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7.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8.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9.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0.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6.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7.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8.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9.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42.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45.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46.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47.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7" r:id="rId2"/>
    <p:sldId id="432" r:id="rId3"/>
    <p:sldId id="615" r:id="rId4"/>
    <p:sldId id="618" r:id="rId5"/>
    <p:sldId id="266" r:id="rId6"/>
    <p:sldId id="436" r:id="rId7"/>
    <p:sldId id="607" r:id="rId8"/>
    <p:sldId id="268" r:id="rId9"/>
    <p:sldId id="468" r:id="rId10"/>
    <p:sldId id="440" r:id="rId11"/>
    <p:sldId id="438" r:id="rId12"/>
    <p:sldId id="469" r:id="rId13"/>
    <p:sldId id="441" r:id="rId14"/>
    <p:sldId id="470" r:id="rId15"/>
    <p:sldId id="471" r:id="rId16"/>
    <p:sldId id="529" r:id="rId17"/>
    <p:sldId id="591" r:id="rId18"/>
    <p:sldId id="443" r:id="rId19"/>
    <p:sldId id="592" r:id="rId20"/>
    <p:sldId id="577" r:id="rId21"/>
    <p:sldId id="400" r:id="rId22"/>
    <p:sldId id="535" r:id="rId23"/>
    <p:sldId id="574" r:id="rId24"/>
    <p:sldId id="269" r:id="rId25"/>
    <p:sldId id="475" r:id="rId26"/>
    <p:sldId id="540" r:id="rId27"/>
    <p:sldId id="603" r:id="rId28"/>
    <p:sldId id="444" r:id="rId29"/>
    <p:sldId id="583" r:id="rId30"/>
    <p:sldId id="616" r:id="rId31"/>
    <p:sldId id="617" r:id="rId32"/>
    <p:sldId id="486" r:id="rId33"/>
    <p:sldId id="270" r:id="rId34"/>
    <p:sldId id="492" r:id="rId35"/>
    <p:sldId id="493" r:id="rId36"/>
    <p:sldId id="611" r:id="rId37"/>
    <p:sldId id="450" r:id="rId38"/>
    <p:sldId id="604" r:id="rId39"/>
    <p:sldId id="585" r:id="rId40"/>
    <p:sldId id="612" r:id="rId41"/>
    <p:sldId id="497" r:id="rId42"/>
    <p:sldId id="499" r:id="rId43"/>
    <p:sldId id="553" r:id="rId44"/>
    <p:sldId id="593" r:id="rId45"/>
    <p:sldId id="382" r:id="rId46"/>
    <p:sldId id="507" r:id="rId47"/>
    <p:sldId id="598" r:id="rId48"/>
    <p:sldId id="600" r:id="rId49"/>
    <p:sldId id="601" r:id="rId50"/>
    <p:sldId id="456" r:id="rId51"/>
    <p:sldId id="587" r:id="rId52"/>
    <p:sldId id="588" r:id="rId53"/>
    <p:sldId id="594" r:id="rId54"/>
    <p:sldId id="271" r:id="rId55"/>
    <p:sldId id="563" r:id="rId56"/>
    <p:sldId id="566" r:id="rId57"/>
    <p:sldId id="461" r:id="rId58"/>
    <p:sldId id="460" r:id="rId59"/>
    <p:sldId id="606" r:id="rId60"/>
    <p:sldId id="613" r:id="rId61"/>
    <p:sldId id="614" r:id="rId62"/>
    <p:sldId id="565" r:id="rId63"/>
    <p:sldId id="589" r:id="rId64"/>
    <p:sldId id="590" r:id="rId65"/>
    <p:sldId id="596" r:id="rId66"/>
    <p:sldId id="597" r:id="rId67"/>
    <p:sldId id="602" r:id="rId68"/>
    <p:sldId id="595" r:id="rId69"/>
    <p:sldId id="576" r:id="rId70"/>
    <p:sldId id="609" r:id="rId71"/>
    <p:sldId id="619" r:id="rId72"/>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 XF" initials="DX" lastIdx="1" clrIdx="0">
    <p:extLst>
      <p:ext uri="{19B8F6BF-5375-455C-9EA6-DF929625EA0E}">
        <p15:presenceInfo xmlns:p15="http://schemas.microsoft.com/office/powerpoint/2012/main" userId="2a7889fc66a80f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6BBB"/>
    <a:srgbClr val="026DCE"/>
    <a:srgbClr val="026BCA"/>
    <a:srgbClr val="7E102F"/>
    <a:srgbClr val="02539C"/>
    <a:srgbClr val="026AC8"/>
    <a:srgbClr val="0255A0"/>
    <a:srgbClr val="0000CC"/>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69" autoAdjust="0"/>
    <p:restoredTop sz="86382" autoAdjust="0"/>
  </p:normalViewPr>
  <p:slideViewPr>
    <p:cSldViewPr>
      <p:cViewPr varScale="1">
        <p:scale>
          <a:sx n="114" d="100"/>
          <a:sy n="114" d="100"/>
        </p:scale>
        <p:origin x="772" y="52"/>
      </p:cViewPr>
      <p:guideLst>
        <p:guide orient="horz" pos="1800"/>
        <p:guide pos="2880"/>
      </p:guideLst>
    </p:cSldViewPr>
  </p:slideViewPr>
  <p:outlineViewPr>
    <p:cViewPr>
      <p:scale>
        <a:sx n="33" d="100"/>
        <a:sy n="33" d="100"/>
      </p:scale>
      <p:origin x="0" y="-10470"/>
    </p:cViewPr>
  </p:outlineViewPr>
  <p:notesTextViewPr>
    <p:cViewPr>
      <p:scale>
        <a:sx n="1" d="1"/>
        <a:sy n="1" d="1"/>
      </p:scale>
      <p:origin x="0" y="0"/>
    </p:cViewPr>
  </p:notesTextViewPr>
  <p:sorterViewPr>
    <p:cViewPr varScale="1">
      <p:scale>
        <a:sx n="100" d="100"/>
        <a:sy n="100" d="100"/>
      </p:scale>
      <p:origin x="0" y="-6594"/>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 XF" userId="2a7889fc66a80f19" providerId="LiveId" clId="{CEEDDFE6-7A40-4741-AD06-2CBEA2AAF4FB}"/>
    <pc:docChg chg="undo custSel addSld delSld modSld sldOrd">
      <pc:chgData name="DI XF" userId="2a7889fc66a80f19" providerId="LiveId" clId="{CEEDDFE6-7A40-4741-AD06-2CBEA2AAF4FB}" dt="2022-08-25T12:54:18.777" v="4206" actId="47"/>
      <pc:docMkLst>
        <pc:docMk/>
      </pc:docMkLst>
      <pc:sldChg chg="addSp delSp modSp mod">
        <pc:chgData name="DI XF" userId="2a7889fc66a80f19" providerId="LiveId" clId="{CEEDDFE6-7A40-4741-AD06-2CBEA2AAF4FB}" dt="2022-08-09T10:09:18.540" v="1419" actId="20577"/>
        <pc:sldMkLst>
          <pc:docMk/>
          <pc:sldMk cId="4174252970" sldId="257"/>
        </pc:sldMkLst>
        <pc:spChg chg="mod">
          <ac:chgData name="DI XF" userId="2a7889fc66a80f19" providerId="LiveId" clId="{CEEDDFE6-7A40-4741-AD06-2CBEA2AAF4FB}" dt="2022-08-09T10:09:18.540" v="1419" actId="20577"/>
          <ac:spMkLst>
            <pc:docMk/>
            <pc:sldMk cId="4174252970" sldId="257"/>
            <ac:spMk id="7" creationId="{00000000-0000-0000-0000-000000000000}"/>
          </ac:spMkLst>
        </pc:spChg>
        <pc:spChg chg="add mod">
          <ac:chgData name="DI XF" userId="2a7889fc66a80f19" providerId="LiveId" clId="{CEEDDFE6-7A40-4741-AD06-2CBEA2AAF4FB}" dt="2022-08-09T10:09:15.521" v="1416"/>
          <ac:spMkLst>
            <pc:docMk/>
            <pc:sldMk cId="4174252970" sldId="257"/>
            <ac:spMk id="10" creationId="{593DC776-331D-421E-89D2-8D0960F390BE}"/>
          </ac:spMkLst>
        </pc:spChg>
        <pc:spChg chg="del">
          <ac:chgData name="DI XF" userId="2a7889fc66a80f19" providerId="LiveId" clId="{CEEDDFE6-7A40-4741-AD06-2CBEA2AAF4FB}" dt="2022-08-09T10:09:14.690" v="1415" actId="478"/>
          <ac:spMkLst>
            <pc:docMk/>
            <pc:sldMk cId="4174252970" sldId="257"/>
            <ac:spMk id="11" creationId="{00000000-0000-0000-0000-000000000000}"/>
          </ac:spMkLst>
        </pc:spChg>
        <pc:cxnChg chg="del">
          <ac:chgData name="DI XF" userId="2a7889fc66a80f19" providerId="LiveId" clId="{CEEDDFE6-7A40-4741-AD06-2CBEA2AAF4FB}" dt="2022-08-09T10:09:14.690" v="1415" actId="478"/>
          <ac:cxnSpMkLst>
            <pc:docMk/>
            <pc:sldMk cId="4174252970" sldId="257"/>
            <ac:cxnSpMk id="12" creationId="{00000000-0000-0000-0000-000000000000}"/>
          </ac:cxnSpMkLst>
        </pc:cxnChg>
        <pc:cxnChg chg="add mod">
          <ac:chgData name="DI XF" userId="2a7889fc66a80f19" providerId="LiveId" clId="{CEEDDFE6-7A40-4741-AD06-2CBEA2AAF4FB}" dt="2022-08-09T10:09:15.521" v="1416"/>
          <ac:cxnSpMkLst>
            <pc:docMk/>
            <pc:sldMk cId="4174252970" sldId="257"/>
            <ac:cxnSpMk id="13" creationId="{0495BDAC-BDC8-4D45-9BD9-805FCD32F04F}"/>
          </ac:cxnSpMkLst>
        </pc:cxnChg>
      </pc:sldChg>
      <pc:sldChg chg="modSp mod">
        <pc:chgData name="DI XF" userId="2a7889fc66a80f19" providerId="LiveId" clId="{CEEDDFE6-7A40-4741-AD06-2CBEA2AAF4FB}" dt="2022-08-15T10:56:05.384" v="2563" actId="1076"/>
        <pc:sldMkLst>
          <pc:docMk/>
          <pc:sldMk cId="832766505" sldId="266"/>
        </pc:sldMkLst>
        <pc:spChg chg="mod">
          <ac:chgData name="DI XF" userId="2a7889fc66a80f19" providerId="LiveId" clId="{CEEDDFE6-7A40-4741-AD06-2CBEA2AAF4FB}" dt="2022-08-09T10:09:31.147" v="1427" actId="20577"/>
          <ac:spMkLst>
            <pc:docMk/>
            <pc:sldMk cId="832766505" sldId="266"/>
            <ac:spMk id="18" creationId="{00000000-0000-0000-0000-000000000000}"/>
          </ac:spMkLst>
        </pc:spChg>
        <pc:spChg chg="mod">
          <ac:chgData name="DI XF" userId="2a7889fc66a80f19" providerId="LiveId" clId="{CEEDDFE6-7A40-4741-AD06-2CBEA2AAF4FB}" dt="2022-08-15T10:55:56.321" v="2562" actId="20577"/>
          <ac:spMkLst>
            <pc:docMk/>
            <pc:sldMk cId="832766505" sldId="266"/>
            <ac:spMk id="21" creationId="{A2CAA47A-2749-4DFB-90D5-7591D11B0346}"/>
          </ac:spMkLst>
        </pc:spChg>
        <pc:spChg chg="mod">
          <ac:chgData name="DI XF" userId="2a7889fc66a80f19" providerId="LiveId" clId="{CEEDDFE6-7A40-4741-AD06-2CBEA2AAF4FB}" dt="2022-08-09T10:09:41.556" v="1431" actId="20577"/>
          <ac:spMkLst>
            <pc:docMk/>
            <pc:sldMk cId="832766505" sldId="266"/>
            <ac:spMk id="30" creationId="{00000000-0000-0000-0000-000000000000}"/>
          </ac:spMkLst>
        </pc:spChg>
        <pc:spChg chg="mod">
          <ac:chgData name="DI XF" userId="2a7889fc66a80f19" providerId="LiveId" clId="{CEEDDFE6-7A40-4741-AD06-2CBEA2AAF4FB}" dt="2022-08-09T10:10:09.880" v="1442" actId="1076"/>
          <ac:spMkLst>
            <pc:docMk/>
            <pc:sldMk cId="832766505" sldId="266"/>
            <ac:spMk id="32" creationId="{00000000-0000-0000-0000-000000000000}"/>
          </ac:spMkLst>
        </pc:spChg>
        <pc:spChg chg="mod">
          <ac:chgData name="DI XF" userId="2a7889fc66a80f19" providerId="LiveId" clId="{CEEDDFE6-7A40-4741-AD06-2CBEA2AAF4FB}" dt="2022-08-09T10:09:48.907" v="1433" actId="20577"/>
          <ac:spMkLst>
            <pc:docMk/>
            <pc:sldMk cId="832766505" sldId="266"/>
            <ac:spMk id="61" creationId="{00000000-0000-0000-0000-000000000000}"/>
          </ac:spMkLst>
        </pc:spChg>
        <pc:spChg chg="mod">
          <ac:chgData name="DI XF" userId="2a7889fc66a80f19" providerId="LiveId" clId="{CEEDDFE6-7A40-4741-AD06-2CBEA2AAF4FB}" dt="2022-08-09T10:10:12.091" v="1443" actId="1076"/>
          <ac:spMkLst>
            <pc:docMk/>
            <pc:sldMk cId="832766505" sldId="266"/>
            <ac:spMk id="62" creationId="{00000000-0000-0000-0000-000000000000}"/>
          </ac:spMkLst>
        </pc:spChg>
        <pc:spChg chg="mod">
          <ac:chgData name="DI XF" userId="2a7889fc66a80f19" providerId="LiveId" clId="{CEEDDFE6-7A40-4741-AD06-2CBEA2AAF4FB}" dt="2022-08-09T10:09:52.411" v="1435" actId="20577"/>
          <ac:spMkLst>
            <pc:docMk/>
            <pc:sldMk cId="832766505" sldId="266"/>
            <ac:spMk id="64" creationId="{00000000-0000-0000-0000-000000000000}"/>
          </ac:spMkLst>
        </pc:spChg>
        <pc:spChg chg="mod">
          <ac:chgData name="DI XF" userId="2a7889fc66a80f19" providerId="LiveId" clId="{CEEDDFE6-7A40-4741-AD06-2CBEA2AAF4FB}" dt="2022-08-09T10:10:14.062" v="1444" actId="1076"/>
          <ac:spMkLst>
            <pc:docMk/>
            <pc:sldMk cId="832766505" sldId="266"/>
            <ac:spMk id="65" creationId="{00000000-0000-0000-0000-000000000000}"/>
          </ac:spMkLst>
        </pc:spChg>
        <pc:spChg chg="mod">
          <ac:chgData name="DI XF" userId="2a7889fc66a80f19" providerId="LiveId" clId="{CEEDDFE6-7A40-4741-AD06-2CBEA2AAF4FB}" dt="2022-08-09T10:09:56.651" v="1437" actId="20577"/>
          <ac:spMkLst>
            <pc:docMk/>
            <pc:sldMk cId="832766505" sldId="266"/>
            <ac:spMk id="67" creationId="{00000000-0000-0000-0000-000000000000}"/>
          </ac:spMkLst>
        </pc:spChg>
        <pc:spChg chg="mod">
          <ac:chgData name="DI XF" userId="2a7889fc66a80f19" providerId="LiveId" clId="{CEEDDFE6-7A40-4741-AD06-2CBEA2AAF4FB}" dt="2022-08-09T10:10:16.725" v="1445" actId="1076"/>
          <ac:spMkLst>
            <pc:docMk/>
            <pc:sldMk cId="832766505" sldId="266"/>
            <ac:spMk id="68" creationId="{00000000-0000-0000-0000-000000000000}"/>
          </ac:spMkLst>
        </pc:spChg>
        <pc:spChg chg="mod">
          <ac:chgData name="DI XF" userId="2a7889fc66a80f19" providerId="LiveId" clId="{CEEDDFE6-7A40-4741-AD06-2CBEA2AAF4FB}" dt="2022-08-09T10:10:00.132" v="1441" actId="20577"/>
          <ac:spMkLst>
            <pc:docMk/>
            <pc:sldMk cId="832766505" sldId="266"/>
            <ac:spMk id="70" creationId="{00000000-0000-0000-0000-000000000000}"/>
          </ac:spMkLst>
        </pc:spChg>
        <pc:spChg chg="mod">
          <ac:chgData name="DI XF" userId="2a7889fc66a80f19" providerId="LiveId" clId="{CEEDDFE6-7A40-4741-AD06-2CBEA2AAF4FB}" dt="2022-08-09T10:10:19.991" v="1446" actId="1076"/>
          <ac:spMkLst>
            <pc:docMk/>
            <pc:sldMk cId="832766505" sldId="266"/>
            <ac:spMk id="71" creationId="{00000000-0000-0000-0000-000000000000}"/>
          </ac:spMkLst>
        </pc:spChg>
        <pc:grpChg chg="mod">
          <ac:chgData name="DI XF" userId="2a7889fc66a80f19" providerId="LiveId" clId="{CEEDDFE6-7A40-4741-AD06-2CBEA2AAF4FB}" dt="2022-08-15T10:56:05.384" v="2563" actId="1076"/>
          <ac:grpSpMkLst>
            <pc:docMk/>
            <pc:sldMk cId="832766505" sldId="266"/>
            <ac:grpSpMk id="19" creationId="{922D1E86-FC3F-4B66-9AB3-77B1EA2F1858}"/>
          </ac:grpSpMkLst>
        </pc:grpChg>
      </pc:sldChg>
      <pc:sldChg chg="delSp mod">
        <pc:chgData name="DI XF" userId="2a7889fc66a80f19" providerId="LiveId" clId="{CEEDDFE6-7A40-4741-AD06-2CBEA2AAF4FB}" dt="2022-08-09T13:48:41.285" v="1447" actId="478"/>
        <pc:sldMkLst>
          <pc:docMk/>
          <pc:sldMk cId="2878578343" sldId="268"/>
        </pc:sldMkLst>
        <pc:spChg chg="del">
          <ac:chgData name="DI XF" userId="2a7889fc66a80f19" providerId="LiveId" clId="{CEEDDFE6-7A40-4741-AD06-2CBEA2AAF4FB}" dt="2022-08-09T13:48:41.285" v="1447" actId="478"/>
          <ac:spMkLst>
            <pc:docMk/>
            <pc:sldMk cId="2878578343" sldId="268"/>
            <ac:spMk id="3" creationId="{00000000-0000-0000-0000-000000000000}"/>
          </ac:spMkLst>
        </pc:spChg>
      </pc:sldChg>
      <pc:sldChg chg="delSp modSp mod">
        <pc:chgData name="DI XF" userId="2a7889fc66a80f19" providerId="LiveId" clId="{CEEDDFE6-7A40-4741-AD06-2CBEA2AAF4FB}" dt="2022-08-10T12:51:23.012" v="1934" actId="478"/>
        <pc:sldMkLst>
          <pc:docMk/>
          <pc:sldMk cId="3735595769" sldId="269"/>
        </pc:sldMkLst>
        <pc:spChg chg="del mod">
          <ac:chgData name="DI XF" userId="2a7889fc66a80f19" providerId="LiveId" clId="{CEEDDFE6-7A40-4741-AD06-2CBEA2AAF4FB}" dt="2022-08-10T12:51:23.012" v="1934" actId="478"/>
          <ac:spMkLst>
            <pc:docMk/>
            <pc:sldMk cId="3735595769" sldId="269"/>
            <ac:spMk id="4" creationId="{00000000-0000-0000-0000-000000000000}"/>
          </ac:spMkLst>
        </pc:spChg>
      </pc:sldChg>
      <pc:sldChg chg="delSp mod">
        <pc:chgData name="DI XF" userId="2a7889fc66a80f19" providerId="LiveId" clId="{CEEDDFE6-7A40-4741-AD06-2CBEA2AAF4FB}" dt="2022-08-09T14:06:34.498" v="1744" actId="478"/>
        <pc:sldMkLst>
          <pc:docMk/>
          <pc:sldMk cId="528030632" sldId="270"/>
        </pc:sldMkLst>
        <pc:spChg chg="del">
          <ac:chgData name="DI XF" userId="2a7889fc66a80f19" providerId="LiveId" clId="{CEEDDFE6-7A40-4741-AD06-2CBEA2AAF4FB}" dt="2022-08-09T14:06:34.498" v="1744" actId="478"/>
          <ac:spMkLst>
            <pc:docMk/>
            <pc:sldMk cId="528030632" sldId="270"/>
            <ac:spMk id="3" creationId="{00000000-0000-0000-0000-000000000000}"/>
          </ac:spMkLst>
        </pc:spChg>
      </pc:sldChg>
      <pc:sldChg chg="delSp mod">
        <pc:chgData name="DI XF" userId="2a7889fc66a80f19" providerId="LiveId" clId="{CEEDDFE6-7A40-4741-AD06-2CBEA2AAF4FB}" dt="2022-08-10T13:05:34.867" v="2192" actId="478"/>
        <pc:sldMkLst>
          <pc:docMk/>
          <pc:sldMk cId="3074548561" sldId="271"/>
        </pc:sldMkLst>
        <pc:spChg chg="del">
          <ac:chgData name="DI XF" userId="2a7889fc66a80f19" providerId="LiveId" clId="{CEEDDFE6-7A40-4741-AD06-2CBEA2AAF4FB}" dt="2022-08-10T13:05:34.867" v="2192" actId="478"/>
          <ac:spMkLst>
            <pc:docMk/>
            <pc:sldMk cId="3074548561" sldId="271"/>
            <ac:spMk id="3" creationId="{00000000-0000-0000-0000-000000000000}"/>
          </ac:spMkLst>
        </pc:spChg>
      </pc:sldChg>
      <pc:sldChg chg="delSp mod">
        <pc:chgData name="DI XF" userId="2a7889fc66a80f19" providerId="LiveId" clId="{CEEDDFE6-7A40-4741-AD06-2CBEA2AAF4FB}" dt="2022-08-09T14:13:56.545" v="1837" actId="478"/>
        <pc:sldMkLst>
          <pc:docMk/>
          <pc:sldMk cId="1323245749" sldId="382"/>
        </pc:sldMkLst>
        <pc:spChg chg="del">
          <ac:chgData name="DI XF" userId="2a7889fc66a80f19" providerId="LiveId" clId="{CEEDDFE6-7A40-4741-AD06-2CBEA2AAF4FB}" dt="2022-08-09T14:13:56.545" v="1837" actId="478"/>
          <ac:spMkLst>
            <pc:docMk/>
            <pc:sldMk cId="1323245749" sldId="382"/>
            <ac:spMk id="3" creationId="{00000000-0000-0000-0000-000000000000}"/>
          </ac:spMkLst>
        </pc:spChg>
      </pc:sldChg>
      <pc:sldChg chg="addSp delSp modSp mod ord modNotesTx">
        <pc:chgData name="DI XF" userId="2a7889fc66a80f19" providerId="LiveId" clId="{CEEDDFE6-7A40-4741-AD06-2CBEA2AAF4FB}" dt="2022-08-15T11:25:19.892" v="2959" actId="1076"/>
        <pc:sldMkLst>
          <pc:docMk/>
          <pc:sldMk cId="3393081566" sldId="400"/>
        </pc:sldMkLst>
        <pc:spChg chg="add del mod">
          <ac:chgData name="DI XF" userId="2a7889fc66a80f19" providerId="LiveId" clId="{CEEDDFE6-7A40-4741-AD06-2CBEA2AAF4FB}" dt="2022-08-03T10:47:09.295" v="437" actId="478"/>
          <ac:spMkLst>
            <pc:docMk/>
            <pc:sldMk cId="3393081566" sldId="400"/>
            <ac:spMk id="6" creationId="{F23A150B-96C6-43EA-A5E9-1126A8E90D12}"/>
          </ac:spMkLst>
        </pc:spChg>
        <pc:spChg chg="mod">
          <ac:chgData name="DI XF" userId="2a7889fc66a80f19" providerId="LiveId" clId="{CEEDDFE6-7A40-4741-AD06-2CBEA2AAF4FB}" dt="2022-08-10T12:51:11.801" v="1931" actId="403"/>
          <ac:spMkLst>
            <pc:docMk/>
            <pc:sldMk cId="3393081566" sldId="400"/>
            <ac:spMk id="9" creationId="{00000000-0000-0000-0000-000000000000}"/>
          </ac:spMkLst>
        </pc:spChg>
        <pc:graphicFrameChg chg="add mod modGraphic">
          <ac:chgData name="DI XF" userId="2a7889fc66a80f19" providerId="LiveId" clId="{CEEDDFE6-7A40-4741-AD06-2CBEA2AAF4FB}" dt="2022-08-15T11:25:19.892" v="2959" actId="1076"/>
          <ac:graphicFrameMkLst>
            <pc:docMk/>
            <pc:sldMk cId="3393081566" sldId="400"/>
            <ac:graphicFrameMk id="3" creationId="{B092E42A-5905-4515-A7EA-C7671CCD426A}"/>
          </ac:graphicFrameMkLst>
        </pc:graphicFrameChg>
      </pc:sldChg>
      <pc:sldChg chg="modSp mod">
        <pc:chgData name="DI XF" userId="2a7889fc66a80f19" providerId="LiveId" clId="{CEEDDFE6-7A40-4741-AD06-2CBEA2AAF4FB}" dt="2022-08-10T13:00:40.199" v="2106" actId="20577"/>
        <pc:sldMkLst>
          <pc:docMk/>
          <pc:sldMk cId="2906620238" sldId="406"/>
        </pc:sldMkLst>
        <pc:spChg chg="mod">
          <ac:chgData name="DI XF" userId="2a7889fc66a80f19" providerId="LiveId" clId="{CEEDDFE6-7A40-4741-AD06-2CBEA2AAF4FB}" dt="2022-08-10T13:00:40.199" v="2106" actId="20577"/>
          <ac:spMkLst>
            <pc:docMk/>
            <pc:sldMk cId="2906620238" sldId="406"/>
            <ac:spMk id="2" creationId="{00000000-0000-0000-0000-000000000000}"/>
          </ac:spMkLst>
        </pc:spChg>
        <pc:spChg chg="mod">
          <ac:chgData name="DI XF" userId="2a7889fc66a80f19" providerId="LiveId" clId="{CEEDDFE6-7A40-4741-AD06-2CBEA2AAF4FB}" dt="2022-08-10T13:00:27.822" v="2099" actId="20577"/>
          <ac:spMkLst>
            <pc:docMk/>
            <pc:sldMk cId="2906620238" sldId="406"/>
            <ac:spMk id="9" creationId="{00000000-0000-0000-0000-000000000000}"/>
          </ac:spMkLst>
        </pc:spChg>
      </pc:sldChg>
      <pc:sldChg chg="modSp del mod">
        <pc:chgData name="DI XF" userId="2a7889fc66a80f19" providerId="LiveId" clId="{CEEDDFE6-7A40-4741-AD06-2CBEA2AAF4FB}" dt="2022-08-10T13:11:29.310" v="2297" actId="47"/>
        <pc:sldMkLst>
          <pc:docMk/>
          <pc:sldMk cId="1114712343" sldId="432"/>
        </pc:sldMkLst>
        <pc:spChg chg="mod">
          <ac:chgData name="DI XF" userId="2a7889fc66a80f19" providerId="LiveId" clId="{CEEDDFE6-7A40-4741-AD06-2CBEA2AAF4FB}" dt="2022-08-10T13:09:23.755" v="2255" actId="5793"/>
          <ac:spMkLst>
            <pc:docMk/>
            <pc:sldMk cId="1114712343" sldId="432"/>
            <ac:spMk id="9" creationId="{00000000-0000-0000-0000-000000000000}"/>
          </ac:spMkLst>
        </pc:spChg>
      </pc:sldChg>
      <pc:sldChg chg="addSp modSp mod ord">
        <pc:chgData name="DI XF" userId="2a7889fc66a80f19" providerId="LiveId" clId="{CEEDDFE6-7A40-4741-AD06-2CBEA2AAF4FB}" dt="2022-08-16T05:24:50.517" v="4182" actId="207"/>
        <pc:sldMkLst>
          <pc:docMk/>
          <pc:sldMk cId="3158964527" sldId="436"/>
        </pc:sldMkLst>
        <pc:spChg chg="mod">
          <ac:chgData name="DI XF" userId="2a7889fc66a80f19" providerId="LiveId" clId="{CEEDDFE6-7A40-4741-AD06-2CBEA2AAF4FB}" dt="2022-08-09T10:09:27.107" v="1423" actId="20577"/>
          <ac:spMkLst>
            <pc:docMk/>
            <pc:sldMk cId="3158964527" sldId="436"/>
            <ac:spMk id="2" creationId="{00000000-0000-0000-0000-000000000000}"/>
          </ac:spMkLst>
        </pc:spChg>
        <pc:spChg chg="mod">
          <ac:chgData name="DI XF" userId="2a7889fc66a80f19" providerId="LiveId" clId="{CEEDDFE6-7A40-4741-AD06-2CBEA2AAF4FB}" dt="2022-08-15T11:01:07.577" v="2565" actId="403"/>
          <ac:spMkLst>
            <pc:docMk/>
            <pc:sldMk cId="3158964527" sldId="436"/>
            <ac:spMk id="4" creationId="{00000000-0000-0000-0000-000000000000}"/>
          </ac:spMkLst>
        </pc:spChg>
        <pc:spChg chg="add mod">
          <ac:chgData name="DI XF" userId="2a7889fc66a80f19" providerId="LiveId" clId="{CEEDDFE6-7A40-4741-AD06-2CBEA2AAF4FB}" dt="2022-08-16T05:24:50.517" v="4182" actId="207"/>
          <ac:spMkLst>
            <pc:docMk/>
            <pc:sldMk cId="3158964527" sldId="436"/>
            <ac:spMk id="6" creationId="{E3657DAB-1BDA-4880-AEAF-FBAA6A4F2047}"/>
          </ac:spMkLst>
        </pc:spChg>
        <pc:spChg chg="add mod">
          <ac:chgData name="DI XF" userId="2a7889fc66a80f19" providerId="LiveId" clId="{CEEDDFE6-7A40-4741-AD06-2CBEA2AAF4FB}" dt="2022-08-16T05:24:35.300" v="4178" actId="1076"/>
          <ac:spMkLst>
            <pc:docMk/>
            <pc:sldMk cId="3158964527" sldId="436"/>
            <ac:spMk id="7" creationId="{0099B8E7-8A99-4968-938F-C1A03B17D003}"/>
          </ac:spMkLst>
        </pc:spChg>
        <pc:spChg chg="add mod">
          <ac:chgData name="DI XF" userId="2a7889fc66a80f19" providerId="LiveId" clId="{CEEDDFE6-7A40-4741-AD06-2CBEA2AAF4FB}" dt="2022-08-16T05:24:32.167" v="4177" actId="20577"/>
          <ac:spMkLst>
            <pc:docMk/>
            <pc:sldMk cId="3158964527" sldId="436"/>
            <ac:spMk id="8" creationId="{AD466D2F-C93D-4F7C-841A-32DEA08904B2}"/>
          </ac:spMkLst>
        </pc:spChg>
        <pc:spChg chg="add mod">
          <ac:chgData name="DI XF" userId="2a7889fc66a80f19" providerId="LiveId" clId="{CEEDDFE6-7A40-4741-AD06-2CBEA2AAF4FB}" dt="2022-08-16T05:24:23.934" v="4175" actId="20577"/>
          <ac:spMkLst>
            <pc:docMk/>
            <pc:sldMk cId="3158964527" sldId="436"/>
            <ac:spMk id="10" creationId="{4D5694C4-F8EA-4C6B-AF60-AFA39AFBE58C}"/>
          </ac:spMkLst>
        </pc:spChg>
        <pc:spChg chg="add mod">
          <ac:chgData name="DI XF" userId="2a7889fc66a80f19" providerId="LiveId" clId="{CEEDDFE6-7A40-4741-AD06-2CBEA2AAF4FB}" dt="2022-08-16T05:24:19.454" v="4173" actId="20577"/>
          <ac:spMkLst>
            <pc:docMk/>
            <pc:sldMk cId="3158964527" sldId="436"/>
            <ac:spMk id="11" creationId="{CE20E6E2-F989-4D63-99B8-73FB42F86FA2}"/>
          </ac:spMkLst>
        </pc:spChg>
        <pc:spChg chg="add mod">
          <ac:chgData name="DI XF" userId="2a7889fc66a80f19" providerId="LiveId" clId="{CEEDDFE6-7A40-4741-AD06-2CBEA2AAF4FB}" dt="2022-08-16T05:24:09.015" v="4169" actId="20577"/>
          <ac:spMkLst>
            <pc:docMk/>
            <pc:sldMk cId="3158964527" sldId="436"/>
            <ac:spMk id="12" creationId="{A1D856C7-DBCB-4B46-93B7-D5CAF3B845B4}"/>
          </ac:spMkLst>
        </pc:spChg>
        <pc:picChg chg="mod">
          <ac:chgData name="DI XF" userId="2a7889fc66a80f19" providerId="LiveId" clId="{CEEDDFE6-7A40-4741-AD06-2CBEA2AAF4FB}" dt="2022-08-16T05:24:14.720" v="4171" actId="1076"/>
          <ac:picMkLst>
            <pc:docMk/>
            <pc:sldMk cId="3158964527" sldId="436"/>
            <ac:picMk id="5" creationId="{5AB9CF91-5CDF-42F5-9CAC-6D7409DAF721}"/>
          </ac:picMkLst>
        </pc:picChg>
      </pc:sldChg>
      <pc:sldChg chg="addSp delSp modSp add del mod ord">
        <pc:chgData name="DI XF" userId="2a7889fc66a80f19" providerId="LiveId" clId="{CEEDDFE6-7A40-4741-AD06-2CBEA2AAF4FB}" dt="2022-08-10T12:48:56.143" v="1904" actId="20577"/>
        <pc:sldMkLst>
          <pc:docMk/>
          <pc:sldMk cId="2696765713" sldId="438"/>
        </pc:sldMkLst>
        <pc:spChg chg="mod">
          <ac:chgData name="DI XF" userId="2a7889fc66a80f19" providerId="LiveId" clId="{CEEDDFE6-7A40-4741-AD06-2CBEA2AAF4FB}" dt="2022-08-03T10:14:54.824" v="16"/>
          <ac:spMkLst>
            <pc:docMk/>
            <pc:sldMk cId="2696765713" sldId="438"/>
            <ac:spMk id="2" creationId="{00000000-0000-0000-0000-000000000000}"/>
          </ac:spMkLst>
        </pc:spChg>
        <pc:spChg chg="del">
          <ac:chgData name="DI XF" userId="2a7889fc66a80f19" providerId="LiveId" clId="{CEEDDFE6-7A40-4741-AD06-2CBEA2AAF4FB}" dt="2022-08-03T10:15:07.359" v="22" actId="478"/>
          <ac:spMkLst>
            <pc:docMk/>
            <pc:sldMk cId="2696765713" sldId="438"/>
            <ac:spMk id="4" creationId="{00000000-0000-0000-0000-000000000000}"/>
          </ac:spMkLst>
        </pc:spChg>
        <pc:spChg chg="add del mod">
          <ac:chgData name="DI XF" userId="2a7889fc66a80f19" providerId="LiveId" clId="{CEEDDFE6-7A40-4741-AD06-2CBEA2AAF4FB}" dt="2022-08-03T10:17:40.504" v="60" actId="478"/>
          <ac:spMkLst>
            <pc:docMk/>
            <pc:sldMk cId="2696765713" sldId="438"/>
            <ac:spMk id="8" creationId="{1F22ACC8-1DA7-4095-A62C-54D6BD621857}"/>
          </ac:spMkLst>
        </pc:spChg>
        <pc:graphicFrameChg chg="mod modGraphic">
          <ac:chgData name="DI XF" userId="2a7889fc66a80f19" providerId="LiveId" clId="{CEEDDFE6-7A40-4741-AD06-2CBEA2AAF4FB}" dt="2022-08-10T12:48:56.143" v="1904" actId="20577"/>
          <ac:graphicFrameMkLst>
            <pc:docMk/>
            <pc:sldMk cId="2696765713" sldId="438"/>
            <ac:graphicFrameMk id="7" creationId="{00000000-0000-0000-0000-000000000000}"/>
          </ac:graphicFrameMkLst>
        </pc:graphicFrameChg>
        <pc:picChg chg="del">
          <ac:chgData name="DI XF" userId="2a7889fc66a80f19" providerId="LiveId" clId="{CEEDDFE6-7A40-4741-AD06-2CBEA2AAF4FB}" dt="2022-08-03T10:15:06.126" v="21" actId="478"/>
          <ac:picMkLst>
            <pc:docMk/>
            <pc:sldMk cId="2696765713" sldId="438"/>
            <ac:picMk id="3" creationId="{CDFB704B-19C6-4D63-B048-6B0A84914D24}"/>
          </ac:picMkLst>
        </pc:picChg>
      </pc:sldChg>
      <pc:sldChg chg="modSp mod">
        <pc:chgData name="DI XF" userId="2a7889fc66a80f19" providerId="LiveId" clId="{CEEDDFE6-7A40-4741-AD06-2CBEA2AAF4FB}" dt="2022-08-10T12:48:50.838" v="1903" actId="6549"/>
        <pc:sldMkLst>
          <pc:docMk/>
          <pc:sldMk cId="4141360681" sldId="440"/>
        </pc:sldMkLst>
        <pc:spChg chg="mod">
          <ac:chgData name="DI XF" userId="2a7889fc66a80f19" providerId="LiveId" clId="{CEEDDFE6-7A40-4741-AD06-2CBEA2AAF4FB}" dt="2022-08-10T12:48:50.838" v="1903" actId="6549"/>
          <ac:spMkLst>
            <pc:docMk/>
            <pc:sldMk cId="4141360681" sldId="440"/>
            <ac:spMk id="9" creationId="{00000000-0000-0000-0000-000000000000}"/>
          </ac:spMkLst>
        </pc:spChg>
      </pc:sldChg>
      <pc:sldChg chg="addSp modSp mod modNotesTx">
        <pc:chgData name="DI XF" userId="2a7889fc66a80f19" providerId="LiveId" clId="{CEEDDFE6-7A40-4741-AD06-2CBEA2AAF4FB}" dt="2022-08-15T11:17:48.055" v="2870" actId="1076"/>
        <pc:sldMkLst>
          <pc:docMk/>
          <pc:sldMk cId="4049294599" sldId="441"/>
        </pc:sldMkLst>
        <pc:spChg chg="add mod">
          <ac:chgData name="DI XF" userId="2a7889fc66a80f19" providerId="LiveId" clId="{CEEDDFE6-7A40-4741-AD06-2CBEA2AAF4FB}" dt="2022-08-15T11:17:48.055" v="2870" actId="1076"/>
          <ac:spMkLst>
            <pc:docMk/>
            <pc:sldMk cId="4049294599" sldId="441"/>
            <ac:spMk id="6" creationId="{3DAEB474-1740-4B61-AA18-A6B183D09EE2}"/>
          </ac:spMkLst>
        </pc:spChg>
        <pc:spChg chg="add mod">
          <ac:chgData name="DI XF" userId="2a7889fc66a80f19" providerId="LiveId" clId="{CEEDDFE6-7A40-4741-AD06-2CBEA2AAF4FB}" dt="2022-08-09T13:55:28.742" v="1613" actId="207"/>
          <ac:spMkLst>
            <pc:docMk/>
            <pc:sldMk cId="4049294599" sldId="441"/>
            <ac:spMk id="8" creationId="{CF893657-C304-411F-A0A6-B026005D5C75}"/>
          </ac:spMkLst>
        </pc:spChg>
        <pc:spChg chg="mod">
          <ac:chgData name="DI XF" userId="2a7889fc66a80f19" providerId="LiveId" clId="{CEEDDFE6-7A40-4741-AD06-2CBEA2AAF4FB}" dt="2022-08-15T11:17:31.176" v="2868" actId="20577"/>
          <ac:spMkLst>
            <pc:docMk/>
            <pc:sldMk cId="4049294599" sldId="441"/>
            <ac:spMk id="9" creationId="{00000000-0000-0000-0000-000000000000}"/>
          </ac:spMkLst>
        </pc:spChg>
        <pc:spChg chg="add mod">
          <ac:chgData name="DI XF" userId="2a7889fc66a80f19" providerId="LiveId" clId="{CEEDDFE6-7A40-4741-AD06-2CBEA2AAF4FB}" dt="2022-08-15T11:17:41.288" v="2869" actId="1076"/>
          <ac:spMkLst>
            <pc:docMk/>
            <pc:sldMk cId="4049294599" sldId="441"/>
            <ac:spMk id="10" creationId="{6247D252-9974-413A-AD4D-D095F525D17A}"/>
          </ac:spMkLst>
        </pc:spChg>
        <pc:graphicFrameChg chg="add mod modGraphic">
          <ac:chgData name="DI XF" userId="2a7889fc66a80f19" providerId="LiveId" clId="{CEEDDFE6-7A40-4741-AD06-2CBEA2AAF4FB}" dt="2022-08-10T12:49:59.856" v="1918" actId="403"/>
          <ac:graphicFrameMkLst>
            <pc:docMk/>
            <pc:sldMk cId="4049294599" sldId="441"/>
            <ac:graphicFrameMk id="3" creationId="{70F63750-9343-46AD-BA9F-2A235EC68924}"/>
          </ac:graphicFrameMkLst>
        </pc:graphicFrameChg>
      </pc:sldChg>
      <pc:sldChg chg="del">
        <pc:chgData name="DI XF" userId="2a7889fc66a80f19" providerId="LiveId" clId="{CEEDDFE6-7A40-4741-AD06-2CBEA2AAF4FB}" dt="2022-08-03T10:17:02.577" v="43" actId="47"/>
        <pc:sldMkLst>
          <pc:docMk/>
          <pc:sldMk cId="1115484849" sldId="442"/>
        </pc:sldMkLst>
      </pc:sldChg>
      <pc:sldChg chg="modSp add del mod">
        <pc:chgData name="DI XF" userId="2a7889fc66a80f19" providerId="LiveId" clId="{CEEDDFE6-7A40-4741-AD06-2CBEA2AAF4FB}" dt="2022-08-10T12:50:41.099" v="1928" actId="403"/>
        <pc:sldMkLst>
          <pc:docMk/>
          <pc:sldMk cId="205052504" sldId="443"/>
        </pc:sldMkLst>
        <pc:spChg chg="mod">
          <ac:chgData name="DI XF" userId="2a7889fc66a80f19" providerId="LiveId" clId="{CEEDDFE6-7A40-4741-AD06-2CBEA2AAF4FB}" dt="2022-08-10T12:50:41.099" v="1928" actId="403"/>
          <ac:spMkLst>
            <pc:docMk/>
            <pc:sldMk cId="205052504" sldId="443"/>
            <ac:spMk id="9" creationId="{00000000-0000-0000-0000-000000000000}"/>
          </ac:spMkLst>
        </pc:spChg>
      </pc:sldChg>
      <pc:sldChg chg="addSp delSp modSp mod">
        <pc:chgData name="DI XF" userId="2a7889fc66a80f19" providerId="LiveId" clId="{CEEDDFE6-7A40-4741-AD06-2CBEA2AAF4FB}" dt="2022-08-10T12:52:07.998" v="1942" actId="6549"/>
        <pc:sldMkLst>
          <pc:docMk/>
          <pc:sldMk cId="2499021021" sldId="444"/>
        </pc:sldMkLst>
        <pc:spChg chg="add del mod">
          <ac:chgData name="DI XF" userId="2a7889fc66a80f19" providerId="LiveId" clId="{CEEDDFE6-7A40-4741-AD06-2CBEA2AAF4FB}" dt="2022-08-09T14:02:08.568" v="1687"/>
          <ac:spMkLst>
            <pc:docMk/>
            <pc:sldMk cId="2499021021" sldId="444"/>
            <ac:spMk id="7" creationId="{0BD9928C-E25F-4651-B967-840E3287FBE2}"/>
          </ac:spMkLst>
        </pc:spChg>
        <pc:spChg chg="mod">
          <ac:chgData name="DI XF" userId="2a7889fc66a80f19" providerId="LiveId" clId="{CEEDDFE6-7A40-4741-AD06-2CBEA2AAF4FB}" dt="2022-08-10T12:52:07.998" v="1942" actId="6549"/>
          <ac:spMkLst>
            <pc:docMk/>
            <pc:sldMk cId="2499021021" sldId="444"/>
            <ac:spMk id="9" creationId="{00000000-0000-0000-0000-000000000000}"/>
          </ac:spMkLst>
        </pc:spChg>
      </pc:sldChg>
      <pc:sldChg chg="del">
        <pc:chgData name="DI XF" userId="2a7889fc66a80f19" providerId="LiveId" clId="{CEEDDFE6-7A40-4741-AD06-2CBEA2AAF4FB}" dt="2022-08-03T10:50:23.219" v="472" actId="47"/>
        <pc:sldMkLst>
          <pc:docMk/>
          <pc:sldMk cId="1031877377" sldId="445"/>
        </pc:sldMkLst>
      </pc:sldChg>
      <pc:sldChg chg="del">
        <pc:chgData name="DI XF" userId="2a7889fc66a80f19" providerId="LiveId" clId="{CEEDDFE6-7A40-4741-AD06-2CBEA2AAF4FB}" dt="2022-08-03T10:51:56.584" v="499" actId="47"/>
        <pc:sldMkLst>
          <pc:docMk/>
          <pc:sldMk cId="1747878081" sldId="446"/>
        </pc:sldMkLst>
      </pc:sldChg>
      <pc:sldChg chg="modSp del mod modAnim">
        <pc:chgData name="DI XF" userId="2a7889fc66a80f19" providerId="LiveId" clId="{CEEDDFE6-7A40-4741-AD06-2CBEA2AAF4FB}" dt="2022-08-09T14:03:47.848" v="1715" actId="47"/>
        <pc:sldMkLst>
          <pc:docMk/>
          <pc:sldMk cId="777840962" sldId="449"/>
        </pc:sldMkLst>
        <pc:spChg chg="mod">
          <ac:chgData name="DI XF" userId="2a7889fc66a80f19" providerId="LiveId" clId="{CEEDDFE6-7A40-4741-AD06-2CBEA2AAF4FB}" dt="2022-08-03T10:53:54.878" v="525"/>
          <ac:spMkLst>
            <pc:docMk/>
            <pc:sldMk cId="777840962" sldId="449"/>
            <ac:spMk id="2" creationId="{00000000-0000-0000-0000-000000000000}"/>
          </ac:spMkLst>
        </pc:spChg>
        <pc:spChg chg="mod">
          <ac:chgData name="DI XF" userId="2a7889fc66a80f19" providerId="LiveId" clId="{CEEDDFE6-7A40-4741-AD06-2CBEA2AAF4FB}" dt="2022-08-09T14:03:42.125" v="1713" actId="21"/>
          <ac:spMkLst>
            <pc:docMk/>
            <pc:sldMk cId="777840962" sldId="449"/>
            <ac:spMk id="9" creationId="{00000000-0000-0000-0000-000000000000}"/>
          </ac:spMkLst>
        </pc:spChg>
      </pc:sldChg>
      <pc:sldChg chg="modSp mod">
        <pc:chgData name="DI XF" userId="2a7889fc66a80f19" providerId="LiveId" clId="{CEEDDFE6-7A40-4741-AD06-2CBEA2AAF4FB}" dt="2022-08-15T11:39:29.103" v="3256" actId="1076"/>
        <pc:sldMkLst>
          <pc:docMk/>
          <pc:sldMk cId="3259641159" sldId="450"/>
        </pc:sldMkLst>
        <pc:spChg chg="mod">
          <ac:chgData name="DI XF" userId="2a7889fc66a80f19" providerId="LiveId" clId="{CEEDDFE6-7A40-4741-AD06-2CBEA2AAF4FB}" dt="2022-08-15T11:39:29.103" v="3256" actId="1076"/>
          <ac:spMkLst>
            <pc:docMk/>
            <pc:sldMk cId="3259641159" sldId="450"/>
            <ac:spMk id="9" creationId="{00000000-0000-0000-0000-000000000000}"/>
          </ac:spMkLst>
        </pc:spChg>
      </pc:sldChg>
      <pc:sldChg chg="add del">
        <pc:chgData name="DI XF" userId="2a7889fc66a80f19" providerId="LiveId" clId="{CEEDDFE6-7A40-4741-AD06-2CBEA2AAF4FB}" dt="2022-08-03T11:19:04.777" v="814" actId="47"/>
        <pc:sldMkLst>
          <pc:docMk/>
          <pc:sldMk cId="4156402971" sldId="454"/>
        </pc:sldMkLst>
      </pc:sldChg>
      <pc:sldChg chg="modSp mod">
        <pc:chgData name="DI XF" userId="2a7889fc66a80f19" providerId="LiveId" clId="{CEEDDFE6-7A40-4741-AD06-2CBEA2AAF4FB}" dt="2022-08-15T11:54:16.727" v="3487" actId="403"/>
        <pc:sldMkLst>
          <pc:docMk/>
          <pc:sldMk cId="2512013994" sldId="456"/>
        </pc:sldMkLst>
        <pc:spChg chg="mod">
          <ac:chgData name="DI XF" userId="2a7889fc66a80f19" providerId="LiveId" clId="{CEEDDFE6-7A40-4741-AD06-2CBEA2AAF4FB}" dt="2022-08-15T11:54:16.727" v="3487" actId="403"/>
          <ac:spMkLst>
            <pc:docMk/>
            <pc:sldMk cId="2512013994" sldId="456"/>
            <ac:spMk id="9" creationId="{00000000-0000-0000-0000-000000000000}"/>
          </ac:spMkLst>
        </pc:spChg>
      </pc:sldChg>
      <pc:sldChg chg="modSp del mod ord">
        <pc:chgData name="DI XF" userId="2a7889fc66a80f19" providerId="LiveId" clId="{CEEDDFE6-7A40-4741-AD06-2CBEA2AAF4FB}" dt="2022-08-09T14:14:46.468" v="1844" actId="47"/>
        <pc:sldMkLst>
          <pc:docMk/>
          <pc:sldMk cId="2803406625" sldId="457"/>
        </pc:sldMkLst>
        <pc:spChg chg="mod">
          <ac:chgData name="DI XF" userId="2a7889fc66a80f19" providerId="LiveId" clId="{CEEDDFE6-7A40-4741-AD06-2CBEA2AAF4FB}" dt="2022-08-09T14:14:43.398" v="1842" actId="21"/>
          <ac:spMkLst>
            <pc:docMk/>
            <pc:sldMk cId="2803406625" sldId="457"/>
            <ac:spMk id="9" creationId="{00000000-0000-0000-0000-000000000000}"/>
          </ac:spMkLst>
        </pc:spChg>
      </pc:sldChg>
      <pc:sldChg chg="del">
        <pc:chgData name="DI XF" userId="2a7889fc66a80f19" providerId="LiveId" clId="{CEEDDFE6-7A40-4741-AD06-2CBEA2AAF4FB}" dt="2022-08-03T11:41:46.875" v="1156" actId="47"/>
        <pc:sldMkLst>
          <pc:docMk/>
          <pc:sldMk cId="1876879074" sldId="458"/>
        </pc:sldMkLst>
      </pc:sldChg>
      <pc:sldChg chg="modSp del mod">
        <pc:chgData name="DI XF" userId="2a7889fc66a80f19" providerId="LiveId" clId="{CEEDDFE6-7A40-4741-AD06-2CBEA2AAF4FB}" dt="2022-08-03T11:45:31.959" v="1237" actId="47"/>
        <pc:sldMkLst>
          <pc:docMk/>
          <pc:sldMk cId="2084833686" sldId="459"/>
        </pc:sldMkLst>
        <pc:spChg chg="mod">
          <ac:chgData name="DI XF" userId="2a7889fc66a80f19" providerId="LiveId" clId="{CEEDDFE6-7A40-4741-AD06-2CBEA2AAF4FB}" dt="2022-08-03T11:43:58.132" v="1189" actId="207"/>
          <ac:spMkLst>
            <pc:docMk/>
            <pc:sldMk cId="2084833686" sldId="459"/>
            <ac:spMk id="9" creationId="{00000000-0000-0000-0000-000000000000}"/>
          </ac:spMkLst>
        </pc:spChg>
      </pc:sldChg>
      <pc:sldChg chg="modSp mod ord">
        <pc:chgData name="DI XF" userId="2a7889fc66a80f19" providerId="LiveId" clId="{CEEDDFE6-7A40-4741-AD06-2CBEA2AAF4FB}" dt="2022-08-10T13:07:14.726" v="2219" actId="6549"/>
        <pc:sldMkLst>
          <pc:docMk/>
          <pc:sldMk cId="1457452255" sldId="460"/>
        </pc:sldMkLst>
        <pc:spChg chg="mod">
          <ac:chgData name="DI XF" userId="2a7889fc66a80f19" providerId="LiveId" clId="{CEEDDFE6-7A40-4741-AD06-2CBEA2AAF4FB}" dt="2022-08-10T13:07:14.726" v="2219" actId="6549"/>
          <ac:spMkLst>
            <pc:docMk/>
            <pc:sldMk cId="1457452255" sldId="460"/>
            <ac:spMk id="9" creationId="{00000000-0000-0000-0000-000000000000}"/>
          </ac:spMkLst>
        </pc:spChg>
      </pc:sldChg>
      <pc:sldChg chg="modSp mod ord">
        <pc:chgData name="DI XF" userId="2a7889fc66a80f19" providerId="LiveId" clId="{CEEDDFE6-7A40-4741-AD06-2CBEA2AAF4FB}" dt="2022-08-10T13:06:56.196" v="2214" actId="5793"/>
        <pc:sldMkLst>
          <pc:docMk/>
          <pc:sldMk cId="1476980476" sldId="461"/>
        </pc:sldMkLst>
        <pc:spChg chg="mod">
          <ac:chgData name="DI XF" userId="2a7889fc66a80f19" providerId="LiveId" clId="{CEEDDFE6-7A40-4741-AD06-2CBEA2AAF4FB}" dt="2022-08-10T13:06:56.196" v="2214" actId="5793"/>
          <ac:spMkLst>
            <pc:docMk/>
            <pc:sldMk cId="1476980476" sldId="461"/>
            <ac:spMk id="9" creationId="{00000000-0000-0000-0000-000000000000}"/>
          </ac:spMkLst>
        </pc:spChg>
      </pc:sldChg>
      <pc:sldChg chg="del">
        <pc:chgData name="DI XF" userId="2a7889fc66a80f19" providerId="LiveId" clId="{CEEDDFE6-7A40-4741-AD06-2CBEA2AAF4FB}" dt="2022-08-03T11:51:14.709" v="1291" actId="47"/>
        <pc:sldMkLst>
          <pc:docMk/>
          <pc:sldMk cId="994000199" sldId="462"/>
        </pc:sldMkLst>
      </pc:sldChg>
      <pc:sldChg chg="del">
        <pc:chgData name="DI XF" userId="2a7889fc66a80f19" providerId="LiveId" clId="{CEEDDFE6-7A40-4741-AD06-2CBEA2AAF4FB}" dt="2022-08-03T11:54:21.966" v="1336" actId="47"/>
        <pc:sldMkLst>
          <pc:docMk/>
          <pc:sldMk cId="2888400730" sldId="463"/>
        </pc:sldMkLst>
      </pc:sldChg>
      <pc:sldChg chg="del">
        <pc:chgData name="DI XF" userId="2a7889fc66a80f19" providerId="LiveId" clId="{CEEDDFE6-7A40-4741-AD06-2CBEA2AAF4FB}" dt="2022-08-03T11:56:01.423" v="1366" actId="47"/>
        <pc:sldMkLst>
          <pc:docMk/>
          <pc:sldMk cId="1711207845" sldId="464"/>
        </pc:sldMkLst>
      </pc:sldChg>
      <pc:sldChg chg="modSp del mod modNotesTx">
        <pc:chgData name="DI XF" userId="2a7889fc66a80f19" providerId="LiveId" clId="{CEEDDFE6-7A40-4741-AD06-2CBEA2AAF4FB}" dt="2022-08-15T12:06:01.668" v="3740" actId="47"/>
        <pc:sldMkLst>
          <pc:docMk/>
          <pc:sldMk cId="203542887" sldId="465"/>
        </pc:sldMkLst>
        <pc:spChg chg="mod">
          <ac:chgData name="DI XF" userId="2a7889fc66a80f19" providerId="LiveId" clId="{CEEDDFE6-7A40-4741-AD06-2CBEA2AAF4FB}" dt="2022-08-15T11:59:53.970" v="3606" actId="6549"/>
          <ac:spMkLst>
            <pc:docMk/>
            <pc:sldMk cId="203542887" sldId="465"/>
            <ac:spMk id="9" creationId="{00000000-0000-0000-0000-000000000000}"/>
          </ac:spMkLst>
        </pc:spChg>
      </pc:sldChg>
      <pc:sldChg chg="modSp del mod modNotesTx">
        <pc:chgData name="DI XF" userId="2a7889fc66a80f19" providerId="LiveId" clId="{CEEDDFE6-7A40-4741-AD06-2CBEA2AAF4FB}" dt="2022-08-10T13:11:28.735" v="2296" actId="47"/>
        <pc:sldMkLst>
          <pc:docMk/>
          <pc:sldMk cId="639510821" sldId="466"/>
        </pc:sldMkLst>
        <pc:spChg chg="mod">
          <ac:chgData name="DI XF" userId="2a7889fc66a80f19" providerId="LiveId" clId="{CEEDDFE6-7A40-4741-AD06-2CBEA2AAF4FB}" dt="2022-08-10T13:10:12.473" v="2257" actId="6549"/>
          <ac:spMkLst>
            <pc:docMk/>
            <pc:sldMk cId="639510821" sldId="466"/>
            <ac:spMk id="9" creationId="{00000000-0000-0000-0000-000000000000}"/>
          </ac:spMkLst>
        </pc:spChg>
      </pc:sldChg>
      <pc:sldChg chg="del">
        <pc:chgData name="DI XF" userId="2a7889fc66a80f19" providerId="LiveId" clId="{CEEDDFE6-7A40-4741-AD06-2CBEA2AAF4FB}" dt="2022-08-03T11:59:09.381" v="1402" actId="47"/>
        <pc:sldMkLst>
          <pc:docMk/>
          <pc:sldMk cId="3995713240" sldId="467"/>
        </pc:sldMkLst>
      </pc:sldChg>
      <pc:sldChg chg="addSp modSp mod modNotesTx">
        <pc:chgData name="DI XF" userId="2a7889fc66a80f19" providerId="LiveId" clId="{CEEDDFE6-7A40-4741-AD06-2CBEA2AAF4FB}" dt="2022-08-15T11:10:00.161" v="2786" actId="12100"/>
        <pc:sldMkLst>
          <pc:docMk/>
          <pc:sldMk cId="145683826" sldId="468"/>
        </pc:sldMkLst>
        <pc:spChg chg="mod">
          <ac:chgData name="DI XF" userId="2a7889fc66a80f19" providerId="LiveId" clId="{CEEDDFE6-7A40-4741-AD06-2CBEA2AAF4FB}" dt="2022-08-15T11:09:38.478" v="2779" actId="20577"/>
          <ac:spMkLst>
            <pc:docMk/>
            <pc:sldMk cId="145683826" sldId="468"/>
            <ac:spMk id="9" creationId="{00000000-0000-0000-0000-000000000000}"/>
          </ac:spMkLst>
        </pc:spChg>
        <pc:graphicFrameChg chg="add mod modGraphic">
          <ac:chgData name="DI XF" userId="2a7889fc66a80f19" providerId="LiveId" clId="{CEEDDFE6-7A40-4741-AD06-2CBEA2AAF4FB}" dt="2022-08-15T11:10:00.161" v="2786" actId="12100"/>
          <ac:graphicFrameMkLst>
            <pc:docMk/>
            <pc:sldMk cId="145683826" sldId="468"/>
            <ac:graphicFrameMk id="3" creationId="{F26A78E5-F1F8-4345-8F1C-59A5E1F5C854}"/>
          </ac:graphicFrameMkLst>
        </pc:graphicFrameChg>
      </pc:sldChg>
      <pc:sldChg chg="addSp delSp modSp mod addAnim delAnim modAnim modNotesTx">
        <pc:chgData name="DI XF" userId="2a7889fc66a80f19" providerId="LiveId" clId="{CEEDDFE6-7A40-4741-AD06-2CBEA2AAF4FB}" dt="2022-08-15T11:18:02.386" v="2874" actId="404"/>
        <pc:sldMkLst>
          <pc:docMk/>
          <pc:sldMk cId="1418471964" sldId="469"/>
        </pc:sldMkLst>
        <pc:spChg chg="add mod">
          <ac:chgData name="DI XF" userId="2a7889fc66a80f19" providerId="LiveId" clId="{CEEDDFE6-7A40-4741-AD06-2CBEA2AAF4FB}" dt="2022-08-15T11:17:15.906" v="2862" actId="1076"/>
          <ac:spMkLst>
            <pc:docMk/>
            <pc:sldMk cId="1418471964" sldId="469"/>
            <ac:spMk id="6" creationId="{A4BDFC47-5A50-489F-A516-B442128709C3}"/>
          </ac:spMkLst>
        </pc:spChg>
        <pc:spChg chg="add del mod">
          <ac:chgData name="DI XF" userId="2a7889fc66a80f19" providerId="LiveId" clId="{CEEDDFE6-7A40-4741-AD06-2CBEA2AAF4FB}" dt="2022-08-15T11:15:19.958" v="2837"/>
          <ac:spMkLst>
            <pc:docMk/>
            <pc:sldMk cId="1418471964" sldId="469"/>
            <ac:spMk id="8" creationId="{017BAC54-B169-454E-8F9F-5CB577801999}"/>
          </ac:spMkLst>
        </pc:spChg>
        <pc:spChg chg="mod">
          <ac:chgData name="DI XF" userId="2a7889fc66a80f19" providerId="LiveId" clId="{CEEDDFE6-7A40-4741-AD06-2CBEA2AAF4FB}" dt="2022-08-15T11:15:24.167" v="2839" actId="21"/>
          <ac:spMkLst>
            <pc:docMk/>
            <pc:sldMk cId="1418471964" sldId="469"/>
            <ac:spMk id="9" creationId="{00000000-0000-0000-0000-000000000000}"/>
          </ac:spMkLst>
        </pc:spChg>
        <pc:spChg chg="add mod">
          <ac:chgData name="DI XF" userId="2a7889fc66a80f19" providerId="LiveId" clId="{CEEDDFE6-7A40-4741-AD06-2CBEA2AAF4FB}" dt="2022-08-15T11:17:20.829" v="2863" actId="1076"/>
          <ac:spMkLst>
            <pc:docMk/>
            <pc:sldMk cId="1418471964" sldId="469"/>
            <ac:spMk id="10" creationId="{33AC0B2C-143D-4645-AFC7-6D32B61733FC}"/>
          </ac:spMkLst>
        </pc:spChg>
        <pc:graphicFrameChg chg="add mod modGraphic">
          <ac:chgData name="DI XF" userId="2a7889fc66a80f19" providerId="LiveId" clId="{CEEDDFE6-7A40-4741-AD06-2CBEA2AAF4FB}" dt="2022-08-15T11:18:02.386" v="2874" actId="404"/>
          <ac:graphicFrameMkLst>
            <pc:docMk/>
            <pc:sldMk cId="1418471964" sldId="469"/>
            <ac:graphicFrameMk id="3" creationId="{6A438782-B858-4E4B-9918-9320DDB929D9}"/>
          </ac:graphicFrameMkLst>
        </pc:graphicFrameChg>
      </pc:sldChg>
      <pc:sldChg chg="modSp mod">
        <pc:chgData name="DI XF" userId="2a7889fc66a80f19" providerId="LiveId" clId="{CEEDDFE6-7A40-4741-AD06-2CBEA2AAF4FB}" dt="2022-08-15T11:18:36.835" v="2877" actId="1076"/>
        <pc:sldMkLst>
          <pc:docMk/>
          <pc:sldMk cId="2752808251" sldId="470"/>
        </pc:sldMkLst>
        <pc:spChg chg="mod">
          <ac:chgData name="DI XF" userId="2a7889fc66a80f19" providerId="LiveId" clId="{CEEDDFE6-7A40-4741-AD06-2CBEA2AAF4FB}" dt="2022-08-15T11:18:30.485" v="2876" actId="6549"/>
          <ac:spMkLst>
            <pc:docMk/>
            <pc:sldMk cId="2752808251" sldId="470"/>
            <ac:spMk id="9" creationId="{00000000-0000-0000-0000-000000000000}"/>
          </ac:spMkLst>
        </pc:spChg>
        <pc:spChg chg="mod">
          <ac:chgData name="DI XF" userId="2a7889fc66a80f19" providerId="LiveId" clId="{CEEDDFE6-7A40-4741-AD06-2CBEA2AAF4FB}" dt="2022-08-09T13:56:20.217" v="1623" actId="1076"/>
          <ac:spMkLst>
            <pc:docMk/>
            <pc:sldMk cId="2752808251" sldId="470"/>
            <ac:spMk id="16" creationId="{A33B19D3-F92E-4204-B84F-E7BD018DB48B}"/>
          </ac:spMkLst>
        </pc:spChg>
        <pc:graphicFrameChg chg="mod modGraphic">
          <ac:chgData name="DI XF" userId="2a7889fc66a80f19" providerId="LiveId" clId="{CEEDDFE6-7A40-4741-AD06-2CBEA2AAF4FB}" dt="2022-08-15T11:18:36.835" v="2877" actId="1076"/>
          <ac:graphicFrameMkLst>
            <pc:docMk/>
            <pc:sldMk cId="2752808251" sldId="470"/>
            <ac:graphicFrameMk id="14" creationId="{F2442191-FCB8-4499-909F-2C464D38EE1C}"/>
          </ac:graphicFrameMkLst>
        </pc:graphicFrameChg>
      </pc:sldChg>
      <pc:sldChg chg="modSp mod">
        <pc:chgData name="DI XF" userId="2a7889fc66a80f19" providerId="LiveId" clId="{CEEDDFE6-7A40-4741-AD06-2CBEA2AAF4FB}" dt="2022-08-15T11:19:57.918" v="2906" actId="20577"/>
        <pc:sldMkLst>
          <pc:docMk/>
          <pc:sldMk cId="1812207181" sldId="471"/>
        </pc:sldMkLst>
        <pc:spChg chg="mod">
          <ac:chgData name="DI XF" userId="2a7889fc66a80f19" providerId="LiveId" clId="{CEEDDFE6-7A40-4741-AD06-2CBEA2AAF4FB}" dt="2022-08-10T12:49:39.982" v="1910" actId="1076"/>
          <ac:spMkLst>
            <pc:docMk/>
            <pc:sldMk cId="1812207181" sldId="471"/>
            <ac:spMk id="9" creationId="{00000000-0000-0000-0000-000000000000}"/>
          </ac:spMkLst>
        </pc:spChg>
        <pc:graphicFrameChg chg="mod modGraphic">
          <ac:chgData name="DI XF" userId="2a7889fc66a80f19" providerId="LiveId" clId="{CEEDDFE6-7A40-4741-AD06-2CBEA2AAF4FB}" dt="2022-08-15T11:19:57.918" v="2906" actId="20577"/>
          <ac:graphicFrameMkLst>
            <pc:docMk/>
            <pc:sldMk cId="1812207181" sldId="471"/>
            <ac:graphicFrameMk id="4" creationId="{044CFE85-B1B4-4093-A9AD-43F8CB751354}"/>
          </ac:graphicFrameMkLst>
        </pc:graphicFrameChg>
      </pc:sldChg>
      <pc:sldChg chg="addSp delSp modSp mod modNotesTx">
        <pc:chgData name="DI XF" userId="2a7889fc66a80f19" providerId="LiveId" clId="{CEEDDFE6-7A40-4741-AD06-2CBEA2AAF4FB}" dt="2022-08-15T11:36:29.228" v="3218" actId="6549"/>
        <pc:sldMkLst>
          <pc:docMk/>
          <pc:sldMk cId="1365995387" sldId="475"/>
        </pc:sldMkLst>
        <pc:spChg chg="add del mod">
          <ac:chgData name="DI XF" userId="2a7889fc66a80f19" providerId="LiveId" clId="{CEEDDFE6-7A40-4741-AD06-2CBEA2AAF4FB}" dt="2022-08-15T11:31:23.295" v="3118" actId="478"/>
          <ac:spMkLst>
            <pc:docMk/>
            <pc:sldMk cId="1365995387" sldId="475"/>
            <ac:spMk id="5" creationId="{970EB7EC-C3FA-40FD-8651-47345F735E4B}"/>
          </ac:spMkLst>
        </pc:spChg>
        <pc:spChg chg="add del mod">
          <ac:chgData name="DI XF" userId="2a7889fc66a80f19" providerId="LiveId" clId="{CEEDDFE6-7A40-4741-AD06-2CBEA2AAF4FB}" dt="2022-08-03T10:51:20.152" v="481"/>
          <ac:spMkLst>
            <pc:docMk/>
            <pc:sldMk cId="1365995387" sldId="475"/>
            <ac:spMk id="7" creationId="{57F42BA3-E122-4E13-BD55-555EEDBD2EE1}"/>
          </ac:spMkLst>
        </pc:spChg>
        <pc:spChg chg="add del mod">
          <ac:chgData name="DI XF" userId="2a7889fc66a80f19" providerId="LiveId" clId="{CEEDDFE6-7A40-4741-AD06-2CBEA2AAF4FB}" dt="2022-08-15T11:30:07.143" v="3071" actId="478"/>
          <ac:spMkLst>
            <pc:docMk/>
            <pc:sldMk cId="1365995387" sldId="475"/>
            <ac:spMk id="8" creationId="{5F41255D-556C-454F-BE8C-728C9402613F}"/>
          </ac:spMkLst>
        </pc:spChg>
        <pc:spChg chg="mod">
          <ac:chgData name="DI XF" userId="2a7889fc66a80f19" providerId="LiveId" clId="{CEEDDFE6-7A40-4741-AD06-2CBEA2AAF4FB}" dt="2022-08-15T11:36:29.228" v="3218" actId="6549"/>
          <ac:spMkLst>
            <pc:docMk/>
            <pc:sldMk cId="1365995387" sldId="475"/>
            <ac:spMk id="9" creationId="{00000000-0000-0000-0000-000000000000}"/>
          </ac:spMkLst>
        </pc:spChg>
      </pc:sldChg>
      <pc:sldChg chg="modSp del mod">
        <pc:chgData name="DI XF" userId="2a7889fc66a80f19" providerId="LiveId" clId="{CEEDDFE6-7A40-4741-AD06-2CBEA2AAF4FB}" dt="2022-08-03T10:54:21.699" v="529" actId="47"/>
        <pc:sldMkLst>
          <pc:docMk/>
          <pc:sldMk cId="3784216897" sldId="478"/>
        </pc:sldMkLst>
        <pc:spChg chg="mod">
          <ac:chgData name="DI XF" userId="2a7889fc66a80f19" providerId="LiveId" clId="{CEEDDFE6-7A40-4741-AD06-2CBEA2AAF4FB}" dt="2022-08-03T10:54:13.200" v="527" actId="21"/>
          <ac:spMkLst>
            <pc:docMk/>
            <pc:sldMk cId="3784216897" sldId="478"/>
            <ac:spMk id="9" creationId="{00000000-0000-0000-0000-000000000000}"/>
          </ac:spMkLst>
        </pc:spChg>
      </pc:sldChg>
      <pc:sldChg chg="modSp del mod">
        <pc:chgData name="DI XF" userId="2a7889fc66a80f19" providerId="LiveId" clId="{CEEDDFE6-7A40-4741-AD06-2CBEA2AAF4FB}" dt="2022-08-03T10:55:41.626" v="546" actId="47"/>
        <pc:sldMkLst>
          <pc:docMk/>
          <pc:sldMk cId="2605849585" sldId="481"/>
        </pc:sldMkLst>
        <pc:spChg chg="mod">
          <ac:chgData name="DI XF" userId="2a7889fc66a80f19" providerId="LiveId" clId="{CEEDDFE6-7A40-4741-AD06-2CBEA2AAF4FB}" dt="2022-08-03T10:53:47.162" v="524"/>
          <ac:spMkLst>
            <pc:docMk/>
            <pc:sldMk cId="2605849585" sldId="481"/>
            <ac:spMk id="2" creationId="{00000000-0000-0000-0000-000000000000}"/>
          </ac:spMkLst>
        </pc:spChg>
        <pc:spChg chg="mod">
          <ac:chgData name="DI XF" userId="2a7889fc66a80f19" providerId="LiveId" clId="{CEEDDFE6-7A40-4741-AD06-2CBEA2AAF4FB}" dt="2022-08-03T10:54:51.993" v="531" actId="21"/>
          <ac:spMkLst>
            <pc:docMk/>
            <pc:sldMk cId="2605849585" sldId="481"/>
            <ac:spMk id="9" creationId="{00000000-0000-0000-0000-000000000000}"/>
          </ac:spMkLst>
        </pc:spChg>
      </pc:sldChg>
      <pc:sldChg chg="modSp del">
        <pc:chgData name="DI XF" userId="2a7889fc66a80f19" providerId="LiveId" clId="{CEEDDFE6-7A40-4741-AD06-2CBEA2AAF4FB}" dt="2022-08-03T11:01:04.997" v="590" actId="47"/>
        <pc:sldMkLst>
          <pc:docMk/>
          <pc:sldMk cId="3614419861" sldId="482"/>
        </pc:sldMkLst>
        <pc:spChg chg="mod">
          <ac:chgData name="DI XF" userId="2a7889fc66a80f19" providerId="LiveId" clId="{CEEDDFE6-7A40-4741-AD06-2CBEA2AAF4FB}" dt="2022-08-03T10:53:47.162" v="524"/>
          <ac:spMkLst>
            <pc:docMk/>
            <pc:sldMk cId="3614419861" sldId="482"/>
            <ac:spMk id="2" creationId="{00000000-0000-0000-0000-000000000000}"/>
          </ac:spMkLst>
        </pc:spChg>
      </pc:sldChg>
      <pc:sldChg chg="modSp add del">
        <pc:chgData name="DI XF" userId="2a7889fc66a80f19" providerId="LiveId" clId="{CEEDDFE6-7A40-4741-AD06-2CBEA2AAF4FB}" dt="2022-08-03T11:01:38.417" v="600" actId="47"/>
        <pc:sldMkLst>
          <pc:docMk/>
          <pc:sldMk cId="2572249215" sldId="483"/>
        </pc:sldMkLst>
        <pc:spChg chg="mod">
          <ac:chgData name="DI XF" userId="2a7889fc66a80f19" providerId="LiveId" clId="{CEEDDFE6-7A40-4741-AD06-2CBEA2AAF4FB}" dt="2022-08-03T10:53:47.162" v="524"/>
          <ac:spMkLst>
            <pc:docMk/>
            <pc:sldMk cId="2572249215" sldId="483"/>
            <ac:spMk id="2" creationId="{00000000-0000-0000-0000-000000000000}"/>
          </ac:spMkLst>
        </pc:spChg>
      </pc:sldChg>
      <pc:sldChg chg="modSp del">
        <pc:chgData name="DI XF" userId="2a7889fc66a80f19" providerId="LiveId" clId="{CEEDDFE6-7A40-4741-AD06-2CBEA2AAF4FB}" dt="2022-08-03T11:01:39.731" v="601" actId="47"/>
        <pc:sldMkLst>
          <pc:docMk/>
          <pc:sldMk cId="1611605275" sldId="484"/>
        </pc:sldMkLst>
        <pc:spChg chg="mod">
          <ac:chgData name="DI XF" userId="2a7889fc66a80f19" providerId="LiveId" clId="{CEEDDFE6-7A40-4741-AD06-2CBEA2AAF4FB}" dt="2022-08-03T10:53:47.162" v="524"/>
          <ac:spMkLst>
            <pc:docMk/>
            <pc:sldMk cId="1611605275" sldId="484"/>
            <ac:spMk id="2" creationId="{00000000-0000-0000-0000-000000000000}"/>
          </ac:spMkLst>
        </pc:spChg>
      </pc:sldChg>
      <pc:sldChg chg="modSp del">
        <pc:chgData name="DI XF" userId="2a7889fc66a80f19" providerId="LiveId" clId="{CEEDDFE6-7A40-4741-AD06-2CBEA2AAF4FB}" dt="2022-08-03T11:05:16.395" v="672" actId="47"/>
        <pc:sldMkLst>
          <pc:docMk/>
          <pc:sldMk cId="3465659334" sldId="485"/>
        </pc:sldMkLst>
        <pc:spChg chg="mod">
          <ac:chgData name="DI XF" userId="2a7889fc66a80f19" providerId="LiveId" clId="{CEEDDFE6-7A40-4741-AD06-2CBEA2AAF4FB}" dt="2022-08-03T10:53:54.878" v="525"/>
          <ac:spMkLst>
            <pc:docMk/>
            <pc:sldMk cId="3465659334" sldId="485"/>
            <ac:spMk id="2" creationId="{00000000-0000-0000-0000-000000000000}"/>
          </ac:spMkLst>
        </pc:spChg>
      </pc:sldChg>
      <pc:sldChg chg="addSp modSp mod modNotesTx">
        <pc:chgData name="DI XF" userId="2a7889fc66a80f19" providerId="LiveId" clId="{CEEDDFE6-7A40-4741-AD06-2CBEA2AAF4FB}" dt="2022-08-16T05:39:46.696" v="4191" actId="207"/>
        <pc:sldMkLst>
          <pc:docMk/>
          <pc:sldMk cId="595244877" sldId="486"/>
        </pc:sldMkLst>
        <pc:spChg chg="mod">
          <ac:chgData name="DI XF" userId="2a7889fc66a80f19" providerId="LiveId" clId="{CEEDDFE6-7A40-4741-AD06-2CBEA2AAF4FB}" dt="2022-08-03T10:54:01.010" v="526"/>
          <ac:spMkLst>
            <pc:docMk/>
            <pc:sldMk cId="595244877" sldId="486"/>
            <ac:spMk id="2" creationId="{00000000-0000-0000-0000-000000000000}"/>
          </ac:spMkLst>
        </pc:spChg>
        <pc:spChg chg="mod">
          <ac:chgData name="DI XF" userId="2a7889fc66a80f19" providerId="LiveId" clId="{CEEDDFE6-7A40-4741-AD06-2CBEA2AAF4FB}" dt="2022-08-15T11:36:15.880" v="3217" actId="1076"/>
          <ac:spMkLst>
            <pc:docMk/>
            <pc:sldMk cId="595244877" sldId="486"/>
            <ac:spMk id="3" creationId="{00000000-0000-0000-0000-000000000000}"/>
          </ac:spMkLst>
        </pc:spChg>
        <pc:spChg chg="mod">
          <ac:chgData name="DI XF" userId="2a7889fc66a80f19" providerId="LiveId" clId="{CEEDDFE6-7A40-4741-AD06-2CBEA2AAF4FB}" dt="2022-08-15T11:36:15.880" v="3217" actId="1076"/>
          <ac:spMkLst>
            <pc:docMk/>
            <pc:sldMk cId="595244877" sldId="486"/>
            <ac:spMk id="4" creationId="{00000000-0000-0000-0000-000000000000}"/>
          </ac:spMkLst>
        </pc:spChg>
        <pc:spChg chg="mod">
          <ac:chgData name="DI XF" userId="2a7889fc66a80f19" providerId="LiveId" clId="{CEEDDFE6-7A40-4741-AD06-2CBEA2AAF4FB}" dt="2022-08-15T11:36:15.880" v="3217" actId="1076"/>
          <ac:spMkLst>
            <pc:docMk/>
            <pc:sldMk cId="595244877" sldId="486"/>
            <ac:spMk id="5" creationId="{00000000-0000-0000-0000-000000000000}"/>
          </ac:spMkLst>
        </pc:spChg>
        <pc:spChg chg="mod">
          <ac:chgData name="DI XF" userId="2a7889fc66a80f19" providerId="LiveId" clId="{CEEDDFE6-7A40-4741-AD06-2CBEA2AAF4FB}" dt="2022-08-15T11:36:15.880" v="3217" actId="1076"/>
          <ac:spMkLst>
            <pc:docMk/>
            <pc:sldMk cId="595244877" sldId="486"/>
            <ac:spMk id="7" creationId="{00000000-0000-0000-0000-000000000000}"/>
          </ac:spMkLst>
        </pc:spChg>
        <pc:spChg chg="add mod">
          <ac:chgData name="DI XF" userId="2a7889fc66a80f19" providerId="LiveId" clId="{CEEDDFE6-7A40-4741-AD06-2CBEA2AAF4FB}" dt="2022-08-15T11:35:18.071" v="3186" actId="207"/>
          <ac:spMkLst>
            <pc:docMk/>
            <pc:sldMk cId="595244877" sldId="486"/>
            <ac:spMk id="8" creationId="{62B58C23-5748-4464-B351-E1E909582CC9}"/>
          </ac:spMkLst>
        </pc:spChg>
        <pc:spChg chg="mod">
          <ac:chgData name="DI XF" userId="2a7889fc66a80f19" providerId="LiveId" clId="{CEEDDFE6-7A40-4741-AD06-2CBEA2AAF4FB}" dt="2022-08-15T11:36:10.212" v="3216" actId="20577"/>
          <ac:spMkLst>
            <pc:docMk/>
            <pc:sldMk cId="595244877" sldId="486"/>
            <ac:spMk id="9" creationId="{00000000-0000-0000-0000-000000000000}"/>
          </ac:spMkLst>
        </pc:spChg>
        <pc:spChg chg="add mod">
          <ac:chgData name="DI XF" userId="2a7889fc66a80f19" providerId="LiveId" clId="{CEEDDFE6-7A40-4741-AD06-2CBEA2AAF4FB}" dt="2022-08-16T05:39:46.696" v="4191" actId="207"/>
          <ac:spMkLst>
            <pc:docMk/>
            <pc:sldMk cId="595244877" sldId="486"/>
            <ac:spMk id="10" creationId="{461DA39C-65FC-4BF0-839C-0940432BE5B0}"/>
          </ac:spMkLst>
        </pc:spChg>
      </pc:sldChg>
      <pc:sldChg chg="addSp delSp modSp del mod">
        <pc:chgData name="DI XF" userId="2a7889fc66a80f19" providerId="LiveId" clId="{CEEDDFE6-7A40-4741-AD06-2CBEA2AAF4FB}" dt="2022-08-09T14:06:00.149" v="1742" actId="47"/>
        <pc:sldMkLst>
          <pc:docMk/>
          <pc:sldMk cId="3438524511" sldId="489"/>
        </pc:sldMkLst>
        <pc:spChg chg="mod">
          <ac:chgData name="DI XF" userId="2a7889fc66a80f19" providerId="LiveId" clId="{CEEDDFE6-7A40-4741-AD06-2CBEA2AAF4FB}" dt="2022-08-03T10:54:01.010" v="526"/>
          <ac:spMkLst>
            <pc:docMk/>
            <pc:sldMk cId="3438524511" sldId="489"/>
            <ac:spMk id="2" creationId="{00000000-0000-0000-0000-000000000000}"/>
          </ac:spMkLst>
        </pc:spChg>
        <pc:spChg chg="add del mod">
          <ac:chgData name="DI XF" userId="2a7889fc66a80f19" providerId="LiveId" clId="{CEEDDFE6-7A40-4741-AD06-2CBEA2AAF4FB}" dt="2022-08-09T14:05:43.127" v="1736" actId="21"/>
          <ac:spMkLst>
            <pc:docMk/>
            <pc:sldMk cId="3438524511" sldId="489"/>
            <ac:spMk id="5" creationId="{2F5034E8-356C-4E2A-BC1F-64CC08F57FC5}"/>
          </ac:spMkLst>
        </pc:spChg>
        <pc:spChg chg="mod">
          <ac:chgData name="DI XF" userId="2a7889fc66a80f19" providerId="LiveId" clId="{CEEDDFE6-7A40-4741-AD06-2CBEA2AAF4FB}" dt="2022-08-09T14:05:55.822" v="1740" actId="21"/>
          <ac:spMkLst>
            <pc:docMk/>
            <pc:sldMk cId="3438524511" sldId="489"/>
            <ac:spMk id="9" creationId="{00000000-0000-0000-0000-000000000000}"/>
          </ac:spMkLst>
        </pc:spChg>
      </pc:sldChg>
      <pc:sldChg chg="delSp modSp del mod">
        <pc:chgData name="DI XF" userId="2a7889fc66a80f19" providerId="LiveId" clId="{CEEDDFE6-7A40-4741-AD06-2CBEA2AAF4FB}" dt="2022-08-09T14:06:12.380" v="1743" actId="47"/>
        <pc:sldMkLst>
          <pc:docMk/>
          <pc:sldMk cId="442962467" sldId="491"/>
        </pc:sldMkLst>
        <pc:spChg chg="mod">
          <ac:chgData name="DI XF" userId="2a7889fc66a80f19" providerId="LiveId" clId="{CEEDDFE6-7A40-4741-AD06-2CBEA2AAF4FB}" dt="2022-08-03T10:54:01.010" v="526"/>
          <ac:spMkLst>
            <pc:docMk/>
            <pc:sldMk cId="442962467" sldId="491"/>
            <ac:spMk id="2" creationId="{00000000-0000-0000-0000-000000000000}"/>
          </ac:spMkLst>
        </pc:spChg>
        <pc:spChg chg="del">
          <ac:chgData name="DI XF" userId="2a7889fc66a80f19" providerId="LiveId" clId="{CEEDDFE6-7A40-4741-AD06-2CBEA2AAF4FB}" dt="2022-08-03T11:08:58.551" v="697" actId="478"/>
          <ac:spMkLst>
            <pc:docMk/>
            <pc:sldMk cId="442962467" sldId="491"/>
            <ac:spMk id="9" creationId="{00000000-0000-0000-0000-000000000000}"/>
          </ac:spMkLst>
        </pc:spChg>
      </pc:sldChg>
      <pc:sldChg chg="modSp mod">
        <pc:chgData name="DI XF" userId="2a7889fc66a80f19" providerId="LiveId" clId="{CEEDDFE6-7A40-4741-AD06-2CBEA2AAF4FB}" dt="2022-08-15T11:36:48.787" v="3221" actId="20577"/>
        <pc:sldMkLst>
          <pc:docMk/>
          <pc:sldMk cId="3812296613" sldId="492"/>
        </pc:sldMkLst>
        <pc:spChg chg="mod">
          <ac:chgData name="DI XF" userId="2a7889fc66a80f19" providerId="LiveId" clId="{CEEDDFE6-7A40-4741-AD06-2CBEA2AAF4FB}" dt="2022-08-15T11:36:48.787" v="3221" actId="20577"/>
          <ac:spMkLst>
            <pc:docMk/>
            <pc:sldMk cId="3812296613" sldId="492"/>
            <ac:spMk id="9" creationId="{00000000-0000-0000-0000-000000000000}"/>
          </ac:spMkLst>
        </pc:spChg>
      </pc:sldChg>
      <pc:sldChg chg="addSp modSp mod ord">
        <pc:chgData name="DI XF" userId="2a7889fc66a80f19" providerId="LiveId" clId="{CEEDDFE6-7A40-4741-AD06-2CBEA2AAF4FB}" dt="2022-08-15T11:39:20.986" v="3254" actId="208"/>
        <pc:sldMkLst>
          <pc:docMk/>
          <pc:sldMk cId="702170422" sldId="493"/>
        </pc:sldMkLst>
        <pc:spChg chg="add mod">
          <ac:chgData name="DI XF" userId="2a7889fc66a80f19" providerId="LiveId" clId="{CEEDDFE6-7A40-4741-AD06-2CBEA2AAF4FB}" dt="2022-08-15T11:39:20.986" v="3254" actId="208"/>
          <ac:spMkLst>
            <pc:docMk/>
            <pc:sldMk cId="702170422" sldId="493"/>
            <ac:spMk id="5" creationId="{009CEC35-E075-4E47-AED0-22195542CE36}"/>
          </ac:spMkLst>
        </pc:spChg>
        <pc:spChg chg="add mod">
          <ac:chgData name="DI XF" userId="2a7889fc66a80f19" providerId="LiveId" clId="{CEEDDFE6-7A40-4741-AD06-2CBEA2AAF4FB}" dt="2022-08-15T11:39:18.805" v="3253" actId="208"/>
          <ac:spMkLst>
            <pc:docMk/>
            <pc:sldMk cId="702170422" sldId="493"/>
            <ac:spMk id="7" creationId="{4457212E-D45F-435D-AB87-A05C38110AC0}"/>
          </ac:spMkLst>
        </pc:spChg>
        <pc:spChg chg="mod">
          <ac:chgData name="DI XF" userId="2a7889fc66a80f19" providerId="LiveId" clId="{CEEDDFE6-7A40-4741-AD06-2CBEA2AAF4FB}" dt="2022-08-15T11:37:48.982" v="3224" actId="21"/>
          <ac:spMkLst>
            <pc:docMk/>
            <pc:sldMk cId="702170422" sldId="493"/>
            <ac:spMk id="9" creationId="{00000000-0000-0000-0000-000000000000}"/>
          </ac:spMkLst>
        </pc:spChg>
      </pc:sldChg>
      <pc:sldChg chg="modSp del mod ord">
        <pc:chgData name="DI XF" userId="2a7889fc66a80f19" providerId="LiveId" clId="{CEEDDFE6-7A40-4741-AD06-2CBEA2AAF4FB}" dt="2022-08-03T11:12:43.090" v="731" actId="47"/>
        <pc:sldMkLst>
          <pc:docMk/>
          <pc:sldMk cId="380369626" sldId="494"/>
        </pc:sldMkLst>
        <pc:spChg chg="mod">
          <ac:chgData name="DI XF" userId="2a7889fc66a80f19" providerId="LiveId" clId="{CEEDDFE6-7A40-4741-AD06-2CBEA2AAF4FB}" dt="2022-08-03T11:12:30.687" v="727"/>
          <ac:spMkLst>
            <pc:docMk/>
            <pc:sldMk cId="380369626" sldId="494"/>
            <ac:spMk id="9" creationId="{00000000-0000-0000-0000-000000000000}"/>
          </ac:spMkLst>
        </pc:spChg>
      </pc:sldChg>
      <pc:sldChg chg="del">
        <pc:chgData name="DI XF" userId="2a7889fc66a80f19" providerId="LiveId" clId="{CEEDDFE6-7A40-4741-AD06-2CBEA2AAF4FB}" dt="2022-08-03T11:15:02.411" v="767" actId="47"/>
        <pc:sldMkLst>
          <pc:docMk/>
          <pc:sldMk cId="2386369736" sldId="495"/>
        </pc:sldMkLst>
      </pc:sldChg>
      <pc:sldChg chg="addSp modSp mod modNotesTx">
        <pc:chgData name="DI XF" userId="2a7889fc66a80f19" providerId="LiveId" clId="{CEEDDFE6-7A40-4741-AD06-2CBEA2AAF4FB}" dt="2022-08-15T11:40:15.459" v="3267" actId="20577"/>
        <pc:sldMkLst>
          <pc:docMk/>
          <pc:sldMk cId="1732361844" sldId="497"/>
        </pc:sldMkLst>
        <pc:spChg chg="mod">
          <ac:chgData name="DI XF" userId="2a7889fc66a80f19" providerId="LiveId" clId="{CEEDDFE6-7A40-4741-AD06-2CBEA2AAF4FB}" dt="2022-08-09T14:08:29.297" v="1750" actId="20577"/>
          <ac:spMkLst>
            <pc:docMk/>
            <pc:sldMk cId="1732361844" sldId="497"/>
            <ac:spMk id="2" creationId="{00000000-0000-0000-0000-000000000000}"/>
          </ac:spMkLst>
        </pc:spChg>
        <pc:spChg chg="add mod">
          <ac:chgData name="DI XF" userId="2a7889fc66a80f19" providerId="LiveId" clId="{CEEDDFE6-7A40-4741-AD06-2CBEA2AAF4FB}" dt="2022-08-10T12:54:13.824" v="1990" actId="1076"/>
          <ac:spMkLst>
            <pc:docMk/>
            <pc:sldMk cId="1732361844" sldId="497"/>
            <ac:spMk id="6" creationId="{FEE2634A-E497-44B7-B26C-8E7D2BB3316A}"/>
          </ac:spMkLst>
        </pc:spChg>
        <pc:spChg chg="mod">
          <ac:chgData name="DI XF" userId="2a7889fc66a80f19" providerId="LiveId" clId="{CEEDDFE6-7A40-4741-AD06-2CBEA2AAF4FB}" dt="2022-08-15T11:40:15.459" v="3267" actId="20577"/>
          <ac:spMkLst>
            <pc:docMk/>
            <pc:sldMk cId="1732361844" sldId="497"/>
            <ac:spMk id="9" creationId="{00000000-0000-0000-0000-000000000000}"/>
          </ac:spMkLst>
        </pc:spChg>
        <pc:graphicFrameChg chg="add mod modGraphic">
          <ac:chgData name="DI XF" userId="2a7889fc66a80f19" providerId="LiveId" clId="{CEEDDFE6-7A40-4741-AD06-2CBEA2AAF4FB}" dt="2022-08-15T11:40:09.862" v="3265" actId="1076"/>
          <ac:graphicFrameMkLst>
            <pc:docMk/>
            <pc:sldMk cId="1732361844" sldId="497"/>
            <ac:graphicFrameMk id="3" creationId="{0A0055BC-46C1-4D81-90D7-8A0A52E0211A}"/>
          </ac:graphicFrameMkLst>
        </pc:graphicFrameChg>
      </pc:sldChg>
      <pc:sldChg chg="modSp mod">
        <pc:chgData name="DI XF" userId="2a7889fc66a80f19" providerId="LiveId" clId="{CEEDDFE6-7A40-4741-AD06-2CBEA2AAF4FB}" dt="2022-08-15T11:42:28.359" v="3296" actId="403"/>
        <pc:sldMkLst>
          <pc:docMk/>
          <pc:sldMk cId="1585495988" sldId="499"/>
        </pc:sldMkLst>
        <pc:spChg chg="mod">
          <ac:chgData name="DI XF" userId="2a7889fc66a80f19" providerId="LiveId" clId="{CEEDDFE6-7A40-4741-AD06-2CBEA2AAF4FB}" dt="2022-08-15T11:42:28.359" v="3296" actId="403"/>
          <ac:spMkLst>
            <pc:docMk/>
            <pc:sldMk cId="1585495988" sldId="499"/>
            <ac:spMk id="9" creationId="{00000000-0000-0000-0000-000000000000}"/>
          </ac:spMkLst>
        </pc:spChg>
      </pc:sldChg>
      <pc:sldChg chg="addSp delSp modSp del mod addAnim delAnim">
        <pc:chgData name="DI XF" userId="2a7889fc66a80f19" providerId="LiveId" clId="{CEEDDFE6-7A40-4741-AD06-2CBEA2AAF4FB}" dt="2022-08-03T11:27:12.643" v="994" actId="47"/>
        <pc:sldMkLst>
          <pc:docMk/>
          <pc:sldMk cId="2024828053" sldId="500"/>
        </pc:sldMkLst>
        <pc:spChg chg="del mod">
          <ac:chgData name="DI XF" userId="2a7889fc66a80f19" providerId="LiveId" clId="{CEEDDFE6-7A40-4741-AD06-2CBEA2AAF4FB}" dt="2022-08-03T11:25:22.138" v="961" actId="21"/>
          <ac:spMkLst>
            <pc:docMk/>
            <pc:sldMk cId="2024828053" sldId="500"/>
            <ac:spMk id="3" creationId="{00000000-0000-0000-0000-000000000000}"/>
          </ac:spMkLst>
        </pc:spChg>
        <pc:spChg chg="add del mod">
          <ac:chgData name="DI XF" userId="2a7889fc66a80f19" providerId="LiveId" clId="{CEEDDFE6-7A40-4741-AD06-2CBEA2AAF4FB}" dt="2022-08-03T11:27:05.532" v="991" actId="21"/>
          <ac:spMkLst>
            <pc:docMk/>
            <pc:sldMk cId="2024828053" sldId="500"/>
            <ac:spMk id="5" creationId="{00000000-0000-0000-0000-000000000000}"/>
          </ac:spMkLst>
        </pc:spChg>
        <pc:spChg chg="add del mod">
          <ac:chgData name="DI XF" userId="2a7889fc66a80f19" providerId="LiveId" clId="{CEEDDFE6-7A40-4741-AD06-2CBEA2AAF4FB}" dt="2022-08-03T11:25:22.138" v="961" actId="21"/>
          <ac:spMkLst>
            <pc:docMk/>
            <pc:sldMk cId="2024828053" sldId="500"/>
            <ac:spMk id="7" creationId="{B6E38472-9775-4618-88B7-2665D283D447}"/>
          </ac:spMkLst>
        </pc:spChg>
        <pc:spChg chg="mod">
          <ac:chgData name="DI XF" userId="2a7889fc66a80f19" providerId="LiveId" clId="{CEEDDFE6-7A40-4741-AD06-2CBEA2AAF4FB}" dt="2022-08-03T11:26:46.556" v="978" actId="21"/>
          <ac:spMkLst>
            <pc:docMk/>
            <pc:sldMk cId="2024828053" sldId="500"/>
            <ac:spMk id="9" creationId="{00000000-0000-0000-0000-000000000000}"/>
          </ac:spMkLst>
        </pc:spChg>
      </pc:sldChg>
      <pc:sldChg chg="modSp mod">
        <pc:chgData name="DI XF" userId="2a7889fc66a80f19" providerId="LiveId" clId="{CEEDDFE6-7A40-4741-AD06-2CBEA2AAF4FB}" dt="2022-08-15T11:49:37.931" v="3392" actId="20577"/>
        <pc:sldMkLst>
          <pc:docMk/>
          <pc:sldMk cId="145553104" sldId="504"/>
        </pc:sldMkLst>
        <pc:spChg chg="mod">
          <ac:chgData name="DI XF" userId="2a7889fc66a80f19" providerId="LiveId" clId="{CEEDDFE6-7A40-4741-AD06-2CBEA2AAF4FB}" dt="2022-08-10T13:00:32.572" v="2101" actId="6549"/>
          <ac:spMkLst>
            <pc:docMk/>
            <pc:sldMk cId="145553104" sldId="504"/>
            <ac:spMk id="2" creationId="{00000000-0000-0000-0000-000000000000}"/>
          </ac:spMkLst>
        </pc:spChg>
        <pc:spChg chg="mod">
          <ac:chgData name="DI XF" userId="2a7889fc66a80f19" providerId="LiveId" clId="{CEEDDFE6-7A40-4741-AD06-2CBEA2AAF4FB}" dt="2022-08-15T11:49:37.931" v="3392" actId="20577"/>
          <ac:spMkLst>
            <pc:docMk/>
            <pc:sldMk cId="145553104" sldId="504"/>
            <ac:spMk id="9" creationId="{00000000-0000-0000-0000-000000000000}"/>
          </ac:spMkLst>
        </pc:spChg>
      </pc:sldChg>
      <pc:sldChg chg="modSp del mod">
        <pc:chgData name="DI XF" userId="2a7889fc66a80f19" providerId="LiveId" clId="{CEEDDFE6-7A40-4741-AD06-2CBEA2AAF4FB}" dt="2022-08-10T12:59:57.103" v="2089" actId="47"/>
        <pc:sldMkLst>
          <pc:docMk/>
          <pc:sldMk cId="2683387817" sldId="505"/>
        </pc:sldMkLst>
        <pc:spChg chg="mod">
          <ac:chgData name="DI XF" userId="2a7889fc66a80f19" providerId="LiveId" clId="{CEEDDFE6-7A40-4741-AD06-2CBEA2AAF4FB}" dt="2022-08-09T14:12:14.297" v="1822" actId="20577"/>
          <ac:spMkLst>
            <pc:docMk/>
            <pc:sldMk cId="2683387817" sldId="505"/>
            <ac:spMk id="2" creationId="{00000000-0000-0000-0000-000000000000}"/>
          </ac:spMkLst>
        </pc:spChg>
        <pc:spChg chg="mod">
          <ac:chgData name="DI XF" userId="2a7889fc66a80f19" providerId="LiveId" clId="{CEEDDFE6-7A40-4741-AD06-2CBEA2AAF4FB}" dt="2022-08-03T11:31:40.136" v="1042" actId="6549"/>
          <ac:spMkLst>
            <pc:docMk/>
            <pc:sldMk cId="2683387817" sldId="505"/>
            <ac:spMk id="9" creationId="{00000000-0000-0000-0000-000000000000}"/>
          </ac:spMkLst>
        </pc:spChg>
      </pc:sldChg>
      <pc:sldChg chg="modSp del mod">
        <pc:chgData name="DI XF" userId="2a7889fc66a80f19" providerId="LiveId" clId="{CEEDDFE6-7A40-4741-AD06-2CBEA2AAF4FB}" dt="2022-08-03T11:31:45.267" v="1043" actId="47"/>
        <pc:sldMkLst>
          <pc:docMk/>
          <pc:sldMk cId="3783717753" sldId="506"/>
        </pc:sldMkLst>
        <pc:spChg chg="mod">
          <ac:chgData name="DI XF" userId="2a7889fc66a80f19" providerId="LiveId" clId="{CEEDDFE6-7A40-4741-AD06-2CBEA2AAF4FB}" dt="2022-08-03T11:30:56.593" v="1031" actId="21"/>
          <ac:spMkLst>
            <pc:docMk/>
            <pc:sldMk cId="3783717753" sldId="506"/>
            <ac:spMk id="9" creationId="{00000000-0000-0000-0000-000000000000}"/>
          </ac:spMkLst>
        </pc:spChg>
      </pc:sldChg>
      <pc:sldChg chg="modSp mod">
        <pc:chgData name="DI XF" userId="2a7889fc66a80f19" providerId="LiveId" clId="{CEEDDFE6-7A40-4741-AD06-2CBEA2AAF4FB}" dt="2022-08-10T13:01:37.181" v="2115" actId="6549"/>
        <pc:sldMkLst>
          <pc:docMk/>
          <pc:sldMk cId="3475542281" sldId="507"/>
        </pc:sldMkLst>
        <pc:spChg chg="mod">
          <ac:chgData name="DI XF" userId="2a7889fc66a80f19" providerId="LiveId" clId="{CEEDDFE6-7A40-4741-AD06-2CBEA2AAF4FB}" dt="2022-08-10T13:01:37.181" v="2115" actId="6549"/>
          <ac:spMkLst>
            <pc:docMk/>
            <pc:sldMk cId="3475542281" sldId="507"/>
            <ac:spMk id="9" creationId="{00000000-0000-0000-0000-000000000000}"/>
          </ac:spMkLst>
        </pc:spChg>
      </pc:sldChg>
      <pc:sldChg chg="modSp mod ord modNotesTx">
        <pc:chgData name="DI XF" userId="2a7889fc66a80f19" providerId="LiveId" clId="{CEEDDFE6-7A40-4741-AD06-2CBEA2AAF4FB}" dt="2022-08-10T13:01:48.053" v="2119" actId="20577"/>
        <pc:sldMkLst>
          <pc:docMk/>
          <pc:sldMk cId="852156339" sldId="508"/>
        </pc:sldMkLst>
        <pc:spChg chg="mod">
          <ac:chgData name="DI XF" userId="2a7889fc66a80f19" providerId="LiveId" clId="{CEEDDFE6-7A40-4741-AD06-2CBEA2AAF4FB}" dt="2022-08-10T13:01:48.053" v="2119" actId="20577"/>
          <ac:spMkLst>
            <pc:docMk/>
            <pc:sldMk cId="852156339" sldId="508"/>
            <ac:spMk id="9" creationId="{00000000-0000-0000-0000-000000000000}"/>
          </ac:spMkLst>
        </pc:spChg>
      </pc:sldChg>
      <pc:sldChg chg="del">
        <pc:chgData name="DI XF" userId="2a7889fc66a80f19" providerId="LiveId" clId="{CEEDDFE6-7A40-4741-AD06-2CBEA2AAF4FB}" dt="2022-08-03T11:41:30.408" v="1150" actId="47"/>
        <pc:sldMkLst>
          <pc:docMk/>
          <pc:sldMk cId="3068702714" sldId="509"/>
        </pc:sldMkLst>
      </pc:sldChg>
      <pc:sldChg chg="modSp del mod">
        <pc:chgData name="DI XF" userId="2a7889fc66a80f19" providerId="LiveId" clId="{CEEDDFE6-7A40-4741-AD06-2CBEA2AAF4FB}" dt="2022-08-03T11:41:31.424" v="1151" actId="47"/>
        <pc:sldMkLst>
          <pc:docMk/>
          <pc:sldMk cId="2913268311" sldId="510"/>
        </pc:sldMkLst>
        <pc:spChg chg="mod">
          <ac:chgData name="DI XF" userId="2a7889fc66a80f19" providerId="LiveId" clId="{CEEDDFE6-7A40-4741-AD06-2CBEA2AAF4FB}" dt="2022-08-03T11:37:28.273" v="1093" actId="21"/>
          <ac:spMkLst>
            <pc:docMk/>
            <pc:sldMk cId="2913268311" sldId="510"/>
            <ac:spMk id="9" creationId="{00000000-0000-0000-0000-000000000000}"/>
          </ac:spMkLst>
        </pc:spChg>
      </pc:sldChg>
      <pc:sldChg chg="modSp del mod">
        <pc:chgData name="DI XF" userId="2a7889fc66a80f19" providerId="LiveId" clId="{CEEDDFE6-7A40-4741-AD06-2CBEA2AAF4FB}" dt="2022-08-03T11:43:34.656" v="1184" actId="47"/>
        <pc:sldMkLst>
          <pc:docMk/>
          <pc:sldMk cId="2066513469" sldId="511"/>
        </pc:sldMkLst>
        <pc:spChg chg="mod">
          <ac:chgData name="DI XF" userId="2a7889fc66a80f19" providerId="LiveId" clId="{CEEDDFE6-7A40-4741-AD06-2CBEA2AAF4FB}" dt="2022-08-03T11:37:38.747" v="1098" actId="21"/>
          <ac:spMkLst>
            <pc:docMk/>
            <pc:sldMk cId="2066513469" sldId="511"/>
            <ac:spMk id="9" creationId="{00000000-0000-0000-0000-000000000000}"/>
          </ac:spMkLst>
        </pc:spChg>
      </pc:sldChg>
      <pc:sldChg chg="modSp del mod">
        <pc:chgData name="DI XF" userId="2a7889fc66a80f19" providerId="LiveId" clId="{CEEDDFE6-7A40-4741-AD06-2CBEA2AAF4FB}" dt="2022-08-03T11:41:44.331" v="1155" actId="47"/>
        <pc:sldMkLst>
          <pc:docMk/>
          <pc:sldMk cId="1385008384" sldId="512"/>
        </pc:sldMkLst>
        <pc:spChg chg="mod">
          <ac:chgData name="DI XF" userId="2a7889fc66a80f19" providerId="LiveId" clId="{CEEDDFE6-7A40-4741-AD06-2CBEA2AAF4FB}" dt="2022-08-03T11:41:42.799" v="1154" actId="6549"/>
          <ac:spMkLst>
            <pc:docMk/>
            <pc:sldMk cId="1385008384" sldId="512"/>
            <ac:spMk id="9" creationId="{00000000-0000-0000-0000-000000000000}"/>
          </ac:spMkLst>
        </pc:spChg>
      </pc:sldChg>
      <pc:sldChg chg="modSp del mod">
        <pc:chgData name="DI XF" userId="2a7889fc66a80f19" providerId="LiveId" clId="{CEEDDFE6-7A40-4741-AD06-2CBEA2AAF4FB}" dt="2022-08-10T13:04:46.622" v="2171" actId="47"/>
        <pc:sldMkLst>
          <pc:docMk/>
          <pc:sldMk cId="268342218" sldId="514"/>
        </pc:sldMkLst>
        <pc:spChg chg="mod">
          <ac:chgData name="DI XF" userId="2a7889fc66a80f19" providerId="LiveId" clId="{CEEDDFE6-7A40-4741-AD06-2CBEA2AAF4FB}" dt="2022-08-03T11:46:23.185" v="1250"/>
          <ac:spMkLst>
            <pc:docMk/>
            <pc:sldMk cId="268342218" sldId="514"/>
            <ac:spMk id="2" creationId="{00000000-0000-0000-0000-000000000000}"/>
          </ac:spMkLst>
        </pc:spChg>
        <pc:spChg chg="mod">
          <ac:chgData name="DI XF" userId="2a7889fc66a80f19" providerId="LiveId" clId="{CEEDDFE6-7A40-4741-AD06-2CBEA2AAF4FB}" dt="2022-08-03T11:46:24.856" v="1251" actId="20577"/>
          <ac:spMkLst>
            <pc:docMk/>
            <pc:sldMk cId="268342218" sldId="514"/>
            <ac:spMk id="9" creationId="{00000000-0000-0000-0000-000000000000}"/>
          </ac:spMkLst>
        </pc:spChg>
      </pc:sldChg>
      <pc:sldChg chg="modSp mod">
        <pc:chgData name="DI XF" userId="2a7889fc66a80f19" providerId="LiveId" clId="{CEEDDFE6-7A40-4741-AD06-2CBEA2AAF4FB}" dt="2022-08-10T13:05:27.621" v="2191" actId="20577"/>
        <pc:sldMkLst>
          <pc:docMk/>
          <pc:sldMk cId="2160179347" sldId="515"/>
        </pc:sldMkLst>
        <pc:spChg chg="mod">
          <ac:chgData name="DI XF" userId="2a7889fc66a80f19" providerId="LiveId" clId="{CEEDDFE6-7A40-4741-AD06-2CBEA2AAF4FB}" dt="2022-08-10T13:05:27.621" v="2191" actId="20577"/>
          <ac:spMkLst>
            <pc:docMk/>
            <pc:sldMk cId="2160179347" sldId="515"/>
            <ac:spMk id="9" creationId="{00000000-0000-0000-0000-000000000000}"/>
          </ac:spMkLst>
        </pc:spChg>
      </pc:sldChg>
      <pc:sldChg chg="modSp add del mod">
        <pc:chgData name="DI XF" userId="2a7889fc66a80f19" providerId="LiveId" clId="{CEEDDFE6-7A40-4741-AD06-2CBEA2AAF4FB}" dt="2022-08-03T11:47:18.161" v="1263" actId="47"/>
        <pc:sldMkLst>
          <pc:docMk/>
          <pc:sldMk cId="1091897106" sldId="516"/>
        </pc:sldMkLst>
        <pc:spChg chg="mod">
          <ac:chgData name="DI XF" userId="2a7889fc66a80f19" providerId="LiveId" clId="{CEEDDFE6-7A40-4741-AD06-2CBEA2AAF4FB}" dt="2022-08-03T11:46:56.192" v="1255" actId="21"/>
          <ac:spMkLst>
            <pc:docMk/>
            <pc:sldMk cId="1091897106" sldId="516"/>
            <ac:spMk id="9" creationId="{00000000-0000-0000-0000-000000000000}"/>
          </ac:spMkLst>
        </pc:spChg>
      </pc:sldChg>
      <pc:sldChg chg="del">
        <pc:chgData name="DI XF" userId="2a7889fc66a80f19" providerId="LiveId" clId="{CEEDDFE6-7A40-4741-AD06-2CBEA2AAF4FB}" dt="2022-08-03T11:54:21.333" v="1335" actId="47"/>
        <pc:sldMkLst>
          <pc:docMk/>
          <pc:sldMk cId="1208890091" sldId="522"/>
        </pc:sldMkLst>
      </pc:sldChg>
      <pc:sldChg chg="modSp del mod">
        <pc:chgData name="DI XF" userId="2a7889fc66a80f19" providerId="LiveId" clId="{CEEDDFE6-7A40-4741-AD06-2CBEA2AAF4FB}" dt="2022-08-03T11:56:00.903" v="1365" actId="47"/>
        <pc:sldMkLst>
          <pc:docMk/>
          <pc:sldMk cId="177188668" sldId="523"/>
        </pc:sldMkLst>
        <pc:spChg chg="mod">
          <ac:chgData name="DI XF" userId="2a7889fc66a80f19" providerId="LiveId" clId="{CEEDDFE6-7A40-4741-AD06-2CBEA2AAF4FB}" dt="2022-08-03T11:54:37.546" v="1342" actId="21"/>
          <ac:spMkLst>
            <pc:docMk/>
            <pc:sldMk cId="177188668" sldId="523"/>
            <ac:spMk id="9" creationId="{00000000-0000-0000-0000-000000000000}"/>
          </ac:spMkLst>
        </pc:spChg>
      </pc:sldChg>
      <pc:sldChg chg="addSp modSp mod modNotesTx">
        <pc:chgData name="DI XF" userId="2a7889fc66a80f19" providerId="LiveId" clId="{CEEDDFE6-7A40-4741-AD06-2CBEA2AAF4FB}" dt="2022-08-15T11:07:11.008" v="2720" actId="20577"/>
        <pc:sldMkLst>
          <pc:docMk/>
          <pc:sldMk cId="2405572519" sldId="524"/>
        </pc:sldMkLst>
        <pc:spChg chg="mod">
          <ac:chgData name="DI XF" userId="2a7889fc66a80f19" providerId="LiveId" clId="{CEEDDFE6-7A40-4741-AD06-2CBEA2AAF4FB}" dt="2022-08-09T10:09:24.772" v="1421" actId="20577"/>
          <ac:spMkLst>
            <pc:docMk/>
            <pc:sldMk cId="2405572519" sldId="524"/>
            <ac:spMk id="2" creationId="{00000000-0000-0000-0000-000000000000}"/>
          </ac:spMkLst>
        </pc:spChg>
        <pc:spChg chg="mod">
          <ac:chgData name="DI XF" userId="2a7889fc66a80f19" providerId="LiveId" clId="{CEEDDFE6-7A40-4741-AD06-2CBEA2AAF4FB}" dt="2022-08-15T11:05:44.389" v="2686" actId="6549"/>
          <ac:spMkLst>
            <pc:docMk/>
            <pc:sldMk cId="2405572519" sldId="524"/>
            <ac:spMk id="9" creationId="{00000000-0000-0000-0000-000000000000}"/>
          </ac:spMkLst>
        </pc:spChg>
        <pc:graphicFrameChg chg="add mod modGraphic">
          <ac:chgData name="DI XF" userId="2a7889fc66a80f19" providerId="LiveId" clId="{CEEDDFE6-7A40-4741-AD06-2CBEA2AAF4FB}" dt="2022-08-15T11:07:11.008" v="2720" actId="20577"/>
          <ac:graphicFrameMkLst>
            <pc:docMk/>
            <pc:sldMk cId="2405572519" sldId="524"/>
            <ac:graphicFrameMk id="3" creationId="{EB53B5DC-3B1E-48A9-B878-9A28B2A85F06}"/>
          </ac:graphicFrameMkLst>
        </pc:graphicFrameChg>
      </pc:sldChg>
      <pc:sldChg chg="del">
        <pc:chgData name="DI XF" userId="2a7889fc66a80f19" providerId="LiveId" clId="{CEEDDFE6-7A40-4741-AD06-2CBEA2AAF4FB}" dt="2022-08-03T12:00:17.269" v="1411" actId="47"/>
        <pc:sldMkLst>
          <pc:docMk/>
          <pc:sldMk cId="1486133260" sldId="525"/>
        </pc:sldMkLst>
      </pc:sldChg>
      <pc:sldChg chg="del">
        <pc:chgData name="DI XF" userId="2a7889fc66a80f19" providerId="LiveId" clId="{CEEDDFE6-7A40-4741-AD06-2CBEA2AAF4FB}" dt="2022-08-03T12:00:30.692" v="1412" actId="47"/>
        <pc:sldMkLst>
          <pc:docMk/>
          <pc:sldMk cId="2495288069" sldId="526"/>
        </pc:sldMkLst>
      </pc:sldChg>
      <pc:sldChg chg="del">
        <pc:chgData name="DI XF" userId="2a7889fc66a80f19" providerId="LiveId" clId="{CEEDDFE6-7A40-4741-AD06-2CBEA2AAF4FB}" dt="2022-08-03T12:00:36.120" v="1413" actId="47"/>
        <pc:sldMkLst>
          <pc:docMk/>
          <pc:sldMk cId="39217744" sldId="527"/>
        </pc:sldMkLst>
      </pc:sldChg>
      <pc:sldChg chg="del">
        <pc:chgData name="DI XF" userId="2a7889fc66a80f19" providerId="LiveId" clId="{CEEDDFE6-7A40-4741-AD06-2CBEA2AAF4FB}" dt="2022-08-03T12:00:39.022" v="1414" actId="47"/>
        <pc:sldMkLst>
          <pc:docMk/>
          <pc:sldMk cId="1463964059" sldId="528"/>
        </pc:sldMkLst>
      </pc:sldChg>
      <pc:sldChg chg="modSp mod">
        <pc:chgData name="DI XF" userId="2a7889fc66a80f19" providerId="LiveId" clId="{CEEDDFE6-7A40-4741-AD06-2CBEA2AAF4FB}" dt="2022-08-10T12:50:31.091" v="1926" actId="403"/>
        <pc:sldMkLst>
          <pc:docMk/>
          <pc:sldMk cId="643717530" sldId="529"/>
        </pc:sldMkLst>
        <pc:spChg chg="mod">
          <ac:chgData name="DI XF" userId="2a7889fc66a80f19" providerId="LiveId" clId="{CEEDDFE6-7A40-4741-AD06-2CBEA2AAF4FB}" dt="2022-08-10T12:50:31.091" v="1926" actId="403"/>
          <ac:spMkLst>
            <pc:docMk/>
            <pc:sldMk cId="643717530" sldId="529"/>
            <ac:spMk id="9" creationId="{00000000-0000-0000-0000-000000000000}"/>
          </ac:spMkLst>
        </pc:spChg>
      </pc:sldChg>
      <pc:sldChg chg="modSp add del mod">
        <pc:chgData name="DI XF" userId="2a7889fc66a80f19" providerId="LiveId" clId="{CEEDDFE6-7A40-4741-AD06-2CBEA2AAF4FB}" dt="2022-08-03T10:22:04.729" v="134" actId="47"/>
        <pc:sldMkLst>
          <pc:docMk/>
          <pc:sldMk cId="1020674642" sldId="530"/>
        </pc:sldMkLst>
        <pc:spChg chg="mod">
          <ac:chgData name="DI XF" userId="2a7889fc66a80f19" providerId="LiveId" clId="{CEEDDFE6-7A40-4741-AD06-2CBEA2AAF4FB}" dt="2022-08-03T10:19:36.714" v="71" actId="21"/>
          <ac:spMkLst>
            <pc:docMk/>
            <pc:sldMk cId="1020674642" sldId="530"/>
            <ac:spMk id="9" creationId="{00000000-0000-0000-0000-000000000000}"/>
          </ac:spMkLst>
        </pc:spChg>
      </pc:sldChg>
      <pc:sldChg chg="delSp del mod delAnim">
        <pc:chgData name="DI XF" userId="2a7889fc66a80f19" providerId="LiveId" clId="{CEEDDFE6-7A40-4741-AD06-2CBEA2AAF4FB}" dt="2022-08-03T10:27:46.640" v="187" actId="47"/>
        <pc:sldMkLst>
          <pc:docMk/>
          <pc:sldMk cId="3387462505" sldId="531"/>
        </pc:sldMkLst>
        <pc:spChg chg="del">
          <ac:chgData name="DI XF" userId="2a7889fc66a80f19" providerId="LiveId" clId="{CEEDDFE6-7A40-4741-AD06-2CBEA2AAF4FB}" dt="2022-08-03T10:25:53.459" v="171" actId="21"/>
          <ac:spMkLst>
            <pc:docMk/>
            <pc:sldMk cId="3387462505" sldId="531"/>
            <ac:spMk id="3" creationId="{00000000-0000-0000-0000-000000000000}"/>
          </ac:spMkLst>
        </pc:spChg>
        <pc:spChg chg="del">
          <ac:chgData name="DI XF" userId="2a7889fc66a80f19" providerId="LiveId" clId="{CEEDDFE6-7A40-4741-AD06-2CBEA2AAF4FB}" dt="2022-08-03T10:25:53.459" v="171" actId="21"/>
          <ac:spMkLst>
            <pc:docMk/>
            <pc:sldMk cId="3387462505" sldId="531"/>
            <ac:spMk id="4" creationId="{00000000-0000-0000-0000-000000000000}"/>
          </ac:spMkLst>
        </pc:spChg>
      </pc:sldChg>
      <pc:sldChg chg="delSp modSp del mod delAnim">
        <pc:chgData name="DI XF" userId="2a7889fc66a80f19" providerId="LiveId" clId="{CEEDDFE6-7A40-4741-AD06-2CBEA2AAF4FB}" dt="2022-08-03T10:28:47.988" v="190" actId="47"/>
        <pc:sldMkLst>
          <pc:docMk/>
          <pc:sldMk cId="2427781073" sldId="532"/>
        </pc:sldMkLst>
        <pc:spChg chg="del">
          <ac:chgData name="DI XF" userId="2a7889fc66a80f19" providerId="LiveId" clId="{CEEDDFE6-7A40-4741-AD06-2CBEA2AAF4FB}" dt="2022-08-03T10:26:39.444" v="174" actId="21"/>
          <ac:spMkLst>
            <pc:docMk/>
            <pc:sldMk cId="2427781073" sldId="532"/>
            <ac:spMk id="4" creationId="{00000000-0000-0000-0000-000000000000}"/>
          </ac:spMkLst>
        </pc:spChg>
        <pc:spChg chg="del">
          <ac:chgData name="DI XF" userId="2a7889fc66a80f19" providerId="LiveId" clId="{CEEDDFE6-7A40-4741-AD06-2CBEA2AAF4FB}" dt="2022-08-03T10:26:39.444" v="174" actId="21"/>
          <ac:spMkLst>
            <pc:docMk/>
            <pc:sldMk cId="2427781073" sldId="532"/>
            <ac:spMk id="5" creationId="{00000000-0000-0000-0000-000000000000}"/>
          </ac:spMkLst>
        </pc:spChg>
        <pc:spChg chg="mod">
          <ac:chgData name="DI XF" userId="2a7889fc66a80f19" providerId="LiveId" clId="{CEEDDFE6-7A40-4741-AD06-2CBEA2AAF4FB}" dt="2022-08-03T10:28:42.394" v="188" actId="21"/>
          <ac:spMkLst>
            <pc:docMk/>
            <pc:sldMk cId="2427781073" sldId="532"/>
            <ac:spMk id="9" creationId="{00000000-0000-0000-0000-000000000000}"/>
          </ac:spMkLst>
        </pc:spChg>
      </pc:sldChg>
      <pc:sldChg chg="modSp mod ord">
        <pc:chgData name="DI XF" userId="2a7889fc66a80f19" providerId="LiveId" clId="{CEEDDFE6-7A40-4741-AD06-2CBEA2AAF4FB}" dt="2022-08-15T11:25:31.692" v="2960" actId="6549"/>
        <pc:sldMkLst>
          <pc:docMk/>
          <pc:sldMk cId="1898801172" sldId="535"/>
        </pc:sldMkLst>
        <pc:spChg chg="mod">
          <ac:chgData name="DI XF" userId="2a7889fc66a80f19" providerId="LiveId" clId="{CEEDDFE6-7A40-4741-AD06-2CBEA2AAF4FB}" dt="2022-08-15T11:25:31.692" v="2960" actId="6549"/>
          <ac:spMkLst>
            <pc:docMk/>
            <pc:sldMk cId="1898801172" sldId="535"/>
            <ac:spMk id="9" creationId="{00000000-0000-0000-0000-000000000000}"/>
          </ac:spMkLst>
        </pc:spChg>
      </pc:sldChg>
      <pc:sldChg chg="modSp del mod">
        <pc:chgData name="DI XF" userId="2a7889fc66a80f19" providerId="LiveId" clId="{CEEDDFE6-7A40-4741-AD06-2CBEA2AAF4FB}" dt="2022-08-03T11:05:25.490" v="673" actId="47"/>
        <pc:sldMkLst>
          <pc:docMk/>
          <pc:sldMk cId="544826681" sldId="536"/>
        </pc:sldMkLst>
        <pc:spChg chg="mod">
          <ac:chgData name="DI XF" userId="2a7889fc66a80f19" providerId="LiveId" clId="{CEEDDFE6-7A40-4741-AD06-2CBEA2AAF4FB}" dt="2022-08-03T10:54:01.010" v="526"/>
          <ac:spMkLst>
            <pc:docMk/>
            <pc:sldMk cId="544826681" sldId="536"/>
            <ac:spMk id="9" creationId="{00000000-0000-0000-0000-000000000000}"/>
          </ac:spMkLst>
        </pc:spChg>
      </pc:sldChg>
      <pc:sldChg chg="modSp del mod">
        <pc:chgData name="DI XF" userId="2a7889fc66a80f19" providerId="LiveId" clId="{CEEDDFE6-7A40-4741-AD06-2CBEA2AAF4FB}" dt="2022-08-03T11:05:27.435" v="674" actId="47"/>
        <pc:sldMkLst>
          <pc:docMk/>
          <pc:sldMk cId="1958841599" sldId="537"/>
        </pc:sldMkLst>
        <pc:spChg chg="mod">
          <ac:chgData name="DI XF" userId="2a7889fc66a80f19" providerId="LiveId" clId="{CEEDDFE6-7A40-4741-AD06-2CBEA2AAF4FB}" dt="2022-08-03T10:54:24.268" v="530" actId="6549"/>
          <ac:spMkLst>
            <pc:docMk/>
            <pc:sldMk cId="1958841599" sldId="537"/>
            <ac:spMk id="9" creationId="{00000000-0000-0000-0000-000000000000}"/>
          </ac:spMkLst>
        </pc:spChg>
      </pc:sldChg>
      <pc:sldChg chg="modSp del mod">
        <pc:chgData name="DI XF" userId="2a7889fc66a80f19" providerId="LiveId" clId="{CEEDDFE6-7A40-4741-AD06-2CBEA2AAF4FB}" dt="2022-08-03T11:05:28.197" v="675" actId="47"/>
        <pc:sldMkLst>
          <pc:docMk/>
          <pc:sldMk cId="1032698161" sldId="538"/>
        </pc:sldMkLst>
        <pc:spChg chg="mod">
          <ac:chgData name="DI XF" userId="2a7889fc66a80f19" providerId="LiveId" clId="{CEEDDFE6-7A40-4741-AD06-2CBEA2AAF4FB}" dt="2022-08-03T10:56:51.981" v="547" actId="6549"/>
          <ac:spMkLst>
            <pc:docMk/>
            <pc:sldMk cId="1032698161" sldId="538"/>
            <ac:spMk id="9" creationId="{00000000-0000-0000-0000-000000000000}"/>
          </ac:spMkLst>
        </pc:spChg>
      </pc:sldChg>
      <pc:sldChg chg="modSp del">
        <pc:chgData name="DI XF" userId="2a7889fc66a80f19" providerId="LiveId" clId="{CEEDDFE6-7A40-4741-AD06-2CBEA2AAF4FB}" dt="2022-08-03T11:06:01.525" v="689" actId="47"/>
        <pc:sldMkLst>
          <pc:docMk/>
          <pc:sldMk cId="2455468353" sldId="539"/>
        </pc:sldMkLst>
        <pc:spChg chg="mod">
          <ac:chgData name="DI XF" userId="2a7889fc66a80f19" providerId="LiveId" clId="{CEEDDFE6-7A40-4741-AD06-2CBEA2AAF4FB}" dt="2022-08-03T10:54:01.010" v="526"/>
          <ac:spMkLst>
            <pc:docMk/>
            <pc:sldMk cId="2455468353" sldId="539"/>
            <ac:spMk id="9" creationId="{00000000-0000-0000-0000-000000000000}"/>
          </ac:spMkLst>
        </pc:spChg>
      </pc:sldChg>
      <pc:sldChg chg="addSp delSp modSp add mod modNotesTx">
        <pc:chgData name="DI XF" userId="2a7889fc66a80f19" providerId="LiveId" clId="{CEEDDFE6-7A40-4741-AD06-2CBEA2AAF4FB}" dt="2022-08-15T11:34:20.305" v="3183" actId="207"/>
        <pc:sldMkLst>
          <pc:docMk/>
          <pc:sldMk cId="958502644" sldId="540"/>
        </pc:sldMkLst>
        <pc:spChg chg="mod">
          <ac:chgData name="DI XF" userId="2a7889fc66a80f19" providerId="LiveId" clId="{CEEDDFE6-7A40-4741-AD06-2CBEA2AAF4FB}" dt="2022-08-03T10:52:43.142" v="503" actId="6549"/>
          <ac:spMkLst>
            <pc:docMk/>
            <pc:sldMk cId="958502644" sldId="540"/>
            <ac:spMk id="2" creationId="{00000000-0000-0000-0000-000000000000}"/>
          </ac:spMkLst>
        </pc:spChg>
        <pc:spChg chg="add del mod">
          <ac:chgData name="DI XF" userId="2a7889fc66a80f19" providerId="LiveId" clId="{CEEDDFE6-7A40-4741-AD06-2CBEA2AAF4FB}" dt="2022-08-03T10:55:15.796" v="539" actId="21"/>
          <ac:spMkLst>
            <pc:docMk/>
            <pc:sldMk cId="958502644" sldId="540"/>
            <ac:spMk id="5" creationId="{0CCC40BA-8755-4FB6-96C5-5080607267F6}"/>
          </ac:spMkLst>
        </pc:spChg>
        <pc:spChg chg="add mod">
          <ac:chgData name="DI XF" userId="2a7889fc66a80f19" providerId="LiveId" clId="{CEEDDFE6-7A40-4741-AD06-2CBEA2AAF4FB}" dt="2022-08-15T11:34:02.743" v="3171" actId="207"/>
          <ac:spMkLst>
            <pc:docMk/>
            <pc:sldMk cId="958502644" sldId="540"/>
            <ac:spMk id="6" creationId="{567127D9-A56E-4545-ADE6-636E5482CC64}"/>
          </ac:spMkLst>
        </pc:spChg>
        <pc:spChg chg="add mod">
          <ac:chgData name="DI XF" userId="2a7889fc66a80f19" providerId="LiveId" clId="{CEEDDFE6-7A40-4741-AD06-2CBEA2AAF4FB}" dt="2022-08-15T11:34:20.305" v="3183" actId="207"/>
          <ac:spMkLst>
            <pc:docMk/>
            <pc:sldMk cId="958502644" sldId="540"/>
            <ac:spMk id="8" creationId="{C1F8842B-C071-42D1-9388-1AF55411440E}"/>
          </ac:spMkLst>
        </pc:spChg>
        <pc:spChg chg="mod">
          <ac:chgData name="DI XF" userId="2a7889fc66a80f19" providerId="LiveId" clId="{CEEDDFE6-7A40-4741-AD06-2CBEA2AAF4FB}" dt="2022-08-15T11:34:10.558" v="3176" actId="21"/>
          <ac:spMkLst>
            <pc:docMk/>
            <pc:sldMk cId="958502644" sldId="540"/>
            <ac:spMk id="9" creationId="{00000000-0000-0000-0000-000000000000}"/>
          </ac:spMkLst>
        </pc:spChg>
        <pc:graphicFrameChg chg="add mod modGraphic">
          <ac:chgData name="DI XF" userId="2a7889fc66a80f19" providerId="LiveId" clId="{CEEDDFE6-7A40-4741-AD06-2CBEA2AAF4FB}" dt="2022-08-15T11:34:07.079" v="3175" actId="403"/>
          <ac:graphicFrameMkLst>
            <pc:docMk/>
            <pc:sldMk cId="958502644" sldId="540"/>
            <ac:graphicFrameMk id="4" creationId="{3A028852-291F-4E29-ADB6-263AE66BFFD5}"/>
          </ac:graphicFrameMkLst>
        </pc:graphicFrameChg>
      </pc:sldChg>
      <pc:sldChg chg="del">
        <pc:chgData name="DI XF" userId="2a7889fc66a80f19" providerId="LiveId" clId="{CEEDDFE6-7A40-4741-AD06-2CBEA2AAF4FB}" dt="2022-08-03T10:52:30.220" v="500" actId="2696"/>
        <pc:sldMkLst>
          <pc:docMk/>
          <pc:sldMk cId="2470075884" sldId="540"/>
        </pc:sldMkLst>
      </pc:sldChg>
      <pc:sldChg chg="modSp del">
        <pc:chgData name="DI XF" userId="2a7889fc66a80f19" providerId="LiveId" clId="{CEEDDFE6-7A40-4741-AD06-2CBEA2AAF4FB}" dt="2022-08-03T11:01:05.386" v="591" actId="47"/>
        <pc:sldMkLst>
          <pc:docMk/>
          <pc:sldMk cId="92094663" sldId="542"/>
        </pc:sldMkLst>
        <pc:spChg chg="mod">
          <ac:chgData name="DI XF" userId="2a7889fc66a80f19" providerId="LiveId" clId="{CEEDDFE6-7A40-4741-AD06-2CBEA2AAF4FB}" dt="2022-08-03T10:53:47.162" v="524"/>
          <ac:spMkLst>
            <pc:docMk/>
            <pc:sldMk cId="92094663" sldId="542"/>
            <ac:spMk id="2" creationId="{00000000-0000-0000-0000-000000000000}"/>
          </ac:spMkLst>
        </pc:spChg>
      </pc:sldChg>
      <pc:sldChg chg="del">
        <pc:chgData name="DI XF" userId="2a7889fc66a80f19" providerId="LiveId" clId="{CEEDDFE6-7A40-4741-AD06-2CBEA2AAF4FB}" dt="2022-08-03T11:16:46.545" v="778" actId="47"/>
        <pc:sldMkLst>
          <pc:docMk/>
          <pc:sldMk cId="2693350903" sldId="544"/>
        </pc:sldMkLst>
      </pc:sldChg>
      <pc:sldChg chg="del">
        <pc:chgData name="DI XF" userId="2a7889fc66a80f19" providerId="LiveId" clId="{CEEDDFE6-7A40-4741-AD06-2CBEA2AAF4FB}" dt="2022-08-03T11:16:47.594" v="779" actId="47"/>
        <pc:sldMkLst>
          <pc:docMk/>
          <pc:sldMk cId="2088137149" sldId="546"/>
        </pc:sldMkLst>
      </pc:sldChg>
      <pc:sldChg chg="del">
        <pc:chgData name="DI XF" userId="2a7889fc66a80f19" providerId="LiveId" clId="{CEEDDFE6-7A40-4741-AD06-2CBEA2AAF4FB}" dt="2022-08-03T11:17:49.781" v="802" actId="47"/>
        <pc:sldMkLst>
          <pc:docMk/>
          <pc:sldMk cId="1803773726" sldId="547"/>
        </pc:sldMkLst>
      </pc:sldChg>
      <pc:sldChg chg="del">
        <pc:chgData name="DI XF" userId="2a7889fc66a80f19" providerId="LiveId" clId="{CEEDDFE6-7A40-4741-AD06-2CBEA2AAF4FB}" dt="2022-08-03T11:19:09.654" v="815" actId="47"/>
        <pc:sldMkLst>
          <pc:docMk/>
          <pc:sldMk cId="1231539320" sldId="548"/>
        </pc:sldMkLst>
      </pc:sldChg>
      <pc:sldChg chg="del">
        <pc:chgData name="DI XF" userId="2a7889fc66a80f19" providerId="LiveId" clId="{CEEDDFE6-7A40-4741-AD06-2CBEA2AAF4FB}" dt="2022-08-09T14:12:03.357" v="1819" actId="47"/>
        <pc:sldMkLst>
          <pc:docMk/>
          <pc:sldMk cId="2468329687" sldId="549"/>
        </pc:sldMkLst>
      </pc:sldChg>
      <pc:sldChg chg="del">
        <pc:chgData name="DI XF" userId="2a7889fc66a80f19" providerId="LiveId" clId="{CEEDDFE6-7A40-4741-AD06-2CBEA2AAF4FB}" dt="2022-08-03T11:15:02.897" v="768" actId="47"/>
        <pc:sldMkLst>
          <pc:docMk/>
          <pc:sldMk cId="287833208" sldId="550"/>
        </pc:sldMkLst>
      </pc:sldChg>
      <pc:sldChg chg="del">
        <pc:chgData name="DI XF" userId="2a7889fc66a80f19" providerId="LiveId" clId="{CEEDDFE6-7A40-4741-AD06-2CBEA2AAF4FB}" dt="2022-08-03T11:15:03.604" v="769" actId="47"/>
        <pc:sldMkLst>
          <pc:docMk/>
          <pc:sldMk cId="1995525013" sldId="551"/>
        </pc:sldMkLst>
      </pc:sldChg>
      <pc:sldChg chg="modSp del mod">
        <pc:chgData name="DI XF" userId="2a7889fc66a80f19" providerId="LiveId" clId="{CEEDDFE6-7A40-4741-AD06-2CBEA2AAF4FB}" dt="2022-08-03T11:17:45.560" v="801" actId="47"/>
        <pc:sldMkLst>
          <pc:docMk/>
          <pc:sldMk cId="2554306619" sldId="552"/>
        </pc:sldMkLst>
        <pc:spChg chg="mod">
          <ac:chgData name="DI XF" userId="2a7889fc66a80f19" providerId="LiveId" clId="{CEEDDFE6-7A40-4741-AD06-2CBEA2AAF4FB}" dt="2022-08-03T11:17:11.721" v="781" actId="21"/>
          <ac:spMkLst>
            <pc:docMk/>
            <pc:sldMk cId="2554306619" sldId="552"/>
            <ac:spMk id="9" creationId="{00000000-0000-0000-0000-000000000000}"/>
          </ac:spMkLst>
        </pc:spChg>
      </pc:sldChg>
      <pc:sldChg chg="addSp modSp mod ord">
        <pc:chgData name="DI XF" userId="2a7889fc66a80f19" providerId="LiveId" clId="{CEEDDFE6-7A40-4741-AD06-2CBEA2AAF4FB}" dt="2022-08-15T11:42:24.443" v="3295" actId="1076"/>
        <pc:sldMkLst>
          <pc:docMk/>
          <pc:sldMk cId="3347508060" sldId="553"/>
        </pc:sldMkLst>
        <pc:spChg chg="mod">
          <ac:chgData name="DI XF" userId="2a7889fc66a80f19" providerId="LiveId" clId="{CEEDDFE6-7A40-4741-AD06-2CBEA2AAF4FB}" dt="2022-08-15T11:42:22.649" v="3294" actId="403"/>
          <ac:spMkLst>
            <pc:docMk/>
            <pc:sldMk cId="3347508060" sldId="553"/>
            <ac:spMk id="9" creationId="{00000000-0000-0000-0000-000000000000}"/>
          </ac:spMkLst>
        </pc:spChg>
        <pc:graphicFrameChg chg="add mod modGraphic">
          <ac:chgData name="DI XF" userId="2a7889fc66a80f19" providerId="LiveId" clId="{CEEDDFE6-7A40-4741-AD06-2CBEA2AAF4FB}" dt="2022-08-15T11:42:24.443" v="3295" actId="1076"/>
          <ac:graphicFrameMkLst>
            <pc:docMk/>
            <pc:sldMk cId="3347508060" sldId="553"/>
            <ac:graphicFrameMk id="3" creationId="{2CDA763A-8988-481C-8EF8-952D7FEC5E22}"/>
          </ac:graphicFrameMkLst>
        </pc:graphicFrameChg>
      </pc:sldChg>
      <pc:sldChg chg="del">
        <pc:chgData name="DI XF" userId="2a7889fc66a80f19" providerId="LiveId" clId="{CEEDDFE6-7A40-4741-AD06-2CBEA2AAF4FB}" dt="2022-08-03T11:27:25.290" v="995" actId="47"/>
        <pc:sldMkLst>
          <pc:docMk/>
          <pc:sldMk cId="3351575366" sldId="555"/>
        </pc:sldMkLst>
      </pc:sldChg>
      <pc:sldChg chg="addSp delSp modSp del mod delAnim modAnim">
        <pc:chgData name="DI XF" userId="2a7889fc66a80f19" providerId="LiveId" clId="{CEEDDFE6-7A40-4741-AD06-2CBEA2AAF4FB}" dt="2022-08-15T11:52:24.268" v="3485" actId="47"/>
        <pc:sldMkLst>
          <pc:docMk/>
          <pc:sldMk cId="13545780" sldId="557"/>
        </pc:sldMkLst>
        <pc:spChg chg="mod">
          <ac:chgData name="DI XF" userId="2a7889fc66a80f19" providerId="LiveId" clId="{CEEDDFE6-7A40-4741-AD06-2CBEA2AAF4FB}" dt="2022-08-10T13:01:08.598" v="2111"/>
          <ac:spMkLst>
            <pc:docMk/>
            <pc:sldMk cId="13545780" sldId="557"/>
            <ac:spMk id="2" creationId="{00000000-0000-0000-0000-000000000000}"/>
          </ac:spMkLst>
        </pc:spChg>
        <pc:spChg chg="add del mod">
          <ac:chgData name="DI XF" userId="2a7889fc66a80f19" providerId="LiveId" clId="{CEEDDFE6-7A40-4741-AD06-2CBEA2AAF4FB}" dt="2022-08-15T11:48:21.539" v="3372" actId="21"/>
          <ac:spMkLst>
            <pc:docMk/>
            <pc:sldMk cId="13545780" sldId="557"/>
            <ac:spMk id="4" creationId="{1C365BF6-AF3F-4BD4-90ED-DA5DBC1E2186}"/>
          </ac:spMkLst>
        </pc:spChg>
        <pc:spChg chg="mod">
          <ac:chgData name="DI XF" userId="2a7889fc66a80f19" providerId="LiveId" clId="{CEEDDFE6-7A40-4741-AD06-2CBEA2AAF4FB}" dt="2022-08-15T11:52:21.453" v="3483" actId="21"/>
          <ac:spMkLst>
            <pc:docMk/>
            <pc:sldMk cId="13545780" sldId="557"/>
            <ac:spMk id="9" creationId="{00000000-0000-0000-0000-000000000000}"/>
          </ac:spMkLst>
        </pc:spChg>
      </pc:sldChg>
      <pc:sldChg chg="del">
        <pc:chgData name="DI XF" userId="2a7889fc66a80f19" providerId="LiveId" clId="{CEEDDFE6-7A40-4741-AD06-2CBEA2AAF4FB}" dt="2022-08-03T11:41:27.545" v="1149" actId="47"/>
        <pc:sldMkLst>
          <pc:docMk/>
          <pc:sldMk cId="2896496533" sldId="558"/>
        </pc:sldMkLst>
      </pc:sldChg>
      <pc:sldChg chg="del">
        <pc:chgData name="DI XF" userId="2a7889fc66a80f19" providerId="LiveId" clId="{CEEDDFE6-7A40-4741-AD06-2CBEA2AAF4FB}" dt="2022-08-03T11:43:36.120" v="1185" actId="47"/>
        <pc:sldMkLst>
          <pc:docMk/>
          <pc:sldMk cId="2345688511" sldId="559"/>
        </pc:sldMkLst>
      </pc:sldChg>
      <pc:sldChg chg="del">
        <pc:chgData name="DI XF" userId="2a7889fc66a80f19" providerId="LiveId" clId="{CEEDDFE6-7A40-4741-AD06-2CBEA2AAF4FB}" dt="2022-08-03T11:46:11.382" v="1245" actId="47"/>
        <pc:sldMkLst>
          <pc:docMk/>
          <pc:sldMk cId="973855297" sldId="560"/>
        </pc:sldMkLst>
      </pc:sldChg>
      <pc:sldChg chg="modSp del mod">
        <pc:chgData name="DI XF" userId="2a7889fc66a80f19" providerId="LiveId" clId="{CEEDDFE6-7A40-4741-AD06-2CBEA2AAF4FB}" dt="2022-08-03T11:44:12.920" v="1192" actId="47"/>
        <pc:sldMkLst>
          <pc:docMk/>
          <pc:sldMk cId="624093733" sldId="561"/>
        </pc:sldMkLst>
        <pc:spChg chg="mod">
          <ac:chgData name="DI XF" userId="2a7889fc66a80f19" providerId="LiveId" clId="{CEEDDFE6-7A40-4741-AD06-2CBEA2AAF4FB}" dt="2022-08-03T11:38:22.867" v="1115" actId="21"/>
          <ac:spMkLst>
            <pc:docMk/>
            <pc:sldMk cId="624093733" sldId="561"/>
            <ac:spMk id="9" creationId="{00000000-0000-0000-0000-000000000000}"/>
          </ac:spMkLst>
        </pc:spChg>
      </pc:sldChg>
      <pc:sldChg chg="modSp del mod">
        <pc:chgData name="DI XF" userId="2a7889fc66a80f19" providerId="LiveId" clId="{CEEDDFE6-7A40-4741-AD06-2CBEA2AAF4FB}" dt="2022-08-03T11:46:28.646" v="1252" actId="47"/>
        <pc:sldMkLst>
          <pc:docMk/>
          <pc:sldMk cId="2063333614" sldId="562"/>
        </pc:sldMkLst>
        <pc:spChg chg="mod">
          <ac:chgData name="DI XF" userId="2a7889fc66a80f19" providerId="LiveId" clId="{CEEDDFE6-7A40-4741-AD06-2CBEA2AAF4FB}" dt="2022-08-03T11:46:02.867" v="1241" actId="21"/>
          <ac:spMkLst>
            <pc:docMk/>
            <pc:sldMk cId="2063333614" sldId="562"/>
            <ac:spMk id="9" creationId="{00000000-0000-0000-0000-000000000000}"/>
          </ac:spMkLst>
        </pc:spChg>
      </pc:sldChg>
      <pc:sldChg chg="addSp modSp mod">
        <pc:chgData name="DI XF" userId="2a7889fc66a80f19" providerId="LiveId" clId="{CEEDDFE6-7A40-4741-AD06-2CBEA2AAF4FB}" dt="2022-08-15T11:56:53.700" v="3550" actId="1076"/>
        <pc:sldMkLst>
          <pc:docMk/>
          <pc:sldMk cId="3794368132" sldId="563"/>
        </pc:sldMkLst>
        <pc:spChg chg="add mod">
          <ac:chgData name="DI XF" userId="2a7889fc66a80f19" providerId="LiveId" clId="{CEEDDFE6-7A40-4741-AD06-2CBEA2AAF4FB}" dt="2022-08-03T11:47:15.779" v="1262" actId="14100"/>
          <ac:spMkLst>
            <pc:docMk/>
            <pc:sldMk cId="3794368132" sldId="563"/>
            <ac:spMk id="5" creationId="{A417C973-EF75-49BB-A651-5C8A65F54CDE}"/>
          </ac:spMkLst>
        </pc:spChg>
        <pc:spChg chg="mod">
          <ac:chgData name="DI XF" userId="2a7889fc66a80f19" providerId="LiveId" clId="{CEEDDFE6-7A40-4741-AD06-2CBEA2AAF4FB}" dt="2022-08-15T11:56:50.722" v="3549" actId="20577"/>
          <ac:spMkLst>
            <pc:docMk/>
            <pc:sldMk cId="3794368132" sldId="563"/>
            <ac:spMk id="9" creationId="{00000000-0000-0000-0000-000000000000}"/>
          </ac:spMkLst>
        </pc:spChg>
        <pc:graphicFrameChg chg="add mod modGraphic">
          <ac:chgData name="DI XF" userId="2a7889fc66a80f19" providerId="LiveId" clId="{CEEDDFE6-7A40-4741-AD06-2CBEA2AAF4FB}" dt="2022-08-15T11:56:53.700" v="3550" actId="1076"/>
          <ac:graphicFrameMkLst>
            <pc:docMk/>
            <pc:sldMk cId="3794368132" sldId="563"/>
            <ac:graphicFrameMk id="3" creationId="{105DF685-5AC7-4B0D-A8F9-5EA53ED14EF0}"/>
          </ac:graphicFrameMkLst>
        </pc:graphicFrameChg>
      </pc:sldChg>
      <pc:sldChg chg="addSp modSp mod ord">
        <pc:chgData name="DI XF" userId="2a7889fc66a80f19" providerId="LiveId" clId="{CEEDDFE6-7A40-4741-AD06-2CBEA2AAF4FB}" dt="2022-08-15T12:06:31.794" v="3773" actId="20577"/>
        <pc:sldMkLst>
          <pc:docMk/>
          <pc:sldMk cId="809887164" sldId="565"/>
        </pc:sldMkLst>
        <pc:spChg chg="mod">
          <ac:chgData name="DI XF" userId="2a7889fc66a80f19" providerId="LiveId" clId="{CEEDDFE6-7A40-4741-AD06-2CBEA2AAF4FB}" dt="2022-08-15T11:58:40.061" v="3600" actId="20577"/>
          <ac:spMkLst>
            <pc:docMk/>
            <pc:sldMk cId="809887164" sldId="565"/>
            <ac:spMk id="9" creationId="{00000000-0000-0000-0000-000000000000}"/>
          </ac:spMkLst>
        </pc:spChg>
        <pc:graphicFrameChg chg="add mod modGraphic">
          <ac:chgData name="DI XF" userId="2a7889fc66a80f19" providerId="LiveId" clId="{CEEDDFE6-7A40-4741-AD06-2CBEA2AAF4FB}" dt="2022-08-15T12:06:31.794" v="3773" actId="20577"/>
          <ac:graphicFrameMkLst>
            <pc:docMk/>
            <pc:sldMk cId="809887164" sldId="565"/>
            <ac:graphicFrameMk id="4" creationId="{57D70A73-9B33-427B-909E-25D577337CBE}"/>
          </ac:graphicFrameMkLst>
        </pc:graphicFrameChg>
      </pc:sldChg>
      <pc:sldChg chg="addSp modSp mod ord modNotesTx">
        <pc:chgData name="DI XF" userId="2a7889fc66a80f19" providerId="LiveId" clId="{CEEDDFE6-7A40-4741-AD06-2CBEA2AAF4FB}" dt="2022-08-15T11:56:27.307" v="3546" actId="207"/>
        <pc:sldMkLst>
          <pc:docMk/>
          <pc:sldMk cId="585516753" sldId="566"/>
        </pc:sldMkLst>
        <pc:spChg chg="mod">
          <ac:chgData name="DI XF" userId="2a7889fc66a80f19" providerId="LiveId" clId="{CEEDDFE6-7A40-4741-AD06-2CBEA2AAF4FB}" dt="2022-08-10T13:13:56.753" v="2339" actId="21"/>
          <ac:spMkLst>
            <pc:docMk/>
            <pc:sldMk cId="585516753" sldId="566"/>
            <ac:spMk id="9" creationId="{00000000-0000-0000-0000-000000000000}"/>
          </ac:spMkLst>
        </pc:spChg>
        <pc:graphicFrameChg chg="add mod modGraphic">
          <ac:chgData name="DI XF" userId="2a7889fc66a80f19" providerId="LiveId" clId="{CEEDDFE6-7A40-4741-AD06-2CBEA2AAF4FB}" dt="2022-08-15T11:56:27.307" v="3546" actId="207"/>
          <ac:graphicFrameMkLst>
            <pc:docMk/>
            <pc:sldMk cId="585516753" sldId="566"/>
            <ac:graphicFrameMk id="3" creationId="{4147072D-9CEA-49B7-B08F-FE5F1830D816}"/>
          </ac:graphicFrameMkLst>
        </pc:graphicFrameChg>
      </pc:sldChg>
      <pc:sldChg chg="del">
        <pc:chgData name="DI XF" userId="2a7889fc66a80f19" providerId="LiveId" clId="{CEEDDFE6-7A40-4741-AD06-2CBEA2AAF4FB}" dt="2022-08-03T11:48:21.478" v="1268" actId="47"/>
        <pc:sldMkLst>
          <pc:docMk/>
          <pc:sldMk cId="2630313743" sldId="567"/>
        </pc:sldMkLst>
      </pc:sldChg>
      <pc:sldChg chg="del">
        <pc:chgData name="DI XF" userId="2a7889fc66a80f19" providerId="LiveId" clId="{CEEDDFE6-7A40-4741-AD06-2CBEA2AAF4FB}" dt="2022-08-03T11:51:16.609" v="1292" actId="47"/>
        <pc:sldMkLst>
          <pc:docMk/>
          <pc:sldMk cId="1466607731" sldId="568"/>
        </pc:sldMkLst>
      </pc:sldChg>
      <pc:sldChg chg="del">
        <pc:chgData name="DI XF" userId="2a7889fc66a80f19" providerId="LiveId" clId="{CEEDDFE6-7A40-4741-AD06-2CBEA2AAF4FB}" dt="2022-08-03T11:54:24.623" v="1337" actId="47"/>
        <pc:sldMkLst>
          <pc:docMk/>
          <pc:sldMk cId="500913821" sldId="569"/>
        </pc:sldMkLst>
      </pc:sldChg>
      <pc:sldChg chg="del">
        <pc:chgData name="DI XF" userId="2a7889fc66a80f19" providerId="LiveId" clId="{CEEDDFE6-7A40-4741-AD06-2CBEA2AAF4FB}" dt="2022-08-03T11:56:01.832" v="1367" actId="47"/>
        <pc:sldMkLst>
          <pc:docMk/>
          <pc:sldMk cId="1994607845" sldId="570"/>
        </pc:sldMkLst>
      </pc:sldChg>
      <pc:sldChg chg="modSp del mod">
        <pc:chgData name="DI XF" userId="2a7889fc66a80f19" providerId="LiveId" clId="{CEEDDFE6-7A40-4741-AD06-2CBEA2AAF4FB}" dt="2022-08-03T11:51:14.073" v="1290" actId="47"/>
        <pc:sldMkLst>
          <pc:docMk/>
          <pc:sldMk cId="1179744455" sldId="571"/>
        </pc:sldMkLst>
        <pc:spChg chg="mod">
          <ac:chgData name="DI XF" userId="2a7889fc66a80f19" providerId="LiveId" clId="{CEEDDFE6-7A40-4741-AD06-2CBEA2AAF4FB}" dt="2022-08-03T11:50:41.895" v="1279"/>
          <ac:spMkLst>
            <pc:docMk/>
            <pc:sldMk cId="1179744455" sldId="571"/>
            <ac:spMk id="9" creationId="{00000000-0000-0000-0000-000000000000}"/>
          </ac:spMkLst>
        </pc:spChg>
      </pc:sldChg>
      <pc:sldChg chg="addSp delSp modSp del mod delAnim">
        <pc:chgData name="DI XF" userId="2a7889fc66a80f19" providerId="LiveId" clId="{CEEDDFE6-7A40-4741-AD06-2CBEA2AAF4FB}" dt="2022-08-10T13:11:28.391" v="2295" actId="47"/>
        <pc:sldMkLst>
          <pc:docMk/>
          <pc:sldMk cId="2021087842" sldId="572"/>
        </pc:sldMkLst>
        <pc:spChg chg="mod">
          <ac:chgData name="DI XF" userId="2a7889fc66a80f19" providerId="LiveId" clId="{CEEDDFE6-7A40-4741-AD06-2CBEA2AAF4FB}" dt="2022-08-10T13:08:42.219" v="2246" actId="403"/>
          <ac:spMkLst>
            <pc:docMk/>
            <pc:sldMk cId="2021087842" sldId="572"/>
            <ac:spMk id="3" creationId="{00000000-0000-0000-0000-000000000000}"/>
          </ac:spMkLst>
        </pc:spChg>
        <pc:spChg chg="mod">
          <ac:chgData name="DI XF" userId="2a7889fc66a80f19" providerId="LiveId" clId="{CEEDDFE6-7A40-4741-AD06-2CBEA2AAF4FB}" dt="2022-08-10T13:08:42.219" v="2246" actId="403"/>
          <ac:spMkLst>
            <pc:docMk/>
            <pc:sldMk cId="2021087842" sldId="572"/>
            <ac:spMk id="4" creationId="{00000000-0000-0000-0000-000000000000}"/>
          </ac:spMkLst>
        </pc:spChg>
        <pc:spChg chg="del mod">
          <ac:chgData name="DI XF" userId="2a7889fc66a80f19" providerId="LiveId" clId="{CEEDDFE6-7A40-4741-AD06-2CBEA2AAF4FB}" dt="2022-08-03T11:57:43.278" v="1390" actId="478"/>
          <ac:spMkLst>
            <pc:docMk/>
            <pc:sldMk cId="2021087842" sldId="572"/>
            <ac:spMk id="5" creationId="{00000000-0000-0000-0000-000000000000}"/>
          </ac:spMkLst>
        </pc:spChg>
        <pc:spChg chg="mod">
          <ac:chgData name="DI XF" userId="2a7889fc66a80f19" providerId="LiveId" clId="{CEEDDFE6-7A40-4741-AD06-2CBEA2AAF4FB}" dt="2022-08-10T13:08:42.219" v="2246" actId="403"/>
          <ac:spMkLst>
            <pc:docMk/>
            <pc:sldMk cId="2021087842" sldId="572"/>
            <ac:spMk id="6" creationId="{00000000-0000-0000-0000-000000000000}"/>
          </ac:spMkLst>
        </pc:spChg>
        <pc:spChg chg="mod">
          <ac:chgData name="DI XF" userId="2a7889fc66a80f19" providerId="LiveId" clId="{CEEDDFE6-7A40-4741-AD06-2CBEA2AAF4FB}" dt="2022-08-10T13:09:03.076" v="2249" actId="6549"/>
          <ac:spMkLst>
            <pc:docMk/>
            <pc:sldMk cId="2021087842" sldId="572"/>
            <ac:spMk id="9" creationId="{00000000-0000-0000-0000-000000000000}"/>
          </ac:spMkLst>
        </pc:spChg>
        <pc:spChg chg="add mod">
          <ac:chgData name="DI XF" userId="2a7889fc66a80f19" providerId="LiveId" clId="{CEEDDFE6-7A40-4741-AD06-2CBEA2AAF4FB}" dt="2022-08-10T13:08:42.219" v="2246" actId="403"/>
          <ac:spMkLst>
            <pc:docMk/>
            <pc:sldMk cId="2021087842" sldId="572"/>
            <ac:spMk id="10" creationId="{F979A341-02AD-4F3E-9832-B660DBB72A4C}"/>
          </ac:spMkLst>
        </pc:spChg>
      </pc:sldChg>
      <pc:sldChg chg="addSp delSp modSp mod delAnim modAnim modNotesTx">
        <pc:chgData name="DI XF" userId="2a7889fc66a80f19" providerId="LiveId" clId="{CEEDDFE6-7A40-4741-AD06-2CBEA2AAF4FB}" dt="2022-08-15T11:28:03.061" v="3034" actId="1076"/>
        <pc:sldMkLst>
          <pc:docMk/>
          <pc:sldMk cId="2372561241" sldId="574"/>
        </pc:sldMkLst>
        <pc:spChg chg="del">
          <ac:chgData name="DI XF" userId="2a7889fc66a80f19" providerId="LiveId" clId="{CEEDDFE6-7A40-4741-AD06-2CBEA2AAF4FB}" dt="2022-08-03T10:37:57.703" v="341" actId="478"/>
          <ac:spMkLst>
            <pc:docMk/>
            <pc:sldMk cId="2372561241" sldId="574"/>
            <ac:spMk id="5" creationId="{00000000-0000-0000-0000-000000000000}"/>
          </ac:spMkLst>
        </pc:spChg>
        <pc:spChg chg="del">
          <ac:chgData name="DI XF" userId="2a7889fc66a80f19" providerId="LiveId" clId="{CEEDDFE6-7A40-4741-AD06-2CBEA2AAF4FB}" dt="2022-08-03T10:37:56.368" v="340" actId="478"/>
          <ac:spMkLst>
            <pc:docMk/>
            <pc:sldMk cId="2372561241" sldId="574"/>
            <ac:spMk id="6" creationId="{00000000-0000-0000-0000-000000000000}"/>
          </ac:spMkLst>
        </pc:spChg>
        <pc:spChg chg="add mod">
          <ac:chgData name="DI XF" userId="2a7889fc66a80f19" providerId="LiveId" clId="{CEEDDFE6-7A40-4741-AD06-2CBEA2AAF4FB}" dt="2022-08-15T11:28:03.061" v="3034" actId="1076"/>
          <ac:spMkLst>
            <pc:docMk/>
            <pc:sldMk cId="2372561241" sldId="574"/>
            <ac:spMk id="6" creationId="{4553EB3F-CF40-43CA-B14A-BF436B35B203}"/>
          </ac:spMkLst>
        </pc:spChg>
        <pc:spChg chg="add del">
          <ac:chgData name="DI XF" userId="2a7889fc66a80f19" providerId="LiveId" clId="{CEEDDFE6-7A40-4741-AD06-2CBEA2AAF4FB}" dt="2022-08-15T11:26:50.934" v="3008"/>
          <ac:spMkLst>
            <pc:docMk/>
            <pc:sldMk cId="2372561241" sldId="574"/>
            <ac:spMk id="8" creationId="{856C9DC1-CAA4-4F93-92C9-91ECA422AC50}"/>
          </ac:spMkLst>
        </pc:spChg>
        <pc:spChg chg="mod">
          <ac:chgData name="DI XF" userId="2a7889fc66a80f19" providerId="LiveId" clId="{CEEDDFE6-7A40-4741-AD06-2CBEA2AAF4FB}" dt="2022-08-15T11:27:14.892" v="3016" actId="6549"/>
          <ac:spMkLst>
            <pc:docMk/>
            <pc:sldMk cId="2372561241" sldId="574"/>
            <ac:spMk id="9" creationId="{00000000-0000-0000-0000-000000000000}"/>
          </ac:spMkLst>
        </pc:spChg>
        <pc:spChg chg="add mod">
          <ac:chgData name="DI XF" userId="2a7889fc66a80f19" providerId="LiveId" clId="{CEEDDFE6-7A40-4741-AD06-2CBEA2AAF4FB}" dt="2022-08-15T11:28:03.061" v="3034" actId="1076"/>
          <ac:spMkLst>
            <pc:docMk/>
            <pc:sldMk cId="2372561241" sldId="574"/>
            <ac:spMk id="10" creationId="{0A27896D-2C30-4A9B-A966-D5D55532C17F}"/>
          </ac:spMkLst>
        </pc:spChg>
        <pc:graphicFrameChg chg="add mod modGraphic">
          <ac:chgData name="DI XF" userId="2a7889fc66a80f19" providerId="LiveId" clId="{CEEDDFE6-7A40-4741-AD06-2CBEA2AAF4FB}" dt="2022-08-15T11:28:03.061" v="3034" actId="1076"/>
          <ac:graphicFrameMkLst>
            <pc:docMk/>
            <pc:sldMk cId="2372561241" sldId="574"/>
            <ac:graphicFrameMk id="3" creationId="{4DAE302A-59B6-49EF-B208-6006FFEBB0EA}"/>
          </ac:graphicFrameMkLst>
        </pc:graphicFrameChg>
      </pc:sldChg>
      <pc:sldChg chg="addSp delSp modSp mod ord delAnim modAnim modNotesTx">
        <pc:chgData name="DI XF" userId="2a7889fc66a80f19" providerId="LiveId" clId="{CEEDDFE6-7A40-4741-AD06-2CBEA2AAF4FB}" dt="2022-08-15T11:49:12.575" v="3390" actId="1076"/>
        <pc:sldMkLst>
          <pc:docMk/>
          <pc:sldMk cId="4120602955" sldId="575"/>
        </pc:sldMkLst>
        <pc:spChg chg="add del mod">
          <ac:chgData name="DI XF" userId="2a7889fc66a80f19" providerId="LiveId" clId="{CEEDDFE6-7A40-4741-AD06-2CBEA2AAF4FB}" dt="2022-08-03T11:25:18.911" v="959"/>
          <ac:spMkLst>
            <pc:docMk/>
            <pc:sldMk cId="4120602955" sldId="575"/>
            <ac:spMk id="4" creationId="{BE61380E-FB8A-40DF-9054-8ED276BC3F06}"/>
          </ac:spMkLst>
        </pc:spChg>
        <pc:spChg chg="add mod">
          <ac:chgData name="DI XF" userId="2a7889fc66a80f19" providerId="LiveId" clId="{CEEDDFE6-7A40-4741-AD06-2CBEA2AAF4FB}" dt="2022-08-03T11:25:23.167" v="962"/>
          <ac:spMkLst>
            <pc:docMk/>
            <pc:sldMk cId="4120602955" sldId="575"/>
            <ac:spMk id="5" creationId="{181E56EC-3935-4E55-A13D-B64578B8B951}"/>
          </ac:spMkLst>
        </pc:spChg>
        <pc:spChg chg="add mod">
          <ac:chgData name="DI XF" userId="2a7889fc66a80f19" providerId="LiveId" clId="{CEEDDFE6-7A40-4741-AD06-2CBEA2AAF4FB}" dt="2022-08-10T13:00:57.230" v="2109" actId="207"/>
          <ac:spMkLst>
            <pc:docMk/>
            <pc:sldMk cId="4120602955" sldId="575"/>
            <ac:spMk id="6" creationId="{3649895B-F6B5-408C-A2BD-3CE0291AF9D6}"/>
          </ac:spMkLst>
        </pc:spChg>
        <pc:spChg chg="add del mod">
          <ac:chgData name="DI XF" userId="2a7889fc66a80f19" providerId="LiveId" clId="{CEEDDFE6-7A40-4741-AD06-2CBEA2AAF4FB}" dt="2022-08-03T11:27:45.118" v="1000" actId="21"/>
          <ac:spMkLst>
            <pc:docMk/>
            <pc:sldMk cId="4120602955" sldId="575"/>
            <ac:spMk id="7" creationId="{1D3AB73C-EFDE-48A7-8549-A4FDB8DDF7DA}"/>
          </ac:spMkLst>
        </pc:spChg>
        <pc:spChg chg="mod">
          <ac:chgData name="DI XF" userId="2a7889fc66a80f19" providerId="LiveId" clId="{CEEDDFE6-7A40-4741-AD06-2CBEA2AAF4FB}" dt="2022-08-15T11:49:12.575" v="3390" actId="1076"/>
          <ac:spMkLst>
            <pc:docMk/>
            <pc:sldMk cId="4120602955" sldId="575"/>
            <ac:spMk id="9" creationId="{00000000-0000-0000-0000-000000000000}"/>
          </ac:spMkLst>
        </pc:spChg>
        <pc:spChg chg="add del mod">
          <ac:chgData name="DI XF" userId="2a7889fc66a80f19" providerId="LiveId" clId="{CEEDDFE6-7A40-4741-AD06-2CBEA2AAF4FB}" dt="2022-08-15T11:44:03.443" v="3305" actId="478"/>
          <ac:spMkLst>
            <pc:docMk/>
            <pc:sldMk cId="4120602955" sldId="575"/>
            <ac:spMk id="10" creationId="{78058D53-DEA0-4F33-9ADA-48CC9E253821}"/>
          </ac:spMkLst>
        </pc:spChg>
        <pc:spChg chg="add mod">
          <ac:chgData name="DI XF" userId="2a7889fc66a80f19" providerId="LiveId" clId="{CEEDDFE6-7A40-4741-AD06-2CBEA2AAF4FB}" dt="2022-08-15T11:47:45.052" v="3368" actId="207"/>
          <ac:spMkLst>
            <pc:docMk/>
            <pc:sldMk cId="4120602955" sldId="575"/>
            <ac:spMk id="11" creationId="{D4A7FBA6-09DD-4921-B85B-F2F445CCD4E3}"/>
          </ac:spMkLst>
        </pc:spChg>
        <pc:spChg chg="add mod">
          <ac:chgData name="DI XF" userId="2a7889fc66a80f19" providerId="LiveId" clId="{CEEDDFE6-7A40-4741-AD06-2CBEA2AAF4FB}" dt="2022-08-15T11:47:45.052" v="3368" actId="207"/>
          <ac:spMkLst>
            <pc:docMk/>
            <pc:sldMk cId="4120602955" sldId="575"/>
            <ac:spMk id="12" creationId="{FAEA2A65-7242-4C25-9E1D-0BF998DB2334}"/>
          </ac:spMkLst>
        </pc:spChg>
        <pc:spChg chg="add mod">
          <ac:chgData name="DI XF" userId="2a7889fc66a80f19" providerId="LiveId" clId="{CEEDDFE6-7A40-4741-AD06-2CBEA2AAF4FB}" dt="2022-08-15T11:47:45.052" v="3368" actId="207"/>
          <ac:spMkLst>
            <pc:docMk/>
            <pc:sldMk cId="4120602955" sldId="575"/>
            <ac:spMk id="13" creationId="{E0DF78B3-E253-4E09-85C6-60A0432C168E}"/>
          </ac:spMkLst>
        </pc:spChg>
        <pc:graphicFrameChg chg="add mod modGraphic">
          <ac:chgData name="DI XF" userId="2a7889fc66a80f19" providerId="LiveId" clId="{CEEDDFE6-7A40-4741-AD06-2CBEA2AAF4FB}" dt="2022-08-15T11:45:46.579" v="3336" actId="1076"/>
          <ac:graphicFrameMkLst>
            <pc:docMk/>
            <pc:sldMk cId="4120602955" sldId="575"/>
            <ac:graphicFrameMk id="3" creationId="{DF25280B-5541-4D61-854C-A566735A5829}"/>
          </ac:graphicFrameMkLst>
        </pc:graphicFrameChg>
      </pc:sldChg>
      <pc:sldChg chg="addSp delSp modSp mod">
        <pc:chgData name="DI XF" userId="2a7889fc66a80f19" providerId="LiveId" clId="{CEEDDFE6-7A40-4741-AD06-2CBEA2AAF4FB}" dt="2022-08-15T12:20:48.333" v="4160" actId="1076"/>
        <pc:sldMkLst>
          <pc:docMk/>
          <pc:sldMk cId="1108815293" sldId="576"/>
        </pc:sldMkLst>
        <pc:spChg chg="del mod">
          <ac:chgData name="DI XF" userId="2a7889fc66a80f19" providerId="LiveId" clId="{CEEDDFE6-7A40-4741-AD06-2CBEA2AAF4FB}" dt="2022-08-15T12:20:43.143" v="4159" actId="478"/>
          <ac:spMkLst>
            <pc:docMk/>
            <pc:sldMk cId="1108815293" sldId="576"/>
            <ac:spMk id="4" creationId="{00000000-0000-0000-0000-000000000000}"/>
          </ac:spMkLst>
        </pc:spChg>
        <pc:spChg chg="add mod">
          <ac:chgData name="DI XF" userId="2a7889fc66a80f19" providerId="LiveId" clId="{CEEDDFE6-7A40-4741-AD06-2CBEA2AAF4FB}" dt="2022-08-15T12:20:41.739" v="4158" actId="20577"/>
          <ac:spMkLst>
            <pc:docMk/>
            <pc:sldMk cId="1108815293" sldId="576"/>
            <ac:spMk id="30" creationId="{C5A5B177-C2A1-448B-91A1-6A75D444B99E}"/>
          </ac:spMkLst>
        </pc:spChg>
        <pc:grpChg chg="mod">
          <ac:chgData name="DI XF" userId="2a7889fc66a80f19" providerId="LiveId" clId="{CEEDDFE6-7A40-4741-AD06-2CBEA2AAF4FB}" dt="2022-08-15T12:20:48.333" v="4160" actId="1076"/>
          <ac:grpSpMkLst>
            <pc:docMk/>
            <pc:sldMk cId="1108815293" sldId="576"/>
            <ac:grpSpMk id="18" creationId="{00000000-0000-0000-0000-000000000000}"/>
          </ac:grpSpMkLst>
        </pc:grpChg>
        <pc:grpChg chg="mod">
          <ac:chgData name="DI XF" userId="2a7889fc66a80f19" providerId="LiveId" clId="{CEEDDFE6-7A40-4741-AD06-2CBEA2AAF4FB}" dt="2022-08-15T12:20:48.333" v="4160" actId="1076"/>
          <ac:grpSpMkLst>
            <pc:docMk/>
            <pc:sldMk cId="1108815293" sldId="576"/>
            <ac:grpSpMk id="21" creationId="{00000000-0000-0000-0000-000000000000}"/>
          </ac:grpSpMkLst>
        </pc:grpChg>
        <pc:grpChg chg="mod">
          <ac:chgData name="DI XF" userId="2a7889fc66a80f19" providerId="LiveId" clId="{CEEDDFE6-7A40-4741-AD06-2CBEA2AAF4FB}" dt="2022-08-15T12:20:48.333" v="4160" actId="1076"/>
          <ac:grpSpMkLst>
            <pc:docMk/>
            <pc:sldMk cId="1108815293" sldId="576"/>
            <ac:grpSpMk id="24" creationId="{00000000-0000-0000-0000-000000000000}"/>
          </ac:grpSpMkLst>
        </pc:grpChg>
        <pc:grpChg chg="mod">
          <ac:chgData name="DI XF" userId="2a7889fc66a80f19" providerId="LiveId" clId="{CEEDDFE6-7A40-4741-AD06-2CBEA2AAF4FB}" dt="2022-08-15T12:20:48.333" v="4160" actId="1076"/>
          <ac:grpSpMkLst>
            <pc:docMk/>
            <pc:sldMk cId="1108815293" sldId="576"/>
            <ac:grpSpMk id="27" creationId="{00000000-0000-0000-0000-000000000000}"/>
          </ac:grpSpMkLst>
        </pc:grpChg>
        <pc:grpChg chg="mod">
          <ac:chgData name="DI XF" userId="2a7889fc66a80f19" providerId="LiveId" clId="{CEEDDFE6-7A40-4741-AD06-2CBEA2AAF4FB}" dt="2022-08-15T12:20:48.333" v="4160" actId="1076"/>
          <ac:grpSpMkLst>
            <pc:docMk/>
            <pc:sldMk cId="1108815293" sldId="576"/>
            <ac:grpSpMk id="31" creationId="{00000000-0000-0000-0000-000000000000}"/>
          </ac:grpSpMkLst>
        </pc:grpChg>
      </pc:sldChg>
      <pc:sldChg chg="addSp delSp modSp mod delAnim modAnim modNotesTx">
        <pc:chgData name="DI XF" userId="2a7889fc66a80f19" providerId="LiveId" clId="{CEEDDFE6-7A40-4741-AD06-2CBEA2AAF4FB}" dt="2022-08-15T11:21:22.821" v="2907" actId="5793"/>
        <pc:sldMkLst>
          <pc:docMk/>
          <pc:sldMk cId="3173668607" sldId="577"/>
        </pc:sldMkLst>
        <pc:spChg chg="del mod">
          <ac:chgData name="DI XF" userId="2a7889fc66a80f19" providerId="LiveId" clId="{CEEDDFE6-7A40-4741-AD06-2CBEA2AAF4FB}" dt="2022-08-03T10:24:38.152" v="167" actId="478"/>
          <ac:spMkLst>
            <pc:docMk/>
            <pc:sldMk cId="3173668607" sldId="577"/>
            <ac:spMk id="3" creationId="{00000000-0000-0000-0000-000000000000}"/>
          </ac:spMkLst>
        </pc:spChg>
        <pc:spChg chg="del">
          <ac:chgData name="DI XF" userId="2a7889fc66a80f19" providerId="LiveId" clId="{CEEDDFE6-7A40-4741-AD06-2CBEA2AAF4FB}" dt="2022-08-03T10:24:42.600" v="170" actId="478"/>
          <ac:spMkLst>
            <pc:docMk/>
            <pc:sldMk cId="3173668607" sldId="577"/>
            <ac:spMk id="4" creationId="{00000000-0000-0000-0000-000000000000}"/>
          </ac:spMkLst>
        </pc:spChg>
        <pc:spChg chg="del">
          <ac:chgData name="DI XF" userId="2a7889fc66a80f19" providerId="LiveId" clId="{CEEDDFE6-7A40-4741-AD06-2CBEA2AAF4FB}" dt="2022-08-03T10:24:42.600" v="170" actId="478"/>
          <ac:spMkLst>
            <pc:docMk/>
            <pc:sldMk cId="3173668607" sldId="577"/>
            <ac:spMk id="5" creationId="{00000000-0000-0000-0000-000000000000}"/>
          </ac:spMkLst>
        </pc:spChg>
        <pc:spChg chg="del mod">
          <ac:chgData name="DI XF" userId="2a7889fc66a80f19" providerId="LiveId" clId="{CEEDDFE6-7A40-4741-AD06-2CBEA2AAF4FB}" dt="2022-08-09T13:59:07.251" v="1658" actId="478"/>
          <ac:spMkLst>
            <pc:docMk/>
            <pc:sldMk cId="3173668607" sldId="577"/>
            <ac:spMk id="6" creationId="{00000000-0000-0000-0000-000000000000}"/>
          </ac:spMkLst>
        </pc:spChg>
        <pc:spChg chg="add del mod">
          <ac:chgData name="DI XF" userId="2a7889fc66a80f19" providerId="LiveId" clId="{CEEDDFE6-7A40-4741-AD06-2CBEA2AAF4FB}" dt="2022-08-09T13:59:24.382" v="1659" actId="478"/>
          <ac:spMkLst>
            <pc:docMk/>
            <pc:sldMk cId="3173668607" sldId="577"/>
            <ac:spMk id="8" creationId="{65E123F4-0C41-42FA-B8E1-7997A172E9CC}"/>
          </ac:spMkLst>
        </pc:spChg>
        <pc:spChg chg="mod">
          <ac:chgData name="DI XF" userId="2a7889fc66a80f19" providerId="LiveId" clId="{CEEDDFE6-7A40-4741-AD06-2CBEA2AAF4FB}" dt="2022-08-15T11:21:22.821" v="2907" actId="5793"/>
          <ac:spMkLst>
            <pc:docMk/>
            <pc:sldMk cId="3173668607" sldId="577"/>
            <ac:spMk id="9" creationId="{00000000-0000-0000-0000-000000000000}"/>
          </ac:spMkLst>
        </pc:spChg>
        <pc:spChg chg="add del mod">
          <ac:chgData name="DI XF" userId="2a7889fc66a80f19" providerId="LiveId" clId="{CEEDDFE6-7A40-4741-AD06-2CBEA2AAF4FB}" dt="2022-08-09T13:59:25.076" v="1660" actId="478"/>
          <ac:spMkLst>
            <pc:docMk/>
            <pc:sldMk cId="3173668607" sldId="577"/>
            <ac:spMk id="10" creationId="{DC9F717D-A3C4-4986-9C32-4D221FCDDF29}"/>
          </ac:spMkLst>
        </pc:spChg>
        <pc:spChg chg="add mod">
          <ac:chgData name="DI XF" userId="2a7889fc66a80f19" providerId="LiveId" clId="{CEEDDFE6-7A40-4741-AD06-2CBEA2AAF4FB}" dt="2022-08-09T13:59:31.097" v="1662" actId="207"/>
          <ac:spMkLst>
            <pc:docMk/>
            <pc:sldMk cId="3173668607" sldId="577"/>
            <ac:spMk id="11" creationId="{CB7489D5-9725-4DF0-AD70-DE52E384045D}"/>
          </ac:spMkLst>
        </pc:spChg>
        <pc:spChg chg="add del mod">
          <ac:chgData name="DI XF" userId="2a7889fc66a80f19" providerId="LiveId" clId="{CEEDDFE6-7A40-4741-AD06-2CBEA2AAF4FB}" dt="2022-08-03T10:26:53.638" v="185" actId="478"/>
          <ac:spMkLst>
            <pc:docMk/>
            <pc:sldMk cId="3173668607" sldId="577"/>
            <ac:spMk id="12" creationId="{CEC905F9-33A3-4B6E-961C-98C85A4DABD1}"/>
          </ac:spMkLst>
        </pc:spChg>
      </pc:sldChg>
      <pc:sldChg chg="del">
        <pc:chgData name="DI XF" userId="2a7889fc66a80f19" providerId="LiveId" clId="{CEEDDFE6-7A40-4741-AD06-2CBEA2AAF4FB}" dt="2022-08-15T10:55:19.668" v="2533" actId="47"/>
        <pc:sldMkLst>
          <pc:docMk/>
          <pc:sldMk cId="3370229018" sldId="578"/>
        </pc:sldMkLst>
      </pc:sldChg>
      <pc:sldChg chg="del">
        <pc:chgData name="DI XF" userId="2a7889fc66a80f19" providerId="LiveId" clId="{CEEDDFE6-7A40-4741-AD06-2CBEA2AAF4FB}" dt="2022-08-15T10:55:20.256" v="2534" actId="47"/>
        <pc:sldMkLst>
          <pc:docMk/>
          <pc:sldMk cId="1205918924" sldId="579"/>
        </pc:sldMkLst>
      </pc:sldChg>
      <pc:sldChg chg="del">
        <pc:chgData name="DI XF" userId="2a7889fc66a80f19" providerId="LiveId" clId="{CEEDDFE6-7A40-4741-AD06-2CBEA2AAF4FB}" dt="2022-08-15T10:55:20.616" v="2535" actId="47"/>
        <pc:sldMkLst>
          <pc:docMk/>
          <pc:sldMk cId="1849145268" sldId="580"/>
        </pc:sldMkLst>
      </pc:sldChg>
      <pc:sldChg chg="modSp del">
        <pc:chgData name="DI XF" userId="2a7889fc66a80f19" providerId="LiveId" clId="{CEEDDFE6-7A40-4741-AD06-2CBEA2AAF4FB}" dt="2022-08-03T11:08:32.672" v="696" actId="47"/>
        <pc:sldMkLst>
          <pc:docMk/>
          <pc:sldMk cId="3396661645" sldId="582"/>
        </pc:sldMkLst>
        <pc:spChg chg="mod">
          <ac:chgData name="DI XF" userId="2a7889fc66a80f19" providerId="LiveId" clId="{CEEDDFE6-7A40-4741-AD06-2CBEA2AAF4FB}" dt="2022-08-03T10:54:01.010" v="526"/>
          <ac:spMkLst>
            <pc:docMk/>
            <pc:sldMk cId="3396661645" sldId="582"/>
            <ac:spMk id="2" creationId="{00000000-0000-0000-0000-000000000000}"/>
          </ac:spMkLst>
        </pc:spChg>
      </pc:sldChg>
      <pc:sldChg chg="del">
        <pc:chgData name="DI XF" userId="2a7889fc66a80f19" providerId="LiveId" clId="{CEEDDFE6-7A40-4741-AD06-2CBEA2AAF4FB}" dt="2022-08-03T10:44:38.228" v="358" actId="47"/>
        <pc:sldMkLst>
          <pc:docMk/>
          <pc:sldMk cId="2580488665" sldId="583"/>
        </pc:sldMkLst>
      </pc:sldChg>
      <pc:sldChg chg="addSp modSp add mod modNotesTx">
        <pc:chgData name="DI XF" userId="2a7889fc66a80f19" providerId="LiveId" clId="{CEEDDFE6-7A40-4741-AD06-2CBEA2AAF4FB}" dt="2022-08-10T12:52:23.573" v="1946" actId="113"/>
        <pc:sldMkLst>
          <pc:docMk/>
          <pc:sldMk cId="2966218446" sldId="583"/>
        </pc:sldMkLst>
        <pc:spChg chg="mod">
          <ac:chgData name="DI XF" userId="2a7889fc66a80f19" providerId="LiveId" clId="{CEEDDFE6-7A40-4741-AD06-2CBEA2AAF4FB}" dt="2022-08-03T10:49:13.279" v="462"/>
          <ac:spMkLst>
            <pc:docMk/>
            <pc:sldMk cId="2966218446" sldId="583"/>
            <ac:spMk id="2" creationId="{00000000-0000-0000-0000-000000000000}"/>
          </ac:spMkLst>
        </pc:spChg>
        <pc:spChg chg="add mod">
          <ac:chgData name="DI XF" userId="2a7889fc66a80f19" providerId="LiveId" clId="{CEEDDFE6-7A40-4741-AD06-2CBEA2AAF4FB}" dt="2022-08-10T12:52:20.597" v="1945" actId="6549"/>
          <ac:spMkLst>
            <pc:docMk/>
            <pc:sldMk cId="2966218446" sldId="583"/>
            <ac:spMk id="5" creationId="{0E06CC59-3FFD-411B-9961-0DBB5BA8D9F5}"/>
          </ac:spMkLst>
        </pc:spChg>
        <pc:graphicFrameChg chg="mod">
          <ac:chgData name="DI XF" userId="2a7889fc66a80f19" providerId="LiveId" clId="{CEEDDFE6-7A40-4741-AD06-2CBEA2AAF4FB}" dt="2022-08-10T12:52:23.573" v="1946" actId="113"/>
          <ac:graphicFrameMkLst>
            <pc:docMk/>
            <pc:sldMk cId="2966218446" sldId="583"/>
            <ac:graphicFrameMk id="7" creationId="{00000000-0000-0000-0000-000000000000}"/>
          </ac:graphicFrameMkLst>
        </pc:graphicFrameChg>
      </pc:sldChg>
      <pc:sldChg chg="del">
        <pc:chgData name="DI XF" userId="2a7889fc66a80f19" providerId="LiveId" clId="{CEEDDFE6-7A40-4741-AD06-2CBEA2AAF4FB}" dt="2022-08-03T10:44:39.425" v="359" actId="47"/>
        <pc:sldMkLst>
          <pc:docMk/>
          <pc:sldMk cId="374033595" sldId="584"/>
        </pc:sldMkLst>
      </pc:sldChg>
      <pc:sldChg chg="modSp add del mod">
        <pc:chgData name="DI XF" userId="2a7889fc66a80f19" providerId="LiveId" clId="{CEEDDFE6-7A40-4741-AD06-2CBEA2AAF4FB}" dt="2022-08-15T11:39:24.158" v="3255" actId="47"/>
        <pc:sldMkLst>
          <pc:docMk/>
          <pc:sldMk cId="608958236" sldId="584"/>
        </pc:sldMkLst>
        <pc:spChg chg="mod">
          <ac:chgData name="DI XF" userId="2a7889fc66a80f19" providerId="LiveId" clId="{CEEDDFE6-7A40-4741-AD06-2CBEA2AAF4FB}" dt="2022-08-15T11:38:04.341" v="3232" actId="21"/>
          <ac:spMkLst>
            <pc:docMk/>
            <pc:sldMk cId="608958236" sldId="584"/>
            <ac:spMk id="9" creationId="{00000000-0000-0000-0000-000000000000}"/>
          </ac:spMkLst>
        </pc:spChg>
      </pc:sldChg>
      <pc:sldChg chg="del">
        <pc:chgData name="DI XF" userId="2a7889fc66a80f19" providerId="LiveId" clId="{CEEDDFE6-7A40-4741-AD06-2CBEA2AAF4FB}" dt="2022-08-03T10:44:40.155" v="360" actId="47"/>
        <pc:sldMkLst>
          <pc:docMk/>
          <pc:sldMk cId="518625989" sldId="585"/>
        </pc:sldMkLst>
      </pc:sldChg>
      <pc:sldChg chg="delSp modSp add mod modNotesTx">
        <pc:chgData name="DI XF" userId="2a7889fc66a80f19" providerId="LiveId" clId="{CEEDDFE6-7A40-4741-AD06-2CBEA2AAF4FB}" dt="2022-08-10T12:53:11.242" v="1961" actId="113"/>
        <pc:sldMkLst>
          <pc:docMk/>
          <pc:sldMk cId="1199708368" sldId="585"/>
        </pc:sldMkLst>
        <pc:spChg chg="mod">
          <ac:chgData name="DI XF" userId="2a7889fc66a80f19" providerId="LiveId" clId="{CEEDDFE6-7A40-4741-AD06-2CBEA2AAF4FB}" dt="2022-08-03T11:13:29.743" v="736"/>
          <ac:spMkLst>
            <pc:docMk/>
            <pc:sldMk cId="1199708368" sldId="585"/>
            <ac:spMk id="2" creationId="{00000000-0000-0000-0000-000000000000}"/>
          </ac:spMkLst>
        </pc:spChg>
        <pc:spChg chg="del mod">
          <ac:chgData name="DI XF" userId="2a7889fc66a80f19" providerId="LiveId" clId="{CEEDDFE6-7A40-4741-AD06-2CBEA2AAF4FB}" dt="2022-08-03T11:18:55.055" v="811" actId="478"/>
          <ac:spMkLst>
            <pc:docMk/>
            <pc:sldMk cId="1199708368" sldId="585"/>
            <ac:spMk id="5" creationId="{0E06CC59-3FFD-411B-9961-0DBB5BA8D9F5}"/>
          </ac:spMkLst>
        </pc:spChg>
        <pc:graphicFrameChg chg="mod modGraphic">
          <ac:chgData name="DI XF" userId="2a7889fc66a80f19" providerId="LiveId" clId="{CEEDDFE6-7A40-4741-AD06-2CBEA2AAF4FB}" dt="2022-08-10T12:53:11.242" v="1961" actId="113"/>
          <ac:graphicFrameMkLst>
            <pc:docMk/>
            <pc:sldMk cId="1199708368" sldId="585"/>
            <ac:graphicFrameMk id="7" creationId="{00000000-0000-0000-0000-000000000000}"/>
          </ac:graphicFrameMkLst>
        </pc:graphicFrameChg>
      </pc:sldChg>
      <pc:sldChg chg="addSp delSp modSp add mod modNotesTx">
        <pc:chgData name="DI XF" userId="2a7889fc66a80f19" providerId="LiveId" clId="{CEEDDFE6-7A40-4741-AD06-2CBEA2AAF4FB}" dt="2022-08-10T13:00:34.572" v="2103" actId="6549"/>
        <pc:sldMkLst>
          <pc:docMk/>
          <pc:sldMk cId="1308337015" sldId="586"/>
        </pc:sldMkLst>
        <pc:spChg chg="mod">
          <ac:chgData name="DI XF" userId="2a7889fc66a80f19" providerId="LiveId" clId="{CEEDDFE6-7A40-4741-AD06-2CBEA2AAF4FB}" dt="2022-08-10T13:00:34.572" v="2103" actId="6549"/>
          <ac:spMkLst>
            <pc:docMk/>
            <pc:sldMk cId="1308337015" sldId="586"/>
            <ac:spMk id="2" creationId="{00000000-0000-0000-0000-000000000000}"/>
          </ac:spMkLst>
        </pc:spChg>
        <pc:spChg chg="mod">
          <ac:chgData name="DI XF" userId="2a7889fc66a80f19" providerId="LiveId" clId="{CEEDDFE6-7A40-4741-AD06-2CBEA2AAF4FB}" dt="2022-08-10T13:00:17.377" v="2095" actId="207"/>
          <ac:spMkLst>
            <pc:docMk/>
            <pc:sldMk cId="1308337015" sldId="586"/>
            <ac:spMk id="9" creationId="{00000000-0000-0000-0000-000000000000}"/>
          </ac:spMkLst>
        </pc:spChg>
        <pc:graphicFrameChg chg="add del mod modGraphic">
          <ac:chgData name="DI XF" userId="2a7889fc66a80f19" providerId="LiveId" clId="{CEEDDFE6-7A40-4741-AD06-2CBEA2AAF4FB}" dt="2022-08-10T12:59:42.251" v="2085" actId="478"/>
          <ac:graphicFrameMkLst>
            <pc:docMk/>
            <pc:sldMk cId="1308337015" sldId="586"/>
            <ac:graphicFrameMk id="3" creationId="{05C56A52-717C-4866-BFFA-5DB0DC217DBE}"/>
          </ac:graphicFrameMkLst>
        </pc:graphicFrameChg>
      </pc:sldChg>
      <pc:sldChg chg="delSp modSp add del mod ord">
        <pc:chgData name="DI XF" userId="2a7889fc66a80f19" providerId="LiveId" clId="{CEEDDFE6-7A40-4741-AD06-2CBEA2AAF4FB}" dt="2022-08-03T10:16:43.181" v="42" actId="47"/>
        <pc:sldMkLst>
          <pc:docMk/>
          <pc:sldMk cId="3706982251" sldId="586"/>
        </pc:sldMkLst>
        <pc:spChg chg="mod">
          <ac:chgData name="DI XF" userId="2a7889fc66a80f19" providerId="LiveId" clId="{CEEDDFE6-7A40-4741-AD06-2CBEA2AAF4FB}" dt="2022-08-03T10:14:56.613" v="18"/>
          <ac:spMkLst>
            <pc:docMk/>
            <pc:sldMk cId="3706982251" sldId="586"/>
            <ac:spMk id="2" creationId="{00000000-0000-0000-0000-000000000000}"/>
          </ac:spMkLst>
        </pc:spChg>
        <pc:spChg chg="del">
          <ac:chgData name="DI XF" userId="2a7889fc66a80f19" providerId="LiveId" clId="{CEEDDFE6-7A40-4741-AD06-2CBEA2AAF4FB}" dt="2022-08-03T10:16:39.701" v="40" actId="21"/>
          <ac:spMkLst>
            <pc:docMk/>
            <pc:sldMk cId="3706982251" sldId="586"/>
            <ac:spMk id="7" creationId="{00000000-0000-0000-0000-000000000000}"/>
          </ac:spMkLst>
        </pc:spChg>
      </pc:sldChg>
      <pc:sldChg chg="addSp delSp modSp add mod modNotesTx">
        <pc:chgData name="DI XF" userId="2a7889fc66a80f19" providerId="LiveId" clId="{CEEDDFE6-7A40-4741-AD06-2CBEA2AAF4FB}" dt="2022-08-10T13:02:00.213" v="2121" actId="113"/>
        <pc:sldMkLst>
          <pc:docMk/>
          <pc:sldMk cId="1260064450" sldId="587"/>
        </pc:sldMkLst>
        <pc:spChg chg="mod">
          <ac:chgData name="DI XF" userId="2a7889fc66a80f19" providerId="LiveId" clId="{CEEDDFE6-7A40-4741-AD06-2CBEA2AAF4FB}" dt="2022-08-03T11:37:06.404" v="1086"/>
          <ac:spMkLst>
            <pc:docMk/>
            <pc:sldMk cId="1260064450" sldId="587"/>
            <ac:spMk id="2" creationId="{00000000-0000-0000-0000-000000000000}"/>
          </ac:spMkLst>
        </pc:spChg>
        <pc:spChg chg="add del mod">
          <ac:chgData name="DI XF" userId="2a7889fc66a80f19" providerId="LiveId" clId="{CEEDDFE6-7A40-4741-AD06-2CBEA2AAF4FB}" dt="2022-08-03T11:43:23.243" v="1183" actId="14100"/>
          <ac:spMkLst>
            <pc:docMk/>
            <pc:sldMk cId="1260064450" sldId="587"/>
            <ac:spMk id="5" creationId="{8FA130EE-DF08-4635-87DD-C6E6B4A67730}"/>
          </ac:spMkLst>
        </pc:spChg>
        <pc:graphicFrameChg chg="mod">
          <ac:chgData name="DI XF" userId="2a7889fc66a80f19" providerId="LiveId" clId="{CEEDDFE6-7A40-4741-AD06-2CBEA2AAF4FB}" dt="2022-08-10T13:02:00.213" v="2121" actId="113"/>
          <ac:graphicFrameMkLst>
            <pc:docMk/>
            <pc:sldMk cId="1260064450" sldId="587"/>
            <ac:graphicFrameMk id="7" creationId="{00000000-0000-0000-0000-000000000000}"/>
          </ac:graphicFrameMkLst>
        </pc:graphicFrameChg>
      </pc:sldChg>
      <pc:sldChg chg="modSp add mod modNotesTx">
        <pc:chgData name="DI XF" userId="2a7889fc66a80f19" providerId="LiveId" clId="{CEEDDFE6-7A40-4741-AD06-2CBEA2AAF4FB}" dt="2022-08-10T13:02:04.704" v="2122" actId="113"/>
        <pc:sldMkLst>
          <pc:docMk/>
          <pc:sldMk cId="23266206" sldId="588"/>
        </pc:sldMkLst>
        <pc:spChg chg="mod">
          <ac:chgData name="DI XF" userId="2a7889fc66a80f19" providerId="LiveId" clId="{CEEDDFE6-7A40-4741-AD06-2CBEA2AAF4FB}" dt="2022-08-03T11:45:22.430" v="1236" actId="20577"/>
          <ac:spMkLst>
            <pc:docMk/>
            <pc:sldMk cId="23266206" sldId="588"/>
            <ac:spMk id="5" creationId="{8FA130EE-DF08-4635-87DD-C6E6B4A67730}"/>
          </ac:spMkLst>
        </pc:spChg>
        <pc:graphicFrameChg chg="mod modGraphic">
          <ac:chgData name="DI XF" userId="2a7889fc66a80f19" providerId="LiveId" clId="{CEEDDFE6-7A40-4741-AD06-2CBEA2AAF4FB}" dt="2022-08-10T13:02:04.704" v="2122" actId="113"/>
          <ac:graphicFrameMkLst>
            <pc:docMk/>
            <pc:sldMk cId="23266206" sldId="588"/>
            <ac:graphicFrameMk id="7" creationId="{00000000-0000-0000-0000-000000000000}"/>
          </ac:graphicFrameMkLst>
        </pc:graphicFrameChg>
      </pc:sldChg>
      <pc:sldChg chg="addSp delSp modSp add mod modNotesTx">
        <pc:chgData name="DI XF" userId="2a7889fc66a80f19" providerId="LiveId" clId="{CEEDDFE6-7A40-4741-AD06-2CBEA2AAF4FB}" dt="2022-08-10T13:08:02.663" v="2235" actId="207"/>
        <pc:sldMkLst>
          <pc:docMk/>
          <pc:sldMk cId="1842585810" sldId="589"/>
        </pc:sldMkLst>
        <pc:spChg chg="mod">
          <ac:chgData name="DI XF" userId="2a7889fc66a80f19" providerId="LiveId" clId="{CEEDDFE6-7A40-4741-AD06-2CBEA2AAF4FB}" dt="2022-08-03T11:50:28.428" v="1275"/>
          <ac:spMkLst>
            <pc:docMk/>
            <pc:sldMk cId="1842585810" sldId="589"/>
            <ac:spMk id="2" creationId="{00000000-0000-0000-0000-000000000000}"/>
          </ac:spMkLst>
        </pc:spChg>
        <pc:spChg chg="mod ord">
          <ac:chgData name="DI XF" userId="2a7889fc66a80f19" providerId="LiveId" clId="{CEEDDFE6-7A40-4741-AD06-2CBEA2AAF4FB}" dt="2022-08-10T13:07:32.694" v="2224" actId="14100"/>
          <ac:spMkLst>
            <pc:docMk/>
            <pc:sldMk cId="1842585810" sldId="589"/>
            <ac:spMk id="5" creationId="{8FA130EE-DF08-4635-87DD-C6E6B4A67730}"/>
          </ac:spMkLst>
        </pc:spChg>
        <pc:graphicFrameChg chg="add mod modGraphic">
          <ac:chgData name="DI XF" userId="2a7889fc66a80f19" providerId="LiveId" clId="{CEEDDFE6-7A40-4741-AD06-2CBEA2AAF4FB}" dt="2022-08-10T13:08:02.663" v="2235" actId="207"/>
          <ac:graphicFrameMkLst>
            <pc:docMk/>
            <pc:sldMk cId="1842585810" sldId="589"/>
            <ac:graphicFrameMk id="6" creationId="{D5F5B7E1-18B6-4B76-939C-07A841A52F3E}"/>
          </ac:graphicFrameMkLst>
        </pc:graphicFrameChg>
        <pc:graphicFrameChg chg="del mod">
          <ac:chgData name="DI XF" userId="2a7889fc66a80f19" providerId="LiveId" clId="{CEEDDFE6-7A40-4741-AD06-2CBEA2AAF4FB}" dt="2022-08-03T11:55:12.494" v="1349" actId="478"/>
          <ac:graphicFrameMkLst>
            <pc:docMk/>
            <pc:sldMk cId="1842585810" sldId="589"/>
            <ac:graphicFrameMk id="7" creationId="{00000000-0000-0000-0000-000000000000}"/>
          </ac:graphicFrameMkLst>
        </pc:graphicFrameChg>
      </pc:sldChg>
      <pc:sldChg chg="modSp add mod modNotesTx">
        <pc:chgData name="DI XF" userId="2a7889fc66a80f19" providerId="LiveId" clId="{CEEDDFE6-7A40-4741-AD06-2CBEA2AAF4FB}" dt="2022-08-10T13:12:25.375" v="2333" actId="207"/>
        <pc:sldMkLst>
          <pc:docMk/>
          <pc:sldMk cId="655539060" sldId="590"/>
        </pc:sldMkLst>
        <pc:spChg chg="mod">
          <ac:chgData name="DI XF" userId="2a7889fc66a80f19" providerId="LiveId" clId="{CEEDDFE6-7A40-4741-AD06-2CBEA2AAF4FB}" dt="2022-08-10T13:12:25.375" v="2333" actId="207"/>
          <ac:spMkLst>
            <pc:docMk/>
            <pc:sldMk cId="655539060" sldId="590"/>
            <ac:spMk id="5" creationId="{8FA130EE-DF08-4635-87DD-C6E6B4A67730}"/>
          </ac:spMkLst>
        </pc:spChg>
        <pc:graphicFrameChg chg="mod modGraphic">
          <ac:chgData name="DI XF" userId="2a7889fc66a80f19" providerId="LiveId" clId="{CEEDDFE6-7A40-4741-AD06-2CBEA2AAF4FB}" dt="2022-08-10T13:07:57.283" v="2234" actId="113"/>
          <ac:graphicFrameMkLst>
            <pc:docMk/>
            <pc:sldMk cId="655539060" sldId="590"/>
            <ac:graphicFrameMk id="7" creationId="{00000000-0000-0000-0000-000000000000}"/>
          </ac:graphicFrameMkLst>
        </pc:graphicFrameChg>
      </pc:sldChg>
      <pc:sldChg chg="modSp add mod">
        <pc:chgData name="DI XF" userId="2a7889fc66a80f19" providerId="LiveId" clId="{CEEDDFE6-7A40-4741-AD06-2CBEA2AAF4FB}" dt="2022-08-10T12:49:15.405" v="1905" actId="113"/>
        <pc:sldMkLst>
          <pc:docMk/>
          <pc:sldMk cId="2648570581" sldId="591"/>
        </pc:sldMkLst>
        <pc:graphicFrameChg chg="mod modGraphic">
          <ac:chgData name="DI XF" userId="2a7889fc66a80f19" providerId="LiveId" clId="{CEEDDFE6-7A40-4741-AD06-2CBEA2AAF4FB}" dt="2022-08-10T12:49:15.405" v="1905" actId="113"/>
          <ac:graphicFrameMkLst>
            <pc:docMk/>
            <pc:sldMk cId="2648570581" sldId="591"/>
            <ac:graphicFrameMk id="7" creationId="{00000000-0000-0000-0000-000000000000}"/>
          </ac:graphicFrameMkLst>
        </pc:graphicFrameChg>
      </pc:sldChg>
      <pc:sldChg chg="modSp add mod">
        <pc:chgData name="DI XF" userId="2a7889fc66a80f19" providerId="LiveId" clId="{CEEDDFE6-7A40-4741-AD06-2CBEA2AAF4FB}" dt="2022-08-10T12:50:50.854" v="1929" actId="113"/>
        <pc:sldMkLst>
          <pc:docMk/>
          <pc:sldMk cId="1423150817" sldId="592"/>
        </pc:sldMkLst>
        <pc:graphicFrameChg chg="mod modGraphic">
          <ac:chgData name="DI XF" userId="2a7889fc66a80f19" providerId="LiveId" clId="{CEEDDFE6-7A40-4741-AD06-2CBEA2AAF4FB}" dt="2022-08-10T12:50:50.854" v="1929" actId="113"/>
          <ac:graphicFrameMkLst>
            <pc:docMk/>
            <pc:sldMk cId="1423150817" sldId="592"/>
            <ac:graphicFrameMk id="7" creationId="{00000000-0000-0000-0000-000000000000}"/>
          </ac:graphicFrameMkLst>
        </pc:graphicFrameChg>
      </pc:sldChg>
      <pc:sldChg chg="modSp add mod">
        <pc:chgData name="DI XF" userId="2a7889fc66a80f19" providerId="LiveId" clId="{CEEDDFE6-7A40-4741-AD06-2CBEA2AAF4FB}" dt="2022-08-15T11:43:15.758" v="3300" actId="20577"/>
        <pc:sldMkLst>
          <pc:docMk/>
          <pc:sldMk cId="3682960967" sldId="593"/>
        </pc:sldMkLst>
        <pc:graphicFrameChg chg="mod modGraphic">
          <ac:chgData name="DI XF" userId="2a7889fc66a80f19" providerId="LiveId" clId="{CEEDDFE6-7A40-4741-AD06-2CBEA2AAF4FB}" dt="2022-08-15T11:43:15.758" v="3300" actId="20577"/>
          <ac:graphicFrameMkLst>
            <pc:docMk/>
            <pc:sldMk cId="3682960967" sldId="593"/>
            <ac:graphicFrameMk id="7" creationId="{00000000-0000-0000-0000-000000000000}"/>
          </ac:graphicFrameMkLst>
        </pc:graphicFrameChg>
      </pc:sldChg>
      <pc:sldChg chg="addSp delSp modSp add mod">
        <pc:chgData name="DI XF" userId="2a7889fc66a80f19" providerId="LiveId" clId="{CEEDDFE6-7A40-4741-AD06-2CBEA2AAF4FB}" dt="2022-08-10T13:04:42.863" v="2170" actId="207"/>
        <pc:sldMkLst>
          <pc:docMk/>
          <pc:sldMk cId="1129617814" sldId="594"/>
        </pc:sldMkLst>
        <pc:spChg chg="add mod">
          <ac:chgData name="DI XF" userId="2a7889fc66a80f19" providerId="LiveId" clId="{CEEDDFE6-7A40-4741-AD06-2CBEA2AAF4FB}" dt="2022-08-10T13:04:42.863" v="2170" actId="207"/>
          <ac:spMkLst>
            <pc:docMk/>
            <pc:sldMk cId="1129617814" sldId="594"/>
            <ac:spMk id="5" creationId="{52FDDBB8-29C4-4803-AD10-3C55FDB99BF9}"/>
          </ac:spMkLst>
        </pc:spChg>
        <pc:spChg chg="del">
          <ac:chgData name="DI XF" userId="2a7889fc66a80f19" providerId="LiveId" clId="{CEEDDFE6-7A40-4741-AD06-2CBEA2AAF4FB}" dt="2022-08-09T14:16:43.650" v="1849" actId="478"/>
          <ac:spMkLst>
            <pc:docMk/>
            <pc:sldMk cId="1129617814" sldId="594"/>
            <ac:spMk id="5" creationId="{8FA130EE-DF08-4635-87DD-C6E6B4A67730}"/>
          </ac:spMkLst>
        </pc:spChg>
        <pc:graphicFrameChg chg="mod modGraphic">
          <ac:chgData name="DI XF" userId="2a7889fc66a80f19" providerId="LiveId" clId="{CEEDDFE6-7A40-4741-AD06-2CBEA2AAF4FB}" dt="2022-08-10T13:02:11.352" v="2123" actId="113"/>
          <ac:graphicFrameMkLst>
            <pc:docMk/>
            <pc:sldMk cId="1129617814" sldId="594"/>
            <ac:graphicFrameMk id="7" creationId="{00000000-0000-0000-0000-000000000000}"/>
          </ac:graphicFrameMkLst>
        </pc:graphicFrameChg>
      </pc:sldChg>
      <pc:sldChg chg="delSp modSp add mod">
        <pc:chgData name="DI XF" userId="2a7889fc66a80f19" providerId="LiveId" clId="{CEEDDFE6-7A40-4741-AD06-2CBEA2AAF4FB}" dt="2022-08-10T13:16:31.115" v="2377" actId="1076"/>
        <pc:sldMkLst>
          <pc:docMk/>
          <pc:sldMk cId="3123644038" sldId="595"/>
        </pc:sldMkLst>
        <pc:spChg chg="del">
          <ac:chgData name="DI XF" userId="2a7889fc66a80f19" providerId="LiveId" clId="{CEEDDFE6-7A40-4741-AD06-2CBEA2AAF4FB}" dt="2022-08-10T13:16:15.442" v="2373" actId="478"/>
          <ac:spMkLst>
            <pc:docMk/>
            <pc:sldMk cId="3123644038" sldId="595"/>
            <ac:spMk id="5" creationId="{8FA130EE-DF08-4635-87DD-C6E6B4A67730}"/>
          </ac:spMkLst>
        </pc:spChg>
        <pc:spChg chg="mod">
          <ac:chgData name="DI XF" userId="2a7889fc66a80f19" providerId="LiveId" clId="{CEEDDFE6-7A40-4741-AD06-2CBEA2AAF4FB}" dt="2022-08-10T13:16:31.115" v="2377" actId="1076"/>
          <ac:spMkLst>
            <pc:docMk/>
            <pc:sldMk cId="3123644038" sldId="595"/>
            <ac:spMk id="9" creationId="{00000000-0000-0000-0000-000000000000}"/>
          </ac:spMkLst>
        </pc:spChg>
        <pc:graphicFrameChg chg="mod modGraphic">
          <ac:chgData name="DI XF" userId="2a7889fc66a80f19" providerId="LiveId" clId="{CEEDDFE6-7A40-4741-AD06-2CBEA2AAF4FB}" dt="2022-08-10T13:16:31.115" v="2377" actId="1076"/>
          <ac:graphicFrameMkLst>
            <pc:docMk/>
            <pc:sldMk cId="3123644038" sldId="595"/>
            <ac:graphicFrameMk id="7" creationId="{00000000-0000-0000-0000-000000000000}"/>
          </ac:graphicFrameMkLst>
        </pc:graphicFrameChg>
      </pc:sldChg>
      <pc:sldChg chg="addSp modSp add mod">
        <pc:chgData name="DI XF" userId="2a7889fc66a80f19" providerId="LiveId" clId="{CEEDDFE6-7A40-4741-AD06-2CBEA2AAF4FB}" dt="2022-08-15T12:05:08.026" v="3739" actId="207"/>
        <pc:sldMkLst>
          <pc:docMk/>
          <pc:sldMk cId="2666494678" sldId="596"/>
        </pc:sldMkLst>
        <pc:spChg chg="add mod">
          <ac:chgData name="DI XF" userId="2a7889fc66a80f19" providerId="LiveId" clId="{CEEDDFE6-7A40-4741-AD06-2CBEA2AAF4FB}" dt="2022-08-15T12:05:04.608" v="3738" actId="207"/>
          <ac:spMkLst>
            <pc:docMk/>
            <pc:sldMk cId="2666494678" sldId="596"/>
            <ac:spMk id="6" creationId="{DC28B0A8-836B-44A3-B0C4-34E6E3D913B6}"/>
          </ac:spMkLst>
        </pc:spChg>
        <pc:spChg chg="add mod">
          <ac:chgData name="DI XF" userId="2a7889fc66a80f19" providerId="LiveId" clId="{CEEDDFE6-7A40-4741-AD06-2CBEA2AAF4FB}" dt="2022-08-15T12:05:04.608" v="3738" actId="207"/>
          <ac:spMkLst>
            <pc:docMk/>
            <pc:sldMk cId="2666494678" sldId="596"/>
            <ac:spMk id="8" creationId="{A449444C-DB84-45CE-87FA-493A5A5870AD}"/>
          </ac:spMkLst>
        </pc:spChg>
        <pc:spChg chg="mod">
          <ac:chgData name="DI XF" userId="2a7889fc66a80f19" providerId="LiveId" clId="{CEEDDFE6-7A40-4741-AD06-2CBEA2AAF4FB}" dt="2022-08-15T12:04:55.777" v="3737" actId="1076"/>
          <ac:spMkLst>
            <pc:docMk/>
            <pc:sldMk cId="2666494678" sldId="596"/>
            <ac:spMk id="9" creationId="{00000000-0000-0000-0000-000000000000}"/>
          </ac:spMkLst>
        </pc:spChg>
        <pc:spChg chg="add mod">
          <ac:chgData name="DI XF" userId="2a7889fc66a80f19" providerId="LiveId" clId="{CEEDDFE6-7A40-4741-AD06-2CBEA2AAF4FB}" dt="2022-08-15T12:05:04.608" v="3738" actId="207"/>
          <ac:spMkLst>
            <pc:docMk/>
            <pc:sldMk cId="2666494678" sldId="596"/>
            <ac:spMk id="10" creationId="{1E1A7CAD-0AE9-4D1E-90D3-43326A1AE468}"/>
          </ac:spMkLst>
        </pc:spChg>
        <pc:graphicFrameChg chg="add mod modGraphic">
          <ac:chgData name="DI XF" userId="2a7889fc66a80f19" providerId="LiveId" clId="{CEEDDFE6-7A40-4741-AD06-2CBEA2AAF4FB}" dt="2022-08-15T12:05:08.026" v="3739" actId="207"/>
          <ac:graphicFrameMkLst>
            <pc:docMk/>
            <pc:sldMk cId="2666494678" sldId="596"/>
            <ac:graphicFrameMk id="3" creationId="{F7223344-4D2C-4DAA-9571-CA5C20C80389}"/>
          </ac:graphicFrameMkLst>
        </pc:graphicFrameChg>
      </pc:sldChg>
      <pc:sldChg chg="addSp modSp add mod">
        <pc:chgData name="DI XF" userId="2a7889fc66a80f19" providerId="LiveId" clId="{CEEDDFE6-7A40-4741-AD06-2CBEA2AAF4FB}" dt="2022-08-15T12:00:23.690" v="3625" actId="20577"/>
        <pc:sldMkLst>
          <pc:docMk/>
          <pc:sldMk cId="1173884543" sldId="597"/>
        </pc:sldMkLst>
        <pc:spChg chg="add mod">
          <ac:chgData name="DI XF" userId="2a7889fc66a80f19" providerId="LiveId" clId="{CEEDDFE6-7A40-4741-AD06-2CBEA2AAF4FB}" dt="2022-08-11T07:31:49.160" v="2384" actId="1076"/>
          <ac:spMkLst>
            <pc:docMk/>
            <pc:sldMk cId="1173884543" sldId="597"/>
            <ac:spMk id="4" creationId="{296C0DE0-815E-4D45-9D9A-1B3F022D87D7}"/>
          </ac:spMkLst>
        </pc:spChg>
        <pc:spChg chg="add mod">
          <ac:chgData name="DI XF" userId="2a7889fc66a80f19" providerId="LiveId" clId="{CEEDDFE6-7A40-4741-AD06-2CBEA2AAF4FB}" dt="2022-08-11T07:32:24.644" v="2388" actId="1076"/>
          <ac:spMkLst>
            <pc:docMk/>
            <pc:sldMk cId="1173884543" sldId="597"/>
            <ac:spMk id="5" creationId="{1E7AB478-C6CD-49E9-B08A-6D9AF4F621E7}"/>
          </ac:spMkLst>
        </pc:spChg>
        <pc:spChg chg="add mod">
          <ac:chgData name="DI XF" userId="2a7889fc66a80f19" providerId="LiveId" clId="{CEEDDFE6-7A40-4741-AD06-2CBEA2AAF4FB}" dt="2022-08-11T07:31:49.160" v="2384" actId="1076"/>
          <ac:spMkLst>
            <pc:docMk/>
            <pc:sldMk cId="1173884543" sldId="597"/>
            <ac:spMk id="6" creationId="{EECCD538-A784-43F9-B425-2E8C46193F01}"/>
          </ac:spMkLst>
        </pc:spChg>
        <pc:spChg chg="add mod">
          <ac:chgData name="DI XF" userId="2a7889fc66a80f19" providerId="LiveId" clId="{CEEDDFE6-7A40-4741-AD06-2CBEA2AAF4FB}" dt="2022-08-11T07:32:14.284" v="2386" actId="1076"/>
          <ac:spMkLst>
            <pc:docMk/>
            <pc:sldMk cId="1173884543" sldId="597"/>
            <ac:spMk id="7" creationId="{C64BCE9F-A3F2-41BE-B0F2-26501676FEE5}"/>
          </ac:spMkLst>
        </pc:spChg>
        <pc:spChg chg="add mod">
          <ac:chgData name="DI XF" userId="2a7889fc66a80f19" providerId="LiveId" clId="{CEEDDFE6-7A40-4741-AD06-2CBEA2AAF4FB}" dt="2022-08-11T07:32:18.488" v="2387" actId="1076"/>
          <ac:spMkLst>
            <pc:docMk/>
            <pc:sldMk cId="1173884543" sldId="597"/>
            <ac:spMk id="8" creationId="{9EFFA837-8580-4AD8-AD42-33E0BCC2BA55}"/>
          </ac:spMkLst>
        </pc:spChg>
        <pc:spChg chg="mod">
          <ac:chgData name="DI XF" userId="2a7889fc66a80f19" providerId="LiveId" clId="{CEEDDFE6-7A40-4741-AD06-2CBEA2AAF4FB}" dt="2022-08-15T12:00:23.690" v="3625" actId="20577"/>
          <ac:spMkLst>
            <pc:docMk/>
            <pc:sldMk cId="1173884543" sldId="597"/>
            <ac:spMk id="9" creationId="{00000000-0000-0000-0000-000000000000}"/>
          </ac:spMkLst>
        </pc:spChg>
      </pc:sldChg>
      <pc:sldChg chg="addSp delSp modSp add mod">
        <pc:chgData name="DI XF" userId="2a7889fc66a80f19" providerId="LiveId" clId="{CEEDDFE6-7A40-4741-AD06-2CBEA2AAF4FB}" dt="2022-08-11T07:36:42.300" v="2412"/>
        <pc:sldMkLst>
          <pc:docMk/>
          <pc:sldMk cId="2426730242" sldId="598"/>
        </pc:sldMkLst>
        <pc:spChg chg="add mod">
          <ac:chgData name="DI XF" userId="2a7889fc66a80f19" providerId="LiveId" clId="{CEEDDFE6-7A40-4741-AD06-2CBEA2AAF4FB}" dt="2022-08-11T07:35:08.595" v="2410" actId="1076"/>
          <ac:spMkLst>
            <pc:docMk/>
            <pc:sldMk cId="2426730242" sldId="598"/>
            <ac:spMk id="4" creationId="{408435B9-BF64-441D-96E5-8E9C86B3E23E}"/>
          </ac:spMkLst>
        </pc:spChg>
        <pc:spChg chg="add mod">
          <ac:chgData name="DI XF" userId="2a7889fc66a80f19" providerId="LiveId" clId="{CEEDDFE6-7A40-4741-AD06-2CBEA2AAF4FB}" dt="2022-08-11T07:35:08.595" v="2410" actId="1076"/>
          <ac:spMkLst>
            <pc:docMk/>
            <pc:sldMk cId="2426730242" sldId="598"/>
            <ac:spMk id="5" creationId="{43B88D20-0390-4962-92C7-286F5536A4AF}"/>
          </ac:spMkLst>
        </pc:spChg>
        <pc:spChg chg="add mod">
          <ac:chgData name="DI XF" userId="2a7889fc66a80f19" providerId="LiveId" clId="{CEEDDFE6-7A40-4741-AD06-2CBEA2AAF4FB}" dt="2022-08-11T07:35:08.595" v="2410" actId="1076"/>
          <ac:spMkLst>
            <pc:docMk/>
            <pc:sldMk cId="2426730242" sldId="598"/>
            <ac:spMk id="6" creationId="{AC7F7298-47C4-436F-A228-ADC4DD8AE69A}"/>
          </ac:spMkLst>
        </pc:spChg>
        <pc:spChg chg="add mod">
          <ac:chgData name="DI XF" userId="2a7889fc66a80f19" providerId="LiveId" clId="{CEEDDFE6-7A40-4741-AD06-2CBEA2AAF4FB}" dt="2022-08-11T07:35:08.595" v="2410" actId="1076"/>
          <ac:spMkLst>
            <pc:docMk/>
            <pc:sldMk cId="2426730242" sldId="598"/>
            <ac:spMk id="7" creationId="{3890B2AF-B165-419D-835E-3D68994A401A}"/>
          </ac:spMkLst>
        </pc:spChg>
        <pc:spChg chg="add mod">
          <ac:chgData name="DI XF" userId="2a7889fc66a80f19" providerId="LiveId" clId="{CEEDDFE6-7A40-4741-AD06-2CBEA2AAF4FB}" dt="2022-08-11T07:35:08.595" v="2410" actId="1076"/>
          <ac:spMkLst>
            <pc:docMk/>
            <pc:sldMk cId="2426730242" sldId="598"/>
            <ac:spMk id="8" creationId="{775203F1-E81A-4748-AC14-5CE92C8FAD23}"/>
          </ac:spMkLst>
        </pc:spChg>
        <pc:spChg chg="mod">
          <ac:chgData name="DI XF" userId="2a7889fc66a80f19" providerId="LiveId" clId="{CEEDDFE6-7A40-4741-AD06-2CBEA2AAF4FB}" dt="2022-08-11T07:34:59.563" v="2408" actId="20577"/>
          <ac:spMkLst>
            <pc:docMk/>
            <pc:sldMk cId="2426730242" sldId="598"/>
            <ac:spMk id="9" creationId="{00000000-0000-0000-0000-000000000000}"/>
          </ac:spMkLst>
        </pc:spChg>
        <pc:spChg chg="add mod">
          <ac:chgData name="DI XF" userId="2a7889fc66a80f19" providerId="LiveId" clId="{CEEDDFE6-7A40-4741-AD06-2CBEA2AAF4FB}" dt="2022-08-11T07:35:08.595" v="2410" actId="1076"/>
          <ac:spMkLst>
            <pc:docMk/>
            <pc:sldMk cId="2426730242" sldId="598"/>
            <ac:spMk id="10" creationId="{9D6FF5AF-10E0-4179-A040-11993CEBF874}"/>
          </ac:spMkLst>
        </pc:spChg>
        <pc:spChg chg="add mod">
          <ac:chgData name="DI XF" userId="2a7889fc66a80f19" providerId="LiveId" clId="{CEEDDFE6-7A40-4741-AD06-2CBEA2AAF4FB}" dt="2022-08-11T07:35:08.595" v="2410" actId="1076"/>
          <ac:spMkLst>
            <pc:docMk/>
            <pc:sldMk cId="2426730242" sldId="598"/>
            <ac:spMk id="11" creationId="{F4FF95FB-3B6A-42D9-A953-29CFF84F305B}"/>
          </ac:spMkLst>
        </pc:spChg>
        <pc:spChg chg="add mod">
          <ac:chgData name="DI XF" userId="2a7889fc66a80f19" providerId="LiveId" clId="{CEEDDFE6-7A40-4741-AD06-2CBEA2AAF4FB}" dt="2022-08-11T07:35:08.595" v="2410" actId="1076"/>
          <ac:spMkLst>
            <pc:docMk/>
            <pc:sldMk cId="2426730242" sldId="598"/>
            <ac:spMk id="12" creationId="{988E839E-D0B0-4836-AA6D-DFD4640E1F46}"/>
          </ac:spMkLst>
        </pc:spChg>
        <pc:spChg chg="add mod">
          <ac:chgData name="DI XF" userId="2a7889fc66a80f19" providerId="LiveId" clId="{CEEDDFE6-7A40-4741-AD06-2CBEA2AAF4FB}" dt="2022-08-11T07:35:08.595" v="2410" actId="1076"/>
          <ac:spMkLst>
            <pc:docMk/>
            <pc:sldMk cId="2426730242" sldId="598"/>
            <ac:spMk id="13" creationId="{FC532991-5948-498C-A120-B231EFD1AA56}"/>
          </ac:spMkLst>
        </pc:spChg>
        <pc:spChg chg="add mod">
          <ac:chgData name="DI XF" userId="2a7889fc66a80f19" providerId="LiveId" clId="{CEEDDFE6-7A40-4741-AD06-2CBEA2AAF4FB}" dt="2022-08-11T07:35:08.595" v="2410" actId="1076"/>
          <ac:spMkLst>
            <pc:docMk/>
            <pc:sldMk cId="2426730242" sldId="598"/>
            <ac:spMk id="14" creationId="{BE9EB927-F696-4FD0-BF6C-8646FC00DDBD}"/>
          </ac:spMkLst>
        </pc:spChg>
        <pc:spChg chg="add mod">
          <ac:chgData name="DI XF" userId="2a7889fc66a80f19" providerId="LiveId" clId="{CEEDDFE6-7A40-4741-AD06-2CBEA2AAF4FB}" dt="2022-08-11T07:35:08.595" v="2410" actId="1076"/>
          <ac:spMkLst>
            <pc:docMk/>
            <pc:sldMk cId="2426730242" sldId="598"/>
            <ac:spMk id="15" creationId="{51EC2DD3-FC29-440C-80BD-6F20A48923C9}"/>
          </ac:spMkLst>
        </pc:spChg>
        <pc:spChg chg="add mod">
          <ac:chgData name="DI XF" userId="2a7889fc66a80f19" providerId="LiveId" clId="{CEEDDFE6-7A40-4741-AD06-2CBEA2AAF4FB}" dt="2022-08-11T07:35:08.595" v="2410" actId="1076"/>
          <ac:spMkLst>
            <pc:docMk/>
            <pc:sldMk cId="2426730242" sldId="598"/>
            <ac:spMk id="16" creationId="{A9AA66B2-80D0-42C1-9856-FD667DFB422A}"/>
          </ac:spMkLst>
        </pc:spChg>
        <pc:spChg chg="add mod">
          <ac:chgData name="DI XF" userId="2a7889fc66a80f19" providerId="LiveId" clId="{CEEDDFE6-7A40-4741-AD06-2CBEA2AAF4FB}" dt="2022-08-11T07:35:08.595" v="2410" actId="1076"/>
          <ac:spMkLst>
            <pc:docMk/>
            <pc:sldMk cId="2426730242" sldId="598"/>
            <ac:spMk id="17" creationId="{9C9CDFF2-189E-419E-90CE-5F9D755595E3}"/>
          </ac:spMkLst>
        </pc:spChg>
        <pc:spChg chg="add mod">
          <ac:chgData name="DI XF" userId="2a7889fc66a80f19" providerId="LiveId" clId="{CEEDDFE6-7A40-4741-AD06-2CBEA2AAF4FB}" dt="2022-08-11T07:35:08.595" v="2410" actId="1076"/>
          <ac:spMkLst>
            <pc:docMk/>
            <pc:sldMk cId="2426730242" sldId="598"/>
            <ac:spMk id="18" creationId="{39E87447-6842-48D8-80FA-B9A0B3D1D970}"/>
          </ac:spMkLst>
        </pc:spChg>
        <pc:spChg chg="add del mod">
          <ac:chgData name="DI XF" userId="2a7889fc66a80f19" providerId="LiveId" clId="{CEEDDFE6-7A40-4741-AD06-2CBEA2AAF4FB}" dt="2022-08-11T07:36:42.300" v="2412"/>
          <ac:spMkLst>
            <pc:docMk/>
            <pc:sldMk cId="2426730242" sldId="598"/>
            <ac:spMk id="19" creationId="{BACB27FF-7533-477A-8A33-35E763634EA4}"/>
          </ac:spMkLst>
        </pc:spChg>
        <pc:spChg chg="add del mod">
          <ac:chgData name="DI XF" userId="2a7889fc66a80f19" providerId="LiveId" clId="{CEEDDFE6-7A40-4741-AD06-2CBEA2AAF4FB}" dt="2022-08-11T07:36:42.300" v="2412"/>
          <ac:spMkLst>
            <pc:docMk/>
            <pc:sldMk cId="2426730242" sldId="598"/>
            <ac:spMk id="20" creationId="{AF87639B-828C-4B88-A76B-B9CC01CEA75F}"/>
          </ac:spMkLst>
        </pc:spChg>
        <pc:spChg chg="add del mod">
          <ac:chgData name="DI XF" userId="2a7889fc66a80f19" providerId="LiveId" clId="{CEEDDFE6-7A40-4741-AD06-2CBEA2AAF4FB}" dt="2022-08-11T07:36:42.300" v="2412"/>
          <ac:spMkLst>
            <pc:docMk/>
            <pc:sldMk cId="2426730242" sldId="598"/>
            <ac:spMk id="21" creationId="{99E1DBA0-D727-4228-AAED-B6111808428A}"/>
          </ac:spMkLst>
        </pc:spChg>
        <pc:spChg chg="add del mod">
          <ac:chgData name="DI XF" userId="2a7889fc66a80f19" providerId="LiveId" clId="{CEEDDFE6-7A40-4741-AD06-2CBEA2AAF4FB}" dt="2022-08-11T07:36:42.300" v="2412"/>
          <ac:spMkLst>
            <pc:docMk/>
            <pc:sldMk cId="2426730242" sldId="598"/>
            <ac:spMk id="22" creationId="{14697E74-1822-44EE-BBCD-41C876ADDE43}"/>
          </ac:spMkLst>
        </pc:spChg>
        <pc:spChg chg="add del mod">
          <ac:chgData name="DI XF" userId="2a7889fc66a80f19" providerId="LiveId" clId="{CEEDDFE6-7A40-4741-AD06-2CBEA2AAF4FB}" dt="2022-08-11T07:36:42.300" v="2412"/>
          <ac:spMkLst>
            <pc:docMk/>
            <pc:sldMk cId="2426730242" sldId="598"/>
            <ac:spMk id="23" creationId="{D4E782B7-5C79-4842-B058-D2770B7FF80A}"/>
          </ac:spMkLst>
        </pc:spChg>
        <pc:spChg chg="add del mod">
          <ac:chgData name="DI XF" userId="2a7889fc66a80f19" providerId="LiveId" clId="{CEEDDFE6-7A40-4741-AD06-2CBEA2AAF4FB}" dt="2022-08-11T07:36:42.300" v="2412"/>
          <ac:spMkLst>
            <pc:docMk/>
            <pc:sldMk cId="2426730242" sldId="598"/>
            <ac:spMk id="24" creationId="{1B86583F-EB95-4CE1-B9A6-2B0C406AE0FE}"/>
          </ac:spMkLst>
        </pc:spChg>
        <pc:spChg chg="add del mod">
          <ac:chgData name="DI XF" userId="2a7889fc66a80f19" providerId="LiveId" clId="{CEEDDFE6-7A40-4741-AD06-2CBEA2AAF4FB}" dt="2022-08-11T07:36:42.300" v="2412"/>
          <ac:spMkLst>
            <pc:docMk/>
            <pc:sldMk cId="2426730242" sldId="598"/>
            <ac:spMk id="25" creationId="{10C06588-631C-45B4-BA66-E249793C81B3}"/>
          </ac:spMkLst>
        </pc:spChg>
        <pc:spChg chg="add del mod">
          <ac:chgData name="DI XF" userId="2a7889fc66a80f19" providerId="LiveId" clId="{CEEDDFE6-7A40-4741-AD06-2CBEA2AAF4FB}" dt="2022-08-11T07:36:42.300" v="2412"/>
          <ac:spMkLst>
            <pc:docMk/>
            <pc:sldMk cId="2426730242" sldId="598"/>
            <ac:spMk id="26" creationId="{F7C56839-0931-4AB5-BD61-DA13D721427D}"/>
          </ac:spMkLst>
        </pc:spChg>
        <pc:spChg chg="add del mod">
          <ac:chgData name="DI XF" userId="2a7889fc66a80f19" providerId="LiveId" clId="{CEEDDFE6-7A40-4741-AD06-2CBEA2AAF4FB}" dt="2022-08-11T07:36:42.300" v="2412"/>
          <ac:spMkLst>
            <pc:docMk/>
            <pc:sldMk cId="2426730242" sldId="598"/>
            <ac:spMk id="27" creationId="{CD0132F7-403E-4FDD-96EC-FCF7D9346A72}"/>
          </ac:spMkLst>
        </pc:spChg>
        <pc:spChg chg="add del mod">
          <ac:chgData name="DI XF" userId="2a7889fc66a80f19" providerId="LiveId" clId="{CEEDDFE6-7A40-4741-AD06-2CBEA2AAF4FB}" dt="2022-08-11T07:36:42.300" v="2412"/>
          <ac:spMkLst>
            <pc:docMk/>
            <pc:sldMk cId="2426730242" sldId="598"/>
            <ac:spMk id="28" creationId="{3C2D2819-6886-45F3-922C-A6A9F38C75CA}"/>
          </ac:spMkLst>
        </pc:spChg>
        <pc:spChg chg="add del mod">
          <ac:chgData name="DI XF" userId="2a7889fc66a80f19" providerId="LiveId" clId="{CEEDDFE6-7A40-4741-AD06-2CBEA2AAF4FB}" dt="2022-08-11T07:36:42.300" v="2412"/>
          <ac:spMkLst>
            <pc:docMk/>
            <pc:sldMk cId="2426730242" sldId="598"/>
            <ac:spMk id="29" creationId="{5B92A887-B6BE-48F6-B1D5-9F83E9EF162E}"/>
          </ac:spMkLst>
        </pc:spChg>
        <pc:spChg chg="add del mod">
          <ac:chgData name="DI XF" userId="2a7889fc66a80f19" providerId="LiveId" clId="{CEEDDFE6-7A40-4741-AD06-2CBEA2AAF4FB}" dt="2022-08-11T07:36:42.300" v="2412"/>
          <ac:spMkLst>
            <pc:docMk/>
            <pc:sldMk cId="2426730242" sldId="598"/>
            <ac:spMk id="30" creationId="{A1C8B5FD-EEE5-4FB3-B24F-F4BC817F4385}"/>
          </ac:spMkLst>
        </pc:spChg>
        <pc:spChg chg="add del mod">
          <ac:chgData name="DI XF" userId="2a7889fc66a80f19" providerId="LiveId" clId="{CEEDDFE6-7A40-4741-AD06-2CBEA2AAF4FB}" dt="2022-08-11T07:36:42.300" v="2412"/>
          <ac:spMkLst>
            <pc:docMk/>
            <pc:sldMk cId="2426730242" sldId="598"/>
            <ac:spMk id="31" creationId="{8DE4C4CB-B78E-4E12-85B9-7FFB7D16BF0A}"/>
          </ac:spMkLst>
        </pc:spChg>
        <pc:spChg chg="add del mod">
          <ac:chgData name="DI XF" userId="2a7889fc66a80f19" providerId="LiveId" clId="{CEEDDFE6-7A40-4741-AD06-2CBEA2AAF4FB}" dt="2022-08-11T07:36:42.300" v="2412"/>
          <ac:spMkLst>
            <pc:docMk/>
            <pc:sldMk cId="2426730242" sldId="598"/>
            <ac:spMk id="32" creationId="{04C2C97A-88BD-402A-8F3D-A0BD80E322A5}"/>
          </ac:spMkLst>
        </pc:spChg>
      </pc:sldChg>
      <pc:sldChg chg="addSp delSp modSp add del mod">
        <pc:chgData name="DI XF" userId="2a7889fc66a80f19" providerId="LiveId" clId="{CEEDDFE6-7A40-4741-AD06-2CBEA2AAF4FB}" dt="2022-08-11T07:40:19.236" v="2482" actId="47"/>
        <pc:sldMkLst>
          <pc:docMk/>
          <pc:sldMk cId="1746159786" sldId="599"/>
        </pc:sldMkLst>
        <pc:spChg chg="del">
          <ac:chgData name="DI XF" userId="2a7889fc66a80f19" providerId="LiveId" clId="{CEEDDFE6-7A40-4741-AD06-2CBEA2AAF4FB}" dt="2022-08-11T07:36:47.362" v="2414" actId="478"/>
          <ac:spMkLst>
            <pc:docMk/>
            <pc:sldMk cId="1746159786" sldId="599"/>
            <ac:spMk id="4" creationId="{408435B9-BF64-441D-96E5-8E9C86B3E23E}"/>
          </ac:spMkLst>
        </pc:spChg>
        <pc:spChg chg="del">
          <ac:chgData name="DI XF" userId="2a7889fc66a80f19" providerId="LiveId" clId="{CEEDDFE6-7A40-4741-AD06-2CBEA2AAF4FB}" dt="2022-08-11T07:36:47.362" v="2414" actId="478"/>
          <ac:spMkLst>
            <pc:docMk/>
            <pc:sldMk cId="1746159786" sldId="599"/>
            <ac:spMk id="5" creationId="{43B88D20-0390-4962-92C7-286F5536A4AF}"/>
          </ac:spMkLst>
        </pc:spChg>
        <pc:spChg chg="del">
          <ac:chgData name="DI XF" userId="2a7889fc66a80f19" providerId="LiveId" clId="{CEEDDFE6-7A40-4741-AD06-2CBEA2AAF4FB}" dt="2022-08-11T07:36:47.362" v="2414" actId="478"/>
          <ac:spMkLst>
            <pc:docMk/>
            <pc:sldMk cId="1746159786" sldId="599"/>
            <ac:spMk id="6" creationId="{AC7F7298-47C4-436F-A228-ADC4DD8AE69A}"/>
          </ac:spMkLst>
        </pc:spChg>
        <pc:spChg chg="del">
          <ac:chgData name="DI XF" userId="2a7889fc66a80f19" providerId="LiveId" clId="{CEEDDFE6-7A40-4741-AD06-2CBEA2AAF4FB}" dt="2022-08-11T07:36:47.362" v="2414" actId="478"/>
          <ac:spMkLst>
            <pc:docMk/>
            <pc:sldMk cId="1746159786" sldId="599"/>
            <ac:spMk id="7" creationId="{3890B2AF-B165-419D-835E-3D68994A401A}"/>
          </ac:spMkLst>
        </pc:spChg>
        <pc:spChg chg="del">
          <ac:chgData name="DI XF" userId="2a7889fc66a80f19" providerId="LiveId" clId="{CEEDDFE6-7A40-4741-AD06-2CBEA2AAF4FB}" dt="2022-08-11T07:36:47.362" v="2414" actId="478"/>
          <ac:spMkLst>
            <pc:docMk/>
            <pc:sldMk cId="1746159786" sldId="599"/>
            <ac:spMk id="8" creationId="{775203F1-E81A-4748-AC14-5CE92C8FAD23}"/>
          </ac:spMkLst>
        </pc:spChg>
        <pc:spChg chg="mod">
          <ac:chgData name="DI XF" userId="2a7889fc66a80f19" providerId="LiveId" clId="{CEEDDFE6-7A40-4741-AD06-2CBEA2AAF4FB}" dt="2022-08-11T07:38:14.925" v="2464" actId="20577"/>
          <ac:spMkLst>
            <pc:docMk/>
            <pc:sldMk cId="1746159786" sldId="599"/>
            <ac:spMk id="9" creationId="{00000000-0000-0000-0000-000000000000}"/>
          </ac:spMkLst>
        </pc:spChg>
        <pc:spChg chg="del">
          <ac:chgData name="DI XF" userId="2a7889fc66a80f19" providerId="LiveId" clId="{CEEDDFE6-7A40-4741-AD06-2CBEA2AAF4FB}" dt="2022-08-11T07:36:47.362" v="2414" actId="478"/>
          <ac:spMkLst>
            <pc:docMk/>
            <pc:sldMk cId="1746159786" sldId="599"/>
            <ac:spMk id="10" creationId="{9D6FF5AF-10E0-4179-A040-11993CEBF874}"/>
          </ac:spMkLst>
        </pc:spChg>
        <pc:spChg chg="del">
          <ac:chgData name="DI XF" userId="2a7889fc66a80f19" providerId="LiveId" clId="{CEEDDFE6-7A40-4741-AD06-2CBEA2AAF4FB}" dt="2022-08-11T07:36:47.362" v="2414" actId="478"/>
          <ac:spMkLst>
            <pc:docMk/>
            <pc:sldMk cId="1746159786" sldId="599"/>
            <ac:spMk id="11" creationId="{F4FF95FB-3B6A-42D9-A953-29CFF84F305B}"/>
          </ac:spMkLst>
        </pc:spChg>
        <pc:spChg chg="del">
          <ac:chgData name="DI XF" userId="2a7889fc66a80f19" providerId="LiveId" clId="{CEEDDFE6-7A40-4741-AD06-2CBEA2AAF4FB}" dt="2022-08-11T07:36:47.362" v="2414" actId="478"/>
          <ac:spMkLst>
            <pc:docMk/>
            <pc:sldMk cId="1746159786" sldId="599"/>
            <ac:spMk id="12" creationId="{988E839E-D0B0-4836-AA6D-DFD4640E1F46}"/>
          </ac:spMkLst>
        </pc:spChg>
        <pc:spChg chg="del">
          <ac:chgData name="DI XF" userId="2a7889fc66a80f19" providerId="LiveId" clId="{CEEDDFE6-7A40-4741-AD06-2CBEA2AAF4FB}" dt="2022-08-11T07:36:47.362" v="2414" actId="478"/>
          <ac:spMkLst>
            <pc:docMk/>
            <pc:sldMk cId="1746159786" sldId="599"/>
            <ac:spMk id="13" creationId="{FC532991-5948-498C-A120-B231EFD1AA56}"/>
          </ac:spMkLst>
        </pc:spChg>
        <pc:spChg chg="del">
          <ac:chgData name="DI XF" userId="2a7889fc66a80f19" providerId="LiveId" clId="{CEEDDFE6-7A40-4741-AD06-2CBEA2AAF4FB}" dt="2022-08-11T07:36:47.362" v="2414" actId="478"/>
          <ac:spMkLst>
            <pc:docMk/>
            <pc:sldMk cId="1746159786" sldId="599"/>
            <ac:spMk id="14" creationId="{BE9EB927-F696-4FD0-BF6C-8646FC00DDBD}"/>
          </ac:spMkLst>
        </pc:spChg>
        <pc:spChg chg="del">
          <ac:chgData name="DI XF" userId="2a7889fc66a80f19" providerId="LiveId" clId="{CEEDDFE6-7A40-4741-AD06-2CBEA2AAF4FB}" dt="2022-08-11T07:36:47.362" v="2414" actId="478"/>
          <ac:spMkLst>
            <pc:docMk/>
            <pc:sldMk cId="1746159786" sldId="599"/>
            <ac:spMk id="15" creationId="{51EC2DD3-FC29-440C-80BD-6F20A48923C9}"/>
          </ac:spMkLst>
        </pc:spChg>
        <pc:spChg chg="del">
          <ac:chgData name="DI XF" userId="2a7889fc66a80f19" providerId="LiveId" clId="{CEEDDFE6-7A40-4741-AD06-2CBEA2AAF4FB}" dt="2022-08-11T07:36:47.362" v="2414" actId="478"/>
          <ac:spMkLst>
            <pc:docMk/>
            <pc:sldMk cId="1746159786" sldId="599"/>
            <ac:spMk id="16" creationId="{A9AA66B2-80D0-42C1-9856-FD667DFB422A}"/>
          </ac:spMkLst>
        </pc:spChg>
        <pc:spChg chg="del">
          <ac:chgData name="DI XF" userId="2a7889fc66a80f19" providerId="LiveId" clId="{CEEDDFE6-7A40-4741-AD06-2CBEA2AAF4FB}" dt="2022-08-11T07:36:47.362" v="2414" actId="478"/>
          <ac:spMkLst>
            <pc:docMk/>
            <pc:sldMk cId="1746159786" sldId="599"/>
            <ac:spMk id="17" creationId="{9C9CDFF2-189E-419E-90CE-5F9D755595E3}"/>
          </ac:spMkLst>
        </pc:spChg>
        <pc:spChg chg="del">
          <ac:chgData name="DI XF" userId="2a7889fc66a80f19" providerId="LiveId" clId="{CEEDDFE6-7A40-4741-AD06-2CBEA2AAF4FB}" dt="2022-08-11T07:36:47.362" v="2414" actId="478"/>
          <ac:spMkLst>
            <pc:docMk/>
            <pc:sldMk cId="1746159786" sldId="599"/>
            <ac:spMk id="18" creationId="{39E87447-6842-48D8-80FA-B9A0B3D1D970}"/>
          </ac:spMkLst>
        </pc:spChg>
        <pc:spChg chg="add mod modCrop">
          <ac:chgData name="DI XF" userId="2a7889fc66a80f19" providerId="LiveId" clId="{CEEDDFE6-7A40-4741-AD06-2CBEA2AAF4FB}" dt="2022-08-11T07:38:04.515" v="2439" actId="1076"/>
          <ac:spMkLst>
            <pc:docMk/>
            <pc:sldMk cId="1746159786" sldId="599"/>
            <ac:spMk id="19" creationId="{24502BD4-0774-44ED-8A59-2DA25AA310F0}"/>
          </ac:spMkLst>
        </pc:spChg>
        <pc:spChg chg="add mod">
          <ac:chgData name="DI XF" userId="2a7889fc66a80f19" providerId="LiveId" clId="{CEEDDFE6-7A40-4741-AD06-2CBEA2AAF4FB}" dt="2022-08-11T07:37:18.896" v="2438" actId="1076"/>
          <ac:spMkLst>
            <pc:docMk/>
            <pc:sldMk cId="1746159786" sldId="599"/>
            <ac:spMk id="20" creationId="{EBEC3948-F705-436B-8415-C20B7032DBCE}"/>
          </ac:spMkLst>
        </pc:spChg>
        <pc:spChg chg="add del mod">
          <ac:chgData name="DI XF" userId="2a7889fc66a80f19" providerId="LiveId" clId="{CEEDDFE6-7A40-4741-AD06-2CBEA2AAF4FB}" dt="2022-08-11T07:40:04.931" v="2466"/>
          <ac:spMkLst>
            <pc:docMk/>
            <pc:sldMk cId="1746159786" sldId="599"/>
            <ac:spMk id="21" creationId="{5356B818-CC19-47D1-B397-1155543B0809}"/>
          </ac:spMkLst>
        </pc:spChg>
        <pc:spChg chg="add del mod">
          <ac:chgData name="DI XF" userId="2a7889fc66a80f19" providerId="LiveId" clId="{CEEDDFE6-7A40-4741-AD06-2CBEA2AAF4FB}" dt="2022-08-11T07:40:04.931" v="2466"/>
          <ac:spMkLst>
            <pc:docMk/>
            <pc:sldMk cId="1746159786" sldId="599"/>
            <ac:spMk id="22" creationId="{F733E64A-CBED-4EDF-9F1A-8A2F23AACC0F}"/>
          </ac:spMkLst>
        </pc:spChg>
      </pc:sldChg>
      <pc:sldChg chg="modSp add mod">
        <pc:chgData name="DI XF" userId="2a7889fc66a80f19" providerId="LiveId" clId="{CEEDDFE6-7A40-4741-AD06-2CBEA2AAF4FB}" dt="2022-08-11T07:40:17.172" v="2481" actId="207"/>
        <pc:sldMkLst>
          <pc:docMk/>
          <pc:sldMk cId="4088177078" sldId="600"/>
        </pc:sldMkLst>
        <pc:spChg chg="mod">
          <ac:chgData name="DI XF" userId="2a7889fc66a80f19" providerId="LiveId" clId="{CEEDDFE6-7A40-4741-AD06-2CBEA2AAF4FB}" dt="2022-08-11T07:40:17.172" v="2481" actId="207"/>
          <ac:spMkLst>
            <pc:docMk/>
            <pc:sldMk cId="4088177078" sldId="600"/>
            <ac:spMk id="9" creationId="{00000000-0000-0000-0000-000000000000}"/>
          </ac:spMkLst>
        </pc:spChg>
      </pc:sldChg>
      <pc:sldChg chg="addSp delSp modSp add mod">
        <pc:chgData name="DI XF" userId="2a7889fc66a80f19" providerId="LiveId" clId="{CEEDDFE6-7A40-4741-AD06-2CBEA2AAF4FB}" dt="2022-08-11T07:40:47.398" v="2513" actId="14100"/>
        <pc:sldMkLst>
          <pc:docMk/>
          <pc:sldMk cId="317504184" sldId="601"/>
        </pc:sldMkLst>
        <pc:spChg chg="add mod">
          <ac:chgData name="DI XF" userId="2a7889fc66a80f19" providerId="LiveId" clId="{CEEDDFE6-7A40-4741-AD06-2CBEA2AAF4FB}" dt="2022-08-11T07:40:47.398" v="2513" actId="14100"/>
          <ac:spMkLst>
            <pc:docMk/>
            <pc:sldMk cId="317504184" sldId="601"/>
            <ac:spMk id="6" creationId="{E16FE425-1A54-4DCE-AC60-F52DCE7C8C7D}"/>
          </ac:spMkLst>
        </pc:spChg>
        <pc:spChg chg="mod">
          <ac:chgData name="DI XF" userId="2a7889fc66a80f19" providerId="LiveId" clId="{CEEDDFE6-7A40-4741-AD06-2CBEA2AAF4FB}" dt="2022-08-11T07:40:35.364" v="2508" actId="20577"/>
          <ac:spMkLst>
            <pc:docMk/>
            <pc:sldMk cId="317504184" sldId="601"/>
            <ac:spMk id="9" creationId="{00000000-0000-0000-0000-000000000000}"/>
          </ac:spMkLst>
        </pc:spChg>
        <pc:spChg chg="del">
          <ac:chgData name="DI XF" userId="2a7889fc66a80f19" providerId="LiveId" clId="{CEEDDFE6-7A40-4741-AD06-2CBEA2AAF4FB}" dt="2022-08-11T07:40:39.096" v="2509" actId="478"/>
          <ac:spMkLst>
            <pc:docMk/>
            <pc:sldMk cId="317504184" sldId="601"/>
            <ac:spMk id="19" creationId="{24502BD4-0774-44ED-8A59-2DA25AA310F0}"/>
          </ac:spMkLst>
        </pc:spChg>
        <pc:spChg chg="del">
          <ac:chgData name="DI XF" userId="2a7889fc66a80f19" providerId="LiveId" clId="{CEEDDFE6-7A40-4741-AD06-2CBEA2AAF4FB}" dt="2022-08-11T07:40:40.009" v="2510" actId="478"/>
          <ac:spMkLst>
            <pc:docMk/>
            <pc:sldMk cId="317504184" sldId="601"/>
            <ac:spMk id="20" creationId="{EBEC3948-F705-436B-8415-C20B7032DBCE}"/>
          </ac:spMkLst>
        </pc:spChg>
      </pc:sldChg>
      <pc:sldChg chg="addSp delSp modSp add mod">
        <pc:chgData name="DI XF" userId="2a7889fc66a80f19" providerId="LiveId" clId="{CEEDDFE6-7A40-4741-AD06-2CBEA2AAF4FB}" dt="2022-08-15T12:20:23.426" v="4148" actId="1076"/>
        <pc:sldMkLst>
          <pc:docMk/>
          <pc:sldMk cId="879165363" sldId="602"/>
        </pc:sldMkLst>
        <pc:spChg chg="del">
          <ac:chgData name="DI XF" userId="2a7889fc66a80f19" providerId="LiveId" clId="{CEEDDFE6-7A40-4741-AD06-2CBEA2AAF4FB}" dt="2022-08-11T07:42:40.153" v="2515" actId="478"/>
          <ac:spMkLst>
            <pc:docMk/>
            <pc:sldMk cId="879165363" sldId="602"/>
            <ac:spMk id="4" creationId="{296C0DE0-815E-4D45-9D9A-1B3F022D87D7}"/>
          </ac:spMkLst>
        </pc:spChg>
        <pc:spChg chg="add del mod">
          <ac:chgData name="DI XF" userId="2a7889fc66a80f19" providerId="LiveId" clId="{CEEDDFE6-7A40-4741-AD06-2CBEA2AAF4FB}" dt="2022-08-15T12:17:07.752" v="4095" actId="478"/>
          <ac:spMkLst>
            <pc:docMk/>
            <pc:sldMk cId="879165363" sldId="602"/>
            <ac:spMk id="4" creationId="{F8202A53-36C9-43A9-BB68-5C06B3014B8D}"/>
          </ac:spMkLst>
        </pc:spChg>
        <pc:spChg chg="del">
          <ac:chgData name="DI XF" userId="2a7889fc66a80f19" providerId="LiveId" clId="{CEEDDFE6-7A40-4741-AD06-2CBEA2AAF4FB}" dt="2022-08-11T07:42:43.344" v="2516" actId="478"/>
          <ac:spMkLst>
            <pc:docMk/>
            <pc:sldMk cId="879165363" sldId="602"/>
            <ac:spMk id="5" creationId="{1E7AB478-C6CD-49E9-B08A-6D9AF4F621E7}"/>
          </ac:spMkLst>
        </pc:spChg>
        <pc:spChg chg="del">
          <ac:chgData name="DI XF" userId="2a7889fc66a80f19" providerId="LiveId" clId="{CEEDDFE6-7A40-4741-AD06-2CBEA2AAF4FB}" dt="2022-08-11T07:42:43.344" v="2516" actId="478"/>
          <ac:spMkLst>
            <pc:docMk/>
            <pc:sldMk cId="879165363" sldId="602"/>
            <ac:spMk id="6" creationId="{EECCD538-A784-43F9-B425-2E8C46193F01}"/>
          </ac:spMkLst>
        </pc:spChg>
        <pc:spChg chg="del">
          <ac:chgData name="DI XF" userId="2a7889fc66a80f19" providerId="LiveId" clId="{CEEDDFE6-7A40-4741-AD06-2CBEA2AAF4FB}" dt="2022-08-11T07:42:43.344" v="2516" actId="478"/>
          <ac:spMkLst>
            <pc:docMk/>
            <pc:sldMk cId="879165363" sldId="602"/>
            <ac:spMk id="7" creationId="{C64BCE9F-A3F2-41BE-B0F2-26501676FEE5}"/>
          </ac:spMkLst>
        </pc:spChg>
        <pc:spChg chg="add mod">
          <ac:chgData name="DI XF" userId="2a7889fc66a80f19" providerId="LiveId" clId="{CEEDDFE6-7A40-4741-AD06-2CBEA2AAF4FB}" dt="2022-08-15T12:10:08.219" v="3923"/>
          <ac:spMkLst>
            <pc:docMk/>
            <pc:sldMk cId="879165363" sldId="602"/>
            <ac:spMk id="8" creationId="{458A394C-C08F-4DCB-8731-02AA65A230F2}"/>
          </ac:spMkLst>
        </pc:spChg>
        <pc:spChg chg="del">
          <ac:chgData name="DI XF" userId="2a7889fc66a80f19" providerId="LiveId" clId="{CEEDDFE6-7A40-4741-AD06-2CBEA2AAF4FB}" dt="2022-08-11T07:42:43.344" v="2516" actId="478"/>
          <ac:spMkLst>
            <pc:docMk/>
            <pc:sldMk cId="879165363" sldId="602"/>
            <ac:spMk id="8" creationId="{9EFFA837-8580-4AD8-AD42-33E0BCC2BA55}"/>
          </ac:spMkLst>
        </pc:spChg>
        <pc:spChg chg="mod">
          <ac:chgData name="DI XF" userId="2a7889fc66a80f19" providerId="LiveId" clId="{CEEDDFE6-7A40-4741-AD06-2CBEA2AAF4FB}" dt="2022-08-11T07:42:46.956" v="2527" actId="20577"/>
          <ac:spMkLst>
            <pc:docMk/>
            <pc:sldMk cId="879165363" sldId="602"/>
            <ac:spMk id="9" creationId="{00000000-0000-0000-0000-000000000000}"/>
          </ac:spMkLst>
        </pc:spChg>
        <pc:spChg chg="add del mod">
          <ac:chgData name="DI XF" userId="2a7889fc66a80f19" providerId="LiveId" clId="{CEEDDFE6-7A40-4741-AD06-2CBEA2AAF4FB}" dt="2022-08-15T12:17:06.120" v="4094" actId="478"/>
          <ac:spMkLst>
            <pc:docMk/>
            <pc:sldMk cId="879165363" sldId="602"/>
            <ac:spMk id="10" creationId="{17BD0A54-8801-4A4B-92DF-AF2137BADA2C}"/>
          </ac:spMkLst>
        </pc:spChg>
        <pc:spChg chg="add mod">
          <ac:chgData name="DI XF" userId="2a7889fc66a80f19" providerId="LiveId" clId="{CEEDDFE6-7A40-4741-AD06-2CBEA2AAF4FB}" dt="2022-08-15T12:10:08.219" v="3923"/>
          <ac:spMkLst>
            <pc:docMk/>
            <pc:sldMk cId="879165363" sldId="602"/>
            <ac:spMk id="11" creationId="{7328BBBF-14A5-4ABC-8133-6BD5425FC6B5}"/>
          </ac:spMkLst>
        </pc:spChg>
        <pc:spChg chg="add mod">
          <ac:chgData name="DI XF" userId="2a7889fc66a80f19" providerId="LiveId" clId="{CEEDDFE6-7A40-4741-AD06-2CBEA2AAF4FB}" dt="2022-08-15T12:18:07.412" v="4117" actId="207"/>
          <ac:spMkLst>
            <pc:docMk/>
            <pc:sldMk cId="879165363" sldId="602"/>
            <ac:spMk id="12" creationId="{D01495C3-072B-4063-A551-D73B8F7A52DE}"/>
          </ac:spMkLst>
        </pc:spChg>
        <pc:spChg chg="add mod">
          <ac:chgData name="DI XF" userId="2a7889fc66a80f19" providerId="LiveId" clId="{CEEDDFE6-7A40-4741-AD06-2CBEA2AAF4FB}" dt="2022-08-15T12:18:50.893" v="4125" actId="1076"/>
          <ac:spMkLst>
            <pc:docMk/>
            <pc:sldMk cId="879165363" sldId="602"/>
            <ac:spMk id="13" creationId="{6ABDBB18-A1F6-4C8A-A992-23496136D74F}"/>
          </ac:spMkLst>
        </pc:spChg>
        <pc:spChg chg="add mod">
          <ac:chgData name="DI XF" userId="2a7889fc66a80f19" providerId="LiveId" clId="{CEEDDFE6-7A40-4741-AD06-2CBEA2AAF4FB}" dt="2022-08-15T12:18:55.438" v="4126" actId="20577"/>
          <ac:spMkLst>
            <pc:docMk/>
            <pc:sldMk cId="879165363" sldId="602"/>
            <ac:spMk id="14" creationId="{DC99015C-C238-4B4F-85EB-BBF5C16CBEAF}"/>
          </ac:spMkLst>
        </pc:spChg>
        <pc:spChg chg="add del mod">
          <ac:chgData name="DI XF" userId="2a7889fc66a80f19" providerId="LiveId" clId="{CEEDDFE6-7A40-4741-AD06-2CBEA2AAF4FB}" dt="2022-08-15T12:15:32.896" v="4074" actId="478"/>
          <ac:spMkLst>
            <pc:docMk/>
            <pc:sldMk cId="879165363" sldId="602"/>
            <ac:spMk id="15" creationId="{84929F43-3E0E-4B60-A71E-70F1BC721278}"/>
          </ac:spMkLst>
        </pc:spChg>
        <pc:spChg chg="add mod">
          <ac:chgData name="DI XF" userId="2a7889fc66a80f19" providerId="LiveId" clId="{CEEDDFE6-7A40-4741-AD06-2CBEA2AAF4FB}" dt="2022-08-15T12:18:07.412" v="4117" actId="207"/>
          <ac:spMkLst>
            <pc:docMk/>
            <pc:sldMk cId="879165363" sldId="602"/>
            <ac:spMk id="16" creationId="{198B4F96-0E8D-4F6E-913D-C44C6B2803E4}"/>
          </ac:spMkLst>
        </pc:spChg>
        <pc:spChg chg="add mod">
          <ac:chgData name="DI XF" userId="2a7889fc66a80f19" providerId="LiveId" clId="{CEEDDFE6-7A40-4741-AD06-2CBEA2AAF4FB}" dt="2022-08-15T12:19:08.065" v="4127" actId="1076"/>
          <ac:spMkLst>
            <pc:docMk/>
            <pc:sldMk cId="879165363" sldId="602"/>
            <ac:spMk id="17" creationId="{4E6E04AC-5A71-4B7A-BA87-ED6E7A0B748D}"/>
          </ac:spMkLst>
        </pc:spChg>
        <pc:spChg chg="add mod">
          <ac:chgData name="DI XF" userId="2a7889fc66a80f19" providerId="LiveId" clId="{CEEDDFE6-7A40-4741-AD06-2CBEA2AAF4FB}" dt="2022-08-15T12:18:07.412" v="4117" actId="207"/>
          <ac:spMkLst>
            <pc:docMk/>
            <pc:sldMk cId="879165363" sldId="602"/>
            <ac:spMk id="18" creationId="{D9B3E616-04FE-489D-A21F-9FC025D5463E}"/>
          </ac:spMkLst>
        </pc:spChg>
        <pc:spChg chg="add mod">
          <ac:chgData name="DI XF" userId="2a7889fc66a80f19" providerId="LiveId" clId="{CEEDDFE6-7A40-4741-AD06-2CBEA2AAF4FB}" dt="2022-08-15T12:18:07.412" v="4117" actId="207"/>
          <ac:spMkLst>
            <pc:docMk/>
            <pc:sldMk cId="879165363" sldId="602"/>
            <ac:spMk id="19" creationId="{674777AF-562D-4A40-A9F3-40B06823B2FC}"/>
          </ac:spMkLst>
        </pc:spChg>
        <pc:spChg chg="add mod">
          <ac:chgData name="DI XF" userId="2a7889fc66a80f19" providerId="LiveId" clId="{CEEDDFE6-7A40-4741-AD06-2CBEA2AAF4FB}" dt="2022-08-15T12:20:03.073" v="4131" actId="122"/>
          <ac:spMkLst>
            <pc:docMk/>
            <pc:sldMk cId="879165363" sldId="602"/>
            <ac:spMk id="20" creationId="{E658E33B-2DC8-41EE-AA9B-0DDAA3255570}"/>
          </ac:spMkLst>
        </pc:spChg>
        <pc:spChg chg="add del mod">
          <ac:chgData name="DI XF" userId="2a7889fc66a80f19" providerId="LiveId" clId="{CEEDDFE6-7A40-4741-AD06-2CBEA2AAF4FB}" dt="2022-08-15T12:17:36.128" v="4106" actId="478"/>
          <ac:spMkLst>
            <pc:docMk/>
            <pc:sldMk cId="879165363" sldId="602"/>
            <ac:spMk id="21" creationId="{9A8C88C7-7028-41E7-988B-5CB922137696}"/>
          </ac:spMkLst>
        </pc:spChg>
        <pc:spChg chg="add del mod">
          <ac:chgData name="DI XF" userId="2a7889fc66a80f19" providerId="LiveId" clId="{CEEDDFE6-7A40-4741-AD06-2CBEA2AAF4FB}" dt="2022-08-15T12:17:26.185" v="4097" actId="478"/>
          <ac:spMkLst>
            <pc:docMk/>
            <pc:sldMk cId="879165363" sldId="602"/>
            <ac:spMk id="22" creationId="{ECB78479-1007-4788-B73B-E6E12AD24A20}"/>
          </ac:spMkLst>
        </pc:spChg>
        <pc:spChg chg="add mod">
          <ac:chgData name="DI XF" userId="2a7889fc66a80f19" providerId="LiveId" clId="{CEEDDFE6-7A40-4741-AD06-2CBEA2AAF4FB}" dt="2022-08-15T12:18:45.002" v="4124" actId="1076"/>
          <ac:spMkLst>
            <pc:docMk/>
            <pc:sldMk cId="879165363" sldId="602"/>
            <ac:spMk id="24" creationId="{0310E69E-8901-48DA-94D6-BD6D8D5EEBD3}"/>
          </ac:spMkLst>
        </pc:spChg>
        <pc:spChg chg="add mod">
          <ac:chgData name="DI XF" userId="2a7889fc66a80f19" providerId="LiveId" clId="{CEEDDFE6-7A40-4741-AD06-2CBEA2AAF4FB}" dt="2022-08-15T12:18:31.468" v="4121" actId="207"/>
          <ac:spMkLst>
            <pc:docMk/>
            <pc:sldMk cId="879165363" sldId="602"/>
            <ac:spMk id="62" creationId="{C67B2E56-0E07-428F-AF5B-7B9B2AF8F425}"/>
          </ac:spMkLst>
        </pc:spChg>
        <pc:spChg chg="add mod">
          <ac:chgData name="DI XF" userId="2a7889fc66a80f19" providerId="LiveId" clId="{CEEDDFE6-7A40-4741-AD06-2CBEA2AAF4FB}" dt="2022-08-15T12:18:31.468" v="4121" actId="207"/>
          <ac:spMkLst>
            <pc:docMk/>
            <pc:sldMk cId="879165363" sldId="602"/>
            <ac:spMk id="63" creationId="{9A64EB3F-ECD5-4CA0-92B0-CEA5B547C992}"/>
          </ac:spMkLst>
        </pc:spChg>
        <pc:spChg chg="add mod">
          <ac:chgData name="DI XF" userId="2a7889fc66a80f19" providerId="LiveId" clId="{CEEDDFE6-7A40-4741-AD06-2CBEA2AAF4FB}" dt="2022-08-15T12:20:12.332" v="4141" actId="1076"/>
          <ac:spMkLst>
            <pc:docMk/>
            <pc:sldMk cId="879165363" sldId="602"/>
            <ac:spMk id="71" creationId="{1C1D3729-62CA-47EC-AD84-068774F6E77F}"/>
          </ac:spMkLst>
        </pc:spChg>
        <pc:spChg chg="add mod">
          <ac:chgData name="DI XF" userId="2a7889fc66a80f19" providerId="LiveId" clId="{CEEDDFE6-7A40-4741-AD06-2CBEA2AAF4FB}" dt="2022-08-15T12:20:23.426" v="4148" actId="1076"/>
          <ac:spMkLst>
            <pc:docMk/>
            <pc:sldMk cId="879165363" sldId="602"/>
            <ac:spMk id="72" creationId="{1A087544-5B76-4912-9886-C1D1CE4D6A49}"/>
          </ac:spMkLst>
        </pc:spChg>
        <pc:grpChg chg="add mod">
          <ac:chgData name="DI XF" userId="2a7889fc66a80f19" providerId="LiveId" clId="{CEEDDFE6-7A40-4741-AD06-2CBEA2AAF4FB}" dt="2022-08-15T12:10:08.219" v="3923"/>
          <ac:grpSpMkLst>
            <pc:docMk/>
            <pc:sldMk cId="879165363" sldId="602"/>
            <ac:grpSpMk id="7" creationId="{BBB0EBB9-8FAD-40F1-A0E2-6EA333B9FB33}"/>
          </ac:grpSpMkLst>
        </pc:grpChg>
        <pc:graphicFrameChg chg="add del mod modGraphic">
          <ac:chgData name="DI XF" userId="2a7889fc66a80f19" providerId="LiveId" clId="{CEEDDFE6-7A40-4741-AD06-2CBEA2AAF4FB}" dt="2022-08-15T12:10:54.217" v="3949" actId="478"/>
          <ac:graphicFrameMkLst>
            <pc:docMk/>
            <pc:sldMk cId="879165363" sldId="602"/>
            <ac:graphicFrameMk id="3" creationId="{E4F78401-41AA-4E47-948E-738734794841}"/>
          </ac:graphicFrameMkLst>
        </pc:graphicFrameChg>
        <pc:cxnChg chg="add mod">
          <ac:chgData name="DI XF" userId="2a7889fc66a80f19" providerId="LiveId" clId="{CEEDDFE6-7A40-4741-AD06-2CBEA2AAF4FB}" dt="2022-08-15T12:17:26.185" v="4097" actId="478"/>
          <ac:cxnSpMkLst>
            <pc:docMk/>
            <pc:sldMk cId="879165363" sldId="602"/>
            <ac:cxnSpMk id="26" creationId="{F3711522-6DBF-435E-9EAD-846B43E20647}"/>
          </ac:cxnSpMkLst>
        </pc:cxnChg>
        <pc:cxnChg chg="add mod">
          <ac:chgData name="DI XF" userId="2a7889fc66a80f19" providerId="LiveId" clId="{CEEDDFE6-7A40-4741-AD06-2CBEA2AAF4FB}" dt="2022-08-15T12:17:12.944" v="4096" actId="1076"/>
          <ac:cxnSpMkLst>
            <pc:docMk/>
            <pc:sldMk cId="879165363" sldId="602"/>
            <ac:cxnSpMk id="28" creationId="{0575D27A-DC9E-4E8D-B093-44C88B94B62C}"/>
          </ac:cxnSpMkLst>
        </pc:cxnChg>
        <pc:cxnChg chg="add mod">
          <ac:chgData name="DI XF" userId="2a7889fc66a80f19" providerId="LiveId" clId="{CEEDDFE6-7A40-4741-AD06-2CBEA2AAF4FB}" dt="2022-08-15T12:19:08.065" v="4127" actId="1076"/>
          <ac:cxnSpMkLst>
            <pc:docMk/>
            <pc:sldMk cId="879165363" sldId="602"/>
            <ac:cxnSpMk id="30" creationId="{5E765142-8F18-4CE4-B542-B37BED9C02F1}"/>
          </ac:cxnSpMkLst>
        </pc:cxnChg>
        <pc:cxnChg chg="add mod">
          <ac:chgData name="DI XF" userId="2a7889fc66a80f19" providerId="LiveId" clId="{CEEDDFE6-7A40-4741-AD06-2CBEA2AAF4FB}" dt="2022-08-15T12:17:12.944" v="4096" actId="1076"/>
          <ac:cxnSpMkLst>
            <pc:docMk/>
            <pc:sldMk cId="879165363" sldId="602"/>
            <ac:cxnSpMk id="33" creationId="{6120080B-002E-43F6-955D-67E312763600}"/>
          </ac:cxnSpMkLst>
        </pc:cxnChg>
        <pc:cxnChg chg="add mod">
          <ac:chgData name="DI XF" userId="2a7889fc66a80f19" providerId="LiveId" clId="{CEEDDFE6-7A40-4741-AD06-2CBEA2AAF4FB}" dt="2022-08-15T12:17:12.944" v="4096" actId="1076"/>
          <ac:cxnSpMkLst>
            <pc:docMk/>
            <pc:sldMk cId="879165363" sldId="602"/>
            <ac:cxnSpMk id="36" creationId="{FC133AFC-261A-4009-B04B-19DCFDFBC563}"/>
          </ac:cxnSpMkLst>
        </pc:cxnChg>
        <pc:cxnChg chg="add mod">
          <ac:chgData name="DI XF" userId="2a7889fc66a80f19" providerId="LiveId" clId="{CEEDDFE6-7A40-4741-AD06-2CBEA2AAF4FB}" dt="2022-08-15T12:17:36.128" v="4106" actId="478"/>
          <ac:cxnSpMkLst>
            <pc:docMk/>
            <pc:sldMk cId="879165363" sldId="602"/>
            <ac:cxnSpMk id="39" creationId="{40DF522B-639E-4325-90FD-FA9504E568D0}"/>
          </ac:cxnSpMkLst>
        </pc:cxnChg>
        <pc:cxnChg chg="add mod">
          <ac:chgData name="DI XF" userId="2a7889fc66a80f19" providerId="LiveId" clId="{CEEDDFE6-7A40-4741-AD06-2CBEA2AAF4FB}" dt="2022-08-15T12:17:12.944" v="4096" actId="1076"/>
          <ac:cxnSpMkLst>
            <pc:docMk/>
            <pc:sldMk cId="879165363" sldId="602"/>
            <ac:cxnSpMk id="44" creationId="{3AD3FAE7-DFF5-4E86-85DB-504A078B2FF6}"/>
          </ac:cxnSpMkLst>
        </pc:cxnChg>
        <pc:cxnChg chg="add mod">
          <ac:chgData name="DI XF" userId="2a7889fc66a80f19" providerId="LiveId" clId="{CEEDDFE6-7A40-4741-AD06-2CBEA2AAF4FB}" dt="2022-08-15T12:17:12.944" v="4096" actId="1076"/>
          <ac:cxnSpMkLst>
            <pc:docMk/>
            <pc:sldMk cId="879165363" sldId="602"/>
            <ac:cxnSpMk id="49" creationId="{96B74C75-9E1A-4981-B63B-99D6E73B78FE}"/>
          </ac:cxnSpMkLst>
        </pc:cxnChg>
        <pc:cxnChg chg="add mod">
          <ac:chgData name="DI XF" userId="2a7889fc66a80f19" providerId="LiveId" clId="{CEEDDFE6-7A40-4741-AD06-2CBEA2AAF4FB}" dt="2022-08-15T12:17:12.944" v="4096" actId="1076"/>
          <ac:cxnSpMkLst>
            <pc:docMk/>
            <pc:sldMk cId="879165363" sldId="602"/>
            <ac:cxnSpMk id="51" creationId="{0F1DF49E-06D6-4EB5-AADA-E8F42D6FDD97}"/>
          </ac:cxnSpMkLst>
        </pc:cxnChg>
        <pc:cxnChg chg="add mod">
          <ac:chgData name="DI XF" userId="2a7889fc66a80f19" providerId="LiveId" clId="{CEEDDFE6-7A40-4741-AD06-2CBEA2AAF4FB}" dt="2022-08-15T12:17:12.944" v="4096" actId="1076"/>
          <ac:cxnSpMkLst>
            <pc:docMk/>
            <pc:sldMk cId="879165363" sldId="602"/>
            <ac:cxnSpMk id="53" creationId="{92E0A9E0-A298-4F12-AB8D-D8C12E455366}"/>
          </ac:cxnSpMkLst>
        </pc:cxnChg>
        <pc:cxnChg chg="add mod">
          <ac:chgData name="DI XF" userId="2a7889fc66a80f19" providerId="LiveId" clId="{CEEDDFE6-7A40-4741-AD06-2CBEA2AAF4FB}" dt="2022-08-15T12:17:12.944" v="4096" actId="1076"/>
          <ac:cxnSpMkLst>
            <pc:docMk/>
            <pc:sldMk cId="879165363" sldId="602"/>
            <ac:cxnSpMk id="57" creationId="{28E8795F-C80F-4D45-BFDD-0709FDBCBED7}"/>
          </ac:cxnSpMkLst>
        </pc:cxnChg>
        <pc:cxnChg chg="add mod">
          <ac:chgData name="DI XF" userId="2a7889fc66a80f19" providerId="LiveId" clId="{CEEDDFE6-7A40-4741-AD06-2CBEA2AAF4FB}" dt="2022-08-15T12:17:12.944" v="4096" actId="1076"/>
          <ac:cxnSpMkLst>
            <pc:docMk/>
            <pc:sldMk cId="879165363" sldId="602"/>
            <ac:cxnSpMk id="59" creationId="{5B6877D7-85AA-40FC-9BD1-1E69A171CCEB}"/>
          </ac:cxnSpMkLst>
        </pc:cxnChg>
        <pc:cxnChg chg="add mod">
          <ac:chgData name="DI XF" userId="2a7889fc66a80f19" providerId="LiveId" clId="{CEEDDFE6-7A40-4741-AD06-2CBEA2AAF4FB}" dt="2022-08-15T12:17:12.944" v="4096" actId="1076"/>
          <ac:cxnSpMkLst>
            <pc:docMk/>
            <pc:sldMk cId="879165363" sldId="602"/>
            <ac:cxnSpMk id="61" creationId="{6E1D2F6B-E65C-4416-BCB4-73158C4E0732}"/>
          </ac:cxnSpMkLst>
        </pc:cxnChg>
        <pc:cxnChg chg="add">
          <ac:chgData name="DI XF" userId="2a7889fc66a80f19" providerId="LiveId" clId="{CEEDDFE6-7A40-4741-AD06-2CBEA2AAF4FB}" dt="2022-08-15T12:19:16.596" v="4128" actId="11529"/>
          <ac:cxnSpMkLst>
            <pc:docMk/>
            <pc:sldMk cId="879165363" sldId="602"/>
            <ac:cxnSpMk id="66" creationId="{4B16BF3C-540C-4865-9FF1-8E913DC3605E}"/>
          </ac:cxnSpMkLst>
        </pc:cxnChg>
        <pc:cxnChg chg="add">
          <ac:chgData name="DI XF" userId="2a7889fc66a80f19" providerId="LiveId" clId="{CEEDDFE6-7A40-4741-AD06-2CBEA2AAF4FB}" dt="2022-08-15T12:19:21.955" v="4129" actId="11529"/>
          <ac:cxnSpMkLst>
            <pc:docMk/>
            <pc:sldMk cId="879165363" sldId="602"/>
            <ac:cxnSpMk id="68" creationId="{A4169B1F-F137-4083-9DCA-35172D34A636}"/>
          </ac:cxnSpMkLst>
        </pc:cxnChg>
        <pc:cxnChg chg="add">
          <ac:chgData name="DI XF" userId="2a7889fc66a80f19" providerId="LiveId" clId="{CEEDDFE6-7A40-4741-AD06-2CBEA2AAF4FB}" dt="2022-08-15T12:19:53.428" v="4130" actId="11529"/>
          <ac:cxnSpMkLst>
            <pc:docMk/>
            <pc:sldMk cId="879165363" sldId="602"/>
            <ac:cxnSpMk id="70" creationId="{E6ADA750-6ED7-4E99-9364-01DC2DAD6ACB}"/>
          </ac:cxnSpMkLst>
        </pc:cxnChg>
      </pc:sldChg>
      <pc:sldChg chg="addSp delSp modSp add mod modNotesTx">
        <pc:chgData name="DI XF" userId="2a7889fc66a80f19" providerId="LiveId" clId="{CEEDDFE6-7A40-4741-AD06-2CBEA2AAF4FB}" dt="2022-08-15T11:32:11.134" v="3131" actId="1076"/>
        <pc:sldMkLst>
          <pc:docMk/>
          <pc:sldMk cId="1820776027" sldId="603"/>
        </pc:sldMkLst>
        <pc:spChg chg="del">
          <ac:chgData name="DI XF" userId="2a7889fc66a80f19" providerId="LiveId" clId="{CEEDDFE6-7A40-4741-AD06-2CBEA2AAF4FB}" dt="2022-08-15T11:30:29.828" v="3080" actId="478"/>
          <ac:spMkLst>
            <pc:docMk/>
            <pc:sldMk cId="1820776027" sldId="603"/>
            <ac:spMk id="5" creationId="{970EB7EC-C3FA-40FD-8651-47345F735E4B}"/>
          </ac:spMkLst>
        </pc:spChg>
        <pc:spChg chg="del mod">
          <ac:chgData name="DI XF" userId="2a7889fc66a80f19" providerId="LiveId" clId="{CEEDDFE6-7A40-4741-AD06-2CBEA2AAF4FB}" dt="2022-08-15T11:31:32.548" v="3121" actId="478"/>
          <ac:spMkLst>
            <pc:docMk/>
            <pc:sldMk cId="1820776027" sldId="603"/>
            <ac:spMk id="8" creationId="{5F41255D-556C-454F-BE8C-728C9402613F}"/>
          </ac:spMkLst>
        </pc:spChg>
        <pc:spChg chg="mod">
          <ac:chgData name="DI XF" userId="2a7889fc66a80f19" providerId="LiveId" clId="{CEEDDFE6-7A40-4741-AD06-2CBEA2AAF4FB}" dt="2022-08-15T11:32:08.391" v="3130" actId="6549"/>
          <ac:spMkLst>
            <pc:docMk/>
            <pc:sldMk cId="1820776027" sldId="603"/>
            <ac:spMk id="9" creationId="{00000000-0000-0000-0000-000000000000}"/>
          </ac:spMkLst>
        </pc:spChg>
        <pc:graphicFrameChg chg="add mod modGraphic">
          <ac:chgData name="DI XF" userId="2a7889fc66a80f19" providerId="LiveId" clId="{CEEDDFE6-7A40-4741-AD06-2CBEA2AAF4FB}" dt="2022-08-15T11:32:11.134" v="3131" actId="1076"/>
          <ac:graphicFrameMkLst>
            <pc:docMk/>
            <pc:sldMk cId="1820776027" sldId="603"/>
            <ac:graphicFrameMk id="3" creationId="{246430F4-BC5A-4974-9122-569B10BE6F09}"/>
          </ac:graphicFrameMkLst>
        </pc:graphicFrameChg>
      </pc:sldChg>
      <pc:sldChg chg="modSp add mod">
        <pc:chgData name="DI XF" userId="2a7889fc66a80f19" providerId="LiveId" clId="{CEEDDFE6-7A40-4741-AD06-2CBEA2AAF4FB}" dt="2022-08-15T11:39:47.147" v="3258" actId="207"/>
        <pc:sldMkLst>
          <pc:docMk/>
          <pc:sldMk cId="2891742256" sldId="604"/>
        </pc:sldMkLst>
        <pc:graphicFrameChg chg="modGraphic">
          <ac:chgData name="DI XF" userId="2a7889fc66a80f19" providerId="LiveId" clId="{CEEDDFE6-7A40-4741-AD06-2CBEA2AAF4FB}" dt="2022-08-15T11:39:47.147" v="3258" actId="207"/>
          <ac:graphicFrameMkLst>
            <pc:docMk/>
            <pc:sldMk cId="2891742256" sldId="604"/>
            <ac:graphicFrameMk id="7" creationId="{00000000-0000-0000-0000-000000000000}"/>
          </ac:graphicFrameMkLst>
        </pc:graphicFrameChg>
      </pc:sldChg>
      <pc:sldChg chg="addSp delSp modSp add mod modAnim modNotesTx">
        <pc:chgData name="DI XF" userId="2a7889fc66a80f19" providerId="LiveId" clId="{CEEDDFE6-7A40-4741-AD06-2CBEA2AAF4FB}" dt="2022-08-15T11:57:36.004" v="3554" actId="1076"/>
        <pc:sldMkLst>
          <pc:docMk/>
          <pc:sldMk cId="1767664421" sldId="605"/>
        </pc:sldMkLst>
        <pc:spChg chg="add mod">
          <ac:chgData name="DI XF" userId="2a7889fc66a80f19" providerId="LiveId" clId="{CEEDDFE6-7A40-4741-AD06-2CBEA2AAF4FB}" dt="2022-08-15T11:57:36.004" v="3554" actId="1076"/>
          <ac:spMkLst>
            <pc:docMk/>
            <pc:sldMk cId="1767664421" sldId="605"/>
            <ac:spMk id="7" creationId="{55845584-E444-4889-86AB-A8B701305AAD}"/>
          </ac:spMkLst>
        </pc:spChg>
        <pc:spChg chg="mod">
          <ac:chgData name="DI XF" userId="2a7889fc66a80f19" providerId="LiveId" clId="{CEEDDFE6-7A40-4741-AD06-2CBEA2AAF4FB}" dt="2022-08-15T11:49:07" v="3389" actId="207"/>
          <ac:spMkLst>
            <pc:docMk/>
            <pc:sldMk cId="1767664421" sldId="605"/>
            <ac:spMk id="9" creationId="{00000000-0000-0000-0000-000000000000}"/>
          </ac:spMkLst>
        </pc:spChg>
        <pc:spChg chg="del mod">
          <ac:chgData name="DI XF" userId="2a7889fc66a80f19" providerId="LiveId" clId="{CEEDDFE6-7A40-4741-AD06-2CBEA2AAF4FB}" dt="2022-08-15T11:48:34.394" v="3377" actId="478"/>
          <ac:spMkLst>
            <pc:docMk/>
            <pc:sldMk cId="1767664421" sldId="605"/>
            <ac:spMk id="10" creationId="{78058D53-DEA0-4F33-9ADA-48CC9E253821}"/>
          </ac:spMkLst>
        </pc:spChg>
        <pc:spChg chg="add del mod">
          <ac:chgData name="DI XF" userId="2a7889fc66a80f19" providerId="LiveId" clId="{CEEDDFE6-7A40-4741-AD06-2CBEA2AAF4FB}" dt="2022-08-15T11:57:32.234" v="3553" actId="478"/>
          <ac:spMkLst>
            <pc:docMk/>
            <pc:sldMk cId="1767664421" sldId="605"/>
            <ac:spMk id="11" creationId="{59946629-BC97-4D6E-B6C5-0AFCEFF7F3F1}"/>
          </ac:spMkLst>
        </pc:spChg>
        <pc:graphicFrameChg chg="add del mod modGraphic">
          <ac:chgData name="DI XF" userId="2a7889fc66a80f19" providerId="LiveId" clId="{CEEDDFE6-7A40-4741-AD06-2CBEA2AAF4FB}" dt="2022-08-15T11:57:30.634" v="3551" actId="21"/>
          <ac:graphicFrameMkLst>
            <pc:docMk/>
            <pc:sldMk cId="1767664421" sldId="605"/>
            <ac:graphicFrameMk id="4" creationId="{1AEE5B94-2B56-451C-AF13-F913DB8CBDF4}"/>
          </ac:graphicFrameMkLst>
        </pc:graphicFrameChg>
      </pc:sldChg>
      <pc:sldChg chg="delSp modSp add mod">
        <pc:chgData name="DI XF" userId="2a7889fc66a80f19" providerId="LiveId" clId="{CEEDDFE6-7A40-4741-AD06-2CBEA2AAF4FB}" dt="2022-08-15T11:59:21.154" v="3605" actId="207"/>
        <pc:sldMkLst>
          <pc:docMk/>
          <pc:sldMk cId="1183457446" sldId="606"/>
        </pc:sldMkLst>
        <pc:spChg chg="del">
          <ac:chgData name="DI XF" userId="2a7889fc66a80f19" providerId="LiveId" clId="{CEEDDFE6-7A40-4741-AD06-2CBEA2AAF4FB}" dt="2022-08-15T11:59:17.889" v="3604" actId="478"/>
          <ac:spMkLst>
            <pc:docMk/>
            <pc:sldMk cId="1183457446" sldId="606"/>
            <ac:spMk id="5" creationId="{8FA130EE-DF08-4635-87DD-C6E6B4A67730}"/>
          </ac:spMkLst>
        </pc:spChg>
        <pc:graphicFrameChg chg="modGraphic">
          <ac:chgData name="DI XF" userId="2a7889fc66a80f19" providerId="LiveId" clId="{CEEDDFE6-7A40-4741-AD06-2CBEA2AAF4FB}" dt="2022-08-15T11:59:21.154" v="3605" actId="207"/>
          <ac:graphicFrameMkLst>
            <pc:docMk/>
            <pc:sldMk cId="1183457446" sldId="606"/>
            <ac:graphicFrameMk id="6" creationId="{D5F5B7E1-18B6-4B76-939C-07A841A52F3E}"/>
          </ac:graphicFrameMkLst>
        </pc:graphicFrameChg>
      </pc:sldChg>
      <pc:sldChg chg="modSp add mod">
        <pc:chgData name="DI XF" userId="2a7889fc66a80f19" providerId="LiveId" clId="{CEEDDFE6-7A40-4741-AD06-2CBEA2AAF4FB}" dt="2022-08-25T12:49:59.015" v="4194"/>
        <pc:sldMkLst>
          <pc:docMk/>
          <pc:sldMk cId="4184530905" sldId="607"/>
        </pc:sldMkLst>
        <pc:spChg chg="mod">
          <ac:chgData name="DI XF" userId="2a7889fc66a80f19" providerId="LiveId" clId="{CEEDDFE6-7A40-4741-AD06-2CBEA2AAF4FB}" dt="2022-08-25T12:49:59.015" v="4194"/>
          <ac:spMkLst>
            <pc:docMk/>
            <pc:sldMk cId="4184530905" sldId="607"/>
            <ac:spMk id="2" creationId="{00000000-0000-0000-0000-000000000000}"/>
          </ac:spMkLst>
        </pc:spChg>
      </pc:sldChg>
      <pc:sldChg chg="add del">
        <pc:chgData name="DI XF" userId="2a7889fc66a80f19" providerId="LiveId" clId="{CEEDDFE6-7A40-4741-AD06-2CBEA2AAF4FB}" dt="2022-08-25T12:54:18.777" v="4206" actId="47"/>
        <pc:sldMkLst>
          <pc:docMk/>
          <pc:sldMk cId="394777456" sldId="608"/>
        </pc:sldMkLst>
      </pc:sldChg>
      <pc:sldChg chg="addSp delSp modSp add mod">
        <pc:chgData name="DI XF" userId="2a7889fc66a80f19" providerId="LiveId" clId="{CEEDDFE6-7A40-4741-AD06-2CBEA2AAF4FB}" dt="2022-08-25T12:54:17.804" v="4205" actId="1076"/>
        <pc:sldMkLst>
          <pc:docMk/>
          <pc:sldMk cId="1015832819" sldId="609"/>
        </pc:sldMkLst>
        <pc:spChg chg="add mod">
          <ac:chgData name="DI XF" userId="2a7889fc66a80f19" providerId="LiveId" clId="{CEEDDFE6-7A40-4741-AD06-2CBEA2AAF4FB}" dt="2022-08-25T12:54:17.804" v="4205" actId="1076"/>
          <ac:spMkLst>
            <pc:docMk/>
            <pc:sldMk cId="1015832819" sldId="609"/>
            <ac:spMk id="35" creationId="{776624FC-FF64-4CB4-B3CC-33CE2FCE7E27}"/>
          </ac:spMkLst>
        </pc:spChg>
        <pc:spChg chg="add mod">
          <ac:chgData name="DI XF" userId="2a7889fc66a80f19" providerId="LiveId" clId="{CEEDDFE6-7A40-4741-AD06-2CBEA2AAF4FB}" dt="2022-08-25T12:54:17.804" v="4205" actId="1076"/>
          <ac:spMkLst>
            <pc:docMk/>
            <pc:sldMk cId="1015832819" sldId="609"/>
            <ac:spMk id="37" creationId="{649F4F57-F6A0-4480-A8C7-6B95758E8D9F}"/>
          </ac:spMkLst>
        </pc:spChg>
        <pc:spChg chg="add mod">
          <ac:chgData name="DI XF" userId="2a7889fc66a80f19" providerId="LiveId" clId="{CEEDDFE6-7A40-4741-AD06-2CBEA2AAF4FB}" dt="2022-08-25T12:54:17.804" v="4205" actId="1076"/>
          <ac:spMkLst>
            <pc:docMk/>
            <pc:sldMk cId="1015832819" sldId="609"/>
            <ac:spMk id="38" creationId="{CBB0DDBA-FBC5-4155-97A2-A1E09880BD33}"/>
          </ac:spMkLst>
        </pc:spChg>
        <pc:spChg chg="add mod">
          <ac:chgData name="DI XF" userId="2a7889fc66a80f19" providerId="LiveId" clId="{CEEDDFE6-7A40-4741-AD06-2CBEA2AAF4FB}" dt="2022-08-25T12:54:17.804" v="4205" actId="1076"/>
          <ac:spMkLst>
            <pc:docMk/>
            <pc:sldMk cId="1015832819" sldId="609"/>
            <ac:spMk id="39" creationId="{03E605A9-54D8-45B3-8F84-6F8E12F3A293}"/>
          </ac:spMkLst>
        </pc:spChg>
        <pc:spChg chg="add mod">
          <ac:chgData name="DI XF" userId="2a7889fc66a80f19" providerId="LiveId" clId="{CEEDDFE6-7A40-4741-AD06-2CBEA2AAF4FB}" dt="2022-08-25T12:54:17.804" v="4205" actId="1076"/>
          <ac:spMkLst>
            <pc:docMk/>
            <pc:sldMk cId="1015832819" sldId="609"/>
            <ac:spMk id="40" creationId="{49B8E8CC-A822-497C-A8C0-3D7A56B6A751}"/>
          </ac:spMkLst>
        </pc:spChg>
        <pc:spChg chg="add mod">
          <ac:chgData name="DI XF" userId="2a7889fc66a80f19" providerId="LiveId" clId="{CEEDDFE6-7A40-4741-AD06-2CBEA2AAF4FB}" dt="2022-08-25T12:54:17.804" v="4205" actId="1076"/>
          <ac:spMkLst>
            <pc:docMk/>
            <pc:sldMk cId="1015832819" sldId="609"/>
            <ac:spMk id="41" creationId="{2FF5F13F-9B2D-4986-BB1A-559943A6306B}"/>
          </ac:spMkLst>
        </pc:spChg>
        <pc:spChg chg="add mod">
          <ac:chgData name="DI XF" userId="2a7889fc66a80f19" providerId="LiveId" clId="{CEEDDFE6-7A40-4741-AD06-2CBEA2AAF4FB}" dt="2022-08-25T12:54:17.804" v="4205" actId="1076"/>
          <ac:spMkLst>
            <pc:docMk/>
            <pc:sldMk cId="1015832819" sldId="609"/>
            <ac:spMk id="42" creationId="{F12C398F-0FF5-44AE-A62C-93FA90A6C555}"/>
          </ac:spMkLst>
        </pc:spChg>
        <pc:grpChg chg="del">
          <ac:chgData name="DI XF" userId="2a7889fc66a80f19" providerId="LiveId" clId="{CEEDDFE6-7A40-4741-AD06-2CBEA2AAF4FB}" dt="2022-08-25T12:53:53.854" v="4197" actId="478"/>
          <ac:grpSpMkLst>
            <pc:docMk/>
            <pc:sldMk cId="1015832819" sldId="609"/>
            <ac:grpSpMk id="18" creationId="{00000000-0000-0000-0000-000000000000}"/>
          </ac:grpSpMkLst>
        </pc:grpChg>
        <pc:grpChg chg="del">
          <ac:chgData name="DI XF" userId="2a7889fc66a80f19" providerId="LiveId" clId="{CEEDDFE6-7A40-4741-AD06-2CBEA2AAF4FB}" dt="2022-08-25T12:53:53.854" v="4197" actId="478"/>
          <ac:grpSpMkLst>
            <pc:docMk/>
            <pc:sldMk cId="1015832819" sldId="609"/>
            <ac:grpSpMk id="21" creationId="{00000000-0000-0000-0000-000000000000}"/>
          </ac:grpSpMkLst>
        </pc:grpChg>
        <pc:grpChg chg="del">
          <ac:chgData name="DI XF" userId="2a7889fc66a80f19" providerId="LiveId" clId="{CEEDDFE6-7A40-4741-AD06-2CBEA2AAF4FB}" dt="2022-08-25T12:53:53.854" v="4197" actId="478"/>
          <ac:grpSpMkLst>
            <pc:docMk/>
            <pc:sldMk cId="1015832819" sldId="609"/>
            <ac:grpSpMk id="24" creationId="{00000000-0000-0000-0000-000000000000}"/>
          </ac:grpSpMkLst>
        </pc:grpChg>
        <pc:grpChg chg="del">
          <ac:chgData name="DI XF" userId="2a7889fc66a80f19" providerId="LiveId" clId="{CEEDDFE6-7A40-4741-AD06-2CBEA2AAF4FB}" dt="2022-08-25T12:53:53.854" v="4197" actId="478"/>
          <ac:grpSpMkLst>
            <pc:docMk/>
            <pc:sldMk cId="1015832819" sldId="609"/>
            <ac:grpSpMk id="27" creationId="{00000000-0000-0000-0000-000000000000}"/>
          </ac:grpSpMkLst>
        </pc:grpChg>
        <pc:grpChg chg="del">
          <ac:chgData name="DI XF" userId="2a7889fc66a80f19" providerId="LiveId" clId="{CEEDDFE6-7A40-4741-AD06-2CBEA2AAF4FB}" dt="2022-08-25T12:53:53.854" v="4197" actId="478"/>
          <ac:grpSpMkLst>
            <pc:docMk/>
            <pc:sldMk cId="1015832819" sldId="609"/>
            <ac:grpSpMk id="31" creationId="{00000000-0000-0000-0000-000000000000}"/>
          </ac:grpSpMkLst>
        </pc:grpChg>
        <pc:picChg chg="add del mod">
          <ac:chgData name="DI XF" userId="2a7889fc66a80f19" providerId="LiveId" clId="{CEEDDFE6-7A40-4741-AD06-2CBEA2AAF4FB}" dt="2022-08-25T12:54:09.287" v="4203"/>
          <ac:picMkLst>
            <pc:docMk/>
            <pc:sldMk cId="1015832819" sldId="609"/>
            <ac:picMk id="32" creationId="{3207798D-9AE1-44BF-AC08-BE544848D2C1}"/>
          </ac:picMkLst>
        </pc:picChg>
        <pc:picChg chg="add mod">
          <ac:chgData name="DI XF" userId="2a7889fc66a80f19" providerId="LiveId" clId="{CEEDDFE6-7A40-4741-AD06-2CBEA2AAF4FB}" dt="2022-08-25T12:54:17.804" v="4205" actId="1076"/>
          <ac:picMkLst>
            <pc:docMk/>
            <pc:sldMk cId="1015832819" sldId="609"/>
            <ac:picMk id="36" creationId="{8C774ED8-D1C1-4AFC-8C91-E87CC6EDFCA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89DDD7-612C-4D0E-AFB4-0310FB1816F1}" type="doc">
      <dgm:prSet loTypeId="urn:microsoft.com/office/officeart/2005/8/layout/chevron1" loCatId="process" qsTypeId="urn:microsoft.com/office/officeart/2005/8/quickstyle/simple3" qsCatId="simple" csTypeId="urn:microsoft.com/office/officeart/2005/8/colors/colorful2" csCatId="colorful" phldr="1"/>
      <dgm:spPr/>
    </dgm:pt>
    <dgm:pt modelId="{B48CB8AE-4DE3-4E5A-9D87-3249FF5FB63D}">
      <dgm:prSet phldrT="[文本]"/>
      <dgm:spPr/>
      <dgm:t>
        <a:bodyPr/>
        <a:lstStyle/>
        <a:p>
          <a:pPr>
            <a:buNone/>
          </a:pPr>
          <a:r>
            <a:rPr lang="zh-CN" altLang="en-US" b="1" dirty="0">
              <a:latin typeface="Times New Roman" panose="02020603050405020304" pitchFamily="18" charset="0"/>
              <a:cs typeface="Times New Roman" panose="02020603050405020304" pitchFamily="18" charset="0"/>
            </a:rPr>
            <a:t>正式批准项目</a:t>
          </a:r>
          <a:endParaRPr lang="zh-CN" altLang="en-US" dirty="0"/>
        </a:p>
      </dgm:t>
    </dgm:pt>
    <dgm:pt modelId="{F2643835-DA93-4B4A-B9E1-7ED1FC8C7967}" type="parTrans" cxnId="{95757D11-58C1-4D2D-80FE-7AF5AD9C51E9}">
      <dgm:prSet/>
      <dgm:spPr/>
      <dgm:t>
        <a:bodyPr/>
        <a:lstStyle/>
        <a:p>
          <a:endParaRPr lang="zh-CN" altLang="en-US"/>
        </a:p>
      </dgm:t>
    </dgm:pt>
    <dgm:pt modelId="{E4058535-A210-40C8-A4A3-8A4BD4C556D5}" type="sibTrans" cxnId="{95757D11-58C1-4D2D-80FE-7AF5AD9C51E9}">
      <dgm:prSet/>
      <dgm:spPr/>
      <dgm:t>
        <a:bodyPr/>
        <a:lstStyle/>
        <a:p>
          <a:endParaRPr lang="zh-CN" altLang="en-US"/>
        </a:p>
      </dgm:t>
    </dgm:pt>
    <dgm:pt modelId="{034102E5-D4F6-4F31-A593-0EBAE298CF4D}">
      <dgm:prSet/>
      <dgm:spPr/>
      <dgm:t>
        <a:bodyPr/>
        <a:lstStyle/>
        <a:p>
          <a:r>
            <a:rPr lang="zh-CN" altLang="en-US" b="1" dirty="0">
              <a:latin typeface="Times New Roman" panose="02020603050405020304" pitchFamily="18" charset="0"/>
              <a:cs typeface="Times New Roman" panose="02020603050405020304" pitchFamily="18" charset="0"/>
            </a:rPr>
            <a:t>授权可用资源</a:t>
          </a:r>
          <a:endParaRPr lang="en-US" altLang="zh-CN" b="1" dirty="0">
            <a:latin typeface="Times New Roman" panose="02020603050405020304" pitchFamily="18" charset="0"/>
            <a:cs typeface="Times New Roman" panose="02020603050405020304" pitchFamily="18" charset="0"/>
          </a:endParaRPr>
        </a:p>
      </dgm:t>
    </dgm:pt>
    <dgm:pt modelId="{76193E6F-F2AD-417F-B446-2E15D486B028}" type="parTrans" cxnId="{E11E91E8-863B-442F-BA99-6CAE55B971B4}">
      <dgm:prSet/>
      <dgm:spPr/>
      <dgm:t>
        <a:bodyPr/>
        <a:lstStyle/>
        <a:p>
          <a:endParaRPr lang="zh-CN" altLang="en-US"/>
        </a:p>
      </dgm:t>
    </dgm:pt>
    <dgm:pt modelId="{F3E508BA-D403-4374-95EE-CA6E6AC7F593}" type="sibTrans" cxnId="{E11E91E8-863B-442F-BA99-6CAE55B971B4}">
      <dgm:prSet/>
      <dgm:spPr/>
      <dgm:t>
        <a:bodyPr/>
        <a:lstStyle/>
        <a:p>
          <a:endParaRPr lang="zh-CN" altLang="en-US"/>
        </a:p>
      </dgm:t>
    </dgm:pt>
    <dgm:pt modelId="{4721D3B1-FC4B-4E6F-8307-7E54886EF46E}">
      <dgm:prSet/>
      <dgm:spPr/>
      <dgm:t>
        <a:bodyPr/>
        <a:lstStyle/>
        <a:p>
          <a:r>
            <a:rPr lang="zh-CN" altLang="en-US" b="1" dirty="0">
              <a:latin typeface="Times New Roman" panose="02020603050405020304" pitchFamily="18" charset="0"/>
              <a:cs typeface="Times New Roman" panose="02020603050405020304" pitchFamily="18" charset="0"/>
            </a:rPr>
            <a:t>任命项目经理</a:t>
          </a:r>
          <a:endParaRPr lang="en-US" altLang="zh-CN" b="1" dirty="0">
            <a:latin typeface="Times New Roman" panose="02020603050405020304" pitchFamily="18" charset="0"/>
            <a:cs typeface="Times New Roman" panose="02020603050405020304" pitchFamily="18" charset="0"/>
          </a:endParaRPr>
        </a:p>
      </dgm:t>
    </dgm:pt>
    <dgm:pt modelId="{37662FE1-2FBD-4F72-A301-4ABDC501C6D2}" type="parTrans" cxnId="{1A98B572-01E5-4456-9528-6D0BA557E581}">
      <dgm:prSet/>
      <dgm:spPr/>
      <dgm:t>
        <a:bodyPr/>
        <a:lstStyle/>
        <a:p>
          <a:endParaRPr lang="zh-CN" altLang="en-US"/>
        </a:p>
      </dgm:t>
    </dgm:pt>
    <dgm:pt modelId="{3C38857F-D3AC-4526-99F9-D70868229118}" type="sibTrans" cxnId="{1A98B572-01E5-4456-9528-6D0BA557E581}">
      <dgm:prSet/>
      <dgm:spPr/>
      <dgm:t>
        <a:bodyPr/>
        <a:lstStyle/>
        <a:p>
          <a:endParaRPr lang="zh-CN" altLang="en-US"/>
        </a:p>
      </dgm:t>
    </dgm:pt>
    <dgm:pt modelId="{D18596A5-3193-48F1-8B2C-1BB1338DC396}" type="pres">
      <dgm:prSet presAssocID="{DD89DDD7-612C-4D0E-AFB4-0310FB1816F1}" presName="Name0" presStyleCnt="0">
        <dgm:presLayoutVars>
          <dgm:dir/>
          <dgm:animLvl val="lvl"/>
          <dgm:resizeHandles val="exact"/>
        </dgm:presLayoutVars>
      </dgm:prSet>
      <dgm:spPr/>
    </dgm:pt>
    <dgm:pt modelId="{4936B39D-AECF-49D3-BFD1-D996B36EE5F7}" type="pres">
      <dgm:prSet presAssocID="{B48CB8AE-4DE3-4E5A-9D87-3249FF5FB63D}" presName="parTxOnly" presStyleLbl="node1" presStyleIdx="0" presStyleCnt="3">
        <dgm:presLayoutVars>
          <dgm:chMax val="0"/>
          <dgm:chPref val="0"/>
          <dgm:bulletEnabled val="1"/>
        </dgm:presLayoutVars>
      </dgm:prSet>
      <dgm:spPr/>
    </dgm:pt>
    <dgm:pt modelId="{CC69E2DD-45CA-4A91-B0DA-AE1E64B3FAC0}" type="pres">
      <dgm:prSet presAssocID="{E4058535-A210-40C8-A4A3-8A4BD4C556D5}" presName="parTxOnlySpace" presStyleCnt="0"/>
      <dgm:spPr/>
    </dgm:pt>
    <dgm:pt modelId="{E13D5EBA-7709-4B85-8CBF-41016EE41298}" type="pres">
      <dgm:prSet presAssocID="{4721D3B1-FC4B-4E6F-8307-7E54886EF46E}" presName="parTxOnly" presStyleLbl="node1" presStyleIdx="1" presStyleCnt="3">
        <dgm:presLayoutVars>
          <dgm:chMax val="0"/>
          <dgm:chPref val="0"/>
          <dgm:bulletEnabled val="1"/>
        </dgm:presLayoutVars>
      </dgm:prSet>
      <dgm:spPr/>
    </dgm:pt>
    <dgm:pt modelId="{5CA51B7F-C8A2-42D5-B4EF-713F2592B695}" type="pres">
      <dgm:prSet presAssocID="{3C38857F-D3AC-4526-99F9-D70868229118}" presName="parTxOnlySpace" presStyleCnt="0"/>
      <dgm:spPr/>
    </dgm:pt>
    <dgm:pt modelId="{B23CBA44-F762-4E08-9A1C-3F3DC5CF0FF3}" type="pres">
      <dgm:prSet presAssocID="{034102E5-D4F6-4F31-A593-0EBAE298CF4D}" presName="parTxOnly" presStyleLbl="node1" presStyleIdx="2" presStyleCnt="3">
        <dgm:presLayoutVars>
          <dgm:chMax val="0"/>
          <dgm:chPref val="0"/>
          <dgm:bulletEnabled val="1"/>
        </dgm:presLayoutVars>
      </dgm:prSet>
      <dgm:spPr/>
    </dgm:pt>
  </dgm:ptLst>
  <dgm:cxnLst>
    <dgm:cxn modelId="{95757D11-58C1-4D2D-80FE-7AF5AD9C51E9}" srcId="{DD89DDD7-612C-4D0E-AFB4-0310FB1816F1}" destId="{B48CB8AE-4DE3-4E5A-9D87-3249FF5FB63D}" srcOrd="0" destOrd="0" parTransId="{F2643835-DA93-4B4A-B9E1-7ED1FC8C7967}" sibTransId="{E4058535-A210-40C8-A4A3-8A4BD4C556D5}"/>
    <dgm:cxn modelId="{CE0D3321-766F-4323-8541-EE349EEC98D8}" type="presOf" srcId="{DD89DDD7-612C-4D0E-AFB4-0310FB1816F1}" destId="{D18596A5-3193-48F1-8B2C-1BB1338DC396}" srcOrd="0" destOrd="0" presId="urn:microsoft.com/office/officeart/2005/8/layout/chevron1"/>
    <dgm:cxn modelId="{1A98B572-01E5-4456-9528-6D0BA557E581}" srcId="{DD89DDD7-612C-4D0E-AFB4-0310FB1816F1}" destId="{4721D3B1-FC4B-4E6F-8307-7E54886EF46E}" srcOrd="1" destOrd="0" parTransId="{37662FE1-2FBD-4F72-A301-4ABDC501C6D2}" sibTransId="{3C38857F-D3AC-4526-99F9-D70868229118}"/>
    <dgm:cxn modelId="{359218DB-8854-488B-954A-C804AB276560}" type="presOf" srcId="{B48CB8AE-4DE3-4E5A-9D87-3249FF5FB63D}" destId="{4936B39D-AECF-49D3-BFD1-D996B36EE5F7}" srcOrd="0" destOrd="0" presId="urn:microsoft.com/office/officeart/2005/8/layout/chevron1"/>
    <dgm:cxn modelId="{513CD3DF-F2BD-400E-AC6B-036EFE928645}" type="presOf" srcId="{4721D3B1-FC4B-4E6F-8307-7E54886EF46E}" destId="{E13D5EBA-7709-4B85-8CBF-41016EE41298}" srcOrd="0" destOrd="0" presId="urn:microsoft.com/office/officeart/2005/8/layout/chevron1"/>
    <dgm:cxn modelId="{4192D7E3-91D7-4BC0-B32B-AED7B7556801}" type="presOf" srcId="{034102E5-D4F6-4F31-A593-0EBAE298CF4D}" destId="{B23CBA44-F762-4E08-9A1C-3F3DC5CF0FF3}" srcOrd="0" destOrd="0" presId="urn:microsoft.com/office/officeart/2005/8/layout/chevron1"/>
    <dgm:cxn modelId="{E11E91E8-863B-442F-BA99-6CAE55B971B4}" srcId="{DD89DDD7-612C-4D0E-AFB4-0310FB1816F1}" destId="{034102E5-D4F6-4F31-A593-0EBAE298CF4D}" srcOrd="2" destOrd="0" parTransId="{76193E6F-F2AD-417F-B446-2E15D486B028}" sibTransId="{F3E508BA-D403-4374-95EE-CA6E6AC7F593}"/>
    <dgm:cxn modelId="{16FB9592-92AF-44A7-AC2B-BFE9AFD8BFE0}" type="presParOf" srcId="{D18596A5-3193-48F1-8B2C-1BB1338DC396}" destId="{4936B39D-AECF-49D3-BFD1-D996B36EE5F7}" srcOrd="0" destOrd="0" presId="urn:microsoft.com/office/officeart/2005/8/layout/chevron1"/>
    <dgm:cxn modelId="{73D5698C-E8DD-431C-9480-57323A06CDE5}" type="presParOf" srcId="{D18596A5-3193-48F1-8B2C-1BB1338DC396}" destId="{CC69E2DD-45CA-4A91-B0DA-AE1E64B3FAC0}" srcOrd="1" destOrd="0" presId="urn:microsoft.com/office/officeart/2005/8/layout/chevron1"/>
    <dgm:cxn modelId="{C2FB9124-23AB-4B9F-8AF1-C5C6FAF7010B}" type="presParOf" srcId="{D18596A5-3193-48F1-8B2C-1BB1338DC396}" destId="{E13D5EBA-7709-4B85-8CBF-41016EE41298}" srcOrd="2" destOrd="0" presId="urn:microsoft.com/office/officeart/2005/8/layout/chevron1"/>
    <dgm:cxn modelId="{7EB42272-25D4-4BB5-ABFE-C64A1D3A7142}" type="presParOf" srcId="{D18596A5-3193-48F1-8B2C-1BB1338DC396}" destId="{5CA51B7F-C8A2-42D5-B4EF-713F2592B695}" srcOrd="3" destOrd="0" presId="urn:microsoft.com/office/officeart/2005/8/layout/chevron1"/>
    <dgm:cxn modelId="{67F0196E-7DBE-46F8-AF4B-0C2B848D570F}" type="presParOf" srcId="{D18596A5-3193-48F1-8B2C-1BB1338DC396}" destId="{B23CBA44-F762-4E08-9A1C-3F3DC5CF0FF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D9B9445-11E2-4A59-BBB7-636AE56D3599}" type="doc">
      <dgm:prSet loTypeId="urn:microsoft.com/office/officeart/2005/8/layout/cycle8" loCatId="cycle" qsTypeId="urn:microsoft.com/office/officeart/2005/8/quickstyle/simple3" qsCatId="simple" csTypeId="urn:microsoft.com/office/officeart/2005/8/colors/colorful4" csCatId="colorful" phldr="1"/>
      <dgm:spPr/>
      <dgm:t>
        <a:bodyPr/>
        <a:lstStyle/>
        <a:p>
          <a:endParaRPr lang="zh-CN" altLang="en-US"/>
        </a:p>
      </dgm:t>
    </dgm:pt>
    <dgm:pt modelId="{B8BB4BE9-FCE6-449E-8194-30AEEF3F8997}">
      <dgm:prSet custT="1"/>
      <dgm:spPr/>
      <dgm:t>
        <a:bodyPr/>
        <a:lstStyle/>
        <a:p>
          <a:r>
            <a:rPr lang="zh-CN" altLang="en-US" sz="2000" b="1" dirty="0">
              <a:latin typeface="Times New Roman" panose="02020603050405020304" pitchFamily="18" charset="0"/>
              <a:cs typeface="Times New Roman" panose="02020603050405020304" pitchFamily="18" charset="0"/>
            </a:rPr>
            <a:t>执行组织与需求组织建立</a:t>
          </a:r>
          <a:r>
            <a:rPr lang="zh-CN" altLang="en-US" sz="2000" b="1" dirty="0">
              <a:solidFill>
                <a:srgbClr val="FFFF00"/>
              </a:solidFill>
              <a:latin typeface="Times New Roman" panose="02020603050405020304" pitchFamily="18" charset="0"/>
              <a:cs typeface="Times New Roman" panose="02020603050405020304" pitchFamily="18" charset="0"/>
            </a:rPr>
            <a:t>伙伴关系</a:t>
          </a:r>
          <a:endParaRPr lang="en-US" altLang="zh-CN" sz="2000" b="1" dirty="0">
            <a:solidFill>
              <a:srgbClr val="FFFF00"/>
            </a:solidFill>
            <a:latin typeface="Times New Roman" panose="02020603050405020304" pitchFamily="18" charset="0"/>
            <a:cs typeface="Times New Roman" panose="02020603050405020304" pitchFamily="18" charset="0"/>
          </a:endParaRPr>
        </a:p>
      </dgm:t>
    </dgm:pt>
    <dgm:pt modelId="{1977E1A6-5003-474D-A417-2732B1C1C1EE}" type="parTrans" cxnId="{D392ABB8-EA5E-449E-A229-6D9298F13BCA}">
      <dgm:prSet/>
      <dgm:spPr/>
      <dgm:t>
        <a:bodyPr/>
        <a:lstStyle/>
        <a:p>
          <a:endParaRPr lang="zh-CN" altLang="en-US" sz="4800"/>
        </a:p>
      </dgm:t>
    </dgm:pt>
    <dgm:pt modelId="{14986F33-5C9E-4F2E-B14B-C1A569FC4F7E}" type="sibTrans" cxnId="{D392ABB8-EA5E-449E-A229-6D9298F13BCA}">
      <dgm:prSet/>
      <dgm:spPr/>
      <dgm:t>
        <a:bodyPr/>
        <a:lstStyle/>
        <a:p>
          <a:endParaRPr lang="zh-CN" altLang="en-US" sz="4800"/>
        </a:p>
      </dgm:t>
    </dgm:pt>
    <dgm:pt modelId="{F130B13F-29D5-4998-8D6A-F5B11F82C40E}">
      <dgm:prSet custT="1"/>
      <dgm:spPr/>
      <dgm:t>
        <a:bodyPr/>
        <a:lstStyle/>
        <a:p>
          <a:r>
            <a:rPr lang="zh-CN" altLang="en-US" sz="2400" b="1" dirty="0">
              <a:solidFill>
                <a:srgbClr val="FFFF00"/>
              </a:solidFill>
              <a:latin typeface="Times New Roman" panose="02020603050405020304" pitchFamily="18" charset="0"/>
              <a:cs typeface="Times New Roman" panose="02020603050405020304" pitchFamily="18" charset="0"/>
            </a:rPr>
            <a:t>正式批准</a:t>
          </a:r>
          <a:r>
            <a:rPr lang="zh-CN" altLang="en-US" sz="2400" b="1" dirty="0">
              <a:latin typeface="Times New Roman" panose="02020603050405020304" pitchFamily="18" charset="0"/>
              <a:cs typeface="Times New Roman" panose="02020603050405020304" pitchFamily="18" charset="0"/>
            </a:rPr>
            <a:t>项目成立</a:t>
          </a:r>
          <a:endParaRPr lang="en-US" altLang="zh-CN" sz="2400" b="1" dirty="0">
            <a:latin typeface="Times New Roman" panose="02020603050405020304" pitchFamily="18" charset="0"/>
            <a:cs typeface="Times New Roman" panose="02020603050405020304" pitchFamily="18" charset="0"/>
          </a:endParaRPr>
        </a:p>
      </dgm:t>
    </dgm:pt>
    <dgm:pt modelId="{2DDEA60F-E78B-4F45-821C-2E7906BE1B13}" type="parTrans" cxnId="{2603865A-B4AA-47A7-B1A6-172C40B5D407}">
      <dgm:prSet/>
      <dgm:spPr/>
      <dgm:t>
        <a:bodyPr/>
        <a:lstStyle/>
        <a:p>
          <a:endParaRPr lang="zh-CN" altLang="en-US" sz="3200"/>
        </a:p>
      </dgm:t>
    </dgm:pt>
    <dgm:pt modelId="{29BC958E-7FBE-4555-B866-16F15352DC97}" type="sibTrans" cxnId="{2603865A-B4AA-47A7-B1A6-172C40B5D407}">
      <dgm:prSet/>
      <dgm:spPr/>
      <dgm:t>
        <a:bodyPr/>
        <a:lstStyle/>
        <a:p>
          <a:endParaRPr lang="zh-CN" altLang="en-US" sz="3200"/>
        </a:p>
      </dgm:t>
    </dgm:pt>
    <dgm:pt modelId="{75057F49-2246-45EC-B7E9-4217A32C16EF}">
      <dgm:prSet custT="1"/>
      <dgm:spPr/>
      <dgm:t>
        <a:bodyPr/>
        <a:lstStyle/>
        <a:p>
          <a:r>
            <a:rPr lang="zh-CN" altLang="en-US" sz="2000" b="1" dirty="0">
              <a:latin typeface="Times New Roman" panose="02020603050405020304" pitchFamily="18" charset="0"/>
              <a:cs typeface="Times New Roman" panose="02020603050405020304" pitchFamily="18" charset="0"/>
            </a:rPr>
            <a:t>授权</a:t>
          </a:r>
          <a:r>
            <a:rPr lang="zh-CN" altLang="en-US" sz="2000" b="1" dirty="0">
              <a:solidFill>
                <a:srgbClr val="FFFF00"/>
              </a:solidFill>
              <a:latin typeface="Times New Roman" panose="02020603050405020304" pitchFamily="18" charset="0"/>
              <a:cs typeface="Times New Roman" panose="02020603050405020304" pitchFamily="18" charset="0"/>
            </a:rPr>
            <a:t>项目经理</a:t>
          </a:r>
          <a:r>
            <a:rPr lang="zh-CN" altLang="en-US" sz="2000" b="1" dirty="0">
              <a:latin typeface="Times New Roman" panose="02020603050405020304" pitchFamily="18" charset="0"/>
              <a:cs typeface="Times New Roman" panose="02020603050405020304" pitchFamily="18" charset="0"/>
            </a:rPr>
            <a:t>动用组织资源</a:t>
          </a:r>
          <a:endParaRPr lang="en-US" altLang="zh-CN" sz="2000" b="1" dirty="0">
            <a:latin typeface="Times New Roman" panose="02020603050405020304" pitchFamily="18" charset="0"/>
            <a:cs typeface="Times New Roman" panose="02020603050405020304" pitchFamily="18" charset="0"/>
          </a:endParaRPr>
        </a:p>
      </dgm:t>
    </dgm:pt>
    <dgm:pt modelId="{10E23B0D-7C1D-4570-B02A-F5964A006365}" type="parTrans" cxnId="{B2082610-ED86-4050-A2B2-044BE564F219}">
      <dgm:prSet/>
      <dgm:spPr/>
      <dgm:t>
        <a:bodyPr/>
        <a:lstStyle/>
        <a:p>
          <a:endParaRPr lang="zh-CN" altLang="en-US" sz="3200"/>
        </a:p>
      </dgm:t>
    </dgm:pt>
    <dgm:pt modelId="{BBEAAED0-1A8F-4C55-9222-E74F71AD6A47}" type="sibTrans" cxnId="{B2082610-ED86-4050-A2B2-044BE564F219}">
      <dgm:prSet/>
      <dgm:spPr/>
      <dgm:t>
        <a:bodyPr/>
        <a:lstStyle/>
        <a:p>
          <a:endParaRPr lang="zh-CN" altLang="en-US" sz="3200"/>
        </a:p>
      </dgm:t>
    </dgm:pt>
    <dgm:pt modelId="{C8C8525F-5000-4BF8-A791-F341D99E730F}" type="pres">
      <dgm:prSet presAssocID="{FD9B9445-11E2-4A59-BBB7-636AE56D3599}" presName="compositeShape" presStyleCnt="0">
        <dgm:presLayoutVars>
          <dgm:chMax val="7"/>
          <dgm:dir/>
          <dgm:resizeHandles val="exact"/>
        </dgm:presLayoutVars>
      </dgm:prSet>
      <dgm:spPr/>
    </dgm:pt>
    <dgm:pt modelId="{65390856-9179-45C1-8300-B5A850785685}" type="pres">
      <dgm:prSet presAssocID="{FD9B9445-11E2-4A59-BBB7-636AE56D3599}" presName="wedge1" presStyleLbl="node1" presStyleIdx="0" presStyleCnt="3"/>
      <dgm:spPr/>
    </dgm:pt>
    <dgm:pt modelId="{CA40390C-C1DB-41B4-9EDD-947CF9F15A6C}" type="pres">
      <dgm:prSet presAssocID="{FD9B9445-11E2-4A59-BBB7-636AE56D3599}" presName="dummy1a" presStyleCnt="0"/>
      <dgm:spPr/>
    </dgm:pt>
    <dgm:pt modelId="{AB46BC08-BEFF-4BE8-A0DF-F902AC88A07C}" type="pres">
      <dgm:prSet presAssocID="{FD9B9445-11E2-4A59-BBB7-636AE56D3599}" presName="dummy1b" presStyleCnt="0"/>
      <dgm:spPr/>
    </dgm:pt>
    <dgm:pt modelId="{E809091C-4909-4412-A434-FA48441B4EFD}" type="pres">
      <dgm:prSet presAssocID="{FD9B9445-11E2-4A59-BBB7-636AE56D3599}" presName="wedge1Tx" presStyleLbl="node1" presStyleIdx="0" presStyleCnt="3">
        <dgm:presLayoutVars>
          <dgm:chMax val="0"/>
          <dgm:chPref val="0"/>
          <dgm:bulletEnabled val="1"/>
        </dgm:presLayoutVars>
      </dgm:prSet>
      <dgm:spPr/>
    </dgm:pt>
    <dgm:pt modelId="{1C4A910F-274A-461E-AC5C-672C99E63B97}" type="pres">
      <dgm:prSet presAssocID="{FD9B9445-11E2-4A59-BBB7-636AE56D3599}" presName="wedge2" presStyleLbl="node1" presStyleIdx="1" presStyleCnt="3"/>
      <dgm:spPr/>
    </dgm:pt>
    <dgm:pt modelId="{36315050-11A2-4185-9A44-D25D35C61262}" type="pres">
      <dgm:prSet presAssocID="{FD9B9445-11E2-4A59-BBB7-636AE56D3599}" presName="dummy2a" presStyleCnt="0"/>
      <dgm:spPr/>
    </dgm:pt>
    <dgm:pt modelId="{6D8A5D2E-2398-45F2-B9C0-B9DC108D4456}" type="pres">
      <dgm:prSet presAssocID="{FD9B9445-11E2-4A59-BBB7-636AE56D3599}" presName="dummy2b" presStyleCnt="0"/>
      <dgm:spPr/>
    </dgm:pt>
    <dgm:pt modelId="{9F5B8E46-4F56-4CF0-B6A0-4B12DA884C26}" type="pres">
      <dgm:prSet presAssocID="{FD9B9445-11E2-4A59-BBB7-636AE56D3599}" presName="wedge2Tx" presStyleLbl="node1" presStyleIdx="1" presStyleCnt="3">
        <dgm:presLayoutVars>
          <dgm:chMax val="0"/>
          <dgm:chPref val="0"/>
          <dgm:bulletEnabled val="1"/>
        </dgm:presLayoutVars>
      </dgm:prSet>
      <dgm:spPr/>
    </dgm:pt>
    <dgm:pt modelId="{E9E56160-0B04-4665-95CC-15142D367E6C}" type="pres">
      <dgm:prSet presAssocID="{FD9B9445-11E2-4A59-BBB7-636AE56D3599}" presName="wedge3" presStyleLbl="node1" presStyleIdx="2" presStyleCnt="3"/>
      <dgm:spPr/>
    </dgm:pt>
    <dgm:pt modelId="{11983C60-BF11-4304-AF94-5B2ECF99F2E6}" type="pres">
      <dgm:prSet presAssocID="{FD9B9445-11E2-4A59-BBB7-636AE56D3599}" presName="dummy3a" presStyleCnt="0"/>
      <dgm:spPr/>
    </dgm:pt>
    <dgm:pt modelId="{157C08A9-6C88-4041-9681-AF27B01169E6}" type="pres">
      <dgm:prSet presAssocID="{FD9B9445-11E2-4A59-BBB7-636AE56D3599}" presName="dummy3b" presStyleCnt="0"/>
      <dgm:spPr/>
    </dgm:pt>
    <dgm:pt modelId="{29E08095-1D44-46E9-A309-B97488A09FCD}" type="pres">
      <dgm:prSet presAssocID="{FD9B9445-11E2-4A59-BBB7-636AE56D3599}" presName="wedge3Tx" presStyleLbl="node1" presStyleIdx="2" presStyleCnt="3">
        <dgm:presLayoutVars>
          <dgm:chMax val="0"/>
          <dgm:chPref val="0"/>
          <dgm:bulletEnabled val="1"/>
        </dgm:presLayoutVars>
      </dgm:prSet>
      <dgm:spPr/>
    </dgm:pt>
    <dgm:pt modelId="{5CC3F742-FF6E-4151-B536-96E232124E5A}" type="pres">
      <dgm:prSet presAssocID="{14986F33-5C9E-4F2E-B14B-C1A569FC4F7E}" presName="arrowWedge1" presStyleLbl="fgSibTrans2D1" presStyleIdx="0" presStyleCnt="3"/>
      <dgm:spPr/>
    </dgm:pt>
    <dgm:pt modelId="{5E7075E0-450D-4ADF-BD6E-A4308E839B43}" type="pres">
      <dgm:prSet presAssocID="{29BC958E-7FBE-4555-B866-16F15352DC97}" presName="arrowWedge2" presStyleLbl="fgSibTrans2D1" presStyleIdx="1" presStyleCnt="3"/>
      <dgm:spPr/>
    </dgm:pt>
    <dgm:pt modelId="{EE7F4B90-601D-468F-AB37-E1FE403DED7A}" type="pres">
      <dgm:prSet presAssocID="{BBEAAED0-1A8F-4C55-9222-E74F71AD6A47}" presName="arrowWedge3" presStyleLbl="fgSibTrans2D1" presStyleIdx="2" presStyleCnt="3"/>
      <dgm:spPr/>
    </dgm:pt>
  </dgm:ptLst>
  <dgm:cxnLst>
    <dgm:cxn modelId="{B2082610-ED86-4050-A2B2-044BE564F219}" srcId="{FD9B9445-11E2-4A59-BBB7-636AE56D3599}" destId="{75057F49-2246-45EC-B7E9-4217A32C16EF}" srcOrd="2" destOrd="0" parTransId="{10E23B0D-7C1D-4570-B02A-F5964A006365}" sibTransId="{BBEAAED0-1A8F-4C55-9222-E74F71AD6A47}"/>
    <dgm:cxn modelId="{2603865A-B4AA-47A7-B1A6-172C40B5D407}" srcId="{FD9B9445-11E2-4A59-BBB7-636AE56D3599}" destId="{F130B13F-29D5-4998-8D6A-F5B11F82C40E}" srcOrd="1" destOrd="0" parTransId="{2DDEA60F-E78B-4F45-821C-2E7906BE1B13}" sibTransId="{29BC958E-7FBE-4555-B866-16F15352DC97}"/>
    <dgm:cxn modelId="{DC4A2088-CA27-4475-BD26-DD50B187C84C}" type="presOf" srcId="{75057F49-2246-45EC-B7E9-4217A32C16EF}" destId="{29E08095-1D44-46E9-A309-B97488A09FCD}" srcOrd="1" destOrd="0" presId="urn:microsoft.com/office/officeart/2005/8/layout/cycle8"/>
    <dgm:cxn modelId="{A45C7995-F63F-4D01-9B90-47D470E12813}" type="presOf" srcId="{75057F49-2246-45EC-B7E9-4217A32C16EF}" destId="{E9E56160-0B04-4665-95CC-15142D367E6C}" srcOrd="0" destOrd="0" presId="urn:microsoft.com/office/officeart/2005/8/layout/cycle8"/>
    <dgm:cxn modelId="{0C01C2A6-8976-4DFF-8761-28816286B280}" type="presOf" srcId="{F130B13F-29D5-4998-8D6A-F5B11F82C40E}" destId="{9F5B8E46-4F56-4CF0-B6A0-4B12DA884C26}" srcOrd="1" destOrd="0" presId="urn:microsoft.com/office/officeart/2005/8/layout/cycle8"/>
    <dgm:cxn modelId="{D392ABB8-EA5E-449E-A229-6D9298F13BCA}" srcId="{FD9B9445-11E2-4A59-BBB7-636AE56D3599}" destId="{B8BB4BE9-FCE6-449E-8194-30AEEF3F8997}" srcOrd="0" destOrd="0" parTransId="{1977E1A6-5003-474D-A417-2732B1C1C1EE}" sibTransId="{14986F33-5C9E-4F2E-B14B-C1A569FC4F7E}"/>
    <dgm:cxn modelId="{7B3964C8-7C1F-4439-8AB6-7E1DB3A02321}" type="presOf" srcId="{B8BB4BE9-FCE6-449E-8194-30AEEF3F8997}" destId="{E809091C-4909-4412-A434-FA48441B4EFD}" srcOrd="1" destOrd="0" presId="urn:microsoft.com/office/officeart/2005/8/layout/cycle8"/>
    <dgm:cxn modelId="{113841F1-C204-420D-98C7-B26BE7E31434}" type="presOf" srcId="{F130B13F-29D5-4998-8D6A-F5B11F82C40E}" destId="{1C4A910F-274A-461E-AC5C-672C99E63B97}" srcOrd="0" destOrd="0" presId="urn:microsoft.com/office/officeart/2005/8/layout/cycle8"/>
    <dgm:cxn modelId="{25464EF5-3E0C-4B77-AD27-3B0C98CF78C9}" type="presOf" srcId="{FD9B9445-11E2-4A59-BBB7-636AE56D3599}" destId="{C8C8525F-5000-4BF8-A791-F341D99E730F}" srcOrd="0" destOrd="0" presId="urn:microsoft.com/office/officeart/2005/8/layout/cycle8"/>
    <dgm:cxn modelId="{36A7B0FE-04F7-4250-9370-24B692095D90}" type="presOf" srcId="{B8BB4BE9-FCE6-449E-8194-30AEEF3F8997}" destId="{65390856-9179-45C1-8300-B5A850785685}" srcOrd="0" destOrd="0" presId="urn:microsoft.com/office/officeart/2005/8/layout/cycle8"/>
    <dgm:cxn modelId="{DB198F7A-66FC-4C95-8698-B93ED8790265}" type="presParOf" srcId="{C8C8525F-5000-4BF8-A791-F341D99E730F}" destId="{65390856-9179-45C1-8300-B5A850785685}" srcOrd="0" destOrd="0" presId="urn:microsoft.com/office/officeart/2005/8/layout/cycle8"/>
    <dgm:cxn modelId="{08BE27FF-A026-4AAA-BCF0-7FD67061F140}" type="presParOf" srcId="{C8C8525F-5000-4BF8-A791-F341D99E730F}" destId="{CA40390C-C1DB-41B4-9EDD-947CF9F15A6C}" srcOrd="1" destOrd="0" presId="urn:microsoft.com/office/officeart/2005/8/layout/cycle8"/>
    <dgm:cxn modelId="{C23749DB-94DF-4504-8606-81A53AABE117}" type="presParOf" srcId="{C8C8525F-5000-4BF8-A791-F341D99E730F}" destId="{AB46BC08-BEFF-4BE8-A0DF-F902AC88A07C}" srcOrd="2" destOrd="0" presId="urn:microsoft.com/office/officeart/2005/8/layout/cycle8"/>
    <dgm:cxn modelId="{C17E05DC-735D-4DEC-AF04-33B32E939083}" type="presParOf" srcId="{C8C8525F-5000-4BF8-A791-F341D99E730F}" destId="{E809091C-4909-4412-A434-FA48441B4EFD}" srcOrd="3" destOrd="0" presId="urn:microsoft.com/office/officeart/2005/8/layout/cycle8"/>
    <dgm:cxn modelId="{F832F2C7-B802-4602-B941-9A5E986A9458}" type="presParOf" srcId="{C8C8525F-5000-4BF8-A791-F341D99E730F}" destId="{1C4A910F-274A-461E-AC5C-672C99E63B97}" srcOrd="4" destOrd="0" presId="urn:microsoft.com/office/officeart/2005/8/layout/cycle8"/>
    <dgm:cxn modelId="{EEE0E8C3-3FE0-4673-9A7E-2DA55BFEF4B6}" type="presParOf" srcId="{C8C8525F-5000-4BF8-A791-F341D99E730F}" destId="{36315050-11A2-4185-9A44-D25D35C61262}" srcOrd="5" destOrd="0" presId="urn:microsoft.com/office/officeart/2005/8/layout/cycle8"/>
    <dgm:cxn modelId="{D83AA849-ECFD-4BDB-9CEF-2E0C99694ED1}" type="presParOf" srcId="{C8C8525F-5000-4BF8-A791-F341D99E730F}" destId="{6D8A5D2E-2398-45F2-B9C0-B9DC108D4456}" srcOrd="6" destOrd="0" presId="urn:microsoft.com/office/officeart/2005/8/layout/cycle8"/>
    <dgm:cxn modelId="{9136E70F-EFE8-495B-B3C3-B8FFA8893BFD}" type="presParOf" srcId="{C8C8525F-5000-4BF8-A791-F341D99E730F}" destId="{9F5B8E46-4F56-4CF0-B6A0-4B12DA884C26}" srcOrd="7" destOrd="0" presId="urn:microsoft.com/office/officeart/2005/8/layout/cycle8"/>
    <dgm:cxn modelId="{20E57186-2537-4DCC-9AA9-9C4D20C6900A}" type="presParOf" srcId="{C8C8525F-5000-4BF8-A791-F341D99E730F}" destId="{E9E56160-0B04-4665-95CC-15142D367E6C}" srcOrd="8" destOrd="0" presId="urn:microsoft.com/office/officeart/2005/8/layout/cycle8"/>
    <dgm:cxn modelId="{881E606B-D9B6-470B-BDDE-4A0A56B8EB68}" type="presParOf" srcId="{C8C8525F-5000-4BF8-A791-F341D99E730F}" destId="{11983C60-BF11-4304-AF94-5B2ECF99F2E6}" srcOrd="9" destOrd="0" presId="urn:microsoft.com/office/officeart/2005/8/layout/cycle8"/>
    <dgm:cxn modelId="{BF707086-C242-43AA-9FCE-D99E2DBD50CD}" type="presParOf" srcId="{C8C8525F-5000-4BF8-A791-F341D99E730F}" destId="{157C08A9-6C88-4041-9681-AF27B01169E6}" srcOrd="10" destOrd="0" presId="urn:microsoft.com/office/officeart/2005/8/layout/cycle8"/>
    <dgm:cxn modelId="{4DC3957A-EBE1-4B37-B735-A8C7069C4B2F}" type="presParOf" srcId="{C8C8525F-5000-4BF8-A791-F341D99E730F}" destId="{29E08095-1D44-46E9-A309-B97488A09FCD}" srcOrd="11" destOrd="0" presId="urn:microsoft.com/office/officeart/2005/8/layout/cycle8"/>
    <dgm:cxn modelId="{8EEED81A-FF4D-4D3A-8D69-A9DF332DF349}" type="presParOf" srcId="{C8C8525F-5000-4BF8-A791-F341D99E730F}" destId="{5CC3F742-FF6E-4151-B536-96E232124E5A}" srcOrd="12" destOrd="0" presId="urn:microsoft.com/office/officeart/2005/8/layout/cycle8"/>
    <dgm:cxn modelId="{C907C38C-611D-43BF-9FB5-7A86930ED6E6}" type="presParOf" srcId="{C8C8525F-5000-4BF8-A791-F341D99E730F}" destId="{5E7075E0-450D-4ADF-BD6E-A4308E839B43}" srcOrd="13" destOrd="0" presId="urn:microsoft.com/office/officeart/2005/8/layout/cycle8"/>
    <dgm:cxn modelId="{6E22B3E8-F908-4DB8-8A33-E6277DD9044B}" type="presParOf" srcId="{C8C8525F-5000-4BF8-A791-F341D99E730F}" destId="{EE7F4B90-601D-468F-AB37-E1FE403DED7A}"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3CA5211-50C5-4793-9ACD-9DE3131A4F58}" type="doc">
      <dgm:prSet loTypeId="urn:microsoft.com/office/officeart/2005/8/layout/radial5" loCatId="cycle" qsTypeId="urn:microsoft.com/office/officeart/2005/8/quickstyle/simple3" qsCatId="simple" csTypeId="urn:microsoft.com/office/officeart/2005/8/colors/colorful3" csCatId="colorful" phldr="1"/>
      <dgm:spPr/>
      <dgm:t>
        <a:bodyPr/>
        <a:lstStyle/>
        <a:p>
          <a:endParaRPr lang="zh-CN" altLang="en-US"/>
        </a:p>
      </dgm:t>
    </dgm:pt>
    <dgm:pt modelId="{16DF9841-6851-41DC-8662-F1CDB3E746E9}">
      <dgm:prSet phldrT="[文本]" custT="1"/>
      <dgm:spPr/>
      <dgm:t>
        <a:bodyPr/>
        <a:lstStyle/>
        <a:p>
          <a:r>
            <a:rPr lang="zh-CN" altLang="en-US" sz="2800" b="1" dirty="0">
              <a:solidFill>
                <a:srgbClr val="026DCE"/>
              </a:solidFill>
              <a:latin typeface="Times New Roman" panose="02020603050405020304" pitchFamily="18" charset="0"/>
              <a:cs typeface="Times New Roman" panose="02020603050405020304" pitchFamily="18" charset="0"/>
            </a:rPr>
            <a:t>项目章程</a:t>
          </a:r>
          <a:endParaRPr lang="zh-CN" altLang="en-US" sz="2800" dirty="0">
            <a:solidFill>
              <a:srgbClr val="026DCE"/>
            </a:solidFill>
          </a:endParaRPr>
        </a:p>
      </dgm:t>
    </dgm:pt>
    <dgm:pt modelId="{422D8045-3DBA-47F0-A4EC-854E22ED2203}" type="sibTrans" cxnId="{D5379DB0-2EAD-495C-A84E-1B739600855E}">
      <dgm:prSet/>
      <dgm:spPr/>
      <dgm:t>
        <a:bodyPr/>
        <a:lstStyle/>
        <a:p>
          <a:endParaRPr lang="zh-CN" altLang="en-US" sz="6000"/>
        </a:p>
      </dgm:t>
    </dgm:pt>
    <dgm:pt modelId="{4E6454FD-7C96-4492-B3BC-2E2DCEEF51B8}" type="parTrans" cxnId="{D5379DB0-2EAD-495C-A84E-1B739600855E}">
      <dgm:prSet/>
      <dgm:spPr/>
      <dgm:t>
        <a:bodyPr/>
        <a:lstStyle/>
        <a:p>
          <a:endParaRPr lang="zh-CN" altLang="en-US" sz="6000"/>
        </a:p>
      </dgm:t>
    </dgm:pt>
    <dgm:pt modelId="{BC168B74-902E-4B0B-B4C5-F52572A92714}">
      <dgm:prSet phldrT="[文本]" custT="1"/>
      <dgm:spPr/>
      <dgm:t>
        <a:bodyPr/>
        <a:lstStyle/>
        <a:p>
          <a:r>
            <a:rPr lang="zh-CN" altLang="en-US" sz="2400" b="1" dirty="0">
              <a:latin typeface="Times New Roman" panose="02020603050405020304" pitchFamily="18" charset="0"/>
              <a:cs typeface="Times New Roman" panose="02020603050405020304" pitchFamily="18" charset="0"/>
            </a:rPr>
            <a:t>目标</a:t>
          </a:r>
          <a:endParaRPr lang="zh-CN" altLang="en-US" sz="2400" dirty="0"/>
        </a:p>
      </dgm:t>
    </dgm:pt>
    <dgm:pt modelId="{2CE450FF-7DBC-466C-9A78-FC8B27D3AF8C}" type="parTrans" cxnId="{7A6C02DD-77FA-4E71-9E4C-0C0E24472898}">
      <dgm:prSet/>
      <dgm:spPr/>
      <dgm:t>
        <a:bodyPr/>
        <a:lstStyle/>
        <a:p>
          <a:endParaRPr lang="zh-CN" altLang="en-US"/>
        </a:p>
      </dgm:t>
    </dgm:pt>
    <dgm:pt modelId="{7A24B0A0-FD23-4219-AB9A-8BEA7242B5CF}" type="sibTrans" cxnId="{7A6C02DD-77FA-4E71-9E4C-0C0E24472898}">
      <dgm:prSet/>
      <dgm:spPr/>
      <dgm:t>
        <a:bodyPr/>
        <a:lstStyle/>
        <a:p>
          <a:endParaRPr lang="zh-CN" altLang="en-US"/>
        </a:p>
      </dgm:t>
    </dgm:pt>
    <dgm:pt modelId="{77F9F909-C932-47AA-8B47-D68A03AF540E}">
      <dgm:prSet phldrT="[文本]" custT="1"/>
      <dgm:spPr/>
      <dgm:t>
        <a:bodyPr/>
        <a:lstStyle/>
        <a:p>
          <a:r>
            <a:rPr lang="zh-CN" altLang="en-US" sz="2400" b="1" dirty="0">
              <a:latin typeface="Times New Roman" panose="02020603050405020304" pitchFamily="18" charset="0"/>
              <a:cs typeface="Times New Roman" panose="02020603050405020304" pitchFamily="18" charset="0"/>
            </a:rPr>
            <a:t>条件</a:t>
          </a:r>
          <a:endParaRPr lang="zh-CN" altLang="en-US" sz="2400" dirty="0"/>
        </a:p>
      </dgm:t>
    </dgm:pt>
    <dgm:pt modelId="{AF26AD98-2F2C-4279-B9A6-EA636D684D62}" type="parTrans" cxnId="{41B5FFEA-C951-4077-8E07-13E53749A4A7}">
      <dgm:prSet/>
      <dgm:spPr/>
      <dgm:t>
        <a:bodyPr/>
        <a:lstStyle/>
        <a:p>
          <a:endParaRPr lang="zh-CN" altLang="en-US"/>
        </a:p>
      </dgm:t>
    </dgm:pt>
    <dgm:pt modelId="{59EB7B6C-F918-48F4-85D8-2F4D11113E58}" type="sibTrans" cxnId="{41B5FFEA-C951-4077-8E07-13E53749A4A7}">
      <dgm:prSet/>
      <dgm:spPr/>
      <dgm:t>
        <a:bodyPr/>
        <a:lstStyle/>
        <a:p>
          <a:endParaRPr lang="zh-CN" altLang="en-US"/>
        </a:p>
      </dgm:t>
    </dgm:pt>
    <dgm:pt modelId="{3C6F14E7-5D4D-40D2-99B9-8747E6002929}">
      <dgm:prSet phldrT="[文本]" custT="1"/>
      <dgm:spPr/>
      <dgm:t>
        <a:bodyPr/>
        <a:lstStyle/>
        <a:p>
          <a:r>
            <a:rPr lang="zh-CN" altLang="en-US" sz="2400" b="1" dirty="0">
              <a:latin typeface="Times New Roman" panose="02020603050405020304" pitchFamily="18" charset="0"/>
              <a:cs typeface="Times New Roman" panose="02020603050405020304" pitchFamily="18" charset="0"/>
            </a:rPr>
            <a:t>时间</a:t>
          </a:r>
          <a:endParaRPr lang="zh-CN" altLang="en-US" sz="2400" dirty="0"/>
        </a:p>
      </dgm:t>
    </dgm:pt>
    <dgm:pt modelId="{81FE5ABE-351D-4E47-8D13-6F1135155EBB}" type="parTrans" cxnId="{B8C3DACB-7725-44EA-8334-6D0B9D736207}">
      <dgm:prSet/>
      <dgm:spPr/>
      <dgm:t>
        <a:bodyPr/>
        <a:lstStyle/>
        <a:p>
          <a:endParaRPr lang="zh-CN" altLang="en-US"/>
        </a:p>
      </dgm:t>
    </dgm:pt>
    <dgm:pt modelId="{5598221C-53C4-4771-872D-83903B09E677}" type="sibTrans" cxnId="{B8C3DACB-7725-44EA-8334-6D0B9D736207}">
      <dgm:prSet/>
      <dgm:spPr/>
      <dgm:t>
        <a:bodyPr/>
        <a:lstStyle/>
        <a:p>
          <a:endParaRPr lang="zh-CN" altLang="en-US"/>
        </a:p>
      </dgm:t>
    </dgm:pt>
    <dgm:pt modelId="{8F67E9F4-AF06-4573-A477-D2E4B6DCB280}">
      <dgm:prSet phldrT="[文本]" custT="1"/>
      <dgm:spPr/>
      <dgm:t>
        <a:bodyPr/>
        <a:lstStyle/>
        <a:p>
          <a:r>
            <a:rPr lang="zh-CN" altLang="en-US" sz="2000" b="1" dirty="0">
              <a:latin typeface="Times New Roman" panose="02020603050405020304" pitchFamily="18" charset="0"/>
              <a:cs typeface="Times New Roman" panose="02020603050405020304" pitchFamily="18" charset="0"/>
            </a:rPr>
            <a:t>关键干系人</a:t>
          </a:r>
          <a:endParaRPr lang="zh-CN" altLang="en-US" sz="2400" dirty="0"/>
        </a:p>
      </dgm:t>
    </dgm:pt>
    <dgm:pt modelId="{0544A2AF-B944-4227-88BE-B508BCB3C1AD}" type="parTrans" cxnId="{0E177AB5-ECDC-4D67-BF83-E3CCA3C458BA}">
      <dgm:prSet/>
      <dgm:spPr/>
      <dgm:t>
        <a:bodyPr/>
        <a:lstStyle/>
        <a:p>
          <a:endParaRPr lang="zh-CN" altLang="en-US"/>
        </a:p>
      </dgm:t>
    </dgm:pt>
    <dgm:pt modelId="{916F0FC1-E152-43F0-8470-62657178FB0D}" type="sibTrans" cxnId="{0E177AB5-ECDC-4D67-BF83-E3CCA3C458BA}">
      <dgm:prSet/>
      <dgm:spPr/>
      <dgm:t>
        <a:bodyPr/>
        <a:lstStyle/>
        <a:p>
          <a:endParaRPr lang="zh-CN" altLang="en-US"/>
        </a:p>
      </dgm:t>
    </dgm:pt>
    <dgm:pt modelId="{D8AAFA9A-4A1F-4A7C-A6D3-DA47A82EAC31}">
      <dgm:prSet phldrT="[文本]" custT="1"/>
      <dgm:spPr/>
      <dgm:t>
        <a:bodyPr/>
        <a:lstStyle/>
        <a:p>
          <a:r>
            <a:rPr lang="zh-CN" altLang="en-US" sz="2400" b="1" dirty="0">
              <a:latin typeface="Times New Roman" panose="02020603050405020304" pitchFamily="18" charset="0"/>
              <a:cs typeface="Times New Roman" panose="02020603050405020304" pitchFamily="18" charset="0"/>
            </a:rPr>
            <a:t>人员分工</a:t>
          </a:r>
          <a:endParaRPr lang="zh-CN" altLang="en-US" sz="2400" dirty="0"/>
        </a:p>
      </dgm:t>
    </dgm:pt>
    <dgm:pt modelId="{138D1001-DBB0-4ADF-A0F8-11B3BE76EC09}" type="parTrans" cxnId="{4F3E8B88-811A-473E-B44C-02D8CD4EEFEF}">
      <dgm:prSet/>
      <dgm:spPr/>
      <dgm:t>
        <a:bodyPr/>
        <a:lstStyle/>
        <a:p>
          <a:endParaRPr lang="zh-CN" altLang="en-US"/>
        </a:p>
      </dgm:t>
    </dgm:pt>
    <dgm:pt modelId="{CBCAC23D-493D-4D82-BD9B-0E4C352AD6E4}" type="sibTrans" cxnId="{4F3E8B88-811A-473E-B44C-02D8CD4EEFEF}">
      <dgm:prSet/>
      <dgm:spPr/>
      <dgm:t>
        <a:bodyPr/>
        <a:lstStyle/>
        <a:p>
          <a:endParaRPr lang="zh-CN" altLang="en-US"/>
        </a:p>
      </dgm:t>
    </dgm:pt>
    <dgm:pt modelId="{5BCA5FF4-B81C-40C5-A6D7-A19FDCBAF3EA}">
      <dgm:prSet phldrT="[文本]" custT="1"/>
      <dgm:spPr/>
      <dgm:t>
        <a:bodyPr/>
        <a:lstStyle/>
        <a:p>
          <a:r>
            <a:rPr lang="zh-CN" altLang="en-US" sz="2400" b="1" dirty="0">
              <a:latin typeface="Times New Roman" panose="02020603050405020304" pitchFamily="18" charset="0"/>
              <a:cs typeface="Times New Roman" panose="02020603050405020304" pitchFamily="18" charset="0"/>
            </a:rPr>
            <a:t>签字</a:t>
          </a:r>
          <a:endParaRPr lang="zh-CN" altLang="en-US" sz="2400" dirty="0"/>
        </a:p>
      </dgm:t>
    </dgm:pt>
    <dgm:pt modelId="{546A87B6-7335-4BC2-9804-68F3AA7692E4}" type="parTrans" cxnId="{4A2307B3-6742-4791-8762-C6DB739553BB}">
      <dgm:prSet/>
      <dgm:spPr/>
      <dgm:t>
        <a:bodyPr/>
        <a:lstStyle/>
        <a:p>
          <a:endParaRPr lang="zh-CN" altLang="en-US"/>
        </a:p>
      </dgm:t>
    </dgm:pt>
    <dgm:pt modelId="{A004E3FA-F3F2-49AE-8080-143B449B98E7}" type="sibTrans" cxnId="{4A2307B3-6742-4791-8762-C6DB739553BB}">
      <dgm:prSet/>
      <dgm:spPr/>
      <dgm:t>
        <a:bodyPr/>
        <a:lstStyle/>
        <a:p>
          <a:endParaRPr lang="zh-CN" altLang="en-US"/>
        </a:p>
      </dgm:t>
    </dgm:pt>
    <dgm:pt modelId="{13D9CBEE-44A3-4E1F-B700-E71E60915801}">
      <dgm:prSet phldrT="[文本]" custT="1"/>
      <dgm:spPr/>
      <dgm:t>
        <a:bodyPr/>
        <a:lstStyle/>
        <a:p>
          <a:r>
            <a:rPr lang="zh-CN" altLang="en-US" sz="2400" b="1" dirty="0">
              <a:latin typeface="Times New Roman" panose="02020603050405020304" pitchFamily="18" charset="0"/>
              <a:cs typeface="Times New Roman" panose="02020603050405020304" pitchFamily="18" charset="0"/>
            </a:rPr>
            <a:t>成果</a:t>
          </a:r>
          <a:endParaRPr lang="zh-CN" altLang="en-US" sz="2400" dirty="0"/>
        </a:p>
      </dgm:t>
    </dgm:pt>
    <dgm:pt modelId="{8D2CB7B6-09B4-4B3D-8646-463439369B23}" type="parTrans" cxnId="{A72E07B3-A488-4AE5-BA72-0928A91B246B}">
      <dgm:prSet/>
      <dgm:spPr/>
      <dgm:t>
        <a:bodyPr/>
        <a:lstStyle/>
        <a:p>
          <a:endParaRPr lang="zh-CN" altLang="en-US"/>
        </a:p>
      </dgm:t>
    </dgm:pt>
    <dgm:pt modelId="{9AB9E3D4-9515-47DD-8E7B-25456F1FFDFD}" type="sibTrans" cxnId="{A72E07B3-A488-4AE5-BA72-0928A91B246B}">
      <dgm:prSet/>
      <dgm:spPr/>
      <dgm:t>
        <a:bodyPr/>
        <a:lstStyle/>
        <a:p>
          <a:endParaRPr lang="zh-CN" altLang="en-US"/>
        </a:p>
      </dgm:t>
    </dgm:pt>
    <dgm:pt modelId="{6CD712E0-164B-4B7B-96F9-CC8E894BA409}" type="pres">
      <dgm:prSet presAssocID="{83CA5211-50C5-4793-9ACD-9DE3131A4F58}" presName="Name0" presStyleCnt="0">
        <dgm:presLayoutVars>
          <dgm:chMax val="1"/>
          <dgm:dir/>
          <dgm:animLvl val="ctr"/>
          <dgm:resizeHandles val="exact"/>
        </dgm:presLayoutVars>
      </dgm:prSet>
      <dgm:spPr/>
    </dgm:pt>
    <dgm:pt modelId="{FF6932D7-97EB-4889-B1A7-51B053B5BBA6}" type="pres">
      <dgm:prSet presAssocID="{16DF9841-6851-41DC-8662-F1CDB3E746E9}" presName="centerShape" presStyleLbl="node0" presStyleIdx="0" presStyleCnt="1"/>
      <dgm:spPr/>
    </dgm:pt>
    <dgm:pt modelId="{1A65C925-8F5D-4AD0-80C6-3E2BA81DB4AE}" type="pres">
      <dgm:prSet presAssocID="{AF26AD98-2F2C-4279-B9A6-EA636D684D62}" presName="parTrans" presStyleLbl="sibTrans2D1" presStyleIdx="0" presStyleCnt="7"/>
      <dgm:spPr/>
    </dgm:pt>
    <dgm:pt modelId="{D5724E2B-4082-4769-BBB4-A4A32A20CF0F}" type="pres">
      <dgm:prSet presAssocID="{AF26AD98-2F2C-4279-B9A6-EA636D684D62}" presName="connectorText" presStyleLbl="sibTrans2D1" presStyleIdx="0" presStyleCnt="7"/>
      <dgm:spPr/>
    </dgm:pt>
    <dgm:pt modelId="{7BD4ADC1-4B19-42C4-81EA-8EEBA49A3F7C}" type="pres">
      <dgm:prSet presAssocID="{77F9F909-C932-47AA-8B47-D68A03AF540E}" presName="node" presStyleLbl="node1" presStyleIdx="0" presStyleCnt="7">
        <dgm:presLayoutVars>
          <dgm:bulletEnabled val="1"/>
        </dgm:presLayoutVars>
      </dgm:prSet>
      <dgm:spPr/>
    </dgm:pt>
    <dgm:pt modelId="{0900FE90-1A98-4952-AA99-88CC5AAE5382}" type="pres">
      <dgm:prSet presAssocID="{2CE450FF-7DBC-466C-9A78-FC8B27D3AF8C}" presName="parTrans" presStyleLbl="sibTrans2D1" presStyleIdx="1" presStyleCnt="7"/>
      <dgm:spPr/>
    </dgm:pt>
    <dgm:pt modelId="{FF13E214-D840-426E-9183-67265A308DB7}" type="pres">
      <dgm:prSet presAssocID="{2CE450FF-7DBC-466C-9A78-FC8B27D3AF8C}" presName="connectorText" presStyleLbl="sibTrans2D1" presStyleIdx="1" presStyleCnt="7"/>
      <dgm:spPr/>
    </dgm:pt>
    <dgm:pt modelId="{06F2F018-DE64-419B-A0AC-D996F882235E}" type="pres">
      <dgm:prSet presAssocID="{BC168B74-902E-4B0B-B4C5-F52572A92714}" presName="node" presStyleLbl="node1" presStyleIdx="1" presStyleCnt="7">
        <dgm:presLayoutVars>
          <dgm:bulletEnabled val="1"/>
        </dgm:presLayoutVars>
      </dgm:prSet>
      <dgm:spPr/>
    </dgm:pt>
    <dgm:pt modelId="{544FA555-707F-4780-A937-077302274D55}" type="pres">
      <dgm:prSet presAssocID="{8D2CB7B6-09B4-4B3D-8646-463439369B23}" presName="parTrans" presStyleLbl="sibTrans2D1" presStyleIdx="2" presStyleCnt="7"/>
      <dgm:spPr/>
    </dgm:pt>
    <dgm:pt modelId="{648B7DF3-32BF-4D85-ABCF-DC241793B5A9}" type="pres">
      <dgm:prSet presAssocID="{8D2CB7B6-09B4-4B3D-8646-463439369B23}" presName="connectorText" presStyleLbl="sibTrans2D1" presStyleIdx="2" presStyleCnt="7"/>
      <dgm:spPr/>
    </dgm:pt>
    <dgm:pt modelId="{66FE2D2B-53D0-441C-8603-A300F8CEB6BF}" type="pres">
      <dgm:prSet presAssocID="{13D9CBEE-44A3-4E1F-B700-E71E60915801}" presName="node" presStyleLbl="node1" presStyleIdx="2" presStyleCnt="7">
        <dgm:presLayoutVars>
          <dgm:bulletEnabled val="1"/>
        </dgm:presLayoutVars>
      </dgm:prSet>
      <dgm:spPr/>
    </dgm:pt>
    <dgm:pt modelId="{C49F9190-5D37-4FB6-AF17-34E32FDE226F}" type="pres">
      <dgm:prSet presAssocID="{81FE5ABE-351D-4E47-8D13-6F1135155EBB}" presName="parTrans" presStyleLbl="sibTrans2D1" presStyleIdx="3" presStyleCnt="7"/>
      <dgm:spPr/>
    </dgm:pt>
    <dgm:pt modelId="{53FB007A-A6E2-46F2-A05A-6043B9ABF2A1}" type="pres">
      <dgm:prSet presAssocID="{81FE5ABE-351D-4E47-8D13-6F1135155EBB}" presName="connectorText" presStyleLbl="sibTrans2D1" presStyleIdx="3" presStyleCnt="7"/>
      <dgm:spPr/>
    </dgm:pt>
    <dgm:pt modelId="{03D6C6AF-BDA7-4334-995C-37AD5DBDC164}" type="pres">
      <dgm:prSet presAssocID="{3C6F14E7-5D4D-40D2-99B9-8747E6002929}" presName="node" presStyleLbl="node1" presStyleIdx="3" presStyleCnt="7">
        <dgm:presLayoutVars>
          <dgm:bulletEnabled val="1"/>
        </dgm:presLayoutVars>
      </dgm:prSet>
      <dgm:spPr/>
    </dgm:pt>
    <dgm:pt modelId="{55FE47D9-4A89-460B-AA5A-0375ABC9AAAF}" type="pres">
      <dgm:prSet presAssocID="{0544A2AF-B944-4227-88BE-B508BCB3C1AD}" presName="parTrans" presStyleLbl="sibTrans2D1" presStyleIdx="4" presStyleCnt="7"/>
      <dgm:spPr/>
    </dgm:pt>
    <dgm:pt modelId="{78B201D3-7F34-4A16-AEF6-BDC9922C3EE1}" type="pres">
      <dgm:prSet presAssocID="{0544A2AF-B944-4227-88BE-B508BCB3C1AD}" presName="connectorText" presStyleLbl="sibTrans2D1" presStyleIdx="4" presStyleCnt="7"/>
      <dgm:spPr/>
    </dgm:pt>
    <dgm:pt modelId="{594174FB-C0E5-41DC-8888-08B55000BBC8}" type="pres">
      <dgm:prSet presAssocID="{8F67E9F4-AF06-4573-A477-D2E4B6DCB280}" presName="node" presStyleLbl="node1" presStyleIdx="4" presStyleCnt="7">
        <dgm:presLayoutVars>
          <dgm:bulletEnabled val="1"/>
        </dgm:presLayoutVars>
      </dgm:prSet>
      <dgm:spPr/>
    </dgm:pt>
    <dgm:pt modelId="{A6D4E6C8-8ADE-4C10-A6D8-68EE39F98F2A}" type="pres">
      <dgm:prSet presAssocID="{138D1001-DBB0-4ADF-A0F8-11B3BE76EC09}" presName="parTrans" presStyleLbl="sibTrans2D1" presStyleIdx="5" presStyleCnt="7"/>
      <dgm:spPr/>
    </dgm:pt>
    <dgm:pt modelId="{EB119813-80E4-4F19-9AC3-4871FA455D2F}" type="pres">
      <dgm:prSet presAssocID="{138D1001-DBB0-4ADF-A0F8-11B3BE76EC09}" presName="connectorText" presStyleLbl="sibTrans2D1" presStyleIdx="5" presStyleCnt="7"/>
      <dgm:spPr/>
    </dgm:pt>
    <dgm:pt modelId="{14B4970D-C650-4F8C-81D1-73C25241A30B}" type="pres">
      <dgm:prSet presAssocID="{D8AAFA9A-4A1F-4A7C-A6D3-DA47A82EAC31}" presName="node" presStyleLbl="node1" presStyleIdx="5" presStyleCnt="7">
        <dgm:presLayoutVars>
          <dgm:bulletEnabled val="1"/>
        </dgm:presLayoutVars>
      </dgm:prSet>
      <dgm:spPr/>
    </dgm:pt>
    <dgm:pt modelId="{D977D7EE-AF50-47F4-AE58-53199B1AA51A}" type="pres">
      <dgm:prSet presAssocID="{546A87B6-7335-4BC2-9804-68F3AA7692E4}" presName="parTrans" presStyleLbl="sibTrans2D1" presStyleIdx="6" presStyleCnt="7"/>
      <dgm:spPr/>
    </dgm:pt>
    <dgm:pt modelId="{D97C0257-6F09-4525-82B6-A788BC942FC8}" type="pres">
      <dgm:prSet presAssocID="{546A87B6-7335-4BC2-9804-68F3AA7692E4}" presName="connectorText" presStyleLbl="sibTrans2D1" presStyleIdx="6" presStyleCnt="7"/>
      <dgm:spPr/>
    </dgm:pt>
    <dgm:pt modelId="{429611BA-E03C-40DC-91EE-49611510CFF3}" type="pres">
      <dgm:prSet presAssocID="{5BCA5FF4-B81C-40C5-A6D7-A19FDCBAF3EA}" presName="node" presStyleLbl="node1" presStyleIdx="6" presStyleCnt="7">
        <dgm:presLayoutVars>
          <dgm:bulletEnabled val="1"/>
        </dgm:presLayoutVars>
      </dgm:prSet>
      <dgm:spPr/>
    </dgm:pt>
  </dgm:ptLst>
  <dgm:cxnLst>
    <dgm:cxn modelId="{3125120C-6023-42BE-A9D7-E6F15CEB890D}" type="presOf" srcId="{81FE5ABE-351D-4E47-8D13-6F1135155EBB}" destId="{53FB007A-A6E2-46F2-A05A-6043B9ABF2A1}" srcOrd="1" destOrd="0" presId="urn:microsoft.com/office/officeart/2005/8/layout/radial5"/>
    <dgm:cxn modelId="{E566140F-AE5E-4A8C-891A-BA80240AC4F2}" type="presOf" srcId="{2CE450FF-7DBC-466C-9A78-FC8B27D3AF8C}" destId="{FF13E214-D840-426E-9183-67265A308DB7}" srcOrd="1" destOrd="0" presId="urn:microsoft.com/office/officeart/2005/8/layout/radial5"/>
    <dgm:cxn modelId="{56C71920-AA59-47BF-9C3C-B1FB2E1321A2}" type="presOf" srcId="{0544A2AF-B944-4227-88BE-B508BCB3C1AD}" destId="{55FE47D9-4A89-460B-AA5A-0375ABC9AAAF}" srcOrd="0" destOrd="0" presId="urn:microsoft.com/office/officeart/2005/8/layout/radial5"/>
    <dgm:cxn modelId="{CD259C3C-A7AE-4E59-86BA-194A00299770}" type="presOf" srcId="{D8AAFA9A-4A1F-4A7C-A6D3-DA47A82EAC31}" destId="{14B4970D-C650-4F8C-81D1-73C25241A30B}" srcOrd="0" destOrd="0" presId="urn:microsoft.com/office/officeart/2005/8/layout/radial5"/>
    <dgm:cxn modelId="{39808E41-A801-45BA-B22C-996033C074E6}" type="presOf" srcId="{BC168B74-902E-4B0B-B4C5-F52572A92714}" destId="{06F2F018-DE64-419B-A0AC-D996F882235E}" srcOrd="0" destOrd="0" presId="urn:microsoft.com/office/officeart/2005/8/layout/radial5"/>
    <dgm:cxn modelId="{635F7947-A584-47BA-836C-E574CD64746B}" type="presOf" srcId="{77F9F909-C932-47AA-8B47-D68A03AF540E}" destId="{7BD4ADC1-4B19-42C4-81EA-8EEBA49A3F7C}" srcOrd="0" destOrd="0" presId="urn:microsoft.com/office/officeart/2005/8/layout/radial5"/>
    <dgm:cxn modelId="{C9306568-8400-4960-AF6A-7A1729A7B0C3}" type="presOf" srcId="{83CA5211-50C5-4793-9ACD-9DE3131A4F58}" destId="{6CD712E0-164B-4B7B-96F9-CC8E894BA409}" srcOrd="0" destOrd="0" presId="urn:microsoft.com/office/officeart/2005/8/layout/radial5"/>
    <dgm:cxn modelId="{4DD5A369-5CB0-4F60-B5AF-801125DBD758}" type="presOf" srcId="{546A87B6-7335-4BC2-9804-68F3AA7692E4}" destId="{D977D7EE-AF50-47F4-AE58-53199B1AA51A}" srcOrd="0" destOrd="0" presId="urn:microsoft.com/office/officeart/2005/8/layout/radial5"/>
    <dgm:cxn modelId="{C6D0374A-C86B-477C-807D-1CC3A2FADBB5}" type="presOf" srcId="{13D9CBEE-44A3-4E1F-B700-E71E60915801}" destId="{66FE2D2B-53D0-441C-8603-A300F8CEB6BF}" srcOrd="0" destOrd="0" presId="urn:microsoft.com/office/officeart/2005/8/layout/radial5"/>
    <dgm:cxn modelId="{8A0DE473-D2FE-4BFE-AC14-BB1E083FCF24}" type="presOf" srcId="{81FE5ABE-351D-4E47-8D13-6F1135155EBB}" destId="{C49F9190-5D37-4FB6-AF17-34E32FDE226F}" srcOrd="0" destOrd="0" presId="urn:microsoft.com/office/officeart/2005/8/layout/radial5"/>
    <dgm:cxn modelId="{2994B756-1B45-44D6-A98E-010ED7E42331}" type="presOf" srcId="{8D2CB7B6-09B4-4B3D-8646-463439369B23}" destId="{544FA555-707F-4780-A937-077302274D55}" srcOrd="0" destOrd="0" presId="urn:microsoft.com/office/officeart/2005/8/layout/radial5"/>
    <dgm:cxn modelId="{4F3E8B88-811A-473E-B44C-02D8CD4EEFEF}" srcId="{16DF9841-6851-41DC-8662-F1CDB3E746E9}" destId="{D8AAFA9A-4A1F-4A7C-A6D3-DA47A82EAC31}" srcOrd="5" destOrd="0" parTransId="{138D1001-DBB0-4ADF-A0F8-11B3BE76EC09}" sibTransId="{CBCAC23D-493D-4D82-BD9B-0E4C352AD6E4}"/>
    <dgm:cxn modelId="{C7779A92-AFE9-43C3-ABED-496790B3B06B}" type="presOf" srcId="{546A87B6-7335-4BC2-9804-68F3AA7692E4}" destId="{D97C0257-6F09-4525-82B6-A788BC942FC8}" srcOrd="1" destOrd="0" presId="urn:microsoft.com/office/officeart/2005/8/layout/radial5"/>
    <dgm:cxn modelId="{8DE76395-628F-4293-B8BA-8479DF9A83E5}" type="presOf" srcId="{AF26AD98-2F2C-4279-B9A6-EA636D684D62}" destId="{D5724E2B-4082-4769-BBB4-A4A32A20CF0F}" srcOrd="1" destOrd="0" presId="urn:microsoft.com/office/officeart/2005/8/layout/radial5"/>
    <dgm:cxn modelId="{A2D82A96-0537-4804-A56D-C6EB50533CD1}" type="presOf" srcId="{5BCA5FF4-B81C-40C5-A6D7-A19FDCBAF3EA}" destId="{429611BA-E03C-40DC-91EE-49611510CFF3}" srcOrd="0" destOrd="0" presId="urn:microsoft.com/office/officeart/2005/8/layout/radial5"/>
    <dgm:cxn modelId="{D2615E96-C49A-4FC7-B885-44E4AD828BD1}" type="presOf" srcId="{3C6F14E7-5D4D-40D2-99B9-8747E6002929}" destId="{03D6C6AF-BDA7-4334-995C-37AD5DBDC164}" srcOrd="0" destOrd="0" presId="urn:microsoft.com/office/officeart/2005/8/layout/radial5"/>
    <dgm:cxn modelId="{0D2C959D-5DC2-4956-B286-69D49ADE965B}" type="presOf" srcId="{2CE450FF-7DBC-466C-9A78-FC8B27D3AF8C}" destId="{0900FE90-1A98-4952-AA99-88CC5AAE5382}" srcOrd="0" destOrd="0" presId="urn:microsoft.com/office/officeart/2005/8/layout/radial5"/>
    <dgm:cxn modelId="{A3736CA1-53BB-41A7-BB17-C37534FC3B16}" type="presOf" srcId="{AF26AD98-2F2C-4279-B9A6-EA636D684D62}" destId="{1A65C925-8F5D-4AD0-80C6-3E2BA81DB4AE}" srcOrd="0" destOrd="0" presId="urn:microsoft.com/office/officeart/2005/8/layout/radial5"/>
    <dgm:cxn modelId="{24C51DA9-B49A-4FED-A851-F61C0C2B4B9C}" type="presOf" srcId="{138D1001-DBB0-4ADF-A0F8-11B3BE76EC09}" destId="{A6D4E6C8-8ADE-4C10-A6D8-68EE39F98F2A}" srcOrd="0" destOrd="0" presId="urn:microsoft.com/office/officeart/2005/8/layout/radial5"/>
    <dgm:cxn modelId="{D5379DB0-2EAD-495C-A84E-1B739600855E}" srcId="{83CA5211-50C5-4793-9ACD-9DE3131A4F58}" destId="{16DF9841-6851-41DC-8662-F1CDB3E746E9}" srcOrd="0" destOrd="0" parTransId="{4E6454FD-7C96-4492-B3BC-2E2DCEEF51B8}" sibTransId="{422D8045-3DBA-47F0-A4EC-854E22ED2203}"/>
    <dgm:cxn modelId="{4A2307B3-6742-4791-8762-C6DB739553BB}" srcId="{16DF9841-6851-41DC-8662-F1CDB3E746E9}" destId="{5BCA5FF4-B81C-40C5-A6D7-A19FDCBAF3EA}" srcOrd="6" destOrd="0" parTransId="{546A87B6-7335-4BC2-9804-68F3AA7692E4}" sibTransId="{A004E3FA-F3F2-49AE-8080-143B449B98E7}"/>
    <dgm:cxn modelId="{A72E07B3-A488-4AE5-BA72-0928A91B246B}" srcId="{16DF9841-6851-41DC-8662-F1CDB3E746E9}" destId="{13D9CBEE-44A3-4E1F-B700-E71E60915801}" srcOrd="2" destOrd="0" parTransId="{8D2CB7B6-09B4-4B3D-8646-463439369B23}" sibTransId="{9AB9E3D4-9515-47DD-8E7B-25456F1FFDFD}"/>
    <dgm:cxn modelId="{1D7C7EB3-4B9E-4BB1-95D1-BA1451D9EA9C}" type="presOf" srcId="{8D2CB7B6-09B4-4B3D-8646-463439369B23}" destId="{648B7DF3-32BF-4D85-ABCF-DC241793B5A9}" srcOrd="1" destOrd="0" presId="urn:microsoft.com/office/officeart/2005/8/layout/radial5"/>
    <dgm:cxn modelId="{0E177AB5-ECDC-4D67-BF83-E3CCA3C458BA}" srcId="{16DF9841-6851-41DC-8662-F1CDB3E746E9}" destId="{8F67E9F4-AF06-4573-A477-D2E4B6DCB280}" srcOrd="4" destOrd="0" parTransId="{0544A2AF-B944-4227-88BE-B508BCB3C1AD}" sibTransId="{916F0FC1-E152-43F0-8470-62657178FB0D}"/>
    <dgm:cxn modelId="{B8C3DACB-7725-44EA-8334-6D0B9D736207}" srcId="{16DF9841-6851-41DC-8662-F1CDB3E746E9}" destId="{3C6F14E7-5D4D-40D2-99B9-8747E6002929}" srcOrd="3" destOrd="0" parTransId="{81FE5ABE-351D-4E47-8D13-6F1135155EBB}" sibTransId="{5598221C-53C4-4771-872D-83903B09E677}"/>
    <dgm:cxn modelId="{7A6C02DD-77FA-4E71-9E4C-0C0E24472898}" srcId="{16DF9841-6851-41DC-8662-F1CDB3E746E9}" destId="{BC168B74-902E-4B0B-B4C5-F52572A92714}" srcOrd="1" destOrd="0" parTransId="{2CE450FF-7DBC-466C-9A78-FC8B27D3AF8C}" sibTransId="{7A24B0A0-FD23-4219-AB9A-8BEA7242B5CF}"/>
    <dgm:cxn modelId="{08F438DE-A673-4A4C-B733-87091B4198D8}" type="presOf" srcId="{138D1001-DBB0-4ADF-A0F8-11B3BE76EC09}" destId="{EB119813-80E4-4F19-9AC3-4871FA455D2F}" srcOrd="1" destOrd="0" presId="urn:microsoft.com/office/officeart/2005/8/layout/radial5"/>
    <dgm:cxn modelId="{D3A586DE-1133-4034-B832-19E3ECE0FD15}" type="presOf" srcId="{8F67E9F4-AF06-4573-A477-D2E4B6DCB280}" destId="{594174FB-C0E5-41DC-8888-08B55000BBC8}" srcOrd="0" destOrd="0" presId="urn:microsoft.com/office/officeart/2005/8/layout/radial5"/>
    <dgm:cxn modelId="{41B5FFEA-C951-4077-8E07-13E53749A4A7}" srcId="{16DF9841-6851-41DC-8662-F1CDB3E746E9}" destId="{77F9F909-C932-47AA-8B47-D68A03AF540E}" srcOrd="0" destOrd="0" parTransId="{AF26AD98-2F2C-4279-B9A6-EA636D684D62}" sibTransId="{59EB7B6C-F918-48F4-85D8-2F4D11113E58}"/>
    <dgm:cxn modelId="{811227EF-285E-43A4-94F2-BAE3FF39BD31}" type="presOf" srcId="{16DF9841-6851-41DC-8662-F1CDB3E746E9}" destId="{FF6932D7-97EB-4889-B1A7-51B053B5BBA6}" srcOrd="0" destOrd="0" presId="urn:microsoft.com/office/officeart/2005/8/layout/radial5"/>
    <dgm:cxn modelId="{1D88FAEF-F36A-46DA-BDF5-E04A7D63C79D}" type="presOf" srcId="{0544A2AF-B944-4227-88BE-B508BCB3C1AD}" destId="{78B201D3-7F34-4A16-AEF6-BDC9922C3EE1}" srcOrd="1" destOrd="0" presId="urn:microsoft.com/office/officeart/2005/8/layout/radial5"/>
    <dgm:cxn modelId="{50530D8F-00F5-4EF7-ACF8-B5240D493E02}" type="presParOf" srcId="{6CD712E0-164B-4B7B-96F9-CC8E894BA409}" destId="{FF6932D7-97EB-4889-B1A7-51B053B5BBA6}" srcOrd="0" destOrd="0" presId="urn:microsoft.com/office/officeart/2005/8/layout/radial5"/>
    <dgm:cxn modelId="{5B38C2FC-35D6-4C43-9B51-16E0DBB6C85B}" type="presParOf" srcId="{6CD712E0-164B-4B7B-96F9-CC8E894BA409}" destId="{1A65C925-8F5D-4AD0-80C6-3E2BA81DB4AE}" srcOrd="1" destOrd="0" presId="urn:microsoft.com/office/officeart/2005/8/layout/radial5"/>
    <dgm:cxn modelId="{403C2701-80FD-4E24-BC61-3847EAE58A15}" type="presParOf" srcId="{1A65C925-8F5D-4AD0-80C6-3E2BA81DB4AE}" destId="{D5724E2B-4082-4769-BBB4-A4A32A20CF0F}" srcOrd="0" destOrd="0" presId="urn:microsoft.com/office/officeart/2005/8/layout/radial5"/>
    <dgm:cxn modelId="{A2FE3800-9501-417E-A7AF-D2EA74842E33}" type="presParOf" srcId="{6CD712E0-164B-4B7B-96F9-CC8E894BA409}" destId="{7BD4ADC1-4B19-42C4-81EA-8EEBA49A3F7C}" srcOrd="2" destOrd="0" presId="urn:microsoft.com/office/officeart/2005/8/layout/radial5"/>
    <dgm:cxn modelId="{7F5FD9BA-D00B-48AB-A39A-7FE8EC959C61}" type="presParOf" srcId="{6CD712E0-164B-4B7B-96F9-CC8E894BA409}" destId="{0900FE90-1A98-4952-AA99-88CC5AAE5382}" srcOrd="3" destOrd="0" presId="urn:microsoft.com/office/officeart/2005/8/layout/radial5"/>
    <dgm:cxn modelId="{1570846F-8AC3-4064-875D-EBCC162E904D}" type="presParOf" srcId="{0900FE90-1A98-4952-AA99-88CC5AAE5382}" destId="{FF13E214-D840-426E-9183-67265A308DB7}" srcOrd="0" destOrd="0" presId="urn:microsoft.com/office/officeart/2005/8/layout/radial5"/>
    <dgm:cxn modelId="{F7B3AE14-F806-4357-A857-5A98087F0707}" type="presParOf" srcId="{6CD712E0-164B-4B7B-96F9-CC8E894BA409}" destId="{06F2F018-DE64-419B-A0AC-D996F882235E}" srcOrd="4" destOrd="0" presId="urn:microsoft.com/office/officeart/2005/8/layout/radial5"/>
    <dgm:cxn modelId="{011C23CA-81F1-4D1F-8CBF-07C3FDC35301}" type="presParOf" srcId="{6CD712E0-164B-4B7B-96F9-CC8E894BA409}" destId="{544FA555-707F-4780-A937-077302274D55}" srcOrd="5" destOrd="0" presId="urn:microsoft.com/office/officeart/2005/8/layout/radial5"/>
    <dgm:cxn modelId="{B145A414-C9A3-413A-8D99-C24B6E38BF80}" type="presParOf" srcId="{544FA555-707F-4780-A937-077302274D55}" destId="{648B7DF3-32BF-4D85-ABCF-DC241793B5A9}" srcOrd="0" destOrd="0" presId="urn:microsoft.com/office/officeart/2005/8/layout/radial5"/>
    <dgm:cxn modelId="{420C0EE2-3ABA-4749-9FB9-07C31FBFC28B}" type="presParOf" srcId="{6CD712E0-164B-4B7B-96F9-CC8E894BA409}" destId="{66FE2D2B-53D0-441C-8603-A300F8CEB6BF}" srcOrd="6" destOrd="0" presId="urn:microsoft.com/office/officeart/2005/8/layout/radial5"/>
    <dgm:cxn modelId="{1C9933A6-69A4-4DF5-94BD-7116AEBB2F45}" type="presParOf" srcId="{6CD712E0-164B-4B7B-96F9-CC8E894BA409}" destId="{C49F9190-5D37-4FB6-AF17-34E32FDE226F}" srcOrd="7" destOrd="0" presId="urn:microsoft.com/office/officeart/2005/8/layout/radial5"/>
    <dgm:cxn modelId="{3049FE5C-9464-419F-9BF1-5B194D887FB4}" type="presParOf" srcId="{C49F9190-5D37-4FB6-AF17-34E32FDE226F}" destId="{53FB007A-A6E2-46F2-A05A-6043B9ABF2A1}" srcOrd="0" destOrd="0" presId="urn:microsoft.com/office/officeart/2005/8/layout/radial5"/>
    <dgm:cxn modelId="{EA02322F-3E8D-4944-9553-6072AE805172}" type="presParOf" srcId="{6CD712E0-164B-4B7B-96F9-CC8E894BA409}" destId="{03D6C6AF-BDA7-4334-995C-37AD5DBDC164}" srcOrd="8" destOrd="0" presId="urn:microsoft.com/office/officeart/2005/8/layout/radial5"/>
    <dgm:cxn modelId="{DE0270B2-C5A6-45F4-BD2F-BCF7CA3B4410}" type="presParOf" srcId="{6CD712E0-164B-4B7B-96F9-CC8E894BA409}" destId="{55FE47D9-4A89-460B-AA5A-0375ABC9AAAF}" srcOrd="9" destOrd="0" presId="urn:microsoft.com/office/officeart/2005/8/layout/radial5"/>
    <dgm:cxn modelId="{4FEA8F7C-B244-42F3-943D-E8F75C500102}" type="presParOf" srcId="{55FE47D9-4A89-460B-AA5A-0375ABC9AAAF}" destId="{78B201D3-7F34-4A16-AEF6-BDC9922C3EE1}" srcOrd="0" destOrd="0" presId="urn:microsoft.com/office/officeart/2005/8/layout/radial5"/>
    <dgm:cxn modelId="{6E04DAC3-FA52-46A4-90ED-8AE2C5C4A9FC}" type="presParOf" srcId="{6CD712E0-164B-4B7B-96F9-CC8E894BA409}" destId="{594174FB-C0E5-41DC-8888-08B55000BBC8}" srcOrd="10" destOrd="0" presId="urn:microsoft.com/office/officeart/2005/8/layout/radial5"/>
    <dgm:cxn modelId="{F0F5A7DC-6AD8-43C6-9640-D20533699257}" type="presParOf" srcId="{6CD712E0-164B-4B7B-96F9-CC8E894BA409}" destId="{A6D4E6C8-8ADE-4C10-A6D8-68EE39F98F2A}" srcOrd="11" destOrd="0" presId="urn:microsoft.com/office/officeart/2005/8/layout/radial5"/>
    <dgm:cxn modelId="{0CC6F959-6BF4-40A9-B844-AA8945F8E933}" type="presParOf" srcId="{A6D4E6C8-8ADE-4C10-A6D8-68EE39F98F2A}" destId="{EB119813-80E4-4F19-9AC3-4871FA455D2F}" srcOrd="0" destOrd="0" presId="urn:microsoft.com/office/officeart/2005/8/layout/radial5"/>
    <dgm:cxn modelId="{C70FA0C8-3552-4C26-814A-3D6EEE70B7BA}" type="presParOf" srcId="{6CD712E0-164B-4B7B-96F9-CC8E894BA409}" destId="{14B4970D-C650-4F8C-81D1-73C25241A30B}" srcOrd="12" destOrd="0" presId="urn:microsoft.com/office/officeart/2005/8/layout/radial5"/>
    <dgm:cxn modelId="{1533ADC2-F155-4D1F-83E4-ECC00475A476}" type="presParOf" srcId="{6CD712E0-164B-4B7B-96F9-CC8E894BA409}" destId="{D977D7EE-AF50-47F4-AE58-53199B1AA51A}" srcOrd="13" destOrd="0" presId="urn:microsoft.com/office/officeart/2005/8/layout/radial5"/>
    <dgm:cxn modelId="{A170413B-978D-4766-9574-DD063DD75801}" type="presParOf" srcId="{D977D7EE-AF50-47F4-AE58-53199B1AA51A}" destId="{D97C0257-6F09-4525-82B6-A788BC942FC8}" srcOrd="0" destOrd="0" presId="urn:microsoft.com/office/officeart/2005/8/layout/radial5"/>
    <dgm:cxn modelId="{72A4F405-7AA1-443F-B129-577ACE2883CD}" type="presParOf" srcId="{6CD712E0-164B-4B7B-96F9-CC8E894BA409}" destId="{429611BA-E03C-40DC-91EE-49611510CFF3}" srcOrd="14"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870A3ED-6434-42D6-A837-D870A1F06DED}" type="doc">
      <dgm:prSet loTypeId="urn:microsoft.com/office/officeart/2009/layout/ReverseList" loCatId="relationship" qsTypeId="urn:microsoft.com/office/officeart/2005/8/quickstyle/simple1" qsCatId="simple" csTypeId="urn:microsoft.com/office/officeart/2005/8/colors/colorful4" csCatId="colorful" phldr="1"/>
      <dgm:spPr/>
      <dgm:t>
        <a:bodyPr/>
        <a:lstStyle/>
        <a:p>
          <a:endParaRPr lang="zh-CN" altLang="en-US"/>
        </a:p>
      </dgm:t>
    </dgm:pt>
    <dgm:pt modelId="{DA02E8D6-247B-440C-923D-34C424BB933D}">
      <dgm:prSet phldrT="[文本]"/>
      <dgm:spPr/>
      <dgm:t>
        <a:bodyPr/>
        <a:lstStyle/>
        <a:p>
          <a:r>
            <a:rPr lang="zh-CN" altLang="en-US" dirty="0"/>
            <a:t>项目章程</a:t>
          </a:r>
        </a:p>
      </dgm:t>
    </dgm:pt>
    <dgm:pt modelId="{9E46C7A8-5002-46FA-9858-B3C4A75ABD5B}" type="parTrans" cxnId="{0FF0EAEE-F3F4-49BA-BFA3-2343DD05DB2B}">
      <dgm:prSet/>
      <dgm:spPr/>
      <dgm:t>
        <a:bodyPr/>
        <a:lstStyle/>
        <a:p>
          <a:endParaRPr lang="zh-CN" altLang="en-US"/>
        </a:p>
      </dgm:t>
    </dgm:pt>
    <dgm:pt modelId="{25A3E77A-C7EE-4A0E-9160-10D50D72C1FE}" type="sibTrans" cxnId="{0FF0EAEE-F3F4-49BA-BFA3-2343DD05DB2B}">
      <dgm:prSet/>
      <dgm:spPr/>
      <dgm:t>
        <a:bodyPr/>
        <a:lstStyle/>
        <a:p>
          <a:endParaRPr lang="zh-CN" altLang="en-US"/>
        </a:p>
      </dgm:t>
    </dgm:pt>
    <dgm:pt modelId="{5E4A74D9-CEFB-46A9-AB72-8907BE05D735}">
      <dgm:prSet phldrT="[文本]"/>
      <dgm:spPr/>
      <dgm:t>
        <a:bodyPr/>
        <a:lstStyle/>
        <a:p>
          <a:r>
            <a:rPr lang="zh-CN" altLang="en-US" dirty="0"/>
            <a:t>项目经理</a:t>
          </a:r>
        </a:p>
      </dgm:t>
    </dgm:pt>
    <dgm:pt modelId="{E8D5B050-0481-4825-AE73-76EE9354DB73}" type="parTrans" cxnId="{B9BD07B5-EE87-4F9B-8E56-70A313A5D469}">
      <dgm:prSet/>
      <dgm:spPr/>
      <dgm:t>
        <a:bodyPr/>
        <a:lstStyle/>
        <a:p>
          <a:endParaRPr lang="zh-CN" altLang="en-US"/>
        </a:p>
      </dgm:t>
    </dgm:pt>
    <dgm:pt modelId="{F449CA76-BC54-44EF-A737-2FAE27FD8144}" type="sibTrans" cxnId="{B9BD07B5-EE87-4F9B-8E56-70A313A5D469}">
      <dgm:prSet/>
      <dgm:spPr/>
      <dgm:t>
        <a:bodyPr/>
        <a:lstStyle/>
        <a:p>
          <a:endParaRPr lang="zh-CN" altLang="en-US"/>
        </a:p>
      </dgm:t>
    </dgm:pt>
    <dgm:pt modelId="{FC247C8F-9847-44CB-938D-DBE0B281CDFE}" type="pres">
      <dgm:prSet presAssocID="{E870A3ED-6434-42D6-A837-D870A1F06DED}" presName="Name0" presStyleCnt="0">
        <dgm:presLayoutVars>
          <dgm:chMax val="2"/>
          <dgm:chPref val="2"/>
          <dgm:animLvl val="lvl"/>
        </dgm:presLayoutVars>
      </dgm:prSet>
      <dgm:spPr/>
    </dgm:pt>
    <dgm:pt modelId="{F7E5CAA1-802D-44DE-8FAB-0ACC702C7FC7}" type="pres">
      <dgm:prSet presAssocID="{E870A3ED-6434-42D6-A837-D870A1F06DED}" presName="LeftText" presStyleLbl="revTx" presStyleIdx="0" presStyleCnt="0">
        <dgm:presLayoutVars>
          <dgm:bulletEnabled val="1"/>
        </dgm:presLayoutVars>
      </dgm:prSet>
      <dgm:spPr/>
    </dgm:pt>
    <dgm:pt modelId="{6CC61F63-7AD4-493A-B834-2DB749F992AE}" type="pres">
      <dgm:prSet presAssocID="{E870A3ED-6434-42D6-A837-D870A1F06DED}" presName="LeftNode" presStyleLbl="bgImgPlace1" presStyleIdx="0" presStyleCnt="2">
        <dgm:presLayoutVars>
          <dgm:chMax val="2"/>
          <dgm:chPref val="2"/>
        </dgm:presLayoutVars>
      </dgm:prSet>
      <dgm:spPr/>
    </dgm:pt>
    <dgm:pt modelId="{EF4759F5-8465-47FF-827E-72A722119CAC}" type="pres">
      <dgm:prSet presAssocID="{E870A3ED-6434-42D6-A837-D870A1F06DED}" presName="RightText" presStyleLbl="revTx" presStyleIdx="0" presStyleCnt="0">
        <dgm:presLayoutVars>
          <dgm:bulletEnabled val="1"/>
        </dgm:presLayoutVars>
      </dgm:prSet>
      <dgm:spPr/>
    </dgm:pt>
    <dgm:pt modelId="{47F990C2-8038-4B00-9C8A-60F72DEB881E}" type="pres">
      <dgm:prSet presAssocID="{E870A3ED-6434-42D6-A837-D870A1F06DED}" presName="RightNode" presStyleLbl="bgImgPlace1" presStyleIdx="1" presStyleCnt="2">
        <dgm:presLayoutVars>
          <dgm:chMax val="0"/>
          <dgm:chPref val="0"/>
        </dgm:presLayoutVars>
      </dgm:prSet>
      <dgm:spPr/>
    </dgm:pt>
    <dgm:pt modelId="{99326415-F812-44AB-8AA2-37BA651D2A1D}" type="pres">
      <dgm:prSet presAssocID="{E870A3ED-6434-42D6-A837-D870A1F06DED}" presName="TopArrow" presStyleLbl="node1" presStyleIdx="0" presStyleCnt="2"/>
      <dgm:spPr/>
    </dgm:pt>
    <dgm:pt modelId="{643663B5-890B-409E-AA64-424B6A5CE6FA}" type="pres">
      <dgm:prSet presAssocID="{E870A3ED-6434-42D6-A837-D870A1F06DED}" presName="BottomArrow" presStyleLbl="node1" presStyleIdx="1" presStyleCnt="2"/>
      <dgm:spPr/>
    </dgm:pt>
  </dgm:ptLst>
  <dgm:cxnLst>
    <dgm:cxn modelId="{6E26AB1F-5896-4309-BBF2-112B3FE5989F}" type="presOf" srcId="{5E4A74D9-CEFB-46A9-AB72-8907BE05D735}" destId="{EF4759F5-8465-47FF-827E-72A722119CAC}" srcOrd="0" destOrd="0" presId="urn:microsoft.com/office/officeart/2009/layout/ReverseList"/>
    <dgm:cxn modelId="{F2E55534-BD92-45CB-ABDE-3AE164351694}" type="presOf" srcId="{DA02E8D6-247B-440C-923D-34C424BB933D}" destId="{F7E5CAA1-802D-44DE-8FAB-0ACC702C7FC7}" srcOrd="0" destOrd="0" presId="urn:microsoft.com/office/officeart/2009/layout/ReverseList"/>
    <dgm:cxn modelId="{39FC8D3D-3106-45DB-8BD0-DBFC1D811471}" type="presOf" srcId="{E870A3ED-6434-42D6-A837-D870A1F06DED}" destId="{FC247C8F-9847-44CB-938D-DBE0B281CDFE}" srcOrd="0" destOrd="0" presId="urn:microsoft.com/office/officeart/2009/layout/ReverseList"/>
    <dgm:cxn modelId="{BA911D5F-91CB-4D64-AA5C-0CA13C422529}" type="presOf" srcId="{5E4A74D9-CEFB-46A9-AB72-8907BE05D735}" destId="{47F990C2-8038-4B00-9C8A-60F72DEB881E}" srcOrd="1" destOrd="0" presId="urn:microsoft.com/office/officeart/2009/layout/ReverseList"/>
    <dgm:cxn modelId="{4389857B-AD47-42D7-8FA4-0B475E93424F}" type="presOf" srcId="{DA02E8D6-247B-440C-923D-34C424BB933D}" destId="{6CC61F63-7AD4-493A-B834-2DB749F992AE}" srcOrd="1" destOrd="0" presId="urn:microsoft.com/office/officeart/2009/layout/ReverseList"/>
    <dgm:cxn modelId="{B9BD07B5-EE87-4F9B-8E56-70A313A5D469}" srcId="{E870A3ED-6434-42D6-A837-D870A1F06DED}" destId="{5E4A74D9-CEFB-46A9-AB72-8907BE05D735}" srcOrd="1" destOrd="0" parTransId="{E8D5B050-0481-4825-AE73-76EE9354DB73}" sibTransId="{F449CA76-BC54-44EF-A737-2FAE27FD8144}"/>
    <dgm:cxn modelId="{0FF0EAEE-F3F4-49BA-BFA3-2343DD05DB2B}" srcId="{E870A3ED-6434-42D6-A837-D870A1F06DED}" destId="{DA02E8D6-247B-440C-923D-34C424BB933D}" srcOrd="0" destOrd="0" parTransId="{9E46C7A8-5002-46FA-9858-B3C4A75ABD5B}" sibTransId="{25A3E77A-C7EE-4A0E-9160-10D50D72C1FE}"/>
    <dgm:cxn modelId="{E723AD4E-FF3F-413F-AB88-86FE7DD5E1F8}" type="presParOf" srcId="{FC247C8F-9847-44CB-938D-DBE0B281CDFE}" destId="{F7E5CAA1-802D-44DE-8FAB-0ACC702C7FC7}" srcOrd="0" destOrd="0" presId="urn:microsoft.com/office/officeart/2009/layout/ReverseList"/>
    <dgm:cxn modelId="{13A51D67-BA9E-4541-8DEA-B444EF8B0F15}" type="presParOf" srcId="{FC247C8F-9847-44CB-938D-DBE0B281CDFE}" destId="{6CC61F63-7AD4-493A-B834-2DB749F992AE}" srcOrd="1" destOrd="0" presId="urn:microsoft.com/office/officeart/2009/layout/ReverseList"/>
    <dgm:cxn modelId="{81721A5F-C283-470D-94EF-EEBFD6F711FF}" type="presParOf" srcId="{FC247C8F-9847-44CB-938D-DBE0B281CDFE}" destId="{EF4759F5-8465-47FF-827E-72A722119CAC}" srcOrd="2" destOrd="0" presId="urn:microsoft.com/office/officeart/2009/layout/ReverseList"/>
    <dgm:cxn modelId="{80C12B05-3FF2-4678-B4B0-83917B29C29F}" type="presParOf" srcId="{FC247C8F-9847-44CB-938D-DBE0B281CDFE}" destId="{47F990C2-8038-4B00-9C8A-60F72DEB881E}" srcOrd="3" destOrd="0" presId="urn:microsoft.com/office/officeart/2009/layout/ReverseList"/>
    <dgm:cxn modelId="{B48C1A20-4F4A-46CC-B261-A6B7738DB417}" type="presParOf" srcId="{FC247C8F-9847-44CB-938D-DBE0B281CDFE}" destId="{99326415-F812-44AB-8AA2-37BA651D2A1D}" srcOrd="4" destOrd="0" presId="urn:microsoft.com/office/officeart/2009/layout/ReverseList"/>
    <dgm:cxn modelId="{BDFFA9BF-A220-4FAC-AB74-41346C16D4AA}" type="presParOf" srcId="{FC247C8F-9847-44CB-938D-DBE0B281CDFE}" destId="{643663B5-890B-409E-AA64-424B6A5CE6FA}" srcOrd="5" destOrd="0" presId="urn:microsoft.com/office/officeart/2009/layout/Revers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F03CA96-0E4E-4F33-8A9B-725A6239095B}" type="doc">
      <dgm:prSet loTypeId="urn:microsoft.com/office/officeart/2005/8/layout/arrow6" loCatId="relationship" qsTypeId="urn:microsoft.com/office/officeart/2005/8/quickstyle/simple4" qsCatId="simple" csTypeId="urn:microsoft.com/office/officeart/2005/8/colors/colorful5" csCatId="colorful" phldr="1"/>
      <dgm:spPr/>
      <dgm:t>
        <a:bodyPr/>
        <a:lstStyle/>
        <a:p>
          <a:endParaRPr lang="zh-CN" altLang="en-US"/>
        </a:p>
      </dgm:t>
    </dgm:pt>
    <dgm:pt modelId="{B2F13A04-BC84-4454-80BE-A2DF639AFCA6}">
      <dgm:prSet custT="1"/>
      <dgm:spPr/>
      <dgm:t>
        <a:bodyPr/>
        <a:lstStyle/>
        <a:p>
          <a:r>
            <a:rPr lang="zh-CN" altLang="en-US" sz="2400" b="1" dirty="0">
              <a:solidFill>
                <a:srgbClr val="FFC000"/>
              </a:solidFill>
              <a:latin typeface="Times New Roman" panose="02020603050405020304" pitchFamily="18" charset="0"/>
              <a:cs typeface="Times New Roman" panose="02020603050405020304" pitchFamily="18" charset="0"/>
            </a:rPr>
            <a:t>预测性</a:t>
          </a:r>
          <a:r>
            <a:rPr lang="zh-CN" altLang="en-US" sz="2400" b="1" dirty="0">
              <a:solidFill>
                <a:schemeClr val="bg1"/>
              </a:solidFill>
              <a:latin typeface="Times New Roman" panose="02020603050405020304" pitchFamily="18" charset="0"/>
              <a:cs typeface="Times New Roman" panose="02020603050405020304" pitchFamily="18" charset="0"/>
            </a:rPr>
            <a:t>生命周期项目</a:t>
          </a:r>
          <a:endParaRPr lang="en-US" altLang="zh-CN" sz="2400" b="1" dirty="0">
            <a:solidFill>
              <a:schemeClr val="bg1"/>
            </a:solidFill>
            <a:latin typeface="Times New Roman" panose="02020603050405020304" pitchFamily="18" charset="0"/>
            <a:cs typeface="Times New Roman" panose="02020603050405020304" pitchFamily="18" charset="0"/>
          </a:endParaRPr>
        </a:p>
      </dgm:t>
    </dgm:pt>
    <dgm:pt modelId="{43C0195C-1C46-4738-90CC-F9F0C4E3F9EC}" type="parTrans" cxnId="{777DCD4A-C983-46DB-9E1D-7CC252A4F807}">
      <dgm:prSet/>
      <dgm:spPr/>
      <dgm:t>
        <a:bodyPr/>
        <a:lstStyle/>
        <a:p>
          <a:endParaRPr lang="zh-CN" altLang="en-US">
            <a:solidFill>
              <a:schemeClr val="bg1"/>
            </a:solidFill>
          </a:endParaRPr>
        </a:p>
      </dgm:t>
    </dgm:pt>
    <dgm:pt modelId="{EF9DC2DD-65BB-4ED7-8DF2-564A7D7BA143}" type="sibTrans" cxnId="{777DCD4A-C983-46DB-9E1D-7CC252A4F807}">
      <dgm:prSet/>
      <dgm:spPr/>
      <dgm:t>
        <a:bodyPr/>
        <a:lstStyle/>
        <a:p>
          <a:endParaRPr lang="zh-CN" altLang="en-US">
            <a:solidFill>
              <a:schemeClr val="bg1"/>
            </a:solidFill>
          </a:endParaRPr>
        </a:p>
      </dgm:t>
    </dgm:pt>
    <dgm:pt modelId="{94EE5158-E0D1-419E-B965-8DFEA7BE2B3B}">
      <dgm:prSet custT="1"/>
      <dgm:spPr/>
      <dgm:t>
        <a:bodyPr/>
        <a:lstStyle/>
        <a:p>
          <a:r>
            <a:rPr lang="zh-CN" altLang="en-US" sz="2400" b="1" dirty="0">
              <a:solidFill>
                <a:srgbClr val="FFC000"/>
              </a:solidFill>
              <a:latin typeface="Times New Roman" panose="02020603050405020304" pitchFamily="18" charset="0"/>
              <a:cs typeface="Times New Roman" panose="02020603050405020304" pitchFamily="18" charset="0"/>
            </a:rPr>
            <a:t>适应性</a:t>
          </a:r>
          <a:r>
            <a:rPr lang="zh-CN" altLang="en-US" sz="2400" b="1" dirty="0">
              <a:solidFill>
                <a:schemeClr val="bg1"/>
              </a:solidFill>
              <a:latin typeface="Times New Roman" panose="02020603050405020304" pitchFamily="18" charset="0"/>
              <a:cs typeface="Times New Roman" panose="02020603050405020304" pitchFamily="18" charset="0"/>
            </a:rPr>
            <a:t>生命周期项目</a:t>
          </a:r>
          <a:endParaRPr lang="en-US" altLang="zh-CN" sz="2400" b="1" dirty="0">
            <a:solidFill>
              <a:schemeClr val="bg1"/>
            </a:solidFill>
            <a:latin typeface="Times New Roman" panose="02020603050405020304" pitchFamily="18" charset="0"/>
            <a:cs typeface="Times New Roman" panose="02020603050405020304" pitchFamily="18" charset="0"/>
          </a:endParaRPr>
        </a:p>
      </dgm:t>
    </dgm:pt>
    <dgm:pt modelId="{F72ABAB8-B3F5-49DE-A185-81B8DA56AA03}" type="parTrans" cxnId="{148C6FFD-26AD-4598-99B7-B34F44716F2E}">
      <dgm:prSet/>
      <dgm:spPr/>
      <dgm:t>
        <a:bodyPr/>
        <a:lstStyle/>
        <a:p>
          <a:endParaRPr lang="zh-CN" altLang="en-US">
            <a:solidFill>
              <a:schemeClr val="bg1"/>
            </a:solidFill>
          </a:endParaRPr>
        </a:p>
      </dgm:t>
    </dgm:pt>
    <dgm:pt modelId="{129FF127-0B40-49DF-843F-FD6925536AB0}" type="sibTrans" cxnId="{148C6FFD-26AD-4598-99B7-B34F44716F2E}">
      <dgm:prSet/>
      <dgm:spPr/>
      <dgm:t>
        <a:bodyPr/>
        <a:lstStyle/>
        <a:p>
          <a:endParaRPr lang="zh-CN" altLang="en-US">
            <a:solidFill>
              <a:schemeClr val="bg1"/>
            </a:solidFill>
          </a:endParaRPr>
        </a:p>
      </dgm:t>
    </dgm:pt>
    <dgm:pt modelId="{AB039817-678A-4506-9AAC-BEE3ADAF9095}" type="pres">
      <dgm:prSet presAssocID="{6F03CA96-0E4E-4F33-8A9B-725A6239095B}" presName="compositeShape" presStyleCnt="0">
        <dgm:presLayoutVars>
          <dgm:chMax val="2"/>
          <dgm:dir/>
          <dgm:resizeHandles val="exact"/>
        </dgm:presLayoutVars>
      </dgm:prSet>
      <dgm:spPr/>
    </dgm:pt>
    <dgm:pt modelId="{2DE8CF2C-25D7-4698-A04A-FF193A3B0BCF}" type="pres">
      <dgm:prSet presAssocID="{6F03CA96-0E4E-4F33-8A9B-725A6239095B}" presName="ribbon" presStyleLbl="node1" presStyleIdx="0" presStyleCnt="1"/>
      <dgm:spPr/>
    </dgm:pt>
    <dgm:pt modelId="{8199168C-A78C-45AD-8D52-3EF77A5400FE}" type="pres">
      <dgm:prSet presAssocID="{6F03CA96-0E4E-4F33-8A9B-725A6239095B}" presName="leftArrowText" presStyleLbl="node1" presStyleIdx="0" presStyleCnt="1" custScaleX="111045">
        <dgm:presLayoutVars>
          <dgm:chMax val="0"/>
          <dgm:bulletEnabled val="1"/>
        </dgm:presLayoutVars>
      </dgm:prSet>
      <dgm:spPr/>
    </dgm:pt>
    <dgm:pt modelId="{07A4E2A1-560A-4302-B43E-D4CA9F26224D}" type="pres">
      <dgm:prSet presAssocID="{6F03CA96-0E4E-4F33-8A9B-725A6239095B}" presName="rightArrowText" presStyleLbl="node1" presStyleIdx="0" presStyleCnt="1">
        <dgm:presLayoutVars>
          <dgm:chMax val="0"/>
          <dgm:bulletEnabled val="1"/>
        </dgm:presLayoutVars>
      </dgm:prSet>
      <dgm:spPr/>
    </dgm:pt>
  </dgm:ptLst>
  <dgm:cxnLst>
    <dgm:cxn modelId="{777DCD4A-C983-46DB-9E1D-7CC252A4F807}" srcId="{6F03CA96-0E4E-4F33-8A9B-725A6239095B}" destId="{B2F13A04-BC84-4454-80BE-A2DF639AFCA6}" srcOrd="0" destOrd="0" parTransId="{43C0195C-1C46-4738-90CC-F9F0C4E3F9EC}" sibTransId="{EF9DC2DD-65BB-4ED7-8DF2-564A7D7BA143}"/>
    <dgm:cxn modelId="{1B511859-A698-4905-95CA-A63FD3F00AA8}" type="presOf" srcId="{94EE5158-E0D1-419E-B965-8DFEA7BE2B3B}" destId="{07A4E2A1-560A-4302-B43E-D4CA9F26224D}" srcOrd="0" destOrd="0" presId="urn:microsoft.com/office/officeart/2005/8/layout/arrow6"/>
    <dgm:cxn modelId="{747D7CC4-CE8A-4D45-9631-3A49F1094379}" type="presOf" srcId="{B2F13A04-BC84-4454-80BE-A2DF639AFCA6}" destId="{8199168C-A78C-45AD-8D52-3EF77A5400FE}" srcOrd="0" destOrd="0" presId="urn:microsoft.com/office/officeart/2005/8/layout/arrow6"/>
    <dgm:cxn modelId="{1A908FE2-A6D5-4AE9-B563-FFB03750D9CC}" type="presOf" srcId="{6F03CA96-0E4E-4F33-8A9B-725A6239095B}" destId="{AB039817-678A-4506-9AAC-BEE3ADAF9095}" srcOrd="0" destOrd="0" presId="urn:microsoft.com/office/officeart/2005/8/layout/arrow6"/>
    <dgm:cxn modelId="{148C6FFD-26AD-4598-99B7-B34F44716F2E}" srcId="{6F03CA96-0E4E-4F33-8A9B-725A6239095B}" destId="{94EE5158-E0D1-419E-B965-8DFEA7BE2B3B}" srcOrd="1" destOrd="0" parTransId="{F72ABAB8-B3F5-49DE-A185-81B8DA56AA03}" sibTransId="{129FF127-0B40-49DF-843F-FD6925536AB0}"/>
    <dgm:cxn modelId="{24E6D7C8-ADF0-4F4B-A588-BB63AC0EE5CC}" type="presParOf" srcId="{AB039817-678A-4506-9AAC-BEE3ADAF9095}" destId="{2DE8CF2C-25D7-4698-A04A-FF193A3B0BCF}" srcOrd="0" destOrd="0" presId="urn:microsoft.com/office/officeart/2005/8/layout/arrow6"/>
    <dgm:cxn modelId="{A78DAA05-26C5-4BBE-B881-BD7C5B827571}" type="presParOf" srcId="{AB039817-678A-4506-9AAC-BEE3ADAF9095}" destId="{8199168C-A78C-45AD-8D52-3EF77A5400FE}" srcOrd="1" destOrd="0" presId="urn:microsoft.com/office/officeart/2005/8/layout/arrow6"/>
    <dgm:cxn modelId="{D03128B0-85F8-4132-81D0-9324DD9EA010}" type="presParOf" srcId="{AB039817-678A-4506-9AAC-BEE3ADAF9095}" destId="{07A4E2A1-560A-4302-B43E-D4CA9F26224D}"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D22A9A7-4775-4DEB-82A4-9405E7DFAB02}" type="doc">
      <dgm:prSet loTypeId="urn:microsoft.com/office/officeart/2005/8/layout/cycle2" loCatId="cycle" qsTypeId="urn:microsoft.com/office/officeart/2005/8/quickstyle/simple4" qsCatId="simple" csTypeId="urn:microsoft.com/office/officeart/2005/8/colors/colorful4" csCatId="colorful" phldr="1"/>
      <dgm:spPr/>
      <dgm:t>
        <a:bodyPr/>
        <a:lstStyle/>
        <a:p>
          <a:endParaRPr lang="zh-CN" altLang="en-US"/>
        </a:p>
      </dgm:t>
    </dgm:pt>
    <dgm:pt modelId="{255E78F6-7997-41F6-A603-721F9305DFA4}">
      <dgm:prSet phldrT="[文本]" custT="1"/>
      <dgm:spPr/>
      <dgm:t>
        <a:bodyPr/>
        <a:lstStyle/>
        <a:p>
          <a:r>
            <a:rPr lang="zh-CN" altLang="en-US" sz="2000" b="1" dirty="0">
              <a:latin typeface="Times New Roman" panose="02020603050405020304" pitchFamily="18" charset="0"/>
              <a:cs typeface="Times New Roman" panose="02020603050405020304" pitchFamily="18" charset="0"/>
            </a:rPr>
            <a:t>量体    裁衣</a:t>
          </a:r>
          <a:endParaRPr lang="zh-CN" altLang="en-US" sz="2000" dirty="0"/>
        </a:p>
      </dgm:t>
    </dgm:pt>
    <dgm:pt modelId="{20B5CBCB-C4F5-464B-90E9-35769F7390EC}" type="parTrans" cxnId="{1E2E5D21-C774-4352-B874-0F2699D2FF08}">
      <dgm:prSet/>
      <dgm:spPr/>
      <dgm:t>
        <a:bodyPr/>
        <a:lstStyle/>
        <a:p>
          <a:endParaRPr lang="zh-CN" altLang="en-US" sz="2000"/>
        </a:p>
      </dgm:t>
    </dgm:pt>
    <dgm:pt modelId="{37F24DB3-62DD-4281-98DF-4B936F9D6894}" type="sibTrans" cxnId="{1E2E5D21-C774-4352-B874-0F2699D2FF08}">
      <dgm:prSet custT="1"/>
      <dgm:spPr/>
      <dgm:t>
        <a:bodyPr/>
        <a:lstStyle/>
        <a:p>
          <a:endParaRPr lang="zh-CN" altLang="en-US" sz="1600"/>
        </a:p>
      </dgm:t>
    </dgm:pt>
    <dgm:pt modelId="{BAD1A109-3F60-4A39-8CA4-0F3F308FCE42}">
      <dgm:prSet phldrT="[文本]" custT="1"/>
      <dgm:spPr/>
      <dgm:t>
        <a:bodyPr/>
        <a:lstStyle/>
        <a:p>
          <a:r>
            <a:rPr lang="zh-CN" altLang="en-US" sz="1800" b="1" dirty="0">
              <a:latin typeface="Times New Roman" panose="02020603050405020304" pitchFamily="18" charset="0"/>
              <a:cs typeface="Times New Roman" panose="02020603050405020304" pitchFamily="18" charset="0"/>
            </a:rPr>
            <a:t>不断更新渐进明细</a:t>
          </a:r>
          <a:endParaRPr lang="zh-CN" altLang="en-US" sz="1800" dirty="0"/>
        </a:p>
      </dgm:t>
    </dgm:pt>
    <dgm:pt modelId="{D2382A1F-4A13-46D9-8F32-D00A8878FFB8}" type="parTrans" cxnId="{5866F6E1-67D9-4B50-90CD-6331287F5EF3}">
      <dgm:prSet/>
      <dgm:spPr/>
      <dgm:t>
        <a:bodyPr/>
        <a:lstStyle/>
        <a:p>
          <a:endParaRPr lang="zh-CN" altLang="en-US" sz="2000"/>
        </a:p>
      </dgm:t>
    </dgm:pt>
    <dgm:pt modelId="{6BF083F7-1206-4127-92DE-DED8657F4F9A}" type="sibTrans" cxnId="{5866F6E1-67D9-4B50-90CD-6331287F5EF3}">
      <dgm:prSet custT="1"/>
      <dgm:spPr/>
      <dgm:t>
        <a:bodyPr/>
        <a:lstStyle/>
        <a:p>
          <a:endParaRPr lang="zh-CN" altLang="en-US" sz="1600"/>
        </a:p>
      </dgm:t>
    </dgm:pt>
    <dgm:pt modelId="{2478B52E-3306-4BD7-8B58-D1ED7438A0D0}">
      <dgm:prSet phldrT="[文本]" custT="1"/>
      <dgm:spPr/>
      <dgm:t>
        <a:bodyPr/>
        <a:lstStyle/>
        <a:p>
          <a:r>
            <a:rPr lang="zh-CN" altLang="en-US" sz="2000" b="1" dirty="0">
              <a:latin typeface="Times New Roman" panose="02020603050405020304" pitchFamily="18" charset="0"/>
              <a:cs typeface="Times New Roman" panose="02020603050405020304" pitchFamily="18" charset="0"/>
            </a:rPr>
            <a:t>整合管理艺术</a:t>
          </a:r>
          <a:endParaRPr lang="zh-CN" altLang="en-US" sz="2000" dirty="0"/>
        </a:p>
      </dgm:t>
    </dgm:pt>
    <dgm:pt modelId="{04F88BF0-21A7-452B-AA8E-9282EB8F6BD9}" type="parTrans" cxnId="{97C74D6A-A2CD-424A-9FBC-35CFA57C0B24}">
      <dgm:prSet/>
      <dgm:spPr/>
      <dgm:t>
        <a:bodyPr/>
        <a:lstStyle/>
        <a:p>
          <a:endParaRPr lang="zh-CN" altLang="en-US" sz="2000"/>
        </a:p>
      </dgm:t>
    </dgm:pt>
    <dgm:pt modelId="{6FB770E6-4A1A-4CE3-84F2-D3B985998163}" type="sibTrans" cxnId="{97C74D6A-A2CD-424A-9FBC-35CFA57C0B24}">
      <dgm:prSet custT="1"/>
      <dgm:spPr/>
      <dgm:t>
        <a:bodyPr/>
        <a:lstStyle/>
        <a:p>
          <a:endParaRPr lang="zh-CN" altLang="en-US" sz="1600"/>
        </a:p>
      </dgm:t>
    </dgm:pt>
    <dgm:pt modelId="{79DAC991-4128-448F-9DDF-7730E31EBE05}">
      <dgm:prSet phldrT="[文本]" custT="1"/>
      <dgm:spPr/>
      <dgm:t>
        <a:bodyPr/>
        <a:lstStyle/>
        <a:p>
          <a:r>
            <a:rPr lang="zh-CN" altLang="en-US" sz="2000" b="1" dirty="0">
              <a:latin typeface="Times New Roman" panose="02020603050405020304" pitchFamily="18" charset="0"/>
              <a:cs typeface="Times New Roman" panose="02020603050405020304" pitchFamily="18" charset="0"/>
            </a:rPr>
            <a:t>模板和裁剪</a:t>
          </a:r>
          <a:endParaRPr lang="zh-CN" altLang="en-US" sz="2000" dirty="0"/>
        </a:p>
      </dgm:t>
    </dgm:pt>
    <dgm:pt modelId="{47D130BE-59B1-43C0-8E3A-4FF60E0B3630}" type="parTrans" cxnId="{3B069BE8-EAEE-43C5-A8EC-D930731E5323}">
      <dgm:prSet/>
      <dgm:spPr/>
      <dgm:t>
        <a:bodyPr/>
        <a:lstStyle/>
        <a:p>
          <a:endParaRPr lang="zh-CN" altLang="en-US" sz="2000"/>
        </a:p>
      </dgm:t>
    </dgm:pt>
    <dgm:pt modelId="{1CCC9321-2E58-4786-A338-907BC20D50AF}" type="sibTrans" cxnId="{3B069BE8-EAEE-43C5-A8EC-D930731E5323}">
      <dgm:prSet custT="1"/>
      <dgm:spPr/>
      <dgm:t>
        <a:bodyPr/>
        <a:lstStyle/>
        <a:p>
          <a:endParaRPr lang="zh-CN" altLang="en-US" sz="1600"/>
        </a:p>
      </dgm:t>
    </dgm:pt>
    <dgm:pt modelId="{81CF79D8-0609-4EA4-AC3D-A939B70427BC}" type="pres">
      <dgm:prSet presAssocID="{3D22A9A7-4775-4DEB-82A4-9405E7DFAB02}" presName="cycle" presStyleCnt="0">
        <dgm:presLayoutVars>
          <dgm:dir/>
          <dgm:resizeHandles val="exact"/>
        </dgm:presLayoutVars>
      </dgm:prSet>
      <dgm:spPr/>
    </dgm:pt>
    <dgm:pt modelId="{6D0C77B7-2441-46B5-ADEE-05A59451B8DB}" type="pres">
      <dgm:prSet presAssocID="{255E78F6-7997-41F6-A603-721F9305DFA4}" presName="node" presStyleLbl="node1" presStyleIdx="0" presStyleCnt="4">
        <dgm:presLayoutVars>
          <dgm:bulletEnabled val="1"/>
        </dgm:presLayoutVars>
      </dgm:prSet>
      <dgm:spPr/>
    </dgm:pt>
    <dgm:pt modelId="{64BC8BF3-119E-4F76-923A-AEC9D351FFFB}" type="pres">
      <dgm:prSet presAssocID="{37F24DB3-62DD-4281-98DF-4B936F9D6894}" presName="sibTrans" presStyleLbl="sibTrans2D1" presStyleIdx="0" presStyleCnt="4"/>
      <dgm:spPr/>
    </dgm:pt>
    <dgm:pt modelId="{7EAD4688-2251-4F78-86CB-9A1EDED8C431}" type="pres">
      <dgm:prSet presAssocID="{37F24DB3-62DD-4281-98DF-4B936F9D6894}" presName="connectorText" presStyleLbl="sibTrans2D1" presStyleIdx="0" presStyleCnt="4"/>
      <dgm:spPr/>
    </dgm:pt>
    <dgm:pt modelId="{47D34C39-887C-4505-87A4-92903F830327}" type="pres">
      <dgm:prSet presAssocID="{2478B52E-3306-4BD7-8B58-D1ED7438A0D0}" presName="node" presStyleLbl="node1" presStyleIdx="1" presStyleCnt="4">
        <dgm:presLayoutVars>
          <dgm:bulletEnabled val="1"/>
        </dgm:presLayoutVars>
      </dgm:prSet>
      <dgm:spPr/>
    </dgm:pt>
    <dgm:pt modelId="{7778D874-83B3-4DFD-B53F-126968A624AB}" type="pres">
      <dgm:prSet presAssocID="{6FB770E6-4A1A-4CE3-84F2-D3B985998163}" presName="sibTrans" presStyleLbl="sibTrans2D1" presStyleIdx="1" presStyleCnt="4"/>
      <dgm:spPr/>
    </dgm:pt>
    <dgm:pt modelId="{B0416C20-EA12-4E8A-818B-52C69D1B5FB0}" type="pres">
      <dgm:prSet presAssocID="{6FB770E6-4A1A-4CE3-84F2-D3B985998163}" presName="connectorText" presStyleLbl="sibTrans2D1" presStyleIdx="1" presStyleCnt="4"/>
      <dgm:spPr/>
    </dgm:pt>
    <dgm:pt modelId="{32A81FF3-9F15-424C-A730-7645B77174CB}" type="pres">
      <dgm:prSet presAssocID="{79DAC991-4128-448F-9DDF-7730E31EBE05}" presName="node" presStyleLbl="node1" presStyleIdx="2" presStyleCnt="4">
        <dgm:presLayoutVars>
          <dgm:bulletEnabled val="1"/>
        </dgm:presLayoutVars>
      </dgm:prSet>
      <dgm:spPr/>
    </dgm:pt>
    <dgm:pt modelId="{87E31B53-BD9B-47BE-BD3C-D39EE3CCC273}" type="pres">
      <dgm:prSet presAssocID="{1CCC9321-2E58-4786-A338-907BC20D50AF}" presName="sibTrans" presStyleLbl="sibTrans2D1" presStyleIdx="2" presStyleCnt="4"/>
      <dgm:spPr/>
    </dgm:pt>
    <dgm:pt modelId="{93C00B41-436D-4DDE-B13B-EA5F28AF2E61}" type="pres">
      <dgm:prSet presAssocID="{1CCC9321-2E58-4786-A338-907BC20D50AF}" presName="connectorText" presStyleLbl="sibTrans2D1" presStyleIdx="2" presStyleCnt="4"/>
      <dgm:spPr/>
    </dgm:pt>
    <dgm:pt modelId="{04C57833-B625-4755-8E79-AC779FFCCCEB}" type="pres">
      <dgm:prSet presAssocID="{BAD1A109-3F60-4A39-8CA4-0F3F308FCE42}" presName="node" presStyleLbl="node1" presStyleIdx="3" presStyleCnt="4">
        <dgm:presLayoutVars>
          <dgm:bulletEnabled val="1"/>
        </dgm:presLayoutVars>
      </dgm:prSet>
      <dgm:spPr/>
    </dgm:pt>
    <dgm:pt modelId="{DDB47058-A606-47C7-B5CF-4C229AF3C461}" type="pres">
      <dgm:prSet presAssocID="{6BF083F7-1206-4127-92DE-DED8657F4F9A}" presName="sibTrans" presStyleLbl="sibTrans2D1" presStyleIdx="3" presStyleCnt="4"/>
      <dgm:spPr/>
    </dgm:pt>
    <dgm:pt modelId="{09EB08B6-44ED-42D4-96CC-7704E95F0477}" type="pres">
      <dgm:prSet presAssocID="{6BF083F7-1206-4127-92DE-DED8657F4F9A}" presName="connectorText" presStyleLbl="sibTrans2D1" presStyleIdx="3" presStyleCnt="4"/>
      <dgm:spPr/>
    </dgm:pt>
  </dgm:ptLst>
  <dgm:cxnLst>
    <dgm:cxn modelId="{1E2E5D21-C774-4352-B874-0F2699D2FF08}" srcId="{3D22A9A7-4775-4DEB-82A4-9405E7DFAB02}" destId="{255E78F6-7997-41F6-A603-721F9305DFA4}" srcOrd="0" destOrd="0" parTransId="{20B5CBCB-C4F5-464B-90E9-35769F7390EC}" sibTransId="{37F24DB3-62DD-4281-98DF-4B936F9D6894}"/>
    <dgm:cxn modelId="{AEE34438-BAF9-4783-841D-8FB5CE08F5FF}" type="presOf" srcId="{6BF083F7-1206-4127-92DE-DED8657F4F9A}" destId="{09EB08B6-44ED-42D4-96CC-7704E95F0477}" srcOrd="1" destOrd="0" presId="urn:microsoft.com/office/officeart/2005/8/layout/cycle2"/>
    <dgm:cxn modelId="{97C74D6A-A2CD-424A-9FBC-35CFA57C0B24}" srcId="{3D22A9A7-4775-4DEB-82A4-9405E7DFAB02}" destId="{2478B52E-3306-4BD7-8B58-D1ED7438A0D0}" srcOrd="1" destOrd="0" parTransId="{04F88BF0-21A7-452B-AA8E-9282EB8F6BD9}" sibTransId="{6FB770E6-4A1A-4CE3-84F2-D3B985998163}"/>
    <dgm:cxn modelId="{D474264E-1FB1-4977-9650-F0708A9B9E2B}" type="presOf" srcId="{6BF083F7-1206-4127-92DE-DED8657F4F9A}" destId="{DDB47058-A606-47C7-B5CF-4C229AF3C461}" srcOrd="0" destOrd="0" presId="urn:microsoft.com/office/officeart/2005/8/layout/cycle2"/>
    <dgm:cxn modelId="{1021277C-F570-422B-A006-689D16AA0519}" type="presOf" srcId="{1CCC9321-2E58-4786-A338-907BC20D50AF}" destId="{93C00B41-436D-4DDE-B13B-EA5F28AF2E61}" srcOrd="1" destOrd="0" presId="urn:microsoft.com/office/officeart/2005/8/layout/cycle2"/>
    <dgm:cxn modelId="{44974B93-87F9-42BF-9C56-86A6B072C9F3}" type="presOf" srcId="{6FB770E6-4A1A-4CE3-84F2-D3B985998163}" destId="{7778D874-83B3-4DFD-B53F-126968A624AB}" srcOrd="0" destOrd="0" presId="urn:microsoft.com/office/officeart/2005/8/layout/cycle2"/>
    <dgm:cxn modelId="{565099A5-0612-427D-845E-6A20C8A357BF}" type="presOf" srcId="{255E78F6-7997-41F6-A603-721F9305DFA4}" destId="{6D0C77B7-2441-46B5-ADEE-05A59451B8DB}" srcOrd="0" destOrd="0" presId="urn:microsoft.com/office/officeart/2005/8/layout/cycle2"/>
    <dgm:cxn modelId="{247828A8-A003-4ACB-82F7-F4ED6FD1AF53}" type="presOf" srcId="{79DAC991-4128-448F-9DDF-7730E31EBE05}" destId="{32A81FF3-9F15-424C-A730-7645B77174CB}" srcOrd="0" destOrd="0" presId="urn:microsoft.com/office/officeart/2005/8/layout/cycle2"/>
    <dgm:cxn modelId="{28485AA9-A868-4A13-8C99-25256B9E3648}" type="presOf" srcId="{3D22A9A7-4775-4DEB-82A4-9405E7DFAB02}" destId="{81CF79D8-0609-4EA4-AC3D-A939B70427BC}" srcOrd="0" destOrd="0" presId="urn:microsoft.com/office/officeart/2005/8/layout/cycle2"/>
    <dgm:cxn modelId="{D49088C4-1430-49F7-8D49-0B488B674739}" type="presOf" srcId="{6FB770E6-4A1A-4CE3-84F2-D3B985998163}" destId="{B0416C20-EA12-4E8A-818B-52C69D1B5FB0}" srcOrd="1" destOrd="0" presId="urn:microsoft.com/office/officeart/2005/8/layout/cycle2"/>
    <dgm:cxn modelId="{E53DECD0-CB1F-4F47-BDD3-C9F40D27A085}" type="presOf" srcId="{37F24DB3-62DD-4281-98DF-4B936F9D6894}" destId="{7EAD4688-2251-4F78-86CB-9A1EDED8C431}" srcOrd="1" destOrd="0" presId="urn:microsoft.com/office/officeart/2005/8/layout/cycle2"/>
    <dgm:cxn modelId="{BA6FD4DB-8378-4B7C-A664-93C0CB86B3A2}" type="presOf" srcId="{BAD1A109-3F60-4A39-8CA4-0F3F308FCE42}" destId="{04C57833-B625-4755-8E79-AC779FFCCCEB}" srcOrd="0" destOrd="0" presId="urn:microsoft.com/office/officeart/2005/8/layout/cycle2"/>
    <dgm:cxn modelId="{D47A4CDD-00CA-44B2-B6F8-E78D53F18D10}" type="presOf" srcId="{37F24DB3-62DD-4281-98DF-4B936F9D6894}" destId="{64BC8BF3-119E-4F76-923A-AEC9D351FFFB}" srcOrd="0" destOrd="0" presId="urn:microsoft.com/office/officeart/2005/8/layout/cycle2"/>
    <dgm:cxn modelId="{5866F6E1-67D9-4B50-90CD-6331287F5EF3}" srcId="{3D22A9A7-4775-4DEB-82A4-9405E7DFAB02}" destId="{BAD1A109-3F60-4A39-8CA4-0F3F308FCE42}" srcOrd="3" destOrd="0" parTransId="{D2382A1F-4A13-46D9-8F32-D00A8878FFB8}" sibTransId="{6BF083F7-1206-4127-92DE-DED8657F4F9A}"/>
    <dgm:cxn modelId="{3B069BE8-EAEE-43C5-A8EC-D930731E5323}" srcId="{3D22A9A7-4775-4DEB-82A4-9405E7DFAB02}" destId="{79DAC991-4128-448F-9DDF-7730E31EBE05}" srcOrd="2" destOrd="0" parTransId="{47D130BE-59B1-43C0-8E3A-4FF60E0B3630}" sibTransId="{1CCC9321-2E58-4786-A338-907BC20D50AF}"/>
    <dgm:cxn modelId="{0315F5E8-A6D6-4035-BAE9-44191BF870B3}" type="presOf" srcId="{1CCC9321-2E58-4786-A338-907BC20D50AF}" destId="{87E31B53-BD9B-47BE-BD3C-D39EE3CCC273}" srcOrd="0" destOrd="0" presId="urn:microsoft.com/office/officeart/2005/8/layout/cycle2"/>
    <dgm:cxn modelId="{492F99EC-CD81-4474-9FBB-A9782257B6A7}" type="presOf" srcId="{2478B52E-3306-4BD7-8B58-D1ED7438A0D0}" destId="{47D34C39-887C-4505-87A4-92903F830327}" srcOrd="0" destOrd="0" presId="urn:microsoft.com/office/officeart/2005/8/layout/cycle2"/>
    <dgm:cxn modelId="{7E71BFEC-6D0E-409F-9435-9D9E1283D876}" type="presParOf" srcId="{81CF79D8-0609-4EA4-AC3D-A939B70427BC}" destId="{6D0C77B7-2441-46B5-ADEE-05A59451B8DB}" srcOrd="0" destOrd="0" presId="urn:microsoft.com/office/officeart/2005/8/layout/cycle2"/>
    <dgm:cxn modelId="{E4220741-26F2-4DC3-AE4C-839B7E5B8FDE}" type="presParOf" srcId="{81CF79D8-0609-4EA4-AC3D-A939B70427BC}" destId="{64BC8BF3-119E-4F76-923A-AEC9D351FFFB}" srcOrd="1" destOrd="0" presId="urn:microsoft.com/office/officeart/2005/8/layout/cycle2"/>
    <dgm:cxn modelId="{B307BE83-30AB-48BB-8E21-3F24D5DC7BAF}" type="presParOf" srcId="{64BC8BF3-119E-4F76-923A-AEC9D351FFFB}" destId="{7EAD4688-2251-4F78-86CB-9A1EDED8C431}" srcOrd="0" destOrd="0" presId="urn:microsoft.com/office/officeart/2005/8/layout/cycle2"/>
    <dgm:cxn modelId="{0ADB4EB1-CA89-4992-A962-FAC33B51CD5A}" type="presParOf" srcId="{81CF79D8-0609-4EA4-AC3D-A939B70427BC}" destId="{47D34C39-887C-4505-87A4-92903F830327}" srcOrd="2" destOrd="0" presId="urn:microsoft.com/office/officeart/2005/8/layout/cycle2"/>
    <dgm:cxn modelId="{9631BBF6-2E09-496E-8559-7EF15369231D}" type="presParOf" srcId="{81CF79D8-0609-4EA4-AC3D-A939B70427BC}" destId="{7778D874-83B3-4DFD-B53F-126968A624AB}" srcOrd="3" destOrd="0" presId="urn:microsoft.com/office/officeart/2005/8/layout/cycle2"/>
    <dgm:cxn modelId="{02BEE44B-896E-4DE4-B3A5-0B7ECA97692A}" type="presParOf" srcId="{7778D874-83B3-4DFD-B53F-126968A624AB}" destId="{B0416C20-EA12-4E8A-818B-52C69D1B5FB0}" srcOrd="0" destOrd="0" presId="urn:microsoft.com/office/officeart/2005/8/layout/cycle2"/>
    <dgm:cxn modelId="{C41A1BD3-4A1F-468F-8E92-EB08699790C2}" type="presParOf" srcId="{81CF79D8-0609-4EA4-AC3D-A939B70427BC}" destId="{32A81FF3-9F15-424C-A730-7645B77174CB}" srcOrd="4" destOrd="0" presId="urn:microsoft.com/office/officeart/2005/8/layout/cycle2"/>
    <dgm:cxn modelId="{29B35CDD-0578-4184-A0B1-5077244B9317}" type="presParOf" srcId="{81CF79D8-0609-4EA4-AC3D-A939B70427BC}" destId="{87E31B53-BD9B-47BE-BD3C-D39EE3CCC273}" srcOrd="5" destOrd="0" presId="urn:microsoft.com/office/officeart/2005/8/layout/cycle2"/>
    <dgm:cxn modelId="{435B92C6-F1F0-48C7-BDA9-8DF27CC183F9}" type="presParOf" srcId="{87E31B53-BD9B-47BE-BD3C-D39EE3CCC273}" destId="{93C00B41-436D-4DDE-B13B-EA5F28AF2E61}" srcOrd="0" destOrd="0" presId="urn:microsoft.com/office/officeart/2005/8/layout/cycle2"/>
    <dgm:cxn modelId="{78651254-7567-4F8C-8EAA-4E7F5B7BA7BC}" type="presParOf" srcId="{81CF79D8-0609-4EA4-AC3D-A939B70427BC}" destId="{04C57833-B625-4755-8E79-AC779FFCCCEB}" srcOrd="6" destOrd="0" presId="urn:microsoft.com/office/officeart/2005/8/layout/cycle2"/>
    <dgm:cxn modelId="{C5772509-D41F-4FA1-8AC9-8A9C81A693F1}" type="presParOf" srcId="{81CF79D8-0609-4EA4-AC3D-A939B70427BC}" destId="{DDB47058-A606-47C7-B5CF-4C229AF3C461}" srcOrd="7" destOrd="0" presId="urn:microsoft.com/office/officeart/2005/8/layout/cycle2"/>
    <dgm:cxn modelId="{02E91161-88FB-4DE0-9BD4-5A7669AC7DF7}" type="presParOf" srcId="{DDB47058-A606-47C7-B5CF-4C229AF3C461}" destId="{09EB08B6-44ED-42D4-96CC-7704E95F0477}"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、项目章程</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、子管理计划和基准</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、事业环境因素</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a:t>
          </a:r>
          <a:r>
            <a:rPr lang="zh-CN" altLang="zh-CN" sz="2000" b="0" dirty="0">
              <a:solidFill>
                <a:schemeClr val="bg1"/>
              </a:solidFill>
            </a:rPr>
            <a:t>相似</a:t>
          </a:r>
          <a:r>
            <a:rPr lang="zh-CN" altLang="en-US" sz="2000" b="0" dirty="0">
              <a:solidFill>
                <a:schemeClr val="bg1"/>
              </a:solidFill>
            </a:rPr>
            <a:t>系统的相关知识</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、引导技术、模板、数据收集</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项目管理计划</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、项目章程</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、子管理计划和基准</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、事业环境因素</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1" dirty="0">
              <a:solidFill>
                <a:srgbClr val="FFC000"/>
              </a:solidFill>
            </a:rPr>
            <a:t>1</a:t>
          </a:r>
          <a:r>
            <a:rPr lang="zh-CN" altLang="en-US" sz="2000" b="1" dirty="0">
              <a:solidFill>
                <a:srgbClr val="FFC000"/>
              </a:solidFill>
            </a:rPr>
            <a:t>、</a:t>
          </a:r>
          <a:r>
            <a:rPr lang="zh-CN" altLang="zh-CN" sz="2000" b="1" dirty="0">
              <a:solidFill>
                <a:srgbClr val="FFC000"/>
              </a:solidFill>
            </a:rPr>
            <a:t>相似</a:t>
          </a:r>
          <a:r>
            <a:rPr lang="zh-CN" altLang="en-US" sz="2000" b="1" dirty="0">
              <a:solidFill>
                <a:srgbClr val="FFC000"/>
              </a:solidFill>
            </a:rPr>
            <a:t>系统的相关知识</a:t>
          </a:r>
          <a:endParaRPr lang="en-US" altLang="zh-CN" sz="2000" b="1" dirty="0">
            <a:solidFill>
              <a:srgbClr val="FFC000"/>
            </a:solidFill>
          </a:endParaRPr>
        </a:p>
        <a:p>
          <a:pPr algn="l">
            <a:lnSpc>
              <a:spcPct val="100000"/>
            </a:lnSpc>
            <a:spcAft>
              <a:spcPts val="0"/>
            </a:spcAft>
          </a:pPr>
          <a:r>
            <a:rPr lang="en-US" altLang="zh-CN" sz="2000" b="1" dirty="0">
              <a:solidFill>
                <a:srgbClr val="FFC000"/>
              </a:solidFill>
            </a:rPr>
            <a:t>2</a:t>
          </a:r>
          <a:r>
            <a:rPr lang="zh-CN" altLang="en-US" sz="2000" b="1" dirty="0">
              <a:solidFill>
                <a:srgbClr val="FFC000"/>
              </a:solidFill>
            </a:rPr>
            <a:t>、专家判断</a:t>
          </a:r>
          <a:endParaRPr lang="en-US" altLang="zh-CN" sz="2000" b="1" dirty="0">
            <a:solidFill>
              <a:srgbClr val="FFC000"/>
            </a:solidFill>
          </a:endParaRPr>
        </a:p>
        <a:p>
          <a:pPr algn="l">
            <a:lnSpc>
              <a:spcPct val="100000"/>
            </a:lnSpc>
            <a:spcAft>
              <a:spcPts val="0"/>
            </a:spcAft>
          </a:pPr>
          <a:r>
            <a:rPr lang="en-US" altLang="zh-CN" sz="2000" b="1" dirty="0">
              <a:solidFill>
                <a:srgbClr val="FFC000"/>
              </a:solidFill>
            </a:rPr>
            <a:t>3</a:t>
          </a:r>
          <a:r>
            <a:rPr lang="zh-CN" altLang="en-US" sz="2000" b="1" dirty="0">
              <a:solidFill>
                <a:srgbClr val="FFC000"/>
              </a:solidFill>
            </a:rPr>
            <a:t>、引导技术、模板、数据收集</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项目管理计划</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、项目章程</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、子管理计划和基准</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、事业环境因素</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a:t>
          </a:r>
          <a:r>
            <a:rPr lang="zh-CN" altLang="zh-CN" sz="2000" b="0" dirty="0">
              <a:solidFill>
                <a:schemeClr val="bg1"/>
              </a:solidFill>
            </a:rPr>
            <a:t>相似</a:t>
          </a:r>
          <a:r>
            <a:rPr lang="zh-CN" altLang="en-US" sz="2000" b="0" dirty="0">
              <a:solidFill>
                <a:schemeClr val="bg1"/>
              </a:solidFill>
            </a:rPr>
            <a:t>系统的相关知识</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、引导技术、模板、数据收集</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b="1" dirty="0">
              <a:solidFill>
                <a:srgbClr val="FFC000"/>
              </a:solidFill>
            </a:rPr>
            <a:t>项目管理计划</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C820FB0-5EBE-4803-B94F-D713CE0ACD2C}" type="doc">
      <dgm:prSet loTypeId="urn:microsoft.com/office/officeart/2005/8/layout/equation2" loCatId="relationship" qsTypeId="urn:microsoft.com/office/officeart/2005/8/quickstyle/simple1" qsCatId="simple" csTypeId="urn:microsoft.com/office/officeart/2005/8/colors/accent0_2" csCatId="mainScheme" phldr="1"/>
      <dgm:spPr/>
    </dgm:pt>
    <dgm:pt modelId="{227F4D6D-E559-47CF-B1B7-1FCC0DD03F22}">
      <dgm:prSet phldrT="[文本]" custT="1"/>
      <dgm:spPr/>
      <dgm:t>
        <a:bodyPr/>
        <a:lstStyle/>
        <a:p>
          <a:r>
            <a:rPr lang="zh-CN" altLang="en-US" sz="2000" b="1" dirty="0">
              <a:latin typeface="Times New Roman" panose="02020603050405020304" pitchFamily="18" charset="0"/>
              <a:cs typeface="Times New Roman" panose="02020603050405020304" pitchFamily="18" charset="0"/>
            </a:rPr>
            <a:t>所有子管理计划</a:t>
          </a:r>
          <a:endParaRPr lang="zh-CN" altLang="en-US" sz="2000" dirty="0"/>
        </a:p>
      </dgm:t>
    </dgm:pt>
    <dgm:pt modelId="{1C5925F2-41A6-498B-B251-7171F72B4494}" type="parTrans" cxnId="{325417D0-96FC-4C5A-A754-6DD87C8A24A9}">
      <dgm:prSet/>
      <dgm:spPr/>
      <dgm:t>
        <a:bodyPr/>
        <a:lstStyle/>
        <a:p>
          <a:endParaRPr lang="zh-CN" altLang="en-US"/>
        </a:p>
      </dgm:t>
    </dgm:pt>
    <dgm:pt modelId="{C044A33B-664D-439C-B996-D2462A6D486A}" type="sibTrans" cxnId="{325417D0-96FC-4C5A-A754-6DD87C8A24A9}">
      <dgm:prSet/>
      <dgm:spPr/>
      <dgm:t>
        <a:bodyPr/>
        <a:lstStyle/>
        <a:p>
          <a:endParaRPr lang="zh-CN" altLang="en-US"/>
        </a:p>
      </dgm:t>
    </dgm:pt>
    <dgm:pt modelId="{A0CFD818-03F9-4D50-96E2-D24827D497B2}">
      <dgm:prSet phldrT="[文本]" custT="1"/>
      <dgm:spPr/>
      <dgm:t>
        <a:bodyPr/>
        <a:lstStyle/>
        <a:p>
          <a:r>
            <a:rPr lang="zh-CN" altLang="en-US" sz="2000" b="1">
              <a:latin typeface="Times New Roman" panose="02020603050405020304" pitchFamily="18" charset="0"/>
              <a:cs typeface="Times New Roman" panose="02020603050405020304" pitchFamily="18" charset="0"/>
            </a:rPr>
            <a:t>项目基准</a:t>
          </a:r>
          <a:endParaRPr lang="zh-CN" altLang="en-US" sz="2000" dirty="0"/>
        </a:p>
      </dgm:t>
    </dgm:pt>
    <dgm:pt modelId="{348A0E11-2496-4B5C-B5CC-1E6F58AA9B02}" type="parTrans" cxnId="{55682E42-8D68-4191-A0BA-530957CBCBC0}">
      <dgm:prSet/>
      <dgm:spPr/>
      <dgm:t>
        <a:bodyPr/>
        <a:lstStyle/>
        <a:p>
          <a:endParaRPr lang="zh-CN" altLang="en-US"/>
        </a:p>
      </dgm:t>
    </dgm:pt>
    <dgm:pt modelId="{F715C0B0-594B-4AC0-94BE-40B2165C9DE3}" type="sibTrans" cxnId="{55682E42-8D68-4191-A0BA-530957CBCBC0}">
      <dgm:prSet/>
      <dgm:spPr/>
      <dgm:t>
        <a:bodyPr/>
        <a:lstStyle/>
        <a:p>
          <a:endParaRPr lang="zh-CN" altLang="en-US"/>
        </a:p>
      </dgm:t>
    </dgm:pt>
    <dgm:pt modelId="{42D831A7-A4D9-4CD4-AD4D-08C60D95C643}">
      <dgm:prSet phldrT="[文本]"/>
      <dgm:spPr/>
      <dgm:t>
        <a:bodyPr/>
        <a:lstStyle/>
        <a:p>
          <a:r>
            <a:rPr lang="zh-CN" altLang="en-US" dirty="0"/>
            <a:t>项目管理计划</a:t>
          </a:r>
        </a:p>
      </dgm:t>
    </dgm:pt>
    <dgm:pt modelId="{163A2A2B-E501-4969-9F03-E2C4142601E1}" type="parTrans" cxnId="{A5DA9204-62AB-4504-B550-57D67B3908B8}">
      <dgm:prSet/>
      <dgm:spPr/>
      <dgm:t>
        <a:bodyPr/>
        <a:lstStyle/>
        <a:p>
          <a:endParaRPr lang="zh-CN" altLang="en-US"/>
        </a:p>
      </dgm:t>
    </dgm:pt>
    <dgm:pt modelId="{6031B525-AB3A-4D97-81C9-3264C7B1C1A4}" type="sibTrans" cxnId="{A5DA9204-62AB-4504-B550-57D67B3908B8}">
      <dgm:prSet/>
      <dgm:spPr/>
      <dgm:t>
        <a:bodyPr/>
        <a:lstStyle/>
        <a:p>
          <a:endParaRPr lang="zh-CN" altLang="en-US"/>
        </a:p>
      </dgm:t>
    </dgm:pt>
    <dgm:pt modelId="{43270F46-814E-4B2F-83FC-30E2139A6E5D}" type="pres">
      <dgm:prSet presAssocID="{3C820FB0-5EBE-4803-B94F-D713CE0ACD2C}" presName="Name0" presStyleCnt="0">
        <dgm:presLayoutVars>
          <dgm:dir/>
          <dgm:resizeHandles val="exact"/>
        </dgm:presLayoutVars>
      </dgm:prSet>
      <dgm:spPr/>
    </dgm:pt>
    <dgm:pt modelId="{580DE678-32FB-435C-B510-84A6B56F6361}" type="pres">
      <dgm:prSet presAssocID="{3C820FB0-5EBE-4803-B94F-D713CE0ACD2C}" presName="vNodes" presStyleCnt="0"/>
      <dgm:spPr/>
    </dgm:pt>
    <dgm:pt modelId="{ABB31EA8-A9AC-4E0F-B598-2B89F44B27BA}" type="pres">
      <dgm:prSet presAssocID="{227F4D6D-E559-47CF-B1B7-1FCC0DD03F22}" presName="node" presStyleLbl="node1" presStyleIdx="0" presStyleCnt="3">
        <dgm:presLayoutVars>
          <dgm:bulletEnabled val="1"/>
        </dgm:presLayoutVars>
      </dgm:prSet>
      <dgm:spPr/>
    </dgm:pt>
    <dgm:pt modelId="{D5FBA1FD-6812-4A8E-8FEA-C008F15BDEC8}" type="pres">
      <dgm:prSet presAssocID="{C044A33B-664D-439C-B996-D2462A6D486A}" presName="spacerT" presStyleCnt="0"/>
      <dgm:spPr/>
    </dgm:pt>
    <dgm:pt modelId="{C70729FB-AE35-4BB1-9B1A-0F3768C12A47}" type="pres">
      <dgm:prSet presAssocID="{C044A33B-664D-439C-B996-D2462A6D486A}" presName="sibTrans" presStyleLbl="sibTrans2D1" presStyleIdx="0" presStyleCnt="2"/>
      <dgm:spPr/>
    </dgm:pt>
    <dgm:pt modelId="{0A938BCD-48DA-453A-B0A3-A03758273026}" type="pres">
      <dgm:prSet presAssocID="{C044A33B-664D-439C-B996-D2462A6D486A}" presName="spacerB" presStyleCnt="0"/>
      <dgm:spPr/>
    </dgm:pt>
    <dgm:pt modelId="{EDD0F135-2AAB-4E6C-B7D1-72A74D0608BB}" type="pres">
      <dgm:prSet presAssocID="{A0CFD818-03F9-4D50-96E2-D24827D497B2}" presName="node" presStyleLbl="node1" presStyleIdx="1" presStyleCnt="3">
        <dgm:presLayoutVars>
          <dgm:bulletEnabled val="1"/>
        </dgm:presLayoutVars>
      </dgm:prSet>
      <dgm:spPr/>
    </dgm:pt>
    <dgm:pt modelId="{2CDEA4B6-51B8-431B-A093-87059473639E}" type="pres">
      <dgm:prSet presAssocID="{3C820FB0-5EBE-4803-B94F-D713CE0ACD2C}" presName="sibTransLast" presStyleLbl="sibTrans2D1" presStyleIdx="1" presStyleCnt="2"/>
      <dgm:spPr/>
    </dgm:pt>
    <dgm:pt modelId="{FAC037C3-5841-404D-BCC7-1033B0154B83}" type="pres">
      <dgm:prSet presAssocID="{3C820FB0-5EBE-4803-B94F-D713CE0ACD2C}" presName="connectorText" presStyleLbl="sibTrans2D1" presStyleIdx="1" presStyleCnt="2"/>
      <dgm:spPr/>
    </dgm:pt>
    <dgm:pt modelId="{4EEA8666-C295-4411-96A5-0915FA09E467}" type="pres">
      <dgm:prSet presAssocID="{3C820FB0-5EBE-4803-B94F-D713CE0ACD2C}" presName="lastNode" presStyleLbl="node1" presStyleIdx="2" presStyleCnt="3" custScaleX="74009" custScaleY="76746">
        <dgm:presLayoutVars>
          <dgm:bulletEnabled val="1"/>
        </dgm:presLayoutVars>
      </dgm:prSet>
      <dgm:spPr/>
    </dgm:pt>
  </dgm:ptLst>
  <dgm:cxnLst>
    <dgm:cxn modelId="{A5DA9204-62AB-4504-B550-57D67B3908B8}" srcId="{3C820FB0-5EBE-4803-B94F-D713CE0ACD2C}" destId="{42D831A7-A4D9-4CD4-AD4D-08C60D95C643}" srcOrd="2" destOrd="0" parTransId="{163A2A2B-E501-4969-9F03-E2C4142601E1}" sibTransId="{6031B525-AB3A-4D97-81C9-3264C7B1C1A4}"/>
    <dgm:cxn modelId="{9EE4FF0D-B1CE-4B48-839D-C272C082E2B9}" type="presOf" srcId="{227F4D6D-E559-47CF-B1B7-1FCC0DD03F22}" destId="{ABB31EA8-A9AC-4E0F-B598-2B89F44B27BA}" srcOrd="0" destOrd="0" presId="urn:microsoft.com/office/officeart/2005/8/layout/equation2"/>
    <dgm:cxn modelId="{94848429-D5F0-42D5-9741-F0BAD1C2ACE3}" type="presOf" srcId="{42D831A7-A4D9-4CD4-AD4D-08C60D95C643}" destId="{4EEA8666-C295-4411-96A5-0915FA09E467}" srcOrd="0" destOrd="0" presId="urn:microsoft.com/office/officeart/2005/8/layout/equation2"/>
    <dgm:cxn modelId="{55682E42-8D68-4191-A0BA-530957CBCBC0}" srcId="{3C820FB0-5EBE-4803-B94F-D713CE0ACD2C}" destId="{A0CFD818-03F9-4D50-96E2-D24827D497B2}" srcOrd="1" destOrd="0" parTransId="{348A0E11-2496-4B5C-B5CC-1E6F58AA9B02}" sibTransId="{F715C0B0-594B-4AC0-94BE-40B2165C9DE3}"/>
    <dgm:cxn modelId="{69639E43-A5C0-4A7C-98E6-C636E6A520D4}" type="presOf" srcId="{F715C0B0-594B-4AC0-94BE-40B2165C9DE3}" destId="{2CDEA4B6-51B8-431B-A093-87059473639E}" srcOrd="0" destOrd="0" presId="urn:microsoft.com/office/officeart/2005/8/layout/equation2"/>
    <dgm:cxn modelId="{1EF8C489-7358-428D-8561-002A0FECEBFB}" type="presOf" srcId="{3C820FB0-5EBE-4803-B94F-D713CE0ACD2C}" destId="{43270F46-814E-4B2F-83FC-30E2139A6E5D}" srcOrd="0" destOrd="0" presId="urn:microsoft.com/office/officeart/2005/8/layout/equation2"/>
    <dgm:cxn modelId="{265217B3-D88B-48B6-A823-2EDA395D026E}" type="presOf" srcId="{A0CFD818-03F9-4D50-96E2-D24827D497B2}" destId="{EDD0F135-2AAB-4E6C-B7D1-72A74D0608BB}" srcOrd="0" destOrd="0" presId="urn:microsoft.com/office/officeart/2005/8/layout/equation2"/>
    <dgm:cxn modelId="{9BC191CF-11AF-446F-B454-F3742FF32E59}" type="presOf" srcId="{F715C0B0-594B-4AC0-94BE-40B2165C9DE3}" destId="{FAC037C3-5841-404D-BCC7-1033B0154B83}" srcOrd="1" destOrd="0" presId="urn:microsoft.com/office/officeart/2005/8/layout/equation2"/>
    <dgm:cxn modelId="{325417D0-96FC-4C5A-A754-6DD87C8A24A9}" srcId="{3C820FB0-5EBE-4803-B94F-D713CE0ACD2C}" destId="{227F4D6D-E559-47CF-B1B7-1FCC0DD03F22}" srcOrd="0" destOrd="0" parTransId="{1C5925F2-41A6-498B-B251-7171F72B4494}" sibTransId="{C044A33B-664D-439C-B996-D2462A6D486A}"/>
    <dgm:cxn modelId="{C61C2EF0-167B-459E-AC61-D020DC7AC89D}" type="presOf" srcId="{C044A33B-664D-439C-B996-D2462A6D486A}" destId="{C70729FB-AE35-4BB1-9B1A-0F3768C12A47}" srcOrd="0" destOrd="0" presId="urn:microsoft.com/office/officeart/2005/8/layout/equation2"/>
    <dgm:cxn modelId="{B598C57C-CA6F-4243-9435-0AEE511579B5}" type="presParOf" srcId="{43270F46-814E-4B2F-83FC-30E2139A6E5D}" destId="{580DE678-32FB-435C-B510-84A6B56F6361}" srcOrd="0" destOrd="0" presId="urn:microsoft.com/office/officeart/2005/8/layout/equation2"/>
    <dgm:cxn modelId="{01835380-A894-4223-9D01-553EE3BD9C20}" type="presParOf" srcId="{580DE678-32FB-435C-B510-84A6B56F6361}" destId="{ABB31EA8-A9AC-4E0F-B598-2B89F44B27BA}" srcOrd="0" destOrd="0" presId="urn:microsoft.com/office/officeart/2005/8/layout/equation2"/>
    <dgm:cxn modelId="{8E45D069-482D-4D78-855E-D50DA8D896C8}" type="presParOf" srcId="{580DE678-32FB-435C-B510-84A6B56F6361}" destId="{D5FBA1FD-6812-4A8E-8FEA-C008F15BDEC8}" srcOrd="1" destOrd="0" presId="urn:microsoft.com/office/officeart/2005/8/layout/equation2"/>
    <dgm:cxn modelId="{F78233F4-1B7D-42E4-9DFB-983DBA0E204B}" type="presParOf" srcId="{580DE678-32FB-435C-B510-84A6B56F6361}" destId="{C70729FB-AE35-4BB1-9B1A-0F3768C12A47}" srcOrd="2" destOrd="0" presId="urn:microsoft.com/office/officeart/2005/8/layout/equation2"/>
    <dgm:cxn modelId="{37FA366B-2FF5-40D6-BF7E-2E1AE5FA6CF9}" type="presParOf" srcId="{580DE678-32FB-435C-B510-84A6B56F6361}" destId="{0A938BCD-48DA-453A-B0A3-A03758273026}" srcOrd="3" destOrd="0" presId="urn:microsoft.com/office/officeart/2005/8/layout/equation2"/>
    <dgm:cxn modelId="{5C160237-2D46-4550-9522-5FE5FE8D04C0}" type="presParOf" srcId="{580DE678-32FB-435C-B510-84A6B56F6361}" destId="{EDD0F135-2AAB-4E6C-B7D1-72A74D0608BB}" srcOrd="4" destOrd="0" presId="urn:microsoft.com/office/officeart/2005/8/layout/equation2"/>
    <dgm:cxn modelId="{D55FF1C2-CC87-43E8-A38F-4B44D01A377A}" type="presParOf" srcId="{43270F46-814E-4B2F-83FC-30E2139A6E5D}" destId="{2CDEA4B6-51B8-431B-A093-87059473639E}" srcOrd="1" destOrd="0" presId="urn:microsoft.com/office/officeart/2005/8/layout/equation2"/>
    <dgm:cxn modelId="{ECE28BE4-7900-4C06-B7CA-01C44E3F9BA1}" type="presParOf" srcId="{2CDEA4B6-51B8-431B-A093-87059473639E}" destId="{FAC037C3-5841-404D-BCC7-1033B0154B83}" srcOrd="0" destOrd="0" presId="urn:microsoft.com/office/officeart/2005/8/layout/equation2"/>
    <dgm:cxn modelId="{CE133B0C-5213-4748-963F-78F5488CEB77}" type="presParOf" srcId="{43270F46-814E-4B2F-83FC-30E2139A6E5D}" destId="{4EEA8666-C295-4411-96A5-0915FA09E467}"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5E33F30-CB07-4981-8D47-CC72A5E9C239}" type="doc">
      <dgm:prSet loTypeId="urn:microsoft.com/office/officeart/2005/8/layout/chart3" loCatId="relationship" qsTypeId="urn:microsoft.com/office/officeart/2005/8/quickstyle/simple1" qsCatId="simple" csTypeId="urn:microsoft.com/office/officeart/2005/8/colors/colorful4" csCatId="colorful" phldr="1"/>
      <dgm:spPr/>
    </dgm:pt>
    <dgm:pt modelId="{2586AC0E-1289-426B-830A-E73188F4BEDC}">
      <dgm:prSet phldrT="[文本]" custT="1"/>
      <dgm:spPr/>
      <dgm:t>
        <a:bodyPr/>
        <a:lstStyle/>
        <a:p>
          <a:r>
            <a:rPr lang="zh-CN" altLang="en-US" sz="2400" dirty="0"/>
            <a:t>提出并实施</a:t>
          </a:r>
          <a:r>
            <a:rPr lang="zh-CN" altLang="en-US" sz="2400" dirty="0">
              <a:solidFill>
                <a:srgbClr val="FFFF00"/>
              </a:solidFill>
            </a:rPr>
            <a:t>变更</a:t>
          </a:r>
        </a:p>
      </dgm:t>
    </dgm:pt>
    <dgm:pt modelId="{851959A0-073B-4761-BAC6-C4D815314D66}" type="parTrans" cxnId="{3469A129-F885-4E03-990E-569437407CE5}">
      <dgm:prSet/>
      <dgm:spPr/>
      <dgm:t>
        <a:bodyPr/>
        <a:lstStyle/>
        <a:p>
          <a:endParaRPr lang="zh-CN" altLang="en-US" sz="2400"/>
        </a:p>
      </dgm:t>
    </dgm:pt>
    <dgm:pt modelId="{1F08DAB1-370A-4E3C-BE2D-75E35D6F1D0C}" type="sibTrans" cxnId="{3469A129-F885-4E03-990E-569437407CE5}">
      <dgm:prSet/>
      <dgm:spPr/>
      <dgm:t>
        <a:bodyPr/>
        <a:lstStyle/>
        <a:p>
          <a:endParaRPr lang="zh-CN" altLang="en-US" sz="2400"/>
        </a:p>
      </dgm:t>
    </dgm:pt>
    <dgm:pt modelId="{0A7ACFEF-CF12-40D9-BBA3-22DD81E12E6B}">
      <dgm:prSet phldrT="[文本]" custT="1"/>
      <dgm:spPr/>
      <dgm:t>
        <a:bodyPr/>
        <a:lstStyle/>
        <a:p>
          <a:r>
            <a:rPr lang="zh-CN" altLang="en-US" sz="2400" dirty="0"/>
            <a:t>领导完成各知识领域</a:t>
          </a:r>
          <a:r>
            <a:rPr lang="zh-CN" altLang="en-US" sz="2400" dirty="0">
              <a:solidFill>
                <a:srgbClr val="FFFF00"/>
              </a:solidFill>
            </a:rPr>
            <a:t>项目管理工作</a:t>
          </a:r>
        </a:p>
      </dgm:t>
    </dgm:pt>
    <dgm:pt modelId="{8321D48B-E88C-4846-A7B5-8ECFC1C7FF1B}" type="parTrans" cxnId="{9AA9EEE6-58D8-4F18-988A-FB627D328E07}">
      <dgm:prSet/>
      <dgm:spPr/>
      <dgm:t>
        <a:bodyPr/>
        <a:lstStyle/>
        <a:p>
          <a:endParaRPr lang="zh-CN" altLang="en-US" sz="2400"/>
        </a:p>
      </dgm:t>
    </dgm:pt>
    <dgm:pt modelId="{8F7EDD05-DE1A-4F61-96C6-064BDD88D41A}" type="sibTrans" cxnId="{9AA9EEE6-58D8-4F18-988A-FB627D328E07}">
      <dgm:prSet/>
      <dgm:spPr/>
      <dgm:t>
        <a:bodyPr/>
        <a:lstStyle/>
        <a:p>
          <a:endParaRPr lang="zh-CN" altLang="en-US" sz="2400"/>
        </a:p>
      </dgm:t>
    </dgm:pt>
    <dgm:pt modelId="{CCFA18DA-2935-4A81-AC48-400959B2CC80}">
      <dgm:prSet phldrT="[文本]" custT="1"/>
      <dgm:spPr/>
      <dgm:t>
        <a:bodyPr/>
        <a:lstStyle/>
        <a:p>
          <a:r>
            <a:rPr lang="zh-CN" altLang="en-US" sz="2400" dirty="0"/>
            <a:t>领导开发人员</a:t>
          </a:r>
          <a:r>
            <a:rPr lang="zh-CN" altLang="en-US" sz="2400" dirty="0">
              <a:solidFill>
                <a:srgbClr val="FFFF00"/>
              </a:solidFill>
            </a:rPr>
            <a:t>完成项目开发</a:t>
          </a:r>
        </a:p>
      </dgm:t>
    </dgm:pt>
    <dgm:pt modelId="{C119F323-BC38-4F8E-AE80-49C01980718E}" type="parTrans" cxnId="{4812C32F-7C4D-4D52-A653-8F9A85FABEA1}">
      <dgm:prSet/>
      <dgm:spPr/>
      <dgm:t>
        <a:bodyPr/>
        <a:lstStyle/>
        <a:p>
          <a:endParaRPr lang="zh-CN" altLang="en-US" sz="2400"/>
        </a:p>
      </dgm:t>
    </dgm:pt>
    <dgm:pt modelId="{25CFB39E-B03B-481B-A9BD-9E5CC4DA3D09}" type="sibTrans" cxnId="{4812C32F-7C4D-4D52-A653-8F9A85FABEA1}">
      <dgm:prSet/>
      <dgm:spPr/>
      <dgm:t>
        <a:bodyPr/>
        <a:lstStyle/>
        <a:p>
          <a:endParaRPr lang="zh-CN" altLang="en-US" sz="2400"/>
        </a:p>
      </dgm:t>
    </dgm:pt>
    <dgm:pt modelId="{9555873D-959A-4093-9C5D-DA858BD8963C}" type="pres">
      <dgm:prSet presAssocID="{B5E33F30-CB07-4981-8D47-CC72A5E9C239}" presName="compositeShape" presStyleCnt="0">
        <dgm:presLayoutVars>
          <dgm:chMax val="7"/>
          <dgm:dir/>
          <dgm:resizeHandles val="exact"/>
        </dgm:presLayoutVars>
      </dgm:prSet>
      <dgm:spPr/>
    </dgm:pt>
    <dgm:pt modelId="{1392EA1C-9D95-4CB9-B5E4-418012D64690}" type="pres">
      <dgm:prSet presAssocID="{B5E33F30-CB07-4981-8D47-CC72A5E9C239}" presName="wedge1" presStyleLbl="node1" presStyleIdx="0" presStyleCnt="3"/>
      <dgm:spPr/>
    </dgm:pt>
    <dgm:pt modelId="{2A1459AB-4189-4DB4-BFE7-38F4624893DC}" type="pres">
      <dgm:prSet presAssocID="{B5E33F30-CB07-4981-8D47-CC72A5E9C239}" presName="wedge1Tx" presStyleLbl="node1" presStyleIdx="0" presStyleCnt="3">
        <dgm:presLayoutVars>
          <dgm:chMax val="0"/>
          <dgm:chPref val="0"/>
          <dgm:bulletEnabled val="1"/>
        </dgm:presLayoutVars>
      </dgm:prSet>
      <dgm:spPr/>
    </dgm:pt>
    <dgm:pt modelId="{1539A021-156F-477A-9540-54ED25ED1360}" type="pres">
      <dgm:prSet presAssocID="{B5E33F30-CB07-4981-8D47-CC72A5E9C239}" presName="wedge2" presStyleLbl="node1" presStyleIdx="1" presStyleCnt="3"/>
      <dgm:spPr/>
    </dgm:pt>
    <dgm:pt modelId="{1573C027-F53E-4971-983D-4FABB6B4084B}" type="pres">
      <dgm:prSet presAssocID="{B5E33F30-CB07-4981-8D47-CC72A5E9C239}" presName="wedge2Tx" presStyleLbl="node1" presStyleIdx="1" presStyleCnt="3">
        <dgm:presLayoutVars>
          <dgm:chMax val="0"/>
          <dgm:chPref val="0"/>
          <dgm:bulletEnabled val="1"/>
        </dgm:presLayoutVars>
      </dgm:prSet>
      <dgm:spPr/>
    </dgm:pt>
    <dgm:pt modelId="{A3C264DA-EE32-4969-8430-E4586307B80A}" type="pres">
      <dgm:prSet presAssocID="{B5E33F30-CB07-4981-8D47-CC72A5E9C239}" presName="wedge3" presStyleLbl="node1" presStyleIdx="2" presStyleCnt="3"/>
      <dgm:spPr/>
    </dgm:pt>
    <dgm:pt modelId="{E020A8EB-A8F5-4A59-94DC-70D041F0D474}" type="pres">
      <dgm:prSet presAssocID="{B5E33F30-CB07-4981-8D47-CC72A5E9C239}" presName="wedge3Tx" presStyleLbl="node1" presStyleIdx="2" presStyleCnt="3">
        <dgm:presLayoutVars>
          <dgm:chMax val="0"/>
          <dgm:chPref val="0"/>
          <dgm:bulletEnabled val="1"/>
        </dgm:presLayoutVars>
      </dgm:prSet>
      <dgm:spPr/>
    </dgm:pt>
  </dgm:ptLst>
  <dgm:cxnLst>
    <dgm:cxn modelId="{6E27F40F-24AA-40F2-B3F1-00732F8F0CEF}" type="presOf" srcId="{CCFA18DA-2935-4A81-AC48-400959B2CC80}" destId="{E020A8EB-A8F5-4A59-94DC-70D041F0D474}" srcOrd="1" destOrd="0" presId="urn:microsoft.com/office/officeart/2005/8/layout/chart3"/>
    <dgm:cxn modelId="{08780F25-44E0-440A-BC5E-64079B8331F7}" type="presOf" srcId="{0A7ACFEF-CF12-40D9-BBA3-22DD81E12E6B}" destId="{1539A021-156F-477A-9540-54ED25ED1360}" srcOrd="0" destOrd="0" presId="urn:microsoft.com/office/officeart/2005/8/layout/chart3"/>
    <dgm:cxn modelId="{3469A129-F885-4E03-990E-569437407CE5}" srcId="{B5E33F30-CB07-4981-8D47-CC72A5E9C239}" destId="{2586AC0E-1289-426B-830A-E73188F4BEDC}" srcOrd="0" destOrd="0" parTransId="{851959A0-073B-4761-BAC6-C4D815314D66}" sibTransId="{1F08DAB1-370A-4E3C-BE2D-75E35D6F1D0C}"/>
    <dgm:cxn modelId="{4812C32F-7C4D-4D52-A653-8F9A85FABEA1}" srcId="{B5E33F30-CB07-4981-8D47-CC72A5E9C239}" destId="{CCFA18DA-2935-4A81-AC48-400959B2CC80}" srcOrd="2" destOrd="0" parTransId="{C119F323-BC38-4F8E-AE80-49C01980718E}" sibTransId="{25CFB39E-B03B-481B-A9BD-9E5CC4DA3D09}"/>
    <dgm:cxn modelId="{68C3BE46-3FD5-4BCC-9AD9-9297D2F79ABC}" type="presOf" srcId="{CCFA18DA-2935-4A81-AC48-400959B2CC80}" destId="{A3C264DA-EE32-4969-8430-E4586307B80A}" srcOrd="0" destOrd="0" presId="urn:microsoft.com/office/officeart/2005/8/layout/chart3"/>
    <dgm:cxn modelId="{FEC9CB77-BB9A-4FB4-8A41-D849D0789B32}" type="presOf" srcId="{B5E33F30-CB07-4981-8D47-CC72A5E9C239}" destId="{9555873D-959A-4093-9C5D-DA858BD8963C}" srcOrd="0" destOrd="0" presId="urn:microsoft.com/office/officeart/2005/8/layout/chart3"/>
    <dgm:cxn modelId="{E15F4690-A197-44DC-A1D4-B0BEB0BD4A35}" type="presOf" srcId="{2586AC0E-1289-426B-830A-E73188F4BEDC}" destId="{2A1459AB-4189-4DB4-BFE7-38F4624893DC}" srcOrd="1" destOrd="0" presId="urn:microsoft.com/office/officeart/2005/8/layout/chart3"/>
    <dgm:cxn modelId="{7E5499A8-3D61-4D6C-B912-4C94FFEA0123}" type="presOf" srcId="{2586AC0E-1289-426B-830A-E73188F4BEDC}" destId="{1392EA1C-9D95-4CB9-B5E4-418012D64690}" srcOrd="0" destOrd="0" presId="urn:microsoft.com/office/officeart/2005/8/layout/chart3"/>
    <dgm:cxn modelId="{054E04E1-5183-4132-971F-B01B89B91B47}" type="presOf" srcId="{0A7ACFEF-CF12-40D9-BBA3-22DD81E12E6B}" destId="{1573C027-F53E-4971-983D-4FABB6B4084B}" srcOrd="1" destOrd="0" presId="urn:microsoft.com/office/officeart/2005/8/layout/chart3"/>
    <dgm:cxn modelId="{9AA9EEE6-58D8-4F18-988A-FB627D328E07}" srcId="{B5E33F30-CB07-4981-8D47-CC72A5E9C239}" destId="{0A7ACFEF-CF12-40D9-BBA3-22DD81E12E6B}" srcOrd="1" destOrd="0" parTransId="{8321D48B-E88C-4846-A7B5-8ECFC1C7FF1B}" sibTransId="{8F7EDD05-DE1A-4F61-96C6-064BDD88D41A}"/>
    <dgm:cxn modelId="{C85FE550-631D-4AA4-A10E-61C9D76E441A}" type="presParOf" srcId="{9555873D-959A-4093-9C5D-DA858BD8963C}" destId="{1392EA1C-9D95-4CB9-B5E4-418012D64690}" srcOrd="0" destOrd="0" presId="urn:microsoft.com/office/officeart/2005/8/layout/chart3"/>
    <dgm:cxn modelId="{E16059D7-5C7E-4DB5-91D8-D0E1E2CB6895}" type="presParOf" srcId="{9555873D-959A-4093-9C5D-DA858BD8963C}" destId="{2A1459AB-4189-4DB4-BFE7-38F4624893DC}" srcOrd="1" destOrd="0" presId="urn:microsoft.com/office/officeart/2005/8/layout/chart3"/>
    <dgm:cxn modelId="{BA414668-2980-4984-B2BB-E544F3B35140}" type="presParOf" srcId="{9555873D-959A-4093-9C5D-DA858BD8963C}" destId="{1539A021-156F-477A-9540-54ED25ED1360}" srcOrd="2" destOrd="0" presId="urn:microsoft.com/office/officeart/2005/8/layout/chart3"/>
    <dgm:cxn modelId="{DBE150F1-B2C5-4492-9769-EB07D6F4B3CB}" type="presParOf" srcId="{9555873D-959A-4093-9C5D-DA858BD8963C}" destId="{1573C027-F53E-4971-983D-4FABB6B4084B}" srcOrd="3" destOrd="0" presId="urn:microsoft.com/office/officeart/2005/8/layout/chart3"/>
    <dgm:cxn modelId="{14E9BF0C-9C39-41A2-AF6F-14A3859C6D18}" type="presParOf" srcId="{9555873D-959A-4093-9C5D-DA858BD8963C}" destId="{A3C264DA-EE32-4969-8430-E4586307B80A}" srcOrd="4" destOrd="0" presId="urn:microsoft.com/office/officeart/2005/8/layout/chart3"/>
    <dgm:cxn modelId="{1E5EDC50-4CD1-4574-84A4-020EC2C0B22B}" type="presParOf" srcId="{9555873D-959A-4093-9C5D-DA858BD8963C}" destId="{E020A8EB-A8F5-4A59-94DC-70D041F0D474}"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2000" dirty="0">
              <a:solidFill>
                <a:schemeClr val="bg1"/>
              </a:solidFill>
            </a:rPr>
            <a:t>1</a:t>
          </a:r>
          <a:r>
            <a:rPr lang="zh-CN" altLang="en-US" sz="2000" dirty="0">
              <a:solidFill>
                <a:schemeClr val="bg1"/>
              </a:solidFill>
            </a:rPr>
            <a:t>、项目工作说明书</a:t>
          </a:r>
          <a:endParaRPr lang="en-US" altLang="zh-CN" sz="2000" dirty="0">
            <a:solidFill>
              <a:schemeClr val="bg1"/>
            </a:solidFill>
          </a:endParaRPr>
        </a:p>
        <a:p>
          <a:pPr algn="l"/>
          <a:r>
            <a:rPr lang="en-US" altLang="zh-CN" sz="2000" dirty="0">
              <a:solidFill>
                <a:schemeClr val="bg1"/>
              </a:solidFill>
            </a:rPr>
            <a:t>2</a:t>
          </a:r>
          <a:r>
            <a:rPr lang="zh-CN" altLang="en-US" sz="2000" dirty="0">
              <a:solidFill>
                <a:schemeClr val="bg1"/>
              </a:solidFill>
            </a:rPr>
            <a:t>、商业论证与协议</a:t>
          </a:r>
          <a:endParaRPr lang="en-US" altLang="zh-CN" sz="20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a:t>
          </a:r>
          <a:r>
            <a:rPr lang="zh-CN" altLang="zh-CN"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、引导技术</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项目章程</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、批准的变更请求</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a:t>
          </a:r>
          <a:r>
            <a:rPr lang="zh-CN" altLang="zh-CN" sz="2000" b="0" dirty="0">
              <a:solidFill>
                <a:schemeClr val="bg1"/>
              </a:solidFill>
            </a:rPr>
            <a:t>会议</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、信息传播</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kern="1200" dirty="0">
              <a:solidFill>
                <a:srgbClr val="FFFF00"/>
              </a:solidFill>
            </a:rPr>
            <a:t>输出</a:t>
          </a:r>
        </a:p>
        <a:p>
          <a:pPr algn="l"/>
          <a:r>
            <a:rPr lang="en-US" altLang="zh-CN" sz="2000" kern="1200" dirty="0"/>
            <a:t>1</a:t>
          </a:r>
          <a:r>
            <a:rPr lang="zh-CN" altLang="en-US" sz="2000" kern="1200" dirty="0"/>
            <a:t>、变更请求</a:t>
          </a:r>
          <a:endParaRPr lang="en-US" altLang="zh-CN" sz="2000" kern="1200" dirty="0"/>
        </a:p>
        <a:p>
          <a:pPr algn="l"/>
          <a:r>
            <a:rPr lang="en-US" altLang="zh-CN" sz="2000" kern="1200" dirty="0"/>
            <a:t>2</a:t>
          </a:r>
          <a:r>
            <a:rPr lang="zh-CN" altLang="en-US" sz="2000" kern="1200" dirty="0"/>
            <a:t>、可交付成果</a:t>
          </a:r>
          <a:endParaRPr lang="en-US" altLang="zh-CN" sz="2000" kern="1200" dirty="0"/>
        </a:p>
        <a:p>
          <a:pPr algn="l"/>
          <a:r>
            <a:rPr lang="en-US" altLang="zh-CN" sz="2000" kern="1200" dirty="0"/>
            <a:t>3</a:t>
          </a:r>
          <a:r>
            <a:rPr lang="zh-CN" altLang="en-US" sz="2000" kern="1200" dirty="0"/>
            <a:t>、演示工作，交付软件</a:t>
          </a:r>
          <a:endParaRPr lang="en-US" altLang="zh-CN" sz="2000" kern="1200" dirty="0"/>
        </a:p>
        <a:p>
          <a:pPr algn="l"/>
          <a:r>
            <a:rPr lang="en-US" altLang="zh-CN" sz="2000" kern="1200" dirty="0"/>
            <a:t>4</a:t>
          </a:r>
          <a:r>
            <a:rPr lang="zh-CN" altLang="en-US" sz="2000" kern="1200" dirty="0"/>
            <a:t>、项目管理计划</a:t>
          </a:r>
          <a:r>
            <a:rPr lang="zh-CN" altLang="en-US" sz="1200" kern="1200" dirty="0"/>
            <a:t>（更新）</a:t>
          </a:r>
          <a:endParaRPr lang="en-US" altLang="zh-CN" sz="1600" kern="1200" dirty="0"/>
        </a:p>
        <a:p>
          <a:pPr algn="l"/>
          <a:r>
            <a:rPr lang="en-US" altLang="zh-CN" sz="2000" kern="1200" dirty="0"/>
            <a:t>5</a:t>
          </a:r>
          <a:r>
            <a:rPr lang="zh-CN" altLang="en-US" sz="2000" kern="1200" dirty="0"/>
            <a:t>、项目文件</a:t>
          </a:r>
          <a:r>
            <a:rPr lang="zh-CN" altLang="en-US" sz="1200" kern="1200" dirty="0"/>
            <a:t>（更新）</a:t>
          </a:r>
          <a:endParaRPr lang="en-US" altLang="zh-CN" sz="1200" kern="1200" dirty="0"/>
        </a:p>
        <a:p>
          <a:pPr algn="l"/>
          <a:r>
            <a:rPr lang="en-US" altLang="zh-CN" sz="2000" kern="1200" dirty="0">
              <a:solidFill>
                <a:prstClr val="white"/>
              </a:solidFill>
              <a:latin typeface="Franklin Gothic Medium"/>
              <a:ea typeface="微软雅黑"/>
              <a:cs typeface="+mn-cs"/>
            </a:rPr>
            <a:t>6</a:t>
          </a:r>
          <a:r>
            <a:rPr lang="zh-CN" altLang="en-US" sz="2000" kern="1200" dirty="0">
              <a:solidFill>
                <a:prstClr val="white"/>
              </a:solidFill>
              <a:latin typeface="Franklin Gothic Medium"/>
              <a:ea typeface="微软雅黑"/>
              <a:cs typeface="+mn-cs"/>
            </a:rPr>
            <a:t>、工作绩效数据</a:t>
          </a:r>
          <a:endParaRPr lang="en-US" altLang="zh-CN" sz="2000" kern="1200" dirty="0">
            <a:solidFill>
              <a:prstClr val="white"/>
            </a:solidFill>
            <a:latin typeface="Franklin Gothic Medium"/>
            <a:ea typeface="微软雅黑"/>
            <a:cs typeface="+mn-cs"/>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41847">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、批准的变更请求</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1" dirty="0">
              <a:solidFill>
                <a:schemeClr val="bg1"/>
              </a:solidFill>
            </a:rPr>
            <a:t>1</a:t>
          </a:r>
          <a:r>
            <a:rPr lang="zh-CN" altLang="en-US" sz="2000" b="1" dirty="0">
              <a:solidFill>
                <a:schemeClr val="bg1"/>
              </a:solidFill>
            </a:rPr>
            <a:t>、专家判断</a:t>
          </a:r>
          <a:endParaRPr lang="en-US" altLang="zh-CN" sz="2000" b="1" dirty="0">
            <a:solidFill>
              <a:schemeClr val="bg1"/>
            </a:solidFill>
          </a:endParaRPr>
        </a:p>
        <a:p>
          <a:pPr algn="l">
            <a:lnSpc>
              <a:spcPct val="100000"/>
            </a:lnSpc>
            <a:spcAft>
              <a:spcPts val="0"/>
            </a:spcAft>
          </a:pPr>
          <a:r>
            <a:rPr lang="en-US" altLang="zh-CN" sz="2000" b="1" dirty="0">
              <a:solidFill>
                <a:srgbClr val="FFC000"/>
              </a:solidFill>
            </a:rPr>
            <a:t>2</a:t>
          </a:r>
          <a:r>
            <a:rPr lang="zh-CN" altLang="en-US" sz="2000" b="1" dirty="0">
              <a:solidFill>
                <a:srgbClr val="FFC000"/>
              </a:solidFill>
            </a:rPr>
            <a:t>、</a:t>
          </a:r>
          <a:r>
            <a:rPr lang="zh-CN" altLang="zh-CN" sz="2000" b="1" dirty="0">
              <a:solidFill>
                <a:srgbClr val="FFC000"/>
              </a:solidFill>
            </a:rPr>
            <a:t>会议</a:t>
          </a:r>
          <a:endParaRPr lang="en-US" altLang="zh-CN" sz="2000" b="1" dirty="0">
            <a:solidFill>
              <a:srgbClr val="FFC000"/>
            </a:solidFill>
          </a:endParaRPr>
        </a:p>
        <a:p>
          <a:pPr algn="l">
            <a:lnSpc>
              <a:spcPct val="100000"/>
            </a:lnSpc>
            <a:spcAft>
              <a:spcPts val="0"/>
            </a:spcAft>
          </a:pPr>
          <a:r>
            <a:rPr lang="en-US" altLang="zh-CN" sz="2000" b="1" dirty="0">
              <a:solidFill>
                <a:srgbClr val="FFC000"/>
              </a:solidFill>
            </a:rPr>
            <a:t>3</a:t>
          </a:r>
          <a:r>
            <a:rPr lang="zh-CN" altLang="en-US" sz="2000" b="1" dirty="0">
              <a:solidFill>
                <a:srgbClr val="FFC000"/>
              </a:solidFill>
            </a:rPr>
            <a:t>、信息传播</a:t>
          </a:r>
          <a:endParaRPr lang="en-US" altLang="zh-CN" sz="2000" b="1"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zh-CN" sz="2000" dirty="0"/>
            <a:t>、变更请求</a:t>
          </a:r>
        </a:p>
        <a:p>
          <a:pPr algn="l"/>
          <a:r>
            <a:rPr lang="en-US" altLang="zh-CN" sz="2000" dirty="0"/>
            <a:t>2</a:t>
          </a:r>
          <a:r>
            <a:rPr lang="zh-CN" altLang="zh-CN" sz="2000" dirty="0"/>
            <a:t>、可交付成果</a:t>
          </a:r>
        </a:p>
        <a:p>
          <a:pPr algn="l"/>
          <a:r>
            <a:rPr lang="en-US" altLang="zh-CN" sz="2000" dirty="0"/>
            <a:t>3</a:t>
          </a:r>
          <a:r>
            <a:rPr lang="zh-CN" altLang="zh-CN" sz="2000" dirty="0"/>
            <a:t>、演示工作，交付软件</a:t>
          </a:r>
        </a:p>
        <a:p>
          <a:pPr algn="l"/>
          <a:r>
            <a:rPr lang="en-US" altLang="zh-CN" sz="2000" dirty="0"/>
            <a:t>4</a:t>
          </a:r>
          <a:r>
            <a:rPr lang="zh-CN" altLang="zh-CN" sz="2000" dirty="0"/>
            <a:t>、项目管理计划</a:t>
          </a:r>
          <a:r>
            <a:rPr lang="zh-CN" altLang="zh-CN" sz="1200" dirty="0"/>
            <a:t>（更新）</a:t>
          </a:r>
        </a:p>
        <a:p>
          <a:pPr algn="l"/>
          <a:r>
            <a:rPr lang="en-US" altLang="zh-CN" sz="2000" dirty="0"/>
            <a:t>5</a:t>
          </a:r>
          <a:r>
            <a:rPr lang="zh-CN" altLang="zh-CN" sz="2000" dirty="0"/>
            <a:t>、项目文件</a:t>
          </a:r>
          <a:r>
            <a:rPr lang="zh-CN" altLang="zh-CN" sz="1200" dirty="0"/>
            <a:t>（更新）</a:t>
          </a:r>
        </a:p>
        <a:p>
          <a:pPr algn="l"/>
          <a:r>
            <a:rPr lang="en-US" altLang="zh-CN" sz="2000" dirty="0"/>
            <a:t>6</a:t>
          </a:r>
          <a:r>
            <a:rPr lang="zh-CN" altLang="zh-CN" sz="2000" dirty="0"/>
            <a:t>、工作绩效数据</a:t>
          </a:r>
          <a:endParaRPr lang="zh-CN" altLang="en-US" sz="20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41847">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E5EE168-050C-4E0F-BD1C-96AE769E1DE7}" type="doc">
      <dgm:prSet loTypeId="urn:microsoft.com/office/officeart/2005/8/layout/venn1" loCatId="relationship" qsTypeId="urn:microsoft.com/office/officeart/2005/8/quickstyle/simple3" qsCatId="simple" csTypeId="urn:microsoft.com/office/officeart/2005/8/colors/colorful4" csCatId="colorful" phldr="1"/>
      <dgm:spPr/>
    </dgm:pt>
    <dgm:pt modelId="{DE803E74-DD0A-4783-8C8E-49B66FDE8974}">
      <dgm:prSet phldrT="[文本]"/>
      <dgm:spPr/>
      <dgm:t>
        <a:bodyPr/>
        <a:lstStyle/>
        <a:p>
          <a:pPr>
            <a:buNone/>
          </a:pPr>
          <a:r>
            <a:rPr lang="zh-CN" altLang="en-US" b="1" dirty="0">
              <a:latin typeface="Times New Roman" panose="02020603050405020304" pitchFamily="18" charset="0"/>
              <a:cs typeface="Times New Roman" panose="02020603050405020304" pitchFamily="18" charset="0"/>
            </a:rPr>
            <a:t>明确参会人员角色</a:t>
          </a:r>
          <a:endParaRPr lang="zh-CN" altLang="en-US" dirty="0"/>
        </a:p>
      </dgm:t>
    </dgm:pt>
    <dgm:pt modelId="{A247BB15-4755-4145-84BB-9317B35EFDCD}" type="parTrans" cxnId="{08CA2577-C650-4307-95C4-D1E9366254AD}">
      <dgm:prSet/>
      <dgm:spPr/>
      <dgm:t>
        <a:bodyPr/>
        <a:lstStyle/>
        <a:p>
          <a:endParaRPr lang="zh-CN" altLang="en-US"/>
        </a:p>
      </dgm:t>
    </dgm:pt>
    <dgm:pt modelId="{4B75C9C7-C89D-4D35-948C-DFEDFF6D4A25}" type="sibTrans" cxnId="{08CA2577-C650-4307-95C4-D1E9366254AD}">
      <dgm:prSet/>
      <dgm:spPr/>
      <dgm:t>
        <a:bodyPr/>
        <a:lstStyle/>
        <a:p>
          <a:endParaRPr lang="zh-CN" altLang="en-US"/>
        </a:p>
      </dgm:t>
    </dgm:pt>
    <dgm:pt modelId="{F584FDC6-1F6F-48D8-900C-8889DACFE5E2}">
      <dgm:prSet phldrT="[文本]"/>
      <dgm:spPr/>
      <dgm:t>
        <a:bodyPr/>
        <a:lstStyle/>
        <a:p>
          <a:pPr>
            <a:buNone/>
          </a:pPr>
          <a:r>
            <a:rPr lang="zh-CN" altLang="en-US" b="1" dirty="0">
              <a:latin typeface="Times New Roman" panose="02020603050405020304" pitchFamily="18" charset="0"/>
              <a:cs typeface="Times New Roman" panose="02020603050405020304" pitchFamily="18" charset="0"/>
            </a:rPr>
            <a:t>面对面效果最好</a:t>
          </a:r>
          <a:endParaRPr lang="zh-CN" altLang="en-US" dirty="0"/>
        </a:p>
      </dgm:t>
    </dgm:pt>
    <dgm:pt modelId="{9DCEB6B8-5E31-49BA-8048-AB63A664B528}" type="parTrans" cxnId="{32BAB7F8-E6BD-492D-99B3-44B1BB160907}">
      <dgm:prSet/>
      <dgm:spPr/>
      <dgm:t>
        <a:bodyPr/>
        <a:lstStyle/>
        <a:p>
          <a:endParaRPr lang="zh-CN" altLang="en-US"/>
        </a:p>
      </dgm:t>
    </dgm:pt>
    <dgm:pt modelId="{B4587A24-EC88-4490-A7FB-10700EFABC1A}" type="sibTrans" cxnId="{32BAB7F8-E6BD-492D-99B3-44B1BB160907}">
      <dgm:prSet/>
      <dgm:spPr/>
      <dgm:t>
        <a:bodyPr/>
        <a:lstStyle/>
        <a:p>
          <a:endParaRPr lang="zh-CN" altLang="en-US"/>
        </a:p>
      </dgm:t>
    </dgm:pt>
    <dgm:pt modelId="{6980611D-92ED-4408-8F35-BC1C9D17B8A4}">
      <dgm:prSet phldrT="[文本]"/>
      <dgm:spPr/>
      <dgm:t>
        <a:bodyPr/>
        <a:lstStyle/>
        <a:p>
          <a:pPr>
            <a:buNone/>
          </a:pPr>
          <a:r>
            <a:rPr lang="zh-CN" altLang="en-US" b="1">
              <a:latin typeface="Times New Roman" panose="02020603050405020304" pitchFamily="18" charset="0"/>
              <a:cs typeface="Times New Roman" panose="02020603050405020304" pitchFamily="18" charset="0"/>
            </a:rPr>
            <a:t>不</a:t>
          </a:r>
          <a:r>
            <a:rPr lang="zh-CN" altLang="en-US" b="1" dirty="0">
              <a:latin typeface="Times New Roman" panose="02020603050405020304" pitchFamily="18" charset="0"/>
              <a:cs typeface="Times New Roman" panose="02020603050405020304" pitchFamily="18" charset="0"/>
            </a:rPr>
            <a:t>混合会议类型</a:t>
          </a:r>
          <a:endParaRPr lang="zh-CN" altLang="en-US" dirty="0"/>
        </a:p>
      </dgm:t>
    </dgm:pt>
    <dgm:pt modelId="{7870EADA-6D8B-4B3D-8553-9995AFEFC247}" type="parTrans" cxnId="{00C08ECD-2B4E-4664-8839-253C4C714388}">
      <dgm:prSet/>
      <dgm:spPr/>
      <dgm:t>
        <a:bodyPr/>
        <a:lstStyle/>
        <a:p>
          <a:endParaRPr lang="zh-CN" altLang="en-US"/>
        </a:p>
      </dgm:t>
    </dgm:pt>
    <dgm:pt modelId="{E4406857-4DE0-4323-9F7E-90E56AA2F3DC}" type="sibTrans" cxnId="{00C08ECD-2B4E-4664-8839-253C4C714388}">
      <dgm:prSet/>
      <dgm:spPr/>
      <dgm:t>
        <a:bodyPr/>
        <a:lstStyle/>
        <a:p>
          <a:endParaRPr lang="zh-CN" altLang="en-US"/>
        </a:p>
      </dgm:t>
    </dgm:pt>
    <dgm:pt modelId="{BDE4B89A-E6E6-403A-8A77-1884905101D9}" type="pres">
      <dgm:prSet presAssocID="{0E5EE168-050C-4E0F-BD1C-96AE769E1DE7}" presName="compositeShape" presStyleCnt="0">
        <dgm:presLayoutVars>
          <dgm:chMax val="7"/>
          <dgm:dir/>
          <dgm:resizeHandles val="exact"/>
        </dgm:presLayoutVars>
      </dgm:prSet>
      <dgm:spPr/>
    </dgm:pt>
    <dgm:pt modelId="{E216CF90-C849-43C0-A8BA-CFB3A2A126D2}" type="pres">
      <dgm:prSet presAssocID="{DE803E74-DD0A-4783-8C8E-49B66FDE8974}" presName="circ1" presStyleLbl="vennNode1" presStyleIdx="0" presStyleCnt="3"/>
      <dgm:spPr/>
    </dgm:pt>
    <dgm:pt modelId="{FF7D6F0E-4526-4316-9D45-9803F4D3D2DB}" type="pres">
      <dgm:prSet presAssocID="{DE803E74-DD0A-4783-8C8E-49B66FDE8974}" presName="circ1Tx" presStyleLbl="revTx" presStyleIdx="0" presStyleCnt="0">
        <dgm:presLayoutVars>
          <dgm:chMax val="0"/>
          <dgm:chPref val="0"/>
          <dgm:bulletEnabled val="1"/>
        </dgm:presLayoutVars>
      </dgm:prSet>
      <dgm:spPr/>
    </dgm:pt>
    <dgm:pt modelId="{34F8F454-FD9F-4CA2-8492-10EDA3CF1F07}" type="pres">
      <dgm:prSet presAssocID="{F584FDC6-1F6F-48D8-900C-8889DACFE5E2}" presName="circ2" presStyleLbl="vennNode1" presStyleIdx="1" presStyleCnt="3"/>
      <dgm:spPr/>
    </dgm:pt>
    <dgm:pt modelId="{EC501FC1-1B9F-4489-97BB-0C8510E790F9}" type="pres">
      <dgm:prSet presAssocID="{F584FDC6-1F6F-48D8-900C-8889DACFE5E2}" presName="circ2Tx" presStyleLbl="revTx" presStyleIdx="0" presStyleCnt="0">
        <dgm:presLayoutVars>
          <dgm:chMax val="0"/>
          <dgm:chPref val="0"/>
          <dgm:bulletEnabled val="1"/>
        </dgm:presLayoutVars>
      </dgm:prSet>
      <dgm:spPr/>
    </dgm:pt>
    <dgm:pt modelId="{CB391997-CAFF-470C-B2FB-CA245A31B71D}" type="pres">
      <dgm:prSet presAssocID="{6980611D-92ED-4408-8F35-BC1C9D17B8A4}" presName="circ3" presStyleLbl="vennNode1" presStyleIdx="2" presStyleCnt="3"/>
      <dgm:spPr/>
    </dgm:pt>
    <dgm:pt modelId="{1E486B17-0A67-4E0B-84E3-120779688D2A}" type="pres">
      <dgm:prSet presAssocID="{6980611D-92ED-4408-8F35-BC1C9D17B8A4}" presName="circ3Tx" presStyleLbl="revTx" presStyleIdx="0" presStyleCnt="0">
        <dgm:presLayoutVars>
          <dgm:chMax val="0"/>
          <dgm:chPref val="0"/>
          <dgm:bulletEnabled val="1"/>
        </dgm:presLayoutVars>
      </dgm:prSet>
      <dgm:spPr/>
    </dgm:pt>
  </dgm:ptLst>
  <dgm:cxnLst>
    <dgm:cxn modelId="{0838D80A-A0B9-4820-9309-ABEE13DDB20E}" type="presOf" srcId="{6980611D-92ED-4408-8F35-BC1C9D17B8A4}" destId="{CB391997-CAFF-470C-B2FB-CA245A31B71D}" srcOrd="0" destOrd="0" presId="urn:microsoft.com/office/officeart/2005/8/layout/venn1"/>
    <dgm:cxn modelId="{055F7A2F-AEB2-4738-824D-EE18B1768CDA}" type="presOf" srcId="{F584FDC6-1F6F-48D8-900C-8889DACFE5E2}" destId="{EC501FC1-1B9F-4489-97BB-0C8510E790F9}" srcOrd="1" destOrd="0" presId="urn:microsoft.com/office/officeart/2005/8/layout/venn1"/>
    <dgm:cxn modelId="{15795561-5B74-4E9D-91A0-BE8ED5FC564E}" type="presOf" srcId="{F584FDC6-1F6F-48D8-900C-8889DACFE5E2}" destId="{34F8F454-FD9F-4CA2-8492-10EDA3CF1F07}" srcOrd="0" destOrd="0" presId="urn:microsoft.com/office/officeart/2005/8/layout/venn1"/>
    <dgm:cxn modelId="{E00EB853-0716-4946-B682-FE60A065CAEF}" type="presOf" srcId="{6980611D-92ED-4408-8F35-BC1C9D17B8A4}" destId="{1E486B17-0A67-4E0B-84E3-120779688D2A}" srcOrd="1" destOrd="0" presId="urn:microsoft.com/office/officeart/2005/8/layout/venn1"/>
    <dgm:cxn modelId="{08CA2577-C650-4307-95C4-D1E9366254AD}" srcId="{0E5EE168-050C-4E0F-BD1C-96AE769E1DE7}" destId="{DE803E74-DD0A-4783-8C8E-49B66FDE8974}" srcOrd="0" destOrd="0" parTransId="{A247BB15-4755-4145-84BB-9317B35EFDCD}" sibTransId="{4B75C9C7-C89D-4D35-948C-DFEDFF6D4A25}"/>
    <dgm:cxn modelId="{F4EE4A89-5457-4ADE-B723-D5C970E2FD0B}" type="presOf" srcId="{0E5EE168-050C-4E0F-BD1C-96AE769E1DE7}" destId="{BDE4B89A-E6E6-403A-8A77-1884905101D9}" srcOrd="0" destOrd="0" presId="urn:microsoft.com/office/officeart/2005/8/layout/venn1"/>
    <dgm:cxn modelId="{58A901C3-9341-4EDA-9B86-70C285F4F4EA}" type="presOf" srcId="{DE803E74-DD0A-4783-8C8E-49B66FDE8974}" destId="{FF7D6F0E-4526-4316-9D45-9803F4D3D2DB}" srcOrd="0" destOrd="0" presId="urn:microsoft.com/office/officeart/2005/8/layout/venn1"/>
    <dgm:cxn modelId="{7989B7C4-7093-4ECF-AD15-5E264D3DA853}" type="presOf" srcId="{DE803E74-DD0A-4783-8C8E-49B66FDE8974}" destId="{E216CF90-C849-43C0-A8BA-CFB3A2A126D2}" srcOrd="1" destOrd="0" presId="urn:microsoft.com/office/officeart/2005/8/layout/venn1"/>
    <dgm:cxn modelId="{00C08ECD-2B4E-4664-8839-253C4C714388}" srcId="{0E5EE168-050C-4E0F-BD1C-96AE769E1DE7}" destId="{6980611D-92ED-4408-8F35-BC1C9D17B8A4}" srcOrd="2" destOrd="0" parTransId="{7870EADA-6D8B-4B3D-8553-9995AFEFC247}" sibTransId="{E4406857-4DE0-4323-9F7E-90E56AA2F3DC}"/>
    <dgm:cxn modelId="{32BAB7F8-E6BD-492D-99B3-44B1BB160907}" srcId="{0E5EE168-050C-4E0F-BD1C-96AE769E1DE7}" destId="{F584FDC6-1F6F-48D8-900C-8889DACFE5E2}" srcOrd="1" destOrd="0" parTransId="{9DCEB6B8-5E31-49BA-8048-AB63A664B528}" sibTransId="{B4587A24-EC88-4490-A7FB-10700EFABC1A}"/>
    <dgm:cxn modelId="{A47A292E-2F4B-4756-ADF9-2C341EFD5EC2}" type="presParOf" srcId="{BDE4B89A-E6E6-403A-8A77-1884905101D9}" destId="{E216CF90-C849-43C0-A8BA-CFB3A2A126D2}" srcOrd="0" destOrd="0" presId="urn:microsoft.com/office/officeart/2005/8/layout/venn1"/>
    <dgm:cxn modelId="{879A40A3-5E33-44FA-B0B4-BBEBCB5E87C2}" type="presParOf" srcId="{BDE4B89A-E6E6-403A-8A77-1884905101D9}" destId="{FF7D6F0E-4526-4316-9D45-9803F4D3D2DB}" srcOrd="1" destOrd="0" presId="urn:microsoft.com/office/officeart/2005/8/layout/venn1"/>
    <dgm:cxn modelId="{BD8A1596-C3E2-4066-A31D-AFC2C843771D}" type="presParOf" srcId="{BDE4B89A-E6E6-403A-8A77-1884905101D9}" destId="{34F8F454-FD9F-4CA2-8492-10EDA3CF1F07}" srcOrd="2" destOrd="0" presId="urn:microsoft.com/office/officeart/2005/8/layout/venn1"/>
    <dgm:cxn modelId="{0187E26C-E1DD-4795-86AD-46093397176A}" type="presParOf" srcId="{BDE4B89A-E6E6-403A-8A77-1884905101D9}" destId="{EC501FC1-1B9F-4489-97BB-0C8510E790F9}" srcOrd="3" destOrd="0" presId="urn:microsoft.com/office/officeart/2005/8/layout/venn1"/>
    <dgm:cxn modelId="{AFC480FB-E60E-4526-B454-11BD2550C58F}" type="presParOf" srcId="{BDE4B89A-E6E6-403A-8A77-1884905101D9}" destId="{CB391997-CAFF-470C-B2FB-CA245A31B71D}" srcOrd="4" destOrd="0" presId="urn:microsoft.com/office/officeart/2005/8/layout/venn1"/>
    <dgm:cxn modelId="{1DFAAEB7-15FF-45E1-A709-904C824A6EB2}" type="presParOf" srcId="{BDE4B89A-E6E6-403A-8A77-1884905101D9}" destId="{1E486B17-0A67-4E0B-84E3-120779688D2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4C11B21-688E-4893-911B-33045D7E845F}"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zh-CN" altLang="en-US"/>
        </a:p>
      </dgm:t>
    </dgm:pt>
    <dgm:pt modelId="{B3581898-339B-4FD2-ABFB-F75A25A4D9D7}">
      <dgm:prSet phldrT="[文本]" custT="1"/>
      <dgm:spPr/>
      <dgm:t>
        <a:bodyPr/>
        <a:lstStyle/>
        <a:p>
          <a:pPr>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交换信息</a:t>
          </a:r>
          <a:endParaRPr lang="zh-CN" altLang="en-US" sz="2400" dirty="0"/>
        </a:p>
      </dgm:t>
    </dgm:pt>
    <dgm:pt modelId="{72DB72C2-5F18-4567-9B73-BB390C193F37}" type="parTrans" cxnId="{957F6617-D3F7-4256-B922-1673C4DC9855}">
      <dgm:prSet/>
      <dgm:spPr/>
      <dgm:t>
        <a:bodyPr/>
        <a:lstStyle/>
        <a:p>
          <a:endParaRPr lang="zh-CN" altLang="en-US" sz="2800"/>
        </a:p>
      </dgm:t>
    </dgm:pt>
    <dgm:pt modelId="{04BE6CB1-CCC7-4B6E-A5D1-B8ECE1AAB309}" type="sibTrans" cxnId="{957F6617-D3F7-4256-B922-1673C4DC9855}">
      <dgm:prSet custT="1"/>
      <dgm:spPr/>
      <dgm:t>
        <a:bodyPr/>
        <a:lstStyle/>
        <a:p>
          <a:endParaRPr lang="zh-CN" altLang="en-US" sz="1200"/>
        </a:p>
      </dgm:t>
    </dgm:pt>
    <dgm:pt modelId="{1CAB0BCD-554F-43AA-83D6-A2F3818BBC34}">
      <dgm:prSet custT="1"/>
      <dgm:spPr/>
      <dgm:t>
        <a:bodyPr/>
        <a:lstStyle/>
        <a:p>
          <a:r>
            <a:rPr lang="zh-CN" altLang="en-US" sz="2400" b="1" dirty="0">
              <a:latin typeface="Times New Roman" panose="02020603050405020304" pitchFamily="18" charset="0"/>
              <a:cs typeface="Times New Roman" panose="02020603050405020304" pitchFamily="18" charset="0"/>
            </a:rPr>
            <a:t>研究讨论</a:t>
          </a:r>
        </a:p>
      </dgm:t>
    </dgm:pt>
    <dgm:pt modelId="{D44ACC57-504A-4CBB-A881-1DA7E85883D1}" type="parTrans" cxnId="{A9A35136-904F-4076-95B2-327083FFAADC}">
      <dgm:prSet/>
      <dgm:spPr/>
      <dgm:t>
        <a:bodyPr/>
        <a:lstStyle/>
        <a:p>
          <a:endParaRPr lang="zh-CN" altLang="en-US" sz="2800"/>
        </a:p>
      </dgm:t>
    </dgm:pt>
    <dgm:pt modelId="{BD003F92-2FC8-4814-9A30-E4BC63D2843A}" type="sibTrans" cxnId="{A9A35136-904F-4076-95B2-327083FFAADC}">
      <dgm:prSet custT="1"/>
      <dgm:spPr/>
      <dgm:t>
        <a:bodyPr/>
        <a:lstStyle/>
        <a:p>
          <a:endParaRPr lang="zh-CN" altLang="en-US" sz="1200"/>
        </a:p>
      </dgm:t>
    </dgm:pt>
    <dgm:pt modelId="{B0820453-4452-400D-8B3D-D25B180201A0}">
      <dgm:prSet custT="1"/>
      <dgm:spPr/>
      <dgm:t>
        <a:bodyPr/>
        <a:lstStyle/>
        <a:p>
          <a:r>
            <a:rPr lang="zh-CN" altLang="en-US" sz="2400" b="1" dirty="0">
              <a:latin typeface="Times New Roman" panose="02020603050405020304" pitchFamily="18" charset="0"/>
              <a:cs typeface="Times New Roman" panose="02020603050405020304" pitchFamily="18" charset="0"/>
            </a:rPr>
            <a:t>制定决策</a:t>
          </a:r>
          <a:endParaRPr lang="en-US" altLang="zh-CN" sz="2400" b="1" dirty="0">
            <a:latin typeface="Times New Roman" panose="02020603050405020304" pitchFamily="18" charset="0"/>
            <a:cs typeface="Times New Roman" panose="02020603050405020304" pitchFamily="18" charset="0"/>
          </a:endParaRPr>
        </a:p>
      </dgm:t>
    </dgm:pt>
    <dgm:pt modelId="{E5BA9A5F-A29D-4108-A1D1-97779AE93B1D}" type="parTrans" cxnId="{FED92749-9E2D-467A-9EFA-32B565889D6A}">
      <dgm:prSet/>
      <dgm:spPr/>
      <dgm:t>
        <a:bodyPr/>
        <a:lstStyle/>
        <a:p>
          <a:endParaRPr lang="zh-CN" altLang="en-US" sz="2800"/>
        </a:p>
      </dgm:t>
    </dgm:pt>
    <dgm:pt modelId="{498EB666-3AF8-442C-9206-6BF332FB381C}" type="sibTrans" cxnId="{FED92749-9E2D-467A-9EFA-32B565889D6A}">
      <dgm:prSet custT="1"/>
      <dgm:spPr/>
      <dgm:t>
        <a:bodyPr/>
        <a:lstStyle/>
        <a:p>
          <a:endParaRPr lang="zh-CN" altLang="en-US" sz="1200"/>
        </a:p>
      </dgm:t>
    </dgm:pt>
    <dgm:pt modelId="{75EC41F2-AB12-4973-8F33-71C9D064F757}" type="pres">
      <dgm:prSet presAssocID="{F4C11B21-688E-4893-911B-33045D7E845F}" presName="Name0" presStyleCnt="0">
        <dgm:presLayoutVars>
          <dgm:chMax val="7"/>
          <dgm:chPref val="7"/>
          <dgm:dir/>
        </dgm:presLayoutVars>
      </dgm:prSet>
      <dgm:spPr/>
    </dgm:pt>
    <dgm:pt modelId="{1C74AC63-D855-46D4-8CCB-EC859A24AD4B}" type="pres">
      <dgm:prSet presAssocID="{F4C11B21-688E-4893-911B-33045D7E845F}" presName="Name1" presStyleCnt="0"/>
      <dgm:spPr/>
    </dgm:pt>
    <dgm:pt modelId="{20EC1441-571F-4935-AA59-C14081991EDC}" type="pres">
      <dgm:prSet presAssocID="{F4C11B21-688E-4893-911B-33045D7E845F}" presName="cycle" presStyleCnt="0"/>
      <dgm:spPr/>
    </dgm:pt>
    <dgm:pt modelId="{8E1DF876-C4C9-49CD-AC5E-E920473CC74A}" type="pres">
      <dgm:prSet presAssocID="{F4C11B21-688E-4893-911B-33045D7E845F}" presName="srcNode" presStyleLbl="node1" presStyleIdx="0" presStyleCnt="3"/>
      <dgm:spPr/>
    </dgm:pt>
    <dgm:pt modelId="{5D49113B-2D4C-49E6-824B-7988A8BFF229}" type="pres">
      <dgm:prSet presAssocID="{F4C11B21-688E-4893-911B-33045D7E845F}" presName="conn" presStyleLbl="parChTrans1D2" presStyleIdx="0" presStyleCnt="1"/>
      <dgm:spPr/>
    </dgm:pt>
    <dgm:pt modelId="{CCF32572-03FA-4748-A0B0-1DA1A10A4240}" type="pres">
      <dgm:prSet presAssocID="{F4C11B21-688E-4893-911B-33045D7E845F}" presName="extraNode" presStyleLbl="node1" presStyleIdx="0" presStyleCnt="3"/>
      <dgm:spPr/>
    </dgm:pt>
    <dgm:pt modelId="{0E4DB134-B2C7-4F6B-BCB6-2EBC01F47E66}" type="pres">
      <dgm:prSet presAssocID="{F4C11B21-688E-4893-911B-33045D7E845F}" presName="dstNode" presStyleLbl="node1" presStyleIdx="0" presStyleCnt="3"/>
      <dgm:spPr/>
    </dgm:pt>
    <dgm:pt modelId="{7EE714E0-6032-40E1-BAB8-87413938E314}" type="pres">
      <dgm:prSet presAssocID="{B3581898-339B-4FD2-ABFB-F75A25A4D9D7}" presName="text_1" presStyleLbl="node1" presStyleIdx="0" presStyleCnt="3">
        <dgm:presLayoutVars>
          <dgm:bulletEnabled val="1"/>
        </dgm:presLayoutVars>
      </dgm:prSet>
      <dgm:spPr/>
    </dgm:pt>
    <dgm:pt modelId="{0F049F5D-F30F-4993-B4D6-91BDC9E74F07}" type="pres">
      <dgm:prSet presAssocID="{B3581898-339B-4FD2-ABFB-F75A25A4D9D7}" presName="accent_1" presStyleCnt="0"/>
      <dgm:spPr/>
    </dgm:pt>
    <dgm:pt modelId="{00EE3482-8816-44F4-94BF-8A0720381D9C}" type="pres">
      <dgm:prSet presAssocID="{B3581898-339B-4FD2-ABFB-F75A25A4D9D7}" presName="accentRepeatNode" presStyleLbl="solidFgAcc1" presStyleIdx="0" presStyleCnt="3"/>
      <dgm:spPr/>
    </dgm:pt>
    <dgm:pt modelId="{A2AB92D2-C377-4C91-A141-C49683D2C5A0}" type="pres">
      <dgm:prSet presAssocID="{1CAB0BCD-554F-43AA-83D6-A2F3818BBC34}" presName="text_2" presStyleLbl="node1" presStyleIdx="1" presStyleCnt="3">
        <dgm:presLayoutVars>
          <dgm:bulletEnabled val="1"/>
        </dgm:presLayoutVars>
      </dgm:prSet>
      <dgm:spPr/>
    </dgm:pt>
    <dgm:pt modelId="{D02F83B2-6541-4F90-BD1D-4681E4A6EF83}" type="pres">
      <dgm:prSet presAssocID="{1CAB0BCD-554F-43AA-83D6-A2F3818BBC34}" presName="accent_2" presStyleCnt="0"/>
      <dgm:spPr/>
    </dgm:pt>
    <dgm:pt modelId="{D363F6EC-4A3D-4277-AEB2-BBAA825E0438}" type="pres">
      <dgm:prSet presAssocID="{1CAB0BCD-554F-43AA-83D6-A2F3818BBC34}" presName="accentRepeatNode" presStyleLbl="solidFgAcc1" presStyleIdx="1" presStyleCnt="3"/>
      <dgm:spPr/>
    </dgm:pt>
    <dgm:pt modelId="{B0A295E1-A61B-48D6-8661-A2A0527E2C83}" type="pres">
      <dgm:prSet presAssocID="{B0820453-4452-400D-8B3D-D25B180201A0}" presName="text_3" presStyleLbl="node1" presStyleIdx="2" presStyleCnt="3">
        <dgm:presLayoutVars>
          <dgm:bulletEnabled val="1"/>
        </dgm:presLayoutVars>
      </dgm:prSet>
      <dgm:spPr/>
    </dgm:pt>
    <dgm:pt modelId="{86BA5845-8F35-435A-8CDE-B822C51800D6}" type="pres">
      <dgm:prSet presAssocID="{B0820453-4452-400D-8B3D-D25B180201A0}" presName="accent_3" presStyleCnt="0"/>
      <dgm:spPr/>
    </dgm:pt>
    <dgm:pt modelId="{BB374444-9FCE-4F2C-8899-9CBCF1DE6823}" type="pres">
      <dgm:prSet presAssocID="{B0820453-4452-400D-8B3D-D25B180201A0}" presName="accentRepeatNode" presStyleLbl="solidFgAcc1" presStyleIdx="2" presStyleCnt="3"/>
      <dgm:spPr/>
    </dgm:pt>
  </dgm:ptLst>
  <dgm:cxnLst>
    <dgm:cxn modelId="{957F6617-D3F7-4256-B922-1673C4DC9855}" srcId="{F4C11B21-688E-4893-911B-33045D7E845F}" destId="{B3581898-339B-4FD2-ABFB-F75A25A4D9D7}" srcOrd="0" destOrd="0" parTransId="{72DB72C2-5F18-4567-9B73-BB390C193F37}" sibTransId="{04BE6CB1-CCC7-4B6E-A5D1-B8ECE1AAB309}"/>
    <dgm:cxn modelId="{A9A35136-904F-4076-95B2-327083FFAADC}" srcId="{F4C11B21-688E-4893-911B-33045D7E845F}" destId="{1CAB0BCD-554F-43AA-83D6-A2F3818BBC34}" srcOrd="1" destOrd="0" parTransId="{D44ACC57-504A-4CBB-A881-1DA7E85883D1}" sibTransId="{BD003F92-2FC8-4814-9A30-E4BC63D2843A}"/>
    <dgm:cxn modelId="{FED92749-9E2D-467A-9EFA-32B565889D6A}" srcId="{F4C11B21-688E-4893-911B-33045D7E845F}" destId="{B0820453-4452-400D-8B3D-D25B180201A0}" srcOrd="2" destOrd="0" parTransId="{E5BA9A5F-A29D-4108-A1D1-97779AE93B1D}" sibTransId="{498EB666-3AF8-442C-9206-6BF332FB381C}"/>
    <dgm:cxn modelId="{35B75770-B2BF-429D-B913-0FB54C7BA6B4}" type="presOf" srcId="{F4C11B21-688E-4893-911B-33045D7E845F}" destId="{75EC41F2-AB12-4973-8F33-71C9D064F757}" srcOrd="0" destOrd="0" presId="urn:microsoft.com/office/officeart/2008/layout/VerticalCurvedList"/>
    <dgm:cxn modelId="{737DCC7C-16BF-4FB9-882B-619FD1A1B611}" type="presOf" srcId="{B3581898-339B-4FD2-ABFB-F75A25A4D9D7}" destId="{7EE714E0-6032-40E1-BAB8-87413938E314}" srcOrd="0" destOrd="0" presId="urn:microsoft.com/office/officeart/2008/layout/VerticalCurvedList"/>
    <dgm:cxn modelId="{70C83AA2-337B-473E-A50F-3B65F5E1BFB3}" type="presOf" srcId="{1CAB0BCD-554F-43AA-83D6-A2F3818BBC34}" destId="{A2AB92D2-C377-4C91-A141-C49683D2C5A0}" srcOrd="0" destOrd="0" presId="urn:microsoft.com/office/officeart/2008/layout/VerticalCurvedList"/>
    <dgm:cxn modelId="{225024D0-2BC7-4D75-A4D7-0D7BF8A3088C}" type="presOf" srcId="{B0820453-4452-400D-8B3D-D25B180201A0}" destId="{B0A295E1-A61B-48D6-8661-A2A0527E2C83}" srcOrd="0" destOrd="0" presId="urn:microsoft.com/office/officeart/2008/layout/VerticalCurvedList"/>
    <dgm:cxn modelId="{B4D898D8-CE77-4669-8552-BC822BE88F2D}" type="presOf" srcId="{04BE6CB1-CCC7-4B6E-A5D1-B8ECE1AAB309}" destId="{5D49113B-2D4C-49E6-824B-7988A8BFF229}" srcOrd="0" destOrd="0" presId="urn:microsoft.com/office/officeart/2008/layout/VerticalCurvedList"/>
    <dgm:cxn modelId="{000E8A9A-CA84-4C21-8DDB-281340311502}" type="presParOf" srcId="{75EC41F2-AB12-4973-8F33-71C9D064F757}" destId="{1C74AC63-D855-46D4-8CCB-EC859A24AD4B}" srcOrd="0" destOrd="0" presId="urn:microsoft.com/office/officeart/2008/layout/VerticalCurvedList"/>
    <dgm:cxn modelId="{FC5868C4-A5EA-473A-A369-15EA8EA2A0FE}" type="presParOf" srcId="{1C74AC63-D855-46D4-8CCB-EC859A24AD4B}" destId="{20EC1441-571F-4935-AA59-C14081991EDC}" srcOrd="0" destOrd="0" presId="urn:microsoft.com/office/officeart/2008/layout/VerticalCurvedList"/>
    <dgm:cxn modelId="{756AD83B-6AD9-4E09-BDDF-C588F76A4327}" type="presParOf" srcId="{20EC1441-571F-4935-AA59-C14081991EDC}" destId="{8E1DF876-C4C9-49CD-AC5E-E920473CC74A}" srcOrd="0" destOrd="0" presId="urn:microsoft.com/office/officeart/2008/layout/VerticalCurvedList"/>
    <dgm:cxn modelId="{31CBE17D-1134-429C-85A7-48D90657A760}" type="presParOf" srcId="{20EC1441-571F-4935-AA59-C14081991EDC}" destId="{5D49113B-2D4C-49E6-824B-7988A8BFF229}" srcOrd="1" destOrd="0" presId="urn:microsoft.com/office/officeart/2008/layout/VerticalCurvedList"/>
    <dgm:cxn modelId="{CDEC586D-06CD-4361-B899-20B5E76006CA}" type="presParOf" srcId="{20EC1441-571F-4935-AA59-C14081991EDC}" destId="{CCF32572-03FA-4748-A0B0-1DA1A10A4240}" srcOrd="2" destOrd="0" presId="urn:microsoft.com/office/officeart/2008/layout/VerticalCurvedList"/>
    <dgm:cxn modelId="{7BB71E54-9BA5-4240-B21D-5FFAE947F225}" type="presParOf" srcId="{20EC1441-571F-4935-AA59-C14081991EDC}" destId="{0E4DB134-B2C7-4F6B-BCB6-2EBC01F47E66}" srcOrd="3" destOrd="0" presId="urn:microsoft.com/office/officeart/2008/layout/VerticalCurvedList"/>
    <dgm:cxn modelId="{13B58B0C-B484-4B59-A15D-152B9502408F}" type="presParOf" srcId="{1C74AC63-D855-46D4-8CCB-EC859A24AD4B}" destId="{7EE714E0-6032-40E1-BAB8-87413938E314}" srcOrd="1" destOrd="0" presId="urn:microsoft.com/office/officeart/2008/layout/VerticalCurvedList"/>
    <dgm:cxn modelId="{6EC6CA16-1C12-49C7-8F5F-0558CBB8C2B2}" type="presParOf" srcId="{1C74AC63-D855-46D4-8CCB-EC859A24AD4B}" destId="{0F049F5D-F30F-4993-B4D6-91BDC9E74F07}" srcOrd="2" destOrd="0" presId="urn:microsoft.com/office/officeart/2008/layout/VerticalCurvedList"/>
    <dgm:cxn modelId="{4411FE5D-ADA0-45C4-9615-1F724AD48B62}" type="presParOf" srcId="{0F049F5D-F30F-4993-B4D6-91BDC9E74F07}" destId="{00EE3482-8816-44F4-94BF-8A0720381D9C}" srcOrd="0" destOrd="0" presId="urn:microsoft.com/office/officeart/2008/layout/VerticalCurvedList"/>
    <dgm:cxn modelId="{86752947-B46C-4EA6-8CB5-F255D6A8786D}" type="presParOf" srcId="{1C74AC63-D855-46D4-8CCB-EC859A24AD4B}" destId="{A2AB92D2-C377-4C91-A141-C49683D2C5A0}" srcOrd="3" destOrd="0" presId="urn:microsoft.com/office/officeart/2008/layout/VerticalCurvedList"/>
    <dgm:cxn modelId="{2BD55C91-BE3B-45A6-943E-3ABFBE7901CE}" type="presParOf" srcId="{1C74AC63-D855-46D4-8CCB-EC859A24AD4B}" destId="{D02F83B2-6541-4F90-BD1D-4681E4A6EF83}" srcOrd="4" destOrd="0" presId="urn:microsoft.com/office/officeart/2008/layout/VerticalCurvedList"/>
    <dgm:cxn modelId="{811E9FC0-DC3E-4FA4-84A7-79C97CE0BE83}" type="presParOf" srcId="{D02F83B2-6541-4F90-BD1D-4681E4A6EF83}" destId="{D363F6EC-4A3D-4277-AEB2-BBAA825E0438}" srcOrd="0" destOrd="0" presId="urn:microsoft.com/office/officeart/2008/layout/VerticalCurvedList"/>
    <dgm:cxn modelId="{853F42AF-0496-4A5C-A244-053C6CC41FA0}" type="presParOf" srcId="{1C74AC63-D855-46D4-8CCB-EC859A24AD4B}" destId="{B0A295E1-A61B-48D6-8661-A2A0527E2C83}" srcOrd="5" destOrd="0" presId="urn:microsoft.com/office/officeart/2008/layout/VerticalCurvedList"/>
    <dgm:cxn modelId="{EE35D51A-67EC-491E-AC35-1DE3B191DB1C}" type="presParOf" srcId="{1C74AC63-D855-46D4-8CCB-EC859A24AD4B}" destId="{86BA5845-8F35-435A-8CDE-B822C51800D6}" srcOrd="6" destOrd="0" presId="urn:microsoft.com/office/officeart/2008/layout/VerticalCurvedList"/>
    <dgm:cxn modelId="{D51865DB-E5B6-4F78-B0DA-AC43D8955552}" type="presParOf" srcId="{86BA5845-8F35-435A-8CDE-B822C51800D6}" destId="{BB374444-9FCE-4F2C-8899-9CBCF1DE682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B71D851-1557-44F5-8FE8-8D0C746A16B9}" type="doc">
      <dgm:prSet loTypeId="urn:microsoft.com/office/officeart/2005/8/layout/gear1" loCatId="cycle" qsTypeId="urn:microsoft.com/office/officeart/2005/8/quickstyle/simple1" qsCatId="simple" csTypeId="urn:microsoft.com/office/officeart/2005/8/colors/colorful4" csCatId="colorful" phldr="1"/>
      <dgm:spPr/>
    </dgm:pt>
    <dgm:pt modelId="{EC9D573E-0A48-46AF-A155-BB73E91D9415}">
      <dgm:prSet phldrT="[文本]" custT="1"/>
      <dgm:spPr/>
      <dgm:t>
        <a:bodyPr/>
        <a:lstStyle/>
        <a:p>
          <a:pPr>
            <a:buNone/>
          </a:pPr>
          <a:r>
            <a:rPr lang="zh-CN" altLang="en-US" sz="2400" b="1" dirty="0">
              <a:latin typeface="Times New Roman" panose="02020603050405020304" pitchFamily="18" charset="0"/>
              <a:cs typeface="Times New Roman" panose="02020603050405020304" pitchFamily="18" charset="0"/>
            </a:rPr>
            <a:t>通常以</a:t>
          </a:r>
          <a:r>
            <a:rPr lang="zh-CN" altLang="en-US" sz="2400" b="1" dirty="0">
              <a:solidFill>
                <a:srgbClr val="FFFF00"/>
              </a:solidFill>
              <a:latin typeface="Times New Roman" panose="02020603050405020304" pitchFamily="18" charset="0"/>
              <a:cs typeface="Times New Roman" panose="02020603050405020304" pitchFamily="18" charset="0"/>
            </a:rPr>
            <a:t>纸张</a:t>
          </a:r>
          <a:r>
            <a:rPr lang="zh-CN" altLang="en-US" sz="2400" b="1" dirty="0">
              <a:latin typeface="Times New Roman" panose="02020603050405020304" pitchFamily="18" charset="0"/>
              <a:cs typeface="Times New Roman" panose="02020603050405020304" pitchFamily="18" charset="0"/>
            </a:rPr>
            <a:t>为基础</a:t>
          </a:r>
          <a:endParaRPr lang="zh-CN" altLang="en-US" sz="2400" dirty="0"/>
        </a:p>
      </dgm:t>
    </dgm:pt>
    <dgm:pt modelId="{77777D47-D3DC-46A2-B1BF-63F2EE6AE7F9}" type="parTrans" cxnId="{D8233929-0220-4ED4-9CB7-655855562864}">
      <dgm:prSet/>
      <dgm:spPr/>
      <dgm:t>
        <a:bodyPr/>
        <a:lstStyle/>
        <a:p>
          <a:endParaRPr lang="zh-CN" altLang="en-US" sz="2400"/>
        </a:p>
      </dgm:t>
    </dgm:pt>
    <dgm:pt modelId="{7DADA9C0-A2B0-4EF1-AEA6-F681D9811383}" type="sibTrans" cxnId="{D8233929-0220-4ED4-9CB7-655855562864}">
      <dgm:prSet/>
      <dgm:spPr/>
      <dgm:t>
        <a:bodyPr/>
        <a:lstStyle/>
        <a:p>
          <a:endParaRPr lang="zh-CN" altLang="en-US" sz="2400"/>
        </a:p>
      </dgm:t>
    </dgm:pt>
    <dgm:pt modelId="{8149F48E-2DB5-4CA4-A323-60A12650F9B1}">
      <dgm:prSet custT="1"/>
      <dgm:spPr/>
      <dgm:t>
        <a:bodyPr/>
        <a:lstStyle/>
        <a:p>
          <a:r>
            <a:rPr lang="zh-CN" altLang="en-US" sz="1800" b="1" dirty="0">
              <a:latin typeface="Times New Roman" panose="02020603050405020304" pitchFamily="18" charset="0"/>
              <a:cs typeface="Times New Roman" panose="02020603050405020304" pitchFamily="18" charset="0"/>
            </a:rPr>
            <a:t>呈现在</a:t>
          </a:r>
          <a:r>
            <a:rPr lang="zh-CN" altLang="en-US" sz="1800" b="1" dirty="0">
              <a:solidFill>
                <a:srgbClr val="FFFF00"/>
              </a:solidFill>
              <a:latin typeface="Times New Roman" panose="02020603050405020304" pitchFamily="18" charset="0"/>
              <a:cs typeface="Times New Roman" panose="02020603050405020304" pitchFamily="18" charset="0"/>
            </a:rPr>
            <a:t>大屏幕显示器</a:t>
          </a:r>
          <a:endParaRPr lang="zh-CN" altLang="en-US" sz="1800" dirty="0">
            <a:solidFill>
              <a:srgbClr val="FFFF00"/>
            </a:solidFill>
          </a:endParaRPr>
        </a:p>
      </dgm:t>
    </dgm:pt>
    <dgm:pt modelId="{B83DCFA7-B87D-48B8-915A-21CCCBD9E487}" type="parTrans" cxnId="{2820943B-E258-4A0C-A15B-654783A675A1}">
      <dgm:prSet/>
      <dgm:spPr/>
      <dgm:t>
        <a:bodyPr/>
        <a:lstStyle/>
        <a:p>
          <a:endParaRPr lang="zh-CN" altLang="en-US" sz="2400"/>
        </a:p>
      </dgm:t>
    </dgm:pt>
    <dgm:pt modelId="{5D715AD6-5A88-4DAE-9E96-B9994A09858A}" type="sibTrans" cxnId="{2820943B-E258-4A0C-A15B-654783A675A1}">
      <dgm:prSet/>
      <dgm:spPr/>
      <dgm:t>
        <a:bodyPr/>
        <a:lstStyle/>
        <a:p>
          <a:endParaRPr lang="zh-CN" altLang="en-US" sz="2400"/>
        </a:p>
      </dgm:t>
    </dgm:pt>
    <dgm:pt modelId="{52F64B99-49C8-4A88-A4B9-8E0820B97348}">
      <dgm:prSet custT="1"/>
      <dgm:spPr/>
      <dgm:t>
        <a:bodyPr/>
        <a:lstStyle/>
        <a:p>
          <a:r>
            <a:rPr lang="zh-CN" altLang="en-US" sz="1800" b="1" dirty="0">
              <a:latin typeface="Times New Roman" panose="02020603050405020304" pitchFamily="18" charset="0"/>
              <a:cs typeface="Times New Roman" panose="02020603050405020304" pitchFamily="18" charset="0"/>
            </a:rPr>
            <a:t>呈现在</a:t>
          </a:r>
          <a:r>
            <a:rPr lang="zh-CN" altLang="en-US" sz="1800" b="1" dirty="0">
              <a:solidFill>
                <a:srgbClr val="FFFF00"/>
              </a:solidFill>
              <a:latin typeface="Times New Roman" panose="02020603050405020304" pitchFamily="18" charset="0"/>
              <a:cs typeface="Times New Roman" panose="02020603050405020304" pitchFamily="18" charset="0"/>
            </a:rPr>
            <a:t>网页</a:t>
          </a:r>
          <a:r>
            <a:rPr lang="zh-CN" altLang="en-US" sz="1800" b="1" dirty="0">
              <a:latin typeface="Times New Roman" panose="02020603050405020304" pitchFamily="18" charset="0"/>
              <a:cs typeface="Times New Roman" panose="02020603050405020304" pitchFamily="18" charset="0"/>
            </a:rPr>
            <a:t>上</a:t>
          </a:r>
          <a:endParaRPr lang="zh-CN" altLang="en-US" sz="1800" dirty="0"/>
        </a:p>
      </dgm:t>
    </dgm:pt>
    <dgm:pt modelId="{04B5B45B-AB3A-491C-9B94-80AB1AD02A09}" type="parTrans" cxnId="{59B9FE5A-EA61-472F-AC5B-269218B3C05A}">
      <dgm:prSet/>
      <dgm:spPr/>
      <dgm:t>
        <a:bodyPr/>
        <a:lstStyle/>
        <a:p>
          <a:endParaRPr lang="zh-CN" altLang="en-US" sz="2400"/>
        </a:p>
      </dgm:t>
    </dgm:pt>
    <dgm:pt modelId="{F82829AA-ECA6-4EC1-A082-F917C3B4AEC7}" type="sibTrans" cxnId="{59B9FE5A-EA61-472F-AC5B-269218B3C05A}">
      <dgm:prSet/>
      <dgm:spPr/>
      <dgm:t>
        <a:bodyPr/>
        <a:lstStyle/>
        <a:p>
          <a:endParaRPr lang="zh-CN" altLang="en-US" sz="2400"/>
        </a:p>
      </dgm:t>
    </dgm:pt>
    <dgm:pt modelId="{90F915AC-953E-48B4-9B6D-0C4DA422B8B5}" type="pres">
      <dgm:prSet presAssocID="{EB71D851-1557-44F5-8FE8-8D0C746A16B9}" presName="composite" presStyleCnt="0">
        <dgm:presLayoutVars>
          <dgm:chMax val="3"/>
          <dgm:animLvl val="lvl"/>
          <dgm:resizeHandles val="exact"/>
        </dgm:presLayoutVars>
      </dgm:prSet>
      <dgm:spPr/>
    </dgm:pt>
    <dgm:pt modelId="{202EC9E6-8CF6-4FCE-BB8D-CA8B7D0E948C}" type="pres">
      <dgm:prSet presAssocID="{EC9D573E-0A48-46AF-A155-BB73E91D9415}" presName="gear1" presStyleLbl="node1" presStyleIdx="0" presStyleCnt="3">
        <dgm:presLayoutVars>
          <dgm:chMax val="1"/>
          <dgm:bulletEnabled val="1"/>
        </dgm:presLayoutVars>
      </dgm:prSet>
      <dgm:spPr/>
    </dgm:pt>
    <dgm:pt modelId="{1FF13215-A9E8-49BC-98CF-BCF1841D6A83}" type="pres">
      <dgm:prSet presAssocID="{EC9D573E-0A48-46AF-A155-BB73E91D9415}" presName="gear1srcNode" presStyleLbl="node1" presStyleIdx="0" presStyleCnt="3"/>
      <dgm:spPr/>
    </dgm:pt>
    <dgm:pt modelId="{967DF731-7212-457F-AA30-E0219C9D76F4}" type="pres">
      <dgm:prSet presAssocID="{EC9D573E-0A48-46AF-A155-BB73E91D9415}" presName="gear1dstNode" presStyleLbl="node1" presStyleIdx="0" presStyleCnt="3"/>
      <dgm:spPr/>
    </dgm:pt>
    <dgm:pt modelId="{ECD8D978-43DC-440F-8558-35BDBC65FCF8}" type="pres">
      <dgm:prSet presAssocID="{8149F48E-2DB5-4CA4-A323-60A12650F9B1}" presName="gear2" presStyleLbl="node1" presStyleIdx="1" presStyleCnt="3">
        <dgm:presLayoutVars>
          <dgm:chMax val="1"/>
          <dgm:bulletEnabled val="1"/>
        </dgm:presLayoutVars>
      </dgm:prSet>
      <dgm:spPr/>
    </dgm:pt>
    <dgm:pt modelId="{9842233C-4B8B-4D9C-891B-ADE174EB07B4}" type="pres">
      <dgm:prSet presAssocID="{8149F48E-2DB5-4CA4-A323-60A12650F9B1}" presName="gear2srcNode" presStyleLbl="node1" presStyleIdx="1" presStyleCnt="3"/>
      <dgm:spPr/>
    </dgm:pt>
    <dgm:pt modelId="{A6F75D17-17F2-4C1B-B4DE-CB9067F0BD9C}" type="pres">
      <dgm:prSet presAssocID="{8149F48E-2DB5-4CA4-A323-60A12650F9B1}" presName="gear2dstNode" presStyleLbl="node1" presStyleIdx="1" presStyleCnt="3"/>
      <dgm:spPr/>
    </dgm:pt>
    <dgm:pt modelId="{C7C49713-4F8F-477E-B877-9C35EAAA673C}" type="pres">
      <dgm:prSet presAssocID="{52F64B99-49C8-4A88-A4B9-8E0820B97348}" presName="gear3" presStyleLbl="node1" presStyleIdx="2" presStyleCnt="3"/>
      <dgm:spPr/>
    </dgm:pt>
    <dgm:pt modelId="{1CC1A564-58B1-4887-9D68-A25F67246284}" type="pres">
      <dgm:prSet presAssocID="{52F64B99-49C8-4A88-A4B9-8E0820B97348}" presName="gear3tx" presStyleLbl="node1" presStyleIdx="2" presStyleCnt="3">
        <dgm:presLayoutVars>
          <dgm:chMax val="1"/>
          <dgm:bulletEnabled val="1"/>
        </dgm:presLayoutVars>
      </dgm:prSet>
      <dgm:spPr/>
    </dgm:pt>
    <dgm:pt modelId="{CB8D098E-6283-498E-BA51-5933F7624839}" type="pres">
      <dgm:prSet presAssocID="{52F64B99-49C8-4A88-A4B9-8E0820B97348}" presName="gear3srcNode" presStyleLbl="node1" presStyleIdx="2" presStyleCnt="3"/>
      <dgm:spPr/>
    </dgm:pt>
    <dgm:pt modelId="{498B3C44-9BE8-4EF8-8EFB-03867F76B03C}" type="pres">
      <dgm:prSet presAssocID="{52F64B99-49C8-4A88-A4B9-8E0820B97348}" presName="gear3dstNode" presStyleLbl="node1" presStyleIdx="2" presStyleCnt="3"/>
      <dgm:spPr/>
    </dgm:pt>
    <dgm:pt modelId="{7FD8B8CA-4A38-4739-A11D-72E01E08B503}" type="pres">
      <dgm:prSet presAssocID="{7DADA9C0-A2B0-4EF1-AEA6-F681D9811383}" presName="connector1" presStyleLbl="sibTrans2D1" presStyleIdx="0" presStyleCnt="3"/>
      <dgm:spPr/>
    </dgm:pt>
    <dgm:pt modelId="{82FFDD46-D986-46DA-A97F-B7CCDF2C355D}" type="pres">
      <dgm:prSet presAssocID="{5D715AD6-5A88-4DAE-9E96-B9994A09858A}" presName="connector2" presStyleLbl="sibTrans2D1" presStyleIdx="1" presStyleCnt="3"/>
      <dgm:spPr/>
    </dgm:pt>
    <dgm:pt modelId="{FB427F16-B52F-4EA6-8840-FEE6B51A7BF5}" type="pres">
      <dgm:prSet presAssocID="{F82829AA-ECA6-4EC1-A082-F917C3B4AEC7}" presName="connector3" presStyleLbl="sibTrans2D1" presStyleIdx="2" presStyleCnt="3"/>
      <dgm:spPr/>
    </dgm:pt>
  </dgm:ptLst>
  <dgm:cxnLst>
    <dgm:cxn modelId="{D2EF1C0C-81EE-40B5-AD45-FA96E6BCBEFF}" type="presOf" srcId="{7DADA9C0-A2B0-4EF1-AEA6-F681D9811383}" destId="{7FD8B8CA-4A38-4739-A11D-72E01E08B503}" srcOrd="0" destOrd="0" presId="urn:microsoft.com/office/officeart/2005/8/layout/gear1"/>
    <dgm:cxn modelId="{D8233929-0220-4ED4-9CB7-655855562864}" srcId="{EB71D851-1557-44F5-8FE8-8D0C746A16B9}" destId="{EC9D573E-0A48-46AF-A155-BB73E91D9415}" srcOrd="0" destOrd="0" parTransId="{77777D47-D3DC-46A2-B1BF-63F2EE6AE7F9}" sibTransId="{7DADA9C0-A2B0-4EF1-AEA6-F681D9811383}"/>
    <dgm:cxn modelId="{15B8D935-CAEA-4465-A52E-CDA8EA0F0589}" type="presOf" srcId="{EC9D573E-0A48-46AF-A155-BB73E91D9415}" destId="{967DF731-7212-457F-AA30-E0219C9D76F4}" srcOrd="2" destOrd="0" presId="urn:microsoft.com/office/officeart/2005/8/layout/gear1"/>
    <dgm:cxn modelId="{2820943B-E258-4A0C-A15B-654783A675A1}" srcId="{EB71D851-1557-44F5-8FE8-8D0C746A16B9}" destId="{8149F48E-2DB5-4CA4-A323-60A12650F9B1}" srcOrd="1" destOrd="0" parTransId="{B83DCFA7-B87D-48B8-915A-21CCCBD9E487}" sibTransId="{5D715AD6-5A88-4DAE-9E96-B9994A09858A}"/>
    <dgm:cxn modelId="{02AC0360-E03B-4233-AB7B-17537CFA052C}" type="presOf" srcId="{52F64B99-49C8-4A88-A4B9-8E0820B97348}" destId="{498B3C44-9BE8-4EF8-8EFB-03867F76B03C}" srcOrd="3" destOrd="0" presId="urn:microsoft.com/office/officeart/2005/8/layout/gear1"/>
    <dgm:cxn modelId="{E0B16165-871A-44B0-BCF7-546CD029469E}" type="presOf" srcId="{EC9D573E-0A48-46AF-A155-BB73E91D9415}" destId="{202EC9E6-8CF6-4FCE-BB8D-CA8B7D0E948C}" srcOrd="0" destOrd="0" presId="urn:microsoft.com/office/officeart/2005/8/layout/gear1"/>
    <dgm:cxn modelId="{DFCDB26B-CE73-4E34-BA2F-1B4D4BFEC028}" type="presOf" srcId="{5D715AD6-5A88-4DAE-9E96-B9994A09858A}" destId="{82FFDD46-D986-46DA-A97F-B7CCDF2C355D}" srcOrd="0" destOrd="0" presId="urn:microsoft.com/office/officeart/2005/8/layout/gear1"/>
    <dgm:cxn modelId="{B77E0655-1BD4-4788-B4E5-5F325CD8C244}" type="presOf" srcId="{EC9D573E-0A48-46AF-A155-BB73E91D9415}" destId="{1FF13215-A9E8-49BC-98CF-BCF1841D6A83}" srcOrd="1" destOrd="0" presId="urn:microsoft.com/office/officeart/2005/8/layout/gear1"/>
    <dgm:cxn modelId="{E7BB2C75-9D5C-4D3B-AAF1-D64FDB31369B}" type="presOf" srcId="{EB71D851-1557-44F5-8FE8-8D0C746A16B9}" destId="{90F915AC-953E-48B4-9B6D-0C4DA422B8B5}" srcOrd="0" destOrd="0" presId="urn:microsoft.com/office/officeart/2005/8/layout/gear1"/>
    <dgm:cxn modelId="{59B9FE5A-EA61-472F-AC5B-269218B3C05A}" srcId="{EB71D851-1557-44F5-8FE8-8D0C746A16B9}" destId="{52F64B99-49C8-4A88-A4B9-8E0820B97348}" srcOrd="2" destOrd="0" parTransId="{04B5B45B-AB3A-491C-9B94-80AB1AD02A09}" sibTransId="{F82829AA-ECA6-4EC1-A082-F917C3B4AEC7}"/>
    <dgm:cxn modelId="{5EBB4987-5E9B-4FC5-9584-F8BA15C88BD4}" type="presOf" srcId="{8149F48E-2DB5-4CA4-A323-60A12650F9B1}" destId="{ECD8D978-43DC-440F-8558-35BDBC65FCF8}" srcOrd="0" destOrd="0" presId="urn:microsoft.com/office/officeart/2005/8/layout/gear1"/>
    <dgm:cxn modelId="{7BC31E9C-E06F-49D0-AF7C-F79FC4D81D06}" type="presOf" srcId="{F82829AA-ECA6-4EC1-A082-F917C3B4AEC7}" destId="{FB427F16-B52F-4EA6-8840-FEE6B51A7BF5}" srcOrd="0" destOrd="0" presId="urn:microsoft.com/office/officeart/2005/8/layout/gear1"/>
    <dgm:cxn modelId="{759CA4CD-BE19-449F-8DF5-2571250B2618}" type="presOf" srcId="{52F64B99-49C8-4A88-A4B9-8E0820B97348}" destId="{1CC1A564-58B1-4887-9D68-A25F67246284}" srcOrd="1" destOrd="0" presId="urn:microsoft.com/office/officeart/2005/8/layout/gear1"/>
    <dgm:cxn modelId="{2DE0ADCD-AE90-4B22-ADFE-5B27BB525DF8}" type="presOf" srcId="{52F64B99-49C8-4A88-A4B9-8E0820B97348}" destId="{CB8D098E-6283-498E-BA51-5933F7624839}" srcOrd="2" destOrd="0" presId="urn:microsoft.com/office/officeart/2005/8/layout/gear1"/>
    <dgm:cxn modelId="{C234F3EC-1356-435C-9F1F-B70A050D8B6C}" type="presOf" srcId="{8149F48E-2DB5-4CA4-A323-60A12650F9B1}" destId="{9842233C-4B8B-4D9C-891B-ADE174EB07B4}" srcOrd="1" destOrd="0" presId="urn:microsoft.com/office/officeart/2005/8/layout/gear1"/>
    <dgm:cxn modelId="{F2C6A1FE-F079-42B1-84E7-9D403840BD37}" type="presOf" srcId="{52F64B99-49C8-4A88-A4B9-8E0820B97348}" destId="{C7C49713-4F8F-477E-B877-9C35EAAA673C}" srcOrd="0" destOrd="0" presId="urn:microsoft.com/office/officeart/2005/8/layout/gear1"/>
    <dgm:cxn modelId="{F37970FF-2718-4C47-8D62-EE58B98B9492}" type="presOf" srcId="{8149F48E-2DB5-4CA4-A323-60A12650F9B1}" destId="{A6F75D17-17F2-4C1B-B4DE-CB9067F0BD9C}" srcOrd="2" destOrd="0" presId="urn:microsoft.com/office/officeart/2005/8/layout/gear1"/>
    <dgm:cxn modelId="{1D7CFA1E-AE29-4329-9DD1-FD1D01F526C3}" type="presParOf" srcId="{90F915AC-953E-48B4-9B6D-0C4DA422B8B5}" destId="{202EC9E6-8CF6-4FCE-BB8D-CA8B7D0E948C}" srcOrd="0" destOrd="0" presId="urn:microsoft.com/office/officeart/2005/8/layout/gear1"/>
    <dgm:cxn modelId="{7CAD0FB9-B284-4DBD-9E44-BE5872707E88}" type="presParOf" srcId="{90F915AC-953E-48B4-9B6D-0C4DA422B8B5}" destId="{1FF13215-A9E8-49BC-98CF-BCF1841D6A83}" srcOrd="1" destOrd="0" presId="urn:microsoft.com/office/officeart/2005/8/layout/gear1"/>
    <dgm:cxn modelId="{9D1D3521-3099-4174-9826-DD370622A0C5}" type="presParOf" srcId="{90F915AC-953E-48B4-9B6D-0C4DA422B8B5}" destId="{967DF731-7212-457F-AA30-E0219C9D76F4}" srcOrd="2" destOrd="0" presId="urn:microsoft.com/office/officeart/2005/8/layout/gear1"/>
    <dgm:cxn modelId="{0C8C69B8-50A5-4EDD-90C1-99A2F96A108A}" type="presParOf" srcId="{90F915AC-953E-48B4-9B6D-0C4DA422B8B5}" destId="{ECD8D978-43DC-440F-8558-35BDBC65FCF8}" srcOrd="3" destOrd="0" presId="urn:microsoft.com/office/officeart/2005/8/layout/gear1"/>
    <dgm:cxn modelId="{E9BEEF32-7290-4FB6-A657-6442178B6BDA}" type="presParOf" srcId="{90F915AC-953E-48B4-9B6D-0C4DA422B8B5}" destId="{9842233C-4B8B-4D9C-891B-ADE174EB07B4}" srcOrd="4" destOrd="0" presId="urn:microsoft.com/office/officeart/2005/8/layout/gear1"/>
    <dgm:cxn modelId="{9BC0DCF0-96D7-496D-AE52-2076452DE2B2}" type="presParOf" srcId="{90F915AC-953E-48B4-9B6D-0C4DA422B8B5}" destId="{A6F75D17-17F2-4C1B-B4DE-CB9067F0BD9C}" srcOrd="5" destOrd="0" presId="urn:microsoft.com/office/officeart/2005/8/layout/gear1"/>
    <dgm:cxn modelId="{65C32937-96A9-4248-803E-CED983A81E2B}" type="presParOf" srcId="{90F915AC-953E-48B4-9B6D-0C4DA422B8B5}" destId="{C7C49713-4F8F-477E-B877-9C35EAAA673C}" srcOrd="6" destOrd="0" presId="urn:microsoft.com/office/officeart/2005/8/layout/gear1"/>
    <dgm:cxn modelId="{8FF448C4-615A-444A-AF8D-698592EB4386}" type="presParOf" srcId="{90F915AC-953E-48B4-9B6D-0C4DA422B8B5}" destId="{1CC1A564-58B1-4887-9D68-A25F67246284}" srcOrd="7" destOrd="0" presId="urn:microsoft.com/office/officeart/2005/8/layout/gear1"/>
    <dgm:cxn modelId="{36432ADA-9D30-428C-AB1C-627B0DFE1670}" type="presParOf" srcId="{90F915AC-953E-48B4-9B6D-0C4DA422B8B5}" destId="{CB8D098E-6283-498E-BA51-5933F7624839}" srcOrd="8" destOrd="0" presId="urn:microsoft.com/office/officeart/2005/8/layout/gear1"/>
    <dgm:cxn modelId="{0BEC35CD-45C3-4BF8-AECB-3ABF3DE83CAA}" type="presParOf" srcId="{90F915AC-953E-48B4-9B6D-0C4DA422B8B5}" destId="{498B3C44-9BE8-4EF8-8EFB-03867F76B03C}" srcOrd="9" destOrd="0" presId="urn:microsoft.com/office/officeart/2005/8/layout/gear1"/>
    <dgm:cxn modelId="{84BBA8B5-355E-42A1-A9B9-7E5C03218BCB}" type="presParOf" srcId="{90F915AC-953E-48B4-9B6D-0C4DA422B8B5}" destId="{7FD8B8CA-4A38-4739-A11D-72E01E08B503}" srcOrd="10" destOrd="0" presId="urn:microsoft.com/office/officeart/2005/8/layout/gear1"/>
    <dgm:cxn modelId="{A92C4686-A54E-4EB7-B404-B599C8E47F47}" type="presParOf" srcId="{90F915AC-953E-48B4-9B6D-0C4DA422B8B5}" destId="{82FFDD46-D986-46DA-A97F-B7CCDF2C355D}" srcOrd="11" destOrd="0" presId="urn:microsoft.com/office/officeart/2005/8/layout/gear1"/>
    <dgm:cxn modelId="{A8245870-22C9-4B1B-86A7-E55F600A0676}" type="presParOf" srcId="{90F915AC-953E-48B4-9B6D-0C4DA422B8B5}" destId="{FB427F16-B52F-4EA6-8840-FEE6B51A7BF5}"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0DA628B-7CF9-456F-ABB7-11095BFD0453}" type="doc">
      <dgm:prSet loTypeId="urn:microsoft.com/office/officeart/2005/8/layout/default" loCatId="list" qsTypeId="urn:microsoft.com/office/officeart/2005/8/quickstyle/simple3" qsCatId="simple" csTypeId="urn:microsoft.com/office/officeart/2005/8/colors/colorful4" csCatId="colorful" phldr="1"/>
      <dgm:spPr/>
      <dgm:t>
        <a:bodyPr/>
        <a:lstStyle/>
        <a:p>
          <a:endParaRPr lang="zh-CN" altLang="en-US"/>
        </a:p>
      </dgm:t>
    </dgm:pt>
    <dgm:pt modelId="{ECB58863-64B7-4A71-B4E8-43B035EFF5C5}">
      <dgm:prSet phldrT="[文本]"/>
      <dgm:spPr/>
      <dgm:t>
        <a:bodyPr/>
        <a:lstStyle/>
        <a:p>
          <a:r>
            <a:rPr lang="zh-CN" altLang="en-US" b="1" dirty="0">
              <a:latin typeface="Times New Roman" panose="02020603050405020304" pitchFamily="18" charset="0"/>
              <a:cs typeface="Times New Roman" panose="02020603050405020304" pitchFamily="18" charset="0"/>
            </a:rPr>
            <a:t>项目目前整体状态</a:t>
          </a:r>
          <a:endParaRPr lang="zh-CN" altLang="en-US" dirty="0"/>
        </a:p>
      </dgm:t>
    </dgm:pt>
    <dgm:pt modelId="{A3FD0F0A-E9CD-4481-9B86-861285D830D9}" type="parTrans" cxnId="{E2E38175-61E5-4465-9271-8149267DA62D}">
      <dgm:prSet/>
      <dgm:spPr/>
      <dgm:t>
        <a:bodyPr/>
        <a:lstStyle/>
        <a:p>
          <a:endParaRPr lang="zh-CN" altLang="en-US"/>
        </a:p>
      </dgm:t>
    </dgm:pt>
    <dgm:pt modelId="{B3175E1B-CBCD-4881-9589-AE0FFE7BB557}" type="sibTrans" cxnId="{E2E38175-61E5-4465-9271-8149267DA62D}">
      <dgm:prSet/>
      <dgm:spPr/>
      <dgm:t>
        <a:bodyPr/>
        <a:lstStyle/>
        <a:p>
          <a:endParaRPr lang="zh-CN" altLang="en-US"/>
        </a:p>
      </dgm:t>
    </dgm:pt>
    <dgm:pt modelId="{91082E4A-0603-44DA-A95C-FE566465C3DC}">
      <dgm:prSet/>
      <dgm:spPr/>
      <dgm:t>
        <a:bodyPr/>
        <a:lstStyle/>
        <a:p>
          <a:r>
            <a:rPr lang="zh-CN" altLang="en-US" b="1" dirty="0">
              <a:latin typeface="Times New Roman" panose="02020603050405020304" pitchFamily="18" charset="0"/>
              <a:cs typeface="Times New Roman" panose="02020603050405020304" pitchFamily="18" charset="0"/>
            </a:rPr>
            <a:t>风险及风险状况</a:t>
          </a:r>
        </a:p>
      </dgm:t>
    </dgm:pt>
    <dgm:pt modelId="{F57C3918-DA04-4384-B92B-9938A2EBEADC}" type="parTrans" cxnId="{CFC0B575-AFBE-4F9B-A00E-BEE6831823BD}">
      <dgm:prSet/>
      <dgm:spPr/>
      <dgm:t>
        <a:bodyPr/>
        <a:lstStyle/>
        <a:p>
          <a:endParaRPr lang="zh-CN" altLang="en-US"/>
        </a:p>
      </dgm:t>
    </dgm:pt>
    <dgm:pt modelId="{B4C5D703-BC93-4808-A10E-0F3AF4B8219B}" type="sibTrans" cxnId="{CFC0B575-AFBE-4F9B-A00E-BEE6831823BD}">
      <dgm:prSet/>
      <dgm:spPr/>
      <dgm:t>
        <a:bodyPr/>
        <a:lstStyle/>
        <a:p>
          <a:endParaRPr lang="zh-CN" altLang="en-US"/>
        </a:p>
      </dgm:t>
    </dgm:pt>
    <dgm:pt modelId="{0FB7E17F-4222-446F-BBE9-B43B9D8BAA7E}">
      <dgm:prSet/>
      <dgm:spPr/>
      <dgm:t>
        <a:bodyPr/>
        <a:lstStyle/>
        <a:p>
          <a:r>
            <a:rPr lang="zh-CN" altLang="en-US" b="1" dirty="0">
              <a:latin typeface="Times New Roman" panose="02020603050405020304" pitchFamily="18" charset="0"/>
              <a:cs typeface="Times New Roman" panose="02020603050405020304" pitchFamily="18" charset="0"/>
            </a:rPr>
            <a:t>目前的工作任务</a:t>
          </a:r>
        </a:p>
      </dgm:t>
    </dgm:pt>
    <dgm:pt modelId="{50C32C3B-0CE4-4AD5-9C60-E46E05BEC404}" type="parTrans" cxnId="{7B9A58F6-CC81-4751-BB5F-1FC3682710F3}">
      <dgm:prSet/>
      <dgm:spPr/>
      <dgm:t>
        <a:bodyPr/>
        <a:lstStyle/>
        <a:p>
          <a:endParaRPr lang="zh-CN" altLang="en-US"/>
        </a:p>
      </dgm:t>
    </dgm:pt>
    <dgm:pt modelId="{F6E7A034-04A9-4F9F-B61D-2E50E5B30C48}" type="sibTrans" cxnId="{7B9A58F6-CC81-4751-BB5F-1FC3682710F3}">
      <dgm:prSet/>
      <dgm:spPr/>
      <dgm:t>
        <a:bodyPr/>
        <a:lstStyle/>
        <a:p>
          <a:endParaRPr lang="zh-CN" altLang="en-US"/>
        </a:p>
      </dgm:t>
    </dgm:pt>
    <dgm:pt modelId="{AE29B5F0-8DB7-46CC-8DE5-0DE8CD984E79}">
      <dgm:prSet/>
      <dgm:spPr/>
      <dgm:t>
        <a:bodyPr/>
        <a:lstStyle/>
        <a:p>
          <a:r>
            <a:rPr lang="zh-CN" altLang="en-US" b="1" dirty="0">
              <a:latin typeface="Times New Roman" panose="02020603050405020304" pitchFamily="18" charset="0"/>
              <a:cs typeface="Times New Roman" panose="02020603050405020304" pitchFamily="18" charset="0"/>
            </a:rPr>
            <a:t>每日进度</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剩余工作</a:t>
          </a:r>
        </a:p>
      </dgm:t>
    </dgm:pt>
    <dgm:pt modelId="{0B9C1484-70BB-4CA9-AE92-D047EC49970B}" type="parTrans" cxnId="{C698A336-5CC1-4E77-A157-21C0EB6F4515}">
      <dgm:prSet/>
      <dgm:spPr/>
      <dgm:t>
        <a:bodyPr/>
        <a:lstStyle/>
        <a:p>
          <a:endParaRPr lang="zh-CN" altLang="en-US"/>
        </a:p>
      </dgm:t>
    </dgm:pt>
    <dgm:pt modelId="{4E9EFB70-8E82-41BB-BCDC-26CFD6888B0A}" type="sibTrans" cxnId="{C698A336-5CC1-4E77-A157-21C0EB6F4515}">
      <dgm:prSet/>
      <dgm:spPr/>
      <dgm:t>
        <a:bodyPr/>
        <a:lstStyle/>
        <a:p>
          <a:endParaRPr lang="zh-CN" altLang="en-US"/>
        </a:p>
      </dgm:t>
    </dgm:pt>
    <dgm:pt modelId="{BEA943D5-7655-4030-A327-A7E1E91BF3E8}">
      <dgm:prSet/>
      <dgm:spPr/>
      <dgm:t>
        <a:bodyPr/>
        <a:lstStyle/>
        <a:p>
          <a:r>
            <a:rPr lang="zh-CN" altLang="en-US" b="1">
              <a:latin typeface="Times New Roman" panose="02020603050405020304" pitchFamily="18" charset="0"/>
              <a:cs typeface="Times New Roman" panose="02020603050405020304" pitchFamily="18" charset="0"/>
            </a:rPr>
            <a:t>未来的项目状态预测</a:t>
          </a:r>
          <a:endParaRPr lang="en-US" altLang="zh-CN" b="1" dirty="0">
            <a:latin typeface="Times New Roman" panose="02020603050405020304" pitchFamily="18" charset="0"/>
            <a:cs typeface="Times New Roman" panose="02020603050405020304" pitchFamily="18" charset="0"/>
          </a:endParaRPr>
        </a:p>
      </dgm:t>
    </dgm:pt>
    <dgm:pt modelId="{567E7F12-C828-4721-823D-982B663FE5C4}" type="parTrans" cxnId="{243D4A12-4C6A-4E79-A5E9-BFEB2D049DBB}">
      <dgm:prSet/>
      <dgm:spPr/>
      <dgm:t>
        <a:bodyPr/>
        <a:lstStyle/>
        <a:p>
          <a:endParaRPr lang="zh-CN" altLang="en-US"/>
        </a:p>
      </dgm:t>
    </dgm:pt>
    <dgm:pt modelId="{6B505C7B-EFEC-4595-B8E2-7665FBB167B8}" type="sibTrans" cxnId="{243D4A12-4C6A-4E79-A5E9-BFEB2D049DBB}">
      <dgm:prSet/>
      <dgm:spPr/>
      <dgm:t>
        <a:bodyPr/>
        <a:lstStyle/>
        <a:p>
          <a:endParaRPr lang="zh-CN" altLang="en-US"/>
        </a:p>
      </dgm:t>
    </dgm:pt>
    <dgm:pt modelId="{C64E9D76-9711-4DA9-A499-8CC1310C8BED}">
      <dgm:prSet/>
      <dgm:spPr/>
      <dgm:t>
        <a:bodyPr/>
        <a:lstStyle/>
        <a:p>
          <a:r>
            <a:rPr lang="zh-CN" altLang="en-US" b="1" dirty="0">
              <a:latin typeface="Times New Roman" panose="02020603050405020304" pitchFamily="18" charset="0"/>
              <a:cs typeface="Times New Roman" panose="02020603050405020304" pitchFamily="18" charset="0"/>
            </a:rPr>
            <a:t>需求编写</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展示</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交付数量</a:t>
          </a:r>
        </a:p>
      </dgm:t>
    </dgm:pt>
    <dgm:pt modelId="{7D968013-B14D-4A8C-803C-79C2C03585F0}" type="parTrans" cxnId="{48C0133A-78B4-4C88-BFD6-2B5AB8B809C8}">
      <dgm:prSet/>
      <dgm:spPr/>
      <dgm:t>
        <a:bodyPr/>
        <a:lstStyle/>
        <a:p>
          <a:endParaRPr lang="zh-CN" altLang="en-US"/>
        </a:p>
      </dgm:t>
    </dgm:pt>
    <dgm:pt modelId="{DF1F8348-F668-4627-ACE0-5370F2BDDE7A}" type="sibTrans" cxnId="{48C0133A-78B4-4C88-BFD6-2B5AB8B809C8}">
      <dgm:prSet/>
      <dgm:spPr/>
      <dgm:t>
        <a:bodyPr/>
        <a:lstStyle/>
        <a:p>
          <a:endParaRPr lang="zh-CN" altLang="en-US"/>
        </a:p>
      </dgm:t>
    </dgm:pt>
    <dgm:pt modelId="{FBD27856-F505-461F-A334-6C6AC81CFC4C}">
      <dgm:prSet/>
      <dgm:spPr/>
      <dgm:t>
        <a:bodyPr/>
        <a:lstStyle/>
        <a:p>
          <a:r>
            <a:rPr lang="zh-CN" altLang="en-US" b="1">
              <a:latin typeface="Times New Roman" panose="02020603050405020304" pitchFamily="18" charset="0"/>
              <a:cs typeface="Times New Roman" panose="02020603050405020304" pitchFamily="18" charset="0"/>
            </a:rPr>
            <a:t>编写</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通过测试场景和测试用例数</a:t>
          </a:r>
          <a:endParaRPr lang="zh-CN" altLang="en-US" b="1" dirty="0">
            <a:latin typeface="Times New Roman" panose="02020603050405020304" pitchFamily="18" charset="0"/>
            <a:cs typeface="Times New Roman" panose="02020603050405020304" pitchFamily="18" charset="0"/>
          </a:endParaRPr>
        </a:p>
      </dgm:t>
    </dgm:pt>
    <dgm:pt modelId="{FD544562-B926-49EC-9F27-4AED4515ED5E}" type="parTrans" cxnId="{0FE30EDF-B9A2-487E-AAA2-0162363DB5B0}">
      <dgm:prSet/>
      <dgm:spPr/>
      <dgm:t>
        <a:bodyPr/>
        <a:lstStyle/>
        <a:p>
          <a:endParaRPr lang="zh-CN" altLang="en-US"/>
        </a:p>
      </dgm:t>
    </dgm:pt>
    <dgm:pt modelId="{6B819329-E0EA-445C-B5E1-4CEDDC34D7ED}" type="sibTrans" cxnId="{0FE30EDF-B9A2-487E-AAA2-0162363DB5B0}">
      <dgm:prSet/>
      <dgm:spPr/>
      <dgm:t>
        <a:bodyPr/>
        <a:lstStyle/>
        <a:p>
          <a:endParaRPr lang="zh-CN" altLang="en-US"/>
        </a:p>
      </dgm:t>
    </dgm:pt>
    <dgm:pt modelId="{C06B1336-27C2-434A-A505-639976A43D74}">
      <dgm:prSet/>
      <dgm:spPr/>
      <dgm:t>
        <a:bodyPr/>
        <a:lstStyle/>
        <a:p>
          <a:r>
            <a:rPr lang="zh-CN" altLang="en-US" b="1" dirty="0">
              <a:latin typeface="Times New Roman" panose="02020603050405020304" pitchFamily="18" charset="0"/>
              <a:cs typeface="Times New Roman" panose="02020603050405020304" pitchFamily="18" charset="0"/>
            </a:rPr>
            <a:t>产品组实现所对应的成本或人时</a:t>
          </a:r>
        </a:p>
      </dgm:t>
    </dgm:pt>
    <dgm:pt modelId="{FB8C6B89-3F83-435E-9CF1-9CEC58DFF1AB}" type="parTrans" cxnId="{D0BDFDE4-0921-439A-80F3-832DC9C5A3AC}">
      <dgm:prSet/>
      <dgm:spPr/>
      <dgm:t>
        <a:bodyPr/>
        <a:lstStyle/>
        <a:p>
          <a:endParaRPr lang="zh-CN" altLang="en-US"/>
        </a:p>
      </dgm:t>
    </dgm:pt>
    <dgm:pt modelId="{7F39F0F6-6ACC-4B54-B721-D72E0F400638}" type="sibTrans" cxnId="{D0BDFDE4-0921-439A-80F3-832DC9C5A3AC}">
      <dgm:prSet/>
      <dgm:spPr/>
      <dgm:t>
        <a:bodyPr/>
        <a:lstStyle/>
        <a:p>
          <a:endParaRPr lang="zh-CN" altLang="en-US"/>
        </a:p>
      </dgm:t>
    </dgm:pt>
    <dgm:pt modelId="{FDDA3ACD-DBC5-4B73-A5A1-488C5F479772}">
      <dgm:prSet/>
      <dgm:spPr/>
      <dgm:t>
        <a:bodyPr/>
        <a:lstStyle/>
        <a:p>
          <a:r>
            <a:rPr lang="zh-CN" altLang="en-US" b="1">
              <a:latin typeface="Times New Roman" panose="02020603050405020304" pitchFamily="18" charset="0"/>
              <a:cs typeface="Times New Roman" panose="02020603050405020304" pitchFamily="18" charset="0"/>
            </a:rPr>
            <a:t>上一次回顾会制定的决议和行动项</a:t>
          </a:r>
          <a:endParaRPr lang="zh-CN" altLang="en-US" b="1" dirty="0">
            <a:latin typeface="Times New Roman" panose="02020603050405020304" pitchFamily="18" charset="0"/>
            <a:cs typeface="Times New Roman" panose="02020603050405020304" pitchFamily="18" charset="0"/>
          </a:endParaRPr>
        </a:p>
      </dgm:t>
    </dgm:pt>
    <dgm:pt modelId="{D517A49B-C85E-48E1-8B40-AB0343946B88}" type="parTrans" cxnId="{A68F3C65-7174-4C2D-8497-2E8066CB672D}">
      <dgm:prSet/>
      <dgm:spPr/>
      <dgm:t>
        <a:bodyPr/>
        <a:lstStyle/>
        <a:p>
          <a:endParaRPr lang="zh-CN" altLang="en-US"/>
        </a:p>
      </dgm:t>
    </dgm:pt>
    <dgm:pt modelId="{48821241-3E6D-489F-A9F5-CBB6B20D9537}" type="sibTrans" cxnId="{A68F3C65-7174-4C2D-8497-2E8066CB672D}">
      <dgm:prSet/>
      <dgm:spPr/>
      <dgm:t>
        <a:bodyPr/>
        <a:lstStyle/>
        <a:p>
          <a:endParaRPr lang="zh-CN" altLang="en-US"/>
        </a:p>
      </dgm:t>
    </dgm:pt>
    <dgm:pt modelId="{447D0203-FE6D-4100-875A-7A7457C9B407}">
      <dgm:prSet/>
      <dgm:spPr/>
      <dgm:t>
        <a:bodyPr/>
        <a:lstStyle/>
        <a:p>
          <a:r>
            <a:rPr lang="zh-CN" altLang="en-US" b="1" dirty="0">
              <a:latin typeface="Times New Roman" panose="02020603050405020304" pitchFamily="18" charset="0"/>
              <a:cs typeface="Times New Roman" panose="02020603050405020304" pitchFamily="18" charset="0"/>
            </a:rPr>
            <a:t>服务器和其他基础设施设备的状态</a:t>
          </a:r>
        </a:p>
      </dgm:t>
    </dgm:pt>
    <dgm:pt modelId="{863E6A27-A9DF-4FB3-AFCE-F033E428948F}" type="parTrans" cxnId="{EB285871-31CD-4247-B2A4-AC3CBDA4E824}">
      <dgm:prSet/>
      <dgm:spPr/>
      <dgm:t>
        <a:bodyPr/>
        <a:lstStyle/>
        <a:p>
          <a:endParaRPr lang="zh-CN" altLang="en-US"/>
        </a:p>
      </dgm:t>
    </dgm:pt>
    <dgm:pt modelId="{FB5FBD17-2F2A-4FC0-8373-0DA9E71ECBB5}" type="sibTrans" cxnId="{EB285871-31CD-4247-B2A4-AC3CBDA4E824}">
      <dgm:prSet/>
      <dgm:spPr/>
      <dgm:t>
        <a:bodyPr/>
        <a:lstStyle/>
        <a:p>
          <a:endParaRPr lang="zh-CN" altLang="en-US"/>
        </a:p>
      </dgm:t>
    </dgm:pt>
    <dgm:pt modelId="{3246DA0F-391C-4ACF-B0E6-FE2546AB7DC6}" type="pres">
      <dgm:prSet presAssocID="{40DA628B-7CF9-456F-ABB7-11095BFD0453}" presName="diagram" presStyleCnt="0">
        <dgm:presLayoutVars>
          <dgm:dir/>
          <dgm:resizeHandles val="exact"/>
        </dgm:presLayoutVars>
      </dgm:prSet>
      <dgm:spPr/>
    </dgm:pt>
    <dgm:pt modelId="{C8BD6CB0-6F4F-4B4A-A812-95BBBB2D64BA}" type="pres">
      <dgm:prSet presAssocID="{ECB58863-64B7-4A71-B4E8-43B035EFF5C5}" presName="node" presStyleLbl="node1" presStyleIdx="0" presStyleCnt="10">
        <dgm:presLayoutVars>
          <dgm:bulletEnabled val="1"/>
        </dgm:presLayoutVars>
      </dgm:prSet>
      <dgm:spPr/>
    </dgm:pt>
    <dgm:pt modelId="{DD8B54D1-6EE1-4FB9-BF14-F5128F53399F}" type="pres">
      <dgm:prSet presAssocID="{B3175E1B-CBCD-4881-9589-AE0FFE7BB557}" presName="sibTrans" presStyleCnt="0"/>
      <dgm:spPr/>
    </dgm:pt>
    <dgm:pt modelId="{835116B6-7748-474A-BCBF-B3A399FAE466}" type="pres">
      <dgm:prSet presAssocID="{91082E4A-0603-44DA-A95C-FE566465C3DC}" presName="node" presStyleLbl="node1" presStyleIdx="1" presStyleCnt="10">
        <dgm:presLayoutVars>
          <dgm:bulletEnabled val="1"/>
        </dgm:presLayoutVars>
      </dgm:prSet>
      <dgm:spPr/>
    </dgm:pt>
    <dgm:pt modelId="{ED81D28A-B715-46A9-B059-CCADFD73EE89}" type="pres">
      <dgm:prSet presAssocID="{B4C5D703-BC93-4808-A10E-0F3AF4B8219B}" presName="sibTrans" presStyleCnt="0"/>
      <dgm:spPr/>
    </dgm:pt>
    <dgm:pt modelId="{23CD7087-3B83-437C-92C8-FD4CD2BE357F}" type="pres">
      <dgm:prSet presAssocID="{0FB7E17F-4222-446F-BBE9-B43B9D8BAA7E}" presName="node" presStyleLbl="node1" presStyleIdx="2" presStyleCnt="10">
        <dgm:presLayoutVars>
          <dgm:bulletEnabled val="1"/>
        </dgm:presLayoutVars>
      </dgm:prSet>
      <dgm:spPr/>
    </dgm:pt>
    <dgm:pt modelId="{DF674874-716B-4E4D-A250-5E1086358EEC}" type="pres">
      <dgm:prSet presAssocID="{F6E7A034-04A9-4F9F-B61D-2E50E5B30C48}" presName="sibTrans" presStyleCnt="0"/>
      <dgm:spPr/>
    </dgm:pt>
    <dgm:pt modelId="{68A85C57-7412-4AE4-8E10-AC629E0F0094}" type="pres">
      <dgm:prSet presAssocID="{AE29B5F0-8DB7-46CC-8DE5-0DE8CD984E79}" presName="node" presStyleLbl="node1" presStyleIdx="3" presStyleCnt="10">
        <dgm:presLayoutVars>
          <dgm:bulletEnabled val="1"/>
        </dgm:presLayoutVars>
      </dgm:prSet>
      <dgm:spPr/>
    </dgm:pt>
    <dgm:pt modelId="{E0B92467-4E52-44D6-8FAD-D4DB917219A0}" type="pres">
      <dgm:prSet presAssocID="{4E9EFB70-8E82-41BB-BCDC-26CFD6888B0A}" presName="sibTrans" presStyleCnt="0"/>
      <dgm:spPr/>
    </dgm:pt>
    <dgm:pt modelId="{7CF5AA8C-12B7-4D3F-8840-75A2D6607B9B}" type="pres">
      <dgm:prSet presAssocID="{BEA943D5-7655-4030-A327-A7E1E91BF3E8}" presName="node" presStyleLbl="node1" presStyleIdx="4" presStyleCnt="10">
        <dgm:presLayoutVars>
          <dgm:bulletEnabled val="1"/>
        </dgm:presLayoutVars>
      </dgm:prSet>
      <dgm:spPr/>
    </dgm:pt>
    <dgm:pt modelId="{41FF38F8-B7EC-4658-9CBA-28E267934CF6}" type="pres">
      <dgm:prSet presAssocID="{6B505C7B-EFEC-4595-B8E2-7665FBB167B8}" presName="sibTrans" presStyleCnt="0"/>
      <dgm:spPr/>
    </dgm:pt>
    <dgm:pt modelId="{EA829667-9CA1-4F77-ABBA-E7E921DB0418}" type="pres">
      <dgm:prSet presAssocID="{C64E9D76-9711-4DA9-A499-8CC1310C8BED}" presName="node" presStyleLbl="node1" presStyleIdx="5" presStyleCnt="10">
        <dgm:presLayoutVars>
          <dgm:bulletEnabled val="1"/>
        </dgm:presLayoutVars>
      </dgm:prSet>
      <dgm:spPr/>
    </dgm:pt>
    <dgm:pt modelId="{009EE286-F8D6-4F11-846F-F6ED25685C0B}" type="pres">
      <dgm:prSet presAssocID="{DF1F8348-F668-4627-ACE0-5370F2BDDE7A}" presName="sibTrans" presStyleCnt="0"/>
      <dgm:spPr/>
    </dgm:pt>
    <dgm:pt modelId="{45CC74F6-831C-4245-A379-2FE69698A5EE}" type="pres">
      <dgm:prSet presAssocID="{FBD27856-F505-461F-A334-6C6AC81CFC4C}" presName="node" presStyleLbl="node1" presStyleIdx="6" presStyleCnt="10">
        <dgm:presLayoutVars>
          <dgm:bulletEnabled val="1"/>
        </dgm:presLayoutVars>
      </dgm:prSet>
      <dgm:spPr/>
    </dgm:pt>
    <dgm:pt modelId="{E8CAE94A-84C5-4C68-85C5-5E937C330959}" type="pres">
      <dgm:prSet presAssocID="{6B819329-E0EA-445C-B5E1-4CEDDC34D7ED}" presName="sibTrans" presStyleCnt="0"/>
      <dgm:spPr/>
    </dgm:pt>
    <dgm:pt modelId="{2B6466CC-9C8E-48F2-B3E1-E3251E649E0B}" type="pres">
      <dgm:prSet presAssocID="{C06B1336-27C2-434A-A505-639976A43D74}" presName="node" presStyleLbl="node1" presStyleIdx="7" presStyleCnt="10">
        <dgm:presLayoutVars>
          <dgm:bulletEnabled val="1"/>
        </dgm:presLayoutVars>
      </dgm:prSet>
      <dgm:spPr/>
    </dgm:pt>
    <dgm:pt modelId="{C4BD7516-58E8-4879-B925-E3EE115C253F}" type="pres">
      <dgm:prSet presAssocID="{7F39F0F6-6ACC-4B54-B721-D72E0F400638}" presName="sibTrans" presStyleCnt="0"/>
      <dgm:spPr/>
    </dgm:pt>
    <dgm:pt modelId="{2B4E24D5-A876-45C6-A275-685800EBBBAB}" type="pres">
      <dgm:prSet presAssocID="{FDDA3ACD-DBC5-4B73-A5A1-488C5F479772}" presName="node" presStyleLbl="node1" presStyleIdx="8" presStyleCnt="10">
        <dgm:presLayoutVars>
          <dgm:bulletEnabled val="1"/>
        </dgm:presLayoutVars>
      </dgm:prSet>
      <dgm:spPr/>
    </dgm:pt>
    <dgm:pt modelId="{12974E1E-7121-4295-B069-4D8426A3B812}" type="pres">
      <dgm:prSet presAssocID="{48821241-3E6D-489F-A9F5-CBB6B20D9537}" presName="sibTrans" presStyleCnt="0"/>
      <dgm:spPr/>
    </dgm:pt>
    <dgm:pt modelId="{BD5D6654-E302-49E9-AAAB-1E50DA1E136E}" type="pres">
      <dgm:prSet presAssocID="{447D0203-FE6D-4100-875A-7A7457C9B407}" presName="node" presStyleLbl="node1" presStyleIdx="9" presStyleCnt="10">
        <dgm:presLayoutVars>
          <dgm:bulletEnabled val="1"/>
        </dgm:presLayoutVars>
      </dgm:prSet>
      <dgm:spPr/>
    </dgm:pt>
  </dgm:ptLst>
  <dgm:cxnLst>
    <dgm:cxn modelId="{243D4A12-4C6A-4E79-A5E9-BFEB2D049DBB}" srcId="{40DA628B-7CF9-456F-ABB7-11095BFD0453}" destId="{BEA943D5-7655-4030-A327-A7E1E91BF3E8}" srcOrd="4" destOrd="0" parTransId="{567E7F12-C828-4721-823D-982B663FE5C4}" sibTransId="{6B505C7B-EFEC-4595-B8E2-7665FBB167B8}"/>
    <dgm:cxn modelId="{1BBCC015-C6F3-44D1-8147-1C86359CBE93}" type="presOf" srcId="{0FB7E17F-4222-446F-BBE9-B43B9D8BAA7E}" destId="{23CD7087-3B83-437C-92C8-FD4CD2BE357F}" srcOrd="0" destOrd="0" presId="urn:microsoft.com/office/officeart/2005/8/layout/default"/>
    <dgm:cxn modelId="{C698A336-5CC1-4E77-A157-21C0EB6F4515}" srcId="{40DA628B-7CF9-456F-ABB7-11095BFD0453}" destId="{AE29B5F0-8DB7-46CC-8DE5-0DE8CD984E79}" srcOrd="3" destOrd="0" parTransId="{0B9C1484-70BB-4CA9-AE92-D047EC49970B}" sibTransId="{4E9EFB70-8E82-41BB-BCDC-26CFD6888B0A}"/>
    <dgm:cxn modelId="{48C0133A-78B4-4C88-BFD6-2B5AB8B809C8}" srcId="{40DA628B-7CF9-456F-ABB7-11095BFD0453}" destId="{C64E9D76-9711-4DA9-A499-8CC1310C8BED}" srcOrd="5" destOrd="0" parTransId="{7D968013-B14D-4A8C-803C-79C2C03585F0}" sibTransId="{DF1F8348-F668-4627-ACE0-5370F2BDDE7A}"/>
    <dgm:cxn modelId="{A68F3C65-7174-4C2D-8497-2E8066CB672D}" srcId="{40DA628B-7CF9-456F-ABB7-11095BFD0453}" destId="{FDDA3ACD-DBC5-4B73-A5A1-488C5F479772}" srcOrd="8" destOrd="0" parTransId="{D517A49B-C85E-48E1-8B40-AB0343946B88}" sibTransId="{48821241-3E6D-489F-A9F5-CBB6B20D9537}"/>
    <dgm:cxn modelId="{0E294545-2F84-4BCD-A6C9-0B29E4DA022F}" type="presOf" srcId="{91082E4A-0603-44DA-A95C-FE566465C3DC}" destId="{835116B6-7748-474A-BCBF-B3A399FAE466}" srcOrd="0" destOrd="0" presId="urn:microsoft.com/office/officeart/2005/8/layout/default"/>
    <dgm:cxn modelId="{272CCF4C-F7CF-42CB-935F-748D0046CEAF}" type="presOf" srcId="{C64E9D76-9711-4DA9-A499-8CC1310C8BED}" destId="{EA829667-9CA1-4F77-ABBA-E7E921DB0418}" srcOrd="0" destOrd="0" presId="urn:microsoft.com/office/officeart/2005/8/layout/default"/>
    <dgm:cxn modelId="{05C0396D-CE7E-4709-B330-F230389151BC}" type="presOf" srcId="{FBD27856-F505-461F-A334-6C6AC81CFC4C}" destId="{45CC74F6-831C-4245-A379-2FE69698A5EE}" srcOrd="0" destOrd="0" presId="urn:microsoft.com/office/officeart/2005/8/layout/default"/>
    <dgm:cxn modelId="{EB285871-31CD-4247-B2A4-AC3CBDA4E824}" srcId="{40DA628B-7CF9-456F-ABB7-11095BFD0453}" destId="{447D0203-FE6D-4100-875A-7A7457C9B407}" srcOrd="9" destOrd="0" parTransId="{863E6A27-A9DF-4FB3-AFCE-F033E428948F}" sibTransId="{FB5FBD17-2F2A-4FC0-8373-0DA9E71ECBB5}"/>
    <dgm:cxn modelId="{E2E38175-61E5-4465-9271-8149267DA62D}" srcId="{40DA628B-7CF9-456F-ABB7-11095BFD0453}" destId="{ECB58863-64B7-4A71-B4E8-43B035EFF5C5}" srcOrd="0" destOrd="0" parTransId="{A3FD0F0A-E9CD-4481-9B86-861285D830D9}" sibTransId="{B3175E1B-CBCD-4881-9589-AE0FFE7BB557}"/>
    <dgm:cxn modelId="{CFC0B575-AFBE-4F9B-A00E-BEE6831823BD}" srcId="{40DA628B-7CF9-456F-ABB7-11095BFD0453}" destId="{91082E4A-0603-44DA-A95C-FE566465C3DC}" srcOrd="1" destOrd="0" parTransId="{F57C3918-DA04-4384-B92B-9938A2EBEADC}" sibTransId="{B4C5D703-BC93-4808-A10E-0F3AF4B8219B}"/>
    <dgm:cxn modelId="{F3C5FE87-C8CD-4320-AB42-F62BCA145F3F}" type="presOf" srcId="{ECB58863-64B7-4A71-B4E8-43B035EFF5C5}" destId="{C8BD6CB0-6F4F-4B4A-A812-95BBBB2D64BA}" srcOrd="0" destOrd="0" presId="urn:microsoft.com/office/officeart/2005/8/layout/default"/>
    <dgm:cxn modelId="{71DCBC9C-E639-4908-95CF-D54D9DC2A502}" type="presOf" srcId="{C06B1336-27C2-434A-A505-639976A43D74}" destId="{2B6466CC-9C8E-48F2-B3E1-E3251E649E0B}" srcOrd="0" destOrd="0" presId="urn:microsoft.com/office/officeart/2005/8/layout/default"/>
    <dgm:cxn modelId="{DBD037A6-01BC-4806-8CC5-C3C6732F0F93}" type="presOf" srcId="{FDDA3ACD-DBC5-4B73-A5A1-488C5F479772}" destId="{2B4E24D5-A876-45C6-A275-685800EBBBAB}" srcOrd="0" destOrd="0" presId="urn:microsoft.com/office/officeart/2005/8/layout/default"/>
    <dgm:cxn modelId="{6AD9D4A8-6449-42E8-B0F4-97BB626A1167}" type="presOf" srcId="{AE29B5F0-8DB7-46CC-8DE5-0DE8CD984E79}" destId="{68A85C57-7412-4AE4-8E10-AC629E0F0094}" srcOrd="0" destOrd="0" presId="urn:microsoft.com/office/officeart/2005/8/layout/default"/>
    <dgm:cxn modelId="{B68F94AE-0D6D-47C0-8F97-CA4CBE8824EF}" type="presOf" srcId="{40DA628B-7CF9-456F-ABB7-11095BFD0453}" destId="{3246DA0F-391C-4ACF-B0E6-FE2546AB7DC6}" srcOrd="0" destOrd="0" presId="urn:microsoft.com/office/officeart/2005/8/layout/default"/>
    <dgm:cxn modelId="{E6742DAF-52C0-446D-AC7A-0726313A78CB}" type="presOf" srcId="{BEA943D5-7655-4030-A327-A7E1E91BF3E8}" destId="{7CF5AA8C-12B7-4D3F-8840-75A2D6607B9B}" srcOrd="0" destOrd="0" presId="urn:microsoft.com/office/officeart/2005/8/layout/default"/>
    <dgm:cxn modelId="{0FE30EDF-B9A2-487E-AAA2-0162363DB5B0}" srcId="{40DA628B-7CF9-456F-ABB7-11095BFD0453}" destId="{FBD27856-F505-461F-A334-6C6AC81CFC4C}" srcOrd="6" destOrd="0" parTransId="{FD544562-B926-49EC-9F27-4AED4515ED5E}" sibTransId="{6B819329-E0EA-445C-B5E1-4CEDDC34D7ED}"/>
    <dgm:cxn modelId="{D0BDFDE4-0921-439A-80F3-832DC9C5A3AC}" srcId="{40DA628B-7CF9-456F-ABB7-11095BFD0453}" destId="{C06B1336-27C2-434A-A505-639976A43D74}" srcOrd="7" destOrd="0" parTransId="{FB8C6B89-3F83-435E-9CF1-9CEC58DFF1AB}" sibTransId="{7F39F0F6-6ACC-4B54-B721-D72E0F400638}"/>
    <dgm:cxn modelId="{7B9A58F6-CC81-4751-BB5F-1FC3682710F3}" srcId="{40DA628B-7CF9-456F-ABB7-11095BFD0453}" destId="{0FB7E17F-4222-446F-BBE9-B43B9D8BAA7E}" srcOrd="2" destOrd="0" parTransId="{50C32C3B-0CE4-4AD5-9C60-E46E05BEC404}" sibTransId="{F6E7A034-04A9-4F9F-B61D-2E50E5B30C48}"/>
    <dgm:cxn modelId="{CC95D2F8-71F2-4E9A-AE77-ED93E0CED9E5}" type="presOf" srcId="{447D0203-FE6D-4100-875A-7A7457C9B407}" destId="{BD5D6654-E302-49E9-AAAB-1E50DA1E136E}" srcOrd="0" destOrd="0" presId="urn:microsoft.com/office/officeart/2005/8/layout/default"/>
    <dgm:cxn modelId="{879D9487-CAE7-47D9-90C6-A4835B3EDBC3}" type="presParOf" srcId="{3246DA0F-391C-4ACF-B0E6-FE2546AB7DC6}" destId="{C8BD6CB0-6F4F-4B4A-A812-95BBBB2D64BA}" srcOrd="0" destOrd="0" presId="urn:microsoft.com/office/officeart/2005/8/layout/default"/>
    <dgm:cxn modelId="{0CDF787C-894E-4ECA-8983-21C8E00AFBE8}" type="presParOf" srcId="{3246DA0F-391C-4ACF-B0E6-FE2546AB7DC6}" destId="{DD8B54D1-6EE1-4FB9-BF14-F5128F53399F}" srcOrd="1" destOrd="0" presId="urn:microsoft.com/office/officeart/2005/8/layout/default"/>
    <dgm:cxn modelId="{58DC0E47-491A-4FFC-9477-3D77110FF5A3}" type="presParOf" srcId="{3246DA0F-391C-4ACF-B0E6-FE2546AB7DC6}" destId="{835116B6-7748-474A-BCBF-B3A399FAE466}" srcOrd="2" destOrd="0" presId="urn:microsoft.com/office/officeart/2005/8/layout/default"/>
    <dgm:cxn modelId="{1B81DBF3-5060-480A-9F2A-EFCC134D86D9}" type="presParOf" srcId="{3246DA0F-391C-4ACF-B0E6-FE2546AB7DC6}" destId="{ED81D28A-B715-46A9-B059-CCADFD73EE89}" srcOrd="3" destOrd="0" presId="urn:microsoft.com/office/officeart/2005/8/layout/default"/>
    <dgm:cxn modelId="{3EC612CD-8699-4E57-B5C6-F8801B6D06A6}" type="presParOf" srcId="{3246DA0F-391C-4ACF-B0E6-FE2546AB7DC6}" destId="{23CD7087-3B83-437C-92C8-FD4CD2BE357F}" srcOrd="4" destOrd="0" presId="urn:microsoft.com/office/officeart/2005/8/layout/default"/>
    <dgm:cxn modelId="{05788C6B-DC84-49E6-A6D3-697B515A7BE8}" type="presParOf" srcId="{3246DA0F-391C-4ACF-B0E6-FE2546AB7DC6}" destId="{DF674874-716B-4E4D-A250-5E1086358EEC}" srcOrd="5" destOrd="0" presId="urn:microsoft.com/office/officeart/2005/8/layout/default"/>
    <dgm:cxn modelId="{D5D0E5F0-0FBE-4B8F-A5BA-83DFF35EE747}" type="presParOf" srcId="{3246DA0F-391C-4ACF-B0E6-FE2546AB7DC6}" destId="{68A85C57-7412-4AE4-8E10-AC629E0F0094}" srcOrd="6" destOrd="0" presId="urn:microsoft.com/office/officeart/2005/8/layout/default"/>
    <dgm:cxn modelId="{F8D6179B-C0E6-44B7-BA86-81E9DFD71204}" type="presParOf" srcId="{3246DA0F-391C-4ACF-B0E6-FE2546AB7DC6}" destId="{E0B92467-4E52-44D6-8FAD-D4DB917219A0}" srcOrd="7" destOrd="0" presId="urn:microsoft.com/office/officeart/2005/8/layout/default"/>
    <dgm:cxn modelId="{0F79515D-F465-4183-B655-EBF1E9842353}" type="presParOf" srcId="{3246DA0F-391C-4ACF-B0E6-FE2546AB7DC6}" destId="{7CF5AA8C-12B7-4D3F-8840-75A2D6607B9B}" srcOrd="8" destOrd="0" presId="urn:microsoft.com/office/officeart/2005/8/layout/default"/>
    <dgm:cxn modelId="{803C0222-AC4F-4E50-9811-98ADCA774152}" type="presParOf" srcId="{3246DA0F-391C-4ACF-B0E6-FE2546AB7DC6}" destId="{41FF38F8-B7EC-4658-9CBA-28E267934CF6}" srcOrd="9" destOrd="0" presId="urn:microsoft.com/office/officeart/2005/8/layout/default"/>
    <dgm:cxn modelId="{2EC58BEC-9268-4FD6-BCDE-144ADA43FD6F}" type="presParOf" srcId="{3246DA0F-391C-4ACF-B0E6-FE2546AB7DC6}" destId="{EA829667-9CA1-4F77-ABBA-E7E921DB0418}" srcOrd="10" destOrd="0" presId="urn:microsoft.com/office/officeart/2005/8/layout/default"/>
    <dgm:cxn modelId="{4DE1F6B2-93A8-4B2F-B0BF-57F8EE1C156E}" type="presParOf" srcId="{3246DA0F-391C-4ACF-B0E6-FE2546AB7DC6}" destId="{009EE286-F8D6-4F11-846F-F6ED25685C0B}" srcOrd="11" destOrd="0" presId="urn:microsoft.com/office/officeart/2005/8/layout/default"/>
    <dgm:cxn modelId="{28B77F8F-9AC4-4CC2-A63A-60C0AD5A837D}" type="presParOf" srcId="{3246DA0F-391C-4ACF-B0E6-FE2546AB7DC6}" destId="{45CC74F6-831C-4245-A379-2FE69698A5EE}" srcOrd="12" destOrd="0" presId="urn:microsoft.com/office/officeart/2005/8/layout/default"/>
    <dgm:cxn modelId="{DFE86A62-E189-4B1A-8B1F-9C0F3D9C6316}" type="presParOf" srcId="{3246DA0F-391C-4ACF-B0E6-FE2546AB7DC6}" destId="{E8CAE94A-84C5-4C68-85C5-5E937C330959}" srcOrd="13" destOrd="0" presId="urn:microsoft.com/office/officeart/2005/8/layout/default"/>
    <dgm:cxn modelId="{C2960EFD-1EEA-41CA-BEF2-19E6C593AD30}" type="presParOf" srcId="{3246DA0F-391C-4ACF-B0E6-FE2546AB7DC6}" destId="{2B6466CC-9C8E-48F2-B3E1-E3251E649E0B}" srcOrd="14" destOrd="0" presId="urn:microsoft.com/office/officeart/2005/8/layout/default"/>
    <dgm:cxn modelId="{31B224A5-741D-4476-8019-EFFF8721CADE}" type="presParOf" srcId="{3246DA0F-391C-4ACF-B0E6-FE2546AB7DC6}" destId="{C4BD7516-58E8-4879-B925-E3EE115C253F}" srcOrd="15" destOrd="0" presId="urn:microsoft.com/office/officeart/2005/8/layout/default"/>
    <dgm:cxn modelId="{D7F8302F-FC5C-48AD-B28C-E29F78DBB056}" type="presParOf" srcId="{3246DA0F-391C-4ACF-B0E6-FE2546AB7DC6}" destId="{2B4E24D5-A876-45C6-A275-685800EBBBAB}" srcOrd="16" destOrd="0" presId="urn:microsoft.com/office/officeart/2005/8/layout/default"/>
    <dgm:cxn modelId="{F4B192D3-E1BF-4267-916E-FD59AC86A36E}" type="presParOf" srcId="{3246DA0F-391C-4ACF-B0E6-FE2546AB7DC6}" destId="{12974E1E-7121-4295-B069-4D8426A3B812}" srcOrd="17" destOrd="0" presId="urn:microsoft.com/office/officeart/2005/8/layout/default"/>
    <dgm:cxn modelId="{B600A1B1-4CCE-42BC-9992-8502A5279D4B}" type="presParOf" srcId="{3246DA0F-391C-4ACF-B0E6-FE2546AB7DC6}" destId="{BD5D6654-E302-49E9-AAAB-1E50DA1E136E}"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、批准的变更请求</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a:t>
          </a:r>
          <a:r>
            <a:rPr lang="zh-CN" altLang="zh-CN" sz="2000" b="0" dirty="0">
              <a:solidFill>
                <a:schemeClr val="bg1"/>
              </a:solidFill>
            </a:rPr>
            <a:t>会议</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、信息传播</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marL="0" lvl="0" algn="ctr" defTabSz="889000">
            <a:lnSpc>
              <a:spcPct val="90000"/>
            </a:lnSpc>
            <a:spcBef>
              <a:spcPct val="0"/>
            </a:spcBef>
            <a:spcAft>
              <a:spcPct val="35000"/>
            </a:spcAft>
            <a:buNone/>
          </a:pPr>
          <a:r>
            <a:rPr lang="zh-CN" altLang="en-US" sz="2000" b="1" kern="1200" dirty="0">
              <a:solidFill>
                <a:srgbClr val="FFFF00"/>
              </a:solidFill>
            </a:rPr>
            <a:t>输出</a:t>
          </a:r>
        </a:p>
        <a:p>
          <a:pPr marL="0" lvl="0" algn="l" defTabSz="889000">
            <a:lnSpc>
              <a:spcPct val="90000"/>
            </a:lnSpc>
            <a:spcBef>
              <a:spcPct val="0"/>
            </a:spcBef>
            <a:spcAft>
              <a:spcPct val="35000"/>
            </a:spcAft>
            <a:buNone/>
          </a:pPr>
          <a:r>
            <a:rPr lang="en-US" altLang="zh-CN" sz="2000" b="1" kern="1200" dirty="0">
              <a:solidFill>
                <a:srgbClr val="FFC000"/>
              </a:solidFill>
            </a:rPr>
            <a:t>1</a:t>
          </a:r>
          <a:r>
            <a:rPr lang="zh-CN" altLang="en-US" sz="2000" b="1" kern="1200" dirty="0">
              <a:solidFill>
                <a:srgbClr val="FFC000"/>
              </a:solidFill>
            </a:rPr>
            <a:t>、变更请求</a:t>
          </a:r>
          <a:endParaRPr lang="en-US" altLang="zh-CN" sz="2000" b="1" kern="1200" dirty="0">
            <a:solidFill>
              <a:srgbClr val="FFC000"/>
            </a:solidFill>
          </a:endParaRPr>
        </a:p>
        <a:p>
          <a:pPr marL="0" lvl="0" algn="l" defTabSz="889000">
            <a:lnSpc>
              <a:spcPct val="90000"/>
            </a:lnSpc>
            <a:spcBef>
              <a:spcPct val="0"/>
            </a:spcBef>
            <a:spcAft>
              <a:spcPct val="35000"/>
            </a:spcAft>
            <a:buNone/>
          </a:pPr>
          <a:r>
            <a:rPr lang="en-US" altLang="zh-CN" sz="2000" b="1" kern="1200" dirty="0">
              <a:solidFill>
                <a:srgbClr val="FFC000"/>
              </a:solidFill>
            </a:rPr>
            <a:t>2</a:t>
          </a:r>
          <a:r>
            <a:rPr lang="zh-CN" altLang="en-US" sz="2000" b="1" kern="1200" dirty="0">
              <a:solidFill>
                <a:srgbClr val="FFC000"/>
              </a:solidFill>
            </a:rPr>
            <a:t>、可交付成果</a:t>
          </a:r>
          <a:endParaRPr lang="en-US" altLang="zh-CN" sz="2000" b="1" kern="1200" dirty="0">
            <a:solidFill>
              <a:srgbClr val="FFC000"/>
            </a:solidFill>
          </a:endParaRPr>
        </a:p>
        <a:p>
          <a:pPr marL="0" lvl="0" algn="l" defTabSz="889000">
            <a:lnSpc>
              <a:spcPct val="90000"/>
            </a:lnSpc>
            <a:spcBef>
              <a:spcPct val="0"/>
            </a:spcBef>
            <a:spcAft>
              <a:spcPct val="35000"/>
            </a:spcAft>
            <a:buNone/>
          </a:pPr>
          <a:r>
            <a:rPr lang="en-US" altLang="zh-CN" sz="2000" b="1" kern="1200" dirty="0">
              <a:solidFill>
                <a:srgbClr val="FFC000"/>
              </a:solidFill>
            </a:rPr>
            <a:t>3</a:t>
          </a:r>
          <a:r>
            <a:rPr lang="zh-CN" altLang="en-US" sz="2000" b="1" kern="1200" dirty="0">
              <a:solidFill>
                <a:srgbClr val="FFC000"/>
              </a:solidFill>
            </a:rPr>
            <a:t>、演示工作，交付软件</a:t>
          </a:r>
          <a:endParaRPr lang="en-US" altLang="zh-CN" sz="2000" b="1" kern="1200" dirty="0">
            <a:solidFill>
              <a:srgbClr val="FFC000"/>
            </a:solidFill>
          </a:endParaRPr>
        </a:p>
        <a:p>
          <a:pPr marL="0" lvl="0" algn="l" defTabSz="889000">
            <a:lnSpc>
              <a:spcPct val="90000"/>
            </a:lnSpc>
            <a:spcBef>
              <a:spcPct val="0"/>
            </a:spcBef>
            <a:spcAft>
              <a:spcPct val="35000"/>
            </a:spcAft>
            <a:buNone/>
          </a:pPr>
          <a:r>
            <a:rPr lang="en-US" altLang="zh-CN" sz="2000" b="1" kern="1200" dirty="0">
              <a:solidFill>
                <a:srgbClr val="FFC000"/>
              </a:solidFill>
            </a:rPr>
            <a:t>4</a:t>
          </a:r>
          <a:r>
            <a:rPr lang="zh-CN" altLang="en-US" sz="2000" b="1" kern="1200" dirty="0">
              <a:solidFill>
                <a:srgbClr val="FFC000"/>
              </a:solidFill>
            </a:rPr>
            <a:t>、项目管理计划</a:t>
          </a:r>
          <a:r>
            <a:rPr lang="zh-CN" altLang="en-US" sz="1200" b="1" kern="1200" dirty="0">
              <a:solidFill>
                <a:srgbClr val="FFC000"/>
              </a:solidFill>
            </a:rPr>
            <a:t>（更新）</a:t>
          </a:r>
          <a:endParaRPr lang="en-US" altLang="zh-CN" sz="1600" b="1" kern="1200" dirty="0">
            <a:solidFill>
              <a:srgbClr val="FFC000"/>
            </a:solidFill>
          </a:endParaRPr>
        </a:p>
        <a:p>
          <a:pPr marL="0" lvl="0" algn="l" defTabSz="889000">
            <a:lnSpc>
              <a:spcPct val="90000"/>
            </a:lnSpc>
            <a:spcBef>
              <a:spcPct val="0"/>
            </a:spcBef>
            <a:spcAft>
              <a:spcPct val="35000"/>
            </a:spcAft>
            <a:buNone/>
          </a:pPr>
          <a:r>
            <a:rPr lang="en-US" altLang="zh-CN" sz="2000" b="1" kern="1200" dirty="0">
              <a:solidFill>
                <a:srgbClr val="FFC000"/>
              </a:solidFill>
            </a:rPr>
            <a:t>5</a:t>
          </a:r>
          <a:r>
            <a:rPr lang="zh-CN" altLang="en-US" sz="2000" b="1" kern="1200" dirty="0">
              <a:solidFill>
                <a:srgbClr val="FFC000"/>
              </a:solidFill>
            </a:rPr>
            <a:t>、项目文件</a:t>
          </a:r>
          <a:r>
            <a:rPr lang="zh-CN" altLang="en-US" sz="1200" b="1" kern="1200" dirty="0">
              <a:solidFill>
                <a:srgbClr val="FFC000"/>
              </a:solidFill>
            </a:rPr>
            <a:t>（更新）</a:t>
          </a:r>
          <a:endParaRPr lang="en-US" altLang="zh-CN" sz="1200" b="1" kern="1200" dirty="0">
            <a:solidFill>
              <a:srgbClr val="FFC000"/>
            </a:solidFill>
          </a:endParaRPr>
        </a:p>
        <a:p>
          <a:pPr marL="0" lvl="0" algn="l" defTabSz="889000">
            <a:lnSpc>
              <a:spcPct val="90000"/>
            </a:lnSpc>
            <a:spcBef>
              <a:spcPct val="0"/>
            </a:spcBef>
            <a:spcAft>
              <a:spcPct val="35000"/>
            </a:spcAft>
            <a:buNone/>
          </a:pPr>
          <a:r>
            <a:rPr lang="en-US" altLang="zh-CN" sz="2000" b="1" kern="1200" dirty="0">
              <a:solidFill>
                <a:srgbClr val="026DCE"/>
              </a:solidFill>
              <a:latin typeface="Franklin Gothic Medium"/>
              <a:ea typeface="微软雅黑"/>
              <a:cs typeface="+mn-cs"/>
            </a:rPr>
            <a:t>6</a:t>
          </a:r>
          <a:r>
            <a:rPr lang="zh-CN" altLang="zh-CN" sz="2000" b="1" kern="1200" dirty="0">
              <a:solidFill>
                <a:srgbClr val="026DCE"/>
              </a:solidFill>
              <a:latin typeface="Franklin Gothic Medium"/>
              <a:ea typeface="微软雅黑"/>
              <a:cs typeface="+mn-cs"/>
            </a:rPr>
            <a:t>、工作绩效数据</a:t>
          </a:r>
          <a:endParaRPr lang="zh-CN" altLang="en-US" sz="1200" b="1" kern="1200" dirty="0">
            <a:solidFill>
              <a:srgbClr val="FFC000"/>
            </a:solidFill>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41847">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、进度预测</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、成本预测</a:t>
          </a:r>
          <a:endParaRPr lang="en-US" altLang="zh-CN" sz="1800" dirty="0">
            <a:solidFill>
              <a:schemeClr val="bg1"/>
            </a:solidFill>
          </a:endParaRPr>
        </a:p>
        <a:p>
          <a:pPr algn="l"/>
          <a:r>
            <a:rPr lang="en-US" altLang="zh-CN" sz="1800" dirty="0">
              <a:solidFill>
                <a:schemeClr val="bg1"/>
              </a:solidFill>
            </a:rPr>
            <a:t>4</a:t>
          </a:r>
          <a:r>
            <a:rPr lang="zh-CN" altLang="en-US" sz="1800" dirty="0">
              <a:solidFill>
                <a:schemeClr val="bg1"/>
              </a:solidFill>
            </a:rPr>
            <a:t>、确认的变更</a:t>
          </a:r>
          <a:endParaRPr lang="en-US" altLang="zh-CN" sz="1800" dirty="0">
            <a:solidFill>
              <a:schemeClr val="bg1"/>
            </a:solidFill>
          </a:endParaRPr>
        </a:p>
        <a:p>
          <a:pPr algn="l"/>
          <a:r>
            <a:rPr lang="en-US" altLang="zh-CN" sz="1800" b="1" dirty="0">
              <a:solidFill>
                <a:srgbClr val="FFC000"/>
              </a:solidFill>
            </a:rPr>
            <a:t>5</a:t>
          </a:r>
          <a:r>
            <a:rPr lang="zh-CN" altLang="en-US" sz="1800" b="1" dirty="0">
              <a:solidFill>
                <a:srgbClr val="FFC000"/>
              </a:solidFill>
            </a:rPr>
            <a:t>、工作绩效信息</a:t>
          </a: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a:t>
          </a:r>
          <a:r>
            <a:rPr lang="zh-CN" altLang="zh-CN" sz="2000" b="0" dirty="0">
              <a:solidFill>
                <a:schemeClr val="bg1"/>
              </a:solidFill>
            </a:rPr>
            <a:t>会议</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a:t>
          </a:r>
          <a:r>
            <a:rPr lang="zh-CN" altLang="en-US" sz="2000" b="0" dirty="0"/>
            <a:t>项目管理信息系统</a:t>
          </a:r>
          <a:endParaRPr lang="en-US" altLang="zh-CN" sz="2000" b="0" dirty="0"/>
        </a:p>
        <a:p>
          <a:pPr algn="l">
            <a:lnSpc>
              <a:spcPct val="100000"/>
            </a:lnSpc>
            <a:spcAft>
              <a:spcPts val="0"/>
            </a:spcAft>
          </a:pPr>
          <a:r>
            <a:rPr lang="en-US" altLang="zh-CN" sz="2000" b="0" dirty="0">
              <a:solidFill>
                <a:schemeClr val="bg1"/>
              </a:solidFill>
            </a:rPr>
            <a:t>4</a:t>
          </a:r>
          <a:r>
            <a:rPr lang="zh-CN" altLang="en-US" sz="2000" b="0" dirty="0">
              <a:solidFill>
                <a:schemeClr val="bg1"/>
              </a:solidFill>
            </a:rPr>
            <a:t>、分析技术</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zh-CN" sz="2000" dirty="0"/>
            <a:t>、变更请求</a:t>
          </a:r>
        </a:p>
        <a:p>
          <a:pPr algn="l"/>
          <a:r>
            <a:rPr lang="en-US" altLang="zh-CN" sz="2000" dirty="0"/>
            <a:t>2</a:t>
          </a:r>
          <a:r>
            <a:rPr lang="zh-CN" altLang="zh-CN" sz="2000" dirty="0"/>
            <a:t>、工作绩效报告</a:t>
          </a:r>
        </a:p>
        <a:p>
          <a:pPr algn="l"/>
          <a:r>
            <a:rPr lang="en-US" altLang="zh-CN" sz="2000" dirty="0"/>
            <a:t>3</a:t>
          </a:r>
          <a:r>
            <a:rPr lang="zh-CN" altLang="en-US" sz="2000" dirty="0"/>
            <a:t>、项目管理计划</a:t>
          </a:r>
          <a:r>
            <a:rPr lang="zh-CN" altLang="en-US" sz="1200" dirty="0"/>
            <a:t>（更新）</a:t>
          </a:r>
          <a:endParaRPr lang="en-US" altLang="zh-CN" sz="1600" dirty="0"/>
        </a:p>
        <a:p>
          <a:pPr algn="l"/>
          <a:r>
            <a:rPr lang="en-US" altLang="zh-CN" sz="2000" dirty="0"/>
            <a:t>4</a:t>
          </a:r>
          <a:r>
            <a:rPr lang="zh-CN" altLang="en-US" sz="2000" dirty="0"/>
            <a:t>、项目文件</a:t>
          </a:r>
          <a:r>
            <a:rPr lang="zh-CN" altLang="en-US" sz="1200" dirty="0"/>
            <a:t>（更新）</a:t>
          </a:r>
          <a:endParaRPr lang="en-US" altLang="zh-CN" sz="14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41847">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、进度预测</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、成本预测</a:t>
          </a:r>
          <a:endParaRPr lang="en-US" altLang="zh-CN" sz="1800" dirty="0">
            <a:solidFill>
              <a:schemeClr val="bg1"/>
            </a:solidFill>
          </a:endParaRPr>
        </a:p>
        <a:p>
          <a:pPr algn="l"/>
          <a:r>
            <a:rPr lang="en-US" altLang="zh-CN" sz="1800" dirty="0">
              <a:solidFill>
                <a:schemeClr val="bg1"/>
              </a:solidFill>
            </a:rPr>
            <a:t>4</a:t>
          </a:r>
          <a:r>
            <a:rPr lang="zh-CN" altLang="en-US" sz="1800" dirty="0">
              <a:solidFill>
                <a:schemeClr val="bg1"/>
              </a:solidFill>
            </a:rPr>
            <a:t>、确认的变更</a:t>
          </a:r>
          <a:endParaRPr lang="en-US" altLang="zh-CN" sz="1800" dirty="0">
            <a:solidFill>
              <a:schemeClr val="bg1"/>
            </a:solidFill>
          </a:endParaRPr>
        </a:p>
        <a:p>
          <a:pPr algn="l"/>
          <a:r>
            <a:rPr lang="en-US" altLang="zh-CN" sz="1800" dirty="0">
              <a:solidFill>
                <a:schemeClr val="bg1"/>
              </a:solidFill>
            </a:rPr>
            <a:t>5</a:t>
          </a:r>
          <a:r>
            <a:rPr lang="zh-CN" altLang="en-US" sz="1800" dirty="0">
              <a:solidFill>
                <a:schemeClr val="bg1"/>
              </a:solidFill>
            </a:rPr>
            <a:t>、工作绩效信息</a:t>
          </a: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a:t>
          </a:r>
          <a:r>
            <a:rPr lang="zh-CN" altLang="zh-CN" sz="2000" b="0" dirty="0">
              <a:solidFill>
                <a:schemeClr val="bg1"/>
              </a:solidFill>
            </a:rPr>
            <a:t>会议</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a:t>
          </a:r>
          <a:r>
            <a:rPr lang="zh-CN" altLang="en-US" sz="2000" b="0" dirty="0"/>
            <a:t>项目管理信息系统</a:t>
          </a:r>
          <a:endParaRPr lang="en-US" altLang="zh-CN" sz="2000" b="0" dirty="0"/>
        </a:p>
        <a:p>
          <a:pPr algn="l">
            <a:lnSpc>
              <a:spcPct val="100000"/>
            </a:lnSpc>
            <a:spcAft>
              <a:spcPts val="0"/>
            </a:spcAft>
          </a:pPr>
          <a:r>
            <a:rPr lang="en-US" altLang="zh-CN" sz="2000" b="1" dirty="0">
              <a:solidFill>
                <a:srgbClr val="FFC000"/>
              </a:solidFill>
            </a:rPr>
            <a:t>4</a:t>
          </a:r>
          <a:r>
            <a:rPr lang="zh-CN" altLang="en-US" sz="2000" b="1" dirty="0">
              <a:solidFill>
                <a:srgbClr val="FFC000"/>
              </a:solidFill>
            </a:rPr>
            <a:t>、分析技术</a:t>
          </a:r>
          <a:endParaRPr lang="en-US" altLang="zh-CN" sz="2000" b="1"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zh-CN" sz="2000" dirty="0"/>
            <a:t>、变更请求</a:t>
          </a:r>
        </a:p>
        <a:p>
          <a:pPr algn="l"/>
          <a:r>
            <a:rPr lang="en-US" altLang="zh-CN" sz="2000" dirty="0"/>
            <a:t>2</a:t>
          </a:r>
          <a:r>
            <a:rPr lang="zh-CN" altLang="zh-CN" sz="2000" dirty="0"/>
            <a:t>、工作绩效报告</a:t>
          </a:r>
        </a:p>
        <a:p>
          <a:pPr algn="l"/>
          <a:r>
            <a:rPr lang="en-US" altLang="zh-CN" sz="2000" dirty="0"/>
            <a:t>3</a:t>
          </a:r>
          <a:r>
            <a:rPr lang="zh-CN" altLang="en-US" sz="2000" dirty="0"/>
            <a:t>、项目管理计划</a:t>
          </a:r>
          <a:r>
            <a:rPr lang="zh-CN" altLang="en-US" sz="1200" dirty="0"/>
            <a:t>（更新）</a:t>
          </a:r>
          <a:endParaRPr lang="en-US" altLang="zh-CN" sz="1600" dirty="0"/>
        </a:p>
        <a:p>
          <a:pPr algn="l"/>
          <a:r>
            <a:rPr lang="en-US" altLang="zh-CN" sz="2000" dirty="0"/>
            <a:t>4</a:t>
          </a:r>
          <a:r>
            <a:rPr lang="zh-CN" altLang="en-US" sz="2000" dirty="0"/>
            <a:t>、项目文件</a:t>
          </a:r>
          <a:r>
            <a:rPr lang="zh-CN" altLang="en-US" sz="1200" dirty="0"/>
            <a:t>（更新）</a:t>
          </a:r>
          <a:endParaRPr lang="en-US" altLang="zh-CN" sz="14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41847">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、进度预测</a:t>
          </a:r>
          <a:endParaRPr lang="en-US" altLang="zh-CN" sz="1800" dirty="0">
            <a:solidFill>
              <a:schemeClr val="bg1"/>
            </a:solidFill>
          </a:endParaRPr>
        </a:p>
        <a:p>
          <a:pPr algn="l"/>
          <a:r>
            <a:rPr lang="en-US" altLang="zh-CN" sz="1800" dirty="0">
              <a:solidFill>
                <a:schemeClr val="bg1"/>
              </a:solidFill>
            </a:rPr>
            <a:t>3</a:t>
          </a:r>
          <a:r>
            <a:rPr lang="zh-CN" altLang="en-US" sz="1800" dirty="0">
              <a:solidFill>
                <a:schemeClr val="bg1"/>
              </a:solidFill>
            </a:rPr>
            <a:t>、成本预测</a:t>
          </a:r>
          <a:endParaRPr lang="en-US" altLang="zh-CN" sz="1800" dirty="0">
            <a:solidFill>
              <a:schemeClr val="bg1"/>
            </a:solidFill>
          </a:endParaRPr>
        </a:p>
        <a:p>
          <a:pPr algn="l"/>
          <a:r>
            <a:rPr lang="en-US" altLang="zh-CN" sz="1800" dirty="0">
              <a:solidFill>
                <a:schemeClr val="bg1"/>
              </a:solidFill>
            </a:rPr>
            <a:t>4</a:t>
          </a:r>
          <a:r>
            <a:rPr lang="zh-CN" altLang="en-US" sz="1800" dirty="0">
              <a:solidFill>
                <a:schemeClr val="bg1"/>
              </a:solidFill>
            </a:rPr>
            <a:t>、确认的变更</a:t>
          </a:r>
          <a:endParaRPr lang="en-US" altLang="zh-CN" sz="1800" dirty="0">
            <a:solidFill>
              <a:schemeClr val="bg1"/>
            </a:solidFill>
          </a:endParaRPr>
        </a:p>
        <a:p>
          <a:pPr algn="l"/>
          <a:r>
            <a:rPr lang="en-US" altLang="zh-CN" sz="1800" dirty="0">
              <a:solidFill>
                <a:schemeClr val="bg1"/>
              </a:solidFill>
            </a:rPr>
            <a:t>5</a:t>
          </a:r>
          <a:r>
            <a:rPr lang="zh-CN" altLang="en-US" sz="1800" dirty="0">
              <a:solidFill>
                <a:schemeClr val="bg1"/>
              </a:solidFill>
            </a:rPr>
            <a:t>、工作绩效信息</a:t>
          </a: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a:t>
          </a:r>
          <a:r>
            <a:rPr lang="zh-CN" altLang="zh-CN" sz="2000" b="0" dirty="0">
              <a:solidFill>
                <a:schemeClr val="bg1"/>
              </a:solidFill>
            </a:rPr>
            <a:t>会议</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a:t>
          </a:r>
          <a:r>
            <a:rPr lang="zh-CN" altLang="en-US" sz="2000" b="0" dirty="0"/>
            <a:t>项目管理信息系统</a:t>
          </a:r>
          <a:endParaRPr lang="en-US" altLang="zh-CN" sz="2000" b="0" dirty="0"/>
        </a:p>
        <a:p>
          <a:pPr algn="l">
            <a:lnSpc>
              <a:spcPct val="100000"/>
            </a:lnSpc>
            <a:spcAft>
              <a:spcPts val="0"/>
            </a:spcAft>
          </a:pPr>
          <a:r>
            <a:rPr lang="en-US" altLang="zh-CN" sz="2000" b="0" dirty="0">
              <a:solidFill>
                <a:schemeClr val="bg1"/>
              </a:solidFill>
            </a:rPr>
            <a:t>4</a:t>
          </a:r>
          <a:r>
            <a:rPr lang="zh-CN" altLang="en-US" sz="2000" b="0" dirty="0">
              <a:solidFill>
                <a:schemeClr val="bg1"/>
              </a:solidFill>
            </a:rPr>
            <a:t>、分析技术</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b="1" dirty="0">
              <a:solidFill>
                <a:srgbClr val="FFC000"/>
              </a:solidFill>
            </a:rPr>
            <a:t>1</a:t>
          </a:r>
          <a:r>
            <a:rPr lang="zh-CN" altLang="en-US" sz="2000" b="1" dirty="0">
              <a:solidFill>
                <a:srgbClr val="FFC000"/>
              </a:solidFill>
            </a:rPr>
            <a:t>、变更请求</a:t>
          </a:r>
          <a:endParaRPr lang="en-US" altLang="zh-CN" sz="2000" b="1" dirty="0">
            <a:solidFill>
              <a:srgbClr val="FFC000"/>
            </a:solidFill>
          </a:endParaRPr>
        </a:p>
        <a:p>
          <a:pPr algn="l"/>
          <a:r>
            <a:rPr lang="en-US" altLang="zh-CN" sz="2000" b="1" dirty="0">
              <a:solidFill>
                <a:srgbClr val="FFC000"/>
              </a:solidFill>
            </a:rPr>
            <a:t>2</a:t>
          </a:r>
          <a:r>
            <a:rPr lang="zh-CN" altLang="en-US" sz="2000" b="1" dirty="0">
              <a:solidFill>
                <a:srgbClr val="FFC000"/>
              </a:solidFill>
            </a:rPr>
            <a:t>、工作绩效报告</a:t>
          </a:r>
          <a:endParaRPr lang="en-US" altLang="zh-CN" sz="2000" b="1" dirty="0">
            <a:solidFill>
              <a:srgbClr val="FFC000"/>
            </a:solidFill>
          </a:endParaRPr>
        </a:p>
        <a:p>
          <a:pPr algn="l"/>
          <a:r>
            <a:rPr lang="en-US" altLang="zh-CN" sz="2000" dirty="0"/>
            <a:t>3</a:t>
          </a:r>
          <a:r>
            <a:rPr lang="zh-CN" altLang="en-US" sz="2000" dirty="0"/>
            <a:t>、项目管理计划</a:t>
          </a:r>
          <a:r>
            <a:rPr lang="zh-CN" altLang="en-US" sz="1200" dirty="0"/>
            <a:t>（更新）</a:t>
          </a:r>
          <a:endParaRPr lang="en-US" altLang="zh-CN" sz="1600" dirty="0"/>
        </a:p>
        <a:p>
          <a:pPr algn="l"/>
          <a:r>
            <a:rPr lang="en-US" altLang="zh-CN" sz="2000" dirty="0"/>
            <a:t>4</a:t>
          </a:r>
          <a:r>
            <a:rPr lang="zh-CN" altLang="en-US" sz="2000" dirty="0"/>
            <a:t>、项目文件</a:t>
          </a:r>
          <a:r>
            <a:rPr lang="zh-CN" altLang="en-US" sz="1200" dirty="0"/>
            <a:t>（更新）</a:t>
          </a:r>
          <a:endParaRPr lang="en-US" altLang="zh-CN" sz="14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41847">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03CA96-0E4E-4F33-8A9B-725A6239095B}" type="doc">
      <dgm:prSet loTypeId="urn:microsoft.com/office/officeart/2005/8/layout/arrow6" loCatId="relationship" qsTypeId="urn:microsoft.com/office/officeart/2005/8/quickstyle/simple4" qsCatId="simple" csTypeId="urn:microsoft.com/office/officeart/2005/8/colors/colorful5" csCatId="colorful" phldr="1"/>
      <dgm:spPr/>
      <dgm:t>
        <a:bodyPr/>
        <a:lstStyle/>
        <a:p>
          <a:endParaRPr lang="zh-CN" altLang="en-US"/>
        </a:p>
      </dgm:t>
    </dgm:pt>
    <dgm:pt modelId="{627563EB-959A-4862-A537-2AC18DF4FA93}">
      <dgm:prSet phldrT="[文本]" custT="1"/>
      <dgm:spPr/>
      <dgm:t>
        <a:bodyPr/>
        <a:lstStyle/>
        <a:p>
          <a:r>
            <a:rPr lang="zh-CN" altLang="en-US" sz="3200" b="1" dirty="0">
              <a:latin typeface="Times New Roman" panose="02020603050405020304" pitchFamily="18" charset="0"/>
              <a:cs typeface="Times New Roman" panose="02020603050405020304" pitchFamily="18" charset="0"/>
            </a:rPr>
            <a:t>内部项目</a:t>
          </a:r>
          <a:endParaRPr lang="zh-CN" altLang="en-US" sz="3200" dirty="0"/>
        </a:p>
      </dgm:t>
    </dgm:pt>
    <dgm:pt modelId="{D2AA9A6F-200F-4329-AE8D-4220AF9B28C6}" type="parTrans" cxnId="{88C7DA6A-B200-410C-8C52-932852D40735}">
      <dgm:prSet/>
      <dgm:spPr/>
      <dgm:t>
        <a:bodyPr/>
        <a:lstStyle/>
        <a:p>
          <a:endParaRPr lang="zh-CN" altLang="en-US"/>
        </a:p>
      </dgm:t>
    </dgm:pt>
    <dgm:pt modelId="{021535D9-143B-49DE-B7C1-7F33317312C8}" type="sibTrans" cxnId="{88C7DA6A-B200-410C-8C52-932852D40735}">
      <dgm:prSet/>
      <dgm:spPr/>
      <dgm:t>
        <a:bodyPr/>
        <a:lstStyle/>
        <a:p>
          <a:endParaRPr lang="zh-CN" altLang="en-US"/>
        </a:p>
      </dgm:t>
    </dgm:pt>
    <dgm:pt modelId="{E9F87E11-BBA0-4FAF-B32F-EBFC3982E337}">
      <dgm:prSet phldrT="[文本]" custT="1"/>
      <dgm:spPr/>
      <dgm:t>
        <a:bodyPr/>
        <a:lstStyle/>
        <a:p>
          <a:r>
            <a:rPr lang="zh-CN" altLang="en-US" sz="3200" b="1" dirty="0">
              <a:latin typeface="Times New Roman" panose="02020603050405020304" pitchFamily="18" charset="0"/>
              <a:cs typeface="Times New Roman" panose="02020603050405020304" pitchFamily="18" charset="0"/>
            </a:rPr>
            <a:t>外部项目</a:t>
          </a:r>
          <a:endParaRPr lang="zh-CN" altLang="en-US" sz="3200" dirty="0"/>
        </a:p>
      </dgm:t>
    </dgm:pt>
    <dgm:pt modelId="{0FA2DCCE-F32F-4216-A5BF-EB15B97CD53D}" type="parTrans" cxnId="{A793376A-E276-4135-9CE9-2BF59A8A90B2}">
      <dgm:prSet/>
      <dgm:spPr/>
      <dgm:t>
        <a:bodyPr/>
        <a:lstStyle/>
        <a:p>
          <a:endParaRPr lang="zh-CN" altLang="en-US"/>
        </a:p>
      </dgm:t>
    </dgm:pt>
    <dgm:pt modelId="{00BF686F-CC40-4483-ACB7-69BA87753BC9}" type="sibTrans" cxnId="{A793376A-E276-4135-9CE9-2BF59A8A90B2}">
      <dgm:prSet/>
      <dgm:spPr/>
      <dgm:t>
        <a:bodyPr/>
        <a:lstStyle/>
        <a:p>
          <a:endParaRPr lang="zh-CN" altLang="en-US"/>
        </a:p>
      </dgm:t>
    </dgm:pt>
    <dgm:pt modelId="{AB039817-678A-4506-9AAC-BEE3ADAF9095}" type="pres">
      <dgm:prSet presAssocID="{6F03CA96-0E4E-4F33-8A9B-725A6239095B}" presName="compositeShape" presStyleCnt="0">
        <dgm:presLayoutVars>
          <dgm:chMax val="2"/>
          <dgm:dir/>
          <dgm:resizeHandles val="exact"/>
        </dgm:presLayoutVars>
      </dgm:prSet>
      <dgm:spPr/>
    </dgm:pt>
    <dgm:pt modelId="{2DE8CF2C-25D7-4698-A04A-FF193A3B0BCF}" type="pres">
      <dgm:prSet presAssocID="{6F03CA96-0E4E-4F33-8A9B-725A6239095B}" presName="ribbon" presStyleLbl="node1" presStyleIdx="0" presStyleCnt="1"/>
      <dgm:spPr/>
    </dgm:pt>
    <dgm:pt modelId="{8199168C-A78C-45AD-8D52-3EF77A5400FE}" type="pres">
      <dgm:prSet presAssocID="{6F03CA96-0E4E-4F33-8A9B-725A6239095B}" presName="leftArrowText" presStyleLbl="node1" presStyleIdx="0" presStyleCnt="1">
        <dgm:presLayoutVars>
          <dgm:chMax val="0"/>
          <dgm:bulletEnabled val="1"/>
        </dgm:presLayoutVars>
      </dgm:prSet>
      <dgm:spPr/>
    </dgm:pt>
    <dgm:pt modelId="{07A4E2A1-560A-4302-B43E-D4CA9F26224D}" type="pres">
      <dgm:prSet presAssocID="{6F03CA96-0E4E-4F33-8A9B-725A6239095B}" presName="rightArrowText" presStyleLbl="node1" presStyleIdx="0" presStyleCnt="1">
        <dgm:presLayoutVars>
          <dgm:chMax val="0"/>
          <dgm:bulletEnabled val="1"/>
        </dgm:presLayoutVars>
      </dgm:prSet>
      <dgm:spPr/>
    </dgm:pt>
  </dgm:ptLst>
  <dgm:cxnLst>
    <dgm:cxn modelId="{3E4A823E-03D2-47FF-9FBF-8766A80E8EC6}" type="presOf" srcId="{627563EB-959A-4862-A537-2AC18DF4FA93}" destId="{8199168C-A78C-45AD-8D52-3EF77A5400FE}" srcOrd="0" destOrd="0" presId="urn:microsoft.com/office/officeart/2005/8/layout/arrow6"/>
    <dgm:cxn modelId="{A793376A-E276-4135-9CE9-2BF59A8A90B2}" srcId="{6F03CA96-0E4E-4F33-8A9B-725A6239095B}" destId="{E9F87E11-BBA0-4FAF-B32F-EBFC3982E337}" srcOrd="1" destOrd="0" parTransId="{0FA2DCCE-F32F-4216-A5BF-EB15B97CD53D}" sibTransId="{00BF686F-CC40-4483-ACB7-69BA87753BC9}"/>
    <dgm:cxn modelId="{88C7DA6A-B200-410C-8C52-932852D40735}" srcId="{6F03CA96-0E4E-4F33-8A9B-725A6239095B}" destId="{627563EB-959A-4862-A537-2AC18DF4FA93}" srcOrd="0" destOrd="0" parTransId="{D2AA9A6F-200F-4329-AE8D-4220AF9B28C6}" sibTransId="{021535D9-143B-49DE-B7C1-7F33317312C8}"/>
    <dgm:cxn modelId="{A0ED04D8-DC1A-4EFA-9257-0FCF60E4FD37}" type="presOf" srcId="{E9F87E11-BBA0-4FAF-B32F-EBFC3982E337}" destId="{07A4E2A1-560A-4302-B43E-D4CA9F26224D}" srcOrd="0" destOrd="0" presId="urn:microsoft.com/office/officeart/2005/8/layout/arrow6"/>
    <dgm:cxn modelId="{1A908FE2-A6D5-4AE9-B563-FFB03750D9CC}" type="presOf" srcId="{6F03CA96-0E4E-4F33-8A9B-725A6239095B}" destId="{AB039817-678A-4506-9AAC-BEE3ADAF9095}" srcOrd="0" destOrd="0" presId="urn:microsoft.com/office/officeart/2005/8/layout/arrow6"/>
    <dgm:cxn modelId="{24E6D7C8-ADF0-4F4B-A588-BB63AC0EE5CC}" type="presParOf" srcId="{AB039817-678A-4506-9AAC-BEE3ADAF9095}" destId="{2DE8CF2C-25D7-4698-A04A-FF193A3B0BCF}" srcOrd="0" destOrd="0" presId="urn:microsoft.com/office/officeart/2005/8/layout/arrow6"/>
    <dgm:cxn modelId="{A78DAA05-26C5-4BBE-B881-BD7C5B827571}" type="presParOf" srcId="{AB039817-678A-4506-9AAC-BEE3ADAF9095}" destId="{8199168C-A78C-45AD-8D52-3EF77A5400FE}" srcOrd="1" destOrd="0" presId="urn:microsoft.com/office/officeart/2005/8/layout/arrow6"/>
    <dgm:cxn modelId="{D03128B0-85F8-4132-81D0-9324DD9EA010}" type="presParOf" srcId="{AB039817-678A-4506-9AAC-BEE3ADAF9095}" destId="{07A4E2A1-560A-4302-B43E-D4CA9F26224D}"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0C35C3D-A4B5-44D8-A47B-8183F363E116}" type="doc">
      <dgm:prSet loTypeId="urn:microsoft.com/office/officeart/2005/8/layout/chevron1" loCatId="process" qsTypeId="urn:microsoft.com/office/officeart/2005/8/quickstyle/simple1" qsCatId="simple" csTypeId="urn:microsoft.com/office/officeart/2005/8/colors/colorful4" csCatId="colorful" phldr="1"/>
      <dgm:spPr/>
    </dgm:pt>
    <dgm:pt modelId="{44AFEA7C-F988-4863-B30A-96886D27264D}">
      <dgm:prSet phldrT="[文本]" custT="1"/>
      <dgm:spPr/>
      <dgm:t>
        <a:bodyPr/>
        <a:lstStyle/>
        <a:p>
          <a:pPr>
            <a:buNone/>
          </a:pPr>
          <a:r>
            <a:rPr lang="zh-CN" altLang="en-US" sz="2000" b="1" dirty="0">
              <a:latin typeface="Times New Roman" panose="02020603050405020304" pitchFamily="18" charset="0"/>
              <a:cs typeface="Times New Roman" panose="02020603050405020304" pitchFamily="18" charset="0"/>
            </a:rPr>
            <a:t>审查所有变更请求</a:t>
          </a:r>
          <a:endParaRPr lang="zh-CN" altLang="en-US" sz="2000" dirty="0"/>
        </a:p>
      </dgm:t>
    </dgm:pt>
    <dgm:pt modelId="{08C28D94-7919-46DE-9DDC-B7CB44BA63BB}" type="parTrans" cxnId="{82878909-E7F3-437E-BE4D-ADCBD26019EA}">
      <dgm:prSet/>
      <dgm:spPr/>
      <dgm:t>
        <a:bodyPr/>
        <a:lstStyle/>
        <a:p>
          <a:endParaRPr lang="zh-CN" altLang="en-US" sz="2400"/>
        </a:p>
      </dgm:t>
    </dgm:pt>
    <dgm:pt modelId="{F9698D36-D7CB-41C0-961D-7A8BD864C9DC}" type="sibTrans" cxnId="{82878909-E7F3-437E-BE4D-ADCBD26019EA}">
      <dgm:prSet/>
      <dgm:spPr/>
      <dgm:t>
        <a:bodyPr/>
        <a:lstStyle/>
        <a:p>
          <a:endParaRPr lang="zh-CN" altLang="en-US" sz="2400"/>
        </a:p>
      </dgm:t>
    </dgm:pt>
    <dgm:pt modelId="{51FB97D1-3B72-4A60-A968-2679AD5854B1}">
      <dgm:prSet custT="1"/>
      <dgm:spPr/>
      <dgm:t>
        <a:bodyPr/>
        <a:lstStyle/>
        <a:p>
          <a:r>
            <a:rPr lang="zh-CN" altLang="en-US" sz="2000" b="1" dirty="0">
              <a:latin typeface="Times New Roman" panose="02020603050405020304" pitchFamily="18" charset="0"/>
              <a:cs typeface="Times New Roman" panose="02020603050405020304" pitchFamily="18" charset="0"/>
            </a:rPr>
            <a:t>管理变更</a:t>
          </a:r>
          <a:endParaRPr lang="en-US" altLang="zh-CN" sz="2000" b="1" dirty="0">
            <a:latin typeface="Times New Roman" panose="02020603050405020304" pitchFamily="18" charset="0"/>
            <a:cs typeface="Times New Roman" panose="02020603050405020304" pitchFamily="18" charset="0"/>
          </a:endParaRPr>
        </a:p>
      </dgm:t>
    </dgm:pt>
    <dgm:pt modelId="{4EE32B6C-F1C8-47D9-A6E5-8A1F5C3D2DDD}" type="parTrans" cxnId="{7214DD5F-5C31-4824-B122-194F8C75D3AF}">
      <dgm:prSet/>
      <dgm:spPr/>
      <dgm:t>
        <a:bodyPr/>
        <a:lstStyle/>
        <a:p>
          <a:endParaRPr lang="zh-CN" altLang="en-US" sz="2400"/>
        </a:p>
      </dgm:t>
    </dgm:pt>
    <dgm:pt modelId="{22621D5F-8841-43E2-B009-FF1C66B13C27}" type="sibTrans" cxnId="{7214DD5F-5C31-4824-B122-194F8C75D3AF}">
      <dgm:prSet/>
      <dgm:spPr/>
      <dgm:t>
        <a:bodyPr/>
        <a:lstStyle/>
        <a:p>
          <a:endParaRPr lang="zh-CN" altLang="en-US" sz="2400"/>
        </a:p>
      </dgm:t>
    </dgm:pt>
    <dgm:pt modelId="{0AB01D3C-4228-4420-B6EE-274B47A469B4}">
      <dgm:prSet custT="1"/>
      <dgm:spPr/>
      <dgm:t>
        <a:bodyPr/>
        <a:lstStyle/>
        <a:p>
          <a:r>
            <a:rPr lang="zh-CN" altLang="en-US" sz="2000" b="1" dirty="0">
              <a:latin typeface="Times New Roman" panose="02020603050405020304" pitchFamily="18" charset="0"/>
              <a:cs typeface="Times New Roman" panose="02020603050405020304" pitchFamily="18" charset="0"/>
            </a:rPr>
            <a:t>沟通变更处理结果</a:t>
          </a:r>
          <a:endParaRPr lang="en-US" altLang="zh-CN" sz="2000" b="1" dirty="0">
            <a:latin typeface="Times New Roman" panose="02020603050405020304" pitchFamily="18" charset="0"/>
            <a:cs typeface="Times New Roman" panose="02020603050405020304" pitchFamily="18" charset="0"/>
          </a:endParaRPr>
        </a:p>
      </dgm:t>
    </dgm:pt>
    <dgm:pt modelId="{D5446D91-34A0-413B-88CE-3A340FCBE1EE}" type="parTrans" cxnId="{05922A06-92F8-4081-802E-F8A2CFD8D2D3}">
      <dgm:prSet/>
      <dgm:spPr/>
      <dgm:t>
        <a:bodyPr/>
        <a:lstStyle/>
        <a:p>
          <a:endParaRPr lang="zh-CN" altLang="en-US" sz="2400"/>
        </a:p>
      </dgm:t>
    </dgm:pt>
    <dgm:pt modelId="{E0DEC0F4-A1BF-474E-A4CA-74BEFE7735F6}" type="sibTrans" cxnId="{05922A06-92F8-4081-802E-F8A2CFD8D2D3}">
      <dgm:prSet/>
      <dgm:spPr/>
      <dgm:t>
        <a:bodyPr/>
        <a:lstStyle/>
        <a:p>
          <a:endParaRPr lang="zh-CN" altLang="en-US" sz="2400"/>
        </a:p>
      </dgm:t>
    </dgm:pt>
    <dgm:pt modelId="{A4A93F78-BF6B-4A7E-A661-8E1ED102B2D5}">
      <dgm:prSet phldrT="[文本]" custT="1"/>
      <dgm:spPr/>
      <dgm:t>
        <a:bodyPr/>
        <a:lstStyle/>
        <a:p>
          <a:pPr>
            <a:buNone/>
          </a:pPr>
          <a:r>
            <a:rPr lang="zh-CN" altLang="en-US" sz="2000" b="1" dirty="0">
              <a:latin typeface="Times New Roman" panose="02020603050405020304" pitchFamily="18" charset="0"/>
              <a:cs typeface="Times New Roman" panose="02020603050405020304" pitchFamily="18" charset="0"/>
            </a:rPr>
            <a:t>批准</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否决变更</a:t>
          </a:r>
          <a:endParaRPr lang="zh-CN" altLang="en-US" sz="2000" dirty="0"/>
        </a:p>
      </dgm:t>
    </dgm:pt>
    <dgm:pt modelId="{4423281F-6547-49CC-810C-7B1F03C2A6FD}" type="parTrans" cxnId="{6675F05A-E53C-4F1B-BE77-3E8B5DC6C312}">
      <dgm:prSet/>
      <dgm:spPr/>
      <dgm:t>
        <a:bodyPr/>
        <a:lstStyle/>
        <a:p>
          <a:endParaRPr lang="zh-CN" altLang="en-US" sz="2400"/>
        </a:p>
      </dgm:t>
    </dgm:pt>
    <dgm:pt modelId="{D64CCC37-31EC-487D-A0E2-D29A7C18E093}" type="sibTrans" cxnId="{6675F05A-E53C-4F1B-BE77-3E8B5DC6C312}">
      <dgm:prSet/>
      <dgm:spPr/>
      <dgm:t>
        <a:bodyPr/>
        <a:lstStyle/>
        <a:p>
          <a:endParaRPr lang="zh-CN" altLang="en-US" sz="2400"/>
        </a:p>
      </dgm:t>
    </dgm:pt>
    <dgm:pt modelId="{E37F5549-A26C-4D5B-A3E8-5682F96DB475}" type="pres">
      <dgm:prSet presAssocID="{A0C35C3D-A4B5-44D8-A47B-8183F363E116}" presName="Name0" presStyleCnt="0">
        <dgm:presLayoutVars>
          <dgm:dir/>
          <dgm:animLvl val="lvl"/>
          <dgm:resizeHandles val="exact"/>
        </dgm:presLayoutVars>
      </dgm:prSet>
      <dgm:spPr/>
    </dgm:pt>
    <dgm:pt modelId="{EC9467E1-0A4D-4EE1-B615-F51A4E343D60}" type="pres">
      <dgm:prSet presAssocID="{44AFEA7C-F988-4863-B30A-96886D27264D}" presName="parTxOnly" presStyleLbl="node1" presStyleIdx="0" presStyleCnt="4">
        <dgm:presLayoutVars>
          <dgm:chMax val="0"/>
          <dgm:chPref val="0"/>
          <dgm:bulletEnabled val="1"/>
        </dgm:presLayoutVars>
      </dgm:prSet>
      <dgm:spPr/>
    </dgm:pt>
    <dgm:pt modelId="{3C9D9E01-EE08-43A6-87C7-C05B5EF5B7A4}" type="pres">
      <dgm:prSet presAssocID="{F9698D36-D7CB-41C0-961D-7A8BD864C9DC}" presName="parTxOnlySpace" presStyleCnt="0"/>
      <dgm:spPr/>
    </dgm:pt>
    <dgm:pt modelId="{F71D9548-79C4-4C82-8548-9268FAF55FD8}" type="pres">
      <dgm:prSet presAssocID="{A4A93F78-BF6B-4A7E-A661-8E1ED102B2D5}" presName="parTxOnly" presStyleLbl="node1" presStyleIdx="1" presStyleCnt="4">
        <dgm:presLayoutVars>
          <dgm:chMax val="0"/>
          <dgm:chPref val="0"/>
          <dgm:bulletEnabled val="1"/>
        </dgm:presLayoutVars>
      </dgm:prSet>
      <dgm:spPr/>
    </dgm:pt>
    <dgm:pt modelId="{6B4D6E7F-7CC8-4D5F-A482-E146A0ACF03D}" type="pres">
      <dgm:prSet presAssocID="{D64CCC37-31EC-487D-A0E2-D29A7C18E093}" presName="parTxOnlySpace" presStyleCnt="0"/>
      <dgm:spPr/>
    </dgm:pt>
    <dgm:pt modelId="{6155E620-2C2C-4748-B628-4000C1B87A9A}" type="pres">
      <dgm:prSet presAssocID="{51FB97D1-3B72-4A60-A968-2679AD5854B1}" presName="parTxOnly" presStyleLbl="node1" presStyleIdx="2" presStyleCnt="4">
        <dgm:presLayoutVars>
          <dgm:chMax val="0"/>
          <dgm:chPref val="0"/>
          <dgm:bulletEnabled val="1"/>
        </dgm:presLayoutVars>
      </dgm:prSet>
      <dgm:spPr/>
    </dgm:pt>
    <dgm:pt modelId="{38DF6B35-59E2-4E01-B28F-0D4C6D74086D}" type="pres">
      <dgm:prSet presAssocID="{22621D5F-8841-43E2-B009-FF1C66B13C27}" presName="parTxOnlySpace" presStyleCnt="0"/>
      <dgm:spPr/>
    </dgm:pt>
    <dgm:pt modelId="{5F96D6C9-7D0E-4A39-A5F3-D18D3C5053AA}" type="pres">
      <dgm:prSet presAssocID="{0AB01D3C-4228-4420-B6EE-274B47A469B4}" presName="parTxOnly" presStyleLbl="node1" presStyleIdx="3" presStyleCnt="4">
        <dgm:presLayoutVars>
          <dgm:chMax val="0"/>
          <dgm:chPref val="0"/>
          <dgm:bulletEnabled val="1"/>
        </dgm:presLayoutVars>
      </dgm:prSet>
      <dgm:spPr/>
    </dgm:pt>
  </dgm:ptLst>
  <dgm:cxnLst>
    <dgm:cxn modelId="{05922A06-92F8-4081-802E-F8A2CFD8D2D3}" srcId="{A0C35C3D-A4B5-44D8-A47B-8183F363E116}" destId="{0AB01D3C-4228-4420-B6EE-274B47A469B4}" srcOrd="3" destOrd="0" parTransId="{D5446D91-34A0-413B-88CE-3A340FCBE1EE}" sibTransId="{E0DEC0F4-A1BF-474E-A4CA-74BEFE7735F6}"/>
    <dgm:cxn modelId="{82878909-E7F3-437E-BE4D-ADCBD26019EA}" srcId="{A0C35C3D-A4B5-44D8-A47B-8183F363E116}" destId="{44AFEA7C-F988-4863-B30A-96886D27264D}" srcOrd="0" destOrd="0" parTransId="{08C28D94-7919-46DE-9DDC-B7CB44BA63BB}" sibTransId="{F9698D36-D7CB-41C0-961D-7A8BD864C9DC}"/>
    <dgm:cxn modelId="{7214DD5F-5C31-4824-B122-194F8C75D3AF}" srcId="{A0C35C3D-A4B5-44D8-A47B-8183F363E116}" destId="{51FB97D1-3B72-4A60-A968-2679AD5854B1}" srcOrd="2" destOrd="0" parTransId="{4EE32B6C-F1C8-47D9-A6E5-8A1F5C3D2DDD}" sibTransId="{22621D5F-8841-43E2-B009-FF1C66B13C27}"/>
    <dgm:cxn modelId="{5EDD5C54-A960-42B5-9730-AE804997922F}" type="presOf" srcId="{A0C35C3D-A4B5-44D8-A47B-8183F363E116}" destId="{E37F5549-A26C-4D5B-A3E8-5682F96DB475}" srcOrd="0" destOrd="0" presId="urn:microsoft.com/office/officeart/2005/8/layout/chevron1"/>
    <dgm:cxn modelId="{6675F05A-E53C-4F1B-BE77-3E8B5DC6C312}" srcId="{A0C35C3D-A4B5-44D8-A47B-8183F363E116}" destId="{A4A93F78-BF6B-4A7E-A661-8E1ED102B2D5}" srcOrd="1" destOrd="0" parTransId="{4423281F-6547-49CC-810C-7B1F03C2A6FD}" sibTransId="{D64CCC37-31EC-487D-A0E2-D29A7C18E093}"/>
    <dgm:cxn modelId="{2BF563B7-8285-44FD-AF2F-01CD42F9EDC5}" type="presOf" srcId="{51FB97D1-3B72-4A60-A968-2679AD5854B1}" destId="{6155E620-2C2C-4748-B628-4000C1B87A9A}" srcOrd="0" destOrd="0" presId="urn:microsoft.com/office/officeart/2005/8/layout/chevron1"/>
    <dgm:cxn modelId="{E861DBCE-D788-4644-86EA-4BB8B31D8CD7}" type="presOf" srcId="{0AB01D3C-4228-4420-B6EE-274B47A469B4}" destId="{5F96D6C9-7D0E-4A39-A5F3-D18D3C5053AA}" srcOrd="0" destOrd="0" presId="urn:microsoft.com/office/officeart/2005/8/layout/chevron1"/>
    <dgm:cxn modelId="{BEF47BD2-B231-43AC-93C2-1AABF64CC43E}" type="presOf" srcId="{44AFEA7C-F988-4863-B30A-96886D27264D}" destId="{EC9467E1-0A4D-4EE1-B615-F51A4E343D60}" srcOrd="0" destOrd="0" presId="urn:microsoft.com/office/officeart/2005/8/layout/chevron1"/>
    <dgm:cxn modelId="{07E298F6-D538-4551-83E4-D21DC517A07E}" type="presOf" srcId="{A4A93F78-BF6B-4A7E-A661-8E1ED102B2D5}" destId="{F71D9548-79C4-4C82-8548-9268FAF55FD8}" srcOrd="0" destOrd="0" presId="urn:microsoft.com/office/officeart/2005/8/layout/chevron1"/>
    <dgm:cxn modelId="{128E6460-6D4C-4B3D-9207-C6983136ACC4}" type="presParOf" srcId="{E37F5549-A26C-4D5B-A3E8-5682F96DB475}" destId="{EC9467E1-0A4D-4EE1-B615-F51A4E343D60}" srcOrd="0" destOrd="0" presId="urn:microsoft.com/office/officeart/2005/8/layout/chevron1"/>
    <dgm:cxn modelId="{C3ED6CB3-A655-4F2F-8093-6D979CC6569A}" type="presParOf" srcId="{E37F5549-A26C-4D5B-A3E8-5682F96DB475}" destId="{3C9D9E01-EE08-43A6-87C7-C05B5EF5B7A4}" srcOrd="1" destOrd="0" presId="urn:microsoft.com/office/officeart/2005/8/layout/chevron1"/>
    <dgm:cxn modelId="{0313C932-3F09-4B3C-9BF3-776B315F3363}" type="presParOf" srcId="{E37F5549-A26C-4D5B-A3E8-5682F96DB475}" destId="{F71D9548-79C4-4C82-8548-9268FAF55FD8}" srcOrd="2" destOrd="0" presId="urn:microsoft.com/office/officeart/2005/8/layout/chevron1"/>
    <dgm:cxn modelId="{B49FC680-7392-4DD7-B022-7315B1F74ED6}" type="presParOf" srcId="{E37F5549-A26C-4D5B-A3E8-5682F96DB475}" destId="{6B4D6E7F-7CC8-4D5F-A482-E146A0ACF03D}" srcOrd="3" destOrd="0" presId="urn:microsoft.com/office/officeart/2005/8/layout/chevron1"/>
    <dgm:cxn modelId="{06D94180-4ED9-4ECF-9E41-718BA1E9199F}" type="presParOf" srcId="{E37F5549-A26C-4D5B-A3E8-5682F96DB475}" destId="{6155E620-2C2C-4748-B628-4000C1B87A9A}" srcOrd="4" destOrd="0" presId="urn:microsoft.com/office/officeart/2005/8/layout/chevron1"/>
    <dgm:cxn modelId="{F52E55A4-7EB3-4CD0-8D68-8C5FDD340C5B}" type="presParOf" srcId="{E37F5549-A26C-4D5B-A3E8-5682F96DB475}" destId="{38DF6B35-59E2-4E01-B28F-0D4C6D74086D}" srcOrd="5" destOrd="0" presId="urn:microsoft.com/office/officeart/2005/8/layout/chevron1"/>
    <dgm:cxn modelId="{814A5A64-A826-4E7F-90E7-FA213AE4C96E}" type="presParOf" srcId="{E37F5549-A26C-4D5B-A3E8-5682F96DB475}" destId="{5F96D6C9-7D0E-4A39-A5F3-D18D3C5053AA}"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58155FF-F9A0-49FA-8DDC-27C1E2C8EB5F}" type="doc">
      <dgm:prSet loTypeId="urn:microsoft.com/office/officeart/2005/8/layout/cycle8" loCatId="cycle" qsTypeId="urn:microsoft.com/office/officeart/2005/8/quickstyle/simple3" qsCatId="simple" csTypeId="urn:microsoft.com/office/officeart/2005/8/colors/colorful3" csCatId="colorful" phldr="1"/>
      <dgm:spPr/>
    </dgm:pt>
    <dgm:pt modelId="{BD4B1D29-1513-449A-8EBA-7C423F8BAC7F}">
      <dgm:prSet phldrT="[文本]" custT="1"/>
      <dgm:spPr/>
      <dgm:t>
        <a:bodyPr/>
        <a:lstStyle/>
        <a:p>
          <a:r>
            <a:rPr lang="zh-CN" altLang="en-US" sz="2000" b="1" dirty="0">
              <a:solidFill>
                <a:srgbClr val="7030A0"/>
              </a:solidFill>
              <a:latin typeface="Times New Roman" panose="02020603050405020304" pitchFamily="18" charset="0"/>
              <a:cs typeface="Times New Roman" panose="02020603050405020304" pitchFamily="18" charset="0"/>
            </a:rPr>
            <a:t>确保变更对项目有利</a:t>
          </a:r>
          <a:endParaRPr lang="zh-CN" altLang="en-US" sz="2000" dirty="0">
            <a:solidFill>
              <a:srgbClr val="7030A0"/>
            </a:solidFill>
          </a:endParaRPr>
        </a:p>
      </dgm:t>
    </dgm:pt>
    <dgm:pt modelId="{79B7C5E9-3B50-4DAA-A2A3-C3B515A8C2A9}" type="parTrans" cxnId="{225A00AA-E6C2-4CB8-A517-09D54770C2C6}">
      <dgm:prSet/>
      <dgm:spPr/>
      <dgm:t>
        <a:bodyPr/>
        <a:lstStyle/>
        <a:p>
          <a:endParaRPr lang="zh-CN" altLang="en-US" sz="2400">
            <a:solidFill>
              <a:srgbClr val="7030A0"/>
            </a:solidFill>
          </a:endParaRPr>
        </a:p>
      </dgm:t>
    </dgm:pt>
    <dgm:pt modelId="{B745B460-AFB7-4DC6-941C-C74A40DBCBC3}" type="sibTrans" cxnId="{225A00AA-E6C2-4CB8-A517-09D54770C2C6}">
      <dgm:prSet/>
      <dgm:spPr/>
      <dgm:t>
        <a:bodyPr/>
        <a:lstStyle/>
        <a:p>
          <a:endParaRPr lang="zh-CN" altLang="en-US" sz="2400">
            <a:solidFill>
              <a:srgbClr val="7030A0"/>
            </a:solidFill>
          </a:endParaRPr>
        </a:p>
      </dgm:t>
    </dgm:pt>
    <dgm:pt modelId="{57B1489D-89B4-4903-8A61-AD7D95E570C6}">
      <dgm:prSet phldrT="[文本]" custT="1"/>
      <dgm:spPr/>
      <dgm:t>
        <a:bodyPr/>
        <a:lstStyle/>
        <a:p>
          <a:r>
            <a:rPr lang="zh-CN" altLang="en-US" sz="2000" b="1" dirty="0">
              <a:solidFill>
                <a:srgbClr val="7030A0"/>
              </a:solidFill>
              <a:latin typeface="Times New Roman" panose="02020603050405020304" pitchFamily="18" charset="0"/>
              <a:cs typeface="Times New Roman" panose="02020603050405020304" pitchFamily="18" charset="0"/>
            </a:rPr>
            <a:t>确定变更的发生</a:t>
          </a:r>
          <a:endParaRPr lang="zh-CN" altLang="en-US" sz="2000" dirty="0">
            <a:solidFill>
              <a:srgbClr val="7030A0"/>
            </a:solidFill>
          </a:endParaRPr>
        </a:p>
      </dgm:t>
    </dgm:pt>
    <dgm:pt modelId="{FE86C8D6-0144-4708-94F8-C82484D912E7}" type="parTrans" cxnId="{37AEA738-9C93-4019-9B9E-0674F038B766}">
      <dgm:prSet/>
      <dgm:spPr/>
      <dgm:t>
        <a:bodyPr/>
        <a:lstStyle/>
        <a:p>
          <a:endParaRPr lang="zh-CN" altLang="en-US" sz="2400">
            <a:solidFill>
              <a:srgbClr val="7030A0"/>
            </a:solidFill>
          </a:endParaRPr>
        </a:p>
      </dgm:t>
    </dgm:pt>
    <dgm:pt modelId="{EE55735B-DFFD-4E50-81B3-698DA834F689}" type="sibTrans" cxnId="{37AEA738-9C93-4019-9B9E-0674F038B766}">
      <dgm:prSet/>
      <dgm:spPr/>
      <dgm:t>
        <a:bodyPr/>
        <a:lstStyle/>
        <a:p>
          <a:endParaRPr lang="zh-CN" altLang="en-US" sz="2400">
            <a:solidFill>
              <a:srgbClr val="7030A0"/>
            </a:solidFill>
          </a:endParaRPr>
        </a:p>
      </dgm:t>
    </dgm:pt>
    <dgm:pt modelId="{66F1F0DE-9493-43BF-A688-700B461C9182}">
      <dgm:prSet phldrT="[文本]" custT="1"/>
      <dgm:spPr/>
      <dgm:t>
        <a:bodyPr/>
        <a:lstStyle/>
        <a:p>
          <a:r>
            <a:rPr lang="zh-CN" altLang="en-US" sz="2000" b="1" dirty="0">
              <a:solidFill>
                <a:srgbClr val="7030A0"/>
              </a:solidFill>
              <a:latin typeface="Times New Roman" panose="02020603050405020304" pitchFamily="18" charset="0"/>
              <a:cs typeface="Times New Roman" panose="02020603050405020304" pitchFamily="18" charset="0"/>
            </a:rPr>
            <a:t>对变更加以管理</a:t>
          </a:r>
          <a:endParaRPr lang="zh-CN" altLang="en-US" sz="2000" dirty="0">
            <a:solidFill>
              <a:srgbClr val="7030A0"/>
            </a:solidFill>
          </a:endParaRPr>
        </a:p>
      </dgm:t>
    </dgm:pt>
    <dgm:pt modelId="{7EA4EBC4-9DE5-4742-885E-B55C7700FD85}" type="parTrans" cxnId="{238CE1CC-B7A3-4A1E-A56B-370CA09983CA}">
      <dgm:prSet/>
      <dgm:spPr/>
      <dgm:t>
        <a:bodyPr/>
        <a:lstStyle/>
        <a:p>
          <a:endParaRPr lang="zh-CN" altLang="en-US" sz="2400">
            <a:solidFill>
              <a:srgbClr val="7030A0"/>
            </a:solidFill>
          </a:endParaRPr>
        </a:p>
      </dgm:t>
    </dgm:pt>
    <dgm:pt modelId="{AC2636AF-38A2-4160-83E2-A5F68EE06955}" type="sibTrans" cxnId="{238CE1CC-B7A3-4A1E-A56B-370CA09983CA}">
      <dgm:prSet/>
      <dgm:spPr/>
      <dgm:t>
        <a:bodyPr/>
        <a:lstStyle/>
        <a:p>
          <a:endParaRPr lang="zh-CN" altLang="en-US" sz="2400">
            <a:solidFill>
              <a:srgbClr val="7030A0"/>
            </a:solidFill>
          </a:endParaRPr>
        </a:p>
      </dgm:t>
    </dgm:pt>
    <dgm:pt modelId="{EA2886EA-5A69-4B4F-929D-D8CD735BDAB3}" type="pres">
      <dgm:prSet presAssocID="{658155FF-F9A0-49FA-8DDC-27C1E2C8EB5F}" presName="compositeShape" presStyleCnt="0">
        <dgm:presLayoutVars>
          <dgm:chMax val="7"/>
          <dgm:dir/>
          <dgm:resizeHandles val="exact"/>
        </dgm:presLayoutVars>
      </dgm:prSet>
      <dgm:spPr/>
    </dgm:pt>
    <dgm:pt modelId="{7E4CBB47-6C06-4685-9815-7FDFBDEE38E2}" type="pres">
      <dgm:prSet presAssocID="{658155FF-F9A0-49FA-8DDC-27C1E2C8EB5F}" presName="wedge1" presStyleLbl="node1" presStyleIdx="0" presStyleCnt="3"/>
      <dgm:spPr/>
    </dgm:pt>
    <dgm:pt modelId="{C4206F42-CCBD-42E8-A7C9-65BDD75A6A89}" type="pres">
      <dgm:prSet presAssocID="{658155FF-F9A0-49FA-8DDC-27C1E2C8EB5F}" presName="dummy1a" presStyleCnt="0"/>
      <dgm:spPr/>
    </dgm:pt>
    <dgm:pt modelId="{C9A404D6-3DE8-47D6-9A30-ECA1B341BB41}" type="pres">
      <dgm:prSet presAssocID="{658155FF-F9A0-49FA-8DDC-27C1E2C8EB5F}" presName="dummy1b" presStyleCnt="0"/>
      <dgm:spPr/>
    </dgm:pt>
    <dgm:pt modelId="{05B73855-E527-4190-B986-A1AFB3B9B03E}" type="pres">
      <dgm:prSet presAssocID="{658155FF-F9A0-49FA-8DDC-27C1E2C8EB5F}" presName="wedge1Tx" presStyleLbl="node1" presStyleIdx="0" presStyleCnt="3">
        <dgm:presLayoutVars>
          <dgm:chMax val="0"/>
          <dgm:chPref val="0"/>
          <dgm:bulletEnabled val="1"/>
        </dgm:presLayoutVars>
      </dgm:prSet>
      <dgm:spPr/>
    </dgm:pt>
    <dgm:pt modelId="{41A16997-5D59-4032-BEC1-B41A4DD4032F}" type="pres">
      <dgm:prSet presAssocID="{658155FF-F9A0-49FA-8DDC-27C1E2C8EB5F}" presName="wedge2" presStyleLbl="node1" presStyleIdx="1" presStyleCnt="3"/>
      <dgm:spPr/>
    </dgm:pt>
    <dgm:pt modelId="{99A5C2C4-E061-4E5A-86C0-BBDEE7937EF7}" type="pres">
      <dgm:prSet presAssocID="{658155FF-F9A0-49FA-8DDC-27C1E2C8EB5F}" presName="dummy2a" presStyleCnt="0"/>
      <dgm:spPr/>
    </dgm:pt>
    <dgm:pt modelId="{0EFBC3C3-07A4-44D6-94EF-82652A9BF9D4}" type="pres">
      <dgm:prSet presAssocID="{658155FF-F9A0-49FA-8DDC-27C1E2C8EB5F}" presName="dummy2b" presStyleCnt="0"/>
      <dgm:spPr/>
    </dgm:pt>
    <dgm:pt modelId="{B060FB0F-2EDC-490A-B633-547888C2783C}" type="pres">
      <dgm:prSet presAssocID="{658155FF-F9A0-49FA-8DDC-27C1E2C8EB5F}" presName="wedge2Tx" presStyleLbl="node1" presStyleIdx="1" presStyleCnt="3">
        <dgm:presLayoutVars>
          <dgm:chMax val="0"/>
          <dgm:chPref val="0"/>
          <dgm:bulletEnabled val="1"/>
        </dgm:presLayoutVars>
      </dgm:prSet>
      <dgm:spPr/>
    </dgm:pt>
    <dgm:pt modelId="{6674CC75-C8EC-41E2-911C-97D0DF4A2FA4}" type="pres">
      <dgm:prSet presAssocID="{658155FF-F9A0-49FA-8DDC-27C1E2C8EB5F}" presName="wedge3" presStyleLbl="node1" presStyleIdx="2" presStyleCnt="3"/>
      <dgm:spPr/>
    </dgm:pt>
    <dgm:pt modelId="{16C1074D-FECE-4755-B0ED-A0C85296397A}" type="pres">
      <dgm:prSet presAssocID="{658155FF-F9A0-49FA-8DDC-27C1E2C8EB5F}" presName="dummy3a" presStyleCnt="0"/>
      <dgm:spPr/>
    </dgm:pt>
    <dgm:pt modelId="{F38D45F7-9E99-43FC-8A82-68EAFD4C4719}" type="pres">
      <dgm:prSet presAssocID="{658155FF-F9A0-49FA-8DDC-27C1E2C8EB5F}" presName="dummy3b" presStyleCnt="0"/>
      <dgm:spPr/>
    </dgm:pt>
    <dgm:pt modelId="{DC86CBA9-6107-4045-BB76-94A6A96C81E9}" type="pres">
      <dgm:prSet presAssocID="{658155FF-F9A0-49FA-8DDC-27C1E2C8EB5F}" presName="wedge3Tx" presStyleLbl="node1" presStyleIdx="2" presStyleCnt="3">
        <dgm:presLayoutVars>
          <dgm:chMax val="0"/>
          <dgm:chPref val="0"/>
          <dgm:bulletEnabled val="1"/>
        </dgm:presLayoutVars>
      </dgm:prSet>
      <dgm:spPr/>
    </dgm:pt>
    <dgm:pt modelId="{1B9FEBF2-C5F3-4B55-A5E8-5AB24B8B73DB}" type="pres">
      <dgm:prSet presAssocID="{B745B460-AFB7-4DC6-941C-C74A40DBCBC3}" presName="arrowWedge1" presStyleLbl="fgSibTrans2D1" presStyleIdx="0" presStyleCnt="3"/>
      <dgm:spPr/>
    </dgm:pt>
    <dgm:pt modelId="{BC28A4EF-7D65-4EDA-B7DB-C3A96DA453E0}" type="pres">
      <dgm:prSet presAssocID="{EE55735B-DFFD-4E50-81B3-698DA834F689}" presName="arrowWedge2" presStyleLbl="fgSibTrans2D1" presStyleIdx="1" presStyleCnt="3"/>
      <dgm:spPr/>
    </dgm:pt>
    <dgm:pt modelId="{B1B99DDC-C4AB-4297-89E2-CE16E2A0F7C3}" type="pres">
      <dgm:prSet presAssocID="{AC2636AF-38A2-4160-83E2-A5F68EE06955}" presName="arrowWedge3" presStyleLbl="fgSibTrans2D1" presStyleIdx="2" presStyleCnt="3"/>
      <dgm:spPr/>
    </dgm:pt>
  </dgm:ptLst>
  <dgm:cxnLst>
    <dgm:cxn modelId="{95EA6F0F-513B-4521-AFE9-07E2F2A04EBC}" type="presOf" srcId="{658155FF-F9A0-49FA-8DDC-27C1E2C8EB5F}" destId="{EA2886EA-5A69-4B4F-929D-D8CD735BDAB3}" srcOrd="0" destOrd="0" presId="urn:microsoft.com/office/officeart/2005/8/layout/cycle8"/>
    <dgm:cxn modelId="{2587441A-C777-4D5B-9AB4-74311D711A7D}" type="presOf" srcId="{BD4B1D29-1513-449A-8EBA-7C423F8BAC7F}" destId="{05B73855-E527-4190-B986-A1AFB3B9B03E}" srcOrd="1" destOrd="0" presId="urn:microsoft.com/office/officeart/2005/8/layout/cycle8"/>
    <dgm:cxn modelId="{37AEA738-9C93-4019-9B9E-0674F038B766}" srcId="{658155FF-F9A0-49FA-8DDC-27C1E2C8EB5F}" destId="{57B1489D-89B4-4903-8A61-AD7D95E570C6}" srcOrd="1" destOrd="0" parTransId="{FE86C8D6-0144-4708-94F8-C82484D912E7}" sibTransId="{EE55735B-DFFD-4E50-81B3-698DA834F689}"/>
    <dgm:cxn modelId="{3FFEA664-9142-4D5D-B5AB-47C1F0499400}" type="presOf" srcId="{66F1F0DE-9493-43BF-A688-700B461C9182}" destId="{6674CC75-C8EC-41E2-911C-97D0DF4A2FA4}" srcOrd="0" destOrd="0" presId="urn:microsoft.com/office/officeart/2005/8/layout/cycle8"/>
    <dgm:cxn modelId="{9BBA0A6F-C859-404C-81EB-212F0666B30D}" type="presOf" srcId="{57B1489D-89B4-4903-8A61-AD7D95E570C6}" destId="{41A16997-5D59-4032-BEC1-B41A4DD4032F}" srcOrd="0" destOrd="0" presId="urn:microsoft.com/office/officeart/2005/8/layout/cycle8"/>
    <dgm:cxn modelId="{36416C73-DBBE-454D-B5E6-0C8FFB422D31}" type="presOf" srcId="{57B1489D-89B4-4903-8A61-AD7D95E570C6}" destId="{B060FB0F-2EDC-490A-B633-547888C2783C}" srcOrd="1" destOrd="0" presId="urn:microsoft.com/office/officeart/2005/8/layout/cycle8"/>
    <dgm:cxn modelId="{8CAFE188-C4C5-4B90-8480-FCA441B57A68}" type="presOf" srcId="{66F1F0DE-9493-43BF-A688-700B461C9182}" destId="{DC86CBA9-6107-4045-BB76-94A6A96C81E9}" srcOrd="1" destOrd="0" presId="urn:microsoft.com/office/officeart/2005/8/layout/cycle8"/>
    <dgm:cxn modelId="{225A00AA-E6C2-4CB8-A517-09D54770C2C6}" srcId="{658155FF-F9A0-49FA-8DDC-27C1E2C8EB5F}" destId="{BD4B1D29-1513-449A-8EBA-7C423F8BAC7F}" srcOrd="0" destOrd="0" parTransId="{79B7C5E9-3B50-4DAA-A2A3-C3B515A8C2A9}" sibTransId="{B745B460-AFB7-4DC6-941C-C74A40DBCBC3}"/>
    <dgm:cxn modelId="{238CE1CC-B7A3-4A1E-A56B-370CA09983CA}" srcId="{658155FF-F9A0-49FA-8DDC-27C1E2C8EB5F}" destId="{66F1F0DE-9493-43BF-A688-700B461C9182}" srcOrd="2" destOrd="0" parTransId="{7EA4EBC4-9DE5-4742-885E-B55C7700FD85}" sibTransId="{AC2636AF-38A2-4160-83E2-A5F68EE06955}"/>
    <dgm:cxn modelId="{B221FAD5-0DED-41CB-9383-F65B87F1FAE0}" type="presOf" srcId="{BD4B1D29-1513-449A-8EBA-7C423F8BAC7F}" destId="{7E4CBB47-6C06-4685-9815-7FDFBDEE38E2}" srcOrd="0" destOrd="0" presId="urn:microsoft.com/office/officeart/2005/8/layout/cycle8"/>
    <dgm:cxn modelId="{4DCE9F27-A535-408A-8624-79114B044452}" type="presParOf" srcId="{EA2886EA-5A69-4B4F-929D-D8CD735BDAB3}" destId="{7E4CBB47-6C06-4685-9815-7FDFBDEE38E2}" srcOrd="0" destOrd="0" presId="urn:microsoft.com/office/officeart/2005/8/layout/cycle8"/>
    <dgm:cxn modelId="{813579F1-E835-4D99-BC87-21F167F3657F}" type="presParOf" srcId="{EA2886EA-5A69-4B4F-929D-D8CD735BDAB3}" destId="{C4206F42-CCBD-42E8-A7C9-65BDD75A6A89}" srcOrd="1" destOrd="0" presId="urn:microsoft.com/office/officeart/2005/8/layout/cycle8"/>
    <dgm:cxn modelId="{AE31C195-0839-4443-81BC-D412C9E8E47C}" type="presParOf" srcId="{EA2886EA-5A69-4B4F-929D-D8CD735BDAB3}" destId="{C9A404D6-3DE8-47D6-9A30-ECA1B341BB41}" srcOrd="2" destOrd="0" presId="urn:microsoft.com/office/officeart/2005/8/layout/cycle8"/>
    <dgm:cxn modelId="{4074B582-76B5-4660-A410-FC60A8D665F7}" type="presParOf" srcId="{EA2886EA-5A69-4B4F-929D-D8CD735BDAB3}" destId="{05B73855-E527-4190-B986-A1AFB3B9B03E}" srcOrd="3" destOrd="0" presId="urn:microsoft.com/office/officeart/2005/8/layout/cycle8"/>
    <dgm:cxn modelId="{AB904C08-C5D7-4DAE-A7C5-DE27F1EB4DBD}" type="presParOf" srcId="{EA2886EA-5A69-4B4F-929D-D8CD735BDAB3}" destId="{41A16997-5D59-4032-BEC1-B41A4DD4032F}" srcOrd="4" destOrd="0" presId="urn:microsoft.com/office/officeart/2005/8/layout/cycle8"/>
    <dgm:cxn modelId="{B91C11DC-9B50-4374-9345-FB714C5CE399}" type="presParOf" srcId="{EA2886EA-5A69-4B4F-929D-D8CD735BDAB3}" destId="{99A5C2C4-E061-4E5A-86C0-BBDEE7937EF7}" srcOrd="5" destOrd="0" presId="urn:microsoft.com/office/officeart/2005/8/layout/cycle8"/>
    <dgm:cxn modelId="{35869462-0F89-4808-A355-08EC7AD2107D}" type="presParOf" srcId="{EA2886EA-5A69-4B4F-929D-D8CD735BDAB3}" destId="{0EFBC3C3-07A4-44D6-94EF-82652A9BF9D4}" srcOrd="6" destOrd="0" presId="urn:microsoft.com/office/officeart/2005/8/layout/cycle8"/>
    <dgm:cxn modelId="{C7929EE8-4BDB-4F81-BFB1-B615D3B6C194}" type="presParOf" srcId="{EA2886EA-5A69-4B4F-929D-D8CD735BDAB3}" destId="{B060FB0F-2EDC-490A-B633-547888C2783C}" srcOrd="7" destOrd="0" presId="urn:microsoft.com/office/officeart/2005/8/layout/cycle8"/>
    <dgm:cxn modelId="{7B91009E-6819-49FA-B728-6E93A1D9666D}" type="presParOf" srcId="{EA2886EA-5A69-4B4F-929D-D8CD735BDAB3}" destId="{6674CC75-C8EC-41E2-911C-97D0DF4A2FA4}" srcOrd="8" destOrd="0" presId="urn:microsoft.com/office/officeart/2005/8/layout/cycle8"/>
    <dgm:cxn modelId="{D3FF462F-BB95-472C-8076-77AC6E88797D}" type="presParOf" srcId="{EA2886EA-5A69-4B4F-929D-D8CD735BDAB3}" destId="{16C1074D-FECE-4755-B0ED-A0C85296397A}" srcOrd="9" destOrd="0" presId="urn:microsoft.com/office/officeart/2005/8/layout/cycle8"/>
    <dgm:cxn modelId="{55AFCEB9-9879-489D-B98E-DC5D2EF68242}" type="presParOf" srcId="{EA2886EA-5A69-4B4F-929D-D8CD735BDAB3}" destId="{F38D45F7-9E99-43FC-8A82-68EAFD4C4719}" srcOrd="10" destOrd="0" presId="urn:microsoft.com/office/officeart/2005/8/layout/cycle8"/>
    <dgm:cxn modelId="{FB44B42D-624B-44B5-9814-FEC240D6A490}" type="presParOf" srcId="{EA2886EA-5A69-4B4F-929D-D8CD735BDAB3}" destId="{DC86CBA9-6107-4045-BB76-94A6A96C81E9}" srcOrd="11" destOrd="0" presId="urn:microsoft.com/office/officeart/2005/8/layout/cycle8"/>
    <dgm:cxn modelId="{FDED1A8C-F61C-44E5-BEC1-02A3E38C5E67}" type="presParOf" srcId="{EA2886EA-5A69-4B4F-929D-D8CD735BDAB3}" destId="{1B9FEBF2-C5F3-4B55-A5E8-5AB24B8B73DB}" srcOrd="12" destOrd="0" presId="urn:microsoft.com/office/officeart/2005/8/layout/cycle8"/>
    <dgm:cxn modelId="{53C05A90-0C10-4A0F-B3E6-657FCA4BA77F}" type="presParOf" srcId="{EA2886EA-5A69-4B4F-929D-D8CD735BDAB3}" destId="{BC28A4EF-7D65-4EDA-B7DB-C3A96DA453E0}" srcOrd="13" destOrd="0" presId="urn:microsoft.com/office/officeart/2005/8/layout/cycle8"/>
    <dgm:cxn modelId="{7E254300-2EC2-433A-A35B-DE1A7D0D67E5}" type="presParOf" srcId="{EA2886EA-5A69-4B4F-929D-D8CD735BDAB3}" destId="{B1B99DDC-C4AB-4297-89E2-CE16E2A0F7C3}"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、项目管理计划</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、工作绩效报告</a:t>
          </a:r>
          <a:endParaRPr lang="en-US" altLang="zh-CN" sz="1800" dirty="0">
            <a:solidFill>
              <a:schemeClr val="bg1"/>
            </a:solidFill>
          </a:endParaRPr>
        </a:p>
        <a:p>
          <a:pPr algn="l"/>
          <a:r>
            <a:rPr lang="en-US" altLang="zh-CN" sz="1800" b="1" dirty="0">
              <a:solidFill>
                <a:srgbClr val="FFC000"/>
              </a:solidFill>
            </a:rPr>
            <a:t>3</a:t>
          </a:r>
          <a:r>
            <a:rPr lang="zh-CN" altLang="en-US" sz="1800" b="1" dirty="0">
              <a:solidFill>
                <a:srgbClr val="FFC000"/>
              </a:solidFill>
            </a:rPr>
            <a:t>、变更请求</a:t>
          </a:r>
          <a:endParaRPr lang="zh-CN" altLang="en-US"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a:t>
          </a:r>
          <a:r>
            <a:rPr lang="zh-CN" altLang="zh-CN" sz="2000" b="0" dirty="0">
              <a:solidFill>
                <a:schemeClr val="bg1"/>
              </a:solidFill>
            </a:rPr>
            <a:t>会议</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a:t>
          </a:r>
          <a:r>
            <a:rPr lang="zh-CN" altLang="en-US" sz="2000" b="0" dirty="0"/>
            <a:t>变更控制系统</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、批准的变更请求</a:t>
          </a:r>
          <a:endParaRPr lang="en-US" altLang="zh-CN" sz="2000" dirty="0"/>
        </a:p>
        <a:p>
          <a:pPr algn="l"/>
          <a:r>
            <a:rPr lang="en-US" altLang="zh-CN" sz="2000" dirty="0"/>
            <a:t>2</a:t>
          </a:r>
          <a:r>
            <a:rPr lang="zh-CN" altLang="en-US" sz="2000" dirty="0"/>
            <a:t>、变更日志</a:t>
          </a:r>
          <a:endParaRPr lang="en-US" altLang="zh-CN" sz="2000" dirty="0"/>
        </a:p>
        <a:p>
          <a:pPr algn="l"/>
          <a:r>
            <a:rPr lang="en-US" altLang="zh-CN" sz="2000" dirty="0"/>
            <a:t>2</a:t>
          </a:r>
          <a:r>
            <a:rPr lang="zh-CN" altLang="en-US" sz="2000" dirty="0"/>
            <a:t>、项目管理计划</a:t>
          </a:r>
          <a:r>
            <a:rPr lang="zh-CN" altLang="en-US" sz="1200" dirty="0"/>
            <a:t>（更新）</a:t>
          </a:r>
          <a:endParaRPr lang="en-US" altLang="zh-CN" sz="1600" dirty="0"/>
        </a:p>
        <a:p>
          <a:pPr algn="l"/>
          <a:r>
            <a:rPr lang="en-US" altLang="zh-CN" sz="2000" dirty="0"/>
            <a:t>3</a:t>
          </a:r>
          <a:r>
            <a:rPr lang="zh-CN" altLang="en-US" sz="2000" dirty="0"/>
            <a:t>、项目文件</a:t>
          </a:r>
          <a:r>
            <a:rPr lang="zh-CN" altLang="en-US" sz="1200" dirty="0"/>
            <a:t>（更新）</a:t>
          </a:r>
          <a:endParaRPr lang="en-US" altLang="zh-CN" sz="14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41847">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7F7DC51A-5B6D-4A00-9F29-41285A6DAB0E}" type="doc">
      <dgm:prSet loTypeId="urn:microsoft.com/office/officeart/2005/8/layout/cycle8" loCatId="cycle" qsTypeId="urn:microsoft.com/office/officeart/2005/8/quickstyle/simple3" qsCatId="simple" csTypeId="urn:microsoft.com/office/officeart/2005/8/colors/colorful4" csCatId="colorful" phldr="1"/>
      <dgm:spPr/>
    </dgm:pt>
    <dgm:pt modelId="{5C82732A-DC16-4D35-BD0F-9F0A62886F75}">
      <dgm:prSet phldrT="[文本]"/>
      <dgm:spPr/>
      <dgm:t>
        <a:bodyPr/>
        <a:lstStyle/>
        <a:p>
          <a:pPr>
            <a:buNone/>
          </a:pPr>
          <a:r>
            <a:rPr lang="zh-CN" altLang="en-US" b="1" dirty="0">
              <a:latin typeface="Times New Roman" panose="02020603050405020304" pitchFamily="18" charset="0"/>
              <a:cs typeface="Times New Roman" panose="02020603050405020304" pitchFamily="18" charset="0"/>
            </a:rPr>
            <a:t>纠正措施</a:t>
          </a:r>
          <a:endParaRPr lang="zh-CN" altLang="en-US" dirty="0"/>
        </a:p>
      </dgm:t>
    </dgm:pt>
    <dgm:pt modelId="{FC5EFC28-BCA7-4F0D-94C5-54E27BE82BFA}" type="parTrans" cxnId="{B67D9919-A31F-4FD7-A041-A89956F7086F}">
      <dgm:prSet/>
      <dgm:spPr/>
      <dgm:t>
        <a:bodyPr/>
        <a:lstStyle/>
        <a:p>
          <a:endParaRPr lang="zh-CN" altLang="en-US"/>
        </a:p>
      </dgm:t>
    </dgm:pt>
    <dgm:pt modelId="{42374778-F610-45AB-8064-1BEAB4E829EF}" type="sibTrans" cxnId="{B67D9919-A31F-4FD7-A041-A89956F7086F}">
      <dgm:prSet/>
      <dgm:spPr/>
      <dgm:t>
        <a:bodyPr/>
        <a:lstStyle/>
        <a:p>
          <a:endParaRPr lang="zh-CN" altLang="en-US"/>
        </a:p>
      </dgm:t>
    </dgm:pt>
    <dgm:pt modelId="{842B7F9B-6EE1-4045-AE93-10C328FC0E77}">
      <dgm:prSet/>
      <dgm:spPr/>
      <dgm:t>
        <a:bodyPr/>
        <a:lstStyle/>
        <a:p>
          <a:r>
            <a:rPr lang="zh-CN" altLang="en-US" b="1" dirty="0">
              <a:latin typeface="Times New Roman" panose="02020603050405020304" pitchFamily="18" charset="0"/>
              <a:cs typeface="Times New Roman" panose="02020603050405020304" pitchFamily="18" charset="0"/>
            </a:rPr>
            <a:t>预防措施</a:t>
          </a:r>
        </a:p>
      </dgm:t>
    </dgm:pt>
    <dgm:pt modelId="{741322AB-4722-4850-BC21-8976245DD974}" type="parTrans" cxnId="{80E1C5EA-09AF-4C6C-9EB7-78436E5B47B1}">
      <dgm:prSet/>
      <dgm:spPr/>
      <dgm:t>
        <a:bodyPr/>
        <a:lstStyle/>
        <a:p>
          <a:endParaRPr lang="zh-CN" altLang="en-US"/>
        </a:p>
      </dgm:t>
    </dgm:pt>
    <dgm:pt modelId="{8BED03B7-84E4-4EBF-BF9C-C6384E5A7F04}" type="sibTrans" cxnId="{80E1C5EA-09AF-4C6C-9EB7-78436E5B47B1}">
      <dgm:prSet/>
      <dgm:spPr/>
      <dgm:t>
        <a:bodyPr/>
        <a:lstStyle/>
        <a:p>
          <a:endParaRPr lang="zh-CN" altLang="en-US"/>
        </a:p>
      </dgm:t>
    </dgm:pt>
    <dgm:pt modelId="{0CE301E4-0585-4CB3-8EDB-A51C6956E8ED}">
      <dgm:prSet/>
      <dgm:spPr/>
      <dgm:t>
        <a:bodyPr/>
        <a:lstStyle/>
        <a:p>
          <a:r>
            <a:rPr lang="zh-CN" altLang="en-US" b="1" dirty="0">
              <a:latin typeface="Times New Roman" panose="02020603050405020304" pitchFamily="18" charset="0"/>
              <a:cs typeface="Times New Roman" panose="02020603050405020304" pitchFamily="18" charset="0"/>
            </a:rPr>
            <a:t>缺陷补救</a:t>
          </a:r>
        </a:p>
      </dgm:t>
    </dgm:pt>
    <dgm:pt modelId="{660AF6FA-A5F2-4C2B-AF8A-65AFBD6A6C8D}" type="parTrans" cxnId="{85FACA02-2EA8-42AD-A6F4-72B806707E7C}">
      <dgm:prSet/>
      <dgm:spPr/>
      <dgm:t>
        <a:bodyPr/>
        <a:lstStyle/>
        <a:p>
          <a:endParaRPr lang="zh-CN" altLang="en-US"/>
        </a:p>
      </dgm:t>
    </dgm:pt>
    <dgm:pt modelId="{BB89B520-3526-44B4-A86A-D68473DEAF56}" type="sibTrans" cxnId="{85FACA02-2EA8-42AD-A6F4-72B806707E7C}">
      <dgm:prSet/>
      <dgm:spPr/>
      <dgm:t>
        <a:bodyPr/>
        <a:lstStyle/>
        <a:p>
          <a:endParaRPr lang="zh-CN" altLang="en-US"/>
        </a:p>
      </dgm:t>
    </dgm:pt>
    <dgm:pt modelId="{F8B9FB72-2148-40DF-8ABF-24467080EF5A}" type="pres">
      <dgm:prSet presAssocID="{7F7DC51A-5B6D-4A00-9F29-41285A6DAB0E}" presName="compositeShape" presStyleCnt="0">
        <dgm:presLayoutVars>
          <dgm:chMax val="7"/>
          <dgm:dir/>
          <dgm:resizeHandles val="exact"/>
        </dgm:presLayoutVars>
      </dgm:prSet>
      <dgm:spPr/>
    </dgm:pt>
    <dgm:pt modelId="{7874E318-DD29-452C-8A80-DCF67C4CFD90}" type="pres">
      <dgm:prSet presAssocID="{7F7DC51A-5B6D-4A00-9F29-41285A6DAB0E}" presName="wedge1" presStyleLbl="node1" presStyleIdx="0" presStyleCnt="3"/>
      <dgm:spPr/>
    </dgm:pt>
    <dgm:pt modelId="{1BBF6B43-DFE9-40C9-B680-568FB1284989}" type="pres">
      <dgm:prSet presAssocID="{7F7DC51A-5B6D-4A00-9F29-41285A6DAB0E}" presName="dummy1a" presStyleCnt="0"/>
      <dgm:spPr/>
    </dgm:pt>
    <dgm:pt modelId="{87260457-8E8D-40D5-B829-6B398E92190E}" type="pres">
      <dgm:prSet presAssocID="{7F7DC51A-5B6D-4A00-9F29-41285A6DAB0E}" presName="dummy1b" presStyleCnt="0"/>
      <dgm:spPr/>
    </dgm:pt>
    <dgm:pt modelId="{45FF1FB7-5ED1-4863-95D6-B97AE3E2ED33}" type="pres">
      <dgm:prSet presAssocID="{7F7DC51A-5B6D-4A00-9F29-41285A6DAB0E}" presName="wedge1Tx" presStyleLbl="node1" presStyleIdx="0" presStyleCnt="3">
        <dgm:presLayoutVars>
          <dgm:chMax val="0"/>
          <dgm:chPref val="0"/>
          <dgm:bulletEnabled val="1"/>
        </dgm:presLayoutVars>
      </dgm:prSet>
      <dgm:spPr/>
    </dgm:pt>
    <dgm:pt modelId="{66F62518-965F-4506-86D7-552848701303}" type="pres">
      <dgm:prSet presAssocID="{7F7DC51A-5B6D-4A00-9F29-41285A6DAB0E}" presName="wedge2" presStyleLbl="node1" presStyleIdx="1" presStyleCnt="3"/>
      <dgm:spPr/>
    </dgm:pt>
    <dgm:pt modelId="{CEF9B02E-9C0D-4140-B98A-FF96CD7584EE}" type="pres">
      <dgm:prSet presAssocID="{7F7DC51A-5B6D-4A00-9F29-41285A6DAB0E}" presName="dummy2a" presStyleCnt="0"/>
      <dgm:spPr/>
    </dgm:pt>
    <dgm:pt modelId="{A21F701E-A4A1-4629-B659-976463F0E1AE}" type="pres">
      <dgm:prSet presAssocID="{7F7DC51A-5B6D-4A00-9F29-41285A6DAB0E}" presName="dummy2b" presStyleCnt="0"/>
      <dgm:spPr/>
    </dgm:pt>
    <dgm:pt modelId="{25B7AB4C-B5D4-42B5-94CC-0C86A9103D4B}" type="pres">
      <dgm:prSet presAssocID="{7F7DC51A-5B6D-4A00-9F29-41285A6DAB0E}" presName="wedge2Tx" presStyleLbl="node1" presStyleIdx="1" presStyleCnt="3">
        <dgm:presLayoutVars>
          <dgm:chMax val="0"/>
          <dgm:chPref val="0"/>
          <dgm:bulletEnabled val="1"/>
        </dgm:presLayoutVars>
      </dgm:prSet>
      <dgm:spPr/>
    </dgm:pt>
    <dgm:pt modelId="{4046A8FD-5115-42CD-A154-BA62D29327B1}" type="pres">
      <dgm:prSet presAssocID="{7F7DC51A-5B6D-4A00-9F29-41285A6DAB0E}" presName="wedge3" presStyleLbl="node1" presStyleIdx="2" presStyleCnt="3"/>
      <dgm:spPr/>
    </dgm:pt>
    <dgm:pt modelId="{090BEF93-E267-4B86-A554-4FD4A07D6264}" type="pres">
      <dgm:prSet presAssocID="{7F7DC51A-5B6D-4A00-9F29-41285A6DAB0E}" presName="dummy3a" presStyleCnt="0"/>
      <dgm:spPr/>
    </dgm:pt>
    <dgm:pt modelId="{572D54A4-455E-4942-8BAD-11E4416AB2A2}" type="pres">
      <dgm:prSet presAssocID="{7F7DC51A-5B6D-4A00-9F29-41285A6DAB0E}" presName="dummy3b" presStyleCnt="0"/>
      <dgm:spPr/>
    </dgm:pt>
    <dgm:pt modelId="{224B8CAC-14BF-403A-B777-C6DB040C9101}" type="pres">
      <dgm:prSet presAssocID="{7F7DC51A-5B6D-4A00-9F29-41285A6DAB0E}" presName="wedge3Tx" presStyleLbl="node1" presStyleIdx="2" presStyleCnt="3">
        <dgm:presLayoutVars>
          <dgm:chMax val="0"/>
          <dgm:chPref val="0"/>
          <dgm:bulletEnabled val="1"/>
        </dgm:presLayoutVars>
      </dgm:prSet>
      <dgm:spPr/>
    </dgm:pt>
    <dgm:pt modelId="{DD5F677A-4A6C-41E8-8968-1B7E2BFD9947}" type="pres">
      <dgm:prSet presAssocID="{42374778-F610-45AB-8064-1BEAB4E829EF}" presName="arrowWedge1" presStyleLbl="fgSibTrans2D1" presStyleIdx="0" presStyleCnt="3"/>
      <dgm:spPr/>
    </dgm:pt>
    <dgm:pt modelId="{CB00906A-D818-4BB5-BD2D-32A245AF11DD}" type="pres">
      <dgm:prSet presAssocID="{8BED03B7-84E4-4EBF-BF9C-C6384E5A7F04}" presName="arrowWedge2" presStyleLbl="fgSibTrans2D1" presStyleIdx="1" presStyleCnt="3"/>
      <dgm:spPr/>
    </dgm:pt>
    <dgm:pt modelId="{592AD80F-D066-44CB-8EAD-1A2DC9E31C61}" type="pres">
      <dgm:prSet presAssocID="{BB89B520-3526-44B4-A86A-D68473DEAF56}" presName="arrowWedge3" presStyleLbl="fgSibTrans2D1" presStyleIdx="2" presStyleCnt="3"/>
      <dgm:spPr/>
    </dgm:pt>
  </dgm:ptLst>
  <dgm:cxnLst>
    <dgm:cxn modelId="{85FACA02-2EA8-42AD-A6F4-72B806707E7C}" srcId="{7F7DC51A-5B6D-4A00-9F29-41285A6DAB0E}" destId="{0CE301E4-0585-4CB3-8EDB-A51C6956E8ED}" srcOrd="2" destOrd="0" parTransId="{660AF6FA-A5F2-4C2B-AF8A-65AFBD6A6C8D}" sibTransId="{BB89B520-3526-44B4-A86A-D68473DEAF56}"/>
    <dgm:cxn modelId="{370D560B-EBD5-4ACE-BE8D-504A17B3E9E0}" type="presOf" srcId="{7F7DC51A-5B6D-4A00-9F29-41285A6DAB0E}" destId="{F8B9FB72-2148-40DF-8ABF-24467080EF5A}" srcOrd="0" destOrd="0" presId="urn:microsoft.com/office/officeart/2005/8/layout/cycle8"/>
    <dgm:cxn modelId="{B67D9919-A31F-4FD7-A041-A89956F7086F}" srcId="{7F7DC51A-5B6D-4A00-9F29-41285A6DAB0E}" destId="{5C82732A-DC16-4D35-BD0F-9F0A62886F75}" srcOrd="0" destOrd="0" parTransId="{FC5EFC28-BCA7-4F0D-94C5-54E27BE82BFA}" sibTransId="{42374778-F610-45AB-8064-1BEAB4E829EF}"/>
    <dgm:cxn modelId="{79E46228-D08F-4F5E-B30C-5FAC33ED03CA}" type="presOf" srcId="{842B7F9B-6EE1-4045-AE93-10C328FC0E77}" destId="{25B7AB4C-B5D4-42B5-94CC-0C86A9103D4B}" srcOrd="1" destOrd="0" presId="urn:microsoft.com/office/officeart/2005/8/layout/cycle8"/>
    <dgm:cxn modelId="{81E0FE5D-B5B6-4795-A85B-207053A6A400}" type="presOf" srcId="{5C82732A-DC16-4D35-BD0F-9F0A62886F75}" destId="{45FF1FB7-5ED1-4863-95D6-B97AE3E2ED33}" srcOrd="1" destOrd="0" presId="urn:microsoft.com/office/officeart/2005/8/layout/cycle8"/>
    <dgm:cxn modelId="{61C2CE69-3AD7-435B-9203-93F298031082}" type="presOf" srcId="{842B7F9B-6EE1-4045-AE93-10C328FC0E77}" destId="{66F62518-965F-4506-86D7-552848701303}" srcOrd="0" destOrd="0" presId="urn:microsoft.com/office/officeart/2005/8/layout/cycle8"/>
    <dgm:cxn modelId="{50FB6258-258D-4EEC-87FE-B226CBE2384C}" type="presOf" srcId="{5C82732A-DC16-4D35-BD0F-9F0A62886F75}" destId="{7874E318-DD29-452C-8A80-DCF67C4CFD90}" srcOrd="0" destOrd="0" presId="urn:microsoft.com/office/officeart/2005/8/layout/cycle8"/>
    <dgm:cxn modelId="{219F6FAA-6B0B-4BC1-A33A-3143A1AD2A15}" type="presOf" srcId="{0CE301E4-0585-4CB3-8EDB-A51C6956E8ED}" destId="{224B8CAC-14BF-403A-B777-C6DB040C9101}" srcOrd="1" destOrd="0" presId="urn:microsoft.com/office/officeart/2005/8/layout/cycle8"/>
    <dgm:cxn modelId="{878C56D0-F063-47A6-9221-41B5F036E82F}" type="presOf" srcId="{0CE301E4-0585-4CB3-8EDB-A51C6956E8ED}" destId="{4046A8FD-5115-42CD-A154-BA62D29327B1}" srcOrd="0" destOrd="0" presId="urn:microsoft.com/office/officeart/2005/8/layout/cycle8"/>
    <dgm:cxn modelId="{80E1C5EA-09AF-4C6C-9EB7-78436E5B47B1}" srcId="{7F7DC51A-5B6D-4A00-9F29-41285A6DAB0E}" destId="{842B7F9B-6EE1-4045-AE93-10C328FC0E77}" srcOrd="1" destOrd="0" parTransId="{741322AB-4722-4850-BC21-8976245DD974}" sibTransId="{8BED03B7-84E4-4EBF-BF9C-C6384E5A7F04}"/>
    <dgm:cxn modelId="{7B090B22-7132-4BEE-9F0F-F3DBA54C836B}" type="presParOf" srcId="{F8B9FB72-2148-40DF-8ABF-24467080EF5A}" destId="{7874E318-DD29-452C-8A80-DCF67C4CFD90}" srcOrd="0" destOrd="0" presId="urn:microsoft.com/office/officeart/2005/8/layout/cycle8"/>
    <dgm:cxn modelId="{1B281BD4-E50E-49BD-A560-A8C841EEBCD5}" type="presParOf" srcId="{F8B9FB72-2148-40DF-8ABF-24467080EF5A}" destId="{1BBF6B43-DFE9-40C9-B680-568FB1284989}" srcOrd="1" destOrd="0" presId="urn:microsoft.com/office/officeart/2005/8/layout/cycle8"/>
    <dgm:cxn modelId="{23D81059-5437-45E1-90F2-A2D18799E384}" type="presParOf" srcId="{F8B9FB72-2148-40DF-8ABF-24467080EF5A}" destId="{87260457-8E8D-40D5-B829-6B398E92190E}" srcOrd="2" destOrd="0" presId="urn:microsoft.com/office/officeart/2005/8/layout/cycle8"/>
    <dgm:cxn modelId="{CAF7FFE5-5608-4F55-A55A-116D2A0FC60F}" type="presParOf" srcId="{F8B9FB72-2148-40DF-8ABF-24467080EF5A}" destId="{45FF1FB7-5ED1-4863-95D6-B97AE3E2ED33}" srcOrd="3" destOrd="0" presId="urn:microsoft.com/office/officeart/2005/8/layout/cycle8"/>
    <dgm:cxn modelId="{58A6B429-9BC7-4EEE-BCDE-9CB9DEB41D8F}" type="presParOf" srcId="{F8B9FB72-2148-40DF-8ABF-24467080EF5A}" destId="{66F62518-965F-4506-86D7-552848701303}" srcOrd="4" destOrd="0" presId="urn:microsoft.com/office/officeart/2005/8/layout/cycle8"/>
    <dgm:cxn modelId="{30D29AC4-34BB-41AC-938A-8A6FD3D856AB}" type="presParOf" srcId="{F8B9FB72-2148-40DF-8ABF-24467080EF5A}" destId="{CEF9B02E-9C0D-4140-B98A-FF96CD7584EE}" srcOrd="5" destOrd="0" presId="urn:microsoft.com/office/officeart/2005/8/layout/cycle8"/>
    <dgm:cxn modelId="{3A061AED-9609-4440-888B-3F72344CD8FD}" type="presParOf" srcId="{F8B9FB72-2148-40DF-8ABF-24467080EF5A}" destId="{A21F701E-A4A1-4629-B659-976463F0E1AE}" srcOrd="6" destOrd="0" presId="urn:microsoft.com/office/officeart/2005/8/layout/cycle8"/>
    <dgm:cxn modelId="{5A40B771-03D0-437C-B2B5-EC0519F3AEC0}" type="presParOf" srcId="{F8B9FB72-2148-40DF-8ABF-24467080EF5A}" destId="{25B7AB4C-B5D4-42B5-94CC-0C86A9103D4B}" srcOrd="7" destOrd="0" presId="urn:microsoft.com/office/officeart/2005/8/layout/cycle8"/>
    <dgm:cxn modelId="{82F7A820-E806-43A8-BE94-5091C3261452}" type="presParOf" srcId="{F8B9FB72-2148-40DF-8ABF-24467080EF5A}" destId="{4046A8FD-5115-42CD-A154-BA62D29327B1}" srcOrd="8" destOrd="0" presId="urn:microsoft.com/office/officeart/2005/8/layout/cycle8"/>
    <dgm:cxn modelId="{D1844D50-6541-4CDB-B07B-C6B06D64EE94}" type="presParOf" srcId="{F8B9FB72-2148-40DF-8ABF-24467080EF5A}" destId="{090BEF93-E267-4B86-A554-4FD4A07D6264}" srcOrd="9" destOrd="0" presId="urn:microsoft.com/office/officeart/2005/8/layout/cycle8"/>
    <dgm:cxn modelId="{730375A6-F67A-48AB-986E-C085927CBD9E}" type="presParOf" srcId="{F8B9FB72-2148-40DF-8ABF-24467080EF5A}" destId="{572D54A4-455E-4942-8BAD-11E4416AB2A2}" srcOrd="10" destOrd="0" presId="urn:microsoft.com/office/officeart/2005/8/layout/cycle8"/>
    <dgm:cxn modelId="{43C09551-F5ED-47C2-AC9D-A8DB6A5E1649}" type="presParOf" srcId="{F8B9FB72-2148-40DF-8ABF-24467080EF5A}" destId="{224B8CAC-14BF-403A-B777-C6DB040C9101}" srcOrd="11" destOrd="0" presId="urn:microsoft.com/office/officeart/2005/8/layout/cycle8"/>
    <dgm:cxn modelId="{229FABBA-47BC-45CC-820B-F2CE7B1F3A91}" type="presParOf" srcId="{F8B9FB72-2148-40DF-8ABF-24467080EF5A}" destId="{DD5F677A-4A6C-41E8-8968-1B7E2BFD9947}" srcOrd="12" destOrd="0" presId="urn:microsoft.com/office/officeart/2005/8/layout/cycle8"/>
    <dgm:cxn modelId="{D178BC05-0F84-4292-ABEC-C7FE4DDC651A}" type="presParOf" srcId="{F8B9FB72-2148-40DF-8ABF-24467080EF5A}" destId="{CB00906A-D818-4BB5-BD2D-32A245AF11DD}" srcOrd="13" destOrd="0" presId="urn:microsoft.com/office/officeart/2005/8/layout/cycle8"/>
    <dgm:cxn modelId="{5371559B-11F1-475D-A35B-0853AB990E07}" type="presParOf" srcId="{F8B9FB72-2148-40DF-8ABF-24467080EF5A}" destId="{592AD80F-D066-44CB-8EAD-1A2DC9E31C61}" srcOrd="14" destOrd="0" presId="urn:microsoft.com/office/officeart/2005/8/layout/cycle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D439784F-5D38-46AA-A5E4-CCE5B35454EF}"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zh-CN" altLang="en-US"/>
        </a:p>
      </dgm:t>
    </dgm:pt>
    <dgm:pt modelId="{A82ECB0E-B15D-4B85-BD68-2E9033A1EC32}">
      <dgm:prSet phldrT="[文本]"/>
      <dgm:spPr/>
      <dgm:t>
        <a:bodyPr/>
        <a:lstStyle/>
        <a:p>
          <a:pPr>
            <a:buNone/>
          </a:pPr>
          <a:r>
            <a:rPr lang="zh-CN" altLang="en-US" b="1" dirty="0">
              <a:latin typeface="Times New Roman" panose="02020603050405020304" pitchFamily="18" charset="0"/>
              <a:cs typeface="Times New Roman" panose="02020603050405020304" pitchFamily="18" charset="0"/>
            </a:rPr>
            <a:t>项目管理团队</a:t>
          </a:r>
          <a:endParaRPr lang="zh-CN" altLang="en-US" dirty="0"/>
        </a:p>
      </dgm:t>
    </dgm:pt>
    <dgm:pt modelId="{74D14F20-626C-4A30-A6B3-460378C1BFE0}" type="parTrans" cxnId="{957D91F0-7FA9-4232-9B13-242F56B996D7}">
      <dgm:prSet/>
      <dgm:spPr/>
      <dgm:t>
        <a:bodyPr/>
        <a:lstStyle/>
        <a:p>
          <a:endParaRPr lang="zh-CN" altLang="en-US">
            <a:solidFill>
              <a:schemeClr val="bg1"/>
            </a:solidFill>
          </a:endParaRPr>
        </a:p>
      </dgm:t>
    </dgm:pt>
    <dgm:pt modelId="{D5100E6E-077E-421F-B357-C64C7F7A6783}" type="sibTrans" cxnId="{957D91F0-7FA9-4232-9B13-242F56B996D7}">
      <dgm:prSet/>
      <dgm:spPr/>
      <dgm:t>
        <a:bodyPr/>
        <a:lstStyle/>
        <a:p>
          <a:endParaRPr lang="zh-CN" altLang="en-US">
            <a:solidFill>
              <a:schemeClr val="bg1"/>
            </a:solidFill>
          </a:endParaRPr>
        </a:p>
      </dgm:t>
    </dgm:pt>
    <dgm:pt modelId="{AFAFD053-1066-4667-B853-CD86E2039891}">
      <dgm:prSet/>
      <dgm:spPr/>
      <dgm:t>
        <a:bodyPr/>
        <a:lstStyle/>
        <a:p>
          <a:r>
            <a:rPr lang="zh-CN" altLang="en-US" b="1" dirty="0">
              <a:latin typeface="Times New Roman" panose="02020603050405020304" pitchFamily="18" charset="0"/>
              <a:cs typeface="Times New Roman" panose="02020603050405020304" pitchFamily="18" charset="0"/>
            </a:rPr>
            <a:t>变更控制委员会（</a:t>
          </a:r>
          <a:r>
            <a:rPr lang="en-US" altLang="zh-CN" b="1" dirty="0">
              <a:latin typeface="Times New Roman" panose="02020603050405020304" pitchFamily="18" charset="0"/>
              <a:cs typeface="Times New Roman" panose="02020603050405020304" pitchFamily="18" charset="0"/>
            </a:rPr>
            <a:t>CCB</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dgm:t>
    </dgm:pt>
    <dgm:pt modelId="{81FA5EFA-1D6B-4341-9A33-FD2AD1F35D60}" type="parTrans" cxnId="{6432D548-7569-4357-8089-C73B19BD8E23}">
      <dgm:prSet/>
      <dgm:spPr/>
      <dgm:t>
        <a:bodyPr/>
        <a:lstStyle/>
        <a:p>
          <a:endParaRPr lang="zh-CN" altLang="en-US">
            <a:solidFill>
              <a:schemeClr val="bg1"/>
            </a:solidFill>
          </a:endParaRPr>
        </a:p>
      </dgm:t>
    </dgm:pt>
    <dgm:pt modelId="{26C67907-F37E-40C4-B2E5-E8F0D18DF89B}" type="sibTrans" cxnId="{6432D548-7569-4357-8089-C73B19BD8E23}">
      <dgm:prSet/>
      <dgm:spPr/>
      <dgm:t>
        <a:bodyPr/>
        <a:lstStyle/>
        <a:p>
          <a:endParaRPr lang="zh-CN" altLang="en-US">
            <a:solidFill>
              <a:schemeClr val="bg1"/>
            </a:solidFill>
          </a:endParaRPr>
        </a:p>
      </dgm:t>
    </dgm:pt>
    <dgm:pt modelId="{302C1F3C-FD32-4A10-9F50-9B26F97BA2DE}">
      <dgm:prSet phldrT="[文本]"/>
      <dgm:spPr/>
      <dgm:t>
        <a:bodyPr/>
        <a:lstStyle/>
        <a:p>
          <a:pPr>
            <a:buNone/>
          </a:pPr>
          <a:r>
            <a:rPr lang="zh-CN" altLang="en-US" b="1" dirty="0">
              <a:solidFill>
                <a:srgbClr val="FFFF00"/>
              </a:solidFill>
              <a:latin typeface="Times New Roman" panose="02020603050405020304" pitchFamily="18" charset="0"/>
              <a:cs typeface="Times New Roman" panose="02020603050405020304" pitchFamily="18" charset="0"/>
            </a:rPr>
            <a:t>项目经理</a:t>
          </a:r>
          <a:r>
            <a:rPr lang="en-US" altLang="zh-CN" b="1" dirty="0">
              <a:solidFill>
                <a:srgbClr val="FFFF00"/>
              </a:solidFill>
              <a:latin typeface="Times New Roman" panose="02020603050405020304" pitchFamily="18" charset="0"/>
              <a:cs typeface="Times New Roman" panose="02020603050405020304" pitchFamily="18" charset="0"/>
            </a:rPr>
            <a:t>/</a:t>
          </a:r>
          <a:r>
            <a:rPr lang="zh-CN" altLang="en-US" b="1" dirty="0">
              <a:solidFill>
                <a:srgbClr val="FFFF00"/>
              </a:solidFill>
              <a:latin typeface="Times New Roman" panose="02020603050405020304" pitchFamily="18" charset="0"/>
              <a:cs typeface="Times New Roman" panose="02020603050405020304" pitchFamily="18" charset="0"/>
            </a:rPr>
            <a:t>发起人（通常）</a:t>
          </a:r>
          <a:endParaRPr lang="zh-CN" altLang="en-US" dirty="0">
            <a:solidFill>
              <a:srgbClr val="FFFF00"/>
            </a:solidFill>
          </a:endParaRPr>
        </a:p>
      </dgm:t>
    </dgm:pt>
    <dgm:pt modelId="{40149F03-FFD3-4280-9579-4A92E20D36FD}" type="parTrans" cxnId="{FCF3F0F0-DB45-4BAD-B8F6-B575676B609B}">
      <dgm:prSet/>
      <dgm:spPr/>
      <dgm:t>
        <a:bodyPr/>
        <a:lstStyle/>
        <a:p>
          <a:endParaRPr lang="zh-CN" altLang="en-US"/>
        </a:p>
      </dgm:t>
    </dgm:pt>
    <dgm:pt modelId="{1B835AB3-5A5E-423C-834B-4A9E3DF0F4B6}" type="sibTrans" cxnId="{FCF3F0F0-DB45-4BAD-B8F6-B575676B609B}">
      <dgm:prSet/>
      <dgm:spPr/>
      <dgm:t>
        <a:bodyPr/>
        <a:lstStyle/>
        <a:p>
          <a:endParaRPr lang="zh-CN" altLang="en-US"/>
        </a:p>
      </dgm:t>
    </dgm:pt>
    <dgm:pt modelId="{5A9905E9-6A3A-4211-81C1-8B22808EC7E5}">
      <dgm:prSet phldrT="[文本]"/>
      <dgm:spPr/>
      <dgm:t>
        <a:bodyPr/>
        <a:lstStyle/>
        <a:p>
          <a:pPr>
            <a:buNone/>
          </a:pPr>
          <a:r>
            <a:rPr lang="zh-CN" altLang="en-US" b="1" dirty="0">
              <a:latin typeface="Times New Roman" panose="02020603050405020304" pitchFamily="18" charset="0"/>
              <a:cs typeface="Times New Roman" panose="02020603050405020304" pitchFamily="18" charset="0"/>
            </a:rPr>
            <a:t>外部组织</a:t>
          </a:r>
          <a:endParaRPr lang="zh-CN" altLang="en-US" dirty="0"/>
        </a:p>
      </dgm:t>
    </dgm:pt>
    <dgm:pt modelId="{83DB2707-AF77-4D81-8538-6A72454EF344}" type="parTrans" cxnId="{EB0ED86C-5045-41C8-B994-32E3966D0169}">
      <dgm:prSet/>
      <dgm:spPr/>
      <dgm:t>
        <a:bodyPr/>
        <a:lstStyle/>
        <a:p>
          <a:endParaRPr lang="zh-CN" altLang="en-US"/>
        </a:p>
      </dgm:t>
    </dgm:pt>
    <dgm:pt modelId="{C690B834-784D-4E3A-A9E4-D1B3AE038327}" type="sibTrans" cxnId="{EB0ED86C-5045-41C8-B994-32E3966D0169}">
      <dgm:prSet/>
      <dgm:spPr/>
      <dgm:t>
        <a:bodyPr/>
        <a:lstStyle/>
        <a:p>
          <a:endParaRPr lang="zh-CN" altLang="en-US"/>
        </a:p>
      </dgm:t>
    </dgm:pt>
    <dgm:pt modelId="{1B146813-11FF-4708-965A-63518B154460}">
      <dgm:prSet/>
      <dgm:spPr/>
      <dgm:t>
        <a:bodyPr/>
        <a:lstStyle/>
        <a:p>
          <a:r>
            <a:rPr lang="zh-CN" altLang="en-US" b="1" dirty="0">
              <a:latin typeface="Times New Roman" panose="02020603050405020304" pitchFamily="18" charset="0"/>
              <a:cs typeface="Times New Roman" panose="02020603050405020304" pitchFamily="18" charset="0"/>
            </a:rPr>
            <a:t>客户</a:t>
          </a:r>
          <a:endParaRPr lang="en-US" altLang="zh-CN" b="1"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（合同要求）</a:t>
          </a:r>
          <a:endParaRPr lang="en-US" altLang="zh-CN" b="1" dirty="0">
            <a:latin typeface="Times New Roman" panose="02020603050405020304" pitchFamily="18" charset="0"/>
            <a:cs typeface="Times New Roman" panose="02020603050405020304" pitchFamily="18" charset="0"/>
          </a:endParaRPr>
        </a:p>
      </dgm:t>
    </dgm:pt>
    <dgm:pt modelId="{DEF7AA60-1CC6-4BFA-871A-EFD4E8720DC9}" type="parTrans" cxnId="{F9E24B45-764D-4F67-9BE8-CCBE3C2770B1}">
      <dgm:prSet/>
      <dgm:spPr/>
      <dgm:t>
        <a:bodyPr/>
        <a:lstStyle/>
        <a:p>
          <a:endParaRPr lang="zh-CN" altLang="en-US"/>
        </a:p>
      </dgm:t>
    </dgm:pt>
    <dgm:pt modelId="{A66858EA-D130-472E-B03C-0E36E819BC6F}" type="sibTrans" cxnId="{F9E24B45-764D-4F67-9BE8-CCBE3C2770B1}">
      <dgm:prSet/>
      <dgm:spPr/>
      <dgm:t>
        <a:bodyPr/>
        <a:lstStyle/>
        <a:p>
          <a:endParaRPr lang="zh-CN" altLang="en-US"/>
        </a:p>
      </dgm:t>
    </dgm:pt>
    <dgm:pt modelId="{9264AC0F-2FB0-4530-BD1D-D5C5BB5CEE94}" type="pres">
      <dgm:prSet presAssocID="{D439784F-5D38-46AA-A5E4-CCE5B35454EF}" presName="diagram" presStyleCnt="0">
        <dgm:presLayoutVars>
          <dgm:dir/>
          <dgm:resizeHandles val="exact"/>
        </dgm:presLayoutVars>
      </dgm:prSet>
      <dgm:spPr/>
    </dgm:pt>
    <dgm:pt modelId="{81926ECE-4D2A-4765-812A-0E8E1FBBDB10}" type="pres">
      <dgm:prSet presAssocID="{302C1F3C-FD32-4A10-9F50-9B26F97BA2DE}" presName="node" presStyleLbl="node1" presStyleIdx="0" presStyleCnt="5">
        <dgm:presLayoutVars>
          <dgm:bulletEnabled val="1"/>
        </dgm:presLayoutVars>
      </dgm:prSet>
      <dgm:spPr/>
    </dgm:pt>
    <dgm:pt modelId="{FD5C6051-C0E9-4855-985D-9E56AC5512B6}" type="pres">
      <dgm:prSet presAssocID="{1B835AB3-5A5E-423C-834B-4A9E3DF0F4B6}" presName="sibTrans" presStyleCnt="0"/>
      <dgm:spPr/>
    </dgm:pt>
    <dgm:pt modelId="{82A2BC3F-7819-4B5D-A562-1C5751966E4E}" type="pres">
      <dgm:prSet presAssocID="{A82ECB0E-B15D-4B85-BD68-2E9033A1EC32}" presName="node" presStyleLbl="node1" presStyleIdx="1" presStyleCnt="5">
        <dgm:presLayoutVars>
          <dgm:bulletEnabled val="1"/>
        </dgm:presLayoutVars>
      </dgm:prSet>
      <dgm:spPr/>
    </dgm:pt>
    <dgm:pt modelId="{2AEBFB6D-3388-4712-9F01-71CC44A82961}" type="pres">
      <dgm:prSet presAssocID="{D5100E6E-077E-421F-B357-C64C7F7A6783}" presName="sibTrans" presStyleCnt="0"/>
      <dgm:spPr/>
    </dgm:pt>
    <dgm:pt modelId="{5034E22F-F29B-4F9C-BF4A-D48BA7A83BA5}" type="pres">
      <dgm:prSet presAssocID="{5A9905E9-6A3A-4211-81C1-8B22808EC7E5}" presName="node" presStyleLbl="node1" presStyleIdx="2" presStyleCnt="5">
        <dgm:presLayoutVars>
          <dgm:bulletEnabled val="1"/>
        </dgm:presLayoutVars>
      </dgm:prSet>
      <dgm:spPr/>
    </dgm:pt>
    <dgm:pt modelId="{B242228E-34A0-4463-B387-3105B798D982}" type="pres">
      <dgm:prSet presAssocID="{C690B834-784D-4E3A-A9E4-D1B3AE038327}" presName="sibTrans" presStyleCnt="0"/>
      <dgm:spPr/>
    </dgm:pt>
    <dgm:pt modelId="{D11800B1-5A19-45E9-83C2-38E7E0704527}" type="pres">
      <dgm:prSet presAssocID="{AFAFD053-1066-4667-B853-CD86E2039891}" presName="node" presStyleLbl="node1" presStyleIdx="3" presStyleCnt="5">
        <dgm:presLayoutVars>
          <dgm:bulletEnabled val="1"/>
        </dgm:presLayoutVars>
      </dgm:prSet>
      <dgm:spPr/>
    </dgm:pt>
    <dgm:pt modelId="{35591A4C-BF1B-4F8C-97F5-84CEC7BE39DD}" type="pres">
      <dgm:prSet presAssocID="{26C67907-F37E-40C4-B2E5-E8F0D18DF89B}" presName="sibTrans" presStyleCnt="0"/>
      <dgm:spPr/>
    </dgm:pt>
    <dgm:pt modelId="{EA727225-B037-450C-9B7D-DC02542EF659}" type="pres">
      <dgm:prSet presAssocID="{1B146813-11FF-4708-965A-63518B154460}" presName="node" presStyleLbl="node1" presStyleIdx="4" presStyleCnt="5">
        <dgm:presLayoutVars>
          <dgm:bulletEnabled val="1"/>
        </dgm:presLayoutVars>
      </dgm:prSet>
      <dgm:spPr/>
    </dgm:pt>
  </dgm:ptLst>
  <dgm:cxnLst>
    <dgm:cxn modelId="{E9A1E41A-8B9F-4146-A0B0-169A187A08B9}" type="presOf" srcId="{AFAFD053-1066-4667-B853-CD86E2039891}" destId="{D11800B1-5A19-45E9-83C2-38E7E0704527}" srcOrd="0" destOrd="0" presId="urn:microsoft.com/office/officeart/2005/8/layout/default"/>
    <dgm:cxn modelId="{D8C83B21-CD14-4BC2-8BB0-D874A9A30455}" type="presOf" srcId="{302C1F3C-FD32-4A10-9F50-9B26F97BA2DE}" destId="{81926ECE-4D2A-4765-812A-0E8E1FBBDB10}" srcOrd="0" destOrd="0" presId="urn:microsoft.com/office/officeart/2005/8/layout/default"/>
    <dgm:cxn modelId="{F9E24B45-764D-4F67-9BE8-CCBE3C2770B1}" srcId="{D439784F-5D38-46AA-A5E4-CCE5B35454EF}" destId="{1B146813-11FF-4708-965A-63518B154460}" srcOrd="4" destOrd="0" parTransId="{DEF7AA60-1CC6-4BFA-871A-EFD4E8720DC9}" sibTransId="{A66858EA-D130-472E-B03C-0E36E819BC6F}"/>
    <dgm:cxn modelId="{6432D548-7569-4357-8089-C73B19BD8E23}" srcId="{D439784F-5D38-46AA-A5E4-CCE5B35454EF}" destId="{AFAFD053-1066-4667-B853-CD86E2039891}" srcOrd="3" destOrd="0" parTransId="{81FA5EFA-1D6B-4341-9A33-FD2AD1F35D60}" sibTransId="{26C67907-F37E-40C4-B2E5-E8F0D18DF89B}"/>
    <dgm:cxn modelId="{EB0ED86C-5045-41C8-B994-32E3966D0169}" srcId="{D439784F-5D38-46AA-A5E4-CCE5B35454EF}" destId="{5A9905E9-6A3A-4211-81C1-8B22808EC7E5}" srcOrd="2" destOrd="0" parTransId="{83DB2707-AF77-4D81-8538-6A72454EF344}" sibTransId="{C690B834-784D-4E3A-A9E4-D1B3AE038327}"/>
    <dgm:cxn modelId="{F4F8E077-F743-4A23-8155-623D1DB9E269}" type="presOf" srcId="{5A9905E9-6A3A-4211-81C1-8B22808EC7E5}" destId="{5034E22F-F29B-4F9C-BF4A-D48BA7A83BA5}" srcOrd="0" destOrd="0" presId="urn:microsoft.com/office/officeart/2005/8/layout/default"/>
    <dgm:cxn modelId="{1862D3AA-00C8-4B65-8A83-67CC789B5FEF}" type="presOf" srcId="{1B146813-11FF-4708-965A-63518B154460}" destId="{EA727225-B037-450C-9B7D-DC02542EF659}" srcOrd="0" destOrd="0" presId="urn:microsoft.com/office/officeart/2005/8/layout/default"/>
    <dgm:cxn modelId="{E70B36D3-E4A1-4788-A67E-5F53732C2B2B}" type="presOf" srcId="{A82ECB0E-B15D-4B85-BD68-2E9033A1EC32}" destId="{82A2BC3F-7819-4B5D-A562-1C5751966E4E}" srcOrd="0" destOrd="0" presId="urn:microsoft.com/office/officeart/2005/8/layout/default"/>
    <dgm:cxn modelId="{0B23B9DF-260E-4FC8-8402-5970B5F47B2C}" type="presOf" srcId="{D439784F-5D38-46AA-A5E4-CCE5B35454EF}" destId="{9264AC0F-2FB0-4530-BD1D-D5C5BB5CEE94}" srcOrd="0" destOrd="0" presId="urn:microsoft.com/office/officeart/2005/8/layout/default"/>
    <dgm:cxn modelId="{957D91F0-7FA9-4232-9B13-242F56B996D7}" srcId="{D439784F-5D38-46AA-A5E4-CCE5B35454EF}" destId="{A82ECB0E-B15D-4B85-BD68-2E9033A1EC32}" srcOrd="1" destOrd="0" parTransId="{74D14F20-626C-4A30-A6B3-460378C1BFE0}" sibTransId="{D5100E6E-077E-421F-B357-C64C7F7A6783}"/>
    <dgm:cxn modelId="{FCF3F0F0-DB45-4BAD-B8F6-B575676B609B}" srcId="{D439784F-5D38-46AA-A5E4-CCE5B35454EF}" destId="{302C1F3C-FD32-4A10-9F50-9B26F97BA2DE}" srcOrd="0" destOrd="0" parTransId="{40149F03-FFD3-4280-9579-4A92E20D36FD}" sibTransId="{1B835AB3-5A5E-423C-834B-4A9E3DF0F4B6}"/>
    <dgm:cxn modelId="{AC39B827-CAE5-49EB-9705-DE4A1BF9A096}" type="presParOf" srcId="{9264AC0F-2FB0-4530-BD1D-D5C5BB5CEE94}" destId="{81926ECE-4D2A-4765-812A-0E8E1FBBDB10}" srcOrd="0" destOrd="0" presId="urn:microsoft.com/office/officeart/2005/8/layout/default"/>
    <dgm:cxn modelId="{6857E166-065F-47C4-AC3E-602D25AB15E3}" type="presParOf" srcId="{9264AC0F-2FB0-4530-BD1D-D5C5BB5CEE94}" destId="{FD5C6051-C0E9-4855-985D-9E56AC5512B6}" srcOrd="1" destOrd="0" presId="urn:microsoft.com/office/officeart/2005/8/layout/default"/>
    <dgm:cxn modelId="{4CCFC7BB-DC41-487A-9700-1A77F90F3BA6}" type="presParOf" srcId="{9264AC0F-2FB0-4530-BD1D-D5C5BB5CEE94}" destId="{82A2BC3F-7819-4B5D-A562-1C5751966E4E}" srcOrd="2" destOrd="0" presId="urn:microsoft.com/office/officeart/2005/8/layout/default"/>
    <dgm:cxn modelId="{1FA3608B-F489-4D25-94CE-07721921A390}" type="presParOf" srcId="{9264AC0F-2FB0-4530-BD1D-D5C5BB5CEE94}" destId="{2AEBFB6D-3388-4712-9F01-71CC44A82961}" srcOrd="3" destOrd="0" presId="urn:microsoft.com/office/officeart/2005/8/layout/default"/>
    <dgm:cxn modelId="{47C355A4-70C5-4C78-B138-2B817239412E}" type="presParOf" srcId="{9264AC0F-2FB0-4530-BD1D-D5C5BB5CEE94}" destId="{5034E22F-F29B-4F9C-BF4A-D48BA7A83BA5}" srcOrd="4" destOrd="0" presId="urn:microsoft.com/office/officeart/2005/8/layout/default"/>
    <dgm:cxn modelId="{598D709D-C5A2-4BC0-91E8-CA8121401708}" type="presParOf" srcId="{9264AC0F-2FB0-4530-BD1D-D5C5BB5CEE94}" destId="{B242228E-34A0-4463-B387-3105B798D982}" srcOrd="5" destOrd="0" presId="urn:microsoft.com/office/officeart/2005/8/layout/default"/>
    <dgm:cxn modelId="{D70290B6-4019-4F1A-811C-8A26AFC437F9}" type="presParOf" srcId="{9264AC0F-2FB0-4530-BD1D-D5C5BB5CEE94}" destId="{D11800B1-5A19-45E9-83C2-38E7E0704527}" srcOrd="6" destOrd="0" presId="urn:microsoft.com/office/officeart/2005/8/layout/default"/>
    <dgm:cxn modelId="{72F76C5C-A1BE-4B80-8D1D-E1E1FDA0ABFC}" type="presParOf" srcId="{9264AC0F-2FB0-4530-BD1D-D5C5BB5CEE94}" destId="{35591A4C-BF1B-4F8C-97F5-84CEC7BE39DD}" srcOrd="7" destOrd="0" presId="urn:microsoft.com/office/officeart/2005/8/layout/default"/>
    <dgm:cxn modelId="{A613AF79-BA93-43E1-AC49-27A8D5559A11}" type="presParOf" srcId="{9264AC0F-2FB0-4530-BD1D-D5C5BB5CEE94}" destId="{EA727225-B037-450C-9B7D-DC02542EF659}"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zh-CN" sz="1800" dirty="0">
              <a:solidFill>
                <a:schemeClr val="bg1"/>
              </a:solidFill>
            </a:rPr>
            <a:t>、项目管理计划</a:t>
          </a:r>
        </a:p>
        <a:p>
          <a:pPr algn="l"/>
          <a:r>
            <a:rPr lang="en-US" altLang="zh-CN" sz="1800" dirty="0">
              <a:solidFill>
                <a:schemeClr val="bg1"/>
              </a:solidFill>
            </a:rPr>
            <a:t>2</a:t>
          </a:r>
          <a:r>
            <a:rPr lang="zh-CN" altLang="zh-CN" sz="1800" dirty="0">
              <a:solidFill>
                <a:schemeClr val="bg1"/>
              </a:solidFill>
            </a:rPr>
            <a:t>、工作绩效报告</a:t>
          </a:r>
        </a:p>
        <a:p>
          <a:pPr algn="l"/>
          <a:r>
            <a:rPr lang="en-US" altLang="zh-CN" sz="1800" dirty="0">
              <a:solidFill>
                <a:schemeClr val="bg1"/>
              </a:solidFill>
            </a:rPr>
            <a:t>3</a:t>
          </a:r>
          <a:r>
            <a:rPr lang="zh-CN" altLang="zh-CN" sz="1800" dirty="0">
              <a:solidFill>
                <a:schemeClr val="bg1"/>
              </a:solidFill>
            </a:rPr>
            <a:t>、变更请求</a:t>
          </a: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1" dirty="0">
              <a:solidFill>
                <a:srgbClr val="FFC000"/>
              </a:solidFill>
            </a:rPr>
            <a:t>2</a:t>
          </a:r>
          <a:r>
            <a:rPr lang="zh-CN" altLang="en-US" sz="2000" b="1" dirty="0">
              <a:solidFill>
                <a:srgbClr val="FFC000"/>
              </a:solidFill>
            </a:rPr>
            <a:t>、</a:t>
          </a:r>
          <a:r>
            <a:rPr lang="zh-CN" altLang="zh-CN" sz="2000" b="1" dirty="0">
              <a:solidFill>
                <a:srgbClr val="FFC000"/>
              </a:solidFill>
            </a:rPr>
            <a:t>会议</a:t>
          </a:r>
          <a:endParaRPr lang="en-US" altLang="zh-CN" sz="2000" b="1" dirty="0">
            <a:solidFill>
              <a:srgbClr val="FFC000"/>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a:t>
          </a:r>
          <a:r>
            <a:rPr lang="zh-CN" altLang="en-US" sz="2000" b="0" dirty="0"/>
            <a:t>变更控制系统</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、批准的变更请求</a:t>
          </a:r>
          <a:endParaRPr lang="en-US" altLang="zh-CN" sz="2000" dirty="0"/>
        </a:p>
        <a:p>
          <a:pPr algn="l"/>
          <a:r>
            <a:rPr lang="en-US" altLang="zh-CN" sz="2000" dirty="0"/>
            <a:t>2</a:t>
          </a:r>
          <a:r>
            <a:rPr lang="zh-CN" altLang="en-US" sz="2000" dirty="0"/>
            <a:t>、变更日志</a:t>
          </a:r>
          <a:endParaRPr lang="en-US" altLang="zh-CN" sz="2000" dirty="0"/>
        </a:p>
        <a:p>
          <a:pPr algn="l"/>
          <a:r>
            <a:rPr lang="en-US" altLang="zh-CN" sz="2000" dirty="0"/>
            <a:t>2</a:t>
          </a:r>
          <a:r>
            <a:rPr lang="zh-CN" altLang="en-US" sz="2000" dirty="0"/>
            <a:t>、项目管理计划</a:t>
          </a:r>
          <a:r>
            <a:rPr lang="zh-CN" altLang="en-US" sz="1200" dirty="0"/>
            <a:t>（更新）</a:t>
          </a:r>
          <a:endParaRPr lang="en-US" altLang="zh-CN" sz="1600" dirty="0"/>
        </a:p>
        <a:p>
          <a:pPr algn="l"/>
          <a:r>
            <a:rPr lang="en-US" altLang="zh-CN" sz="2000" dirty="0"/>
            <a:t>3</a:t>
          </a:r>
          <a:r>
            <a:rPr lang="zh-CN" altLang="en-US" sz="2000" dirty="0"/>
            <a:t>、项目文件</a:t>
          </a:r>
          <a:r>
            <a:rPr lang="zh-CN" altLang="en-US" sz="1200" dirty="0"/>
            <a:t>（更新）</a:t>
          </a:r>
          <a:endParaRPr lang="en-US" altLang="zh-CN" sz="14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41847">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zh-CN" sz="1800" dirty="0">
              <a:solidFill>
                <a:schemeClr val="bg1"/>
              </a:solidFill>
            </a:rPr>
            <a:t>、项目管理计划</a:t>
          </a:r>
        </a:p>
        <a:p>
          <a:pPr algn="l"/>
          <a:r>
            <a:rPr lang="en-US" altLang="zh-CN" sz="1800" dirty="0">
              <a:solidFill>
                <a:schemeClr val="bg1"/>
              </a:solidFill>
            </a:rPr>
            <a:t>2</a:t>
          </a:r>
          <a:r>
            <a:rPr lang="zh-CN" altLang="zh-CN" sz="1800" dirty="0">
              <a:solidFill>
                <a:schemeClr val="bg1"/>
              </a:solidFill>
            </a:rPr>
            <a:t>、工作绩效报告</a:t>
          </a:r>
        </a:p>
        <a:p>
          <a:pPr algn="l"/>
          <a:r>
            <a:rPr lang="en-US" altLang="zh-CN" sz="1800" dirty="0">
              <a:solidFill>
                <a:schemeClr val="bg1"/>
              </a:solidFill>
            </a:rPr>
            <a:t>3</a:t>
          </a:r>
          <a:r>
            <a:rPr lang="zh-CN" altLang="zh-CN" sz="1800" dirty="0">
              <a:solidFill>
                <a:schemeClr val="bg1"/>
              </a:solidFill>
            </a:rPr>
            <a:t>、变更请求</a:t>
          </a: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a:t>
          </a:r>
          <a:r>
            <a:rPr lang="zh-CN" altLang="zh-CN" sz="2000" b="0" dirty="0">
              <a:solidFill>
                <a:schemeClr val="bg1"/>
              </a:solidFill>
            </a:rPr>
            <a:t>会议</a:t>
          </a:r>
          <a:endParaRPr lang="en-US" altLang="zh-CN" sz="2000" b="0" dirty="0">
            <a:solidFill>
              <a:schemeClr val="bg1"/>
            </a:solidFill>
          </a:endParaRPr>
        </a:p>
        <a:p>
          <a:pPr algn="l">
            <a:lnSpc>
              <a:spcPct val="100000"/>
            </a:lnSpc>
            <a:spcAft>
              <a:spcPts val="0"/>
            </a:spcAft>
          </a:pPr>
          <a:r>
            <a:rPr lang="en-US" altLang="zh-CN" sz="2000" b="1" dirty="0">
              <a:solidFill>
                <a:srgbClr val="FFC000"/>
              </a:solidFill>
            </a:rPr>
            <a:t>3</a:t>
          </a:r>
          <a:r>
            <a:rPr lang="zh-CN" altLang="en-US" sz="2000" b="1" dirty="0">
              <a:solidFill>
                <a:srgbClr val="FFC000"/>
              </a:solidFill>
            </a:rPr>
            <a:t>、变更控制系统</a:t>
          </a:r>
          <a:endParaRPr lang="en-US" altLang="zh-CN" sz="2000" b="1"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dirty="0"/>
            <a:t>1</a:t>
          </a:r>
          <a:r>
            <a:rPr lang="zh-CN" altLang="en-US" sz="2000" dirty="0"/>
            <a:t>、批准的变更请求</a:t>
          </a:r>
          <a:endParaRPr lang="en-US" altLang="zh-CN" sz="2000" dirty="0"/>
        </a:p>
        <a:p>
          <a:pPr algn="l"/>
          <a:r>
            <a:rPr lang="en-US" altLang="zh-CN" sz="2000" dirty="0"/>
            <a:t>2</a:t>
          </a:r>
          <a:r>
            <a:rPr lang="zh-CN" altLang="en-US" sz="2000" dirty="0"/>
            <a:t>、变更日志</a:t>
          </a:r>
          <a:endParaRPr lang="en-US" altLang="zh-CN" sz="2000" dirty="0"/>
        </a:p>
        <a:p>
          <a:pPr algn="l"/>
          <a:r>
            <a:rPr lang="en-US" altLang="zh-CN" sz="2000" dirty="0"/>
            <a:t>2</a:t>
          </a:r>
          <a:r>
            <a:rPr lang="zh-CN" altLang="en-US" sz="2000" dirty="0"/>
            <a:t>、项目管理计划</a:t>
          </a:r>
          <a:r>
            <a:rPr lang="zh-CN" altLang="en-US" sz="1200" dirty="0"/>
            <a:t>（更新）</a:t>
          </a:r>
          <a:endParaRPr lang="en-US" altLang="zh-CN" sz="1600" dirty="0"/>
        </a:p>
        <a:p>
          <a:pPr algn="l"/>
          <a:r>
            <a:rPr lang="en-US" altLang="zh-CN" sz="2000" dirty="0"/>
            <a:t>3</a:t>
          </a:r>
          <a:r>
            <a:rPr lang="zh-CN" altLang="en-US" sz="2000" dirty="0"/>
            <a:t>、项目文件</a:t>
          </a:r>
          <a:r>
            <a:rPr lang="zh-CN" altLang="en-US" sz="1200" dirty="0"/>
            <a:t>（更新）</a:t>
          </a:r>
          <a:endParaRPr lang="en-US" altLang="zh-CN" sz="140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41847">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60056C2-3BA4-469C-BCFD-3DFFA314E5D7}" type="doc">
      <dgm:prSet loTypeId="urn:microsoft.com/office/officeart/2005/8/layout/radial5" loCatId="relationship" qsTypeId="urn:microsoft.com/office/officeart/2005/8/quickstyle/simple3" qsCatId="simple" csTypeId="urn:microsoft.com/office/officeart/2005/8/colors/colorful4" csCatId="colorful" phldr="1"/>
      <dgm:spPr/>
      <dgm:t>
        <a:bodyPr/>
        <a:lstStyle/>
        <a:p>
          <a:endParaRPr lang="zh-CN" altLang="en-US"/>
        </a:p>
      </dgm:t>
    </dgm:pt>
    <dgm:pt modelId="{C1B249DA-89AD-48E8-8CD2-FAB081CF5327}">
      <dgm:prSet phldrT="[文本]"/>
      <dgm:spPr/>
      <dgm:t>
        <a:bodyPr/>
        <a:lstStyle/>
        <a:p>
          <a:r>
            <a:rPr lang="zh-CN" altLang="en-US" b="1" dirty="0">
              <a:solidFill>
                <a:srgbClr val="FFC000"/>
              </a:solidFill>
            </a:rPr>
            <a:t>构成</a:t>
          </a:r>
        </a:p>
      </dgm:t>
    </dgm:pt>
    <dgm:pt modelId="{8AA505EE-72B5-4EF6-9CF8-2CFB232A5368}" type="parTrans" cxnId="{DB51AC3C-0C74-4EF7-BBF7-D29EE09B0FB9}">
      <dgm:prSet/>
      <dgm:spPr/>
      <dgm:t>
        <a:bodyPr/>
        <a:lstStyle/>
        <a:p>
          <a:endParaRPr lang="zh-CN" altLang="en-US"/>
        </a:p>
      </dgm:t>
    </dgm:pt>
    <dgm:pt modelId="{2E8451D3-2F55-45E6-9A32-FAB07FC418BC}" type="sibTrans" cxnId="{DB51AC3C-0C74-4EF7-BBF7-D29EE09B0FB9}">
      <dgm:prSet/>
      <dgm:spPr/>
      <dgm:t>
        <a:bodyPr/>
        <a:lstStyle/>
        <a:p>
          <a:endParaRPr lang="zh-CN" altLang="en-US"/>
        </a:p>
      </dgm:t>
    </dgm:pt>
    <dgm:pt modelId="{F19388EE-C080-4EBA-B63E-35F9AEBE20A4}">
      <dgm:prSet custT="1"/>
      <dgm:spPr/>
      <dgm:t>
        <a:bodyPr/>
        <a:lstStyle/>
        <a:p>
          <a:r>
            <a:rPr lang="zh-CN" altLang="en-US" sz="2000" b="1" dirty="0">
              <a:latin typeface="Times New Roman" panose="02020603050405020304" pitchFamily="18" charset="0"/>
              <a:cs typeface="Times New Roman" panose="02020603050405020304" pitchFamily="18" charset="0"/>
            </a:rPr>
            <a:t>变更控制小组</a:t>
          </a:r>
          <a:endParaRPr lang="en-US" altLang="zh-CN" sz="2000" b="1" dirty="0">
            <a:latin typeface="Times New Roman" panose="02020603050405020304" pitchFamily="18" charset="0"/>
            <a:cs typeface="Times New Roman" panose="02020603050405020304" pitchFamily="18" charset="0"/>
          </a:endParaRPr>
        </a:p>
      </dgm:t>
    </dgm:pt>
    <dgm:pt modelId="{C1DA6D48-1458-48DB-BECD-17C533AFF532}" type="parTrans" cxnId="{E167A9CF-2D74-48A2-A27C-9A6834232698}">
      <dgm:prSet/>
      <dgm:spPr/>
      <dgm:t>
        <a:bodyPr/>
        <a:lstStyle/>
        <a:p>
          <a:endParaRPr lang="zh-CN" altLang="en-US"/>
        </a:p>
      </dgm:t>
    </dgm:pt>
    <dgm:pt modelId="{6112EAB5-DE90-4963-87C6-3E7289A9C965}" type="sibTrans" cxnId="{E167A9CF-2D74-48A2-A27C-9A6834232698}">
      <dgm:prSet/>
      <dgm:spPr/>
      <dgm:t>
        <a:bodyPr/>
        <a:lstStyle/>
        <a:p>
          <a:endParaRPr lang="zh-CN" altLang="en-US"/>
        </a:p>
      </dgm:t>
    </dgm:pt>
    <dgm:pt modelId="{9378E5C7-B249-46E5-8400-10523584ACE9}">
      <dgm:prSet custT="1"/>
      <dgm:spPr/>
      <dgm:t>
        <a:bodyPr/>
        <a:lstStyle/>
        <a:p>
          <a:r>
            <a:rPr lang="zh-CN" altLang="en-US" sz="2000" b="1" dirty="0">
              <a:latin typeface="Times New Roman" panose="02020603050405020304" pitchFamily="18" charset="0"/>
              <a:cs typeface="Times New Roman" panose="02020603050405020304" pitchFamily="18" charset="0"/>
            </a:rPr>
            <a:t>配置管理</a:t>
          </a:r>
          <a:endParaRPr lang="en-US" altLang="zh-CN" sz="2000" b="1" dirty="0">
            <a:latin typeface="Times New Roman" panose="02020603050405020304" pitchFamily="18" charset="0"/>
            <a:cs typeface="Times New Roman" panose="02020603050405020304" pitchFamily="18" charset="0"/>
          </a:endParaRPr>
        </a:p>
      </dgm:t>
    </dgm:pt>
    <dgm:pt modelId="{3EEDFA53-EAB4-452E-A40D-845DEB839F10}" type="parTrans" cxnId="{BFE98FF0-401B-4F7B-A3BD-0EF6121808AF}">
      <dgm:prSet/>
      <dgm:spPr/>
      <dgm:t>
        <a:bodyPr/>
        <a:lstStyle/>
        <a:p>
          <a:endParaRPr lang="zh-CN" altLang="en-US"/>
        </a:p>
      </dgm:t>
    </dgm:pt>
    <dgm:pt modelId="{27854414-854B-4004-874A-471C67303A60}" type="sibTrans" cxnId="{BFE98FF0-401B-4F7B-A3BD-0EF6121808AF}">
      <dgm:prSet/>
      <dgm:spPr/>
      <dgm:t>
        <a:bodyPr/>
        <a:lstStyle/>
        <a:p>
          <a:endParaRPr lang="zh-CN" altLang="en-US"/>
        </a:p>
      </dgm:t>
    </dgm:pt>
    <dgm:pt modelId="{144749EF-8335-4741-A755-8C8A081B06FD}">
      <dgm:prSet custT="1"/>
      <dgm:spPr/>
      <dgm:t>
        <a:bodyPr/>
        <a:lstStyle/>
        <a:p>
          <a:r>
            <a:rPr lang="zh-CN" altLang="en-US" sz="2000" b="1" dirty="0">
              <a:latin typeface="Times New Roman" panose="02020603050405020304" pitchFamily="18" charset="0"/>
              <a:cs typeface="Times New Roman" panose="02020603050405020304" pitchFamily="18" charset="0"/>
            </a:rPr>
            <a:t>变更信息沟通</a:t>
          </a:r>
          <a:endParaRPr lang="en-US" altLang="zh-CN" sz="2000" b="1" dirty="0">
            <a:latin typeface="Times New Roman" panose="02020603050405020304" pitchFamily="18" charset="0"/>
            <a:cs typeface="Times New Roman" panose="02020603050405020304" pitchFamily="18" charset="0"/>
          </a:endParaRPr>
        </a:p>
      </dgm:t>
    </dgm:pt>
    <dgm:pt modelId="{8BED1C80-EFEA-4613-9B2F-45E4E526A1CD}" type="parTrans" cxnId="{DDA94417-118E-471F-80B8-E87DA36C96CA}">
      <dgm:prSet/>
      <dgm:spPr/>
      <dgm:t>
        <a:bodyPr/>
        <a:lstStyle/>
        <a:p>
          <a:endParaRPr lang="zh-CN" altLang="en-US"/>
        </a:p>
      </dgm:t>
    </dgm:pt>
    <dgm:pt modelId="{67A85D8B-93CF-498B-9B1D-5E8A7EE63122}" type="sibTrans" cxnId="{DDA94417-118E-471F-80B8-E87DA36C96CA}">
      <dgm:prSet/>
      <dgm:spPr/>
      <dgm:t>
        <a:bodyPr/>
        <a:lstStyle/>
        <a:p>
          <a:endParaRPr lang="zh-CN" altLang="en-US"/>
        </a:p>
      </dgm:t>
    </dgm:pt>
    <dgm:pt modelId="{4198AFE1-2C9C-4EA7-8AD0-5AB821BB28F9}" type="pres">
      <dgm:prSet presAssocID="{D60056C2-3BA4-469C-BCFD-3DFFA314E5D7}" presName="Name0" presStyleCnt="0">
        <dgm:presLayoutVars>
          <dgm:chMax val="1"/>
          <dgm:dir/>
          <dgm:animLvl val="ctr"/>
          <dgm:resizeHandles val="exact"/>
        </dgm:presLayoutVars>
      </dgm:prSet>
      <dgm:spPr/>
    </dgm:pt>
    <dgm:pt modelId="{25542BD3-92BE-4E36-940C-FC65429F2164}" type="pres">
      <dgm:prSet presAssocID="{C1B249DA-89AD-48E8-8CD2-FAB081CF5327}" presName="centerShape" presStyleLbl="node0" presStyleIdx="0" presStyleCnt="1"/>
      <dgm:spPr/>
    </dgm:pt>
    <dgm:pt modelId="{7DB5A43B-C0EE-4D0A-9E90-B9E94ED618D7}" type="pres">
      <dgm:prSet presAssocID="{C1DA6D48-1458-48DB-BECD-17C533AFF532}" presName="parTrans" presStyleLbl="sibTrans2D1" presStyleIdx="0" presStyleCnt="3"/>
      <dgm:spPr/>
    </dgm:pt>
    <dgm:pt modelId="{EEACEB19-CFBF-4368-844D-532E0FD84CB9}" type="pres">
      <dgm:prSet presAssocID="{C1DA6D48-1458-48DB-BECD-17C533AFF532}" presName="connectorText" presStyleLbl="sibTrans2D1" presStyleIdx="0" presStyleCnt="3"/>
      <dgm:spPr/>
    </dgm:pt>
    <dgm:pt modelId="{6FEA4451-7115-48D8-816B-0803D98BF17B}" type="pres">
      <dgm:prSet presAssocID="{F19388EE-C080-4EBA-B63E-35F9AEBE20A4}" presName="node" presStyleLbl="node1" presStyleIdx="0" presStyleCnt="3">
        <dgm:presLayoutVars>
          <dgm:bulletEnabled val="1"/>
        </dgm:presLayoutVars>
      </dgm:prSet>
      <dgm:spPr/>
    </dgm:pt>
    <dgm:pt modelId="{395B5CDF-2E8D-4358-B47F-1FF945CC02A7}" type="pres">
      <dgm:prSet presAssocID="{3EEDFA53-EAB4-452E-A40D-845DEB839F10}" presName="parTrans" presStyleLbl="sibTrans2D1" presStyleIdx="1" presStyleCnt="3"/>
      <dgm:spPr/>
    </dgm:pt>
    <dgm:pt modelId="{D0B34E8A-4F67-4820-9AB2-24A6004F5254}" type="pres">
      <dgm:prSet presAssocID="{3EEDFA53-EAB4-452E-A40D-845DEB839F10}" presName="connectorText" presStyleLbl="sibTrans2D1" presStyleIdx="1" presStyleCnt="3"/>
      <dgm:spPr/>
    </dgm:pt>
    <dgm:pt modelId="{17C9B03F-583E-4D25-A193-D2FB61EFA49A}" type="pres">
      <dgm:prSet presAssocID="{9378E5C7-B249-46E5-8400-10523584ACE9}" presName="node" presStyleLbl="node1" presStyleIdx="1" presStyleCnt="3">
        <dgm:presLayoutVars>
          <dgm:bulletEnabled val="1"/>
        </dgm:presLayoutVars>
      </dgm:prSet>
      <dgm:spPr/>
    </dgm:pt>
    <dgm:pt modelId="{6AA83522-BC23-44BA-96EB-AD0296FD795F}" type="pres">
      <dgm:prSet presAssocID="{8BED1C80-EFEA-4613-9B2F-45E4E526A1CD}" presName="parTrans" presStyleLbl="sibTrans2D1" presStyleIdx="2" presStyleCnt="3"/>
      <dgm:spPr/>
    </dgm:pt>
    <dgm:pt modelId="{331AE08F-D5DB-44BF-9995-C8F4063EC3B7}" type="pres">
      <dgm:prSet presAssocID="{8BED1C80-EFEA-4613-9B2F-45E4E526A1CD}" presName="connectorText" presStyleLbl="sibTrans2D1" presStyleIdx="2" presStyleCnt="3"/>
      <dgm:spPr/>
    </dgm:pt>
    <dgm:pt modelId="{E4279E16-5319-4C09-B0F9-39C45F345A01}" type="pres">
      <dgm:prSet presAssocID="{144749EF-8335-4741-A755-8C8A081B06FD}" presName="node" presStyleLbl="node1" presStyleIdx="2" presStyleCnt="3">
        <dgm:presLayoutVars>
          <dgm:bulletEnabled val="1"/>
        </dgm:presLayoutVars>
      </dgm:prSet>
      <dgm:spPr/>
    </dgm:pt>
  </dgm:ptLst>
  <dgm:cxnLst>
    <dgm:cxn modelId="{59667513-52F0-4674-AF77-B733078D5C74}" type="presOf" srcId="{C1DA6D48-1458-48DB-BECD-17C533AFF532}" destId="{EEACEB19-CFBF-4368-844D-532E0FD84CB9}" srcOrd="1" destOrd="0" presId="urn:microsoft.com/office/officeart/2005/8/layout/radial5"/>
    <dgm:cxn modelId="{DDA94417-118E-471F-80B8-E87DA36C96CA}" srcId="{C1B249DA-89AD-48E8-8CD2-FAB081CF5327}" destId="{144749EF-8335-4741-A755-8C8A081B06FD}" srcOrd="2" destOrd="0" parTransId="{8BED1C80-EFEA-4613-9B2F-45E4E526A1CD}" sibTransId="{67A85D8B-93CF-498B-9B1D-5E8A7EE63122}"/>
    <dgm:cxn modelId="{B9A7A717-C0CC-499E-BFAB-B7B21E7B50F5}" type="presOf" srcId="{144749EF-8335-4741-A755-8C8A081B06FD}" destId="{E4279E16-5319-4C09-B0F9-39C45F345A01}" srcOrd="0" destOrd="0" presId="urn:microsoft.com/office/officeart/2005/8/layout/radial5"/>
    <dgm:cxn modelId="{70EA4A23-59A8-4FD8-9264-6F8D26A50D21}" type="presOf" srcId="{8BED1C80-EFEA-4613-9B2F-45E4E526A1CD}" destId="{331AE08F-D5DB-44BF-9995-C8F4063EC3B7}" srcOrd="1" destOrd="0" presId="urn:microsoft.com/office/officeart/2005/8/layout/radial5"/>
    <dgm:cxn modelId="{DB51AC3C-0C74-4EF7-BBF7-D29EE09B0FB9}" srcId="{D60056C2-3BA4-469C-BCFD-3DFFA314E5D7}" destId="{C1B249DA-89AD-48E8-8CD2-FAB081CF5327}" srcOrd="0" destOrd="0" parTransId="{8AA505EE-72B5-4EF6-9CF8-2CFB232A5368}" sibTransId="{2E8451D3-2F55-45E6-9A32-FAB07FC418BC}"/>
    <dgm:cxn modelId="{DCC38A61-7CC5-4D7F-AA9D-C75028F071D6}" type="presOf" srcId="{D60056C2-3BA4-469C-BCFD-3DFFA314E5D7}" destId="{4198AFE1-2C9C-4EA7-8AD0-5AB821BB28F9}" srcOrd="0" destOrd="0" presId="urn:microsoft.com/office/officeart/2005/8/layout/radial5"/>
    <dgm:cxn modelId="{37638C4E-48D0-4D60-9246-E78BF90C2A9B}" type="presOf" srcId="{9378E5C7-B249-46E5-8400-10523584ACE9}" destId="{17C9B03F-583E-4D25-A193-D2FB61EFA49A}" srcOrd="0" destOrd="0" presId="urn:microsoft.com/office/officeart/2005/8/layout/radial5"/>
    <dgm:cxn modelId="{89EDD85A-797B-42B4-BC5C-06FCDB4842D7}" type="presOf" srcId="{8BED1C80-EFEA-4613-9B2F-45E4E526A1CD}" destId="{6AA83522-BC23-44BA-96EB-AD0296FD795F}" srcOrd="0" destOrd="0" presId="urn:microsoft.com/office/officeart/2005/8/layout/radial5"/>
    <dgm:cxn modelId="{664B197B-B9D5-49CC-AD6C-3CE35FD926C3}" type="presOf" srcId="{C1B249DA-89AD-48E8-8CD2-FAB081CF5327}" destId="{25542BD3-92BE-4E36-940C-FC65429F2164}" srcOrd="0" destOrd="0" presId="urn:microsoft.com/office/officeart/2005/8/layout/radial5"/>
    <dgm:cxn modelId="{5D6402CD-15AF-45FF-A762-6C666531C244}" type="presOf" srcId="{3EEDFA53-EAB4-452E-A40D-845DEB839F10}" destId="{D0B34E8A-4F67-4820-9AB2-24A6004F5254}" srcOrd="1" destOrd="0" presId="urn:microsoft.com/office/officeart/2005/8/layout/radial5"/>
    <dgm:cxn modelId="{E167A9CF-2D74-48A2-A27C-9A6834232698}" srcId="{C1B249DA-89AD-48E8-8CD2-FAB081CF5327}" destId="{F19388EE-C080-4EBA-B63E-35F9AEBE20A4}" srcOrd="0" destOrd="0" parTransId="{C1DA6D48-1458-48DB-BECD-17C533AFF532}" sibTransId="{6112EAB5-DE90-4963-87C6-3E7289A9C965}"/>
    <dgm:cxn modelId="{92DCC7E3-3662-4B3F-B5B4-7DA16CAF5ED4}" type="presOf" srcId="{C1DA6D48-1458-48DB-BECD-17C533AFF532}" destId="{7DB5A43B-C0EE-4D0A-9E90-B9E94ED618D7}" srcOrd="0" destOrd="0" presId="urn:microsoft.com/office/officeart/2005/8/layout/radial5"/>
    <dgm:cxn modelId="{34CFFCE3-1FF9-40B6-A773-706A3A16187E}" type="presOf" srcId="{3EEDFA53-EAB4-452E-A40D-845DEB839F10}" destId="{395B5CDF-2E8D-4358-B47F-1FF945CC02A7}" srcOrd="0" destOrd="0" presId="urn:microsoft.com/office/officeart/2005/8/layout/radial5"/>
    <dgm:cxn modelId="{9902DEEF-7A41-4FEB-A477-F02CD4626E1C}" type="presOf" srcId="{F19388EE-C080-4EBA-B63E-35F9AEBE20A4}" destId="{6FEA4451-7115-48D8-816B-0803D98BF17B}" srcOrd="0" destOrd="0" presId="urn:microsoft.com/office/officeart/2005/8/layout/radial5"/>
    <dgm:cxn modelId="{BFE98FF0-401B-4F7B-A3BD-0EF6121808AF}" srcId="{C1B249DA-89AD-48E8-8CD2-FAB081CF5327}" destId="{9378E5C7-B249-46E5-8400-10523584ACE9}" srcOrd="1" destOrd="0" parTransId="{3EEDFA53-EAB4-452E-A40D-845DEB839F10}" sibTransId="{27854414-854B-4004-874A-471C67303A60}"/>
    <dgm:cxn modelId="{ACF6F724-0D8F-41B5-9E95-6B303A2F8C4E}" type="presParOf" srcId="{4198AFE1-2C9C-4EA7-8AD0-5AB821BB28F9}" destId="{25542BD3-92BE-4E36-940C-FC65429F2164}" srcOrd="0" destOrd="0" presId="urn:microsoft.com/office/officeart/2005/8/layout/radial5"/>
    <dgm:cxn modelId="{CA50280C-F34D-4773-92B1-928FA465AFA5}" type="presParOf" srcId="{4198AFE1-2C9C-4EA7-8AD0-5AB821BB28F9}" destId="{7DB5A43B-C0EE-4D0A-9E90-B9E94ED618D7}" srcOrd="1" destOrd="0" presId="urn:microsoft.com/office/officeart/2005/8/layout/radial5"/>
    <dgm:cxn modelId="{E7A62587-42D8-4E79-ACC2-F28A0FCB56FF}" type="presParOf" srcId="{7DB5A43B-C0EE-4D0A-9E90-B9E94ED618D7}" destId="{EEACEB19-CFBF-4368-844D-532E0FD84CB9}" srcOrd="0" destOrd="0" presId="urn:microsoft.com/office/officeart/2005/8/layout/radial5"/>
    <dgm:cxn modelId="{BEF9D33D-3E02-43B1-BA69-39462A3E9CEB}" type="presParOf" srcId="{4198AFE1-2C9C-4EA7-8AD0-5AB821BB28F9}" destId="{6FEA4451-7115-48D8-816B-0803D98BF17B}" srcOrd="2" destOrd="0" presId="urn:microsoft.com/office/officeart/2005/8/layout/radial5"/>
    <dgm:cxn modelId="{63336C6F-9606-48FE-9883-2786DA5D0329}" type="presParOf" srcId="{4198AFE1-2C9C-4EA7-8AD0-5AB821BB28F9}" destId="{395B5CDF-2E8D-4358-B47F-1FF945CC02A7}" srcOrd="3" destOrd="0" presId="urn:microsoft.com/office/officeart/2005/8/layout/radial5"/>
    <dgm:cxn modelId="{09C24A24-BAF2-4469-8BB4-B4BA0569DDFD}" type="presParOf" srcId="{395B5CDF-2E8D-4358-B47F-1FF945CC02A7}" destId="{D0B34E8A-4F67-4820-9AB2-24A6004F5254}" srcOrd="0" destOrd="0" presId="urn:microsoft.com/office/officeart/2005/8/layout/radial5"/>
    <dgm:cxn modelId="{1E3929F5-E473-42B4-9270-DF3CC2B15AC3}" type="presParOf" srcId="{4198AFE1-2C9C-4EA7-8AD0-5AB821BB28F9}" destId="{17C9B03F-583E-4D25-A193-D2FB61EFA49A}" srcOrd="4" destOrd="0" presId="urn:microsoft.com/office/officeart/2005/8/layout/radial5"/>
    <dgm:cxn modelId="{A5BAD491-FAE2-4D7E-92C4-D427FE28DB34}" type="presParOf" srcId="{4198AFE1-2C9C-4EA7-8AD0-5AB821BB28F9}" destId="{6AA83522-BC23-44BA-96EB-AD0296FD795F}" srcOrd="5" destOrd="0" presId="urn:microsoft.com/office/officeart/2005/8/layout/radial5"/>
    <dgm:cxn modelId="{38081A26-AC2A-4EB0-A2CB-97F2C7F7654E}" type="presParOf" srcId="{6AA83522-BC23-44BA-96EB-AD0296FD795F}" destId="{331AE08F-D5DB-44BF-9995-C8F4063EC3B7}" srcOrd="0" destOrd="0" presId="urn:microsoft.com/office/officeart/2005/8/layout/radial5"/>
    <dgm:cxn modelId="{E65569F2-F678-4C30-A6AF-414B4E610A1F}" type="presParOf" srcId="{4198AFE1-2C9C-4EA7-8AD0-5AB821BB28F9}" destId="{E4279E16-5319-4C09-B0F9-39C45F345A01}"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zh-CN" sz="1800" dirty="0">
              <a:solidFill>
                <a:schemeClr val="bg1"/>
              </a:solidFill>
            </a:rPr>
            <a:t>、项目管理计划</a:t>
          </a:r>
        </a:p>
        <a:p>
          <a:pPr algn="l"/>
          <a:r>
            <a:rPr lang="en-US" altLang="zh-CN" sz="1800" dirty="0">
              <a:solidFill>
                <a:schemeClr val="bg1"/>
              </a:solidFill>
            </a:rPr>
            <a:t>2</a:t>
          </a:r>
          <a:r>
            <a:rPr lang="zh-CN" altLang="zh-CN" sz="1800" dirty="0">
              <a:solidFill>
                <a:schemeClr val="bg1"/>
              </a:solidFill>
            </a:rPr>
            <a:t>、工作绩效报告</a:t>
          </a:r>
        </a:p>
        <a:p>
          <a:pPr algn="l"/>
          <a:r>
            <a:rPr lang="en-US" altLang="zh-CN" sz="1800" dirty="0">
              <a:solidFill>
                <a:schemeClr val="bg1"/>
              </a:solidFill>
            </a:rPr>
            <a:t>3</a:t>
          </a:r>
          <a:r>
            <a:rPr lang="zh-CN" altLang="zh-CN" sz="1800" dirty="0">
              <a:solidFill>
                <a:schemeClr val="bg1"/>
              </a:solidFill>
            </a:rPr>
            <a:t>、变更请求</a:t>
          </a: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a:t>
          </a:r>
          <a:r>
            <a:rPr lang="zh-CN" altLang="zh-CN" sz="2000" b="0" dirty="0">
              <a:solidFill>
                <a:schemeClr val="bg1"/>
              </a:solidFill>
            </a:rPr>
            <a:t>会议</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3</a:t>
          </a:r>
          <a:r>
            <a:rPr lang="zh-CN" altLang="en-US" sz="2000" b="0" dirty="0">
              <a:solidFill>
                <a:schemeClr val="bg1"/>
              </a:solidFill>
            </a:rPr>
            <a:t>、变更控制系统</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p>
        <a:p>
          <a:pPr algn="l"/>
          <a:r>
            <a:rPr lang="en-US" altLang="zh-CN" sz="2000" b="1" dirty="0">
              <a:solidFill>
                <a:srgbClr val="FFC000"/>
              </a:solidFill>
            </a:rPr>
            <a:t>1</a:t>
          </a:r>
          <a:r>
            <a:rPr lang="zh-CN" altLang="en-US" sz="2000" b="1" dirty="0">
              <a:solidFill>
                <a:srgbClr val="FFC000"/>
              </a:solidFill>
            </a:rPr>
            <a:t>、批准的变更请求</a:t>
          </a:r>
          <a:endParaRPr lang="en-US" altLang="zh-CN" sz="2000" b="1" dirty="0">
            <a:solidFill>
              <a:srgbClr val="FFC000"/>
            </a:solidFill>
          </a:endParaRPr>
        </a:p>
        <a:p>
          <a:pPr algn="l"/>
          <a:r>
            <a:rPr lang="en-US" altLang="zh-CN" sz="2000" b="1" dirty="0">
              <a:solidFill>
                <a:srgbClr val="FFC000"/>
              </a:solidFill>
            </a:rPr>
            <a:t>2</a:t>
          </a:r>
          <a:r>
            <a:rPr lang="zh-CN" altLang="en-US" sz="2000" b="1" dirty="0">
              <a:solidFill>
                <a:srgbClr val="FFC000"/>
              </a:solidFill>
            </a:rPr>
            <a:t>、变更日志</a:t>
          </a:r>
          <a:endParaRPr lang="en-US" altLang="zh-CN" sz="2000" b="1" dirty="0">
            <a:solidFill>
              <a:srgbClr val="FFC000"/>
            </a:solidFill>
          </a:endParaRPr>
        </a:p>
        <a:p>
          <a:pPr algn="l"/>
          <a:r>
            <a:rPr lang="en-US" altLang="zh-CN" sz="2000" b="1" dirty="0">
              <a:solidFill>
                <a:srgbClr val="FFC000"/>
              </a:solidFill>
            </a:rPr>
            <a:t>2</a:t>
          </a:r>
          <a:r>
            <a:rPr lang="zh-CN" altLang="en-US" sz="2000" b="1" dirty="0">
              <a:solidFill>
                <a:srgbClr val="FFC000"/>
              </a:solidFill>
            </a:rPr>
            <a:t>、项目管理计划</a:t>
          </a:r>
          <a:r>
            <a:rPr lang="zh-CN" altLang="en-US" sz="1200" b="1" dirty="0">
              <a:solidFill>
                <a:srgbClr val="FFC000"/>
              </a:solidFill>
            </a:rPr>
            <a:t>（更新）</a:t>
          </a:r>
          <a:endParaRPr lang="en-US" altLang="zh-CN" sz="1600" b="1" dirty="0">
            <a:solidFill>
              <a:srgbClr val="FFC000"/>
            </a:solidFill>
          </a:endParaRPr>
        </a:p>
        <a:p>
          <a:pPr algn="l"/>
          <a:r>
            <a:rPr lang="en-US" altLang="zh-CN" sz="2000" b="1" dirty="0">
              <a:solidFill>
                <a:srgbClr val="FFC000"/>
              </a:solidFill>
            </a:rPr>
            <a:t>3</a:t>
          </a:r>
          <a:r>
            <a:rPr lang="zh-CN" altLang="en-US" sz="2000" b="1" dirty="0">
              <a:solidFill>
                <a:srgbClr val="FFC000"/>
              </a:solidFill>
            </a:rPr>
            <a:t>、项目文件</a:t>
          </a:r>
          <a:r>
            <a:rPr lang="zh-CN" altLang="en-US" sz="1200" b="1" dirty="0">
              <a:solidFill>
                <a:srgbClr val="FFC000"/>
              </a:solidFill>
            </a:rPr>
            <a:t>（更新）</a:t>
          </a:r>
          <a:endParaRPr lang="en-US" altLang="zh-CN" sz="1400" b="1" dirty="0">
            <a:solidFill>
              <a:srgbClr val="FFC000"/>
            </a:solidFill>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41847">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163385-4770-47D8-9010-53DC456EEFA6}" type="doc">
      <dgm:prSet loTypeId="urn:microsoft.com/office/officeart/2005/8/layout/process1" loCatId="process" qsTypeId="urn:microsoft.com/office/officeart/2005/8/quickstyle/simple3" qsCatId="simple" csTypeId="urn:microsoft.com/office/officeart/2005/8/colors/colorful2" csCatId="colorful" phldr="1"/>
      <dgm:spPr/>
    </dgm:pt>
    <dgm:pt modelId="{654615C5-0189-4B55-9E5C-97C52DA5D8D4}">
      <dgm:prSet phldrT="[文本]"/>
      <dgm:spPr/>
      <dgm:t>
        <a:bodyPr/>
        <a:lstStyle/>
        <a:p>
          <a:r>
            <a:rPr lang="zh-CN" altLang="en-US" b="1">
              <a:latin typeface="Times New Roman" panose="02020603050405020304" pitchFamily="18" charset="0"/>
              <a:cs typeface="Times New Roman" panose="02020603050405020304" pitchFamily="18" charset="0"/>
            </a:rPr>
            <a:t>业务需要</a:t>
          </a:r>
          <a:endParaRPr lang="zh-CN" altLang="en-US" dirty="0"/>
        </a:p>
      </dgm:t>
    </dgm:pt>
    <dgm:pt modelId="{4D183DA6-B02D-447C-B288-F9424981D833}" type="parTrans" cxnId="{F023189B-EDF1-4D7B-91B2-1EDFEC1A4763}">
      <dgm:prSet/>
      <dgm:spPr/>
      <dgm:t>
        <a:bodyPr/>
        <a:lstStyle/>
        <a:p>
          <a:endParaRPr lang="zh-CN" altLang="en-US"/>
        </a:p>
      </dgm:t>
    </dgm:pt>
    <dgm:pt modelId="{51401012-9D3D-4487-865E-63761998CC6D}" type="sibTrans" cxnId="{F023189B-EDF1-4D7B-91B2-1EDFEC1A4763}">
      <dgm:prSet/>
      <dgm:spPr/>
      <dgm:t>
        <a:bodyPr/>
        <a:lstStyle/>
        <a:p>
          <a:endParaRPr lang="zh-CN" altLang="en-US"/>
        </a:p>
      </dgm:t>
    </dgm:pt>
    <dgm:pt modelId="{09CAF25B-7717-4871-8C7F-58983931D804}">
      <dgm:prSet phldrT="[文本]"/>
      <dgm:spPr/>
      <dgm:t>
        <a:bodyPr/>
        <a:lstStyle/>
        <a:p>
          <a:r>
            <a:rPr lang="zh-CN" altLang="en-US" b="1" dirty="0">
              <a:latin typeface="Times New Roman" panose="02020603050405020304" pitchFamily="18" charset="0"/>
              <a:cs typeface="Times New Roman" panose="02020603050405020304" pitchFamily="18" charset="0"/>
            </a:rPr>
            <a:t>产品范围描述</a:t>
          </a:r>
          <a:endParaRPr lang="zh-CN" altLang="en-US" dirty="0"/>
        </a:p>
      </dgm:t>
    </dgm:pt>
    <dgm:pt modelId="{D21245FA-FA4F-4B87-8758-37F7AB67673C}" type="parTrans" cxnId="{BCF4CA15-C92E-4172-B05C-813197AFC954}">
      <dgm:prSet/>
      <dgm:spPr/>
      <dgm:t>
        <a:bodyPr/>
        <a:lstStyle/>
        <a:p>
          <a:endParaRPr lang="zh-CN" altLang="en-US"/>
        </a:p>
      </dgm:t>
    </dgm:pt>
    <dgm:pt modelId="{C0BA0303-C35E-408F-91A4-5521238687F3}" type="sibTrans" cxnId="{BCF4CA15-C92E-4172-B05C-813197AFC954}">
      <dgm:prSet/>
      <dgm:spPr/>
      <dgm:t>
        <a:bodyPr/>
        <a:lstStyle/>
        <a:p>
          <a:endParaRPr lang="zh-CN" altLang="en-US"/>
        </a:p>
      </dgm:t>
    </dgm:pt>
    <dgm:pt modelId="{494FCE7C-C64A-4F7D-9A20-946D6D5DF79C}">
      <dgm:prSet phldrT="[文本]"/>
      <dgm:spPr/>
      <dgm:t>
        <a:bodyPr/>
        <a:lstStyle/>
        <a:p>
          <a:r>
            <a:rPr lang="zh-CN" altLang="en-US" b="1">
              <a:latin typeface="Times New Roman" panose="02020603050405020304" pitchFamily="18" charset="0"/>
              <a:cs typeface="Times New Roman" panose="02020603050405020304" pitchFamily="18" charset="0"/>
            </a:rPr>
            <a:t>战略计划</a:t>
          </a:r>
          <a:endParaRPr lang="zh-CN" altLang="en-US" dirty="0"/>
        </a:p>
      </dgm:t>
    </dgm:pt>
    <dgm:pt modelId="{F5B7480F-D69B-4912-8234-4D968BA2B54C}" type="parTrans" cxnId="{5EE9A874-0DDC-463C-AA6F-C3CBF5563F31}">
      <dgm:prSet/>
      <dgm:spPr/>
      <dgm:t>
        <a:bodyPr/>
        <a:lstStyle/>
        <a:p>
          <a:endParaRPr lang="zh-CN" altLang="en-US"/>
        </a:p>
      </dgm:t>
    </dgm:pt>
    <dgm:pt modelId="{47BB9FC7-6AAB-4A2F-8D34-50B5C9239955}" type="sibTrans" cxnId="{5EE9A874-0DDC-463C-AA6F-C3CBF5563F31}">
      <dgm:prSet/>
      <dgm:spPr/>
      <dgm:t>
        <a:bodyPr/>
        <a:lstStyle/>
        <a:p>
          <a:endParaRPr lang="zh-CN" altLang="en-US"/>
        </a:p>
      </dgm:t>
    </dgm:pt>
    <dgm:pt modelId="{386B2A95-9CDE-447B-8FE5-2D13D54579FE}" type="pres">
      <dgm:prSet presAssocID="{D3163385-4770-47D8-9010-53DC456EEFA6}" presName="Name0" presStyleCnt="0">
        <dgm:presLayoutVars>
          <dgm:dir/>
          <dgm:resizeHandles val="exact"/>
        </dgm:presLayoutVars>
      </dgm:prSet>
      <dgm:spPr/>
    </dgm:pt>
    <dgm:pt modelId="{526CB9C7-6243-42F8-9A5B-DA40FEB3EBAA}" type="pres">
      <dgm:prSet presAssocID="{654615C5-0189-4B55-9E5C-97C52DA5D8D4}" presName="node" presStyleLbl="node1" presStyleIdx="0" presStyleCnt="3">
        <dgm:presLayoutVars>
          <dgm:bulletEnabled val="1"/>
        </dgm:presLayoutVars>
      </dgm:prSet>
      <dgm:spPr/>
    </dgm:pt>
    <dgm:pt modelId="{49AF6374-05B5-4D10-BF09-ABDA8E587E30}" type="pres">
      <dgm:prSet presAssocID="{51401012-9D3D-4487-865E-63761998CC6D}" presName="sibTrans" presStyleLbl="sibTrans2D1" presStyleIdx="0" presStyleCnt="2"/>
      <dgm:spPr/>
    </dgm:pt>
    <dgm:pt modelId="{5BED4E98-BE0B-4EAC-B105-1B0FEE802685}" type="pres">
      <dgm:prSet presAssocID="{51401012-9D3D-4487-865E-63761998CC6D}" presName="connectorText" presStyleLbl="sibTrans2D1" presStyleIdx="0" presStyleCnt="2"/>
      <dgm:spPr/>
    </dgm:pt>
    <dgm:pt modelId="{8732DF0B-BF8E-4EE7-9344-CBEBB84E07A5}" type="pres">
      <dgm:prSet presAssocID="{09CAF25B-7717-4871-8C7F-58983931D804}" presName="node" presStyleLbl="node1" presStyleIdx="1" presStyleCnt="3" custScaleX="119066">
        <dgm:presLayoutVars>
          <dgm:bulletEnabled val="1"/>
        </dgm:presLayoutVars>
      </dgm:prSet>
      <dgm:spPr/>
    </dgm:pt>
    <dgm:pt modelId="{1F8951B0-2E6D-4B61-8B33-0606DCC571E6}" type="pres">
      <dgm:prSet presAssocID="{C0BA0303-C35E-408F-91A4-5521238687F3}" presName="sibTrans" presStyleLbl="sibTrans2D1" presStyleIdx="1" presStyleCnt="2"/>
      <dgm:spPr/>
    </dgm:pt>
    <dgm:pt modelId="{366A239F-F227-46B0-8583-1393C4242C58}" type="pres">
      <dgm:prSet presAssocID="{C0BA0303-C35E-408F-91A4-5521238687F3}" presName="connectorText" presStyleLbl="sibTrans2D1" presStyleIdx="1" presStyleCnt="2"/>
      <dgm:spPr/>
    </dgm:pt>
    <dgm:pt modelId="{E3C63C80-E8B9-48FD-9E47-C3674138B8D9}" type="pres">
      <dgm:prSet presAssocID="{494FCE7C-C64A-4F7D-9A20-946D6D5DF79C}" presName="node" presStyleLbl="node1" presStyleIdx="2" presStyleCnt="3">
        <dgm:presLayoutVars>
          <dgm:bulletEnabled val="1"/>
        </dgm:presLayoutVars>
      </dgm:prSet>
      <dgm:spPr/>
    </dgm:pt>
  </dgm:ptLst>
  <dgm:cxnLst>
    <dgm:cxn modelId="{BCF4CA15-C92E-4172-B05C-813197AFC954}" srcId="{D3163385-4770-47D8-9010-53DC456EEFA6}" destId="{09CAF25B-7717-4871-8C7F-58983931D804}" srcOrd="1" destOrd="0" parTransId="{D21245FA-FA4F-4B87-8758-37F7AB67673C}" sibTransId="{C0BA0303-C35E-408F-91A4-5521238687F3}"/>
    <dgm:cxn modelId="{DE966018-7A71-45A7-AE53-CA4379CF61DB}" type="presOf" srcId="{D3163385-4770-47D8-9010-53DC456EEFA6}" destId="{386B2A95-9CDE-447B-8FE5-2D13D54579FE}" srcOrd="0" destOrd="0" presId="urn:microsoft.com/office/officeart/2005/8/layout/process1"/>
    <dgm:cxn modelId="{18CEA529-A23B-4203-A444-35EEDA203C83}" type="presOf" srcId="{654615C5-0189-4B55-9E5C-97C52DA5D8D4}" destId="{526CB9C7-6243-42F8-9A5B-DA40FEB3EBAA}" srcOrd="0" destOrd="0" presId="urn:microsoft.com/office/officeart/2005/8/layout/process1"/>
    <dgm:cxn modelId="{7109616A-F800-4E15-9571-792F69AF0FDB}" type="presOf" srcId="{C0BA0303-C35E-408F-91A4-5521238687F3}" destId="{366A239F-F227-46B0-8583-1393C4242C58}" srcOrd="1" destOrd="0" presId="urn:microsoft.com/office/officeart/2005/8/layout/process1"/>
    <dgm:cxn modelId="{5EE9A874-0DDC-463C-AA6F-C3CBF5563F31}" srcId="{D3163385-4770-47D8-9010-53DC456EEFA6}" destId="{494FCE7C-C64A-4F7D-9A20-946D6D5DF79C}" srcOrd="2" destOrd="0" parTransId="{F5B7480F-D69B-4912-8234-4D968BA2B54C}" sibTransId="{47BB9FC7-6AAB-4A2F-8D34-50B5C9239955}"/>
    <dgm:cxn modelId="{4686CE58-416C-435C-B6BB-FCDE46DC8927}" type="presOf" srcId="{09CAF25B-7717-4871-8C7F-58983931D804}" destId="{8732DF0B-BF8E-4EE7-9344-CBEBB84E07A5}" srcOrd="0" destOrd="0" presId="urn:microsoft.com/office/officeart/2005/8/layout/process1"/>
    <dgm:cxn modelId="{6DC89159-54B4-45BE-AEC7-8BEA0FEE1710}" type="presOf" srcId="{C0BA0303-C35E-408F-91A4-5521238687F3}" destId="{1F8951B0-2E6D-4B61-8B33-0606DCC571E6}" srcOrd="0" destOrd="0" presId="urn:microsoft.com/office/officeart/2005/8/layout/process1"/>
    <dgm:cxn modelId="{B7019291-DA21-4C9C-9F54-01D218640077}" type="presOf" srcId="{51401012-9D3D-4487-865E-63761998CC6D}" destId="{5BED4E98-BE0B-4EAC-B105-1B0FEE802685}" srcOrd="1" destOrd="0" presId="urn:microsoft.com/office/officeart/2005/8/layout/process1"/>
    <dgm:cxn modelId="{F023189B-EDF1-4D7B-91B2-1EDFEC1A4763}" srcId="{D3163385-4770-47D8-9010-53DC456EEFA6}" destId="{654615C5-0189-4B55-9E5C-97C52DA5D8D4}" srcOrd="0" destOrd="0" parTransId="{4D183DA6-B02D-447C-B288-F9424981D833}" sibTransId="{51401012-9D3D-4487-865E-63761998CC6D}"/>
    <dgm:cxn modelId="{EFC1F8C9-4A58-4386-9E40-93810CCAC725}" type="presOf" srcId="{51401012-9D3D-4487-865E-63761998CC6D}" destId="{49AF6374-05B5-4D10-BF09-ABDA8E587E30}" srcOrd="0" destOrd="0" presId="urn:microsoft.com/office/officeart/2005/8/layout/process1"/>
    <dgm:cxn modelId="{501A47D5-FBDE-45D1-9E85-592794EE502A}" type="presOf" srcId="{494FCE7C-C64A-4F7D-9A20-946D6D5DF79C}" destId="{E3C63C80-E8B9-48FD-9E47-C3674138B8D9}" srcOrd="0" destOrd="0" presId="urn:microsoft.com/office/officeart/2005/8/layout/process1"/>
    <dgm:cxn modelId="{DC7F556D-4CAF-49F5-A2EC-3DA3510C70C3}" type="presParOf" srcId="{386B2A95-9CDE-447B-8FE5-2D13D54579FE}" destId="{526CB9C7-6243-42F8-9A5B-DA40FEB3EBAA}" srcOrd="0" destOrd="0" presId="urn:microsoft.com/office/officeart/2005/8/layout/process1"/>
    <dgm:cxn modelId="{8D872FAA-05A5-456C-9B77-A6E030BB36C6}" type="presParOf" srcId="{386B2A95-9CDE-447B-8FE5-2D13D54579FE}" destId="{49AF6374-05B5-4D10-BF09-ABDA8E587E30}" srcOrd="1" destOrd="0" presId="urn:microsoft.com/office/officeart/2005/8/layout/process1"/>
    <dgm:cxn modelId="{658256C3-4CA7-42D6-A795-50366654E0EF}" type="presParOf" srcId="{49AF6374-05B5-4D10-BF09-ABDA8E587E30}" destId="{5BED4E98-BE0B-4EAC-B105-1B0FEE802685}" srcOrd="0" destOrd="0" presId="urn:microsoft.com/office/officeart/2005/8/layout/process1"/>
    <dgm:cxn modelId="{B011C226-28E3-484A-8A50-DCAC214E25B4}" type="presParOf" srcId="{386B2A95-9CDE-447B-8FE5-2D13D54579FE}" destId="{8732DF0B-BF8E-4EE7-9344-CBEBB84E07A5}" srcOrd="2" destOrd="0" presId="urn:microsoft.com/office/officeart/2005/8/layout/process1"/>
    <dgm:cxn modelId="{0603B76B-70A5-4365-8D4A-1C80F1CB6A72}" type="presParOf" srcId="{386B2A95-9CDE-447B-8FE5-2D13D54579FE}" destId="{1F8951B0-2E6D-4B61-8B33-0606DCC571E6}" srcOrd="3" destOrd="0" presId="urn:microsoft.com/office/officeart/2005/8/layout/process1"/>
    <dgm:cxn modelId="{8AE7DF4B-95C9-4725-956A-671B7D63EDF7}" type="presParOf" srcId="{1F8951B0-2E6D-4B61-8B33-0606DCC571E6}" destId="{366A239F-F227-46B0-8583-1393C4242C58}" srcOrd="0" destOrd="0" presId="urn:microsoft.com/office/officeart/2005/8/layout/process1"/>
    <dgm:cxn modelId="{6E9187FE-5239-4CFF-80DA-F60B2BBDF0CE}" type="presParOf" srcId="{386B2A95-9CDE-447B-8FE5-2D13D54579FE}" destId="{E3C63C80-E8B9-48FD-9E47-C3674138B8D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6EF0F1-A7EA-4D18-B9A4-1350AFCC60BD}" type="doc">
      <dgm:prSet loTypeId="urn:microsoft.com/office/officeart/2005/8/layout/radial5" loCatId="cycle" qsTypeId="urn:microsoft.com/office/officeart/2005/8/quickstyle/simple1" qsCatId="simple" csTypeId="urn:microsoft.com/office/officeart/2005/8/colors/colorful3" csCatId="colorful" phldr="1"/>
      <dgm:spPr/>
      <dgm:t>
        <a:bodyPr/>
        <a:lstStyle/>
        <a:p>
          <a:endParaRPr lang="zh-CN" altLang="en-US"/>
        </a:p>
      </dgm:t>
    </dgm:pt>
    <dgm:pt modelId="{E98C29D3-82BE-49A8-838E-6076B49F1224}">
      <dgm:prSet phldrT="[文本]" custT="1"/>
      <dgm:spPr/>
      <dgm:t>
        <a:bodyPr/>
        <a:lstStyle/>
        <a:p>
          <a:r>
            <a:rPr lang="zh-CN" altLang="en-US" sz="2000" b="1" dirty="0">
              <a:solidFill>
                <a:srgbClr val="FFFF00"/>
              </a:solidFill>
              <a:latin typeface="Times New Roman" panose="02020603050405020304" pitchFamily="18" charset="0"/>
              <a:cs typeface="Times New Roman" panose="02020603050405020304" pitchFamily="18" charset="0"/>
            </a:rPr>
            <a:t>商业论证</a:t>
          </a:r>
          <a:endParaRPr lang="zh-CN" altLang="en-US" sz="2000" dirty="0">
            <a:solidFill>
              <a:srgbClr val="FFFF00"/>
            </a:solidFill>
          </a:endParaRPr>
        </a:p>
      </dgm:t>
    </dgm:pt>
    <dgm:pt modelId="{B0AD969F-0E35-4FAD-87A6-FD74A8DAA882}" type="parTrans" cxnId="{31BDF29E-A730-410A-9E79-F847B76254B5}">
      <dgm:prSet/>
      <dgm:spPr/>
      <dgm:t>
        <a:bodyPr/>
        <a:lstStyle/>
        <a:p>
          <a:endParaRPr lang="zh-CN" altLang="en-US" sz="2400"/>
        </a:p>
      </dgm:t>
    </dgm:pt>
    <dgm:pt modelId="{F0B0C21C-2E63-4D6C-B447-12D020E4CAB4}" type="sibTrans" cxnId="{31BDF29E-A730-410A-9E79-F847B76254B5}">
      <dgm:prSet/>
      <dgm:spPr/>
      <dgm:t>
        <a:bodyPr/>
        <a:lstStyle/>
        <a:p>
          <a:endParaRPr lang="zh-CN" altLang="en-US" sz="2400"/>
        </a:p>
      </dgm:t>
    </dgm:pt>
    <dgm:pt modelId="{A5082385-5E62-49AD-86FD-737EB2721413}">
      <dgm:prSet phldrT="[文本]" custT="1"/>
      <dgm:spPr/>
      <dgm:t>
        <a:bodyPr/>
        <a:lstStyle/>
        <a:p>
          <a:r>
            <a:rPr lang="zh-CN" altLang="en-US" sz="1800" b="1" dirty="0">
              <a:latin typeface="Times New Roman" panose="02020603050405020304" pitchFamily="18" charset="0"/>
              <a:cs typeface="Times New Roman" panose="02020603050405020304" pitchFamily="18" charset="0"/>
            </a:rPr>
            <a:t>业务需求分析</a:t>
          </a:r>
          <a:endParaRPr lang="zh-CN" altLang="en-US" sz="1800" dirty="0"/>
        </a:p>
      </dgm:t>
    </dgm:pt>
    <dgm:pt modelId="{D6D8EB4D-E442-43D8-8B62-5EA137C0813E}" type="parTrans" cxnId="{401D491A-F635-4C5E-9708-5C19B99FDE56}">
      <dgm:prSet custT="1"/>
      <dgm:spPr/>
      <dgm:t>
        <a:bodyPr/>
        <a:lstStyle/>
        <a:p>
          <a:endParaRPr lang="zh-CN" altLang="en-US" sz="1800"/>
        </a:p>
      </dgm:t>
    </dgm:pt>
    <dgm:pt modelId="{F87EB442-9D38-4EF9-B6C9-34A6C39F28D9}" type="sibTrans" cxnId="{401D491A-F635-4C5E-9708-5C19B99FDE56}">
      <dgm:prSet/>
      <dgm:spPr/>
      <dgm:t>
        <a:bodyPr/>
        <a:lstStyle/>
        <a:p>
          <a:endParaRPr lang="zh-CN" altLang="en-US" sz="2400"/>
        </a:p>
      </dgm:t>
    </dgm:pt>
    <dgm:pt modelId="{8B915841-2020-4D97-86CD-7A9718E909FD}">
      <dgm:prSet phldrT="[文本]" custT="1"/>
      <dgm:spPr/>
      <dgm:t>
        <a:bodyPr/>
        <a:lstStyle/>
        <a:p>
          <a:r>
            <a:rPr lang="zh-CN" altLang="en-US" sz="1800" b="1" dirty="0">
              <a:latin typeface="Times New Roman" panose="02020603050405020304" pitchFamily="18" charset="0"/>
              <a:cs typeface="Times New Roman" panose="02020603050405020304" pitchFamily="18" charset="0"/>
            </a:rPr>
            <a:t>论证合理性</a:t>
          </a:r>
          <a:endParaRPr lang="zh-CN" altLang="en-US" sz="1800" dirty="0"/>
        </a:p>
      </dgm:t>
    </dgm:pt>
    <dgm:pt modelId="{582B33C5-4556-4343-AA0C-25D918E5CA73}" type="parTrans" cxnId="{E491FD02-868C-4946-BE26-53A44B3047B1}">
      <dgm:prSet custT="1"/>
      <dgm:spPr/>
      <dgm:t>
        <a:bodyPr/>
        <a:lstStyle/>
        <a:p>
          <a:endParaRPr lang="zh-CN" altLang="en-US" sz="1800"/>
        </a:p>
      </dgm:t>
    </dgm:pt>
    <dgm:pt modelId="{BEF0A5FB-6117-457B-A94A-16EB161171E9}" type="sibTrans" cxnId="{E491FD02-868C-4946-BE26-53A44B3047B1}">
      <dgm:prSet/>
      <dgm:spPr/>
      <dgm:t>
        <a:bodyPr/>
        <a:lstStyle/>
        <a:p>
          <a:endParaRPr lang="zh-CN" altLang="en-US" sz="2400"/>
        </a:p>
      </dgm:t>
    </dgm:pt>
    <dgm:pt modelId="{9D443275-8CFA-4CF0-9B07-3CADB41DD0CB}">
      <dgm:prSet phldrT="[文本]" custT="1"/>
      <dgm:spPr/>
      <dgm:t>
        <a:bodyPr/>
        <a:lstStyle/>
        <a:p>
          <a:r>
            <a:rPr lang="zh-CN" altLang="en-US" sz="1800" b="1" dirty="0">
              <a:latin typeface="Times New Roman" panose="02020603050405020304" pitchFamily="18" charset="0"/>
              <a:cs typeface="Times New Roman" panose="02020603050405020304" pitchFamily="18" charset="0"/>
            </a:rPr>
            <a:t>确定项目边界</a:t>
          </a:r>
          <a:endParaRPr lang="zh-CN" altLang="en-US" sz="1800" dirty="0"/>
        </a:p>
      </dgm:t>
    </dgm:pt>
    <dgm:pt modelId="{A5ABB2EA-91E9-4EE7-8858-EC62A90CA517}" type="parTrans" cxnId="{80960DAE-BBE4-42BF-A9E6-12B758238026}">
      <dgm:prSet custT="1"/>
      <dgm:spPr/>
      <dgm:t>
        <a:bodyPr/>
        <a:lstStyle/>
        <a:p>
          <a:endParaRPr lang="zh-CN" altLang="en-US" sz="1800"/>
        </a:p>
      </dgm:t>
    </dgm:pt>
    <dgm:pt modelId="{5897EA54-62C4-4E5D-B5C6-36DCCDDE185F}" type="sibTrans" cxnId="{80960DAE-BBE4-42BF-A9E6-12B758238026}">
      <dgm:prSet/>
      <dgm:spPr/>
      <dgm:t>
        <a:bodyPr/>
        <a:lstStyle/>
        <a:p>
          <a:endParaRPr lang="zh-CN" altLang="en-US" sz="2400"/>
        </a:p>
      </dgm:t>
    </dgm:pt>
    <dgm:pt modelId="{8303D3E1-20BB-4F9B-A485-8836A586DE5A}">
      <dgm:prSet phldrT="[文本]" custT="1"/>
      <dgm:spPr/>
      <dgm:t>
        <a:bodyPr/>
        <a:lstStyle/>
        <a:p>
          <a:r>
            <a:rPr lang="zh-CN" altLang="en-US" sz="1800" b="1" dirty="0">
              <a:latin typeface="Times New Roman" panose="02020603050405020304" pitchFamily="18" charset="0"/>
              <a:cs typeface="Times New Roman" panose="02020603050405020304" pitchFamily="18" charset="0"/>
            </a:rPr>
            <a:t>成本效益分析</a:t>
          </a:r>
          <a:endParaRPr lang="zh-CN" altLang="en-US" sz="1800" dirty="0"/>
        </a:p>
      </dgm:t>
    </dgm:pt>
    <dgm:pt modelId="{BA080AD8-923B-43AF-A969-596C10AFE678}" type="parTrans" cxnId="{EFE38D30-0ED3-44F1-A962-4BC8B85BF4CF}">
      <dgm:prSet custT="1"/>
      <dgm:spPr/>
      <dgm:t>
        <a:bodyPr/>
        <a:lstStyle/>
        <a:p>
          <a:endParaRPr lang="zh-CN" altLang="en-US" sz="1800"/>
        </a:p>
      </dgm:t>
    </dgm:pt>
    <dgm:pt modelId="{9842FFAF-6591-43F7-AEC9-3A20416785FF}" type="sibTrans" cxnId="{EFE38D30-0ED3-44F1-A962-4BC8B85BF4CF}">
      <dgm:prSet/>
      <dgm:spPr/>
      <dgm:t>
        <a:bodyPr/>
        <a:lstStyle/>
        <a:p>
          <a:endParaRPr lang="zh-CN" altLang="en-US" sz="2400"/>
        </a:p>
      </dgm:t>
    </dgm:pt>
    <dgm:pt modelId="{8676D4AC-A10C-4A5A-93D3-AE60EA9F4E11}" type="pres">
      <dgm:prSet presAssocID="{0D6EF0F1-A7EA-4D18-B9A4-1350AFCC60BD}" presName="Name0" presStyleCnt="0">
        <dgm:presLayoutVars>
          <dgm:chMax val="1"/>
          <dgm:dir/>
          <dgm:animLvl val="ctr"/>
          <dgm:resizeHandles val="exact"/>
        </dgm:presLayoutVars>
      </dgm:prSet>
      <dgm:spPr/>
    </dgm:pt>
    <dgm:pt modelId="{126886D2-2703-42BE-AE37-F56FC89ED035}" type="pres">
      <dgm:prSet presAssocID="{E98C29D3-82BE-49A8-838E-6076B49F1224}" presName="centerShape" presStyleLbl="node0" presStyleIdx="0" presStyleCnt="1"/>
      <dgm:spPr/>
    </dgm:pt>
    <dgm:pt modelId="{524E65BE-7560-42CD-A657-4E958811FF6A}" type="pres">
      <dgm:prSet presAssocID="{D6D8EB4D-E442-43D8-8B62-5EA137C0813E}" presName="parTrans" presStyleLbl="sibTrans2D1" presStyleIdx="0" presStyleCnt="4"/>
      <dgm:spPr/>
    </dgm:pt>
    <dgm:pt modelId="{28085950-2B08-42EF-B2F7-A43912271F30}" type="pres">
      <dgm:prSet presAssocID="{D6D8EB4D-E442-43D8-8B62-5EA137C0813E}" presName="connectorText" presStyleLbl="sibTrans2D1" presStyleIdx="0" presStyleCnt="4"/>
      <dgm:spPr/>
    </dgm:pt>
    <dgm:pt modelId="{51233C6D-9F35-41D9-8B62-B063CCD9652D}" type="pres">
      <dgm:prSet presAssocID="{A5082385-5E62-49AD-86FD-737EB2721413}" presName="node" presStyleLbl="node1" presStyleIdx="0" presStyleCnt="4">
        <dgm:presLayoutVars>
          <dgm:bulletEnabled val="1"/>
        </dgm:presLayoutVars>
      </dgm:prSet>
      <dgm:spPr/>
    </dgm:pt>
    <dgm:pt modelId="{EDC41A2C-5948-44D9-A3F8-BF9F6F130DC9}" type="pres">
      <dgm:prSet presAssocID="{582B33C5-4556-4343-AA0C-25D918E5CA73}" presName="parTrans" presStyleLbl="sibTrans2D1" presStyleIdx="1" presStyleCnt="4"/>
      <dgm:spPr/>
    </dgm:pt>
    <dgm:pt modelId="{0D23092D-E790-4229-B304-DA339BCEC733}" type="pres">
      <dgm:prSet presAssocID="{582B33C5-4556-4343-AA0C-25D918E5CA73}" presName="connectorText" presStyleLbl="sibTrans2D1" presStyleIdx="1" presStyleCnt="4"/>
      <dgm:spPr/>
    </dgm:pt>
    <dgm:pt modelId="{11F74A6F-1F8C-4A77-A3E0-6793B7D4E7D4}" type="pres">
      <dgm:prSet presAssocID="{8B915841-2020-4D97-86CD-7A9718E909FD}" presName="node" presStyleLbl="node1" presStyleIdx="1" presStyleCnt="4">
        <dgm:presLayoutVars>
          <dgm:bulletEnabled val="1"/>
        </dgm:presLayoutVars>
      </dgm:prSet>
      <dgm:spPr/>
    </dgm:pt>
    <dgm:pt modelId="{30060481-961F-4B69-A39C-561F69079FFA}" type="pres">
      <dgm:prSet presAssocID="{A5ABB2EA-91E9-4EE7-8858-EC62A90CA517}" presName="parTrans" presStyleLbl="sibTrans2D1" presStyleIdx="2" presStyleCnt="4"/>
      <dgm:spPr/>
    </dgm:pt>
    <dgm:pt modelId="{A6ED631F-A57D-4F6D-A39E-190C0E204AF3}" type="pres">
      <dgm:prSet presAssocID="{A5ABB2EA-91E9-4EE7-8858-EC62A90CA517}" presName="connectorText" presStyleLbl="sibTrans2D1" presStyleIdx="2" presStyleCnt="4"/>
      <dgm:spPr/>
    </dgm:pt>
    <dgm:pt modelId="{5FC7983D-D268-4121-BA22-93295DD21ED8}" type="pres">
      <dgm:prSet presAssocID="{9D443275-8CFA-4CF0-9B07-3CADB41DD0CB}" presName="node" presStyleLbl="node1" presStyleIdx="2" presStyleCnt="4">
        <dgm:presLayoutVars>
          <dgm:bulletEnabled val="1"/>
        </dgm:presLayoutVars>
      </dgm:prSet>
      <dgm:spPr/>
    </dgm:pt>
    <dgm:pt modelId="{B5C1CAB5-8460-4E5C-A75C-861B7E091F43}" type="pres">
      <dgm:prSet presAssocID="{BA080AD8-923B-43AF-A969-596C10AFE678}" presName="parTrans" presStyleLbl="sibTrans2D1" presStyleIdx="3" presStyleCnt="4"/>
      <dgm:spPr/>
    </dgm:pt>
    <dgm:pt modelId="{2A8963B4-CEAC-457F-904F-62058195BBA9}" type="pres">
      <dgm:prSet presAssocID="{BA080AD8-923B-43AF-A969-596C10AFE678}" presName="connectorText" presStyleLbl="sibTrans2D1" presStyleIdx="3" presStyleCnt="4"/>
      <dgm:spPr/>
    </dgm:pt>
    <dgm:pt modelId="{A5018229-4FC8-4A8E-BFB5-EB76D75033F1}" type="pres">
      <dgm:prSet presAssocID="{8303D3E1-20BB-4F9B-A485-8836A586DE5A}" presName="node" presStyleLbl="node1" presStyleIdx="3" presStyleCnt="4">
        <dgm:presLayoutVars>
          <dgm:bulletEnabled val="1"/>
        </dgm:presLayoutVars>
      </dgm:prSet>
      <dgm:spPr/>
    </dgm:pt>
  </dgm:ptLst>
  <dgm:cxnLst>
    <dgm:cxn modelId="{E491FD02-868C-4946-BE26-53A44B3047B1}" srcId="{E98C29D3-82BE-49A8-838E-6076B49F1224}" destId="{8B915841-2020-4D97-86CD-7A9718E909FD}" srcOrd="1" destOrd="0" parTransId="{582B33C5-4556-4343-AA0C-25D918E5CA73}" sibTransId="{BEF0A5FB-6117-457B-A94A-16EB161171E9}"/>
    <dgm:cxn modelId="{4AD76E08-7A14-4584-91BE-5F1234D64430}" type="presOf" srcId="{582B33C5-4556-4343-AA0C-25D918E5CA73}" destId="{EDC41A2C-5948-44D9-A3F8-BF9F6F130DC9}" srcOrd="0" destOrd="0" presId="urn:microsoft.com/office/officeart/2005/8/layout/radial5"/>
    <dgm:cxn modelId="{2ADF7719-5962-4068-A86E-80E0DA04DDED}" type="presOf" srcId="{A5ABB2EA-91E9-4EE7-8858-EC62A90CA517}" destId="{30060481-961F-4B69-A39C-561F69079FFA}" srcOrd="0" destOrd="0" presId="urn:microsoft.com/office/officeart/2005/8/layout/radial5"/>
    <dgm:cxn modelId="{401D491A-F635-4C5E-9708-5C19B99FDE56}" srcId="{E98C29D3-82BE-49A8-838E-6076B49F1224}" destId="{A5082385-5E62-49AD-86FD-737EB2721413}" srcOrd="0" destOrd="0" parTransId="{D6D8EB4D-E442-43D8-8B62-5EA137C0813E}" sibTransId="{F87EB442-9D38-4EF9-B6C9-34A6C39F28D9}"/>
    <dgm:cxn modelId="{EFE38D30-0ED3-44F1-A962-4BC8B85BF4CF}" srcId="{E98C29D3-82BE-49A8-838E-6076B49F1224}" destId="{8303D3E1-20BB-4F9B-A485-8836A586DE5A}" srcOrd="3" destOrd="0" parTransId="{BA080AD8-923B-43AF-A969-596C10AFE678}" sibTransId="{9842FFAF-6591-43F7-AEC9-3A20416785FF}"/>
    <dgm:cxn modelId="{438D8E5B-B654-4913-B2D1-BBE9C9877AEE}" type="presOf" srcId="{8303D3E1-20BB-4F9B-A485-8836A586DE5A}" destId="{A5018229-4FC8-4A8E-BFB5-EB76D75033F1}" srcOrd="0" destOrd="0" presId="urn:microsoft.com/office/officeart/2005/8/layout/radial5"/>
    <dgm:cxn modelId="{2EBF405A-2005-48D5-B4E6-E79403D0B357}" type="presOf" srcId="{D6D8EB4D-E442-43D8-8B62-5EA137C0813E}" destId="{28085950-2B08-42EF-B2F7-A43912271F30}" srcOrd="1" destOrd="0" presId="urn:microsoft.com/office/officeart/2005/8/layout/radial5"/>
    <dgm:cxn modelId="{BB52057E-C42F-40E7-BC9B-6BB491AC0B80}" type="presOf" srcId="{9D443275-8CFA-4CF0-9B07-3CADB41DD0CB}" destId="{5FC7983D-D268-4121-BA22-93295DD21ED8}" srcOrd="0" destOrd="0" presId="urn:microsoft.com/office/officeart/2005/8/layout/radial5"/>
    <dgm:cxn modelId="{317B9C91-C4A1-46D0-BFB9-53B6F7A9DD13}" type="presOf" srcId="{A5ABB2EA-91E9-4EE7-8858-EC62A90CA517}" destId="{A6ED631F-A57D-4F6D-A39E-190C0E204AF3}" srcOrd="1" destOrd="0" presId="urn:microsoft.com/office/officeart/2005/8/layout/radial5"/>
    <dgm:cxn modelId="{4361469D-CD48-4524-AE04-BF558A79A7CE}" type="presOf" srcId="{BA080AD8-923B-43AF-A969-596C10AFE678}" destId="{B5C1CAB5-8460-4E5C-A75C-861B7E091F43}" srcOrd="0" destOrd="0" presId="urn:microsoft.com/office/officeart/2005/8/layout/radial5"/>
    <dgm:cxn modelId="{31BDF29E-A730-410A-9E79-F847B76254B5}" srcId="{0D6EF0F1-A7EA-4D18-B9A4-1350AFCC60BD}" destId="{E98C29D3-82BE-49A8-838E-6076B49F1224}" srcOrd="0" destOrd="0" parTransId="{B0AD969F-0E35-4FAD-87A6-FD74A8DAA882}" sibTransId="{F0B0C21C-2E63-4D6C-B447-12D020E4CAB4}"/>
    <dgm:cxn modelId="{BA1E46A2-3A92-4F63-A52F-A00752B60B9A}" type="presOf" srcId="{582B33C5-4556-4343-AA0C-25D918E5CA73}" destId="{0D23092D-E790-4229-B304-DA339BCEC733}" srcOrd="1" destOrd="0" presId="urn:microsoft.com/office/officeart/2005/8/layout/radial5"/>
    <dgm:cxn modelId="{80960DAE-BBE4-42BF-A9E6-12B758238026}" srcId="{E98C29D3-82BE-49A8-838E-6076B49F1224}" destId="{9D443275-8CFA-4CF0-9B07-3CADB41DD0CB}" srcOrd="2" destOrd="0" parTransId="{A5ABB2EA-91E9-4EE7-8858-EC62A90CA517}" sibTransId="{5897EA54-62C4-4E5D-B5C6-36DCCDDE185F}"/>
    <dgm:cxn modelId="{C04E1AC6-C188-498D-8F3E-604DB2A1F85F}" type="presOf" srcId="{A5082385-5E62-49AD-86FD-737EB2721413}" destId="{51233C6D-9F35-41D9-8B62-B063CCD9652D}" srcOrd="0" destOrd="0" presId="urn:microsoft.com/office/officeart/2005/8/layout/radial5"/>
    <dgm:cxn modelId="{09248CCF-0072-435C-A111-5BB5FA14B0E1}" type="presOf" srcId="{0D6EF0F1-A7EA-4D18-B9A4-1350AFCC60BD}" destId="{8676D4AC-A10C-4A5A-93D3-AE60EA9F4E11}" srcOrd="0" destOrd="0" presId="urn:microsoft.com/office/officeart/2005/8/layout/radial5"/>
    <dgm:cxn modelId="{20F1C3DD-9B86-47EE-A989-F7CCEDEED40D}" type="presOf" srcId="{E98C29D3-82BE-49A8-838E-6076B49F1224}" destId="{126886D2-2703-42BE-AE37-F56FC89ED035}" srcOrd="0" destOrd="0" presId="urn:microsoft.com/office/officeart/2005/8/layout/radial5"/>
    <dgm:cxn modelId="{E7AEFCDD-E10F-4790-95FA-019BC2561008}" type="presOf" srcId="{BA080AD8-923B-43AF-A969-596C10AFE678}" destId="{2A8963B4-CEAC-457F-904F-62058195BBA9}" srcOrd="1" destOrd="0" presId="urn:microsoft.com/office/officeart/2005/8/layout/radial5"/>
    <dgm:cxn modelId="{77F110FB-6712-483F-A636-4A897DD36D34}" type="presOf" srcId="{D6D8EB4D-E442-43D8-8B62-5EA137C0813E}" destId="{524E65BE-7560-42CD-A657-4E958811FF6A}" srcOrd="0" destOrd="0" presId="urn:microsoft.com/office/officeart/2005/8/layout/radial5"/>
    <dgm:cxn modelId="{582D64FE-B7B7-4C8D-9992-68D7007E6D04}" type="presOf" srcId="{8B915841-2020-4D97-86CD-7A9718E909FD}" destId="{11F74A6F-1F8C-4A77-A3E0-6793B7D4E7D4}" srcOrd="0" destOrd="0" presId="urn:microsoft.com/office/officeart/2005/8/layout/radial5"/>
    <dgm:cxn modelId="{E1320FF8-C931-4A2D-B711-08894AD23397}" type="presParOf" srcId="{8676D4AC-A10C-4A5A-93D3-AE60EA9F4E11}" destId="{126886D2-2703-42BE-AE37-F56FC89ED035}" srcOrd="0" destOrd="0" presId="urn:microsoft.com/office/officeart/2005/8/layout/radial5"/>
    <dgm:cxn modelId="{820F3AB4-970D-4827-BA9E-E3AB464AA991}" type="presParOf" srcId="{8676D4AC-A10C-4A5A-93D3-AE60EA9F4E11}" destId="{524E65BE-7560-42CD-A657-4E958811FF6A}" srcOrd="1" destOrd="0" presId="urn:microsoft.com/office/officeart/2005/8/layout/radial5"/>
    <dgm:cxn modelId="{B6EFE95E-C66B-4841-A44A-0130B4BDCD9E}" type="presParOf" srcId="{524E65BE-7560-42CD-A657-4E958811FF6A}" destId="{28085950-2B08-42EF-B2F7-A43912271F30}" srcOrd="0" destOrd="0" presId="urn:microsoft.com/office/officeart/2005/8/layout/radial5"/>
    <dgm:cxn modelId="{AC990DCB-8288-4AD6-A3B5-8CA223D604FC}" type="presParOf" srcId="{8676D4AC-A10C-4A5A-93D3-AE60EA9F4E11}" destId="{51233C6D-9F35-41D9-8B62-B063CCD9652D}" srcOrd="2" destOrd="0" presId="urn:microsoft.com/office/officeart/2005/8/layout/radial5"/>
    <dgm:cxn modelId="{396FC56D-CC04-472C-81B4-EA145DD66D7B}" type="presParOf" srcId="{8676D4AC-A10C-4A5A-93D3-AE60EA9F4E11}" destId="{EDC41A2C-5948-44D9-A3F8-BF9F6F130DC9}" srcOrd="3" destOrd="0" presId="urn:microsoft.com/office/officeart/2005/8/layout/radial5"/>
    <dgm:cxn modelId="{82B27354-192A-4071-B810-26D62733187F}" type="presParOf" srcId="{EDC41A2C-5948-44D9-A3F8-BF9F6F130DC9}" destId="{0D23092D-E790-4229-B304-DA339BCEC733}" srcOrd="0" destOrd="0" presId="urn:microsoft.com/office/officeart/2005/8/layout/radial5"/>
    <dgm:cxn modelId="{92AFCA64-4D12-4B3C-948C-72FAB4987863}" type="presParOf" srcId="{8676D4AC-A10C-4A5A-93D3-AE60EA9F4E11}" destId="{11F74A6F-1F8C-4A77-A3E0-6793B7D4E7D4}" srcOrd="4" destOrd="0" presId="urn:microsoft.com/office/officeart/2005/8/layout/radial5"/>
    <dgm:cxn modelId="{B5796266-2198-4627-9154-D1E5414690BF}" type="presParOf" srcId="{8676D4AC-A10C-4A5A-93D3-AE60EA9F4E11}" destId="{30060481-961F-4B69-A39C-561F69079FFA}" srcOrd="5" destOrd="0" presId="urn:microsoft.com/office/officeart/2005/8/layout/radial5"/>
    <dgm:cxn modelId="{E8EC6636-A396-4DB9-924B-D4A2975F5219}" type="presParOf" srcId="{30060481-961F-4B69-A39C-561F69079FFA}" destId="{A6ED631F-A57D-4F6D-A39E-190C0E204AF3}" srcOrd="0" destOrd="0" presId="urn:microsoft.com/office/officeart/2005/8/layout/radial5"/>
    <dgm:cxn modelId="{9BF9F8BF-641A-4EC2-BC67-D9339230F98E}" type="presParOf" srcId="{8676D4AC-A10C-4A5A-93D3-AE60EA9F4E11}" destId="{5FC7983D-D268-4121-BA22-93295DD21ED8}" srcOrd="6" destOrd="0" presId="urn:microsoft.com/office/officeart/2005/8/layout/radial5"/>
    <dgm:cxn modelId="{D0E11821-565D-406C-B011-C9E8BD2B6BC1}" type="presParOf" srcId="{8676D4AC-A10C-4A5A-93D3-AE60EA9F4E11}" destId="{B5C1CAB5-8460-4E5C-A75C-861B7E091F43}" srcOrd="7" destOrd="0" presId="urn:microsoft.com/office/officeart/2005/8/layout/radial5"/>
    <dgm:cxn modelId="{F5A17B02-BFE0-4F03-B31B-A55D30A1F6F5}" type="presParOf" srcId="{B5C1CAB5-8460-4E5C-A75C-861B7E091F43}" destId="{2A8963B4-CEAC-457F-904F-62058195BBA9}" srcOrd="0" destOrd="0" presId="urn:microsoft.com/office/officeart/2005/8/layout/radial5"/>
    <dgm:cxn modelId="{864B3535-A363-404A-A662-A27C92949B18}" type="presParOf" srcId="{8676D4AC-A10C-4A5A-93D3-AE60EA9F4E11}" destId="{A5018229-4FC8-4A8E-BFB5-EB76D75033F1}"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037DC7-FC5A-4D33-BEBF-D60761FE9BC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CA6696AE-0A44-46C6-A6CC-EC4349C3AF65}">
      <dgm:prSet phldrT="[文本]" custT="1"/>
      <dgm:spPr/>
      <dgm:t>
        <a:bodyPr/>
        <a:lstStyle/>
        <a:p>
          <a:pPr>
            <a:buFont typeface="Wingdings" panose="05000000000000000000" pitchFamily="2" charset="2"/>
            <a:buChar char="n"/>
          </a:pPr>
          <a:r>
            <a:rPr lang="en-US" altLang="zh-CN" sz="1800" b="1" dirty="0">
              <a:latin typeface="Times New Roman" panose="02020603050405020304" pitchFamily="18" charset="0"/>
              <a:cs typeface="Times New Roman" panose="02020603050405020304" pitchFamily="18" charset="0"/>
            </a:rPr>
            <a:t>1 </a:t>
          </a:r>
          <a:r>
            <a:rPr lang="zh-CN" altLang="en-US" sz="1800" b="1" dirty="0">
              <a:latin typeface="Times New Roman" panose="02020603050405020304" pitchFamily="18" charset="0"/>
              <a:cs typeface="Times New Roman" panose="02020603050405020304" pitchFamily="18" charset="0"/>
            </a:rPr>
            <a:t>市场需求</a:t>
          </a:r>
          <a:endParaRPr lang="zh-CN" altLang="en-US" sz="1800" dirty="0"/>
        </a:p>
      </dgm:t>
    </dgm:pt>
    <dgm:pt modelId="{C019F1AB-B641-458D-9CCD-84B3E9D36C4E}" type="parTrans" cxnId="{27FB816A-C0B6-46BD-9B77-6D3AAB942763}">
      <dgm:prSet/>
      <dgm:spPr/>
      <dgm:t>
        <a:bodyPr/>
        <a:lstStyle/>
        <a:p>
          <a:endParaRPr lang="zh-CN" altLang="en-US"/>
        </a:p>
      </dgm:t>
    </dgm:pt>
    <dgm:pt modelId="{5731F92B-CDD4-4AC0-A680-252C19255A50}" type="sibTrans" cxnId="{27FB816A-C0B6-46BD-9B77-6D3AAB942763}">
      <dgm:prSet/>
      <dgm:spPr/>
      <dgm:t>
        <a:bodyPr/>
        <a:lstStyle/>
        <a:p>
          <a:endParaRPr lang="zh-CN" altLang="en-US"/>
        </a:p>
      </dgm:t>
    </dgm:pt>
    <dgm:pt modelId="{670D37D5-EE1C-4420-97F2-3A2CC576011B}">
      <dgm:prSet custT="1"/>
      <dgm:spPr/>
      <dgm:t>
        <a:bodyPr/>
        <a:lstStyle/>
        <a:p>
          <a:r>
            <a:rPr lang="en-US" altLang="zh-CN" sz="1800" b="1" dirty="0">
              <a:latin typeface="Times New Roman" panose="02020603050405020304" pitchFamily="18" charset="0"/>
              <a:cs typeface="Times New Roman" panose="02020603050405020304" pitchFamily="18" charset="0"/>
            </a:rPr>
            <a:t>2 </a:t>
          </a:r>
          <a:r>
            <a:rPr lang="zh-CN" altLang="en-US" sz="1800" b="1" dirty="0">
              <a:latin typeface="Times New Roman" panose="02020603050405020304" pitchFamily="18" charset="0"/>
              <a:cs typeface="Times New Roman" panose="02020603050405020304" pitchFamily="18" charset="0"/>
            </a:rPr>
            <a:t>组织需要</a:t>
          </a:r>
        </a:p>
      </dgm:t>
    </dgm:pt>
    <dgm:pt modelId="{60296094-0654-43F2-BD49-D7342A8F4D0D}" type="parTrans" cxnId="{751CF247-B1CF-4E83-B985-DE252498A8B6}">
      <dgm:prSet/>
      <dgm:spPr/>
      <dgm:t>
        <a:bodyPr/>
        <a:lstStyle/>
        <a:p>
          <a:endParaRPr lang="zh-CN" altLang="en-US"/>
        </a:p>
      </dgm:t>
    </dgm:pt>
    <dgm:pt modelId="{E0EB499A-1DDB-4F5E-A17C-C34AFE274868}" type="sibTrans" cxnId="{751CF247-B1CF-4E83-B985-DE252498A8B6}">
      <dgm:prSet/>
      <dgm:spPr/>
      <dgm:t>
        <a:bodyPr/>
        <a:lstStyle/>
        <a:p>
          <a:endParaRPr lang="zh-CN" altLang="en-US"/>
        </a:p>
      </dgm:t>
    </dgm:pt>
    <dgm:pt modelId="{AFDCC8A7-132C-40DA-8DE7-777C7AC3C058}">
      <dgm:prSet custT="1"/>
      <dgm:spPr/>
      <dgm:t>
        <a:bodyPr/>
        <a:lstStyle/>
        <a:p>
          <a:r>
            <a:rPr lang="en-US" altLang="zh-CN" sz="1800" b="1" dirty="0">
              <a:latin typeface="Times New Roman" panose="02020603050405020304" pitchFamily="18" charset="0"/>
              <a:cs typeface="Times New Roman" panose="02020603050405020304" pitchFamily="18" charset="0"/>
            </a:rPr>
            <a:t>3 </a:t>
          </a:r>
          <a:r>
            <a:rPr lang="zh-CN" altLang="en-US" sz="1800" b="1" dirty="0">
              <a:latin typeface="Times New Roman" panose="02020603050405020304" pitchFamily="18" charset="0"/>
              <a:cs typeface="Times New Roman" panose="02020603050405020304" pitchFamily="18" charset="0"/>
            </a:rPr>
            <a:t>客户要求</a:t>
          </a:r>
        </a:p>
      </dgm:t>
    </dgm:pt>
    <dgm:pt modelId="{BBF992AE-DF57-4778-BF40-EBBE712860CD}" type="parTrans" cxnId="{9D9CB095-93C1-44CA-AE99-DBF8EB7329C9}">
      <dgm:prSet/>
      <dgm:spPr/>
      <dgm:t>
        <a:bodyPr/>
        <a:lstStyle/>
        <a:p>
          <a:endParaRPr lang="zh-CN" altLang="en-US"/>
        </a:p>
      </dgm:t>
    </dgm:pt>
    <dgm:pt modelId="{E082011E-D380-4F67-81C2-0BFEB2218560}" type="sibTrans" cxnId="{9D9CB095-93C1-44CA-AE99-DBF8EB7329C9}">
      <dgm:prSet/>
      <dgm:spPr/>
      <dgm:t>
        <a:bodyPr/>
        <a:lstStyle/>
        <a:p>
          <a:endParaRPr lang="zh-CN" altLang="en-US"/>
        </a:p>
      </dgm:t>
    </dgm:pt>
    <dgm:pt modelId="{00F25CE5-E5DF-49EA-BA70-9A720E6C2700}">
      <dgm:prSet custT="1"/>
      <dgm:spPr/>
      <dgm:t>
        <a:bodyPr/>
        <a:lstStyle/>
        <a:p>
          <a:r>
            <a:rPr lang="en-US" altLang="zh-CN" sz="1800" b="1" dirty="0">
              <a:latin typeface="Times New Roman" panose="02020603050405020304" pitchFamily="18" charset="0"/>
              <a:cs typeface="Times New Roman" panose="02020603050405020304" pitchFamily="18" charset="0"/>
            </a:rPr>
            <a:t>4 </a:t>
          </a:r>
          <a:r>
            <a:rPr lang="zh-CN" altLang="en-US" sz="1800" b="1" dirty="0">
              <a:latin typeface="Times New Roman" panose="02020603050405020304" pitchFamily="18" charset="0"/>
              <a:cs typeface="Times New Roman" panose="02020603050405020304" pitchFamily="18" charset="0"/>
            </a:rPr>
            <a:t>技术进步</a:t>
          </a:r>
        </a:p>
      </dgm:t>
    </dgm:pt>
    <dgm:pt modelId="{A42ECE8A-1658-47E1-AFE0-76A75C0D30FE}" type="parTrans" cxnId="{A728302F-2A2B-41F3-9B64-DDEE3D79FEB4}">
      <dgm:prSet/>
      <dgm:spPr/>
      <dgm:t>
        <a:bodyPr/>
        <a:lstStyle/>
        <a:p>
          <a:endParaRPr lang="zh-CN" altLang="en-US"/>
        </a:p>
      </dgm:t>
    </dgm:pt>
    <dgm:pt modelId="{1A9819DF-9901-411B-A519-8FDB5C49FBE1}" type="sibTrans" cxnId="{A728302F-2A2B-41F3-9B64-DDEE3D79FEB4}">
      <dgm:prSet/>
      <dgm:spPr/>
      <dgm:t>
        <a:bodyPr/>
        <a:lstStyle/>
        <a:p>
          <a:endParaRPr lang="zh-CN" altLang="en-US"/>
        </a:p>
      </dgm:t>
    </dgm:pt>
    <dgm:pt modelId="{1A7F8DA4-54AA-4C8F-B5E4-37F48D84D612}">
      <dgm:prSet custT="1"/>
      <dgm:spPr/>
      <dgm:t>
        <a:bodyPr/>
        <a:lstStyle/>
        <a:p>
          <a:r>
            <a:rPr lang="en-US" altLang="zh-CN" sz="1800" b="1" dirty="0">
              <a:latin typeface="Times New Roman" panose="02020603050405020304" pitchFamily="18" charset="0"/>
              <a:cs typeface="Times New Roman" panose="02020603050405020304" pitchFamily="18" charset="0"/>
            </a:rPr>
            <a:t>5 </a:t>
          </a:r>
          <a:r>
            <a:rPr lang="zh-CN" altLang="en-US" sz="1800" b="1" dirty="0">
              <a:latin typeface="Times New Roman" panose="02020603050405020304" pitchFamily="18" charset="0"/>
              <a:cs typeface="Times New Roman" panose="02020603050405020304" pitchFamily="18" charset="0"/>
            </a:rPr>
            <a:t>法律要求</a:t>
          </a:r>
        </a:p>
      </dgm:t>
    </dgm:pt>
    <dgm:pt modelId="{E532ED38-15FC-4EA0-9C6A-1F6F96355C62}" type="parTrans" cxnId="{EBB325ED-90FD-44B1-A6BA-981F543BAB94}">
      <dgm:prSet/>
      <dgm:spPr/>
      <dgm:t>
        <a:bodyPr/>
        <a:lstStyle/>
        <a:p>
          <a:endParaRPr lang="zh-CN" altLang="en-US"/>
        </a:p>
      </dgm:t>
    </dgm:pt>
    <dgm:pt modelId="{8204EBBC-CC5C-4375-B60C-075BDEC849CF}" type="sibTrans" cxnId="{EBB325ED-90FD-44B1-A6BA-981F543BAB94}">
      <dgm:prSet/>
      <dgm:spPr/>
      <dgm:t>
        <a:bodyPr/>
        <a:lstStyle/>
        <a:p>
          <a:endParaRPr lang="zh-CN" altLang="en-US"/>
        </a:p>
      </dgm:t>
    </dgm:pt>
    <dgm:pt modelId="{67F217C5-8F61-4E09-9EA7-7D9DF33B7C8B}">
      <dgm:prSet custT="1"/>
      <dgm:spPr/>
      <dgm:t>
        <a:bodyPr/>
        <a:lstStyle/>
        <a:p>
          <a:r>
            <a:rPr lang="en-US" altLang="zh-CN" sz="1800" b="1" dirty="0">
              <a:latin typeface="Times New Roman" panose="02020603050405020304" pitchFamily="18" charset="0"/>
              <a:cs typeface="Times New Roman" panose="02020603050405020304" pitchFamily="18" charset="0"/>
            </a:rPr>
            <a:t>6 </a:t>
          </a:r>
          <a:r>
            <a:rPr lang="zh-CN" altLang="en-US" sz="1800" b="1" dirty="0">
              <a:latin typeface="Times New Roman" panose="02020603050405020304" pitchFamily="18" charset="0"/>
              <a:cs typeface="Times New Roman" panose="02020603050405020304" pitchFamily="18" charset="0"/>
            </a:rPr>
            <a:t>生态影响</a:t>
          </a:r>
        </a:p>
      </dgm:t>
    </dgm:pt>
    <dgm:pt modelId="{AF7E7BEE-16A0-41BA-B942-BFAC65BD478F}" type="parTrans" cxnId="{8E880F76-D974-4FCF-8D60-ADA0FED6E750}">
      <dgm:prSet/>
      <dgm:spPr/>
      <dgm:t>
        <a:bodyPr/>
        <a:lstStyle/>
        <a:p>
          <a:endParaRPr lang="zh-CN" altLang="en-US"/>
        </a:p>
      </dgm:t>
    </dgm:pt>
    <dgm:pt modelId="{593FD2CF-0F57-4DB0-A37B-A9E8B7D9755A}" type="sibTrans" cxnId="{8E880F76-D974-4FCF-8D60-ADA0FED6E750}">
      <dgm:prSet/>
      <dgm:spPr/>
      <dgm:t>
        <a:bodyPr/>
        <a:lstStyle/>
        <a:p>
          <a:endParaRPr lang="zh-CN" altLang="en-US"/>
        </a:p>
      </dgm:t>
    </dgm:pt>
    <dgm:pt modelId="{18A67BD6-07B2-410B-BE2C-376466AFA458}">
      <dgm:prSet custT="1"/>
      <dgm:spPr/>
      <dgm:t>
        <a:bodyPr/>
        <a:lstStyle/>
        <a:p>
          <a:r>
            <a:rPr lang="en-US" altLang="zh-CN" sz="1800" b="1" dirty="0">
              <a:latin typeface="Times New Roman" panose="02020603050405020304" pitchFamily="18" charset="0"/>
              <a:cs typeface="Times New Roman" panose="02020603050405020304" pitchFamily="18" charset="0"/>
            </a:rPr>
            <a:t>7 </a:t>
          </a:r>
          <a:r>
            <a:rPr lang="zh-CN" altLang="en-US" sz="1800" b="1" dirty="0">
              <a:latin typeface="Times New Roman" panose="02020603050405020304" pitchFamily="18" charset="0"/>
              <a:cs typeface="Times New Roman" panose="02020603050405020304" pitchFamily="18" charset="0"/>
            </a:rPr>
            <a:t>社会需要</a:t>
          </a:r>
        </a:p>
      </dgm:t>
    </dgm:pt>
    <dgm:pt modelId="{3ABED8FC-2E6E-49F7-B3A2-B01A1868ADFA}" type="parTrans" cxnId="{A0C7B5AB-197E-442C-BAE7-494400ED8896}">
      <dgm:prSet/>
      <dgm:spPr/>
      <dgm:t>
        <a:bodyPr/>
        <a:lstStyle/>
        <a:p>
          <a:endParaRPr lang="zh-CN" altLang="en-US"/>
        </a:p>
      </dgm:t>
    </dgm:pt>
    <dgm:pt modelId="{B38AA6C9-1217-4F5F-89EF-D607496E330C}" type="sibTrans" cxnId="{A0C7B5AB-197E-442C-BAE7-494400ED8896}">
      <dgm:prSet/>
      <dgm:spPr/>
      <dgm:t>
        <a:bodyPr/>
        <a:lstStyle/>
        <a:p>
          <a:endParaRPr lang="zh-CN" altLang="en-US"/>
        </a:p>
      </dgm:t>
    </dgm:pt>
    <dgm:pt modelId="{149A26F3-E478-4C36-A673-24F0F496A4D6}">
      <dgm:prSet phldrT="[文本]" custT="1"/>
      <dgm:spPr/>
      <dgm:t>
        <a:bodyPr/>
        <a:lstStyle/>
        <a:p>
          <a:pPr>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如为融入互联网</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时代，企业批准一个</a:t>
          </a:r>
          <a:r>
            <a:rPr lang="zh-CN" altLang="en-US" sz="1800" b="1" dirty="0">
              <a:solidFill>
                <a:srgbClr val="7030A0"/>
              </a:solidFill>
              <a:latin typeface="Times New Roman" panose="02020603050405020304" pitchFamily="18" charset="0"/>
              <a:cs typeface="Times New Roman" panose="02020603050405020304" pitchFamily="18" charset="0"/>
            </a:rPr>
            <a:t>共享单车系统</a:t>
          </a:r>
          <a:r>
            <a:rPr lang="zh-CN" altLang="en-US" sz="1800" b="1" dirty="0">
              <a:latin typeface="Times New Roman" panose="02020603050405020304" pitchFamily="18" charset="0"/>
              <a:cs typeface="Times New Roman" panose="02020603050405020304" pitchFamily="18" charset="0"/>
            </a:rPr>
            <a:t>研发项目</a:t>
          </a:r>
          <a:endParaRPr lang="zh-CN" altLang="en-US" sz="1800" dirty="0"/>
        </a:p>
      </dgm:t>
    </dgm:pt>
    <dgm:pt modelId="{4F6C2C95-D991-40EA-A01C-22E40C4DFBD2}" type="parTrans" cxnId="{B77D9284-9C3B-449C-A293-30A4BC62CF2D}">
      <dgm:prSet/>
      <dgm:spPr/>
      <dgm:t>
        <a:bodyPr/>
        <a:lstStyle/>
        <a:p>
          <a:endParaRPr lang="zh-CN" altLang="en-US"/>
        </a:p>
      </dgm:t>
    </dgm:pt>
    <dgm:pt modelId="{D7FB1FD0-BDC0-46C4-82DD-AFC5191027F4}" type="sibTrans" cxnId="{B77D9284-9C3B-449C-A293-30A4BC62CF2D}">
      <dgm:prSet/>
      <dgm:spPr/>
      <dgm:t>
        <a:bodyPr/>
        <a:lstStyle/>
        <a:p>
          <a:endParaRPr lang="zh-CN" altLang="en-US"/>
        </a:p>
      </dgm:t>
    </dgm:pt>
    <dgm:pt modelId="{A49469F2-1B24-4287-9CAF-8857406A94C8}">
      <dgm:prSet custT="1"/>
      <dgm:spPr/>
      <dgm:t>
        <a:bodyPr/>
        <a:lstStyle/>
        <a:p>
          <a:r>
            <a:rPr lang="zh-CN" altLang="en-US" sz="1800" b="1" dirty="0">
              <a:latin typeface="Times New Roman" panose="02020603050405020304" pitchFamily="18" charset="0"/>
              <a:cs typeface="Times New Roman" panose="02020603050405020304" pitchFamily="18" charset="0"/>
            </a:rPr>
            <a:t>如因管理费用高，决定合并一些职能并优化流程以</a:t>
          </a:r>
          <a:r>
            <a:rPr lang="zh-CN" altLang="en-US" sz="1800" b="1" dirty="0">
              <a:solidFill>
                <a:srgbClr val="FF0000"/>
              </a:solidFill>
              <a:latin typeface="Times New Roman" panose="02020603050405020304" pitchFamily="18" charset="0"/>
              <a:cs typeface="Times New Roman" panose="02020603050405020304" pitchFamily="18" charset="0"/>
            </a:rPr>
            <a:t>降低成本</a:t>
          </a:r>
        </a:p>
      </dgm:t>
    </dgm:pt>
    <dgm:pt modelId="{BF443B03-B5C7-42FE-A5FE-A03D69A78971}" type="parTrans" cxnId="{09816B00-82ED-429F-B7F5-B8CA2A709FC9}">
      <dgm:prSet/>
      <dgm:spPr/>
      <dgm:t>
        <a:bodyPr/>
        <a:lstStyle/>
        <a:p>
          <a:endParaRPr lang="zh-CN" altLang="en-US"/>
        </a:p>
      </dgm:t>
    </dgm:pt>
    <dgm:pt modelId="{B6497BBC-1392-4EB0-A57F-71E46657A705}" type="sibTrans" cxnId="{09816B00-82ED-429F-B7F5-B8CA2A709FC9}">
      <dgm:prSet/>
      <dgm:spPr/>
      <dgm:t>
        <a:bodyPr/>
        <a:lstStyle/>
        <a:p>
          <a:endParaRPr lang="zh-CN" altLang="en-US"/>
        </a:p>
      </dgm:t>
    </dgm:pt>
    <dgm:pt modelId="{5D1ACBDC-0094-47A2-9A84-D28ED47437F1}">
      <dgm:prSet custT="1"/>
      <dgm:spPr/>
      <dgm:t>
        <a:bodyPr/>
        <a:lstStyle/>
        <a:p>
          <a:r>
            <a:rPr lang="zh-CN" altLang="en-US" sz="1800" b="1" dirty="0">
              <a:latin typeface="Times New Roman" panose="02020603050405020304" pitchFamily="18" charset="0"/>
              <a:cs typeface="Times New Roman" panose="02020603050405020304" pitchFamily="18" charset="0"/>
            </a:rPr>
            <a:t>如为了</a:t>
          </a:r>
          <a:r>
            <a:rPr lang="zh-CN" altLang="en-US" sz="1800" b="1" dirty="0">
              <a:solidFill>
                <a:srgbClr val="7030A0"/>
              </a:solidFill>
              <a:latin typeface="Times New Roman" panose="02020603050405020304" pitchFamily="18" charset="0"/>
              <a:cs typeface="Times New Roman" panose="02020603050405020304" pitchFamily="18" charset="0"/>
            </a:rPr>
            <a:t>给超级电脑供电</a:t>
          </a:r>
          <a:r>
            <a:rPr lang="zh-CN" altLang="en-US" sz="1800" b="1" dirty="0">
              <a:latin typeface="Times New Roman" panose="02020603050405020304" pitchFamily="18" charset="0"/>
              <a:cs typeface="Times New Roman" panose="02020603050405020304" pitchFamily="18" charset="0"/>
            </a:rPr>
            <a:t>，电力公司批准新变电站建设项目</a:t>
          </a:r>
        </a:p>
      </dgm:t>
    </dgm:pt>
    <dgm:pt modelId="{A0B14AEC-3900-4A67-84EA-38F9DE3C5F29}" type="parTrans" cxnId="{D56D1A97-9A79-4ED6-AD09-B3B87CB80E4A}">
      <dgm:prSet/>
      <dgm:spPr/>
      <dgm:t>
        <a:bodyPr/>
        <a:lstStyle/>
        <a:p>
          <a:endParaRPr lang="zh-CN" altLang="en-US"/>
        </a:p>
      </dgm:t>
    </dgm:pt>
    <dgm:pt modelId="{8FF1DB24-2B31-487C-9BA7-B2FCBD1542B0}" type="sibTrans" cxnId="{D56D1A97-9A79-4ED6-AD09-B3B87CB80E4A}">
      <dgm:prSet/>
      <dgm:spPr/>
      <dgm:t>
        <a:bodyPr/>
        <a:lstStyle/>
        <a:p>
          <a:endParaRPr lang="zh-CN" altLang="en-US"/>
        </a:p>
      </dgm:t>
    </dgm:pt>
    <dgm:pt modelId="{3FE9A3ED-B65B-4500-A3CD-7C8F0F22E4E5}">
      <dgm:prSet custT="1"/>
      <dgm:spPr/>
      <dgm:t>
        <a:bodyPr/>
        <a:lstStyle/>
        <a:p>
          <a:r>
            <a:rPr lang="zh-CN" altLang="en-US" sz="1800" b="1" dirty="0">
              <a:latin typeface="Times New Roman" panose="02020603050405020304" pitchFamily="18" charset="0"/>
              <a:cs typeface="Times New Roman" panose="02020603050405020304" pitchFamily="18" charset="0"/>
            </a:rPr>
            <a:t>如某航空公司批准新项目，开发</a:t>
          </a:r>
          <a:r>
            <a:rPr lang="zh-CN" altLang="en-US" sz="1800" b="1" dirty="0">
              <a:solidFill>
                <a:srgbClr val="FF0000"/>
              </a:solidFill>
              <a:latin typeface="Times New Roman" panose="02020603050405020304" pitchFamily="18" charset="0"/>
              <a:cs typeface="Times New Roman" panose="02020603050405020304" pitchFamily="18" charset="0"/>
            </a:rPr>
            <a:t>电子机票</a:t>
          </a:r>
          <a:r>
            <a:rPr lang="zh-CN" altLang="en-US" sz="1800" b="1" dirty="0">
              <a:latin typeface="Times New Roman" panose="02020603050405020304" pitchFamily="18" charset="0"/>
              <a:cs typeface="Times New Roman" panose="02020603050405020304" pitchFamily="18" charset="0"/>
            </a:rPr>
            <a:t>以取代纸质机票</a:t>
          </a:r>
        </a:p>
      </dgm:t>
    </dgm:pt>
    <dgm:pt modelId="{C37BB3F1-7400-40D5-B303-60F4781B1884}" type="parTrans" cxnId="{C880C2A4-49CC-4434-9358-811560B4F4F0}">
      <dgm:prSet/>
      <dgm:spPr/>
      <dgm:t>
        <a:bodyPr/>
        <a:lstStyle/>
        <a:p>
          <a:endParaRPr lang="zh-CN" altLang="en-US"/>
        </a:p>
      </dgm:t>
    </dgm:pt>
    <dgm:pt modelId="{278925A8-7132-4D6D-8B82-C9ED402C9748}" type="sibTrans" cxnId="{C880C2A4-49CC-4434-9358-811560B4F4F0}">
      <dgm:prSet/>
      <dgm:spPr/>
      <dgm:t>
        <a:bodyPr/>
        <a:lstStyle/>
        <a:p>
          <a:endParaRPr lang="zh-CN" altLang="en-US"/>
        </a:p>
      </dgm:t>
    </dgm:pt>
    <dgm:pt modelId="{F1D15BF4-ECFE-47D7-8624-896FFCE2587C}">
      <dgm:prSet custT="1"/>
      <dgm:spPr/>
      <dgm:t>
        <a:bodyPr/>
        <a:lstStyle/>
        <a:p>
          <a:r>
            <a:rPr lang="zh-CN" altLang="en-US" sz="1800" b="1" dirty="0">
              <a:latin typeface="Times New Roman" panose="02020603050405020304" pitchFamily="18" charset="0"/>
              <a:cs typeface="Times New Roman" panose="02020603050405020304" pitchFamily="18" charset="0"/>
            </a:rPr>
            <a:t>如某机构批准一个项目，编写有关</a:t>
          </a:r>
          <a:r>
            <a:rPr lang="zh-CN" altLang="en-US" sz="1800" b="1" dirty="0">
              <a:solidFill>
                <a:srgbClr val="7030A0"/>
              </a:solidFill>
              <a:latin typeface="Times New Roman" panose="02020603050405020304" pitchFamily="18" charset="0"/>
              <a:cs typeface="Times New Roman" panose="02020603050405020304" pitchFamily="18" charset="0"/>
            </a:rPr>
            <a:t>信息安全隐私保护指南</a:t>
          </a:r>
        </a:p>
      </dgm:t>
    </dgm:pt>
    <dgm:pt modelId="{BA500EEB-8BA8-4EF4-8395-CF57E6B7A114}" type="parTrans" cxnId="{BA505822-91D2-4AEE-B13B-40D1D531A306}">
      <dgm:prSet/>
      <dgm:spPr/>
      <dgm:t>
        <a:bodyPr/>
        <a:lstStyle/>
        <a:p>
          <a:endParaRPr lang="zh-CN" altLang="en-US"/>
        </a:p>
      </dgm:t>
    </dgm:pt>
    <dgm:pt modelId="{0A171750-E4F9-4028-A135-8E00935BE61E}" type="sibTrans" cxnId="{BA505822-91D2-4AEE-B13B-40D1D531A306}">
      <dgm:prSet/>
      <dgm:spPr/>
      <dgm:t>
        <a:bodyPr/>
        <a:lstStyle/>
        <a:p>
          <a:endParaRPr lang="zh-CN" altLang="en-US"/>
        </a:p>
      </dgm:t>
    </dgm:pt>
    <dgm:pt modelId="{897665D3-4263-4441-ADA3-27783C6EC59E}">
      <dgm:prSet custT="1"/>
      <dgm:spPr/>
      <dgm:t>
        <a:bodyPr/>
        <a:lstStyle/>
        <a:p>
          <a:r>
            <a:rPr lang="zh-CN" altLang="en-US" sz="1800" b="1" dirty="0">
              <a:latin typeface="Times New Roman" panose="02020603050405020304" pitchFamily="18" charset="0"/>
              <a:cs typeface="Times New Roman" panose="02020603050405020304" pitchFamily="18" charset="0"/>
            </a:rPr>
            <a:t>如某公司实施一个项目，来</a:t>
          </a:r>
          <a:r>
            <a:rPr lang="zh-CN" altLang="en-US" sz="1800" b="1" dirty="0">
              <a:solidFill>
                <a:srgbClr val="FF0000"/>
              </a:solidFill>
              <a:latin typeface="Times New Roman" panose="02020603050405020304" pitchFamily="18" charset="0"/>
              <a:cs typeface="Times New Roman" panose="02020603050405020304" pitchFamily="18" charset="0"/>
            </a:rPr>
            <a:t>减轻对环境的影响</a:t>
          </a:r>
        </a:p>
      </dgm:t>
    </dgm:pt>
    <dgm:pt modelId="{5D9786FB-0C80-464D-9D1F-C0354D3DFF9E}" type="parTrans" cxnId="{8E93BC3D-CAD9-48F1-8F49-F33C51ED8A24}">
      <dgm:prSet/>
      <dgm:spPr/>
      <dgm:t>
        <a:bodyPr/>
        <a:lstStyle/>
        <a:p>
          <a:endParaRPr lang="zh-CN" altLang="en-US"/>
        </a:p>
      </dgm:t>
    </dgm:pt>
    <dgm:pt modelId="{1B01234B-6454-4C98-AB9B-A7E1ABB87996}" type="sibTrans" cxnId="{8E93BC3D-CAD9-48F1-8F49-F33C51ED8A24}">
      <dgm:prSet/>
      <dgm:spPr/>
      <dgm:t>
        <a:bodyPr/>
        <a:lstStyle/>
        <a:p>
          <a:endParaRPr lang="zh-CN" altLang="en-US"/>
        </a:p>
      </dgm:t>
    </dgm:pt>
    <dgm:pt modelId="{EAB04C1C-1A2C-4B59-B53C-224CBE29C302}">
      <dgm:prSet/>
      <dgm:spPr/>
      <dgm:t>
        <a:bodyPr/>
        <a:lstStyle/>
        <a:p>
          <a:r>
            <a:rPr lang="zh-CN" altLang="en-US" b="1" dirty="0">
              <a:latin typeface="Times New Roman" panose="02020603050405020304" pitchFamily="18" charset="0"/>
              <a:cs typeface="Times New Roman" panose="02020603050405020304" pitchFamily="18" charset="0"/>
            </a:rPr>
            <a:t>如为应对信息时代需求，在社区开展</a:t>
          </a:r>
          <a:r>
            <a:rPr lang="zh-CN" altLang="en-US" b="1" dirty="0">
              <a:solidFill>
                <a:srgbClr val="7030A0"/>
              </a:solidFill>
              <a:latin typeface="Times New Roman" panose="02020603050405020304" pitchFamily="18" charset="0"/>
              <a:cs typeface="Times New Roman" panose="02020603050405020304" pitchFamily="18" charset="0"/>
            </a:rPr>
            <a:t>信息技术普及教育</a:t>
          </a:r>
        </a:p>
      </dgm:t>
    </dgm:pt>
    <dgm:pt modelId="{7036BBEB-FB54-4616-9EA4-B500C76F5DA0}" type="parTrans" cxnId="{C4C4F23F-E03A-4FE8-BACA-B1EC335E743E}">
      <dgm:prSet/>
      <dgm:spPr/>
      <dgm:t>
        <a:bodyPr/>
        <a:lstStyle/>
        <a:p>
          <a:endParaRPr lang="zh-CN" altLang="en-US"/>
        </a:p>
      </dgm:t>
    </dgm:pt>
    <dgm:pt modelId="{B776F947-908D-4D81-B2B5-1C5AE43CDD3B}" type="sibTrans" cxnId="{C4C4F23F-E03A-4FE8-BACA-B1EC335E743E}">
      <dgm:prSet/>
      <dgm:spPr/>
      <dgm:t>
        <a:bodyPr/>
        <a:lstStyle/>
        <a:p>
          <a:endParaRPr lang="zh-CN" altLang="en-US"/>
        </a:p>
      </dgm:t>
    </dgm:pt>
    <dgm:pt modelId="{9842704D-71EA-49EB-B02F-CF611873C6AC}" type="pres">
      <dgm:prSet presAssocID="{05037DC7-FC5A-4D33-BEBF-D60761FE9BCE}" presName="vert0" presStyleCnt="0">
        <dgm:presLayoutVars>
          <dgm:dir/>
          <dgm:animOne val="branch"/>
          <dgm:animLvl val="lvl"/>
        </dgm:presLayoutVars>
      </dgm:prSet>
      <dgm:spPr/>
    </dgm:pt>
    <dgm:pt modelId="{BB9927F9-D6F6-4B80-8FED-CEB1D9E9AB64}" type="pres">
      <dgm:prSet presAssocID="{CA6696AE-0A44-46C6-A6CC-EC4349C3AF65}" presName="thickLine" presStyleLbl="alignNode1" presStyleIdx="0" presStyleCnt="7"/>
      <dgm:spPr/>
    </dgm:pt>
    <dgm:pt modelId="{D1205CF0-BC29-4A49-A6EA-2430C3C020F2}" type="pres">
      <dgm:prSet presAssocID="{CA6696AE-0A44-46C6-A6CC-EC4349C3AF65}" presName="horz1" presStyleCnt="0"/>
      <dgm:spPr/>
    </dgm:pt>
    <dgm:pt modelId="{89D652A4-2656-4520-8582-9261D239D739}" type="pres">
      <dgm:prSet presAssocID="{CA6696AE-0A44-46C6-A6CC-EC4349C3AF65}" presName="tx1" presStyleLbl="revTx" presStyleIdx="0" presStyleCnt="14"/>
      <dgm:spPr/>
    </dgm:pt>
    <dgm:pt modelId="{81365204-73CB-4D09-9F44-FBB551C36A90}" type="pres">
      <dgm:prSet presAssocID="{CA6696AE-0A44-46C6-A6CC-EC4349C3AF65}" presName="vert1" presStyleCnt="0"/>
      <dgm:spPr/>
    </dgm:pt>
    <dgm:pt modelId="{1DCFE91C-83C1-425A-A950-505E65124345}" type="pres">
      <dgm:prSet presAssocID="{149A26F3-E478-4C36-A673-24F0F496A4D6}" presName="vertSpace2a" presStyleCnt="0"/>
      <dgm:spPr/>
    </dgm:pt>
    <dgm:pt modelId="{DBAE3283-5186-46FC-B4A0-3BCDC2BAC016}" type="pres">
      <dgm:prSet presAssocID="{149A26F3-E478-4C36-A673-24F0F496A4D6}" presName="horz2" presStyleCnt="0"/>
      <dgm:spPr/>
    </dgm:pt>
    <dgm:pt modelId="{C1D36D71-D0AC-4EC1-AEB5-7061AAE31212}" type="pres">
      <dgm:prSet presAssocID="{149A26F3-E478-4C36-A673-24F0F496A4D6}" presName="horzSpace2" presStyleCnt="0"/>
      <dgm:spPr/>
    </dgm:pt>
    <dgm:pt modelId="{683804DA-9FE4-4A1F-A819-4CA3F6458B7C}" type="pres">
      <dgm:prSet presAssocID="{149A26F3-E478-4C36-A673-24F0F496A4D6}" presName="tx2" presStyleLbl="revTx" presStyleIdx="1" presStyleCnt="14"/>
      <dgm:spPr/>
    </dgm:pt>
    <dgm:pt modelId="{307C03D5-853C-49D7-BF1D-F964109D22D1}" type="pres">
      <dgm:prSet presAssocID="{149A26F3-E478-4C36-A673-24F0F496A4D6}" presName="vert2" presStyleCnt="0"/>
      <dgm:spPr/>
    </dgm:pt>
    <dgm:pt modelId="{3BA08DE7-625B-42CC-AEE3-EA72D7AEDD4E}" type="pres">
      <dgm:prSet presAssocID="{149A26F3-E478-4C36-A673-24F0F496A4D6}" presName="thinLine2b" presStyleLbl="callout" presStyleIdx="0" presStyleCnt="7"/>
      <dgm:spPr/>
    </dgm:pt>
    <dgm:pt modelId="{F00FFFC4-FBA9-490E-85BD-527767678013}" type="pres">
      <dgm:prSet presAssocID="{149A26F3-E478-4C36-A673-24F0F496A4D6}" presName="vertSpace2b" presStyleCnt="0"/>
      <dgm:spPr/>
    </dgm:pt>
    <dgm:pt modelId="{6EA18662-B08F-4ADA-B465-25BB3ABDE2B5}" type="pres">
      <dgm:prSet presAssocID="{670D37D5-EE1C-4420-97F2-3A2CC576011B}" presName="thickLine" presStyleLbl="alignNode1" presStyleIdx="1" presStyleCnt="7"/>
      <dgm:spPr/>
    </dgm:pt>
    <dgm:pt modelId="{FBA44D51-166B-4941-A444-B39F1C7FDD5D}" type="pres">
      <dgm:prSet presAssocID="{670D37D5-EE1C-4420-97F2-3A2CC576011B}" presName="horz1" presStyleCnt="0"/>
      <dgm:spPr/>
    </dgm:pt>
    <dgm:pt modelId="{44060B69-1858-479A-9454-2A1EF1BBDAD5}" type="pres">
      <dgm:prSet presAssocID="{670D37D5-EE1C-4420-97F2-3A2CC576011B}" presName="tx1" presStyleLbl="revTx" presStyleIdx="2" presStyleCnt="14"/>
      <dgm:spPr/>
    </dgm:pt>
    <dgm:pt modelId="{883A8BF5-DA5C-4FB8-BC85-CEFE4239B19B}" type="pres">
      <dgm:prSet presAssocID="{670D37D5-EE1C-4420-97F2-3A2CC576011B}" presName="vert1" presStyleCnt="0"/>
      <dgm:spPr/>
    </dgm:pt>
    <dgm:pt modelId="{7785B90C-F7DD-478A-A64A-CCF0A2153B56}" type="pres">
      <dgm:prSet presAssocID="{A49469F2-1B24-4287-9CAF-8857406A94C8}" presName="vertSpace2a" presStyleCnt="0"/>
      <dgm:spPr/>
    </dgm:pt>
    <dgm:pt modelId="{3C9D6086-3D15-40B7-8025-E7590B4A14FC}" type="pres">
      <dgm:prSet presAssocID="{A49469F2-1B24-4287-9CAF-8857406A94C8}" presName="horz2" presStyleCnt="0"/>
      <dgm:spPr/>
    </dgm:pt>
    <dgm:pt modelId="{A0BF0502-5343-43A9-A670-D4E781459493}" type="pres">
      <dgm:prSet presAssocID="{A49469F2-1B24-4287-9CAF-8857406A94C8}" presName="horzSpace2" presStyleCnt="0"/>
      <dgm:spPr/>
    </dgm:pt>
    <dgm:pt modelId="{78F2086F-622B-427D-96BB-0AFE376E482A}" type="pres">
      <dgm:prSet presAssocID="{A49469F2-1B24-4287-9CAF-8857406A94C8}" presName="tx2" presStyleLbl="revTx" presStyleIdx="3" presStyleCnt="14"/>
      <dgm:spPr/>
    </dgm:pt>
    <dgm:pt modelId="{923481F8-3094-4994-968C-4733DF516640}" type="pres">
      <dgm:prSet presAssocID="{A49469F2-1B24-4287-9CAF-8857406A94C8}" presName="vert2" presStyleCnt="0"/>
      <dgm:spPr/>
    </dgm:pt>
    <dgm:pt modelId="{FA4A525D-4630-45D1-B409-A99DFBAC69B6}" type="pres">
      <dgm:prSet presAssocID="{A49469F2-1B24-4287-9CAF-8857406A94C8}" presName="thinLine2b" presStyleLbl="callout" presStyleIdx="1" presStyleCnt="7"/>
      <dgm:spPr/>
    </dgm:pt>
    <dgm:pt modelId="{8C0111FC-DFF4-41AC-866D-D119464F2B70}" type="pres">
      <dgm:prSet presAssocID="{A49469F2-1B24-4287-9CAF-8857406A94C8}" presName="vertSpace2b" presStyleCnt="0"/>
      <dgm:spPr/>
    </dgm:pt>
    <dgm:pt modelId="{CF790077-B841-49CC-B91F-E071BCE852C5}" type="pres">
      <dgm:prSet presAssocID="{AFDCC8A7-132C-40DA-8DE7-777C7AC3C058}" presName="thickLine" presStyleLbl="alignNode1" presStyleIdx="2" presStyleCnt="7"/>
      <dgm:spPr/>
    </dgm:pt>
    <dgm:pt modelId="{B9C08B43-BE3F-4823-BDEB-29AB50D2F398}" type="pres">
      <dgm:prSet presAssocID="{AFDCC8A7-132C-40DA-8DE7-777C7AC3C058}" presName="horz1" presStyleCnt="0"/>
      <dgm:spPr/>
    </dgm:pt>
    <dgm:pt modelId="{8AAF64EE-E9CF-42E5-85B6-B0D129C6710B}" type="pres">
      <dgm:prSet presAssocID="{AFDCC8A7-132C-40DA-8DE7-777C7AC3C058}" presName="tx1" presStyleLbl="revTx" presStyleIdx="4" presStyleCnt="14"/>
      <dgm:spPr/>
    </dgm:pt>
    <dgm:pt modelId="{93A40938-F7B0-427E-BCBF-FE15DF4D3319}" type="pres">
      <dgm:prSet presAssocID="{AFDCC8A7-132C-40DA-8DE7-777C7AC3C058}" presName="vert1" presStyleCnt="0"/>
      <dgm:spPr/>
    </dgm:pt>
    <dgm:pt modelId="{A031A90E-E028-4FCA-AB3F-FC1B85057EF0}" type="pres">
      <dgm:prSet presAssocID="{5D1ACBDC-0094-47A2-9A84-D28ED47437F1}" presName="vertSpace2a" presStyleCnt="0"/>
      <dgm:spPr/>
    </dgm:pt>
    <dgm:pt modelId="{895A6B83-40F9-4D3B-B72B-774E23D706EF}" type="pres">
      <dgm:prSet presAssocID="{5D1ACBDC-0094-47A2-9A84-D28ED47437F1}" presName="horz2" presStyleCnt="0"/>
      <dgm:spPr/>
    </dgm:pt>
    <dgm:pt modelId="{382BFFC3-694A-4F1A-8CEB-62A90AA47266}" type="pres">
      <dgm:prSet presAssocID="{5D1ACBDC-0094-47A2-9A84-D28ED47437F1}" presName="horzSpace2" presStyleCnt="0"/>
      <dgm:spPr/>
    </dgm:pt>
    <dgm:pt modelId="{C154F129-4A99-43C9-B863-9F0030A7DB32}" type="pres">
      <dgm:prSet presAssocID="{5D1ACBDC-0094-47A2-9A84-D28ED47437F1}" presName="tx2" presStyleLbl="revTx" presStyleIdx="5" presStyleCnt="14"/>
      <dgm:spPr/>
    </dgm:pt>
    <dgm:pt modelId="{ED81D066-0464-4527-984E-B7F457131468}" type="pres">
      <dgm:prSet presAssocID="{5D1ACBDC-0094-47A2-9A84-D28ED47437F1}" presName="vert2" presStyleCnt="0"/>
      <dgm:spPr/>
    </dgm:pt>
    <dgm:pt modelId="{DDCCBBEB-3273-4DB9-B719-F5C1415C7DCC}" type="pres">
      <dgm:prSet presAssocID="{5D1ACBDC-0094-47A2-9A84-D28ED47437F1}" presName="thinLine2b" presStyleLbl="callout" presStyleIdx="2" presStyleCnt="7"/>
      <dgm:spPr/>
    </dgm:pt>
    <dgm:pt modelId="{761B5252-8A04-4EE8-9AE2-EDBBAF8E7D27}" type="pres">
      <dgm:prSet presAssocID="{5D1ACBDC-0094-47A2-9A84-D28ED47437F1}" presName="vertSpace2b" presStyleCnt="0"/>
      <dgm:spPr/>
    </dgm:pt>
    <dgm:pt modelId="{5B4D4DD4-97B3-4F78-A2F1-747EC702E006}" type="pres">
      <dgm:prSet presAssocID="{00F25CE5-E5DF-49EA-BA70-9A720E6C2700}" presName="thickLine" presStyleLbl="alignNode1" presStyleIdx="3" presStyleCnt="7"/>
      <dgm:spPr/>
    </dgm:pt>
    <dgm:pt modelId="{54CE5E0B-B523-42D9-9B51-42780D540360}" type="pres">
      <dgm:prSet presAssocID="{00F25CE5-E5DF-49EA-BA70-9A720E6C2700}" presName="horz1" presStyleCnt="0"/>
      <dgm:spPr/>
    </dgm:pt>
    <dgm:pt modelId="{5ACA75F1-75F4-419B-9399-2E8A499B15B0}" type="pres">
      <dgm:prSet presAssocID="{00F25CE5-E5DF-49EA-BA70-9A720E6C2700}" presName="tx1" presStyleLbl="revTx" presStyleIdx="6" presStyleCnt="14"/>
      <dgm:spPr/>
    </dgm:pt>
    <dgm:pt modelId="{6729B5F1-3901-43D9-9323-201EE300488D}" type="pres">
      <dgm:prSet presAssocID="{00F25CE5-E5DF-49EA-BA70-9A720E6C2700}" presName="vert1" presStyleCnt="0"/>
      <dgm:spPr/>
    </dgm:pt>
    <dgm:pt modelId="{D8671F00-F37A-47C6-B989-7929681F41EC}" type="pres">
      <dgm:prSet presAssocID="{3FE9A3ED-B65B-4500-A3CD-7C8F0F22E4E5}" presName="vertSpace2a" presStyleCnt="0"/>
      <dgm:spPr/>
    </dgm:pt>
    <dgm:pt modelId="{B319602D-9070-4C09-9AF9-74D0916DB476}" type="pres">
      <dgm:prSet presAssocID="{3FE9A3ED-B65B-4500-A3CD-7C8F0F22E4E5}" presName="horz2" presStyleCnt="0"/>
      <dgm:spPr/>
    </dgm:pt>
    <dgm:pt modelId="{12B5163A-C279-4F86-A8CB-E2589CD6A704}" type="pres">
      <dgm:prSet presAssocID="{3FE9A3ED-B65B-4500-A3CD-7C8F0F22E4E5}" presName="horzSpace2" presStyleCnt="0"/>
      <dgm:spPr/>
    </dgm:pt>
    <dgm:pt modelId="{10F3EACF-E178-482D-AFE5-B6618182F86D}" type="pres">
      <dgm:prSet presAssocID="{3FE9A3ED-B65B-4500-A3CD-7C8F0F22E4E5}" presName="tx2" presStyleLbl="revTx" presStyleIdx="7" presStyleCnt="14"/>
      <dgm:spPr/>
    </dgm:pt>
    <dgm:pt modelId="{3104D917-B8CD-4B2C-AD9D-86AE80FB13ED}" type="pres">
      <dgm:prSet presAssocID="{3FE9A3ED-B65B-4500-A3CD-7C8F0F22E4E5}" presName="vert2" presStyleCnt="0"/>
      <dgm:spPr/>
    </dgm:pt>
    <dgm:pt modelId="{BD142F81-1E3A-4F17-88CF-B6AD6D36E531}" type="pres">
      <dgm:prSet presAssocID="{3FE9A3ED-B65B-4500-A3CD-7C8F0F22E4E5}" presName="thinLine2b" presStyleLbl="callout" presStyleIdx="3" presStyleCnt="7"/>
      <dgm:spPr/>
    </dgm:pt>
    <dgm:pt modelId="{DDD57650-B592-464D-8737-A5C6B9B38E6A}" type="pres">
      <dgm:prSet presAssocID="{3FE9A3ED-B65B-4500-A3CD-7C8F0F22E4E5}" presName="vertSpace2b" presStyleCnt="0"/>
      <dgm:spPr/>
    </dgm:pt>
    <dgm:pt modelId="{599A4EDD-8D5D-4D61-973B-B06AAC34E4E2}" type="pres">
      <dgm:prSet presAssocID="{1A7F8DA4-54AA-4C8F-B5E4-37F48D84D612}" presName="thickLine" presStyleLbl="alignNode1" presStyleIdx="4" presStyleCnt="7"/>
      <dgm:spPr/>
    </dgm:pt>
    <dgm:pt modelId="{BF54C3B8-015D-40DA-82ED-79A25DF77833}" type="pres">
      <dgm:prSet presAssocID="{1A7F8DA4-54AA-4C8F-B5E4-37F48D84D612}" presName="horz1" presStyleCnt="0"/>
      <dgm:spPr/>
    </dgm:pt>
    <dgm:pt modelId="{68E5DAD8-4CF9-422D-B0AB-190654B70D56}" type="pres">
      <dgm:prSet presAssocID="{1A7F8DA4-54AA-4C8F-B5E4-37F48D84D612}" presName="tx1" presStyleLbl="revTx" presStyleIdx="8" presStyleCnt="14"/>
      <dgm:spPr/>
    </dgm:pt>
    <dgm:pt modelId="{E9345E63-6A99-457A-917D-5D21284E9DEB}" type="pres">
      <dgm:prSet presAssocID="{1A7F8DA4-54AA-4C8F-B5E4-37F48D84D612}" presName="vert1" presStyleCnt="0"/>
      <dgm:spPr/>
    </dgm:pt>
    <dgm:pt modelId="{12A10AF0-8542-4AA8-B5C5-BBCD98132EF3}" type="pres">
      <dgm:prSet presAssocID="{F1D15BF4-ECFE-47D7-8624-896FFCE2587C}" presName="vertSpace2a" presStyleCnt="0"/>
      <dgm:spPr/>
    </dgm:pt>
    <dgm:pt modelId="{68C96C48-997B-4151-AB73-79C9ADA78CE3}" type="pres">
      <dgm:prSet presAssocID="{F1D15BF4-ECFE-47D7-8624-896FFCE2587C}" presName="horz2" presStyleCnt="0"/>
      <dgm:spPr/>
    </dgm:pt>
    <dgm:pt modelId="{002AD739-8B59-4868-8DDA-0628021A67E0}" type="pres">
      <dgm:prSet presAssocID="{F1D15BF4-ECFE-47D7-8624-896FFCE2587C}" presName="horzSpace2" presStyleCnt="0"/>
      <dgm:spPr/>
    </dgm:pt>
    <dgm:pt modelId="{EEA79962-744E-42FA-A1B0-7E125EFFC7AB}" type="pres">
      <dgm:prSet presAssocID="{F1D15BF4-ECFE-47D7-8624-896FFCE2587C}" presName="tx2" presStyleLbl="revTx" presStyleIdx="9" presStyleCnt="14"/>
      <dgm:spPr/>
    </dgm:pt>
    <dgm:pt modelId="{41053CCF-41BE-4852-BCEC-4859C6F8D05C}" type="pres">
      <dgm:prSet presAssocID="{F1D15BF4-ECFE-47D7-8624-896FFCE2587C}" presName="vert2" presStyleCnt="0"/>
      <dgm:spPr/>
    </dgm:pt>
    <dgm:pt modelId="{6016FA7A-77D5-488F-97C4-0981D18335A8}" type="pres">
      <dgm:prSet presAssocID="{F1D15BF4-ECFE-47D7-8624-896FFCE2587C}" presName="thinLine2b" presStyleLbl="callout" presStyleIdx="4" presStyleCnt="7"/>
      <dgm:spPr/>
    </dgm:pt>
    <dgm:pt modelId="{FBB3965A-EFAD-40C7-BBD2-7F3615F36658}" type="pres">
      <dgm:prSet presAssocID="{F1D15BF4-ECFE-47D7-8624-896FFCE2587C}" presName="vertSpace2b" presStyleCnt="0"/>
      <dgm:spPr/>
    </dgm:pt>
    <dgm:pt modelId="{9E8EB5D9-C487-4433-9886-F994CC154B3C}" type="pres">
      <dgm:prSet presAssocID="{67F217C5-8F61-4E09-9EA7-7D9DF33B7C8B}" presName="thickLine" presStyleLbl="alignNode1" presStyleIdx="5" presStyleCnt="7"/>
      <dgm:spPr/>
    </dgm:pt>
    <dgm:pt modelId="{4E113A48-A45C-453C-BBF6-7D2DE810F9B6}" type="pres">
      <dgm:prSet presAssocID="{67F217C5-8F61-4E09-9EA7-7D9DF33B7C8B}" presName="horz1" presStyleCnt="0"/>
      <dgm:spPr/>
    </dgm:pt>
    <dgm:pt modelId="{C6D7690F-BBFA-4E03-8EF8-3BA795C21F81}" type="pres">
      <dgm:prSet presAssocID="{67F217C5-8F61-4E09-9EA7-7D9DF33B7C8B}" presName="tx1" presStyleLbl="revTx" presStyleIdx="10" presStyleCnt="14"/>
      <dgm:spPr/>
    </dgm:pt>
    <dgm:pt modelId="{AAC679AA-F423-4DED-8978-FB262EC0F071}" type="pres">
      <dgm:prSet presAssocID="{67F217C5-8F61-4E09-9EA7-7D9DF33B7C8B}" presName="vert1" presStyleCnt="0"/>
      <dgm:spPr/>
    </dgm:pt>
    <dgm:pt modelId="{94A5C320-9444-4911-BB9D-8931BA4C58D1}" type="pres">
      <dgm:prSet presAssocID="{897665D3-4263-4441-ADA3-27783C6EC59E}" presName="vertSpace2a" presStyleCnt="0"/>
      <dgm:spPr/>
    </dgm:pt>
    <dgm:pt modelId="{55A1F4B7-62A9-430A-944F-8AA7D3345FA5}" type="pres">
      <dgm:prSet presAssocID="{897665D3-4263-4441-ADA3-27783C6EC59E}" presName="horz2" presStyleCnt="0"/>
      <dgm:spPr/>
    </dgm:pt>
    <dgm:pt modelId="{9B6DF7CF-C4E5-4300-BA4D-D428F900F425}" type="pres">
      <dgm:prSet presAssocID="{897665D3-4263-4441-ADA3-27783C6EC59E}" presName="horzSpace2" presStyleCnt="0"/>
      <dgm:spPr/>
    </dgm:pt>
    <dgm:pt modelId="{BEA8DBB1-6D42-4588-A081-B94B309740ED}" type="pres">
      <dgm:prSet presAssocID="{897665D3-4263-4441-ADA3-27783C6EC59E}" presName="tx2" presStyleLbl="revTx" presStyleIdx="11" presStyleCnt="14"/>
      <dgm:spPr/>
    </dgm:pt>
    <dgm:pt modelId="{238D03A2-A776-4712-AF84-1B9443CCBB6C}" type="pres">
      <dgm:prSet presAssocID="{897665D3-4263-4441-ADA3-27783C6EC59E}" presName="vert2" presStyleCnt="0"/>
      <dgm:spPr/>
    </dgm:pt>
    <dgm:pt modelId="{5827D4B0-BDCE-4767-A062-C475E4B90214}" type="pres">
      <dgm:prSet presAssocID="{897665D3-4263-4441-ADA3-27783C6EC59E}" presName="thinLine2b" presStyleLbl="callout" presStyleIdx="5" presStyleCnt="7"/>
      <dgm:spPr/>
    </dgm:pt>
    <dgm:pt modelId="{156AA35C-23D1-4091-A9C9-969425EC1EB1}" type="pres">
      <dgm:prSet presAssocID="{897665D3-4263-4441-ADA3-27783C6EC59E}" presName="vertSpace2b" presStyleCnt="0"/>
      <dgm:spPr/>
    </dgm:pt>
    <dgm:pt modelId="{0BB17678-7E8E-4E34-A386-078B625B732B}" type="pres">
      <dgm:prSet presAssocID="{18A67BD6-07B2-410B-BE2C-376466AFA458}" presName="thickLine" presStyleLbl="alignNode1" presStyleIdx="6" presStyleCnt="7"/>
      <dgm:spPr/>
    </dgm:pt>
    <dgm:pt modelId="{2DF6C92F-8733-45A5-AD3F-329B06B0EDD8}" type="pres">
      <dgm:prSet presAssocID="{18A67BD6-07B2-410B-BE2C-376466AFA458}" presName="horz1" presStyleCnt="0"/>
      <dgm:spPr/>
    </dgm:pt>
    <dgm:pt modelId="{7CAE4868-5AE7-4C20-BD3A-0900BF24BB6E}" type="pres">
      <dgm:prSet presAssocID="{18A67BD6-07B2-410B-BE2C-376466AFA458}" presName="tx1" presStyleLbl="revTx" presStyleIdx="12" presStyleCnt="14"/>
      <dgm:spPr/>
    </dgm:pt>
    <dgm:pt modelId="{5A3AE29E-5C57-4D9A-BB66-05505E1FEB77}" type="pres">
      <dgm:prSet presAssocID="{18A67BD6-07B2-410B-BE2C-376466AFA458}" presName="vert1" presStyleCnt="0"/>
      <dgm:spPr/>
    </dgm:pt>
    <dgm:pt modelId="{330032AD-F9EC-481B-AD6A-B027920F3041}" type="pres">
      <dgm:prSet presAssocID="{EAB04C1C-1A2C-4B59-B53C-224CBE29C302}" presName="vertSpace2a" presStyleCnt="0"/>
      <dgm:spPr/>
    </dgm:pt>
    <dgm:pt modelId="{24462B54-C64E-405A-A520-6710D1CC42D3}" type="pres">
      <dgm:prSet presAssocID="{EAB04C1C-1A2C-4B59-B53C-224CBE29C302}" presName="horz2" presStyleCnt="0"/>
      <dgm:spPr/>
    </dgm:pt>
    <dgm:pt modelId="{4C5B30FC-5EE7-4B97-AEE2-A2BF702075E1}" type="pres">
      <dgm:prSet presAssocID="{EAB04C1C-1A2C-4B59-B53C-224CBE29C302}" presName="horzSpace2" presStyleCnt="0"/>
      <dgm:spPr/>
    </dgm:pt>
    <dgm:pt modelId="{E40D0457-5662-4700-9E97-86DCE9FFD7F1}" type="pres">
      <dgm:prSet presAssocID="{EAB04C1C-1A2C-4B59-B53C-224CBE29C302}" presName="tx2" presStyleLbl="revTx" presStyleIdx="13" presStyleCnt="14"/>
      <dgm:spPr/>
    </dgm:pt>
    <dgm:pt modelId="{D0FF0333-2A7D-4D35-B22D-4679A335F908}" type="pres">
      <dgm:prSet presAssocID="{EAB04C1C-1A2C-4B59-B53C-224CBE29C302}" presName="vert2" presStyleCnt="0"/>
      <dgm:spPr/>
    </dgm:pt>
    <dgm:pt modelId="{A6944401-F67B-4E72-BA75-3E9DCB9912D0}" type="pres">
      <dgm:prSet presAssocID="{EAB04C1C-1A2C-4B59-B53C-224CBE29C302}" presName="thinLine2b" presStyleLbl="callout" presStyleIdx="6" presStyleCnt="7"/>
      <dgm:spPr/>
    </dgm:pt>
    <dgm:pt modelId="{65891139-5B25-4B41-8DB7-2161630124D2}" type="pres">
      <dgm:prSet presAssocID="{EAB04C1C-1A2C-4B59-B53C-224CBE29C302}" presName="vertSpace2b" presStyleCnt="0"/>
      <dgm:spPr/>
    </dgm:pt>
  </dgm:ptLst>
  <dgm:cxnLst>
    <dgm:cxn modelId="{09816B00-82ED-429F-B7F5-B8CA2A709FC9}" srcId="{670D37D5-EE1C-4420-97F2-3A2CC576011B}" destId="{A49469F2-1B24-4287-9CAF-8857406A94C8}" srcOrd="0" destOrd="0" parTransId="{BF443B03-B5C7-42FE-A5FE-A03D69A78971}" sibTransId="{B6497BBC-1392-4EB0-A57F-71E46657A705}"/>
    <dgm:cxn modelId="{55270A09-C877-4D0D-9090-A723088B9E19}" type="presOf" srcId="{00F25CE5-E5DF-49EA-BA70-9A720E6C2700}" destId="{5ACA75F1-75F4-419B-9399-2E8A499B15B0}" srcOrd="0" destOrd="0" presId="urn:microsoft.com/office/officeart/2008/layout/LinedList"/>
    <dgm:cxn modelId="{5C83DB0D-889C-4EAE-899A-BE5D326C1F45}" type="presOf" srcId="{05037DC7-FC5A-4D33-BEBF-D60761FE9BCE}" destId="{9842704D-71EA-49EB-B02F-CF611873C6AC}" srcOrd="0" destOrd="0" presId="urn:microsoft.com/office/officeart/2008/layout/LinedList"/>
    <dgm:cxn modelId="{BA505822-91D2-4AEE-B13B-40D1D531A306}" srcId="{1A7F8DA4-54AA-4C8F-B5E4-37F48D84D612}" destId="{F1D15BF4-ECFE-47D7-8624-896FFCE2587C}" srcOrd="0" destOrd="0" parTransId="{BA500EEB-8BA8-4EF4-8395-CF57E6B7A114}" sibTransId="{0A171750-E4F9-4028-A135-8E00935BE61E}"/>
    <dgm:cxn modelId="{A728302F-2A2B-41F3-9B64-DDEE3D79FEB4}" srcId="{05037DC7-FC5A-4D33-BEBF-D60761FE9BCE}" destId="{00F25CE5-E5DF-49EA-BA70-9A720E6C2700}" srcOrd="3" destOrd="0" parTransId="{A42ECE8A-1658-47E1-AFE0-76A75C0D30FE}" sibTransId="{1A9819DF-9901-411B-A519-8FDB5C49FBE1}"/>
    <dgm:cxn modelId="{8E93BC3D-CAD9-48F1-8F49-F33C51ED8A24}" srcId="{67F217C5-8F61-4E09-9EA7-7D9DF33B7C8B}" destId="{897665D3-4263-4441-ADA3-27783C6EC59E}" srcOrd="0" destOrd="0" parTransId="{5D9786FB-0C80-464D-9D1F-C0354D3DFF9E}" sibTransId="{1B01234B-6454-4C98-AB9B-A7E1ABB87996}"/>
    <dgm:cxn modelId="{C4C4F23F-E03A-4FE8-BACA-B1EC335E743E}" srcId="{18A67BD6-07B2-410B-BE2C-376466AFA458}" destId="{EAB04C1C-1A2C-4B59-B53C-224CBE29C302}" srcOrd="0" destOrd="0" parTransId="{7036BBEB-FB54-4616-9EA4-B500C76F5DA0}" sibTransId="{B776F947-908D-4D81-B2B5-1C5AE43CDD3B}"/>
    <dgm:cxn modelId="{FDE5885D-0D17-41CD-B506-D9FE291B1D90}" type="presOf" srcId="{5D1ACBDC-0094-47A2-9A84-D28ED47437F1}" destId="{C154F129-4A99-43C9-B863-9F0030A7DB32}" srcOrd="0" destOrd="0" presId="urn:microsoft.com/office/officeart/2008/layout/LinedList"/>
    <dgm:cxn modelId="{751CF247-B1CF-4E83-B985-DE252498A8B6}" srcId="{05037DC7-FC5A-4D33-BEBF-D60761FE9BCE}" destId="{670D37D5-EE1C-4420-97F2-3A2CC576011B}" srcOrd="1" destOrd="0" parTransId="{60296094-0654-43F2-BD49-D7342A8F4D0D}" sibTransId="{E0EB499A-1DDB-4F5E-A17C-C34AFE274868}"/>
    <dgm:cxn modelId="{8C334A68-2150-482D-8AA6-27FFFD0AB44D}" type="presOf" srcId="{CA6696AE-0A44-46C6-A6CC-EC4349C3AF65}" destId="{89D652A4-2656-4520-8582-9261D239D739}" srcOrd="0" destOrd="0" presId="urn:microsoft.com/office/officeart/2008/layout/LinedList"/>
    <dgm:cxn modelId="{AB77E048-9073-447F-995C-2259D2048FDE}" type="presOf" srcId="{EAB04C1C-1A2C-4B59-B53C-224CBE29C302}" destId="{E40D0457-5662-4700-9E97-86DCE9FFD7F1}" srcOrd="0" destOrd="0" presId="urn:microsoft.com/office/officeart/2008/layout/LinedList"/>
    <dgm:cxn modelId="{27FB816A-C0B6-46BD-9B77-6D3AAB942763}" srcId="{05037DC7-FC5A-4D33-BEBF-D60761FE9BCE}" destId="{CA6696AE-0A44-46C6-A6CC-EC4349C3AF65}" srcOrd="0" destOrd="0" parTransId="{C019F1AB-B641-458D-9CCD-84B3E9D36C4E}" sibTransId="{5731F92B-CDD4-4AC0-A680-252C19255A50}"/>
    <dgm:cxn modelId="{C1753B4F-A70A-4E01-B7C9-7BADC355088F}" type="presOf" srcId="{AFDCC8A7-132C-40DA-8DE7-777C7AC3C058}" destId="{8AAF64EE-E9CF-42E5-85B6-B0D129C6710B}" srcOrd="0" destOrd="0" presId="urn:microsoft.com/office/officeart/2008/layout/LinedList"/>
    <dgm:cxn modelId="{8E880F76-D974-4FCF-8D60-ADA0FED6E750}" srcId="{05037DC7-FC5A-4D33-BEBF-D60761FE9BCE}" destId="{67F217C5-8F61-4E09-9EA7-7D9DF33B7C8B}" srcOrd="5" destOrd="0" parTransId="{AF7E7BEE-16A0-41BA-B942-BFAC65BD478F}" sibTransId="{593FD2CF-0F57-4DB0-A37B-A9E8B7D9755A}"/>
    <dgm:cxn modelId="{CCFED659-4172-4A38-84E2-F7546040F2A3}" type="presOf" srcId="{1A7F8DA4-54AA-4C8F-B5E4-37F48D84D612}" destId="{68E5DAD8-4CF9-422D-B0AB-190654B70D56}" srcOrd="0" destOrd="0" presId="urn:microsoft.com/office/officeart/2008/layout/LinedList"/>
    <dgm:cxn modelId="{0FEFDA59-2D0C-4294-A1A3-7D8FDDEF7F9F}" type="presOf" srcId="{3FE9A3ED-B65B-4500-A3CD-7C8F0F22E4E5}" destId="{10F3EACF-E178-482D-AFE5-B6618182F86D}" srcOrd="0" destOrd="0" presId="urn:microsoft.com/office/officeart/2008/layout/LinedList"/>
    <dgm:cxn modelId="{B77D9284-9C3B-449C-A293-30A4BC62CF2D}" srcId="{CA6696AE-0A44-46C6-A6CC-EC4349C3AF65}" destId="{149A26F3-E478-4C36-A673-24F0F496A4D6}" srcOrd="0" destOrd="0" parTransId="{4F6C2C95-D991-40EA-A01C-22E40C4DFBD2}" sibTransId="{D7FB1FD0-BDC0-46C4-82DD-AFC5191027F4}"/>
    <dgm:cxn modelId="{9D9CB095-93C1-44CA-AE99-DBF8EB7329C9}" srcId="{05037DC7-FC5A-4D33-BEBF-D60761FE9BCE}" destId="{AFDCC8A7-132C-40DA-8DE7-777C7AC3C058}" srcOrd="2" destOrd="0" parTransId="{BBF992AE-DF57-4778-BF40-EBBE712860CD}" sibTransId="{E082011E-D380-4F67-81C2-0BFEB2218560}"/>
    <dgm:cxn modelId="{D56D1A97-9A79-4ED6-AD09-B3B87CB80E4A}" srcId="{AFDCC8A7-132C-40DA-8DE7-777C7AC3C058}" destId="{5D1ACBDC-0094-47A2-9A84-D28ED47437F1}" srcOrd="0" destOrd="0" parTransId="{A0B14AEC-3900-4A67-84EA-38F9DE3C5F29}" sibTransId="{8FF1DB24-2B31-487C-9BA7-B2FCBD1542B0}"/>
    <dgm:cxn modelId="{B888A49B-8EB6-44E6-BA22-0FC25F8A2ABE}" type="presOf" srcId="{897665D3-4263-4441-ADA3-27783C6EC59E}" destId="{BEA8DBB1-6D42-4588-A081-B94B309740ED}" srcOrd="0" destOrd="0" presId="urn:microsoft.com/office/officeart/2008/layout/LinedList"/>
    <dgm:cxn modelId="{2F7FDE9F-00DB-4954-8341-689CF2756016}" type="presOf" srcId="{67F217C5-8F61-4E09-9EA7-7D9DF33B7C8B}" destId="{C6D7690F-BBFA-4E03-8EF8-3BA795C21F81}" srcOrd="0" destOrd="0" presId="urn:microsoft.com/office/officeart/2008/layout/LinedList"/>
    <dgm:cxn modelId="{C880C2A4-49CC-4434-9358-811560B4F4F0}" srcId="{00F25CE5-E5DF-49EA-BA70-9A720E6C2700}" destId="{3FE9A3ED-B65B-4500-A3CD-7C8F0F22E4E5}" srcOrd="0" destOrd="0" parTransId="{C37BB3F1-7400-40D5-B303-60F4781B1884}" sibTransId="{278925A8-7132-4D6D-8B82-C9ED402C9748}"/>
    <dgm:cxn modelId="{A0C7B5AB-197E-442C-BAE7-494400ED8896}" srcId="{05037DC7-FC5A-4D33-BEBF-D60761FE9BCE}" destId="{18A67BD6-07B2-410B-BE2C-376466AFA458}" srcOrd="6" destOrd="0" parTransId="{3ABED8FC-2E6E-49F7-B3A2-B01A1868ADFA}" sibTransId="{B38AA6C9-1217-4F5F-89EF-D607496E330C}"/>
    <dgm:cxn modelId="{43B9C0B7-42DA-490A-980C-34F68FE59764}" type="presOf" srcId="{670D37D5-EE1C-4420-97F2-3A2CC576011B}" destId="{44060B69-1858-479A-9454-2A1EF1BBDAD5}" srcOrd="0" destOrd="0" presId="urn:microsoft.com/office/officeart/2008/layout/LinedList"/>
    <dgm:cxn modelId="{6DE49EBA-4F9F-4671-8EB5-53E210935727}" type="presOf" srcId="{A49469F2-1B24-4287-9CAF-8857406A94C8}" destId="{78F2086F-622B-427D-96BB-0AFE376E482A}" srcOrd="0" destOrd="0" presId="urn:microsoft.com/office/officeart/2008/layout/LinedList"/>
    <dgm:cxn modelId="{0B927EE5-7071-48FF-8D70-353543AEACFF}" type="presOf" srcId="{18A67BD6-07B2-410B-BE2C-376466AFA458}" destId="{7CAE4868-5AE7-4C20-BD3A-0900BF24BB6E}" srcOrd="0" destOrd="0" presId="urn:microsoft.com/office/officeart/2008/layout/LinedList"/>
    <dgm:cxn modelId="{336A7BE7-DA5F-42A8-8B15-586A5550023E}" type="presOf" srcId="{F1D15BF4-ECFE-47D7-8624-896FFCE2587C}" destId="{EEA79962-744E-42FA-A1B0-7E125EFFC7AB}" srcOrd="0" destOrd="0" presId="urn:microsoft.com/office/officeart/2008/layout/LinedList"/>
    <dgm:cxn modelId="{EBB325ED-90FD-44B1-A6BA-981F543BAB94}" srcId="{05037DC7-FC5A-4D33-BEBF-D60761FE9BCE}" destId="{1A7F8DA4-54AA-4C8F-B5E4-37F48D84D612}" srcOrd="4" destOrd="0" parTransId="{E532ED38-15FC-4EA0-9C6A-1F6F96355C62}" sibTransId="{8204EBBC-CC5C-4375-B60C-075BDEC849CF}"/>
    <dgm:cxn modelId="{B6A172F9-165A-4B3D-B6F1-45208FB91875}" type="presOf" srcId="{149A26F3-E478-4C36-A673-24F0F496A4D6}" destId="{683804DA-9FE4-4A1F-A819-4CA3F6458B7C}" srcOrd="0" destOrd="0" presId="urn:microsoft.com/office/officeart/2008/layout/LinedList"/>
    <dgm:cxn modelId="{95720A8A-F076-4FC2-85CF-D6E97545371F}" type="presParOf" srcId="{9842704D-71EA-49EB-B02F-CF611873C6AC}" destId="{BB9927F9-D6F6-4B80-8FED-CEB1D9E9AB64}" srcOrd="0" destOrd="0" presId="urn:microsoft.com/office/officeart/2008/layout/LinedList"/>
    <dgm:cxn modelId="{5BF7C50D-7FB2-40A8-B9F1-F08EFC620B86}" type="presParOf" srcId="{9842704D-71EA-49EB-B02F-CF611873C6AC}" destId="{D1205CF0-BC29-4A49-A6EA-2430C3C020F2}" srcOrd="1" destOrd="0" presId="urn:microsoft.com/office/officeart/2008/layout/LinedList"/>
    <dgm:cxn modelId="{23F15E71-A8AA-4B10-83FC-564D1EB20605}" type="presParOf" srcId="{D1205CF0-BC29-4A49-A6EA-2430C3C020F2}" destId="{89D652A4-2656-4520-8582-9261D239D739}" srcOrd="0" destOrd="0" presId="urn:microsoft.com/office/officeart/2008/layout/LinedList"/>
    <dgm:cxn modelId="{FF695A93-947A-4A53-88F1-EE3ABC56E184}" type="presParOf" srcId="{D1205CF0-BC29-4A49-A6EA-2430C3C020F2}" destId="{81365204-73CB-4D09-9F44-FBB551C36A90}" srcOrd="1" destOrd="0" presId="urn:microsoft.com/office/officeart/2008/layout/LinedList"/>
    <dgm:cxn modelId="{339177FF-6E04-4867-B990-24AC7F08AC47}" type="presParOf" srcId="{81365204-73CB-4D09-9F44-FBB551C36A90}" destId="{1DCFE91C-83C1-425A-A950-505E65124345}" srcOrd="0" destOrd="0" presId="urn:microsoft.com/office/officeart/2008/layout/LinedList"/>
    <dgm:cxn modelId="{F3003640-81A8-4C5F-A439-DF87F795FB86}" type="presParOf" srcId="{81365204-73CB-4D09-9F44-FBB551C36A90}" destId="{DBAE3283-5186-46FC-B4A0-3BCDC2BAC016}" srcOrd="1" destOrd="0" presId="urn:microsoft.com/office/officeart/2008/layout/LinedList"/>
    <dgm:cxn modelId="{108E6CC1-66CE-458B-98D8-7F75CD204013}" type="presParOf" srcId="{DBAE3283-5186-46FC-B4A0-3BCDC2BAC016}" destId="{C1D36D71-D0AC-4EC1-AEB5-7061AAE31212}" srcOrd="0" destOrd="0" presId="urn:microsoft.com/office/officeart/2008/layout/LinedList"/>
    <dgm:cxn modelId="{E7A34E0B-D608-45FB-A916-81808253C1AC}" type="presParOf" srcId="{DBAE3283-5186-46FC-B4A0-3BCDC2BAC016}" destId="{683804DA-9FE4-4A1F-A819-4CA3F6458B7C}" srcOrd="1" destOrd="0" presId="urn:microsoft.com/office/officeart/2008/layout/LinedList"/>
    <dgm:cxn modelId="{8A6A4AA3-FB99-4BFC-AE58-7B54BB393FE0}" type="presParOf" srcId="{DBAE3283-5186-46FC-B4A0-3BCDC2BAC016}" destId="{307C03D5-853C-49D7-BF1D-F964109D22D1}" srcOrd="2" destOrd="0" presId="urn:microsoft.com/office/officeart/2008/layout/LinedList"/>
    <dgm:cxn modelId="{E83F04A8-CB60-4637-8660-9432D54D81C1}" type="presParOf" srcId="{81365204-73CB-4D09-9F44-FBB551C36A90}" destId="{3BA08DE7-625B-42CC-AEE3-EA72D7AEDD4E}" srcOrd="2" destOrd="0" presId="urn:microsoft.com/office/officeart/2008/layout/LinedList"/>
    <dgm:cxn modelId="{5D95191D-4E47-4A7B-9E76-B444DBB44CD4}" type="presParOf" srcId="{81365204-73CB-4D09-9F44-FBB551C36A90}" destId="{F00FFFC4-FBA9-490E-85BD-527767678013}" srcOrd="3" destOrd="0" presId="urn:microsoft.com/office/officeart/2008/layout/LinedList"/>
    <dgm:cxn modelId="{4CA54AEA-93CA-464D-BEB1-AAC35826A97C}" type="presParOf" srcId="{9842704D-71EA-49EB-B02F-CF611873C6AC}" destId="{6EA18662-B08F-4ADA-B465-25BB3ABDE2B5}" srcOrd="2" destOrd="0" presId="urn:microsoft.com/office/officeart/2008/layout/LinedList"/>
    <dgm:cxn modelId="{B484E982-37B9-4A5B-A2EC-CA126269FAF5}" type="presParOf" srcId="{9842704D-71EA-49EB-B02F-CF611873C6AC}" destId="{FBA44D51-166B-4941-A444-B39F1C7FDD5D}" srcOrd="3" destOrd="0" presId="urn:microsoft.com/office/officeart/2008/layout/LinedList"/>
    <dgm:cxn modelId="{35444702-5472-4CD0-AB3F-9992AD654223}" type="presParOf" srcId="{FBA44D51-166B-4941-A444-B39F1C7FDD5D}" destId="{44060B69-1858-479A-9454-2A1EF1BBDAD5}" srcOrd="0" destOrd="0" presId="urn:microsoft.com/office/officeart/2008/layout/LinedList"/>
    <dgm:cxn modelId="{3D5E2C72-7468-4844-9331-FC1E09FD0203}" type="presParOf" srcId="{FBA44D51-166B-4941-A444-B39F1C7FDD5D}" destId="{883A8BF5-DA5C-4FB8-BC85-CEFE4239B19B}" srcOrd="1" destOrd="0" presId="urn:microsoft.com/office/officeart/2008/layout/LinedList"/>
    <dgm:cxn modelId="{695B40C8-995D-4B8A-AE85-265E48DFDFE6}" type="presParOf" srcId="{883A8BF5-DA5C-4FB8-BC85-CEFE4239B19B}" destId="{7785B90C-F7DD-478A-A64A-CCF0A2153B56}" srcOrd="0" destOrd="0" presId="urn:microsoft.com/office/officeart/2008/layout/LinedList"/>
    <dgm:cxn modelId="{E76213D8-D65E-42A9-ACB9-3D8A79038413}" type="presParOf" srcId="{883A8BF5-DA5C-4FB8-BC85-CEFE4239B19B}" destId="{3C9D6086-3D15-40B7-8025-E7590B4A14FC}" srcOrd="1" destOrd="0" presId="urn:microsoft.com/office/officeart/2008/layout/LinedList"/>
    <dgm:cxn modelId="{ED310811-218E-44D8-B46C-2B9302A5C051}" type="presParOf" srcId="{3C9D6086-3D15-40B7-8025-E7590B4A14FC}" destId="{A0BF0502-5343-43A9-A670-D4E781459493}" srcOrd="0" destOrd="0" presId="urn:microsoft.com/office/officeart/2008/layout/LinedList"/>
    <dgm:cxn modelId="{D789402C-B3C7-4098-8FBF-8E16EA8B0D76}" type="presParOf" srcId="{3C9D6086-3D15-40B7-8025-E7590B4A14FC}" destId="{78F2086F-622B-427D-96BB-0AFE376E482A}" srcOrd="1" destOrd="0" presId="urn:microsoft.com/office/officeart/2008/layout/LinedList"/>
    <dgm:cxn modelId="{635F8E7C-5C37-4F9A-948C-0153CF762167}" type="presParOf" srcId="{3C9D6086-3D15-40B7-8025-E7590B4A14FC}" destId="{923481F8-3094-4994-968C-4733DF516640}" srcOrd="2" destOrd="0" presId="urn:microsoft.com/office/officeart/2008/layout/LinedList"/>
    <dgm:cxn modelId="{220F1120-001C-4DBB-B770-5626140FD5E2}" type="presParOf" srcId="{883A8BF5-DA5C-4FB8-BC85-CEFE4239B19B}" destId="{FA4A525D-4630-45D1-B409-A99DFBAC69B6}" srcOrd="2" destOrd="0" presId="urn:microsoft.com/office/officeart/2008/layout/LinedList"/>
    <dgm:cxn modelId="{53EF28EB-911B-4B91-AAE3-78D45C8BFA60}" type="presParOf" srcId="{883A8BF5-DA5C-4FB8-BC85-CEFE4239B19B}" destId="{8C0111FC-DFF4-41AC-866D-D119464F2B70}" srcOrd="3" destOrd="0" presId="urn:microsoft.com/office/officeart/2008/layout/LinedList"/>
    <dgm:cxn modelId="{E61B352D-E773-4CF8-99C5-7DBDE10D0988}" type="presParOf" srcId="{9842704D-71EA-49EB-B02F-CF611873C6AC}" destId="{CF790077-B841-49CC-B91F-E071BCE852C5}" srcOrd="4" destOrd="0" presId="urn:microsoft.com/office/officeart/2008/layout/LinedList"/>
    <dgm:cxn modelId="{CFB3ED8D-DE7E-4A9E-B92F-B413E37892D6}" type="presParOf" srcId="{9842704D-71EA-49EB-B02F-CF611873C6AC}" destId="{B9C08B43-BE3F-4823-BDEB-29AB50D2F398}" srcOrd="5" destOrd="0" presId="urn:microsoft.com/office/officeart/2008/layout/LinedList"/>
    <dgm:cxn modelId="{32CD2573-0448-496E-86A3-31FAD246DDD1}" type="presParOf" srcId="{B9C08B43-BE3F-4823-BDEB-29AB50D2F398}" destId="{8AAF64EE-E9CF-42E5-85B6-B0D129C6710B}" srcOrd="0" destOrd="0" presId="urn:microsoft.com/office/officeart/2008/layout/LinedList"/>
    <dgm:cxn modelId="{9B9BB8A3-B8A9-41AA-B8F6-CA98E1CF63BE}" type="presParOf" srcId="{B9C08B43-BE3F-4823-BDEB-29AB50D2F398}" destId="{93A40938-F7B0-427E-BCBF-FE15DF4D3319}" srcOrd="1" destOrd="0" presId="urn:microsoft.com/office/officeart/2008/layout/LinedList"/>
    <dgm:cxn modelId="{4F996131-CB76-49E7-8F03-F4351193521D}" type="presParOf" srcId="{93A40938-F7B0-427E-BCBF-FE15DF4D3319}" destId="{A031A90E-E028-4FCA-AB3F-FC1B85057EF0}" srcOrd="0" destOrd="0" presId="urn:microsoft.com/office/officeart/2008/layout/LinedList"/>
    <dgm:cxn modelId="{F823EF77-1374-4451-838A-D22D4680F314}" type="presParOf" srcId="{93A40938-F7B0-427E-BCBF-FE15DF4D3319}" destId="{895A6B83-40F9-4D3B-B72B-774E23D706EF}" srcOrd="1" destOrd="0" presId="urn:microsoft.com/office/officeart/2008/layout/LinedList"/>
    <dgm:cxn modelId="{2B1CDF79-A963-4CBA-937F-3AFAA5441E0F}" type="presParOf" srcId="{895A6B83-40F9-4D3B-B72B-774E23D706EF}" destId="{382BFFC3-694A-4F1A-8CEB-62A90AA47266}" srcOrd="0" destOrd="0" presId="urn:microsoft.com/office/officeart/2008/layout/LinedList"/>
    <dgm:cxn modelId="{63D9B6DF-9D96-45A6-9A3F-BFA6E2310AEA}" type="presParOf" srcId="{895A6B83-40F9-4D3B-B72B-774E23D706EF}" destId="{C154F129-4A99-43C9-B863-9F0030A7DB32}" srcOrd="1" destOrd="0" presId="urn:microsoft.com/office/officeart/2008/layout/LinedList"/>
    <dgm:cxn modelId="{6B97D96F-42ED-4EE4-8B1F-F74AFA70DCCF}" type="presParOf" srcId="{895A6B83-40F9-4D3B-B72B-774E23D706EF}" destId="{ED81D066-0464-4527-984E-B7F457131468}" srcOrd="2" destOrd="0" presId="urn:microsoft.com/office/officeart/2008/layout/LinedList"/>
    <dgm:cxn modelId="{52BFFAC1-856E-488D-91F4-A5607AEA6012}" type="presParOf" srcId="{93A40938-F7B0-427E-BCBF-FE15DF4D3319}" destId="{DDCCBBEB-3273-4DB9-B719-F5C1415C7DCC}" srcOrd="2" destOrd="0" presId="urn:microsoft.com/office/officeart/2008/layout/LinedList"/>
    <dgm:cxn modelId="{79A94C22-36FC-4D4A-A78F-4F5F19ACC215}" type="presParOf" srcId="{93A40938-F7B0-427E-BCBF-FE15DF4D3319}" destId="{761B5252-8A04-4EE8-9AE2-EDBBAF8E7D27}" srcOrd="3" destOrd="0" presId="urn:microsoft.com/office/officeart/2008/layout/LinedList"/>
    <dgm:cxn modelId="{0EB06759-999E-46F7-8352-1AAEC8772D55}" type="presParOf" srcId="{9842704D-71EA-49EB-B02F-CF611873C6AC}" destId="{5B4D4DD4-97B3-4F78-A2F1-747EC702E006}" srcOrd="6" destOrd="0" presId="urn:microsoft.com/office/officeart/2008/layout/LinedList"/>
    <dgm:cxn modelId="{CEDB14CC-4C10-4627-A007-9684CFF9D374}" type="presParOf" srcId="{9842704D-71EA-49EB-B02F-CF611873C6AC}" destId="{54CE5E0B-B523-42D9-9B51-42780D540360}" srcOrd="7" destOrd="0" presId="urn:microsoft.com/office/officeart/2008/layout/LinedList"/>
    <dgm:cxn modelId="{07F3494E-8E60-488E-9780-DFFFA47905FD}" type="presParOf" srcId="{54CE5E0B-B523-42D9-9B51-42780D540360}" destId="{5ACA75F1-75F4-419B-9399-2E8A499B15B0}" srcOrd="0" destOrd="0" presId="urn:microsoft.com/office/officeart/2008/layout/LinedList"/>
    <dgm:cxn modelId="{8D1786CA-4038-423C-B9CB-982B48FE6F73}" type="presParOf" srcId="{54CE5E0B-B523-42D9-9B51-42780D540360}" destId="{6729B5F1-3901-43D9-9323-201EE300488D}" srcOrd="1" destOrd="0" presId="urn:microsoft.com/office/officeart/2008/layout/LinedList"/>
    <dgm:cxn modelId="{04225E36-4C79-4292-A2C8-E26626EC1104}" type="presParOf" srcId="{6729B5F1-3901-43D9-9323-201EE300488D}" destId="{D8671F00-F37A-47C6-B989-7929681F41EC}" srcOrd="0" destOrd="0" presId="urn:microsoft.com/office/officeart/2008/layout/LinedList"/>
    <dgm:cxn modelId="{505C62C0-76DA-4769-878B-8245583D938B}" type="presParOf" srcId="{6729B5F1-3901-43D9-9323-201EE300488D}" destId="{B319602D-9070-4C09-9AF9-74D0916DB476}" srcOrd="1" destOrd="0" presId="urn:microsoft.com/office/officeart/2008/layout/LinedList"/>
    <dgm:cxn modelId="{AE5B1485-8ED0-4BB9-A8FF-B933D07168EC}" type="presParOf" srcId="{B319602D-9070-4C09-9AF9-74D0916DB476}" destId="{12B5163A-C279-4F86-A8CB-E2589CD6A704}" srcOrd="0" destOrd="0" presId="urn:microsoft.com/office/officeart/2008/layout/LinedList"/>
    <dgm:cxn modelId="{9FA0144C-B098-4524-BD98-8FFF5DF33BF0}" type="presParOf" srcId="{B319602D-9070-4C09-9AF9-74D0916DB476}" destId="{10F3EACF-E178-482D-AFE5-B6618182F86D}" srcOrd="1" destOrd="0" presId="urn:microsoft.com/office/officeart/2008/layout/LinedList"/>
    <dgm:cxn modelId="{41CA5C44-C528-4319-B260-0D3F43BFF2D2}" type="presParOf" srcId="{B319602D-9070-4C09-9AF9-74D0916DB476}" destId="{3104D917-B8CD-4B2C-AD9D-86AE80FB13ED}" srcOrd="2" destOrd="0" presId="urn:microsoft.com/office/officeart/2008/layout/LinedList"/>
    <dgm:cxn modelId="{94303BA6-9E6D-4A08-8FF1-1A9641C25A74}" type="presParOf" srcId="{6729B5F1-3901-43D9-9323-201EE300488D}" destId="{BD142F81-1E3A-4F17-88CF-B6AD6D36E531}" srcOrd="2" destOrd="0" presId="urn:microsoft.com/office/officeart/2008/layout/LinedList"/>
    <dgm:cxn modelId="{BB5E88A7-AA5D-4BB8-BC09-E9693BFA61BE}" type="presParOf" srcId="{6729B5F1-3901-43D9-9323-201EE300488D}" destId="{DDD57650-B592-464D-8737-A5C6B9B38E6A}" srcOrd="3" destOrd="0" presId="urn:microsoft.com/office/officeart/2008/layout/LinedList"/>
    <dgm:cxn modelId="{90F8597B-FE92-414E-90BF-97CFB80A1006}" type="presParOf" srcId="{9842704D-71EA-49EB-B02F-CF611873C6AC}" destId="{599A4EDD-8D5D-4D61-973B-B06AAC34E4E2}" srcOrd="8" destOrd="0" presId="urn:microsoft.com/office/officeart/2008/layout/LinedList"/>
    <dgm:cxn modelId="{F3D0FD54-0057-4613-A0DB-52EFAEF1FB6F}" type="presParOf" srcId="{9842704D-71EA-49EB-B02F-CF611873C6AC}" destId="{BF54C3B8-015D-40DA-82ED-79A25DF77833}" srcOrd="9" destOrd="0" presId="urn:microsoft.com/office/officeart/2008/layout/LinedList"/>
    <dgm:cxn modelId="{D162D494-3761-411D-B92A-07A7303422A8}" type="presParOf" srcId="{BF54C3B8-015D-40DA-82ED-79A25DF77833}" destId="{68E5DAD8-4CF9-422D-B0AB-190654B70D56}" srcOrd="0" destOrd="0" presId="urn:microsoft.com/office/officeart/2008/layout/LinedList"/>
    <dgm:cxn modelId="{FBD6B5F0-9A61-48D7-8849-15B174B5042F}" type="presParOf" srcId="{BF54C3B8-015D-40DA-82ED-79A25DF77833}" destId="{E9345E63-6A99-457A-917D-5D21284E9DEB}" srcOrd="1" destOrd="0" presId="urn:microsoft.com/office/officeart/2008/layout/LinedList"/>
    <dgm:cxn modelId="{0CBCB779-7815-4D58-B212-16A0B141C3DD}" type="presParOf" srcId="{E9345E63-6A99-457A-917D-5D21284E9DEB}" destId="{12A10AF0-8542-4AA8-B5C5-BBCD98132EF3}" srcOrd="0" destOrd="0" presId="urn:microsoft.com/office/officeart/2008/layout/LinedList"/>
    <dgm:cxn modelId="{13040D87-18F2-41B2-9C85-DC7CF8C63DCE}" type="presParOf" srcId="{E9345E63-6A99-457A-917D-5D21284E9DEB}" destId="{68C96C48-997B-4151-AB73-79C9ADA78CE3}" srcOrd="1" destOrd="0" presId="urn:microsoft.com/office/officeart/2008/layout/LinedList"/>
    <dgm:cxn modelId="{52050E22-8E0F-4383-A74B-19528020D506}" type="presParOf" srcId="{68C96C48-997B-4151-AB73-79C9ADA78CE3}" destId="{002AD739-8B59-4868-8DDA-0628021A67E0}" srcOrd="0" destOrd="0" presId="urn:microsoft.com/office/officeart/2008/layout/LinedList"/>
    <dgm:cxn modelId="{C8883716-681B-4EEB-B037-423E5A53E07C}" type="presParOf" srcId="{68C96C48-997B-4151-AB73-79C9ADA78CE3}" destId="{EEA79962-744E-42FA-A1B0-7E125EFFC7AB}" srcOrd="1" destOrd="0" presId="urn:microsoft.com/office/officeart/2008/layout/LinedList"/>
    <dgm:cxn modelId="{511B7F20-AABE-4A89-8BED-C1070D2D50C2}" type="presParOf" srcId="{68C96C48-997B-4151-AB73-79C9ADA78CE3}" destId="{41053CCF-41BE-4852-BCEC-4859C6F8D05C}" srcOrd="2" destOrd="0" presId="urn:microsoft.com/office/officeart/2008/layout/LinedList"/>
    <dgm:cxn modelId="{FB1723C7-F289-4DD6-A205-23DBC03A0AF0}" type="presParOf" srcId="{E9345E63-6A99-457A-917D-5D21284E9DEB}" destId="{6016FA7A-77D5-488F-97C4-0981D18335A8}" srcOrd="2" destOrd="0" presId="urn:microsoft.com/office/officeart/2008/layout/LinedList"/>
    <dgm:cxn modelId="{625E051F-9047-440A-B7E0-5A4E0D6A322E}" type="presParOf" srcId="{E9345E63-6A99-457A-917D-5D21284E9DEB}" destId="{FBB3965A-EFAD-40C7-BBD2-7F3615F36658}" srcOrd="3" destOrd="0" presId="urn:microsoft.com/office/officeart/2008/layout/LinedList"/>
    <dgm:cxn modelId="{A689F830-DBF9-464D-B025-5A4C777816A4}" type="presParOf" srcId="{9842704D-71EA-49EB-B02F-CF611873C6AC}" destId="{9E8EB5D9-C487-4433-9886-F994CC154B3C}" srcOrd="10" destOrd="0" presId="urn:microsoft.com/office/officeart/2008/layout/LinedList"/>
    <dgm:cxn modelId="{7EE1A438-06E0-4935-BF84-AD95D5FE9990}" type="presParOf" srcId="{9842704D-71EA-49EB-B02F-CF611873C6AC}" destId="{4E113A48-A45C-453C-BBF6-7D2DE810F9B6}" srcOrd="11" destOrd="0" presId="urn:microsoft.com/office/officeart/2008/layout/LinedList"/>
    <dgm:cxn modelId="{6BC3F638-B308-4D4C-963F-5328D9C498C4}" type="presParOf" srcId="{4E113A48-A45C-453C-BBF6-7D2DE810F9B6}" destId="{C6D7690F-BBFA-4E03-8EF8-3BA795C21F81}" srcOrd="0" destOrd="0" presId="urn:microsoft.com/office/officeart/2008/layout/LinedList"/>
    <dgm:cxn modelId="{CAAF46B9-C8D1-4EFE-82EB-C49371EFEBC7}" type="presParOf" srcId="{4E113A48-A45C-453C-BBF6-7D2DE810F9B6}" destId="{AAC679AA-F423-4DED-8978-FB262EC0F071}" srcOrd="1" destOrd="0" presId="urn:microsoft.com/office/officeart/2008/layout/LinedList"/>
    <dgm:cxn modelId="{DDAF238A-1342-4D0E-8F5B-59DBE388397A}" type="presParOf" srcId="{AAC679AA-F423-4DED-8978-FB262EC0F071}" destId="{94A5C320-9444-4911-BB9D-8931BA4C58D1}" srcOrd="0" destOrd="0" presId="urn:microsoft.com/office/officeart/2008/layout/LinedList"/>
    <dgm:cxn modelId="{CA206EF1-6D9A-46A8-81B1-35676CF98F66}" type="presParOf" srcId="{AAC679AA-F423-4DED-8978-FB262EC0F071}" destId="{55A1F4B7-62A9-430A-944F-8AA7D3345FA5}" srcOrd="1" destOrd="0" presId="urn:microsoft.com/office/officeart/2008/layout/LinedList"/>
    <dgm:cxn modelId="{5CAA61B5-F31C-4305-972A-796BDBF0C7F1}" type="presParOf" srcId="{55A1F4B7-62A9-430A-944F-8AA7D3345FA5}" destId="{9B6DF7CF-C4E5-4300-BA4D-D428F900F425}" srcOrd="0" destOrd="0" presId="urn:microsoft.com/office/officeart/2008/layout/LinedList"/>
    <dgm:cxn modelId="{E62E1F20-7985-412C-B054-75AC9C15083F}" type="presParOf" srcId="{55A1F4B7-62A9-430A-944F-8AA7D3345FA5}" destId="{BEA8DBB1-6D42-4588-A081-B94B309740ED}" srcOrd="1" destOrd="0" presId="urn:microsoft.com/office/officeart/2008/layout/LinedList"/>
    <dgm:cxn modelId="{A97BA662-7654-4CAF-A483-0871F430AE7F}" type="presParOf" srcId="{55A1F4B7-62A9-430A-944F-8AA7D3345FA5}" destId="{238D03A2-A776-4712-AF84-1B9443CCBB6C}" srcOrd="2" destOrd="0" presId="urn:microsoft.com/office/officeart/2008/layout/LinedList"/>
    <dgm:cxn modelId="{F1D5D66A-8CAA-4C0B-8808-7E2E59CB9E6E}" type="presParOf" srcId="{AAC679AA-F423-4DED-8978-FB262EC0F071}" destId="{5827D4B0-BDCE-4767-A062-C475E4B90214}" srcOrd="2" destOrd="0" presId="urn:microsoft.com/office/officeart/2008/layout/LinedList"/>
    <dgm:cxn modelId="{7AFD3C13-81E4-497E-B4E0-6E92792E87AA}" type="presParOf" srcId="{AAC679AA-F423-4DED-8978-FB262EC0F071}" destId="{156AA35C-23D1-4091-A9C9-969425EC1EB1}" srcOrd="3" destOrd="0" presId="urn:microsoft.com/office/officeart/2008/layout/LinedList"/>
    <dgm:cxn modelId="{3A9B9CB6-9591-4DA9-963A-030C4811BBC2}" type="presParOf" srcId="{9842704D-71EA-49EB-B02F-CF611873C6AC}" destId="{0BB17678-7E8E-4E34-A386-078B625B732B}" srcOrd="12" destOrd="0" presId="urn:microsoft.com/office/officeart/2008/layout/LinedList"/>
    <dgm:cxn modelId="{8FE33303-3CE3-47B7-8A3C-5386215409B6}" type="presParOf" srcId="{9842704D-71EA-49EB-B02F-CF611873C6AC}" destId="{2DF6C92F-8733-45A5-AD3F-329B06B0EDD8}" srcOrd="13" destOrd="0" presId="urn:microsoft.com/office/officeart/2008/layout/LinedList"/>
    <dgm:cxn modelId="{8DB538E4-C3F6-43CF-B91F-E0BF9274E8B2}" type="presParOf" srcId="{2DF6C92F-8733-45A5-AD3F-329B06B0EDD8}" destId="{7CAE4868-5AE7-4C20-BD3A-0900BF24BB6E}" srcOrd="0" destOrd="0" presId="urn:microsoft.com/office/officeart/2008/layout/LinedList"/>
    <dgm:cxn modelId="{63C7CF1C-6477-4710-B170-8E75F123D67E}" type="presParOf" srcId="{2DF6C92F-8733-45A5-AD3F-329B06B0EDD8}" destId="{5A3AE29E-5C57-4D9A-BB66-05505E1FEB77}" srcOrd="1" destOrd="0" presId="urn:microsoft.com/office/officeart/2008/layout/LinedList"/>
    <dgm:cxn modelId="{BEFF820D-512B-4142-B8AF-F2E6FE47A8BD}" type="presParOf" srcId="{5A3AE29E-5C57-4D9A-BB66-05505E1FEB77}" destId="{330032AD-F9EC-481B-AD6A-B027920F3041}" srcOrd="0" destOrd="0" presId="urn:microsoft.com/office/officeart/2008/layout/LinedList"/>
    <dgm:cxn modelId="{495D23B3-7CD7-4331-BC05-8E066F1F0C50}" type="presParOf" srcId="{5A3AE29E-5C57-4D9A-BB66-05505E1FEB77}" destId="{24462B54-C64E-405A-A520-6710D1CC42D3}" srcOrd="1" destOrd="0" presId="urn:microsoft.com/office/officeart/2008/layout/LinedList"/>
    <dgm:cxn modelId="{5CE005B8-A01B-4A00-9230-539648A976FA}" type="presParOf" srcId="{24462B54-C64E-405A-A520-6710D1CC42D3}" destId="{4C5B30FC-5EE7-4B97-AEE2-A2BF702075E1}" srcOrd="0" destOrd="0" presId="urn:microsoft.com/office/officeart/2008/layout/LinedList"/>
    <dgm:cxn modelId="{7E6960E9-568B-4D45-81E7-19C4195692DF}" type="presParOf" srcId="{24462B54-C64E-405A-A520-6710D1CC42D3}" destId="{E40D0457-5662-4700-9E97-86DCE9FFD7F1}" srcOrd="1" destOrd="0" presId="urn:microsoft.com/office/officeart/2008/layout/LinedList"/>
    <dgm:cxn modelId="{07AA6B4F-06EC-4D31-AA9D-7D2090BD7770}" type="presParOf" srcId="{24462B54-C64E-405A-A520-6710D1CC42D3}" destId="{D0FF0333-2A7D-4D35-B22D-4679A335F908}" srcOrd="2" destOrd="0" presId="urn:microsoft.com/office/officeart/2008/layout/LinedList"/>
    <dgm:cxn modelId="{98301128-385B-4317-98A0-DABDA62F5499}" type="presParOf" srcId="{5A3AE29E-5C57-4D9A-BB66-05505E1FEB77}" destId="{A6944401-F67B-4E72-BA75-3E9DCB9912D0}" srcOrd="2" destOrd="0" presId="urn:microsoft.com/office/officeart/2008/layout/LinedList"/>
    <dgm:cxn modelId="{0526F54D-2B8B-4DD1-8E88-52650540A916}" type="presParOf" srcId="{5A3AE29E-5C57-4D9A-BB66-05505E1FEB77}" destId="{65891139-5B25-4B41-8DB7-2161630124D2}"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、项目工作说明书</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、商业论证与协议</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1" dirty="0">
              <a:solidFill>
                <a:srgbClr val="FFC000"/>
              </a:solidFill>
            </a:rPr>
            <a:t>1</a:t>
          </a:r>
          <a:r>
            <a:rPr lang="zh-CN" altLang="en-US" sz="2000" b="1" dirty="0">
              <a:solidFill>
                <a:srgbClr val="FFC000"/>
              </a:solidFill>
            </a:rPr>
            <a:t>、</a:t>
          </a:r>
          <a:r>
            <a:rPr lang="zh-CN" altLang="zh-CN" sz="2000" b="1" dirty="0">
              <a:solidFill>
                <a:srgbClr val="FFC000"/>
              </a:solidFill>
            </a:rPr>
            <a:t>专家判断</a:t>
          </a:r>
          <a:endParaRPr lang="en-US" altLang="zh-CN" sz="2000" b="1" dirty="0">
            <a:solidFill>
              <a:srgbClr val="FFC000"/>
            </a:solidFill>
          </a:endParaRPr>
        </a:p>
        <a:p>
          <a:pPr algn="l">
            <a:lnSpc>
              <a:spcPct val="100000"/>
            </a:lnSpc>
            <a:spcAft>
              <a:spcPts val="0"/>
            </a:spcAft>
          </a:pPr>
          <a:r>
            <a:rPr lang="en-US" altLang="zh-CN" sz="2000" b="1" dirty="0">
              <a:solidFill>
                <a:srgbClr val="FFC000"/>
              </a:solidFill>
            </a:rPr>
            <a:t>2</a:t>
          </a:r>
          <a:r>
            <a:rPr lang="zh-CN" altLang="en-US" sz="2000" b="1" dirty="0">
              <a:solidFill>
                <a:srgbClr val="FFC000"/>
              </a:solidFill>
            </a:rPr>
            <a:t>、引导技术</a:t>
          </a:r>
          <a:endParaRPr lang="en-US" altLang="zh-CN" sz="2000" b="1" dirty="0">
            <a:solidFill>
              <a:srgbClr val="FFC0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dirty="0"/>
            <a:t>项目章程</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43A673D-6590-48CA-BC92-C8825517A405}" type="doc">
      <dgm:prSet loTypeId="urn:microsoft.com/office/officeart/2005/8/layout/default" loCatId="list" qsTypeId="urn:microsoft.com/office/officeart/2005/8/quickstyle/simple3" qsCatId="simple" csTypeId="urn:microsoft.com/office/officeart/2005/8/colors/colorful4" csCatId="colorful" phldr="1"/>
      <dgm:spPr/>
      <dgm:t>
        <a:bodyPr/>
        <a:lstStyle/>
        <a:p>
          <a:endParaRPr lang="zh-CN" altLang="en-US"/>
        </a:p>
      </dgm:t>
    </dgm:pt>
    <dgm:pt modelId="{470BD196-A3E1-4221-913E-E9CE42E306FE}">
      <dgm:prSet phldrT="[文本]"/>
      <dgm:spPr/>
      <dgm:t>
        <a:bodyPr/>
        <a:lstStyle/>
        <a:p>
          <a:pPr>
            <a:buNone/>
          </a:pPr>
          <a:r>
            <a:rPr lang="zh-CN" altLang="en-US" b="1" u="none" dirty="0">
              <a:latin typeface="Times New Roman" panose="02020603050405020304" pitchFamily="18" charset="0"/>
              <a:cs typeface="Times New Roman" panose="02020603050405020304" pitchFamily="18" charset="0"/>
            </a:rPr>
            <a:t>组织内其他部门</a:t>
          </a:r>
          <a:endParaRPr lang="zh-CN" altLang="en-US" u="none" dirty="0"/>
        </a:p>
      </dgm:t>
    </dgm:pt>
    <dgm:pt modelId="{5224620A-6CE9-4067-A522-1E6EBC1520B2}" type="parTrans" cxnId="{C2140934-EE23-4D24-9219-AE2747B4B3C0}">
      <dgm:prSet/>
      <dgm:spPr/>
      <dgm:t>
        <a:bodyPr/>
        <a:lstStyle/>
        <a:p>
          <a:endParaRPr lang="zh-CN" altLang="en-US" u="none"/>
        </a:p>
      </dgm:t>
    </dgm:pt>
    <dgm:pt modelId="{606B25C4-81E6-4768-849B-98584BE457E3}" type="sibTrans" cxnId="{C2140934-EE23-4D24-9219-AE2747B4B3C0}">
      <dgm:prSet/>
      <dgm:spPr/>
      <dgm:t>
        <a:bodyPr/>
        <a:lstStyle/>
        <a:p>
          <a:endParaRPr lang="zh-CN" altLang="en-US" u="none"/>
        </a:p>
      </dgm:t>
    </dgm:pt>
    <dgm:pt modelId="{A2F93054-A1F3-436B-BF9F-CEEEF03C217A}">
      <dgm:prSet phldrT="[文本]"/>
      <dgm:spPr/>
      <dgm:t>
        <a:bodyPr/>
        <a:lstStyle/>
        <a:p>
          <a:pPr>
            <a:buNone/>
          </a:pPr>
          <a:r>
            <a:rPr lang="zh-CN" altLang="en-US" b="1" u="none" dirty="0">
              <a:latin typeface="Times New Roman" panose="02020603050405020304" pitchFamily="18" charset="0"/>
              <a:cs typeface="Times New Roman" panose="02020603050405020304" pitchFamily="18" charset="0"/>
            </a:rPr>
            <a:t>顾问</a:t>
          </a:r>
          <a:endParaRPr lang="zh-CN" altLang="en-US" u="none" dirty="0"/>
        </a:p>
      </dgm:t>
    </dgm:pt>
    <dgm:pt modelId="{A17FD3A2-62D2-4EED-8E85-CCEAB73B58E3}" type="parTrans" cxnId="{581348B0-D60E-44E3-9E66-CEA268E3DD7C}">
      <dgm:prSet/>
      <dgm:spPr/>
      <dgm:t>
        <a:bodyPr/>
        <a:lstStyle/>
        <a:p>
          <a:endParaRPr lang="zh-CN" altLang="en-US" u="none"/>
        </a:p>
      </dgm:t>
    </dgm:pt>
    <dgm:pt modelId="{E1AD3CA2-ACA0-45D0-B2E0-1BDDF806D521}" type="sibTrans" cxnId="{581348B0-D60E-44E3-9E66-CEA268E3DD7C}">
      <dgm:prSet/>
      <dgm:spPr/>
      <dgm:t>
        <a:bodyPr/>
        <a:lstStyle/>
        <a:p>
          <a:endParaRPr lang="zh-CN" altLang="en-US" u="none"/>
        </a:p>
      </dgm:t>
    </dgm:pt>
    <dgm:pt modelId="{652CCCB5-0BC1-4A01-B9F2-7240E6CB27C4}">
      <dgm:prSet phldrT="[文本]"/>
      <dgm:spPr/>
      <dgm:t>
        <a:bodyPr/>
        <a:lstStyle/>
        <a:p>
          <a:pPr>
            <a:buNone/>
          </a:pPr>
          <a:r>
            <a:rPr lang="zh-CN" altLang="en-US" b="1" u="none" dirty="0">
              <a:latin typeface="Times New Roman" panose="02020603050405020304" pitchFamily="18" charset="0"/>
              <a:cs typeface="Times New Roman" panose="02020603050405020304" pitchFamily="18" charset="0"/>
            </a:rPr>
            <a:t>干系人（客户或发起人）</a:t>
          </a:r>
          <a:endParaRPr lang="zh-CN" altLang="en-US" u="none" dirty="0"/>
        </a:p>
      </dgm:t>
    </dgm:pt>
    <dgm:pt modelId="{ADF61ED6-7832-4EDA-8AA6-595FD58C8629}" type="parTrans" cxnId="{AA1F3C12-09AC-4E5B-BFAB-474C2B3046C4}">
      <dgm:prSet/>
      <dgm:spPr/>
      <dgm:t>
        <a:bodyPr/>
        <a:lstStyle/>
        <a:p>
          <a:endParaRPr lang="zh-CN" altLang="en-US" u="none"/>
        </a:p>
      </dgm:t>
    </dgm:pt>
    <dgm:pt modelId="{7BB41E9D-3859-4602-88E7-EC1464A542C7}" type="sibTrans" cxnId="{AA1F3C12-09AC-4E5B-BFAB-474C2B3046C4}">
      <dgm:prSet/>
      <dgm:spPr/>
      <dgm:t>
        <a:bodyPr/>
        <a:lstStyle/>
        <a:p>
          <a:endParaRPr lang="zh-CN" altLang="en-US" u="none"/>
        </a:p>
      </dgm:t>
    </dgm:pt>
    <dgm:pt modelId="{E833CC17-C94E-4F33-AE9F-D5E90114DE0E}">
      <dgm:prSet phldrT="[文本]"/>
      <dgm:spPr/>
      <dgm:t>
        <a:bodyPr/>
        <a:lstStyle/>
        <a:p>
          <a:pPr>
            <a:buNone/>
          </a:pPr>
          <a:r>
            <a:rPr lang="zh-CN" altLang="en-US" b="1" u="none" dirty="0">
              <a:latin typeface="Times New Roman" panose="02020603050405020304" pitchFamily="18" charset="0"/>
              <a:cs typeface="Times New Roman" panose="02020603050405020304" pitchFamily="18" charset="0"/>
            </a:rPr>
            <a:t>专业与技术协会</a:t>
          </a:r>
          <a:endParaRPr lang="zh-CN" altLang="en-US" u="none" dirty="0"/>
        </a:p>
      </dgm:t>
    </dgm:pt>
    <dgm:pt modelId="{9398CE3E-64CC-4738-9883-6CF9D6F20AE7}" type="parTrans" cxnId="{19771F41-621F-4856-9786-1811985283AE}">
      <dgm:prSet/>
      <dgm:spPr/>
      <dgm:t>
        <a:bodyPr/>
        <a:lstStyle/>
        <a:p>
          <a:endParaRPr lang="zh-CN" altLang="en-US" u="none"/>
        </a:p>
      </dgm:t>
    </dgm:pt>
    <dgm:pt modelId="{A00BD36A-CA43-4A66-A958-95DBADFC03D4}" type="sibTrans" cxnId="{19771F41-621F-4856-9786-1811985283AE}">
      <dgm:prSet/>
      <dgm:spPr/>
      <dgm:t>
        <a:bodyPr/>
        <a:lstStyle/>
        <a:p>
          <a:endParaRPr lang="zh-CN" altLang="en-US" u="none"/>
        </a:p>
      </dgm:t>
    </dgm:pt>
    <dgm:pt modelId="{FC16B0CC-8112-4C82-A5B4-588A05D725E1}">
      <dgm:prSet phldrT="[文本]"/>
      <dgm:spPr/>
      <dgm:t>
        <a:bodyPr/>
        <a:lstStyle/>
        <a:p>
          <a:pPr>
            <a:buNone/>
          </a:pPr>
          <a:r>
            <a:rPr lang="zh-CN" altLang="en-US" b="1" u="none" dirty="0">
              <a:latin typeface="Times New Roman" panose="02020603050405020304" pitchFamily="18" charset="0"/>
              <a:cs typeface="Times New Roman" panose="02020603050405020304" pitchFamily="18" charset="0"/>
            </a:rPr>
            <a:t>行业团体</a:t>
          </a:r>
          <a:endParaRPr lang="zh-CN" altLang="en-US" u="none" dirty="0"/>
        </a:p>
      </dgm:t>
    </dgm:pt>
    <dgm:pt modelId="{AB39261A-EF4A-4BEB-B164-5F831F105B76}" type="parTrans" cxnId="{1361838C-662D-4BA5-9151-6F0954005D38}">
      <dgm:prSet/>
      <dgm:spPr/>
      <dgm:t>
        <a:bodyPr/>
        <a:lstStyle/>
        <a:p>
          <a:endParaRPr lang="zh-CN" altLang="en-US" u="none"/>
        </a:p>
      </dgm:t>
    </dgm:pt>
    <dgm:pt modelId="{CCEC2915-32BE-4B0A-8094-EE68919EBE15}" type="sibTrans" cxnId="{1361838C-662D-4BA5-9151-6F0954005D38}">
      <dgm:prSet/>
      <dgm:spPr/>
      <dgm:t>
        <a:bodyPr/>
        <a:lstStyle/>
        <a:p>
          <a:endParaRPr lang="zh-CN" altLang="en-US" u="none"/>
        </a:p>
      </dgm:t>
    </dgm:pt>
    <dgm:pt modelId="{D530D319-7920-4A9E-8755-32281D99506D}">
      <dgm:prSet phldrT="[文本]"/>
      <dgm:spPr/>
      <dgm:t>
        <a:bodyPr/>
        <a:lstStyle/>
        <a:p>
          <a:pPr>
            <a:buNone/>
          </a:pPr>
          <a:r>
            <a:rPr lang="zh-CN" altLang="en-US" b="1" u="none" dirty="0">
              <a:latin typeface="Times New Roman" panose="02020603050405020304" pitchFamily="18" charset="0"/>
              <a:cs typeface="Times New Roman" panose="02020603050405020304" pitchFamily="18" charset="0"/>
            </a:rPr>
            <a:t>主题专家（</a:t>
          </a:r>
          <a:r>
            <a:rPr lang="en-US" altLang="zh-CN" b="1" u="none" dirty="0">
              <a:latin typeface="Times New Roman" panose="02020603050405020304" pitchFamily="18" charset="0"/>
              <a:cs typeface="Times New Roman" panose="02020603050405020304" pitchFamily="18" charset="0"/>
            </a:rPr>
            <a:t>SME</a:t>
          </a:r>
          <a:r>
            <a:rPr lang="zh-CN" altLang="en-US" b="1" u="none" dirty="0">
              <a:latin typeface="Times New Roman" panose="02020603050405020304" pitchFamily="18" charset="0"/>
              <a:cs typeface="Times New Roman" panose="02020603050405020304" pitchFamily="18" charset="0"/>
            </a:rPr>
            <a:t>）</a:t>
          </a:r>
          <a:endParaRPr lang="zh-CN" altLang="en-US" u="none" dirty="0"/>
        </a:p>
      </dgm:t>
    </dgm:pt>
    <dgm:pt modelId="{2F19C500-DF66-45DB-9B0C-8EED7A05680E}" type="parTrans" cxnId="{96906106-3D47-4943-B091-E58E00419332}">
      <dgm:prSet/>
      <dgm:spPr/>
      <dgm:t>
        <a:bodyPr/>
        <a:lstStyle/>
        <a:p>
          <a:endParaRPr lang="zh-CN" altLang="en-US" u="none"/>
        </a:p>
      </dgm:t>
    </dgm:pt>
    <dgm:pt modelId="{7DEE42BC-99BE-4BF2-AD9C-70EF00124798}" type="sibTrans" cxnId="{96906106-3D47-4943-B091-E58E00419332}">
      <dgm:prSet/>
      <dgm:spPr/>
      <dgm:t>
        <a:bodyPr/>
        <a:lstStyle/>
        <a:p>
          <a:endParaRPr lang="zh-CN" altLang="en-US" u="none"/>
        </a:p>
      </dgm:t>
    </dgm:pt>
    <dgm:pt modelId="{7A11F176-636E-45C0-BBF8-37C99BFB5D69}">
      <dgm:prSet phldrT="[文本]"/>
      <dgm:spPr/>
      <dgm:t>
        <a:bodyPr/>
        <a:lstStyle/>
        <a:p>
          <a:pPr>
            <a:buNone/>
          </a:pPr>
          <a:r>
            <a:rPr lang="zh-CN" altLang="en-US" b="1" u="none">
              <a:latin typeface="Times New Roman" panose="02020603050405020304" pitchFamily="18" charset="0"/>
              <a:cs typeface="Times New Roman" panose="02020603050405020304" pitchFamily="18" charset="0"/>
            </a:rPr>
            <a:t>项目管理办公室</a:t>
          </a:r>
          <a:endParaRPr lang="zh-CN" altLang="en-US" u="none" dirty="0"/>
        </a:p>
      </dgm:t>
    </dgm:pt>
    <dgm:pt modelId="{38BC7404-6B49-4962-9FFE-2C880103E8FE}" type="parTrans" cxnId="{F7332E90-4956-4836-A032-ADE94CBEA72D}">
      <dgm:prSet/>
      <dgm:spPr/>
      <dgm:t>
        <a:bodyPr/>
        <a:lstStyle/>
        <a:p>
          <a:endParaRPr lang="zh-CN" altLang="en-US"/>
        </a:p>
      </dgm:t>
    </dgm:pt>
    <dgm:pt modelId="{0EEEA4A6-533F-4A94-ACEC-2ABC5ECC497B}" type="sibTrans" cxnId="{F7332E90-4956-4836-A032-ADE94CBEA72D}">
      <dgm:prSet/>
      <dgm:spPr/>
      <dgm:t>
        <a:bodyPr/>
        <a:lstStyle/>
        <a:p>
          <a:endParaRPr lang="zh-CN" altLang="en-US"/>
        </a:p>
      </dgm:t>
    </dgm:pt>
    <dgm:pt modelId="{B9047963-42CB-4E0E-8D30-18655E97AC6E}" type="pres">
      <dgm:prSet presAssocID="{043A673D-6590-48CA-BC92-C8825517A405}" presName="diagram" presStyleCnt="0">
        <dgm:presLayoutVars>
          <dgm:dir/>
          <dgm:resizeHandles val="exact"/>
        </dgm:presLayoutVars>
      </dgm:prSet>
      <dgm:spPr/>
    </dgm:pt>
    <dgm:pt modelId="{414285B5-59D6-43F4-87F0-0680ED7DA7E1}" type="pres">
      <dgm:prSet presAssocID="{470BD196-A3E1-4221-913E-E9CE42E306FE}" presName="node" presStyleLbl="node1" presStyleIdx="0" presStyleCnt="7">
        <dgm:presLayoutVars>
          <dgm:bulletEnabled val="1"/>
        </dgm:presLayoutVars>
      </dgm:prSet>
      <dgm:spPr/>
    </dgm:pt>
    <dgm:pt modelId="{AEC707FB-47C9-4110-930A-C99717ACF5FC}" type="pres">
      <dgm:prSet presAssocID="{606B25C4-81E6-4768-849B-98584BE457E3}" presName="sibTrans" presStyleCnt="0"/>
      <dgm:spPr/>
    </dgm:pt>
    <dgm:pt modelId="{FA7F60FD-3DF8-49D3-9754-1D113B27E3C9}" type="pres">
      <dgm:prSet presAssocID="{A2F93054-A1F3-436B-BF9F-CEEEF03C217A}" presName="node" presStyleLbl="node1" presStyleIdx="1" presStyleCnt="7">
        <dgm:presLayoutVars>
          <dgm:bulletEnabled val="1"/>
        </dgm:presLayoutVars>
      </dgm:prSet>
      <dgm:spPr/>
    </dgm:pt>
    <dgm:pt modelId="{A587E834-7E34-4983-9E46-0401CE74671F}" type="pres">
      <dgm:prSet presAssocID="{E1AD3CA2-ACA0-45D0-B2E0-1BDDF806D521}" presName="sibTrans" presStyleCnt="0"/>
      <dgm:spPr/>
    </dgm:pt>
    <dgm:pt modelId="{73952A4A-7B43-4FA6-A643-36207F5CD18B}" type="pres">
      <dgm:prSet presAssocID="{7A11F176-636E-45C0-BBF8-37C99BFB5D69}" presName="node" presStyleLbl="node1" presStyleIdx="2" presStyleCnt="7">
        <dgm:presLayoutVars>
          <dgm:bulletEnabled val="1"/>
        </dgm:presLayoutVars>
      </dgm:prSet>
      <dgm:spPr/>
    </dgm:pt>
    <dgm:pt modelId="{56C43B10-0AB4-452E-980E-C254D3D2DCFC}" type="pres">
      <dgm:prSet presAssocID="{0EEEA4A6-533F-4A94-ACEC-2ABC5ECC497B}" presName="sibTrans" presStyleCnt="0"/>
      <dgm:spPr/>
    </dgm:pt>
    <dgm:pt modelId="{0A2BA62B-64B6-497A-A766-5231741AC1BF}" type="pres">
      <dgm:prSet presAssocID="{652CCCB5-0BC1-4A01-B9F2-7240E6CB27C4}" presName="node" presStyleLbl="node1" presStyleIdx="3" presStyleCnt="7">
        <dgm:presLayoutVars>
          <dgm:bulletEnabled val="1"/>
        </dgm:presLayoutVars>
      </dgm:prSet>
      <dgm:spPr/>
    </dgm:pt>
    <dgm:pt modelId="{0435A05E-583D-41BD-8506-16516CF43064}" type="pres">
      <dgm:prSet presAssocID="{7BB41E9D-3859-4602-88E7-EC1464A542C7}" presName="sibTrans" presStyleCnt="0"/>
      <dgm:spPr/>
    </dgm:pt>
    <dgm:pt modelId="{DB0D21DF-C2A0-40E4-BE48-38979EC0F1ED}" type="pres">
      <dgm:prSet presAssocID="{E833CC17-C94E-4F33-AE9F-D5E90114DE0E}" presName="node" presStyleLbl="node1" presStyleIdx="4" presStyleCnt="7">
        <dgm:presLayoutVars>
          <dgm:bulletEnabled val="1"/>
        </dgm:presLayoutVars>
      </dgm:prSet>
      <dgm:spPr/>
    </dgm:pt>
    <dgm:pt modelId="{94AA1F96-DA37-4E36-AC88-7C63F6F2D301}" type="pres">
      <dgm:prSet presAssocID="{A00BD36A-CA43-4A66-A958-95DBADFC03D4}" presName="sibTrans" presStyleCnt="0"/>
      <dgm:spPr/>
    </dgm:pt>
    <dgm:pt modelId="{5308D117-4FD8-40BE-AEA6-8A07ADD62548}" type="pres">
      <dgm:prSet presAssocID="{FC16B0CC-8112-4C82-A5B4-588A05D725E1}" presName="node" presStyleLbl="node1" presStyleIdx="5" presStyleCnt="7">
        <dgm:presLayoutVars>
          <dgm:bulletEnabled val="1"/>
        </dgm:presLayoutVars>
      </dgm:prSet>
      <dgm:spPr/>
    </dgm:pt>
    <dgm:pt modelId="{D3BD9921-0A6B-4772-833B-94FCB97D6F58}" type="pres">
      <dgm:prSet presAssocID="{CCEC2915-32BE-4B0A-8094-EE68919EBE15}" presName="sibTrans" presStyleCnt="0"/>
      <dgm:spPr/>
    </dgm:pt>
    <dgm:pt modelId="{E28C57E0-2380-4F24-8151-54297BFC824E}" type="pres">
      <dgm:prSet presAssocID="{D530D319-7920-4A9E-8755-32281D99506D}" presName="node" presStyleLbl="node1" presStyleIdx="6" presStyleCnt="7">
        <dgm:presLayoutVars>
          <dgm:bulletEnabled val="1"/>
        </dgm:presLayoutVars>
      </dgm:prSet>
      <dgm:spPr/>
    </dgm:pt>
  </dgm:ptLst>
  <dgm:cxnLst>
    <dgm:cxn modelId="{96906106-3D47-4943-B091-E58E00419332}" srcId="{043A673D-6590-48CA-BC92-C8825517A405}" destId="{D530D319-7920-4A9E-8755-32281D99506D}" srcOrd="6" destOrd="0" parTransId="{2F19C500-DF66-45DB-9B0C-8EED7A05680E}" sibTransId="{7DEE42BC-99BE-4BF2-AD9C-70EF00124798}"/>
    <dgm:cxn modelId="{73DF6B0E-39DD-4EE2-B1C9-85DE4AE90436}" type="presOf" srcId="{470BD196-A3E1-4221-913E-E9CE42E306FE}" destId="{414285B5-59D6-43F4-87F0-0680ED7DA7E1}" srcOrd="0" destOrd="0" presId="urn:microsoft.com/office/officeart/2005/8/layout/default"/>
    <dgm:cxn modelId="{43BEDE11-27D6-498A-A873-183605F5CCE9}" type="presOf" srcId="{FC16B0CC-8112-4C82-A5B4-588A05D725E1}" destId="{5308D117-4FD8-40BE-AEA6-8A07ADD62548}" srcOrd="0" destOrd="0" presId="urn:microsoft.com/office/officeart/2005/8/layout/default"/>
    <dgm:cxn modelId="{AA1F3C12-09AC-4E5B-BFAB-474C2B3046C4}" srcId="{043A673D-6590-48CA-BC92-C8825517A405}" destId="{652CCCB5-0BC1-4A01-B9F2-7240E6CB27C4}" srcOrd="3" destOrd="0" parTransId="{ADF61ED6-7832-4EDA-8AA6-595FD58C8629}" sibTransId="{7BB41E9D-3859-4602-88E7-EC1464A542C7}"/>
    <dgm:cxn modelId="{4C248818-B397-4EB4-9D16-0BC12EAE3BC2}" type="presOf" srcId="{D530D319-7920-4A9E-8755-32281D99506D}" destId="{E28C57E0-2380-4F24-8151-54297BFC824E}" srcOrd="0" destOrd="0" presId="urn:microsoft.com/office/officeart/2005/8/layout/default"/>
    <dgm:cxn modelId="{2101492D-7CED-4FC4-85FB-A9DA3B25A0EC}" type="presOf" srcId="{652CCCB5-0BC1-4A01-B9F2-7240E6CB27C4}" destId="{0A2BA62B-64B6-497A-A766-5231741AC1BF}" srcOrd="0" destOrd="0" presId="urn:microsoft.com/office/officeart/2005/8/layout/default"/>
    <dgm:cxn modelId="{C2140934-EE23-4D24-9219-AE2747B4B3C0}" srcId="{043A673D-6590-48CA-BC92-C8825517A405}" destId="{470BD196-A3E1-4221-913E-E9CE42E306FE}" srcOrd="0" destOrd="0" parTransId="{5224620A-6CE9-4067-A522-1E6EBC1520B2}" sibTransId="{606B25C4-81E6-4768-849B-98584BE457E3}"/>
    <dgm:cxn modelId="{30FECA5B-88CB-4437-8E1A-F2FCCBB18C8D}" type="presOf" srcId="{7A11F176-636E-45C0-BBF8-37C99BFB5D69}" destId="{73952A4A-7B43-4FA6-A643-36207F5CD18B}" srcOrd="0" destOrd="0" presId="urn:microsoft.com/office/officeart/2005/8/layout/default"/>
    <dgm:cxn modelId="{19771F41-621F-4856-9786-1811985283AE}" srcId="{043A673D-6590-48CA-BC92-C8825517A405}" destId="{E833CC17-C94E-4F33-AE9F-D5E90114DE0E}" srcOrd="4" destOrd="0" parTransId="{9398CE3E-64CC-4738-9883-6CF9D6F20AE7}" sibTransId="{A00BD36A-CA43-4A66-A958-95DBADFC03D4}"/>
    <dgm:cxn modelId="{1F1CCC49-2F0C-4A5F-8B0D-091F4AF5C82B}" type="presOf" srcId="{E833CC17-C94E-4F33-AE9F-D5E90114DE0E}" destId="{DB0D21DF-C2A0-40E4-BE48-38979EC0F1ED}" srcOrd="0" destOrd="0" presId="urn:microsoft.com/office/officeart/2005/8/layout/default"/>
    <dgm:cxn modelId="{5482FB6F-9423-42AC-AF7F-B24D0804CD62}" type="presOf" srcId="{A2F93054-A1F3-436B-BF9F-CEEEF03C217A}" destId="{FA7F60FD-3DF8-49D3-9754-1D113B27E3C9}" srcOrd="0" destOrd="0" presId="urn:microsoft.com/office/officeart/2005/8/layout/default"/>
    <dgm:cxn modelId="{1361838C-662D-4BA5-9151-6F0954005D38}" srcId="{043A673D-6590-48CA-BC92-C8825517A405}" destId="{FC16B0CC-8112-4C82-A5B4-588A05D725E1}" srcOrd="5" destOrd="0" parTransId="{AB39261A-EF4A-4BEB-B164-5F831F105B76}" sibTransId="{CCEC2915-32BE-4B0A-8094-EE68919EBE15}"/>
    <dgm:cxn modelId="{F7332E90-4956-4836-A032-ADE94CBEA72D}" srcId="{043A673D-6590-48CA-BC92-C8825517A405}" destId="{7A11F176-636E-45C0-BBF8-37C99BFB5D69}" srcOrd="2" destOrd="0" parTransId="{38BC7404-6B49-4962-9FFE-2C880103E8FE}" sibTransId="{0EEEA4A6-533F-4A94-ACEC-2ABC5ECC497B}"/>
    <dgm:cxn modelId="{581348B0-D60E-44E3-9E66-CEA268E3DD7C}" srcId="{043A673D-6590-48CA-BC92-C8825517A405}" destId="{A2F93054-A1F3-436B-BF9F-CEEEF03C217A}" srcOrd="1" destOrd="0" parTransId="{A17FD3A2-62D2-4EED-8E85-CCEAB73B58E3}" sibTransId="{E1AD3CA2-ACA0-45D0-B2E0-1BDDF806D521}"/>
    <dgm:cxn modelId="{05B17FDB-C1CC-4C4E-B734-5A6C4B30CC46}" type="presOf" srcId="{043A673D-6590-48CA-BC92-C8825517A405}" destId="{B9047963-42CB-4E0E-8D30-18655E97AC6E}" srcOrd="0" destOrd="0" presId="urn:microsoft.com/office/officeart/2005/8/layout/default"/>
    <dgm:cxn modelId="{26EB3740-9A19-4189-94DA-E32DEA12D697}" type="presParOf" srcId="{B9047963-42CB-4E0E-8D30-18655E97AC6E}" destId="{414285B5-59D6-43F4-87F0-0680ED7DA7E1}" srcOrd="0" destOrd="0" presId="urn:microsoft.com/office/officeart/2005/8/layout/default"/>
    <dgm:cxn modelId="{94894EBC-3F8B-4911-957A-83FE1591215B}" type="presParOf" srcId="{B9047963-42CB-4E0E-8D30-18655E97AC6E}" destId="{AEC707FB-47C9-4110-930A-C99717ACF5FC}" srcOrd="1" destOrd="0" presId="urn:microsoft.com/office/officeart/2005/8/layout/default"/>
    <dgm:cxn modelId="{F1945BB5-597A-4CC9-87BD-F94FB7DC2989}" type="presParOf" srcId="{B9047963-42CB-4E0E-8D30-18655E97AC6E}" destId="{FA7F60FD-3DF8-49D3-9754-1D113B27E3C9}" srcOrd="2" destOrd="0" presId="urn:microsoft.com/office/officeart/2005/8/layout/default"/>
    <dgm:cxn modelId="{5285D3DF-9051-4E51-AE65-DB9F218E97E8}" type="presParOf" srcId="{B9047963-42CB-4E0E-8D30-18655E97AC6E}" destId="{A587E834-7E34-4983-9E46-0401CE74671F}" srcOrd="3" destOrd="0" presId="urn:microsoft.com/office/officeart/2005/8/layout/default"/>
    <dgm:cxn modelId="{90650B5A-CB02-4DAC-B5E4-D9AE5EAD2BF8}" type="presParOf" srcId="{B9047963-42CB-4E0E-8D30-18655E97AC6E}" destId="{73952A4A-7B43-4FA6-A643-36207F5CD18B}" srcOrd="4" destOrd="0" presId="urn:microsoft.com/office/officeart/2005/8/layout/default"/>
    <dgm:cxn modelId="{FFBE3BE0-371C-44A2-9DF5-EF324A2DF08E}" type="presParOf" srcId="{B9047963-42CB-4E0E-8D30-18655E97AC6E}" destId="{56C43B10-0AB4-452E-980E-C254D3D2DCFC}" srcOrd="5" destOrd="0" presId="urn:microsoft.com/office/officeart/2005/8/layout/default"/>
    <dgm:cxn modelId="{70FE5B02-67CD-4DCB-9399-A7CD859B04A0}" type="presParOf" srcId="{B9047963-42CB-4E0E-8D30-18655E97AC6E}" destId="{0A2BA62B-64B6-497A-A766-5231741AC1BF}" srcOrd="6" destOrd="0" presId="urn:microsoft.com/office/officeart/2005/8/layout/default"/>
    <dgm:cxn modelId="{4A72CD49-882F-4E4D-B041-D2A36A3D297E}" type="presParOf" srcId="{B9047963-42CB-4E0E-8D30-18655E97AC6E}" destId="{0435A05E-583D-41BD-8506-16516CF43064}" srcOrd="7" destOrd="0" presId="urn:microsoft.com/office/officeart/2005/8/layout/default"/>
    <dgm:cxn modelId="{0FEB38BB-EC9F-4C4A-9B5A-8BCB8462A576}" type="presParOf" srcId="{B9047963-42CB-4E0E-8D30-18655E97AC6E}" destId="{DB0D21DF-C2A0-40E4-BE48-38979EC0F1ED}" srcOrd="8" destOrd="0" presId="urn:microsoft.com/office/officeart/2005/8/layout/default"/>
    <dgm:cxn modelId="{A8568EA9-11E2-4789-B73E-C29A59A78EFA}" type="presParOf" srcId="{B9047963-42CB-4E0E-8D30-18655E97AC6E}" destId="{94AA1F96-DA37-4E36-AC88-7C63F6F2D301}" srcOrd="9" destOrd="0" presId="urn:microsoft.com/office/officeart/2005/8/layout/default"/>
    <dgm:cxn modelId="{07BA43EC-A40A-4DE6-BA69-180A273F1B5F}" type="presParOf" srcId="{B9047963-42CB-4E0E-8D30-18655E97AC6E}" destId="{5308D117-4FD8-40BE-AEA6-8A07ADD62548}" srcOrd="10" destOrd="0" presId="urn:microsoft.com/office/officeart/2005/8/layout/default"/>
    <dgm:cxn modelId="{A49BE3A2-050A-4071-AF4F-90924E6A52D1}" type="presParOf" srcId="{B9047963-42CB-4E0E-8D30-18655E97AC6E}" destId="{D3BD9921-0A6B-4772-833B-94FCB97D6F58}" srcOrd="11" destOrd="0" presId="urn:microsoft.com/office/officeart/2005/8/layout/default"/>
    <dgm:cxn modelId="{F2085414-DBBF-4432-A511-28D4C9142CF2}" type="presParOf" srcId="{B9047963-42CB-4E0E-8D30-18655E97AC6E}" destId="{E28C57E0-2380-4F24-8151-54297BFC824E}"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solidFill>
                <a:schemeClr val="bg1"/>
              </a:solidFill>
            </a:rPr>
            <a:t>1</a:t>
          </a:r>
          <a:r>
            <a:rPr lang="zh-CN" altLang="en-US" sz="1800" dirty="0">
              <a:solidFill>
                <a:schemeClr val="bg1"/>
              </a:solidFill>
            </a:rPr>
            <a:t>、项目工作说明书</a:t>
          </a:r>
          <a:endParaRPr lang="en-US" altLang="zh-CN" sz="1800" dirty="0">
            <a:solidFill>
              <a:schemeClr val="bg1"/>
            </a:solidFill>
          </a:endParaRPr>
        </a:p>
        <a:p>
          <a:pPr algn="l"/>
          <a:r>
            <a:rPr lang="en-US" altLang="zh-CN" sz="1800" dirty="0">
              <a:solidFill>
                <a:schemeClr val="bg1"/>
              </a:solidFill>
            </a:rPr>
            <a:t>2</a:t>
          </a:r>
          <a:r>
            <a:rPr lang="zh-CN" altLang="en-US" sz="1800" dirty="0">
              <a:solidFill>
                <a:schemeClr val="bg1"/>
              </a:solidFill>
            </a:rPr>
            <a:t>、商业论证与协议</a:t>
          </a:r>
          <a:endParaRPr lang="en-US" altLang="zh-CN" sz="1800" dirty="0">
            <a:solidFill>
              <a:schemeClr val="bg1"/>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a:t>
          </a:r>
          <a:r>
            <a:rPr lang="zh-CN" altLang="en-US" sz="2000" b="0" dirty="0">
              <a:solidFill>
                <a:schemeClr val="bg1"/>
              </a:solidFill>
            </a:rPr>
            <a:t>、</a:t>
          </a:r>
          <a:r>
            <a:rPr lang="zh-CN" altLang="zh-CN" sz="2000" b="0" dirty="0">
              <a:solidFill>
                <a:schemeClr val="bg1"/>
              </a:solidFill>
            </a:rPr>
            <a:t>专家判断</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a:t>
          </a:r>
          <a:r>
            <a:rPr lang="zh-CN" altLang="en-US" sz="2000" b="0" dirty="0">
              <a:solidFill>
                <a:schemeClr val="bg1"/>
              </a:solidFill>
            </a:rPr>
            <a:t>、引导技术</a:t>
          </a:r>
          <a:endParaRPr lang="en-US"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p>
        <a:p>
          <a:r>
            <a:rPr lang="zh-CN" altLang="en-US" sz="2000" b="1" dirty="0">
              <a:solidFill>
                <a:srgbClr val="FFC000"/>
              </a:solidFill>
            </a:rPr>
            <a:t>项目章程</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6B39D-AECF-49D3-BFD1-D996B36EE5F7}">
      <dsp:nvSpPr>
        <dsp:cNvPr id="0" name=""/>
        <dsp:cNvSpPr/>
      </dsp:nvSpPr>
      <dsp:spPr>
        <a:xfrm>
          <a:off x="1884" y="605579"/>
          <a:ext cx="2295931" cy="918372"/>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正式批准项目</a:t>
          </a:r>
          <a:endParaRPr lang="zh-CN" altLang="en-US" sz="2100" kern="1200" dirty="0"/>
        </a:p>
      </dsp:txBody>
      <dsp:txXfrm>
        <a:off x="461070" y="605579"/>
        <a:ext cx="1377559" cy="918372"/>
      </dsp:txXfrm>
    </dsp:sp>
    <dsp:sp modelId="{E13D5EBA-7709-4B85-8CBF-41016EE41298}">
      <dsp:nvSpPr>
        <dsp:cNvPr id="0" name=""/>
        <dsp:cNvSpPr/>
      </dsp:nvSpPr>
      <dsp:spPr>
        <a:xfrm>
          <a:off x="2068222" y="605579"/>
          <a:ext cx="2295931" cy="918372"/>
        </a:xfrm>
        <a:prstGeom prst="chevron">
          <a:avLst/>
        </a:prstGeom>
        <a:gradFill rotWithShape="0">
          <a:gsLst>
            <a:gs pos="0">
              <a:schemeClr val="accent2">
                <a:hueOff val="-1959527"/>
                <a:satOff val="-24775"/>
                <a:lumOff val="5001"/>
                <a:alphaOff val="0"/>
                <a:tint val="50000"/>
                <a:satMod val="300000"/>
              </a:schemeClr>
            </a:gs>
            <a:gs pos="35000">
              <a:schemeClr val="accent2">
                <a:hueOff val="-1959527"/>
                <a:satOff val="-24775"/>
                <a:lumOff val="5001"/>
                <a:alphaOff val="0"/>
                <a:tint val="37000"/>
                <a:satMod val="300000"/>
              </a:schemeClr>
            </a:gs>
            <a:gs pos="100000">
              <a:schemeClr val="accent2">
                <a:hueOff val="-1959527"/>
                <a:satOff val="-24775"/>
                <a:lumOff val="5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任命项目经理</a:t>
          </a:r>
          <a:endParaRPr lang="en-US" altLang="zh-CN" sz="2100" b="1" kern="1200" dirty="0">
            <a:latin typeface="Times New Roman" panose="02020603050405020304" pitchFamily="18" charset="0"/>
            <a:cs typeface="Times New Roman" panose="02020603050405020304" pitchFamily="18" charset="0"/>
          </a:endParaRPr>
        </a:p>
      </dsp:txBody>
      <dsp:txXfrm>
        <a:off x="2527408" y="605579"/>
        <a:ext cx="1377559" cy="918372"/>
      </dsp:txXfrm>
    </dsp:sp>
    <dsp:sp modelId="{B23CBA44-F762-4E08-9A1C-3F3DC5CF0FF3}">
      <dsp:nvSpPr>
        <dsp:cNvPr id="0" name=""/>
        <dsp:cNvSpPr/>
      </dsp:nvSpPr>
      <dsp:spPr>
        <a:xfrm>
          <a:off x="4134560" y="605579"/>
          <a:ext cx="2295931" cy="918372"/>
        </a:xfrm>
        <a:prstGeom prst="chevron">
          <a:avLst/>
        </a:prstGeom>
        <a:gradFill rotWithShape="0">
          <a:gsLst>
            <a:gs pos="0">
              <a:schemeClr val="accent2">
                <a:hueOff val="-3919055"/>
                <a:satOff val="-49550"/>
                <a:lumOff val="10001"/>
                <a:alphaOff val="0"/>
                <a:tint val="50000"/>
                <a:satMod val="300000"/>
              </a:schemeClr>
            </a:gs>
            <a:gs pos="35000">
              <a:schemeClr val="accent2">
                <a:hueOff val="-3919055"/>
                <a:satOff val="-49550"/>
                <a:lumOff val="10001"/>
                <a:alphaOff val="0"/>
                <a:tint val="37000"/>
                <a:satMod val="300000"/>
              </a:schemeClr>
            </a:gs>
            <a:gs pos="100000">
              <a:schemeClr val="accent2">
                <a:hueOff val="-3919055"/>
                <a:satOff val="-49550"/>
                <a:lumOff val="1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授权可用资源</a:t>
          </a:r>
          <a:endParaRPr lang="en-US" altLang="zh-CN" sz="2100" b="1" kern="1200" dirty="0">
            <a:latin typeface="Times New Roman" panose="02020603050405020304" pitchFamily="18" charset="0"/>
            <a:cs typeface="Times New Roman" panose="02020603050405020304" pitchFamily="18" charset="0"/>
          </a:endParaRPr>
        </a:p>
      </dsp:txBody>
      <dsp:txXfrm>
        <a:off x="4593746" y="605579"/>
        <a:ext cx="1377559" cy="9183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390856-9179-45C1-8300-B5A850785685}">
      <dsp:nvSpPr>
        <dsp:cNvPr id="0" name=""/>
        <dsp:cNvSpPr/>
      </dsp:nvSpPr>
      <dsp:spPr>
        <a:xfrm>
          <a:off x="648379" y="313693"/>
          <a:ext cx="4053885" cy="4053885"/>
        </a:xfrm>
        <a:prstGeom prst="pie">
          <a:avLst>
            <a:gd name="adj1" fmla="val 16200000"/>
            <a:gd name="adj2" fmla="val 180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执行组织与需求组织建立</a:t>
          </a:r>
          <a:r>
            <a:rPr lang="zh-CN" altLang="en-US" sz="2000" b="1" kern="1200" dirty="0">
              <a:solidFill>
                <a:srgbClr val="FFFF00"/>
              </a:solidFill>
              <a:latin typeface="Times New Roman" panose="02020603050405020304" pitchFamily="18" charset="0"/>
              <a:cs typeface="Times New Roman" panose="02020603050405020304" pitchFamily="18" charset="0"/>
            </a:rPr>
            <a:t>伙伴关系</a:t>
          </a:r>
          <a:endParaRPr lang="en-US" altLang="zh-CN" sz="2000" b="1" kern="1200" dirty="0">
            <a:solidFill>
              <a:srgbClr val="FFFF00"/>
            </a:solidFill>
            <a:latin typeface="Times New Roman" panose="02020603050405020304" pitchFamily="18" charset="0"/>
            <a:cs typeface="Times New Roman" panose="02020603050405020304" pitchFamily="18" charset="0"/>
          </a:endParaRPr>
        </a:p>
      </dsp:txBody>
      <dsp:txXfrm>
        <a:off x="2784873" y="1172731"/>
        <a:ext cx="1447816" cy="1206513"/>
      </dsp:txXfrm>
    </dsp:sp>
    <dsp:sp modelId="{1C4A910F-274A-461E-AC5C-672C99E63B97}">
      <dsp:nvSpPr>
        <dsp:cNvPr id="0" name=""/>
        <dsp:cNvSpPr/>
      </dsp:nvSpPr>
      <dsp:spPr>
        <a:xfrm>
          <a:off x="564888" y="458475"/>
          <a:ext cx="4053885" cy="4053885"/>
        </a:xfrm>
        <a:prstGeom prst="pie">
          <a:avLst>
            <a:gd name="adj1" fmla="val 1800000"/>
            <a:gd name="adj2" fmla="val 9000000"/>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FFFF00"/>
              </a:solidFill>
              <a:latin typeface="Times New Roman" panose="02020603050405020304" pitchFamily="18" charset="0"/>
              <a:cs typeface="Times New Roman" panose="02020603050405020304" pitchFamily="18" charset="0"/>
            </a:rPr>
            <a:t>正式批准</a:t>
          </a:r>
          <a:r>
            <a:rPr lang="zh-CN" altLang="en-US" sz="2400" b="1" kern="1200" dirty="0">
              <a:latin typeface="Times New Roman" panose="02020603050405020304" pitchFamily="18" charset="0"/>
              <a:cs typeface="Times New Roman" panose="02020603050405020304" pitchFamily="18" charset="0"/>
            </a:rPr>
            <a:t>项目成立</a:t>
          </a:r>
          <a:endParaRPr lang="en-US" altLang="zh-CN" sz="2400" b="1" kern="1200" dirty="0">
            <a:latin typeface="Times New Roman" panose="02020603050405020304" pitchFamily="18" charset="0"/>
            <a:cs typeface="Times New Roman" panose="02020603050405020304" pitchFamily="18" charset="0"/>
          </a:endParaRPr>
        </a:p>
      </dsp:txBody>
      <dsp:txXfrm>
        <a:off x="1530099" y="3088674"/>
        <a:ext cx="2171724" cy="1061731"/>
      </dsp:txXfrm>
    </dsp:sp>
    <dsp:sp modelId="{E9E56160-0B04-4665-95CC-15142D367E6C}">
      <dsp:nvSpPr>
        <dsp:cNvPr id="0" name=""/>
        <dsp:cNvSpPr/>
      </dsp:nvSpPr>
      <dsp:spPr>
        <a:xfrm>
          <a:off x="481397" y="313693"/>
          <a:ext cx="4053885" cy="4053885"/>
        </a:xfrm>
        <a:prstGeom prst="pie">
          <a:avLst>
            <a:gd name="adj1" fmla="val 9000000"/>
            <a:gd name="adj2" fmla="val 16200000"/>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授权</a:t>
          </a:r>
          <a:r>
            <a:rPr lang="zh-CN" altLang="en-US" sz="2000" b="1" kern="1200" dirty="0">
              <a:solidFill>
                <a:srgbClr val="FFFF00"/>
              </a:solidFill>
              <a:latin typeface="Times New Roman" panose="02020603050405020304" pitchFamily="18" charset="0"/>
              <a:cs typeface="Times New Roman" panose="02020603050405020304" pitchFamily="18" charset="0"/>
            </a:rPr>
            <a:t>项目经理</a:t>
          </a:r>
          <a:r>
            <a:rPr lang="zh-CN" altLang="en-US" sz="2000" b="1" kern="1200" dirty="0">
              <a:latin typeface="Times New Roman" panose="02020603050405020304" pitchFamily="18" charset="0"/>
              <a:cs typeface="Times New Roman" panose="02020603050405020304" pitchFamily="18" charset="0"/>
            </a:rPr>
            <a:t>动用组织资源</a:t>
          </a:r>
          <a:endParaRPr lang="en-US" altLang="zh-CN" sz="2000" b="1" kern="1200" dirty="0">
            <a:latin typeface="Times New Roman" panose="02020603050405020304" pitchFamily="18" charset="0"/>
            <a:cs typeface="Times New Roman" panose="02020603050405020304" pitchFamily="18" charset="0"/>
          </a:endParaRPr>
        </a:p>
      </dsp:txBody>
      <dsp:txXfrm>
        <a:off x="950972" y="1172731"/>
        <a:ext cx="1447816" cy="1206513"/>
      </dsp:txXfrm>
    </dsp:sp>
    <dsp:sp modelId="{5CC3F742-FF6E-4151-B536-96E232124E5A}">
      <dsp:nvSpPr>
        <dsp:cNvPr id="0" name=""/>
        <dsp:cNvSpPr/>
      </dsp:nvSpPr>
      <dsp:spPr>
        <a:xfrm>
          <a:off x="397758" y="62738"/>
          <a:ext cx="4555794" cy="4555794"/>
        </a:xfrm>
        <a:prstGeom prst="circularArrow">
          <a:avLst>
            <a:gd name="adj1" fmla="val 5085"/>
            <a:gd name="adj2" fmla="val 327528"/>
            <a:gd name="adj3" fmla="val 1472472"/>
            <a:gd name="adj4" fmla="val 16199432"/>
            <a:gd name="adj5" fmla="val 5932"/>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5E7075E0-450D-4ADF-BD6E-A4308E839B43}">
      <dsp:nvSpPr>
        <dsp:cNvPr id="0" name=""/>
        <dsp:cNvSpPr/>
      </dsp:nvSpPr>
      <dsp:spPr>
        <a:xfrm>
          <a:off x="313933" y="207263"/>
          <a:ext cx="4555794" cy="4555794"/>
        </a:xfrm>
        <a:prstGeom prst="circularArrow">
          <a:avLst>
            <a:gd name="adj1" fmla="val 5085"/>
            <a:gd name="adj2" fmla="val 327528"/>
            <a:gd name="adj3" fmla="val 8671970"/>
            <a:gd name="adj4" fmla="val 1800502"/>
            <a:gd name="adj5" fmla="val 5932"/>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E7F4B90-601D-468F-AB37-E1FE403DED7A}">
      <dsp:nvSpPr>
        <dsp:cNvPr id="0" name=""/>
        <dsp:cNvSpPr/>
      </dsp:nvSpPr>
      <dsp:spPr>
        <a:xfrm>
          <a:off x="230108" y="62738"/>
          <a:ext cx="4555794" cy="4555794"/>
        </a:xfrm>
        <a:prstGeom prst="circularArrow">
          <a:avLst>
            <a:gd name="adj1" fmla="val 5085"/>
            <a:gd name="adj2" fmla="val 327528"/>
            <a:gd name="adj3" fmla="val 15873039"/>
            <a:gd name="adj4" fmla="val 9000000"/>
            <a:gd name="adj5" fmla="val 5932"/>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932D7-97EB-4889-B1A7-51B053B5BBA6}">
      <dsp:nvSpPr>
        <dsp:cNvPr id="0" name=""/>
        <dsp:cNvSpPr/>
      </dsp:nvSpPr>
      <dsp:spPr>
        <a:xfrm>
          <a:off x="2630921" y="1818802"/>
          <a:ext cx="1398388" cy="1398388"/>
        </a:xfrm>
        <a:prstGeom prst="ellips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solidFill>
                <a:srgbClr val="026DCE"/>
              </a:solidFill>
              <a:latin typeface="Times New Roman" panose="02020603050405020304" pitchFamily="18" charset="0"/>
              <a:cs typeface="Times New Roman" panose="02020603050405020304" pitchFamily="18" charset="0"/>
            </a:rPr>
            <a:t>项目章程</a:t>
          </a:r>
          <a:endParaRPr lang="zh-CN" altLang="en-US" sz="2800" kern="1200" dirty="0">
            <a:solidFill>
              <a:srgbClr val="026DCE"/>
            </a:solidFill>
          </a:endParaRPr>
        </a:p>
      </dsp:txBody>
      <dsp:txXfrm>
        <a:off x="2835710" y="2023591"/>
        <a:ext cx="988810" cy="988810"/>
      </dsp:txXfrm>
    </dsp:sp>
    <dsp:sp modelId="{1A65C925-8F5D-4AD0-80C6-3E2BA81DB4AE}">
      <dsp:nvSpPr>
        <dsp:cNvPr id="0" name=""/>
        <dsp:cNvSpPr/>
      </dsp:nvSpPr>
      <dsp:spPr>
        <a:xfrm rot="16200000">
          <a:off x="3182124" y="1310225"/>
          <a:ext cx="295982" cy="475452"/>
        </a:xfrm>
        <a:prstGeom prst="righ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3226522" y="1449713"/>
        <a:ext cx="207187" cy="285272"/>
      </dsp:txXfrm>
    </dsp:sp>
    <dsp:sp modelId="{7BD4ADC1-4B19-42C4-81EA-8EEBA49A3F7C}">
      <dsp:nvSpPr>
        <dsp:cNvPr id="0" name=""/>
        <dsp:cNvSpPr/>
      </dsp:nvSpPr>
      <dsp:spPr>
        <a:xfrm>
          <a:off x="2700841" y="1795"/>
          <a:ext cx="1258549" cy="1258549"/>
        </a:xfrm>
        <a:prstGeom prst="ellipse">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条件</a:t>
          </a:r>
          <a:endParaRPr lang="zh-CN" altLang="en-US" sz="2400" kern="1200" dirty="0"/>
        </a:p>
      </dsp:txBody>
      <dsp:txXfrm>
        <a:off x="2885151" y="186105"/>
        <a:ext cx="889929" cy="889929"/>
      </dsp:txXfrm>
    </dsp:sp>
    <dsp:sp modelId="{0900FE90-1A98-4952-AA99-88CC5AAE5382}">
      <dsp:nvSpPr>
        <dsp:cNvPr id="0" name=""/>
        <dsp:cNvSpPr/>
      </dsp:nvSpPr>
      <dsp:spPr>
        <a:xfrm rot="19285714">
          <a:off x="3940537" y="1675457"/>
          <a:ext cx="295982" cy="475452"/>
        </a:xfrm>
        <a:prstGeom prst="rightArrow">
          <a:avLst>
            <a:gd name="adj1" fmla="val 60000"/>
            <a:gd name="adj2" fmla="val 50000"/>
          </a:avLst>
        </a:prstGeom>
        <a:gradFill rotWithShape="0">
          <a:gsLst>
            <a:gs pos="0">
              <a:schemeClr val="accent3">
                <a:hueOff val="637950"/>
                <a:satOff val="726"/>
                <a:lumOff val="2484"/>
                <a:alphaOff val="0"/>
                <a:tint val="50000"/>
                <a:satMod val="300000"/>
              </a:schemeClr>
            </a:gs>
            <a:gs pos="35000">
              <a:schemeClr val="accent3">
                <a:hueOff val="637950"/>
                <a:satOff val="726"/>
                <a:lumOff val="2484"/>
                <a:alphaOff val="0"/>
                <a:tint val="37000"/>
                <a:satMod val="300000"/>
              </a:schemeClr>
            </a:gs>
            <a:gs pos="100000">
              <a:schemeClr val="accent3">
                <a:hueOff val="637950"/>
                <a:satOff val="726"/>
                <a:lumOff val="2484"/>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3950223" y="1798228"/>
        <a:ext cx="207187" cy="285272"/>
      </dsp:txXfrm>
    </dsp:sp>
    <dsp:sp modelId="{06F2F018-DE64-419B-A0AC-D996F882235E}">
      <dsp:nvSpPr>
        <dsp:cNvPr id="0" name=""/>
        <dsp:cNvSpPr/>
      </dsp:nvSpPr>
      <dsp:spPr>
        <a:xfrm>
          <a:off x="4176099" y="712242"/>
          <a:ext cx="1258549" cy="1258549"/>
        </a:xfrm>
        <a:prstGeom prst="ellipse">
          <a:avLst/>
        </a:prstGeom>
        <a:gradFill rotWithShape="0">
          <a:gsLst>
            <a:gs pos="0">
              <a:schemeClr val="accent3">
                <a:hueOff val="637950"/>
                <a:satOff val="726"/>
                <a:lumOff val="2484"/>
                <a:alphaOff val="0"/>
                <a:tint val="50000"/>
                <a:satMod val="300000"/>
              </a:schemeClr>
            </a:gs>
            <a:gs pos="35000">
              <a:schemeClr val="accent3">
                <a:hueOff val="637950"/>
                <a:satOff val="726"/>
                <a:lumOff val="2484"/>
                <a:alphaOff val="0"/>
                <a:tint val="37000"/>
                <a:satMod val="300000"/>
              </a:schemeClr>
            </a:gs>
            <a:gs pos="100000">
              <a:schemeClr val="accent3">
                <a:hueOff val="637950"/>
                <a:satOff val="726"/>
                <a:lumOff val="248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目标</a:t>
          </a:r>
          <a:endParaRPr lang="zh-CN" altLang="en-US" sz="2400" kern="1200" dirty="0"/>
        </a:p>
      </dsp:txBody>
      <dsp:txXfrm>
        <a:off x="4360409" y="896552"/>
        <a:ext cx="889929" cy="889929"/>
      </dsp:txXfrm>
    </dsp:sp>
    <dsp:sp modelId="{544FA555-707F-4780-A937-077302274D55}">
      <dsp:nvSpPr>
        <dsp:cNvPr id="0" name=""/>
        <dsp:cNvSpPr/>
      </dsp:nvSpPr>
      <dsp:spPr>
        <a:xfrm rot="771429">
          <a:off x="4127849" y="2496126"/>
          <a:ext cx="295982" cy="475452"/>
        </a:xfrm>
        <a:prstGeom prst="rightArrow">
          <a:avLst>
            <a:gd name="adj1" fmla="val 60000"/>
            <a:gd name="adj2" fmla="val 50000"/>
          </a:avLst>
        </a:prstGeom>
        <a:gradFill rotWithShape="0">
          <a:gsLst>
            <a:gs pos="0">
              <a:schemeClr val="accent3">
                <a:hueOff val="1275901"/>
                <a:satOff val="1453"/>
                <a:lumOff val="4967"/>
                <a:alphaOff val="0"/>
                <a:tint val="50000"/>
                <a:satMod val="300000"/>
              </a:schemeClr>
            </a:gs>
            <a:gs pos="35000">
              <a:schemeClr val="accent3">
                <a:hueOff val="1275901"/>
                <a:satOff val="1453"/>
                <a:lumOff val="4967"/>
                <a:alphaOff val="0"/>
                <a:tint val="37000"/>
                <a:satMod val="300000"/>
              </a:schemeClr>
            </a:gs>
            <a:gs pos="100000">
              <a:schemeClr val="accent3">
                <a:hueOff val="1275901"/>
                <a:satOff val="1453"/>
                <a:lumOff val="4967"/>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4128962" y="2581337"/>
        <a:ext cx="207187" cy="285272"/>
      </dsp:txXfrm>
    </dsp:sp>
    <dsp:sp modelId="{66FE2D2B-53D0-441C-8603-A300F8CEB6BF}">
      <dsp:nvSpPr>
        <dsp:cNvPr id="0" name=""/>
        <dsp:cNvSpPr/>
      </dsp:nvSpPr>
      <dsp:spPr>
        <a:xfrm>
          <a:off x="4540458" y="2308603"/>
          <a:ext cx="1258549" cy="1258549"/>
        </a:xfrm>
        <a:prstGeom prst="ellipse">
          <a:avLst/>
        </a:prstGeom>
        <a:gradFill rotWithShape="0">
          <a:gsLst>
            <a:gs pos="0">
              <a:schemeClr val="accent3">
                <a:hueOff val="1275901"/>
                <a:satOff val="1453"/>
                <a:lumOff val="4967"/>
                <a:alphaOff val="0"/>
                <a:tint val="50000"/>
                <a:satMod val="300000"/>
              </a:schemeClr>
            </a:gs>
            <a:gs pos="35000">
              <a:schemeClr val="accent3">
                <a:hueOff val="1275901"/>
                <a:satOff val="1453"/>
                <a:lumOff val="4967"/>
                <a:alphaOff val="0"/>
                <a:tint val="37000"/>
                <a:satMod val="300000"/>
              </a:schemeClr>
            </a:gs>
            <a:gs pos="100000">
              <a:schemeClr val="accent3">
                <a:hueOff val="1275901"/>
                <a:satOff val="1453"/>
                <a:lumOff val="496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成果</a:t>
          </a:r>
          <a:endParaRPr lang="zh-CN" altLang="en-US" sz="2400" kern="1200" dirty="0"/>
        </a:p>
      </dsp:txBody>
      <dsp:txXfrm>
        <a:off x="4724768" y="2492913"/>
        <a:ext cx="889929" cy="889929"/>
      </dsp:txXfrm>
    </dsp:sp>
    <dsp:sp modelId="{C49F9190-5D37-4FB6-AF17-34E32FDE226F}">
      <dsp:nvSpPr>
        <dsp:cNvPr id="0" name=""/>
        <dsp:cNvSpPr/>
      </dsp:nvSpPr>
      <dsp:spPr>
        <a:xfrm rot="3857143">
          <a:off x="3603012" y="3154252"/>
          <a:ext cx="295982" cy="475452"/>
        </a:xfrm>
        <a:prstGeom prst="rightArrow">
          <a:avLst>
            <a:gd name="adj1" fmla="val 60000"/>
            <a:gd name="adj2" fmla="val 50000"/>
          </a:avLst>
        </a:prstGeom>
        <a:gradFill rotWithShape="0">
          <a:gsLst>
            <a:gs pos="0">
              <a:schemeClr val="accent3">
                <a:hueOff val="1913851"/>
                <a:satOff val="2179"/>
                <a:lumOff val="7451"/>
                <a:alphaOff val="0"/>
                <a:tint val="50000"/>
                <a:satMod val="300000"/>
              </a:schemeClr>
            </a:gs>
            <a:gs pos="35000">
              <a:schemeClr val="accent3">
                <a:hueOff val="1913851"/>
                <a:satOff val="2179"/>
                <a:lumOff val="7451"/>
                <a:alphaOff val="0"/>
                <a:tint val="37000"/>
                <a:satMod val="300000"/>
              </a:schemeClr>
            </a:gs>
            <a:gs pos="100000">
              <a:schemeClr val="accent3">
                <a:hueOff val="1913851"/>
                <a:satOff val="2179"/>
                <a:lumOff val="7451"/>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3628146" y="3209341"/>
        <a:ext cx="207187" cy="285272"/>
      </dsp:txXfrm>
    </dsp:sp>
    <dsp:sp modelId="{03D6C6AF-BDA7-4334-995C-37AD5DBDC164}">
      <dsp:nvSpPr>
        <dsp:cNvPr id="0" name=""/>
        <dsp:cNvSpPr/>
      </dsp:nvSpPr>
      <dsp:spPr>
        <a:xfrm>
          <a:off x="3519547" y="3588784"/>
          <a:ext cx="1258549" cy="1258549"/>
        </a:xfrm>
        <a:prstGeom prst="ellipse">
          <a:avLst/>
        </a:prstGeom>
        <a:gradFill rotWithShape="0">
          <a:gsLst>
            <a:gs pos="0">
              <a:schemeClr val="accent3">
                <a:hueOff val="1913851"/>
                <a:satOff val="2179"/>
                <a:lumOff val="7451"/>
                <a:alphaOff val="0"/>
                <a:tint val="50000"/>
                <a:satMod val="300000"/>
              </a:schemeClr>
            </a:gs>
            <a:gs pos="35000">
              <a:schemeClr val="accent3">
                <a:hueOff val="1913851"/>
                <a:satOff val="2179"/>
                <a:lumOff val="7451"/>
                <a:alphaOff val="0"/>
                <a:tint val="37000"/>
                <a:satMod val="300000"/>
              </a:schemeClr>
            </a:gs>
            <a:gs pos="100000">
              <a:schemeClr val="accent3">
                <a:hueOff val="1913851"/>
                <a:satOff val="2179"/>
                <a:lumOff val="7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时间</a:t>
          </a:r>
          <a:endParaRPr lang="zh-CN" altLang="en-US" sz="2400" kern="1200" dirty="0"/>
        </a:p>
      </dsp:txBody>
      <dsp:txXfrm>
        <a:off x="3703857" y="3773094"/>
        <a:ext cx="889929" cy="889929"/>
      </dsp:txXfrm>
    </dsp:sp>
    <dsp:sp modelId="{55FE47D9-4A89-460B-AA5A-0375ABC9AAAF}">
      <dsp:nvSpPr>
        <dsp:cNvPr id="0" name=""/>
        <dsp:cNvSpPr/>
      </dsp:nvSpPr>
      <dsp:spPr>
        <a:xfrm rot="6942857">
          <a:off x="2761237" y="3154252"/>
          <a:ext cx="295982" cy="475452"/>
        </a:xfrm>
        <a:prstGeom prst="rightArrow">
          <a:avLst>
            <a:gd name="adj1" fmla="val 60000"/>
            <a:gd name="adj2" fmla="val 50000"/>
          </a:avLst>
        </a:prstGeom>
        <a:gradFill rotWithShape="0">
          <a:gsLst>
            <a:gs pos="0">
              <a:schemeClr val="accent3">
                <a:hueOff val="2551802"/>
                <a:satOff val="2905"/>
                <a:lumOff val="9935"/>
                <a:alphaOff val="0"/>
                <a:tint val="50000"/>
                <a:satMod val="300000"/>
              </a:schemeClr>
            </a:gs>
            <a:gs pos="35000">
              <a:schemeClr val="accent3">
                <a:hueOff val="2551802"/>
                <a:satOff val="2905"/>
                <a:lumOff val="9935"/>
                <a:alphaOff val="0"/>
                <a:tint val="37000"/>
                <a:satMod val="300000"/>
              </a:schemeClr>
            </a:gs>
            <a:gs pos="100000">
              <a:schemeClr val="accent3">
                <a:hueOff val="2551802"/>
                <a:satOff val="2905"/>
                <a:lumOff val="9935"/>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rot="10800000">
        <a:off x="2824898" y="3209341"/>
        <a:ext cx="207187" cy="285272"/>
      </dsp:txXfrm>
    </dsp:sp>
    <dsp:sp modelId="{594174FB-C0E5-41DC-8888-08B55000BBC8}">
      <dsp:nvSpPr>
        <dsp:cNvPr id="0" name=""/>
        <dsp:cNvSpPr/>
      </dsp:nvSpPr>
      <dsp:spPr>
        <a:xfrm>
          <a:off x="1882134" y="3588784"/>
          <a:ext cx="1258549" cy="1258549"/>
        </a:xfrm>
        <a:prstGeom prst="ellipse">
          <a:avLst/>
        </a:prstGeom>
        <a:gradFill rotWithShape="0">
          <a:gsLst>
            <a:gs pos="0">
              <a:schemeClr val="accent3">
                <a:hueOff val="2551802"/>
                <a:satOff val="2905"/>
                <a:lumOff val="9935"/>
                <a:alphaOff val="0"/>
                <a:tint val="50000"/>
                <a:satMod val="300000"/>
              </a:schemeClr>
            </a:gs>
            <a:gs pos="35000">
              <a:schemeClr val="accent3">
                <a:hueOff val="2551802"/>
                <a:satOff val="2905"/>
                <a:lumOff val="9935"/>
                <a:alphaOff val="0"/>
                <a:tint val="37000"/>
                <a:satMod val="300000"/>
              </a:schemeClr>
            </a:gs>
            <a:gs pos="100000">
              <a:schemeClr val="accent3">
                <a:hueOff val="2551802"/>
                <a:satOff val="2905"/>
                <a:lumOff val="993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关键干系人</a:t>
          </a:r>
          <a:endParaRPr lang="zh-CN" altLang="en-US" sz="2400" kern="1200" dirty="0"/>
        </a:p>
      </dsp:txBody>
      <dsp:txXfrm>
        <a:off x="2066444" y="3773094"/>
        <a:ext cx="889929" cy="889929"/>
      </dsp:txXfrm>
    </dsp:sp>
    <dsp:sp modelId="{A6D4E6C8-8ADE-4C10-A6D8-68EE39F98F2A}">
      <dsp:nvSpPr>
        <dsp:cNvPr id="0" name=""/>
        <dsp:cNvSpPr/>
      </dsp:nvSpPr>
      <dsp:spPr>
        <a:xfrm rot="10028571">
          <a:off x="2236399" y="2496126"/>
          <a:ext cx="295982" cy="475452"/>
        </a:xfrm>
        <a:prstGeom prst="rightArrow">
          <a:avLst>
            <a:gd name="adj1" fmla="val 60000"/>
            <a:gd name="adj2" fmla="val 50000"/>
          </a:avLst>
        </a:prstGeom>
        <a:gradFill rotWithShape="0">
          <a:gsLst>
            <a:gs pos="0">
              <a:schemeClr val="accent3">
                <a:hueOff val="3189752"/>
                <a:satOff val="3632"/>
                <a:lumOff val="12418"/>
                <a:alphaOff val="0"/>
                <a:tint val="50000"/>
                <a:satMod val="300000"/>
              </a:schemeClr>
            </a:gs>
            <a:gs pos="35000">
              <a:schemeClr val="accent3">
                <a:hueOff val="3189752"/>
                <a:satOff val="3632"/>
                <a:lumOff val="12418"/>
                <a:alphaOff val="0"/>
                <a:tint val="37000"/>
                <a:satMod val="300000"/>
              </a:schemeClr>
            </a:gs>
            <a:gs pos="100000">
              <a:schemeClr val="accent3">
                <a:hueOff val="3189752"/>
                <a:satOff val="3632"/>
                <a:lumOff val="12418"/>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rot="10800000">
        <a:off x="2324081" y="2581337"/>
        <a:ext cx="207187" cy="285272"/>
      </dsp:txXfrm>
    </dsp:sp>
    <dsp:sp modelId="{14B4970D-C650-4F8C-81D1-73C25241A30B}">
      <dsp:nvSpPr>
        <dsp:cNvPr id="0" name=""/>
        <dsp:cNvSpPr/>
      </dsp:nvSpPr>
      <dsp:spPr>
        <a:xfrm>
          <a:off x="861223" y="2308603"/>
          <a:ext cx="1258549" cy="1258549"/>
        </a:xfrm>
        <a:prstGeom prst="ellipse">
          <a:avLst/>
        </a:prstGeom>
        <a:gradFill rotWithShape="0">
          <a:gsLst>
            <a:gs pos="0">
              <a:schemeClr val="accent3">
                <a:hueOff val="3189752"/>
                <a:satOff val="3632"/>
                <a:lumOff val="12418"/>
                <a:alphaOff val="0"/>
                <a:tint val="50000"/>
                <a:satMod val="300000"/>
              </a:schemeClr>
            </a:gs>
            <a:gs pos="35000">
              <a:schemeClr val="accent3">
                <a:hueOff val="3189752"/>
                <a:satOff val="3632"/>
                <a:lumOff val="12418"/>
                <a:alphaOff val="0"/>
                <a:tint val="37000"/>
                <a:satMod val="300000"/>
              </a:schemeClr>
            </a:gs>
            <a:gs pos="100000">
              <a:schemeClr val="accent3">
                <a:hueOff val="3189752"/>
                <a:satOff val="3632"/>
                <a:lumOff val="1241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人员分工</a:t>
          </a:r>
          <a:endParaRPr lang="zh-CN" altLang="en-US" sz="2400" kern="1200" dirty="0"/>
        </a:p>
      </dsp:txBody>
      <dsp:txXfrm>
        <a:off x="1045533" y="2492913"/>
        <a:ext cx="889929" cy="889929"/>
      </dsp:txXfrm>
    </dsp:sp>
    <dsp:sp modelId="{D977D7EE-AF50-47F4-AE58-53199B1AA51A}">
      <dsp:nvSpPr>
        <dsp:cNvPr id="0" name=""/>
        <dsp:cNvSpPr/>
      </dsp:nvSpPr>
      <dsp:spPr>
        <a:xfrm rot="13114286">
          <a:off x="2423712" y="1675457"/>
          <a:ext cx="295982" cy="475452"/>
        </a:xfrm>
        <a:prstGeom prst="rightArrow">
          <a:avLst>
            <a:gd name="adj1" fmla="val 60000"/>
            <a:gd name="adj2" fmla="val 50000"/>
          </a:avLst>
        </a:prstGeom>
        <a:gradFill rotWithShape="0">
          <a:gsLst>
            <a:gs pos="0">
              <a:schemeClr val="accent3">
                <a:hueOff val="3827703"/>
                <a:satOff val="4358"/>
                <a:lumOff val="14902"/>
                <a:alphaOff val="0"/>
                <a:tint val="50000"/>
                <a:satMod val="300000"/>
              </a:schemeClr>
            </a:gs>
            <a:gs pos="35000">
              <a:schemeClr val="accent3">
                <a:hueOff val="3827703"/>
                <a:satOff val="4358"/>
                <a:lumOff val="14902"/>
                <a:alphaOff val="0"/>
                <a:tint val="37000"/>
                <a:satMod val="300000"/>
              </a:schemeClr>
            </a:gs>
            <a:gs pos="100000">
              <a:schemeClr val="accent3">
                <a:hueOff val="3827703"/>
                <a:satOff val="4358"/>
                <a:lumOff val="14902"/>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rot="10800000">
        <a:off x="2502821" y="1798228"/>
        <a:ext cx="207187" cy="285272"/>
      </dsp:txXfrm>
    </dsp:sp>
    <dsp:sp modelId="{429611BA-E03C-40DC-91EE-49611510CFF3}">
      <dsp:nvSpPr>
        <dsp:cNvPr id="0" name=""/>
        <dsp:cNvSpPr/>
      </dsp:nvSpPr>
      <dsp:spPr>
        <a:xfrm>
          <a:off x="1225582" y="712242"/>
          <a:ext cx="1258549" cy="1258549"/>
        </a:xfrm>
        <a:prstGeom prst="ellipse">
          <a:avLst/>
        </a:prstGeom>
        <a:gradFill rotWithShape="0">
          <a:gsLst>
            <a:gs pos="0">
              <a:schemeClr val="accent3">
                <a:hueOff val="3827703"/>
                <a:satOff val="4358"/>
                <a:lumOff val="14902"/>
                <a:alphaOff val="0"/>
                <a:tint val="50000"/>
                <a:satMod val="300000"/>
              </a:schemeClr>
            </a:gs>
            <a:gs pos="35000">
              <a:schemeClr val="accent3">
                <a:hueOff val="3827703"/>
                <a:satOff val="4358"/>
                <a:lumOff val="14902"/>
                <a:alphaOff val="0"/>
                <a:tint val="37000"/>
                <a:satMod val="300000"/>
              </a:schemeClr>
            </a:gs>
            <a:gs pos="100000">
              <a:schemeClr val="accent3">
                <a:hueOff val="3827703"/>
                <a:satOff val="4358"/>
                <a:lumOff val="14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签字</a:t>
          </a:r>
          <a:endParaRPr lang="zh-CN" altLang="en-US" sz="2400" kern="1200" dirty="0"/>
        </a:p>
      </dsp:txBody>
      <dsp:txXfrm>
        <a:off x="1409892" y="896552"/>
        <a:ext cx="889929" cy="88992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61F63-7AD4-493A-B834-2DB749F992AE}">
      <dsp:nvSpPr>
        <dsp:cNvPr id="0" name=""/>
        <dsp:cNvSpPr/>
      </dsp:nvSpPr>
      <dsp:spPr>
        <a:xfrm rot="16200000">
          <a:off x="640461" y="1083794"/>
          <a:ext cx="2294954" cy="1402460"/>
        </a:xfrm>
        <a:prstGeom prst="round2SameRect">
          <a:avLst>
            <a:gd name="adj1" fmla="val 16670"/>
            <a:gd name="adj2" fmla="val 0"/>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780" tIns="241300" rIns="217170" bIns="241300" numCol="1" spcCol="1270" anchor="t" anchorCtr="0">
          <a:noAutofit/>
        </a:bodyPr>
        <a:lstStyle/>
        <a:p>
          <a:pPr marL="0" lvl="0" indent="0" algn="l" defTabSz="1689100">
            <a:lnSpc>
              <a:spcPct val="90000"/>
            </a:lnSpc>
            <a:spcBef>
              <a:spcPct val="0"/>
            </a:spcBef>
            <a:spcAft>
              <a:spcPct val="35000"/>
            </a:spcAft>
            <a:buNone/>
          </a:pPr>
          <a:r>
            <a:rPr lang="zh-CN" altLang="en-US" sz="3800" kern="1200" dirty="0"/>
            <a:t>项目章程</a:t>
          </a:r>
        </a:p>
      </dsp:txBody>
      <dsp:txXfrm rot="5400000">
        <a:off x="1155183" y="706023"/>
        <a:ext cx="1333985" cy="2158004"/>
      </dsp:txXfrm>
    </dsp:sp>
    <dsp:sp modelId="{47F990C2-8038-4B00-9C8A-60F72DEB881E}">
      <dsp:nvSpPr>
        <dsp:cNvPr id="0" name=""/>
        <dsp:cNvSpPr/>
      </dsp:nvSpPr>
      <dsp:spPr>
        <a:xfrm rot="5400000">
          <a:off x="2106605" y="1083794"/>
          <a:ext cx="2294954" cy="1402460"/>
        </a:xfrm>
        <a:prstGeom prst="round2SameRect">
          <a:avLst>
            <a:gd name="adj1" fmla="val 16670"/>
            <a:gd name="adj2" fmla="val 0"/>
          </a:avLst>
        </a:prstGeom>
        <a:solidFill>
          <a:schemeClr val="accent4">
            <a:tint val="50000"/>
            <a:hueOff val="-1039843"/>
            <a:satOff val="12984"/>
            <a:lumOff val="14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7170" tIns="241300" rIns="144780" bIns="241300" numCol="1" spcCol="1270" anchor="t" anchorCtr="0">
          <a:noAutofit/>
        </a:bodyPr>
        <a:lstStyle/>
        <a:p>
          <a:pPr marL="0" lvl="0" indent="0" algn="l" defTabSz="1689100">
            <a:lnSpc>
              <a:spcPct val="90000"/>
            </a:lnSpc>
            <a:spcBef>
              <a:spcPct val="0"/>
            </a:spcBef>
            <a:spcAft>
              <a:spcPct val="35000"/>
            </a:spcAft>
            <a:buNone/>
          </a:pPr>
          <a:r>
            <a:rPr lang="zh-CN" altLang="en-US" sz="3800" kern="1200" dirty="0"/>
            <a:t>项目经理</a:t>
          </a:r>
        </a:p>
      </dsp:txBody>
      <dsp:txXfrm rot="-5400000">
        <a:off x="2552852" y="706023"/>
        <a:ext cx="1333985" cy="2158004"/>
      </dsp:txXfrm>
    </dsp:sp>
    <dsp:sp modelId="{99326415-F812-44AB-8AA2-37BA651D2A1D}">
      <dsp:nvSpPr>
        <dsp:cNvPr id="0" name=""/>
        <dsp:cNvSpPr/>
      </dsp:nvSpPr>
      <dsp:spPr>
        <a:xfrm>
          <a:off x="1787795" y="0"/>
          <a:ext cx="1466143" cy="1466072"/>
        </a:xfrm>
        <a:prstGeom prst="circularArrow">
          <a:avLst>
            <a:gd name="adj1" fmla="val 12500"/>
            <a:gd name="adj2" fmla="val 1142322"/>
            <a:gd name="adj3" fmla="val 20457678"/>
            <a:gd name="adj4" fmla="val 10800000"/>
            <a:gd name="adj5" fmla="val 125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3663B5-890B-409E-AA64-424B6A5CE6FA}">
      <dsp:nvSpPr>
        <dsp:cNvPr id="0" name=""/>
        <dsp:cNvSpPr/>
      </dsp:nvSpPr>
      <dsp:spPr>
        <a:xfrm rot="10800000">
          <a:off x="1787795" y="2103619"/>
          <a:ext cx="1466143" cy="1466072"/>
        </a:xfrm>
        <a:prstGeom prst="circularArrow">
          <a:avLst>
            <a:gd name="adj1" fmla="val 12500"/>
            <a:gd name="adj2" fmla="val 1142322"/>
            <a:gd name="adj3" fmla="val 20457678"/>
            <a:gd name="adj4" fmla="val 10800000"/>
            <a:gd name="adj5" fmla="val 12500"/>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8CF2C-25D7-4698-A04A-FF193A3B0BCF}">
      <dsp:nvSpPr>
        <dsp:cNvPr id="0" name=""/>
        <dsp:cNvSpPr/>
      </dsp:nvSpPr>
      <dsp:spPr>
        <a:xfrm>
          <a:off x="122712" y="0"/>
          <a:ext cx="8280920" cy="3312368"/>
        </a:xfrm>
        <a:prstGeom prst="leftRightRibb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199168C-A78C-45AD-8D52-3EF77A5400FE}">
      <dsp:nvSpPr>
        <dsp:cNvPr id="0" name=""/>
        <dsp:cNvSpPr/>
      </dsp:nvSpPr>
      <dsp:spPr>
        <a:xfrm>
          <a:off x="965509" y="579664"/>
          <a:ext cx="3034530" cy="1623060"/>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85344" rIns="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FFC000"/>
              </a:solidFill>
              <a:latin typeface="Times New Roman" panose="02020603050405020304" pitchFamily="18" charset="0"/>
              <a:cs typeface="Times New Roman" panose="02020603050405020304" pitchFamily="18" charset="0"/>
            </a:rPr>
            <a:t>预测性</a:t>
          </a:r>
          <a:r>
            <a:rPr lang="zh-CN" altLang="en-US" sz="2400" b="1" kern="1200" dirty="0">
              <a:solidFill>
                <a:schemeClr val="bg1"/>
              </a:solidFill>
              <a:latin typeface="Times New Roman" panose="02020603050405020304" pitchFamily="18" charset="0"/>
              <a:cs typeface="Times New Roman" panose="02020603050405020304" pitchFamily="18" charset="0"/>
            </a:rPr>
            <a:t>生命周期项目</a:t>
          </a:r>
          <a:endParaRPr lang="en-US" altLang="zh-CN" sz="2400" b="1" kern="1200" dirty="0">
            <a:solidFill>
              <a:schemeClr val="bg1"/>
            </a:solidFill>
            <a:latin typeface="Times New Roman" panose="02020603050405020304" pitchFamily="18" charset="0"/>
            <a:cs typeface="Times New Roman" panose="02020603050405020304" pitchFamily="18" charset="0"/>
          </a:endParaRPr>
        </a:p>
      </dsp:txBody>
      <dsp:txXfrm>
        <a:off x="965509" y="579664"/>
        <a:ext cx="3034530" cy="1623060"/>
      </dsp:txXfrm>
    </dsp:sp>
    <dsp:sp modelId="{07A4E2A1-560A-4302-B43E-D4CA9F26224D}">
      <dsp:nvSpPr>
        <dsp:cNvPr id="0" name=""/>
        <dsp:cNvSpPr/>
      </dsp:nvSpPr>
      <dsp:spPr>
        <a:xfrm>
          <a:off x="4263173" y="1109643"/>
          <a:ext cx="3229558" cy="1623060"/>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85344" rIns="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FFC000"/>
              </a:solidFill>
              <a:latin typeface="Times New Roman" panose="02020603050405020304" pitchFamily="18" charset="0"/>
              <a:cs typeface="Times New Roman" panose="02020603050405020304" pitchFamily="18" charset="0"/>
            </a:rPr>
            <a:t>适应性</a:t>
          </a:r>
          <a:r>
            <a:rPr lang="zh-CN" altLang="en-US" sz="2400" b="1" kern="1200" dirty="0">
              <a:solidFill>
                <a:schemeClr val="bg1"/>
              </a:solidFill>
              <a:latin typeface="Times New Roman" panose="02020603050405020304" pitchFamily="18" charset="0"/>
              <a:cs typeface="Times New Roman" panose="02020603050405020304" pitchFamily="18" charset="0"/>
            </a:rPr>
            <a:t>生命周期项目</a:t>
          </a:r>
          <a:endParaRPr lang="en-US" altLang="zh-CN" sz="2400" b="1" kern="1200" dirty="0">
            <a:solidFill>
              <a:schemeClr val="bg1"/>
            </a:solidFill>
            <a:latin typeface="Times New Roman" panose="02020603050405020304" pitchFamily="18" charset="0"/>
            <a:cs typeface="Times New Roman" panose="02020603050405020304" pitchFamily="18" charset="0"/>
          </a:endParaRPr>
        </a:p>
      </dsp:txBody>
      <dsp:txXfrm>
        <a:off x="4263173" y="1109643"/>
        <a:ext cx="3229558" cy="16230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C77B7-2441-46B5-ADEE-05A59451B8DB}">
      <dsp:nvSpPr>
        <dsp:cNvPr id="0" name=""/>
        <dsp:cNvSpPr/>
      </dsp:nvSpPr>
      <dsp:spPr>
        <a:xfrm>
          <a:off x="2723809" y="943"/>
          <a:ext cx="1428636" cy="1428636"/>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量体    裁衣</a:t>
          </a:r>
          <a:endParaRPr lang="zh-CN" altLang="en-US" sz="2000" kern="1200" dirty="0"/>
        </a:p>
      </dsp:txBody>
      <dsp:txXfrm>
        <a:off x="2933028" y="210162"/>
        <a:ext cx="1010198" cy="1010198"/>
      </dsp:txXfrm>
    </dsp:sp>
    <dsp:sp modelId="{64BC8BF3-119E-4F76-923A-AEC9D351FFFB}">
      <dsp:nvSpPr>
        <dsp:cNvPr id="0" name=""/>
        <dsp:cNvSpPr/>
      </dsp:nvSpPr>
      <dsp:spPr>
        <a:xfrm rot="2700000">
          <a:off x="3999092" y="1225070"/>
          <a:ext cx="379854" cy="482164"/>
        </a:xfrm>
        <a:prstGeom prst="righ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4015780" y="1281213"/>
        <a:ext cx="265898" cy="289298"/>
      </dsp:txXfrm>
    </dsp:sp>
    <dsp:sp modelId="{47D34C39-887C-4505-87A4-92903F830327}">
      <dsp:nvSpPr>
        <dsp:cNvPr id="0" name=""/>
        <dsp:cNvSpPr/>
      </dsp:nvSpPr>
      <dsp:spPr>
        <a:xfrm>
          <a:off x="4240796" y="1517929"/>
          <a:ext cx="1428636" cy="1428636"/>
        </a:xfrm>
        <a:prstGeom prst="ellipse">
          <a:avLst/>
        </a:prstGeom>
        <a:gradFill rotWithShape="0">
          <a:gsLst>
            <a:gs pos="0">
              <a:schemeClr val="accent4">
                <a:hueOff val="-287923"/>
                <a:satOff val="-221"/>
                <a:lumOff val="3791"/>
                <a:alphaOff val="0"/>
                <a:shade val="51000"/>
                <a:satMod val="130000"/>
              </a:schemeClr>
            </a:gs>
            <a:gs pos="80000">
              <a:schemeClr val="accent4">
                <a:hueOff val="-287923"/>
                <a:satOff val="-221"/>
                <a:lumOff val="3791"/>
                <a:alphaOff val="0"/>
                <a:shade val="93000"/>
                <a:satMod val="130000"/>
              </a:schemeClr>
            </a:gs>
            <a:gs pos="100000">
              <a:schemeClr val="accent4">
                <a:hueOff val="-287923"/>
                <a:satOff val="-221"/>
                <a:lumOff val="37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整合管理艺术</a:t>
          </a:r>
          <a:endParaRPr lang="zh-CN" altLang="en-US" sz="2000" kern="1200" dirty="0"/>
        </a:p>
      </dsp:txBody>
      <dsp:txXfrm>
        <a:off x="4450015" y="1727148"/>
        <a:ext cx="1010198" cy="1010198"/>
      </dsp:txXfrm>
    </dsp:sp>
    <dsp:sp modelId="{7778D874-83B3-4DFD-B53F-126968A624AB}">
      <dsp:nvSpPr>
        <dsp:cNvPr id="0" name=""/>
        <dsp:cNvSpPr/>
      </dsp:nvSpPr>
      <dsp:spPr>
        <a:xfrm rot="8100000">
          <a:off x="4014295" y="2742057"/>
          <a:ext cx="379854" cy="482164"/>
        </a:xfrm>
        <a:prstGeom prst="rightArrow">
          <a:avLst>
            <a:gd name="adj1" fmla="val 60000"/>
            <a:gd name="adj2" fmla="val 50000"/>
          </a:avLst>
        </a:prstGeom>
        <a:gradFill rotWithShape="0">
          <a:gsLst>
            <a:gs pos="0">
              <a:schemeClr val="accent4">
                <a:hueOff val="-287923"/>
                <a:satOff val="-221"/>
                <a:lumOff val="3791"/>
                <a:alphaOff val="0"/>
                <a:shade val="51000"/>
                <a:satMod val="130000"/>
              </a:schemeClr>
            </a:gs>
            <a:gs pos="80000">
              <a:schemeClr val="accent4">
                <a:hueOff val="-287923"/>
                <a:satOff val="-221"/>
                <a:lumOff val="3791"/>
                <a:alphaOff val="0"/>
                <a:shade val="93000"/>
                <a:satMod val="130000"/>
              </a:schemeClr>
            </a:gs>
            <a:gs pos="100000">
              <a:schemeClr val="accent4">
                <a:hueOff val="-287923"/>
                <a:satOff val="-221"/>
                <a:lumOff val="37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10800000">
        <a:off x="4111563" y="2798200"/>
        <a:ext cx="265898" cy="289298"/>
      </dsp:txXfrm>
    </dsp:sp>
    <dsp:sp modelId="{32A81FF3-9F15-424C-A730-7645B77174CB}">
      <dsp:nvSpPr>
        <dsp:cNvPr id="0" name=""/>
        <dsp:cNvSpPr/>
      </dsp:nvSpPr>
      <dsp:spPr>
        <a:xfrm>
          <a:off x="2723809" y="3034916"/>
          <a:ext cx="1428636" cy="1428636"/>
        </a:xfrm>
        <a:prstGeom prst="ellipse">
          <a:avLst/>
        </a:prstGeom>
        <a:gradFill rotWithShape="0">
          <a:gsLst>
            <a:gs pos="0">
              <a:schemeClr val="accent4">
                <a:hueOff val="-575847"/>
                <a:satOff val="-441"/>
                <a:lumOff val="7582"/>
                <a:alphaOff val="0"/>
                <a:shade val="51000"/>
                <a:satMod val="130000"/>
              </a:schemeClr>
            </a:gs>
            <a:gs pos="80000">
              <a:schemeClr val="accent4">
                <a:hueOff val="-575847"/>
                <a:satOff val="-441"/>
                <a:lumOff val="7582"/>
                <a:alphaOff val="0"/>
                <a:shade val="93000"/>
                <a:satMod val="130000"/>
              </a:schemeClr>
            </a:gs>
            <a:gs pos="100000">
              <a:schemeClr val="accent4">
                <a:hueOff val="-575847"/>
                <a:satOff val="-441"/>
                <a:lumOff val="758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模板和裁剪</a:t>
          </a:r>
          <a:endParaRPr lang="zh-CN" altLang="en-US" sz="2000" kern="1200" dirty="0"/>
        </a:p>
      </dsp:txBody>
      <dsp:txXfrm>
        <a:off x="2933028" y="3244135"/>
        <a:ext cx="1010198" cy="1010198"/>
      </dsp:txXfrm>
    </dsp:sp>
    <dsp:sp modelId="{87E31B53-BD9B-47BE-BD3C-D39EE3CCC273}">
      <dsp:nvSpPr>
        <dsp:cNvPr id="0" name=""/>
        <dsp:cNvSpPr/>
      </dsp:nvSpPr>
      <dsp:spPr>
        <a:xfrm rot="13500000">
          <a:off x="2497309" y="2757260"/>
          <a:ext cx="379854" cy="482164"/>
        </a:xfrm>
        <a:prstGeom prst="rightArrow">
          <a:avLst>
            <a:gd name="adj1" fmla="val 60000"/>
            <a:gd name="adj2" fmla="val 50000"/>
          </a:avLst>
        </a:prstGeom>
        <a:gradFill rotWithShape="0">
          <a:gsLst>
            <a:gs pos="0">
              <a:schemeClr val="accent4">
                <a:hueOff val="-575847"/>
                <a:satOff val="-441"/>
                <a:lumOff val="7582"/>
                <a:alphaOff val="0"/>
                <a:shade val="51000"/>
                <a:satMod val="130000"/>
              </a:schemeClr>
            </a:gs>
            <a:gs pos="80000">
              <a:schemeClr val="accent4">
                <a:hueOff val="-575847"/>
                <a:satOff val="-441"/>
                <a:lumOff val="7582"/>
                <a:alphaOff val="0"/>
                <a:shade val="93000"/>
                <a:satMod val="130000"/>
              </a:schemeClr>
            </a:gs>
            <a:gs pos="100000">
              <a:schemeClr val="accent4">
                <a:hueOff val="-575847"/>
                <a:satOff val="-441"/>
                <a:lumOff val="758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10800000">
        <a:off x="2594577" y="2893983"/>
        <a:ext cx="265898" cy="289298"/>
      </dsp:txXfrm>
    </dsp:sp>
    <dsp:sp modelId="{04C57833-B625-4755-8E79-AC779FFCCCEB}">
      <dsp:nvSpPr>
        <dsp:cNvPr id="0" name=""/>
        <dsp:cNvSpPr/>
      </dsp:nvSpPr>
      <dsp:spPr>
        <a:xfrm>
          <a:off x="1206823" y="1517929"/>
          <a:ext cx="1428636" cy="1428636"/>
        </a:xfrm>
        <a:prstGeom prst="ellipse">
          <a:avLst/>
        </a:prstGeom>
        <a:gradFill rotWithShape="0">
          <a:gsLst>
            <a:gs pos="0">
              <a:schemeClr val="accent4">
                <a:hueOff val="-863770"/>
                <a:satOff val="-662"/>
                <a:lumOff val="11373"/>
                <a:alphaOff val="0"/>
                <a:shade val="51000"/>
                <a:satMod val="130000"/>
              </a:schemeClr>
            </a:gs>
            <a:gs pos="80000">
              <a:schemeClr val="accent4">
                <a:hueOff val="-863770"/>
                <a:satOff val="-662"/>
                <a:lumOff val="11373"/>
                <a:alphaOff val="0"/>
                <a:shade val="93000"/>
                <a:satMod val="130000"/>
              </a:schemeClr>
            </a:gs>
            <a:gs pos="100000">
              <a:schemeClr val="accent4">
                <a:hueOff val="-863770"/>
                <a:satOff val="-662"/>
                <a:lumOff val="1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不断更新渐进明细</a:t>
          </a:r>
          <a:endParaRPr lang="zh-CN" altLang="en-US" sz="1800" kern="1200" dirty="0"/>
        </a:p>
      </dsp:txBody>
      <dsp:txXfrm>
        <a:off x="1416042" y="1727148"/>
        <a:ext cx="1010198" cy="1010198"/>
      </dsp:txXfrm>
    </dsp:sp>
    <dsp:sp modelId="{DDB47058-A606-47C7-B5CF-4C229AF3C461}">
      <dsp:nvSpPr>
        <dsp:cNvPr id="0" name=""/>
        <dsp:cNvSpPr/>
      </dsp:nvSpPr>
      <dsp:spPr>
        <a:xfrm rot="18900000">
          <a:off x="2482105" y="1240274"/>
          <a:ext cx="379854" cy="482164"/>
        </a:xfrm>
        <a:prstGeom prst="rightArrow">
          <a:avLst>
            <a:gd name="adj1" fmla="val 60000"/>
            <a:gd name="adj2" fmla="val 50000"/>
          </a:avLst>
        </a:prstGeom>
        <a:gradFill rotWithShape="0">
          <a:gsLst>
            <a:gs pos="0">
              <a:schemeClr val="accent4">
                <a:hueOff val="-863770"/>
                <a:satOff val="-662"/>
                <a:lumOff val="11373"/>
                <a:alphaOff val="0"/>
                <a:shade val="51000"/>
                <a:satMod val="130000"/>
              </a:schemeClr>
            </a:gs>
            <a:gs pos="80000">
              <a:schemeClr val="accent4">
                <a:hueOff val="-863770"/>
                <a:satOff val="-662"/>
                <a:lumOff val="11373"/>
                <a:alphaOff val="0"/>
                <a:shade val="93000"/>
                <a:satMod val="130000"/>
              </a:schemeClr>
            </a:gs>
            <a:gs pos="100000">
              <a:schemeClr val="accent4">
                <a:hueOff val="-863770"/>
                <a:satOff val="-662"/>
                <a:lumOff val="1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498793" y="1376997"/>
        <a:ext cx="265898" cy="28929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6954" y="0"/>
          <a:ext cx="2577147"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、项目章程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、子管理计划和基准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、事业环境因素</a:t>
          </a:r>
          <a:endParaRPr lang="en-US" altLang="zh-CN" sz="1800" kern="1200" dirty="0">
            <a:solidFill>
              <a:schemeClr val="bg1"/>
            </a:solidFill>
          </a:endParaRPr>
        </a:p>
      </dsp:txBody>
      <dsp:txXfrm>
        <a:off x="82436" y="75482"/>
        <a:ext cx="2426183" cy="2657348"/>
      </dsp:txXfrm>
    </dsp:sp>
    <dsp:sp modelId="{14652B25-4626-446B-9772-CF707F7DD993}">
      <dsp:nvSpPr>
        <dsp:cNvPr id="0" name=""/>
        <dsp:cNvSpPr/>
      </dsp:nvSpPr>
      <dsp:spPr>
        <a:xfrm>
          <a:off x="2796237" y="1141108"/>
          <a:ext cx="449726" cy="526095"/>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96237" y="1246327"/>
        <a:ext cx="314808" cy="315657"/>
      </dsp:txXfrm>
    </dsp:sp>
    <dsp:sp modelId="{C8D7C99F-054B-458A-BA78-5C1A22ACEBC6}">
      <dsp:nvSpPr>
        <dsp:cNvPr id="0" name=""/>
        <dsp:cNvSpPr/>
      </dsp:nvSpPr>
      <dsp:spPr>
        <a:xfrm>
          <a:off x="3432643" y="0"/>
          <a:ext cx="2447490"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a:t>
          </a:r>
          <a:r>
            <a:rPr lang="zh-CN" altLang="zh-CN" sz="2000" b="0" kern="1200" dirty="0">
              <a:solidFill>
                <a:schemeClr val="bg1"/>
              </a:solidFill>
            </a:rPr>
            <a:t>相似</a:t>
          </a:r>
          <a:r>
            <a:rPr lang="zh-CN" altLang="en-US" sz="2000" b="0" kern="1200" dirty="0">
              <a:solidFill>
                <a:schemeClr val="bg1"/>
              </a:solidFill>
            </a:rPr>
            <a:t>系统的相关知识</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、引导技术、模板、数据收集</a:t>
          </a:r>
        </a:p>
      </dsp:txBody>
      <dsp:txXfrm>
        <a:off x="3504328" y="71685"/>
        <a:ext cx="2304120" cy="2664942"/>
      </dsp:txXfrm>
    </dsp:sp>
    <dsp:sp modelId="{464DA894-C465-4F92-9ED2-46AEB669D8E1}">
      <dsp:nvSpPr>
        <dsp:cNvPr id="0" name=""/>
        <dsp:cNvSpPr/>
      </dsp:nvSpPr>
      <dsp:spPr>
        <a:xfrm>
          <a:off x="6092269" y="1141108"/>
          <a:ext cx="449726" cy="526095"/>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2269" y="1246327"/>
        <a:ext cx="314808" cy="315657"/>
      </dsp:txXfrm>
    </dsp:sp>
    <dsp:sp modelId="{642BD169-43AF-4664-BFC7-EF3BDBC7605C}">
      <dsp:nvSpPr>
        <dsp:cNvPr id="0" name=""/>
        <dsp:cNvSpPr/>
      </dsp:nvSpPr>
      <dsp:spPr>
        <a:xfrm>
          <a:off x="6728675" y="0"/>
          <a:ext cx="2121353"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项目管理计划</a:t>
          </a:r>
        </a:p>
      </dsp:txBody>
      <dsp:txXfrm>
        <a:off x="6790807" y="62132"/>
        <a:ext cx="1997089" cy="268404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6954" y="0"/>
          <a:ext cx="2577147"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、项目章程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、子管理计划和基准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、事业环境因素</a:t>
          </a:r>
          <a:endParaRPr lang="en-US" altLang="zh-CN" sz="1800" kern="1200" dirty="0">
            <a:solidFill>
              <a:schemeClr val="bg1"/>
            </a:solidFill>
          </a:endParaRPr>
        </a:p>
      </dsp:txBody>
      <dsp:txXfrm>
        <a:off x="82436" y="75482"/>
        <a:ext cx="2426183" cy="2657348"/>
      </dsp:txXfrm>
    </dsp:sp>
    <dsp:sp modelId="{14652B25-4626-446B-9772-CF707F7DD993}">
      <dsp:nvSpPr>
        <dsp:cNvPr id="0" name=""/>
        <dsp:cNvSpPr/>
      </dsp:nvSpPr>
      <dsp:spPr>
        <a:xfrm>
          <a:off x="2796237" y="1141108"/>
          <a:ext cx="449726" cy="526095"/>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96237" y="1246327"/>
        <a:ext cx="314808" cy="315657"/>
      </dsp:txXfrm>
    </dsp:sp>
    <dsp:sp modelId="{C8D7C99F-054B-458A-BA78-5C1A22ACEBC6}">
      <dsp:nvSpPr>
        <dsp:cNvPr id="0" name=""/>
        <dsp:cNvSpPr/>
      </dsp:nvSpPr>
      <dsp:spPr>
        <a:xfrm>
          <a:off x="3432643" y="0"/>
          <a:ext cx="2447490"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1" kern="1200" dirty="0">
              <a:solidFill>
                <a:srgbClr val="FFC000"/>
              </a:solidFill>
            </a:rPr>
            <a:t>1</a:t>
          </a:r>
          <a:r>
            <a:rPr lang="zh-CN" altLang="en-US" sz="2000" b="1" kern="1200" dirty="0">
              <a:solidFill>
                <a:srgbClr val="FFC000"/>
              </a:solidFill>
            </a:rPr>
            <a:t>、</a:t>
          </a:r>
          <a:r>
            <a:rPr lang="zh-CN" altLang="zh-CN" sz="2000" b="1" kern="1200" dirty="0">
              <a:solidFill>
                <a:srgbClr val="FFC000"/>
              </a:solidFill>
            </a:rPr>
            <a:t>相似</a:t>
          </a:r>
          <a:r>
            <a:rPr lang="zh-CN" altLang="en-US" sz="2000" b="1" kern="1200" dirty="0">
              <a:solidFill>
                <a:srgbClr val="FFC000"/>
              </a:solidFill>
            </a:rPr>
            <a:t>系统的相关知识</a:t>
          </a:r>
          <a:endParaRPr lang="en-US" altLang="zh-CN" sz="2000" b="1" kern="1200" dirty="0">
            <a:solidFill>
              <a:srgbClr val="FFC000"/>
            </a:solidFill>
          </a:endParaRPr>
        </a:p>
        <a:p>
          <a:pPr marL="0" lvl="0" indent="0" algn="l" defTabSz="889000">
            <a:lnSpc>
              <a:spcPct val="100000"/>
            </a:lnSpc>
            <a:spcBef>
              <a:spcPct val="0"/>
            </a:spcBef>
            <a:spcAft>
              <a:spcPts val="0"/>
            </a:spcAft>
            <a:buNone/>
          </a:pPr>
          <a:r>
            <a:rPr lang="en-US" altLang="zh-CN" sz="2000" b="1" kern="1200" dirty="0">
              <a:solidFill>
                <a:srgbClr val="FFC000"/>
              </a:solidFill>
            </a:rPr>
            <a:t>2</a:t>
          </a:r>
          <a:r>
            <a:rPr lang="zh-CN" altLang="en-US" sz="2000" b="1" kern="1200" dirty="0">
              <a:solidFill>
                <a:srgbClr val="FFC000"/>
              </a:solidFill>
            </a:rPr>
            <a:t>、专家判断</a:t>
          </a:r>
          <a:endParaRPr lang="en-US" altLang="zh-CN" sz="2000" b="1" kern="1200" dirty="0">
            <a:solidFill>
              <a:srgbClr val="FFC000"/>
            </a:solidFill>
          </a:endParaRPr>
        </a:p>
        <a:p>
          <a:pPr marL="0" lvl="0" indent="0" algn="l" defTabSz="889000">
            <a:lnSpc>
              <a:spcPct val="100000"/>
            </a:lnSpc>
            <a:spcBef>
              <a:spcPct val="0"/>
            </a:spcBef>
            <a:spcAft>
              <a:spcPts val="0"/>
            </a:spcAft>
            <a:buNone/>
          </a:pPr>
          <a:r>
            <a:rPr lang="en-US" altLang="zh-CN" sz="2000" b="1" kern="1200" dirty="0">
              <a:solidFill>
                <a:srgbClr val="FFC000"/>
              </a:solidFill>
            </a:rPr>
            <a:t>3</a:t>
          </a:r>
          <a:r>
            <a:rPr lang="zh-CN" altLang="en-US" sz="2000" b="1" kern="1200" dirty="0">
              <a:solidFill>
                <a:srgbClr val="FFC000"/>
              </a:solidFill>
            </a:rPr>
            <a:t>、引导技术、模板、数据收集</a:t>
          </a:r>
        </a:p>
      </dsp:txBody>
      <dsp:txXfrm>
        <a:off x="3504328" y="71685"/>
        <a:ext cx="2304120" cy="2664942"/>
      </dsp:txXfrm>
    </dsp:sp>
    <dsp:sp modelId="{464DA894-C465-4F92-9ED2-46AEB669D8E1}">
      <dsp:nvSpPr>
        <dsp:cNvPr id="0" name=""/>
        <dsp:cNvSpPr/>
      </dsp:nvSpPr>
      <dsp:spPr>
        <a:xfrm>
          <a:off x="6092269" y="1141108"/>
          <a:ext cx="449726" cy="526095"/>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2269" y="1246327"/>
        <a:ext cx="314808" cy="315657"/>
      </dsp:txXfrm>
    </dsp:sp>
    <dsp:sp modelId="{642BD169-43AF-4664-BFC7-EF3BDBC7605C}">
      <dsp:nvSpPr>
        <dsp:cNvPr id="0" name=""/>
        <dsp:cNvSpPr/>
      </dsp:nvSpPr>
      <dsp:spPr>
        <a:xfrm>
          <a:off x="6728675" y="0"/>
          <a:ext cx="2121353"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项目管理计划</a:t>
          </a:r>
        </a:p>
      </dsp:txBody>
      <dsp:txXfrm>
        <a:off x="6790807" y="62132"/>
        <a:ext cx="1997089" cy="268404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6954" y="0"/>
          <a:ext cx="2577147" cy="280831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、项目章程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、子管理计划和基准</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、事业环境因素</a:t>
          </a:r>
          <a:endParaRPr lang="en-US" altLang="zh-CN" sz="1800" kern="1200" dirty="0">
            <a:solidFill>
              <a:schemeClr val="bg1"/>
            </a:solidFill>
          </a:endParaRPr>
        </a:p>
      </dsp:txBody>
      <dsp:txXfrm>
        <a:off x="82436" y="75482"/>
        <a:ext cx="2426183" cy="2657348"/>
      </dsp:txXfrm>
    </dsp:sp>
    <dsp:sp modelId="{14652B25-4626-446B-9772-CF707F7DD993}">
      <dsp:nvSpPr>
        <dsp:cNvPr id="0" name=""/>
        <dsp:cNvSpPr/>
      </dsp:nvSpPr>
      <dsp:spPr>
        <a:xfrm>
          <a:off x="2796237" y="1141108"/>
          <a:ext cx="449726" cy="526095"/>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96237" y="1246327"/>
        <a:ext cx="314808" cy="315657"/>
      </dsp:txXfrm>
    </dsp:sp>
    <dsp:sp modelId="{C8D7C99F-054B-458A-BA78-5C1A22ACEBC6}">
      <dsp:nvSpPr>
        <dsp:cNvPr id="0" name=""/>
        <dsp:cNvSpPr/>
      </dsp:nvSpPr>
      <dsp:spPr>
        <a:xfrm>
          <a:off x="3432643" y="0"/>
          <a:ext cx="2447490" cy="280831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a:t>
          </a:r>
          <a:r>
            <a:rPr lang="zh-CN" altLang="zh-CN" sz="2000" b="0" kern="1200" dirty="0">
              <a:solidFill>
                <a:schemeClr val="bg1"/>
              </a:solidFill>
            </a:rPr>
            <a:t>相似</a:t>
          </a:r>
          <a:r>
            <a:rPr lang="zh-CN" altLang="en-US" sz="2000" b="0" kern="1200" dirty="0">
              <a:solidFill>
                <a:schemeClr val="bg1"/>
              </a:solidFill>
            </a:rPr>
            <a:t>系统的相关知识</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、引导技术、模板、数据收集</a:t>
          </a:r>
          <a:endParaRPr lang="en-US" altLang="zh-CN" sz="2000" b="0" kern="1200" dirty="0">
            <a:solidFill>
              <a:schemeClr val="bg1"/>
            </a:solidFill>
          </a:endParaRPr>
        </a:p>
      </dsp:txBody>
      <dsp:txXfrm>
        <a:off x="3504328" y="71685"/>
        <a:ext cx="2304120" cy="2664942"/>
      </dsp:txXfrm>
    </dsp:sp>
    <dsp:sp modelId="{464DA894-C465-4F92-9ED2-46AEB669D8E1}">
      <dsp:nvSpPr>
        <dsp:cNvPr id="0" name=""/>
        <dsp:cNvSpPr/>
      </dsp:nvSpPr>
      <dsp:spPr>
        <a:xfrm>
          <a:off x="6092269" y="1141108"/>
          <a:ext cx="449726" cy="526095"/>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2269" y="1246327"/>
        <a:ext cx="314808" cy="315657"/>
      </dsp:txXfrm>
    </dsp:sp>
    <dsp:sp modelId="{642BD169-43AF-4664-BFC7-EF3BDBC7605C}">
      <dsp:nvSpPr>
        <dsp:cNvPr id="0" name=""/>
        <dsp:cNvSpPr/>
      </dsp:nvSpPr>
      <dsp:spPr>
        <a:xfrm>
          <a:off x="6728675" y="0"/>
          <a:ext cx="2121353" cy="280831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b="1" kern="1200" dirty="0">
              <a:solidFill>
                <a:srgbClr val="FFC000"/>
              </a:solidFill>
            </a:rPr>
            <a:t>项目管理计划</a:t>
          </a:r>
        </a:p>
      </dsp:txBody>
      <dsp:txXfrm>
        <a:off x="6790807" y="62132"/>
        <a:ext cx="1997089" cy="268404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31EA8-A9AC-4E0F-B598-2B89F44B27BA}">
      <dsp:nvSpPr>
        <dsp:cNvPr id="0" name=""/>
        <dsp:cNvSpPr/>
      </dsp:nvSpPr>
      <dsp:spPr>
        <a:xfrm>
          <a:off x="783757" y="152"/>
          <a:ext cx="1301555" cy="130155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所有子管理计划</a:t>
          </a:r>
          <a:endParaRPr lang="zh-CN" altLang="en-US" sz="2000" kern="1200" dirty="0"/>
        </a:p>
      </dsp:txBody>
      <dsp:txXfrm>
        <a:off x="974365" y="190760"/>
        <a:ext cx="920339" cy="920339"/>
      </dsp:txXfrm>
    </dsp:sp>
    <dsp:sp modelId="{C70729FB-AE35-4BB1-9B1A-0F3768C12A47}">
      <dsp:nvSpPr>
        <dsp:cNvPr id="0" name=""/>
        <dsp:cNvSpPr/>
      </dsp:nvSpPr>
      <dsp:spPr>
        <a:xfrm>
          <a:off x="1057083" y="1407394"/>
          <a:ext cx="754902" cy="754902"/>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1157145" y="1696069"/>
        <a:ext cx="554778" cy="177552"/>
      </dsp:txXfrm>
    </dsp:sp>
    <dsp:sp modelId="{EDD0F135-2AAB-4E6C-B7D1-72A74D0608BB}">
      <dsp:nvSpPr>
        <dsp:cNvPr id="0" name=""/>
        <dsp:cNvSpPr/>
      </dsp:nvSpPr>
      <dsp:spPr>
        <a:xfrm>
          <a:off x="783757" y="2267983"/>
          <a:ext cx="1301555" cy="130155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a:latin typeface="Times New Roman" panose="02020603050405020304" pitchFamily="18" charset="0"/>
              <a:cs typeface="Times New Roman" panose="02020603050405020304" pitchFamily="18" charset="0"/>
            </a:rPr>
            <a:t>项目基准</a:t>
          </a:r>
          <a:endParaRPr lang="zh-CN" altLang="en-US" sz="2000" kern="1200" dirty="0"/>
        </a:p>
      </dsp:txBody>
      <dsp:txXfrm>
        <a:off x="974365" y="2458591"/>
        <a:ext cx="920339" cy="920339"/>
      </dsp:txXfrm>
    </dsp:sp>
    <dsp:sp modelId="{2CDEA4B6-51B8-431B-A093-87059473639E}">
      <dsp:nvSpPr>
        <dsp:cNvPr id="0" name=""/>
        <dsp:cNvSpPr/>
      </dsp:nvSpPr>
      <dsp:spPr>
        <a:xfrm>
          <a:off x="2280546" y="1542756"/>
          <a:ext cx="413894" cy="48417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2280546" y="1639592"/>
        <a:ext cx="289726" cy="290506"/>
      </dsp:txXfrm>
    </dsp:sp>
    <dsp:sp modelId="{4EEA8666-C295-4411-96A5-0915FA09E467}">
      <dsp:nvSpPr>
        <dsp:cNvPr id="0" name=""/>
        <dsp:cNvSpPr/>
      </dsp:nvSpPr>
      <dsp:spPr>
        <a:xfrm>
          <a:off x="2866246" y="785953"/>
          <a:ext cx="1926537" cy="1997784"/>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项目管理计划</a:t>
          </a:r>
        </a:p>
      </dsp:txBody>
      <dsp:txXfrm>
        <a:off x="3148381" y="1078522"/>
        <a:ext cx="1362267" cy="141264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2EA1C-9D95-4CB9-B5E4-418012D64690}">
      <dsp:nvSpPr>
        <dsp:cNvPr id="0" name=""/>
        <dsp:cNvSpPr/>
      </dsp:nvSpPr>
      <dsp:spPr>
        <a:xfrm>
          <a:off x="1301663" y="334487"/>
          <a:ext cx="4162516" cy="4162516"/>
        </a:xfrm>
        <a:prstGeom prst="pie">
          <a:avLst>
            <a:gd name="adj1" fmla="val 16200000"/>
            <a:gd name="adj2" fmla="val 18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提出并实施</a:t>
          </a:r>
          <a:r>
            <a:rPr lang="zh-CN" altLang="en-US" sz="2400" kern="1200" dirty="0">
              <a:solidFill>
                <a:srgbClr val="FFFF00"/>
              </a:solidFill>
            </a:rPr>
            <a:t>变更</a:t>
          </a:r>
        </a:p>
      </dsp:txBody>
      <dsp:txXfrm>
        <a:off x="3564784" y="1102571"/>
        <a:ext cx="1412282" cy="1387505"/>
      </dsp:txXfrm>
    </dsp:sp>
    <dsp:sp modelId="{1539A021-156F-477A-9540-54ED25ED1360}">
      <dsp:nvSpPr>
        <dsp:cNvPr id="0" name=""/>
        <dsp:cNvSpPr/>
      </dsp:nvSpPr>
      <dsp:spPr>
        <a:xfrm>
          <a:off x="1087095" y="458372"/>
          <a:ext cx="4162516" cy="4162516"/>
        </a:xfrm>
        <a:prstGeom prst="pie">
          <a:avLst>
            <a:gd name="adj1" fmla="val 1800000"/>
            <a:gd name="adj2" fmla="val 9000000"/>
          </a:avLst>
        </a:prstGeom>
        <a:solidFill>
          <a:schemeClr val="accent4">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领导完成各知识领域</a:t>
          </a:r>
          <a:r>
            <a:rPr lang="zh-CN" altLang="en-US" sz="2400" kern="1200" dirty="0">
              <a:solidFill>
                <a:srgbClr val="FFFF00"/>
              </a:solidFill>
            </a:rPr>
            <a:t>项目管理工作</a:t>
          </a:r>
        </a:p>
      </dsp:txBody>
      <dsp:txXfrm>
        <a:off x="2226832" y="3084722"/>
        <a:ext cx="1883043" cy="1288398"/>
      </dsp:txXfrm>
    </dsp:sp>
    <dsp:sp modelId="{A3C264DA-EE32-4969-8430-E4586307B80A}">
      <dsp:nvSpPr>
        <dsp:cNvPr id="0" name=""/>
        <dsp:cNvSpPr/>
      </dsp:nvSpPr>
      <dsp:spPr>
        <a:xfrm>
          <a:off x="1087095" y="458372"/>
          <a:ext cx="4162516" cy="4162516"/>
        </a:xfrm>
        <a:prstGeom prst="pie">
          <a:avLst>
            <a:gd name="adj1" fmla="val 9000000"/>
            <a:gd name="adj2" fmla="val 16200000"/>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领导开发人员</a:t>
          </a:r>
          <a:r>
            <a:rPr lang="zh-CN" altLang="en-US" sz="2400" kern="1200" dirty="0">
              <a:solidFill>
                <a:srgbClr val="FFFF00"/>
              </a:solidFill>
            </a:rPr>
            <a:t>完成项目开发</a:t>
          </a:r>
        </a:p>
      </dsp:txBody>
      <dsp:txXfrm>
        <a:off x="1533079" y="1276009"/>
        <a:ext cx="1412282" cy="1387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6954" y="218382"/>
          <a:ext cx="2577147" cy="1692338"/>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2000" kern="1200" dirty="0">
              <a:solidFill>
                <a:schemeClr val="bg1"/>
              </a:solidFill>
            </a:rPr>
            <a:t>1</a:t>
          </a:r>
          <a:r>
            <a:rPr lang="zh-CN" altLang="en-US" sz="2000" kern="1200" dirty="0">
              <a:solidFill>
                <a:schemeClr val="bg1"/>
              </a:solidFill>
            </a:rPr>
            <a:t>、项目工作说明书</a:t>
          </a:r>
          <a:endParaRPr lang="en-US" altLang="zh-CN" sz="2000" kern="1200" dirty="0">
            <a:solidFill>
              <a:schemeClr val="bg1"/>
            </a:solidFill>
          </a:endParaRPr>
        </a:p>
        <a:p>
          <a:pPr marL="0" lvl="0" indent="0" algn="l" defTabSz="800100">
            <a:lnSpc>
              <a:spcPct val="90000"/>
            </a:lnSpc>
            <a:spcBef>
              <a:spcPct val="0"/>
            </a:spcBef>
            <a:spcAft>
              <a:spcPct val="35000"/>
            </a:spcAft>
            <a:buNone/>
          </a:pPr>
          <a:r>
            <a:rPr lang="en-US" altLang="zh-CN" sz="2000" kern="1200" dirty="0">
              <a:solidFill>
                <a:schemeClr val="bg1"/>
              </a:solidFill>
            </a:rPr>
            <a:t>2</a:t>
          </a:r>
          <a:r>
            <a:rPr lang="zh-CN" altLang="en-US" sz="2000" kern="1200" dirty="0">
              <a:solidFill>
                <a:schemeClr val="bg1"/>
              </a:solidFill>
            </a:rPr>
            <a:t>、商业论证与协议</a:t>
          </a:r>
          <a:endParaRPr lang="en-US" altLang="zh-CN" sz="2000" kern="1200" dirty="0">
            <a:solidFill>
              <a:schemeClr val="bg1"/>
            </a:solidFill>
          </a:endParaRPr>
        </a:p>
      </dsp:txBody>
      <dsp:txXfrm>
        <a:off x="56521" y="267949"/>
        <a:ext cx="2478013" cy="1593204"/>
      </dsp:txXfrm>
    </dsp:sp>
    <dsp:sp modelId="{14652B25-4626-446B-9772-CF707F7DD993}">
      <dsp:nvSpPr>
        <dsp:cNvPr id="0" name=""/>
        <dsp:cNvSpPr/>
      </dsp:nvSpPr>
      <dsp:spPr>
        <a:xfrm>
          <a:off x="2796237" y="801504"/>
          <a:ext cx="449726" cy="526095"/>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96237" y="906723"/>
        <a:ext cx="314808" cy="315657"/>
      </dsp:txXfrm>
    </dsp:sp>
    <dsp:sp modelId="{C8D7C99F-054B-458A-BA78-5C1A22ACEBC6}">
      <dsp:nvSpPr>
        <dsp:cNvPr id="0" name=""/>
        <dsp:cNvSpPr/>
      </dsp:nvSpPr>
      <dsp:spPr>
        <a:xfrm>
          <a:off x="3432643" y="218382"/>
          <a:ext cx="2447490" cy="1692338"/>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a:t>
          </a:r>
          <a:r>
            <a:rPr lang="zh-CN" altLang="zh-CN"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、引导技术</a:t>
          </a:r>
          <a:endParaRPr lang="en-US" altLang="zh-CN" sz="2000" b="0" kern="1200" dirty="0">
            <a:solidFill>
              <a:schemeClr val="bg1"/>
            </a:solidFill>
          </a:endParaRPr>
        </a:p>
      </dsp:txBody>
      <dsp:txXfrm>
        <a:off x="3482210" y="267949"/>
        <a:ext cx="2348356" cy="1593204"/>
      </dsp:txXfrm>
    </dsp:sp>
    <dsp:sp modelId="{464DA894-C465-4F92-9ED2-46AEB669D8E1}">
      <dsp:nvSpPr>
        <dsp:cNvPr id="0" name=""/>
        <dsp:cNvSpPr/>
      </dsp:nvSpPr>
      <dsp:spPr>
        <a:xfrm>
          <a:off x="6092269" y="801504"/>
          <a:ext cx="449726" cy="526095"/>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2269" y="906723"/>
        <a:ext cx="314808" cy="315657"/>
      </dsp:txXfrm>
    </dsp:sp>
    <dsp:sp modelId="{642BD169-43AF-4664-BFC7-EF3BDBC7605C}">
      <dsp:nvSpPr>
        <dsp:cNvPr id="0" name=""/>
        <dsp:cNvSpPr/>
      </dsp:nvSpPr>
      <dsp:spPr>
        <a:xfrm>
          <a:off x="6728675" y="218382"/>
          <a:ext cx="2121353" cy="1692338"/>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项目章程</a:t>
          </a:r>
        </a:p>
      </dsp:txBody>
      <dsp:txXfrm>
        <a:off x="6778242" y="267949"/>
        <a:ext cx="2022219" cy="159320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9005" y="0"/>
          <a:ext cx="2340952" cy="4320480"/>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、批准的变更请求</a:t>
          </a:r>
          <a:endParaRPr lang="en-US" altLang="zh-CN" sz="1800" kern="1200" dirty="0">
            <a:solidFill>
              <a:schemeClr val="bg1"/>
            </a:solidFill>
          </a:endParaRPr>
        </a:p>
      </dsp:txBody>
      <dsp:txXfrm>
        <a:off x="77569" y="68564"/>
        <a:ext cx="2203824" cy="4183352"/>
      </dsp:txXfrm>
    </dsp:sp>
    <dsp:sp modelId="{14652B25-4626-446B-9772-CF707F7DD993}">
      <dsp:nvSpPr>
        <dsp:cNvPr id="0" name=""/>
        <dsp:cNvSpPr/>
      </dsp:nvSpPr>
      <dsp:spPr>
        <a:xfrm>
          <a:off x="2542651" y="1921300"/>
          <a:ext cx="408509" cy="477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42651" y="2016876"/>
        <a:ext cx="285956" cy="286727"/>
      </dsp:txXfrm>
    </dsp:sp>
    <dsp:sp modelId="{C8D7C99F-054B-458A-BA78-5C1A22ACEBC6}">
      <dsp:nvSpPr>
        <dsp:cNvPr id="0" name=""/>
        <dsp:cNvSpPr/>
      </dsp:nvSpPr>
      <dsp:spPr>
        <a:xfrm>
          <a:off x="3120731" y="0"/>
          <a:ext cx="2223178" cy="4320480"/>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a:t>
          </a:r>
          <a:r>
            <a:rPr lang="zh-CN" altLang="zh-CN" sz="2000" b="0" kern="1200" dirty="0">
              <a:solidFill>
                <a:schemeClr val="bg1"/>
              </a:solidFill>
            </a:rPr>
            <a:t>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、信息传播</a:t>
          </a:r>
          <a:endParaRPr lang="en-US" altLang="zh-CN" sz="2000" b="0" kern="1200" dirty="0">
            <a:solidFill>
              <a:schemeClr val="bg1"/>
            </a:solidFill>
          </a:endParaRPr>
        </a:p>
      </dsp:txBody>
      <dsp:txXfrm>
        <a:off x="3185846" y="65115"/>
        <a:ext cx="2092948" cy="4190250"/>
      </dsp:txXfrm>
    </dsp:sp>
    <dsp:sp modelId="{464DA894-C465-4F92-9ED2-46AEB669D8E1}">
      <dsp:nvSpPr>
        <dsp:cNvPr id="0" name=""/>
        <dsp:cNvSpPr/>
      </dsp:nvSpPr>
      <dsp:spPr>
        <a:xfrm>
          <a:off x="5536603" y="1921300"/>
          <a:ext cx="408509" cy="477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536603" y="2016876"/>
        <a:ext cx="285956" cy="286727"/>
      </dsp:txXfrm>
    </dsp:sp>
    <dsp:sp modelId="{642BD169-43AF-4664-BFC7-EF3BDBC7605C}">
      <dsp:nvSpPr>
        <dsp:cNvPr id="0" name=""/>
        <dsp:cNvSpPr/>
      </dsp:nvSpPr>
      <dsp:spPr>
        <a:xfrm>
          <a:off x="6114682" y="0"/>
          <a:ext cx="2733295" cy="4320480"/>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、变更请求</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、可交付成果</a:t>
          </a:r>
          <a:endParaRPr lang="en-US" altLang="zh-CN" sz="2000" kern="1200" dirty="0"/>
        </a:p>
        <a:p>
          <a:pPr marL="0" lvl="0" indent="0" algn="l" defTabSz="889000">
            <a:lnSpc>
              <a:spcPct val="90000"/>
            </a:lnSpc>
            <a:spcBef>
              <a:spcPct val="0"/>
            </a:spcBef>
            <a:spcAft>
              <a:spcPct val="35000"/>
            </a:spcAft>
            <a:buNone/>
          </a:pPr>
          <a:r>
            <a:rPr lang="en-US" altLang="zh-CN" sz="2000" kern="1200" dirty="0"/>
            <a:t>3</a:t>
          </a:r>
          <a:r>
            <a:rPr lang="zh-CN" altLang="en-US" sz="2000" kern="1200" dirty="0"/>
            <a:t>、演示工作，交付软件</a:t>
          </a:r>
          <a:endParaRPr lang="en-US" altLang="zh-CN" sz="2000" kern="1200" dirty="0"/>
        </a:p>
        <a:p>
          <a:pPr marL="0" lvl="0" indent="0" algn="l" defTabSz="889000">
            <a:lnSpc>
              <a:spcPct val="90000"/>
            </a:lnSpc>
            <a:spcBef>
              <a:spcPct val="0"/>
            </a:spcBef>
            <a:spcAft>
              <a:spcPct val="35000"/>
            </a:spcAft>
            <a:buNone/>
          </a:pPr>
          <a:r>
            <a:rPr lang="en-US" altLang="zh-CN" sz="2000" kern="1200" dirty="0"/>
            <a:t>4</a:t>
          </a:r>
          <a:r>
            <a:rPr lang="zh-CN" altLang="en-US" sz="2000" kern="1200" dirty="0"/>
            <a:t>、项目管理计划</a:t>
          </a:r>
          <a:r>
            <a:rPr lang="zh-CN" altLang="en-US" sz="1200" kern="1200" dirty="0"/>
            <a:t>（更新）</a:t>
          </a:r>
          <a:endParaRPr lang="en-US" altLang="zh-CN" sz="1600" kern="1200" dirty="0"/>
        </a:p>
        <a:p>
          <a:pPr marL="0" lvl="0" indent="0" algn="l" defTabSz="889000">
            <a:lnSpc>
              <a:spcPct val="90000"/>
            </a:lnSpc>
            <a:spcBef>
              <a:spcPct val="0"/>
            </a:spcBef>
            <a:spcAft>
              <a:spcPct val="35000"/>
            </a:spcAft>
            <a:buNone/>
          </a:pPr>
          <a:r>
            <a:rPr lang="en-US" altLang="zh-CN" sz="2000" kern="1200" dirty="0"/>
            <a:t>5</a:t>
          </a:r>
          <a:r>
            <a:rPr lang="zh-CN" altLang="en-US" sz="2000" kern="1200" dirty="0"/>
            <a:t>、项目文件</a:t>
          </a:r>
          <a:r>
            <a:rPr lang="zh-CN" altLang="en-US" sz="1200" kern="1200" dirty="0"/>
            <a:t>（更新）</a:t>
          </a:r>
          <a:endParaRPr lang="en-US" altLang="zh-CN" sz="1200" kern="1200" dirty="0"/>
        </a:p>
        <a:p>
          <a:pPr marL="0" lvl="0" indent="0" algn="l" defTabSz="889000">
            <a:lnSpc>
              <a:spcPct val="90000"/>
            </a:lnSpc>
            <a:spcBef>
              <a:spcPct val="0"/>
            </a:spcBef>
            <a:spcAft>
              <a:spcPct val="35000"/>
            </a:spcAft>
            <a:buNone/>
          </a:pPr>
          <a:r>
            <a:rPr lang="en-US" altLang="zh-CN" sz="2000" kern="1200" dirty="0">
              <a:solidFill>
                <a:prstClr val="white"/>
              </a:solidFill>
              <a:latin typeface="Franklin Gothic Medium"/>
              <a:ea typeface="微软雅黑"/>
              <a:cs typeface="+mn-cs"/>
            </a:rPr>
            <a:t>6</a:t>
          </a:r>
          <a:r>
            <a:rPr lang="zh-CN" altLang="en-US" sz="2000" kern="1200" dirty="0">
              <a:solidFill>
                <a:prstClr val="white"/>
              </a:solidFill>
              <a:latin typeface="Franklin Gothic Medium"/>
              <a:ea typeface="微软雅黑"/>
              <a:cs typeface="+mn-cs"/>
            </a:rPr>
            <a:t>、工作绩效数据</a:t>
          </a:r>
          <a:endParaRPr lang="en-US" altLang="zh-CN" sz="2000" kern="1200" dirty="0">
            <a:solidFill>
              <a:prstClr val="white"/>
            </a:solidFill>
            <a:latin typeface="Franklin Gothic Medium"/>
            <a:ea typeface="微软雅黑"/>
            <a:cs typeface="+mn-cs"/>
          </a:endParaRPr>
        </a:p>
      </dsp:txBody>
      <dsp:txXfrm>
        <a:off x="6194737" y="80055"/>
        <a:ext cx="2573185" cy="416037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9005" y="0"/>
          <a:ext cx="2340952" cy="4320480"/>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、批准的变更请求</a:t>
          </a:r>
          <a:endParaRPr lang="en-US" altLang="zh-CN" sz="1800" kern="1200" dirty="0">
            <a:solidFill>
              <a:schemeClr val="bg1"/>
            </a:solidFill>
          </a:endParaRPr>
        </a:p>
      </dsp:txBody>
      <dsp:txXfrm>
        <a:off x="77569" y="68564"/>
        <a:ext cx="2203824" cy="4183352"/>
      </dsp:txXfrm>
    </dsp:sp>
    <dsp:sp modelId="{14652B25-4626-446B-9772-CF707F7DD993}">
      <dsp:nvSpPr>
        <dsp:cNvPr id="0" name=""/>
        <dsp:cNvSpPr/>
      </dsp:nvSpPr>
      <dsp:spPr>
        <a:xfrm>
          <a:off x="2542651" y="1921300"/>
          <a:ext cx="408509" cy="477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42651" y="2016876"/>
        <a:ext cx="285956" cy="286727"/>
      </dsp:txXfrm>
    </dsp:sp>
    <dsp:sp modelId="{C8D7C99F-054B-458A-BA78-5C1A22ACEBC6}">
      <dsp:nvSpPr>
        <dsp:cNvPr id="0" name=""/>
        <dsp:cNvSpPr/>
      </dsp:nvSpPr>
      <dsp:spPr>
        <a:xfrm>
          <a:off x="3120731" y="0"/>
          <a:ext cx="2223178" cy="4320480"/>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1" kern="1200" dirty="0">
              <a:solidFill>
                <a:schemeClr val="bg1"/>
              </a:solidFill>
            </a:rPr>
            <a:t>1</a:t>
          </a:r>
          <a:r>
            <a:rPr lang="zh-CN" altLang="en-US" sz="2000" b="1" kern="1200" dirty="0">
              <a:solidFill>
                <a:schemeClr val="bg1"/>
              </a:solidFill>
            </a:rPr>
            <a:t>、专家判断</a:t>
          </a:r>
          <a:endParaRPr lang="en-US" altLang="zh-CN" sz="2000" b="1" kern="1200" dirty="0">
            <a:solidFill>
              <a:schemeClr val="bg1"/>
            </a:solidFill>
          </a:endParaRPr>
        </a:p>
        <a:p>
          <a:pPr marL="0" lvl="0" indent="0" algn="l" defTabSz="889000">
            <a:lnSpc>
              <a:spcPct val="100000"/>
            </a:lnSpc>
            <a:spcBef>
              <a:spcPct val="0"/>
            </a:spcBef>
            <a:spcAft>
              <a:spcPts val="0"/>
            </a:spcAft>
            <a:buNone/>
          </a:pPr>
          <a:r>
            <a:rPr lang="en-US" altLang="zh-CN" sz="2000" b="1" kern="1200" dirty="0">
              <a:solidFill>
                <a:srgbClr val="FFC000"/>
              </a:solidFill>
            </a:rPr>
            <a:t>2</a:t>
          </a:r>
          <a:r>
            <a:rPr lang="zh-CN" altLang="en-US" sz="2000" b="1" kern="1200" dirty="0">
              <a:solidFill>
                <a:srgbClr val="FFC000"/>
              </a:solidFill>
            </a:rPr>
            <a:t>、</a:t>
          </a:r>
          <a:r>
            <a:rPr lang="zh-CN" altLang="zh-CN" sz="2000" b="1" kern="1200" dirty="0">
              <a:solidFill>
                <a:srgbClr val="FFC000"/>
              </a:solidFill>
            </a:rPr>
            <a:t>会议</a:t>
          </a:r>
          <a:endParaRPr lang="en-US" altLang="zh-CN" sz="2000" b="1" kern="1200" dirty="0">
            <a:solidFill>
              <a:srgbClr val="FFC000"/>
            </a:solidFill>
          </a:endParaRPr>
        </a:p>
        <a:p>
          <a:pPr marL="0" lvl="0" indent="0" algn="l" defTabSz="889000">
            <a:lnSpc>
              <a:spcPct val="100000"/>
            </a:lnSpc>
            <a:spcBef>
              <a:spcPct val="0"/>
            </a:spcBef>
            <a:spcAft>
              <a:spcPts val="0"/>
            </a:spcAft>
            <a:buNone/>
          </a:pPr>
          <a:r>
            <a:rPr lang="en-US" altLang="zh-CN" sz="2000" b="1" kern="1200" dirty="0">
              <a:solidFill>
                <a:srgbClr val="FFC000"/>
              </a:solidFill>
            </a:rPr>
            <a:t>3</a:t>
          </a:r>
          <a:r>
            <a:rPr lang="zh-CN" altLang="en-US" sz="2000" b="1" kern="1200" dirty="0">
              <a:solidFill>
                <a:srgbClr val="FFC000"/>
              </a:solidFill>
            </a:rPr>
            <a:t>、信息传播</a:t>
          </a:r>
          <a:endParaRPr lang="en-US" altLang="zh-CN" sz="2000" b="1" kern="1200" dirty="0">
            <a:solidFill>
              <a:srgbClr val="FFC000"/>
            </a:solidFill>
          </a:endParaRPr>
        </a:p>
      </dsp:txBody>
      <dsp:txXfrm>
        <a:off x="3185846" y="65115"/>
        <a:ext cx="2092948" cy="4190250"/>
      </dsp:txXfrm>
    </dsp:sp>
    <dsp:sp modelId="{464DA894-C465-4F92-9ED2-46AEB669D8E1}">
      <dsp:nvSpPr>
        <dsp:cNvPr id="0" name=""/>
        <dsp:cNvSpPr/>
      </dsp:nvSpPr>
      <dsp:spPr>
        <a:xfrm>
          <a:off x="5536603" y="1921300"/>
          <a:ext cx="408509" cy="477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536603" y="2016876"/>
        <a:ext cx="285956" cy="286727"/>
      </dsp:txXfrm>
    </dsp:sp>
    <dsp:sp modelId="{642BD169-43AF-4664-BFC7-EF3BDBC7605C}">
      <dsp:nvSpPr>
        <dsp:cNvPr id="0" name=""/>
        <dsp:cNvSpPr/>
      </dsp:nvSpPr>
      <dsp:spPr>
        <a:xfrm>
          <a:off x="6114682" y="0"/>
          <a:ext cx="2733295" cy="4320480"/>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zh-CN" sz="2000" kern="1200" dirty="0"/>
            <a:t>、变更请求</a:t>
          </a:r>
        </a:p>
        <a:p>
          <a:pPr marL="0" lvl="0" indent="0" algn="l" defTabSz="889000">
            <a:lnSpc>
              <a:spcPct val="90000"/>
            </a:lnSpc>
            <a:spcBef>
              <a:spcPct val="0"/>
            </a:spcBef>
            <a:spcAft>
              <a:spcPct val="35000"/>
            </a:spcAft>
            <a:buNone/>
          </a:pPr>
          <a:r>
            <a:rPr lang="en-US" altLang="zh-CN" sz="2000" kern="1200" dirty="0"/>
            <a:t>2</a:t>
          </a:r>
          <a:r>
            <a:rPr lang="zh-CN" altLang="zh-CN" sz="2000" kern="1200" dirty="0"/>
            <a:t>、可交付成果</a:t>
          </a:r>
        </a:p>
        <a:p>
          <a:pPr marL="0" lvl="0" indent="0" algn="l" defTabSz="889000">
            <a:lnSpc>
              <a:spcPct val="90000"/>
            </a:lnSpc>
            <a:spcBef>
              <a:spcPct val="0"/>
            </a:spcBef>
            <a:spcAft>
              <a:spcPct val="35000"/>
            </a:spcAft>
            <a:buNone/>
          </a:pPr>
          <a:r>
            <a:rPr lang="en-US" altLang="zh-CN" sz="2000" kern="1200" dirty="0"/>
            <a:t>3</a:t>
          </a:r>
          <a:r>
            <a:rPr lang="zh-CN" altLang="zh-CN" sz="2000" kern="1200" dirty="0"/>
            <a:t>、演示工作，交付软件</a:t>
          </a:r>
        </a:p>
        <a:p>
          <a:pPr marL="0" lvl="0" indent="0" algn="l" defTabSz="889000">
            <a:lnSpc>
              <a:spcPct val="90000"/>
            </a:lnSpc>
            <a:spcBef>
              <a:spcPct val="0"/>
            </a:spcBef>
            <a:spcAft>
              <a:spcPct val="35000"/>
            </a:spcAft>
            <a:buNone/>
          </a:pPr>
          <a:r>
            <a:rPr lang="en-US" altLang="zh-CN" sz="2000" kern="1200" dirty="0"/>
            <a:t>4</a:t>
          </a:r>
          <a:r>
            <a:rPr lang="zh-CN" altLang="zh-CN" sz="2000" kern="1200" dirty="0"/>
            <a:t>、项目管理计划</a:t>
          </a:r>
          <a:r>
            <a:rPr lang="zh-CN" altLang="zh-CN" sz="1200" kern="1200" dirty="0"/>
            <a:t>（更新）</a:t>
          </a:r>
        </a:p>
        <a:p>
          <a:pPr marL="0" lvl="0" indent="0" algn="l" defTabSz="889000">
            <a:lnSpc>
              <a:spcPct val="90000"/>
            </a:lnSpc>
            <a:spcBef>
              <a:spcPct val="0"/>
            </a:spcBef>
            <a:spcAft>
              <a:spcPct val="35000"/>
            </a:spcAft>
            <a:buNone/>
          </a:pPr>
          <a:r>
            <a:rPr lang="en-US" altLang="zh-CN" sz="2000" kern="1200" dirty="0"/>
            <a:t>5</a:t>
          </a:r>
          <a:r>
            <a:rPr lang="zh-CN" altLang="zh-CN" sz="2000" kern="1200" dirty="0"/>
            <a:t>、项目文件</a:t>
          </a:r>
          <a:r>
            <a:rPr lang="zh-CN" altLang="zh-CN" sz="1200" kern="1200" dirty="0"/>
            <a:t>（更新）</a:t>
          </a:r>
        </a:p>
        <a:p>
          <a:pPr marL="0" lvl="0" indent="0" algn="l" defTabSz="889000">
            <a:lnSpc>
              <a:spcPct val="90000"/>
            </a:lnSpc>
            <a:spcBef>
              <a:spcPct val="0"/>
            </a:spcBef>
            <a:spcAft>
              <a:spcPct val="35000"/>
            </a:spcAft>
            <a:buNone/>
          </a:pPr>
          <a:r>
            <a:rPr lang="en-US" altLang="zh-CN" sz="2000" kern="1200" dirty="0"/>
            <a:t>6</a:t>
          </a:r>
          <a:r>
            <a:rPr lang="zh-CN" altLang="zh-CN" sz="2000" kern="1200" dirty="0"/>
            <a:t>、工作绩效数据</a:t>
          </a:r>
          <a:endParaRPr lang="zh-CN" altLang="en-US" sz="2000" kern="1200" dirty="0"/>
        </a:p>
      </dsp:txBody>
      <dsp:txXfrm>
        <a:off x="6194737" y="80055"/>
        <a:ext cx="2573185" cy="416037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6CF90-C849-43C0-A8BA-CFB3A2A126D2}">
      <dsp:nvSpPr>
        <dsp:cNvPr id="0" name=""/>
        <dsp:cNvSpPr/>
      </dsp:nvSpPr>
      <dsp:spPr>
        <a:xfrm>
          <a:off x="1161247" y="40864"/>
          <a:ext cx="1961473" cy="1961473"/>
        </a:xfrm>
        <a:prstGeom prst="ellipse">
          <a:avLst/>
        </a:prstGeom>
        <a:gradFill rotWithShape="0">
          <a:gsLst>
            <a:gs pos="0">
              <a:schemeClr val="accent4">
                <a:alpha val="50000"/>
                <a:hueOff val="0"/>
                <a:satOff val="0"/>
                <a:lumOff val="0"/>
                <a:alphaOff val="0"/>
                <a:tint val="50000"/>
                <a:satMod val="300000"/>
              </a:schemeClr>
            </a:gs>
            <a:gs pos="35000">
              <a:schemeClr val="accent4">
                <a:alpha val="50000"/>
                <a:hueOff val="0"/>
                <a:satOff val="0"/>
                <a:lumOff val="0"/>
                <a:alphaOff val="0"/>
                <a:tint val="37000"/>
                <a:satMod val="300000"/>
              </a:schemeClr>
            </a:gs>
            <a:gs pos="100000">
              <a:schemeClr val="accent4">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Times New Roman" panose="02020603050405020304" pitchFamily="18" charset="0"/>
              <a:cs typeface="Times New Roman" panose="02020603050405020304" pitchFamily="18" charset="0"/>
            </a:rPr>
            <a:t>明确参会人员角色</a:t>
          </a:r>
          <a:endParaRPr lang="zh-CN" altLang="en-US" sz="2200" kern="1200" dirty="0"/>
        </a:p>
      </dsp:txBody>
      <dsp:txXfrm>
        <a:off x="1422776" y="384121"/>
        <a:ext cx="1438414" cy="882663"/>
      </dsp:txXfrm>
    </dsp:sp>
    <dsp:sp modelId="{34F8F454-FD9F-4CA2-8492-10EDA3CF1F07}">
      <dsp:nvSpPr>
        <dsp:cNvPr id="0" name=""/>
        <dsp:cNvSpPr/>
      </dsp:nvSpPr>
      <dsp:spPr>
        <a:xfrm>
          <a:off x="1869012" y="1266785"/>
          <a:ext cx="1961473" cy="1961473"/>
        </a:xfrm>
        <a:prstGeom prst="ellipse">
          <a:avLst/>
        </a:prstGeom>
        <a:gradFill rotWithShape="0">
          <a:gsLst>
            <a:gs pos="0">
              <a:schemeClr val="accent4">
                <a:alpha val="50000"/>
                <a:hueOff val="-431885"/>
                <a:satOff val="-331"/>
                <a:lumOff val="5687"/>
                <a:alphaOff val="0"/>
                <a:tint val="50000"/>
                <a:satMod val="300000"/>
              </a:schemeClr>
            </a:gs>
            <a:gs pos="35000">
              <a:schemeClr val="accent4">
                <a:alpha val="50000"/>
                <a:hueOff val="-431885"/>
                <a:satOff val="-331"/>
                <a:lumOff val="5687"/>
                <a:alphaOff val="0"/>
                <a:tint val="37000"/>
                <a:satMod val="300000"/>
              </a:schemeClr>
            </a:gs>
            <a:gs pos="100000">
              <a:schemeClr val="accent4">
                <a:alpha val="50000"/>
                <a:hueOff val="-431885"/>
                <a:satOff val="-331"/>
                <a:lumOff val="5687"/>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Times New Roman" panose="02020603050405020304" pitchFamily="18" charset="0"/>
              <a:cs typeface="Times New Roman" panose="02020603050405020304" pitchFamily="18" charset="0"/>
            </a:rPr>
            <a:t>面对面效果最好</a:t>
          </a:r>
          <a:endParaRPr lang="zh-CN" altLang="en-US" sz="2200" kern="1200" dirty="0"/>
        </a:p>
      </dsp:txBody>
      <dsp:txXfrm>
        <a:off x="2468896" y="1773499"/>
        <a:ext cx="1176884" cy="1078810"/>
      </dsp:txXfrm>
    </dsp:sp>
    <dsp:sp modelId="{CB391997-CAFF-470C-B2FB-CA245A31B71D}">
      <dsp:nvSpPr>
        <dsp:cNvPr id="0" name=""/>
        <dsp:cNvSpPr/>
      </dsp:nvSpPr>
      <dsp:spPr>
        <a:xfrm>
          <a:off x="453481" y="1266785"/>
          <a:ext cx="1961473" cy="1961473"/>
        </a:xfrm>
        <a:prstGeom prst="ellipse">
          <a:avLst/>
        </a:prstGeom>
        <a:gradFill rotWithShape="0">
          <a:gsLst>
            <a:gs pos="0">
              <a:schemeClr val="accent4">
                <a:alpha val="50000"/>
                <a:hueOff val="-863770"/>
                <a:satOff val="-662"/>
                <a:lumOff val="11373"/>
                <a:alphaOff val="0"/>
                <a:tint val="50000"/>
                <a:satMod val="300000"/>
              </a:schemeClr>
            </a:gs>
            <a:gs pos="35000">
              <a:schemeClr val="accent4">
                <a:alpha val="50000"/>
                <a:hueOff val="-863770"/>
                <a:satOff val="-662"/>
                <a:lumOff val="11373"/>
                <a:alphaOff val="0"/>
                <a:tint val="37000"/>
                <a:satMod val="300000"/>
              </a:schemeClr>
            </a:gs>
            <a:gs pos="100000">
              <a:schemeClr val="accent4">
                <a:alpha val="50000"/>
                <a:hueOff val="-863770"/>
                <a:satOff val="-662"/>
                <a:lumOff val="11373"/>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zh-CN" altLang="en-US" sz="2200" b="1" kern="1200">
              <a:latin typeface="Times New Roman" panose="02020603050405020304" pitchFamily="18" charset="0"/>
              <a:cs typeface="Times New Roman" panose="02020603050405020304" pitchFamily="18" charset="0"/>
            </a:rPr>
            <a:t>不</a:t>
          </a:r>
          <a:r>
            <a:rPr lang="zh-CN" altLang="en-US" sz="2200" b="1" kern="1200" dirty="0">
              <a:latin typeface="Times New Roman" panose="02020603050405020304" pitchFamily="18" charset="0"/>
              <a:cs typeface="Times New Roman" panose="02020603050405020304" pitchFamily="18" charset="0"/>
            </a:rPr>
            <a:t>混合会议类型</a:t>
          </a:r>
          <a:endParaRPr lang="zh-CN" altLang="en-US" sz="2200" kern="1200" dirty="0"/>
        </a:p>
      </dsp:txBody>
      <dsp:txXfrm>
        <a:off x="638187" y="1773499"/>
        <a:ext cx="1176884" cy="107881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9113B-2D4C-49E6-824B-7988A8BFF229}">
      <dsp:nvSpPr>
        <dsp:cNvPr id="0" name=""/>
        <dsp:cNvSpPr/>
      </dsp:nvSpPr>
      <dsp:spPr>
        <a:xfrm>
          <a:off x="-3906890" y="-599898"/>
          <a:ext cx="4656180" cy="4656180"/>
        </a:xfrm>
        <a:prstGeom prst="blockArc">
          <a:avLst>
            <a:gd name="adj1" fmla="val 18900000"/>
            <a:gd name="adj2" fmla="val 2700000"/>
            <a:gd name="adj3" fmla="val 464"/>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E714E0-6032-40E1-BAB8-87413938E314}">
      <dsp:nvSpPr>
        <dsp:cNvPr id="0" name=""/>
        <dsp:cNvSpPr/>
      </dsp:nvSpPr>
      <dsp:spPr>
        <a:xfrm>
          <a:off x="481854" y="345638"/>
          <a:ext cx="4153075" cy="69127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701" tIns="60960" rIns="60960" bIns="60960" numCol="1" spcCol="1270" anchor="ctr" anchorCtr="0">
          <a:noAutofit/>
        </a:bodyPr>
        <a:lstStyle/>
        <a:p>
          <a:pPr marL="0" lvl="0" indent="0" algn="l" defTabSz="1066800">
            <a:lnSpc>
              <a:spcPct val="90000"/>
            </a:lnSpc>
            <a:spcBef>
              <a:spcPct val="0"/>
            </a:spcBef>
            <a:spcAft>
              <a:spcPct val="35000"/>
            </a:spcAft>
            <a:buFont typeface="Wingdings" panose="05000000000000000000" pitchFamily="2" charset="2"/>
            <a:buNone/>
          </a:pPr>
          <a:r>
            <a:rPr lang="zh-CN" altLang="en-US" sz="2400" b="1" kern="1200" dirty="0">
              <a:latin typeface="Times New Roman" panose="02020603050405020304" pitchFamily="18" charset="0"/>
              <a:cs typeface="Times New Roman" panose="02020603050405020304" pitchFamily="18" charset="0"/>
            </a:rPr>
            <a:t>交换信息</a:t>
          </a:r>
          <a:endParaRPr lang="zh-CN" altLang="en-US" sz="2400" kern="1200" dirty="0"/>
        </a:p>
      </dsp:txBody>
      <dsp:txXfrm>
        <a:off x="481854" y="345638"/>
        <a:ext cx="4153075" cy="691276"/>
      </dsp:txXfrm>
    </dsp:sp>
    <dsp:sp modelId="{00EE3482-8816-44F4-94BF-8A0720381D9C}">
      <dsp:nvSpPr>
        <dsp:cNvPr id="0" name=""/>
        <dsp:cNvSpPr/>
      </dsp:nvSpPr>
      <dsp:spPr>
        <a:xfrm>
          <a:off x="49806" y="259228"/>
          <a:ext cx="864096" cy="86409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AB92D2-C377-4C91-A141-C49683D2C5A0}">
      <dsp:nvSpPr>
        <dsp:cNvPr id="0" name=""/>
        <dsp:cNvSpPr/>
      </dsp:nvSpPr>
      <dsp:spPr>
        <a:xfrm>
          <a:off x="733133" y="1382553"/>
          <a:ext cx="3901796" cy="691276"/>
        </a:xfrm>
        <a:prstGeom prst="rect">
          <a:avLst/>
        </a:prstGeom>
        <a:solidFill>
          <a:schemeClr val="accent3">
            <a:hueOff val="1913851"/>
            <a:satOff val="2179"/>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701"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研究讨论</a:t>
          </a:r>
        </a:p>
      </dsp:txBody>
      <dsp:txXfrm>
        <a:off x="733133" y="1382553"/>
        <a:ext cx="3901796" cy="691276"/>
      </dsp:txXfrm>
    </dsp:sp>
    <dsp:sp modelId="{D363F6EC-4A3D-4277-AEB2-BBAA825E0438}">
      <dsp:nvSpPr>
        <dsp:cNvPr id="0" name=""/>
        <dsp:cNvSpPr/>
      </dsp:nvSpPr>
      <dsp:spPr>
        <a:xfrm>
          <a:off x="301085" y="1296144"/>
          <a:ext cx="864096" cy="864096"/>
        </a:xfrm>
        <a:prstGeom prst="ellipse">
          <a:avLst/>
        </a:prstGeom>
        <a:solidFill>
          <a:schemeClr val="lt1">
            <a:hueOff val="0"/>
            <a:satOff val="0"/>
            <a:lumOff val="0"/>
            <a:alphaOff val="0"/>
          </a:schemeClr>
        </a:solidFill>
        <a:ln w="25400" cap="flat" cmpd="sng" algn="ctr">
          <a:solidFill>
            <a:schemeClr val="accent3">
              <a:hueOff val="1913851"/>
              <a:satOff val="2179"/>
              <a:lumOff val="7451"/>
              <a:alphaOff val="0"/>
            </a:schemeClr>
          </a:solidFill>
          <a:prstDash val="solid"/>
        </a:ln>
        <a:effectLst/>
      </dsp:spPr>
      <dsp:style>
        <a:lnRef idx="2">
          <a:scrgbClr r="0" g="0" b="0"/>
        </a:lnRef>
        <a:fillRef idx="1">
          <a:scrgbClr r="0" g="0" b="0"/>
        </a:fillRef>
        <a:effectRef idx="0">
          <a:scrgbClr r="0" g="0" b="0"/>
        </a:effectRef>
        <a:fontRef idx="minor"/>
      </dsp:style>
    </dsp:sp>
    <dsp:sp modelId="{B0A295E1-A61B-48D6-8661-A2A0527E2C83}">
      <dsp:nvSpPr>
        <dsp:cNvPr id="0" name=""/>
        <dsp:cNvSpPr/>
      </dsp:nvSpPr>
      <dsp:spPr>
        <a:xfrm>
          <a:off x="481854" y="2419468"/>
          <a:ext cx="4153075" cy="691276"/>
        </a:xfrm>
        <a:prstGeom prst="rect">
          <a:avLst/>
        </a:prstGeom>
        <a:solidFill>
          <a:schemeClr val="accent3">
            <a:hueOff val="3827703"/>
            <a:satOff val="4358"/>
            <a:lumOff val="14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701"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制定决策</a:t>
          </a:r>
          <a:endParaRPr lang="en-US" altLang="zh-CN" sz="2400" b="1" kern="1200" dirty="0">
            <a:latin typeface="Times New Roman" panose="02020603050405020304" pitchFamily="18" charset="0"/>
            <a:cs typeface="Times New Roman" panose="02020603050405020304" pitchFamily="18" charset="0"/>
          </a:endParaRPr>
        </a:p>
      </dsp:txBody>
      <dsp:txXfrm>
        <a:off x="481854" y="2419468"/>
        <a:ext cx="4153075" cy="691276"/>
      </dsp:txXfrm>
    </dsp:sp>
    <dsp:sp modelId="{BB374444-9FCE-4F2C-8899-9CBCF1DE6823}">
      <dsp:nvSpPr>
        <dsp:cNvPr id="0" name=""/>
        <dsp:cNvSpPr/>
      </dsp:nvSpPr>
      <dsp:spPr>
        <a:xfrm>
          <a:off x="49806" y="2333059"/>
          <a:ext cx="864096" cy="864096"/>
        </a:xfrm>
        <a:prstGeom prst="ellipse">
          <a:avLst/>
        </a:prstGeom>
        <a:solidFill>
          <a:schemeClr val="lt1">
            <a:hueOff val="0"/>
            <a:satOff val="0"/>
            <a:lumOff val="0"/>
            <a:alphaOff val="0"/>
          </a:schemeClr>
        </a:solidFill>
        <a:ln w="25400" cap="flat" cmpd="sng" algn="ctr">
          <a:solidFill>
            <a:schemeClr val="accent3">
              <a:hueOff val="3827703"/>
              <a:satOff val="4358"/>
              <a:lumOff val="14902"/>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EC9E6-8CF6-4FCE-BB8D-CA8B7D0E948C}">
      <dsp:nvSpPr>
        <dsp:cNvPr id="0" name=""/>
        <dsp:cNvSpPr/>
      </dsp:nvSpPr>
      <dsp:spPr>
        <a:xfrm>
          <a:off x="3141610" y="2073830"/>
          <a:ext cx="2534681" cy="2534681"/>
        </a:xfrm>
        <a:prstGeom prst="gear9">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通常以</a:t>
          </a:r>
          <a:r>
            <a:rPr lang="zh-CN" altLang="en-US" sz="2400" b="1" kern="1200" dirty="0">
              <a:solidFill>
                <a:srgbClr val="FFFF00"/>
              </a:solidFill>
              <a:latin typeface="Times New Roman" panose="02020603050405020304" pitchFamily="18" charset="0"/>
              <a:cs typeface="Times New Roman" panose="02020603050405020304" pitchFamily="18" charset="0"/>
            </a:rPr>
            <a:t>纸张</a:t>
          </a:r>
          <a:r>
            <a:rPr lang="zh-CN" altLang="en-US" sz="2400" b="1" kern="1200" dirty="0">
              <a:latin typeface="Times New Roman" panose="02020603050405020304" pitchFamily="18" charset="0"/>
              <a:cs typeface="Times New Roman" panose="02020603050405020304" pitchFamily="18" charset="0"/>
            </a:rPr>
            <a:t>为基础</a:t>
          </a:r>
          <a:endParaRPr lang="zh-CN" altLang="en-US" sz="2400" kern="1200" dirty="0"/>
        </a:p>
      </dsp:txBody>
      <dsp:txXfrm>
        <a:off x="3651194" y="2667567"/>
        <a:ext cx="1515513" cy="1302878"/>
      </dsp:txXfrm>
    </dsp:sp>
    <dsp:sp modelId="{ECD8D978-43DC-440F-8558-35BDBC65FCF8}">
      <dsp:nvSpPr>
        <dsp:cNvPr id="0" name=""/>
        <dsp:cNvSpPr/>
      </dsp:nvSpPr>
      <dsp:spPr>
        <a:xfrm>
          <a:off x="1666886" y="1474723"/>
          <a:ext cx="1843404" cy="1843404"/>
        </a:xfrm>
        <a:prstGeom prst="gear6">
          <a:avLst/>
        </a:prstGeom>
        <a:solidFill>
          <a:schemeClr val="accent4">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呈现在</a:t>
          </a:r>
          <a:r>
            <a:rPr lang="zh-CN" altLang="en-US" sz="1800" b="1" kern="1200" dirty="0">
              <a:solidFill>
                <a:srgbClr val="FFFF00"/>
              </a:solidFill>
              <a:latin typeface="Times New Roman" panose="02020603050405020304" pitchFamily="18" charset="0"/>
              <a:cs typeface="Times New Roman" panose="02020603050405020304" pitchFamily="18" charset="0"/>
            </a:rPr>
            <a:t>大屏幕显示器</a:t>
          </a:r>
          <a:endParaRPr lang="zh-CN" altLang="en-US" sz="1800" kern="1200" dirty="0">
            <a:solidFill>
              <a:srgbClr val="FFFF00"/>
            </a:solidFill>
          </a:endParaRPr>
        </a:p>
      </dsp:txBody>
      <dsp:txXfrm>
        <a:off x="2130969" y="1941610"/>
        <a:ext cx="915238" cy="909630"/>
      </dsp:txXfrm>
    </dsp:sp>
    <dsp:sp modelId="{C7C49713-4F8F-477E-B877-9C35EAAA673C}">
      <dsp:nvSpPr>
        <dsp:cNvPr id="0" name=""/>
        <dsp:cNvSpPr/>
      </dsp:nvSpPr>
      <dsp:spPr>
        <a:xfrm rot="20700000">
          <a:off x="2699381" y="202962"/>
          <a:ext cx="1806160" cy="1806160"/>
        </a:xfrm>
        <a:prstGeom prst="gear6">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呈现在</a:t>
          </a:r>
          <a:r>
            <a:rPr lang="zh-CN" altLang="en-US" sz="1800" b="1" kern="1200" dirty="0">
              <a:solidFill>
                <a:srgbClr val="FFFF00"/>
              </a:solidFill>
              <a:latin typeface="Times New Roman" panose="02020603050405020304" pitchFamily="18" charset="0"/>
              <a:cs typeface="Times New Roman" panose="02020603050405020304" pitchFamily="18" charset="0"/>
            </a:rPr>
            <a:t>网页</a:t>
          </a:r>
          <a:r>
            <a:rPr lang="zh-CN" altLang="en-US" sz="1800" b="1" kern="1200" dirty="0">
              <a:latin typeface="Times New Roman" panose="02020603050405020304" pitchFamily="18" charset="0"/>
              <a:cs typeface="Times New Roman" panose="02020603050405020304" pitchFamily="18" charset="0"/>
            </a:rPr>
            <a:t>上</a:t>
          </a:r>
          <a:endParaRPr lang="zh-CN" altLang="en-US" sz="1800" kern="1200" dirty="0"/>
        </a:p>
      </dsp:txBody>
      <dsp:txXfrm rot="-20700000">
        <a:off x="3095525" y="599106"/>
        <a:ext cx="1013872" cy="1013872"/>
      </dsp:txXfrm>
    </dsp:sp>
    <dsp:sp modelId="{7FD8B8CA-4A38-4739-A11D-72E01E08B503}">
      <dsp:nvSpPr>
        <dsp:cNvPr id="0" name=""/>
        <dsp:cNvSpPr/>
      </dsp:nvSpPr>
      <dsp:spPr>
        <a:xfrm>
          <a:off x="2951280" y="1688747"/>
          <a:ext cx="3244392" cy="3244392"/>
        </a:xfrm>
        <a:prstGeom prst="circularArrow">
          <a:avLst>
            <a:gd name="adj1" fmla="val 4688"/>
            <a:gd name="adj2" fmla="val 299029"/>
            <a:gd name="adj3" fmla="val 2525252"/>
            <a:gd name="adj4" fmla="val 15841841"/>
            <a:gd name="adj5" fmla="val 546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2FFDD46-D986-46DA-A97F-B7CCDF2C355D}">
      <dsp:nvSpPr>
        <dsp:cNvPr id="0" name=""/>
        <dsp:cNvSpPr/>
      </dsp:nvSpPr>
      <dsp:spPr>
        <a:xfrm>
          <a:off x="1340423" y="1065070"/>
          <a:ext cx="2357253" cy="2357253"/>
        </a:xfrm>
        <a:prstGeom prst="leftCircularArrow">
          <a:avLst>
            <a:gd name="adj1" fmla="val 6452"/>
            <a:gd name="adj2" fmla="val 429999"/>
            <a:gd name="adj3" fmla="val 10489124"/>
            <a:gd name="adj4" fmla="val 14837806"/>
            <a:gd name="adj5" fmla="val 7527"/>
          </a:avLst>
        </a:prstGeom>
        <a:solidFill>
          <a:schemeClr val="accent4">
            <a:hueOff val="-431885"/>
            <a:satOff val="-331"/>
            <a:lumOff val="568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427F16-B52F-4EA6-8840-FEE6B51A7BF5}">
      <dsp:nvSpPr>
        <dsp:cNvPr id="0" name=""/>
        <dsp:cNvSpPr/>
      </dsp:nvSpPr>
      <dsp:spPr>
        <a:xfrm>
          <a:off x="2281597" y="-194432"/>
          <a:ext cx="2541594" cy="2541594"/>
        </a:xfrm>
        <a:prstGeom prst="circularArrow">
          <a:avLst>
            <a:gd name="adj1" fmla="val 5984"/>
            <a:gd name="adj2" fmla="val 394124"/>
            <a:gd name="adj3" fmla="val 13313824"/>
            <a:gd name="adj4" fmla="val 10508221"/>
            <a:gd name="adj5" fmla="val 6981"/>
          </a:avLst>
        </a:prstGeom>
        <a:solidFill>
          <a:schemeClr val="accent4">
            <a:hueOff val="-863770"/>
            <a:satOff val="-662"/>
            <a:lumOff val="11373"/>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D6CB0-6F4F-4B4A-A812-95BBBB2D64BA}">
      <dsp:nvSpPr>
        <dsp:cNvPr id="0" name=""/>
        <dsp:cNvSpPr/>
      </dsp:nvSpPr>
      <dsp:spPr>
        <a:xfrm>
          <a:off x="2561" y="183179"/>
          <a:ext cx="2031918" cy="1219150"/>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项目目前整体状态</a:t>
          </a:r>
          <a:endParaRPr lang="zh-CN" altLang="en-US" sz="1800" kern="1200" dirty="0"/>
        </a:p>
      </dsp:txBody>
      <dsp:txXfrm>
        <a:off x="2561" y="183179"/>
        <a:ext cx="2031918" cy="1219150"/>
      </dsp:txXfrm>
    </dsp:sp>
    <dsp:sp modelId="{835116B6-7748-474A-BCBF-B3A399FAE466}">
      <dsp:nvSpPr>
        <dsp:cNvPr id="0" name=""/>
        <dsp:cNvSpPr/>
      </dsp:nvSpPr>
      <dsp:spPr>
        <a:xfrm>
          <a:off x="2237671" y="183179"/>
          <a:ext cx="2031918" cy="1219150"/>
        </a:xfrm>
        <a:prstGeom prst="rect">
          <a:avLst/>
        </a:prstGeom>
        <a:gradFill rotWithShape="0">
          <a:gsLst>
            <a:gs pos="0">
              <a:schemeClr val="accent4">
                <a:hueOff val="-95974"/>
                <a:satOff val="-74"/>
                <a:lumOff val="1264"/>
                <a:alphaOff val="0"/>
                <a:tint val="50000"/>
                <a:satMod val="300000"/>
              </a:schemeClr>
            </a:gs>
            <a:gs pos="35000">
              <a:schemeClr val="accent4">
                <a:hueOff val="-95974"/>
                <a:satOff val="-74"/>
                <a:lumOff val="1264"/>
                <a:alphaOff val="0"/>
                <a:tint val="37000"/>
                <a:satMod val="300000"/>
              </a:schemeClr>
            </a:gs>
            <a:gs pos="100000">
              <a:schemeClr val="accent4">
                <a:hueOff val="-95974"/>
                <a:satOff val="-74"/>
                <a:lumOff val="126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风险及风险状况</a:t>
          </a:r>
        </a:p>
      </dsp:txBody>
      <dsp:txXfrm>
        <a:off x="2237671" y="183179"/>
        <a:ext cx="2031918" cy="1219150"/>
      </dsp:txXfrm>
    </dsp:sp>
    <dsp:sp modelId="{23CD7087-3B83-437C-92C8-FD4CD2BE357F}">
      <dsp:nvSpPr>
        <dsp:cNvPr id="0" name=""/>
        <dsp:cNvSpPr/>
      </dsp:nvSpPr>
      <dsp:spPr>
        <a:xfrm>
          <a:off x="4472780" y="183179"/>
          <a:ext cx="2031918" cy="1219150"/>
        </a:xfrm>
        <a:prstGeom prst="rect">
          <a:avLst/>
        </a:prstGeom>
        <a:gradFill rotWithShape="0">
          <a:gsLst>
            <a:gs pos="0">
              <a:schemeClr val="accent4">
                <a:hueOff val="-191949"/>
                <a:satOff val="-147"/>
                <a:lumOff val="2527"/>
                <a:alphaOff val="0"/>
                <a:tint val="50000"/>
                <a:satMod val="300000"/>
              </a:schemeClr>
            </a:gs>
            <a:gs pos="35000">
              <a:schemeClr val="accent4">
                <a:hueOff val="-191949"/>
                <a:satOff val="-147"/>
                <a:lumOff val="2527"/>
                <a:alphaOff val="0"/>
                <a:tint val="37000"/>
                <a:satMod val="300000"/>
              </a:schemeClr>
            </a:gs>
            <a:gs pos="100000">
              <a:schemeClr val="accent4">
                <a:hueOff val="-191949"/>
                <a:satOff val="-147"/>
                <a:lumOff val="252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目前的工作任务</a:t>
          </a:r>
        </a:p>
      </dsp:txBody>
      <dsp:txXfrm>
        <a:off x="4472780" y="183179"/>
        <a:ext cx="2031918" cy="1219150"/>
      </dsp:txXfrm>
    </dsp:sp>
    <dsp:sp modelId="{68A85C57-7412-4AE4-8E10-AC629E0F0094}">
      <dsp:nvSpPr>
        <dsp:cNvPr id="0" name=""/>
        <dsp:cNvSpPr/>
      </dsp:nvSpPr>
      <dsp:spPr>
        <a:xfrm>
          <a:off x="6707890" y="183179"/>
          <a:ext cx="2031918" cy="1219150"/>
        </a:xfrm>
        <a:prstGeom prst="rect">
          <a:avLst/>
        </a:prstGeom>
        <a:gradFill rotWithShape="0">
          <a:gsLst>
            <a:gs pos="0">
              <a:schemeClr val="accent4">
                <a:hueOff val="-287923"/>
                <a:satOff val="-221"/>
                <a:lumOff val="3791"/>
                <a:alphaOff val="0"/>
                <a:tint val="50000"/>
                <a:satMod val="300000"/>
              </a:schemeClr>
            </a:gs>
            <a:gs pos="35000">
              <a:schemeClr val="accent4">
                <a:hueOff val="-287923"/>
                <a:satOff val="-221"/>
                <a:lumOff val="3791"/>
                <a:alphaOff val="0"/>
                <a:tint val="37000"/>
                <a:satMod val="300000"/>
              </a:schemeClr>
            </a:gs>
            <a:gs pos="100000">
              <a:schemeClr val="accent4">
                <a:hueOff val="-287923"/>
                <a:satOff val="-221"/>
                <a:lumOff val="379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每日进度</a:t>
          </a:r>
          <a:r>
            <a:rPr lang="en-US" altLang="zh-CN" sz="1800" b="1" kern="1200" dirty="0">
              <a:latin typeface="Times New Roman" panose="02020603050405020304" pitchFamily="18" charset="0"/>
              <a:cs typeface="Times New Roman" panose="02020603050405020304" pitchFamily="18" charset="0"/>
            </a:rPr>
            <a:t>/</a:t>
          </a:r>
          <a:r>
            <a:rPr lang="zh-CN" altLang="en-US" sz="1800" b="1" kern="1200" dirty="0">
              <a:latin typeface="Times New Roman" panose="02020603050405020304" pitchFamily="18" charset="0"/>
              <a:cs typeface="Times New Roman" panose="02020603050405020304" pitchFamily="18" charset="0"/>
            </a:rPr>
            <a:t>剩余工作</a:t>
          </a:r>
        </a:p>
      </dsp:txBody>
      <dsp:txXfrm>
        <a:off x="6707890" y="183179"/>
        <a:ext cx="2031918" cy="1219150"/>
      </dsp:txXfrm>
    </dsp:sp>
    <dsp:sp modelId="{7CF5AA8C-12B7-4D3F-8840-75A2D6607B9B}">
      <dsp:nvSpPr>
        <dsp:cNvPr id="0" name=""/>
        <dsp:cNvSpPr/>
      </dsp:nvSpPr>
      <dsp:spPr>
        <a:xfrm>
          <a:off x="2561" y="1605522"/>
          <a:ext cx="2031918" cy="1219150"/>
        </a:xfrm>
        <a:prstGeom prst="rect">
          <a:avLst/>
        </a:prstGeom>
        <a:gradFill rotWithShape="0">
          <a:gsLst>
            <a:gs pos="0">
              <a:schemeClr val="accent4">
                <a:hueOff val="-383898"/>
                <a:satOff val="-294"/>
                <a:lumOff val="5055"/>
                <a:alphaOff val="0"/>
                <a:tint val="50000"/>
                <a:satMod val="300000"/>
              </a:schemeClr>
            </a:gs>
            <a:gs pos="35000">
              <a:schemeClr val="accent4">
                <a:hueOff val="-383898"/>
                <a:satOff val="-294"/>
                <a:lumOff val="5055"/>
                <a:alphaOff val="0"/>
                <a:tint val="37000"/>
                <a:satMod val="300000"/>
              </a:schemeClr>
            </a:gs>
            <a:gs pos="100000">
              <a:schemeClr val="accent4">
                <a:hueOff val="-383898"/>
                <a:satOff val="-294"/>
                <a:lumOff val="505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a:latin typeface="Times New Roman" panose="02020603050405020304" pitchFamily="18" charset="0"/>
              <a:cs typeface="Times New Roman" panose="02020603050405020304" pitchFamily="18" charset="0"/>
            </a:rPr>
            <a:t>未来的项目状态预测</a:t>
          </a:r>
          <a:endParaRPr lang="en-US" altLang="zh-CN" sz="1800" b="1" kern="1200" dirty="0">
            <a:latin typeface="Times New Roman" panose="02020603050405020304" pitchFamily="18" charset="0"/>
            <a:cs typeface="Times New Roman" panose="02020603050405020304" pitchFamily="18" charset="0"/>
          </a:endParaRPr>
        </a:p>
      </dsp:txBody>
      <dsp:txXfrm>
        <a:off x="2561" y="1605522"/>
        <a:ext cx="2031918" cy="1219150"/>
      </dsp:txXfrm>
    </dsp:sp>
    <dsp:sp modelId="{EA829667-9CA1-4F77-ABBA-E7E921DB0418}">
      <dsp:nvSpPr>
        <dsp:cNvPr id="0" name=""/>
        <dsp:cNvSpPr/>
      </dsp:nvSpPr>
      <dsp:spPr>
        <a:xfrm>
          <a:off x="2237671" y="1605522"/>
          <a:ext cx="2031918" cy="1219150"/>
        </a:xfrm>
        <a:prstGeom prst="rect">
          <a:avLst/>
        </a:prstGeom>
        <a:gradFill rotWithShape="0">
          <a:gsLst>
            <a:gs pos="0">
              <a:schemeClr val="accent4">
                <a:hueOff val="-479872"/>
                <a:satOff val="-368"/>
                <a:lumOff val="6318"/>
                <a:alphaOff val="0"/>
                <a:tint val="50000"/>
                <a:satMod val="300000"/>
              </a:schemeClr>
            </a:gs>
            <a:gs pos="35000">
              <a:schemeClr val="accent4">
                <a:hueOff val="-479872"/>
                <a:satOff val="-368"/>
                <a:lumOff val="6318"/>
                <a:alphaOff val="0"/>
                <a:tint val="37000"/>
                <a:satMod val="300000"/>
              </a:schemeClr>
            </a:gs>
            <a:gs pos="100000">
              <a:schemeClr val="accent4">
                <a:hueOff val="-479872"/>
                <a:satOff val="-368"/>
                <a:lumOff val="631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需求编写</a:t>
          </a:r>
          <a:r>
            <a:rPr lang="en-US" altLang="zh-CN" sz="1800" b="1" kern="1200" dirty="0">
              <a:latin typeface="Times New Roman" panose="02020603050405020304" pitchFamily="18" charset="0"/>
              <a:cs typeface="Times New Roman" panose="02020603050405020304" pitchFamily="18" charset="0"/>
            </a:rPr>
            <a:t>/</a:t>
          </a:r>
          <a:r>
            <a:rPr lang="zh-CN" altLang="en-US" sz="1800" b="1" kern="1200" dirty="0">
              <a:latin typeface="Times New Roman" panose="02020603050405020304" pitchFamily="18" charset="0"/>
              <a:cs typeface="Times New Roman" panose="02020603050405020304" pitchFamily="18" charset="0"/>
            </a:rPr>
            <a:t>展示</a:t>
          </a:r>
          <a:r>
            <a:rPr lang="en-US" altLang="zh-CN" sz="1800" b="1" kern="1200" dirty="0">
              <a:latin typeface="Times New Roman" panose="02020603050405020304" pitchFamily="18" charset="0"/>
              <a:cs typeface="Times New Roman" panose="02020603050405020304" pitchFamily="18" charset="0"/>
            </a:rPr>
            <a:t>/</a:t>
          </a:r>
          <a:r>
            <a:rPr lang="zh-CN" altLang="en-US" sz="1800" b="1" kern="1200" dirty="0">
              <a:latin typeface="Times New Roman" panose="02020603050405020304" pitchFamily="18" charset="0"/>
              <a:cs typeface="Times New Roman" panose="02020603050405020304" pitchFamily="18" charset="0"/>
            </a:rPr>
            <a:t>交付数量</a:t>
          </a:r>
        </a:p>
      </dsp:txBody>
      <dsp:txXfrm>
        <a:off x="2237671" y="1605522"/>
        <a:ext cx="2031918" cy="1219150"/>
      </dsp:txXfrm>
    </dsp:sp>
    <dsp:sp modelId="{45CC74F6-831C-4245-A379-2FE69698A5EE}">
      <dsp:nvSpPr>
        <dsp:cNvPr id="0" name=""/>
        <dsp:cNvSpPr/>
      </dsp:nvSpPr>
      <dsp:spPr>
        <a:xfrm>
          <a:off x="4472780" y="1605522"/>
          <a:ext cx="2031918" cy="1219150"/>
        </a:xfrm>
        <a:prstGeom prst="rect">
          <a:avLst/>
        </a:prstGeom>
        <a:gradFill rotWithShape="0">
          <a:gsLst>
            <a:gs pos="0">
              <a:schemeClr val="accent4">
                <a:hueOff val="-575847"/>
                <a:satOff val="-441"/>
                <a:lumOff val="7582"/>
                <a:alphaOff val="0"/>
                <a:tint val="50000"/>
                <a:satMod val="300000"/>
              </a:schemeClr>
            </a:gs>
            <a:gs pos="35000">
              <a:schemeClr val="accent4">
                <a:hueOff val="-575847"/>
                <a:satOff val="-441"/>
                <a:lumOff val="7582"/>
                <a:alphaOff val="0"/>
                <a:tint val="37000"/>
                <a:satMod val="300000"/>
              </a:schemeClr>
            </a:gs>
            <a:gs pos="100000">
              <a:schemeClr val="accent4">
                <a:hueOff val="-575847"/>
                <a:satOff val="-441"/>
                <a:lumOff val="758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a:latin typeface="Times New Roman" panose="02020603050405020304" pitchFamily="18" charset="0"/>
              <a:cs typeface="Times New Roman" panose="02020603050405020304" pitchFamily="18" charset="0"/>
            </a:rPr>
            <a:t>编写</a:t>
          </a:r>
          <a:r>
            <a:rPr lang="en-US" altLang="zh-CN" sz="1800" b="1" kern="1200">
              <a:latin typeface="Times New Roman" panose="02020603050405020304" pitchFamily="18" charset="0"/>
              <a:cs typeface="Times New Roman" panose="02020603050405020304" pitchFamily="18" charset="0"/>
            </a:rPr>
            <a:t>/</a:t>
          </a:r>
          <a:r>
            <a:rPr lang="zh-CN" altLang="en-US" sz="1800" b="1" kern="1200">
              <a:latin typeface="Times New Roman" panose="02020603050405020304" pitchFamily="18" charset="0"/>
              <a:cs typeface="Times New Roman" panose="02020603050405020304" pitchFamily="18" charset="0"/>
            </a:rPr>
            <a:t>通过测试场景和测试用例数</a:t>
          </a:r>
          <a:endParaRPr lang="zh-CN" altLang="en-US" sz="1800" b="1" kern="1200" dirty="0">
            <a:latin typeface="Times New Roman" panose="02020603050405020304" pitchFamily="18" charset="0"/>
            <a:cs typeface="Times New Roman" panose="02020603050405020304" pitchFamily="18" charset="0"/>
          </a:endParaRPr>
        </a:p>
      </dsp:txBody>
      <dsp:txXfrm>
        <a:off x="4472780" y="1605522"/>
        <a:ext cx="2031918" cy="1219150"/>
      </dsp:txXfrm>
    </dsp:sp>
    <dsp:sp modelId="{2B6466CC-9C8E-48F2-B3E1-E3251E649E0B}">
      <dsp:nvSpPr>
        <dsp:cNvPr id="0" name=""/>
        <dsp:cNvSpPr/>
      </dsp:nvSpPr>
      <dsp:spPr>
        <a:xfrm>
          <a:off x="6707890" y="1605522"/>
          <a:ext cx="2031918" cy="1219150"/>
        </a:xfrm>
        <a:prstGeom prst="rect">
          <a:avLst/>
        </a:prstGeom>
        <a:gradFill rotWithShape="0">
          <a:gsLst>
            <a:gs pos="0">
              <a:schemeClr val="accent4">
                <a:hueOff val="-671821"/>
                <a:satOff val="-515"/>
                <a:lumOff val="8846"/>
                <a:alphaOff val="0"/>
                <a:tint val="50000"/>
                <a:satMod val="300000"/>
              </a:schemeClr>
            </a:gs>
            <a:gs pos="35000">
              <a:schemeClr val="accent4">
                <a:hueOff val="-671821"/>
                <a:satOff val="-515"/>
                <a:lumOff val="8846"/>
                <a:alphaOff val="0"/>
                <a:tint val="37000"/>
                <a:satMod val="300000"/>
              </a:schemeClr>
            </a:gs>
            <a:gs pos="100000">
              <a:schemeClr val="accent4">
                <a:hueOff val="-671821"/>
                <a:satOff val="-515"/>
                <a:lumOff val="884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产品组实现所对应的成本或人时</a:t>
          </a:r>
        </a:p>
      </dsp:txBody>
      <dsp:txXfrm>
        <a:off x="6707890" y="1605522"/>
        <a:ext cx="2031918" cy="1219150"/>
      </dsp:txXfrm>
    </dsp:sp>
    <dsp:sp modelId="{2B4E24D5-A876-45C6-A275-685800EBBBAB}">
      <dsp:nvSpPr>
        <dsp:cNvPr id="0" name=""/>
        <dsp:cNvSpPr/>
      </dsp:nvSpPr>
      <dsp:spPr>
        <a:xfrm>
          <a:off x="2237671" y="3027865"/>
          <a:ext cx="2031918" cy="1219150"/>
        </a:xfrm>
        <a:prstGeom prst="rect">
          <a:avLst/>
        </a:prstGeom>
        <a:gradFill rotWithShape="0">
          <a:gsLst>
            <a:gs pos="0">
              <a:schemeClr val="accent4">
                <a:hueOff val="-767795"/>
                <a:satOff val="-588"/>
                <a:lumOff val="10109"/>
                <a:alphaOff val="0"/>
                <a:tint val="50000"/>
                <a:satMod val="300000"/>
              </a:schemeClr>
            </a:gs>
            <a:gs pos="35000">
              <a:schemeClr val="accent4">
                <a:hueOff val="-767795"/>
                <a:satOff val="-588"/>
                <a:lumOff val="10109"/>
                <a:alphaOff val="0"/>
                <a:tint val="37000"/>
                <a:satMod val="300000"/>
              </a:schemeClr>
            </a:gs>
            <a:gs pos="100000">
              <a:schemeClr val="accent4">
                <a:hueOff val="-767795"/>
                <a:satOff val="-588"/>
                <a:lumOff val="1010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a:latin typeface="Times New Roman" panose="02020603050405020304" pitchFamily="18" charset="0"/>
              <a:cs typeface="Times New Roman" panose="02020603050405020304" pitchFamily="18" charset="0"/>
            </a:rPr>
            <a:t>上一次回顾会制定的决议和行动项</a:t>
          </a:r>
          <a:endParaRPr lang="zh-CN" altLang="en-US" sz="1800" b="1" kern="1200" dirty="0">
            <a:latin typeface="Times New Roman" panose="02020603050405020304" pitchFamily="18" charset="0"/>
            <a:cs typeface="Times New Roman" panose="02020603050405020304" pitchFamily="18" charset="0"/>
          </a:endParaRPr>
        </a:p>
      </dsp:txBody>
      <dsp:txXfrm>
        <a:off x="2237671" y="3027865"/>
        <a:ext cx="2031918" cy="1219150"/>
      </dsp:txXfrm>
    </dsp:sp>
    <dsp:sp modelId="{BD5D6654-E302-49E9-AAAB-1E50DA1E136E}">
      <dsp:nvSpPr>
        <dsp:cNvPr id="0" name=""/>
        <dsp:cNvSpPr/>
      </dsp:nvSpPr>
      <dsp:spPr>
        <a:xfrm>
          <a:off x="4472780" y="3027865"/>
          <a:ext cx="2031918" cy="1219150"/>
        </a:xfrm>
        <a:prstGeom prst="rect">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服务器和其他基础设施设备的状态</a:t>
          </a:r>
        </a:p>
      </dsp:txBody>
      <dsp:txXfrm>
        <a:off x="4472780" y="3027865"/>
        <a:ext cx="2031918" cy="121915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9005" y="0"/>
          <a:ext cx="2340952" cy="4320480"/>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、批准的变更请求</a:t>
          </a:r>
          <a:endParaRPr lang="en-US" altLang="zh-CN" sz="1800" kern="1200" dirty="0">
            <a:solidFill>
              <a:schemeClr val="bg1"/>
            </a:solidFill>
          </a:endParaRPr>
        </a:p>
      </dsp:txBody>
      <dsp:txXfrm>
        <a:off x="77569" y="68564"/>
        <a:ext cx="2203824" cy="4183352"/>
      </dsp:txXfrm>
    </dsp:sp>
    <dsp:sp modelId="{14652B25-4626-446B-9772-CF707F7DD993}">
      <dsp:nvSpPr>
        <dsp:cNvPr id="0" name=""/>
        <dsp:cNvSpPr/>
      </dsp:nvSpPr>
      <dsp:spPr>
        <a:xfrm>
          <a:off x="2542651" y="1921300"/>
          <a:ext cx="408509" cy="477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42651" y="2016876"/>
        <a:ext cx="285956" cy="286727"/>
      </dsp:txXfrm>
    </dsp:sp>
    <dsp:sp modelId="{C8D7C99F-054B-458A-BA78-5C1A22ACEBC6}">
      <dsp:nvSpPr>
        <dsp:cNvPr id="0" name=""/>
        <dsp:cNvSpPr/>
      </dsp:nvSpPr>
      <dsp:spPr>
        <a:xfrm>
          <a:off x="3120731" y="0"/>
          <a:ext cx="2223178" cy="4320480"/>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a:t>
          </a:r>
          <a:r>
            <a:rPr lang="zh-CN" altLang="zh-CN" sz="2000" b="0" kern="1200" dirty="0">
              <a:solidFill>
                <a:schemeClr val="bg1"/>
              </a:solidFill>
            </a:rPr>
            <a:t>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、信息传播</a:t>
          </a:r>
          <a:endParaRPr lang="en-US" altLang="zh-CN" sz="2000" b="0" kern="1200" dirty="0">
            <a:solidFill>
              <a:schemeClr val="bg1"/>
            </a:solidFill>
          </a:endParaRPr>
        </a:p>
      </dsp:txBody>
      <dsp:txXfrm>
        <a:off x="3185846" y="65115"/>
        <a:ext cx="2092948" cy="4190250"/>
      </dsp:txXfrm>
    </dsp:sp>
    <dsp:sp modelId="{464DA894-C465-4F92-9ED2-46AEB669D8E1}">
      <dsp:nvSpPr>
        <dsp:cNvPr id="0" name=""/>
        <dsp:cNvSpPr/>
      </dsp:nvSpPr>
      <dsp:spPr>
        <a:xfrm>
          <a:off x="5536603" y="1921300"/>
          <a:ext cx="408509" cy="477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536603" y="2016876"/>
        <a:ext cx="285956" cy="286727"/>
      </dsp:txXfrm>
    </dsp:sp>
    <dsp:sp modelId="{642BD169-43AF-4664-BFC7-EF3BDBC7605C}">
      <dsp:nvSpPr>
        <dsp:cNvPr id="0" name=""/>
        <dsp:cNvSpPr/>
      </dsp:nvSpPr>
      <dsp:spPr>
        <a:xfrm>
          <a:off x="6114682" y="0"/>
          <a:ext cx="2733295" cy="4320480"/>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b="1" kern="1200" dirty="0">
              <a:solidFill>
                <a:srgbClr val="FFC000"/>
              </a:solidFill>
            </a:rPr>
            <a:t>1</a:t>
          </a:r>
          <a:r>
            <a:rPr lang="zh-CN" altLang="en-US" sz="2000" b="1" kern="1200" dirty="0">
              <a:solidFill>
                <a:srgbClr val="FFC000"/>
              </a:solidFill>
            </a:rPr>
            <a:t>、变更请求</a:t>
          </a:r>
          <a:endParaRPr lang="en-US" altLang="zh-CN" sz="2000" b="1" kern="1200" dirty="0">
            <a:solidFill>
              <a:srgbClr val="FFC000"/>
            </a:solidFill>
          </a:endParaRPr>
        </a:p>
        <a:p>
          <a:pPr marL="0" lvl="0" indent="0" algn="l" defTabSz="889000">
            <a:lnSpc>
              <a:spcPct val="90000"/>
            </a:lnSpc>
            <a:spcBef>
              <a:spcPct val="0"/>
            </a:spcBef>
            <a:spcAft>
              <a:spcPct val="35000"/>
            </a:spcAft>
            <a:buNone/>
          </a:pPr>
          <a:r>
            <a:rPr lang="en-US" altLang="zh-CN" sz="2000" b="1" kern="1200" dirty="0">
              <a:solidFill>
                <a:srgbClr val="FFC000"/>
              </a:solidFill>
            </a:rPr>
            <a:t>2</a:t>
          </a:r>
          <a:r>
            <a:rPr lang="zh-CN" altLang="en-US" sz="2000" b="1" kern="1200" dirty="0">
              <a:solidFill>
                <a:srgbClr val="FFC000"/>
              </a:solidFill>
            </a:rPr>
            <a:t>、可交付成果</a:t>
          </a:r>
          <a:endParaRPr lang="en-US" altLang="zh-CN" sz="2000" b="1" kern="1200" dirty="0">
            <a:solidFill>
              <a:srgbClr val="FFC000"/>
            </a:solidFill>
          </a:endParaRPr>
        </a:p>
        <a:p>
          <a:pPr marL="0" lvl="0" indent="0" algn="l" defTabSz="889000">
            <a:lnSpc>
              <a:spcPct val="90000"/>
            </a:lnSpc>
            <a:spcBef>
              <a:spcPct val="0"/>
            </a:spcBef>
            <a:spcAft>
              <a:spcPct val="35000"/>
            </a:spcAft>
            <a:buNone/>
          </a:pPr>
          <a:r>
            <a:rPr lang="en-US" altLang="zh-CN" sz="2000" b="1" kern="1200" dirty="0">
              <a:solidFill>
                <a:srgbClr val="FFC000"/>
              </a:solidFill>
            </a:rPr>
            <a:t>3</a:t>
          </a:r>
          <a:r>
            <a:rPr lang="zh-CN" altLang="en-US" sz="2000" b="1" kern="1200" dirty="0">
              <a:solidFill>
                <a:srgbClr val="FFC000"/>
              </a:solidFill>
            </a:rPr>
            <a:t>、演示工作，交付软件</a:t>
          </a:r>
          <a:endParaRPr lang="en-US" altLang="zh-CN" sz="2000" b="1" kern="1200" dirty="0">
            <a:solidFill>
              <a:srgbClr val="FFC000"/>
            </a:solidFill>
          </a:endParaRPr>
        </a:p>
        <a:p>
          <a:pPr marL="0" lvl="0" indent="0" algn="l" defTabSz="889000">
            <a:lnSpc>
              <a:spcPct val="90000"/>
            </a:lnSpc>
            <a:spcBef>
              <a:spcPct val="0"/>
            </a:spcBef>
            <a:spcAft>
              <a:spcPct val="35000"/>
            </a:spcAft>
            <a:buNone/>
          </a:pPr>
          <a:r>
            <a:rPr lang="en-US" altLang="zh-CN" sz="2000" b="1" kern="1200" dirty="0">
              <a:solidFill>
                <a:srgbClr val="FFC000"/>
              </a:solidFill>
            </a:rPr>
            <a:t>4</a:t>
          </a:r>
          <a:r>
            <a:rPr lang="zh-CN" altLang="en-US" sz="2000" b="1" kern="1200" dirty="0">
              <a:solidFill>
                <a:srgbClr val="FFC000"/>
              </a:solidFill>
            </a:rPr>
            <a:t>、项目管理计划</a:t>
          </a:r>
          <a:r>
            <a:rPr lang="zh-CN" altLang="en-US" sz="1200" b="1" kern="1200" dirty="0">
              <a:solidFill>
                <a:srgbClr val="FFC000"/>
              </a:solidFill>
            </a:rPr>
            <a:t>（更新）</a:t>
          </a:r>
          <a:endParaRPr lang="en-US" altLang="zh-CN" sz="1600" b="1" kern="1200" dirty="0">
            <a:solidFill>
              <a:srgbClr val="FFC000"/>
            </a:solidFill>
          </a:endParaRPr>
        </a:p>
        <a:p>
          <a:pPr marL="0" lvl="0" indent="0" algn="l" defTabSz="889000">
            <a:lnSpc>
              <a:spcPct val="90000"/>
            </a:lnSpc>
            <a:spcBef>
              <a:spcPct val="0"/>
            </a:spcBef>
            <a:spcAft>
              <a:spcPct val="35000"/>
            </a:spcAft>
            <a:buNone/>
          </a:pPr>
          <a:r>
            <a:rPr lang="en-US" altLang="zh-CN" sz="2000" b="1" kern="1200" dirty="0">
              <a:solidFill>
                <a:srgbClr val="FFC000"/>
              </a:solidFill>
            </a:rPr>
            <a:t>5</a:t>
          </a:r>
          <a:r>
            <a:rPr lang="zh-CN" altLang="en-US" sz="2000" b="1" kern="1200" dirty="0">
              <a:solidFill>
                <a:srgbClr val="FFC000"/>
              </a:solidFill>
            </a:rPr>
            <a:t>、项目文件</a:t>
          </a:r>
          <a:r>
            <a:rPr lang="zh-CN" altLang="en-US" sz="1200" b="1" kern="1200" dirty="0">
              <a:solidFill>
                <a:srgbClr val="FFC000"/>
              </a:solidFill>
            </a:rPr>
            <a:t>（更新）</a:t>
          </a:r>
          <a:endParaRPr lang="en-US" altLang="zh-CN" sz="1200" b="1" kern="1200" dirty="0">
            <a:solidFill>
              <a:srgbClr val="FFC000"/>
            </a:solidFill>
          </a:endParaRPr>
        </a:p>
        <a:p>
          <a:pPr marL="0" lvl="0" indent="0" algn="l" defTabSz="889000">
            <a:lnSpc>
              <a:spcPct val="90000"/>
            </a:lnSpc>
            <a:spcBef>
              <a:spcPct val="0"/>
            </a:spcBef>
            <a:spcAft>
              <a:spcPct val="35000"/>
            </a:spcAft>
            <a:buNone/>
          </a:pPr>
          <a:r>
            <a:rPr lang="en-US" altLang="zh-CN" sz="2000" b="1" kern="1200" dirty="0">
              <a:solidFill>
                <a:srgbClr val="026DCE"/>
              </a:solidFill>
              <a:latin typeface="Franklin Gothic Medium"/>
              <a:ea typeface="微软雅黑"/>
              <a:cs typeface="+mn-cs"/>
            </a:rPr>
            <a:t>6</a:t>
          </a:r>
          <a:r>
            <a:rPr lang="zh-CN" altLang="zh-CN" sz="2000" b="1" kern="1200" dirty="0">
              <a:solidFill>
                <a:srgbClr val="026DCE"/>
              </a:solidFill>
              <a:latin typeface="Franklin Gothic Medium"/>
              <a:ea typeface="微软雅黑"/>
              <a:cs typeface="+mn-cs"/>
            </a:rPr>
            <a:t>、工作绩效数据</a:t>
          </a:r>
          <a:endParaRPr lang="zh-CN" altLang="en-US" sz="1200" b="1" kern="1200" dirty="0">
            <a:solidFill>
              <a:srgbClr val="FFC000"/>
            </a:solidFill>
          </a:endParaRPr>
        </a:p>
      </dsp:txBody>
      <dsp:txXfrm>
        <a:off x="6194737" y="80055"/>
        <a:ext cx="2573185" cy="416037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9005" y="27036"/>
          <a:ext cx="2340952" cy="309044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、进度预测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、成本预测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en-US" sz="1800" kern="1200" dirty="0">
              <a:solidFill>
                <a:schemeClr val="bg1"/>
              </a:solidFill>
            </a:rPr>
            <a:t>、确认的变更</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b="1" kern="1200" dirty="0">
              <a:solidFill>
                <a:srgbClr val="FFC000"/>
              </a:solidFill>
            </a:rPr>
            <a:t>5</a:t>
          </a:r>
          <a:r>
            <a:rPr lang="zh-CN" altLang="en-US" sz="1800" b="1" kern="1200" dirty="0">
              <a:solidFill>
                <a:srgbClr val="FFC000"/>
              </a:solidFill>
            </a:rPr>
            <a:t>、工作绩效信息</a:t>
          </a:r>
        </a:p>
      </dsp:txBody>
      <dsp:txXfrm>
        <a:off x="77569" y="95600"/>
        <a:ext cx="2203824" cy="2953317"/>
      </dsp:txXfrm>
    </dsp:sp>
    <dsp:sp modelId="{14652B25-4626-446B-9772-CF707F7DD993}">
      <dsp:nvSpPr>
        <dsp:cNvPr id="0" name=""/>
        <dsp:cNvSpPr/>
      </dsp:nvSpPr>
      <dsp:spPr>
        <a:xfrm>
          <a:off x="2542651" y="1333319"/>
          <a:ext cx="408509" cy="477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42651" y="1428895"/>
        <a:ext cx="285956" cy="286727"/>
      </dsp:txXfrm>
    </dsp:sp>
    <dsp:sp modelId="{C8D7C99F-054B-458A-BA78-5C1A22ACEBC6}">
      <dsp:nvSpPr>
        <dsp:cNvPr id="0" name=""/>
        <dsp:cNvSpPr/>
      </dsp:nvSpPr>
      <dsp:spPr>
        <a:xfrm>
          <a:off x="3120731" y="27036"/>
          <a:ext cx="2223178" cy="309044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a:t>
          </a:r>
          <a:r>
            <a:rPr lang="zh-CN" altLang="zh-CN" sz="2000" b="0" kern="1200" dirty="0">
              <a:solidFill>
                <a:schemeClr val="bg1"/>
              </a:solidFill>
            </a:rPr>
            <a:t>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a:t>
          </a:r>
          <a:r>
            <a:rPr lang="zh-CN" altLang="en-US" sz="2000" b="0" kern="1200" dirty="0"/>
            <a:t>项目管理信息系统</a:t>
          </a:r>
          <a:endParaRPr lang="en-US" altLang="zh-CN" sz="2000" b="0" kern="1200" dirty="0"/>
        </a:p>
        <a:p>
          <a:pPr marL="0" lvl="0" indent="0" algn="l" defTabSz="889000">
            <a:lnSpc>
              <a:spcPct val="100000"/>
            </a:lnSpc>
            <a:spcBef>
              <a:spcPct val="0"/>
            </a:spcBef>
            <a:spcAft>
              <a:spcPts val="0"/>
            </a:spcAft>
            <a:buNone/>
          </a:pPr>
          <a:r>
            <a:rPr lang="en-US" altLang="zh-CN" sz="2000" b="0" kern="1200" dirty="0">
              <a:solidFill>
                <a:schemeClr val="bg1"/>
              </a:solidFill>
            </a:rPr>
            <a:t>4</a:t>
          </a:r>
          <a:r>
            <a:rPr lang="zh-CN" altLang="en-US" sz="2000" b="0" kern="1200" dirty="0">
              <a:solidFill>
                <a:schemeClr val="bg1"/>
              </a:solidFill>
            </a:rPr>
            <a:t>、分析技术</a:t>
          </a:r>
          <a:endParaRPr lang="en-US" altLang="zh-CN" sz="2000" b="0" kern="1200" dirty="0">
            <a:solidFill>
              <a:schemeClr val="bg1"/>
            </a:solidFill>
          </a:endParaRPr>
        </a:p>
      </dsp:txBody>
      <dsp:txXfrm>
        <a:off x="3185846" y="92151"/>
        <a:ext cx="2092948" cy="2960215"/>
      </dsp:txXfrm>
    </dsp:sp>
    <dsp:sp modelId="{464DA894-C465-4F92-9ED2-46AEB669D8E1}">
      <dsp:nvSpPr>
        <dsp:cNvPr id="0" name=""/>
        <dsp:cNvSpPr/>
      </dsp:nvSpPr>
      <dsp:spPr>
        <a:xfrm>
          <a:off x="5536603" y="1333319"/>
          <a:ext cx="408509" cy="477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536603" y="1428895"/>
        <a:ext cx="285956" cy="286727"/>
      </dsp:txXfrm>
    </dsp:sp>
    <dsp:sp modelId="{642BD169-43AF-4664-BFC7-EF3BDBC7605C}">
      <dsp:nvSpPr>
        <dsp:cNvPr id="0" name=""/>
        <dsp:cNvSpPr/>
      </dsp:nvSpPr>
      <dsp:spPr>
        <a:xfrm>
          <a:off x="6114682" y="27036"/>
          <a:ext cx="2733295" cy="309044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zh-CN" sz="2000" kern="1200" dirty="0"/>
            <a:t>、变更请求</a:t>
          </a:r>
        </a:p>
        <a:p>
          <a:pPr marL="0" lvl="0" indent="0" algn="l" defTabSz="889000">
            <a:lnSpc>
              <a:spcPct val="90000"/>
            </a:lnSpc>
            <a:spcBef>
              <a:spcPct val="0"/>
            </a:spcBef>
            <a:spcAft>
              <a:spcPct val="35000"/>
            </a:spcAft>
            <a:buNone/>
          </a:pPr>
          <a:r>
            <a:rPr lang="en-US" altLang="zh-CN" sz="2000" kern="1200" dirty="0"/>
            <a:t>2</a:t>
          </a:r>
          <a:r>
            <a:rPr lang="zh-CN" altLang="zh-CN" sz="2000" kern="1200" dirty="0"/>
            <a:t>、工作绩效报告</a:t>
          </a:r>
        </a:p>
        <a:p>
          <a:pPr marL="0" lvl="0" indent="0" algn="l" defTabSz="889000">
            <a:lnSpc>
              <a:spcPct val="90000"/>
            </a:lnSpc>
            <a:spcBef>
              <a:spcPct val="0"/>
            </a:spcBef>
            <a:spcAft>
              <a:spcPct val="35000"/>
            </a:spcAft>
            <a:buNone/>
          </a:pPr>
          <a:r>
            <a:rPr lang="en-US" altLang="zh-CN" sz="2000" kern="1200" dirty="0"/>
            <a:t>3</a:t>
          </a:r>
          <a:r>
            <a:rPr lang="zh-CN" altLang="en-US" sz="2000" kern="1200" dirty="0"/>
            <a:t>、项目管理计划</a:t>
          </a:r>
          <a:r>
            <a:rPr lang="zh-CN" altLang="en-US" sz="1200" kern="1200" dirty="0"/>
            <a:t>（更新）</a:t>
          </a:r>
          <a:endParaRPr lang="en-US" altLang="zh-CN" sz="1600" kern="1200" dirty="0"/>
        </a:p>
        <a:p>
          <a:pPr marL="0" lvl="0" indent="0" algn="l" defTabSz="889000">
            <a:lnSpc>
              <a:spcPct val="90000"/>
            </a:lnSpc>
            <a:spcBef>
              <a:spcPct val="0"/>
            </a:spcBef>
            <a:spcAft>
              <a:spcPct val="35000"/>
            </a:spcAft>
            <a:buNone/>
          </a:pPr>
          <a:r>
            <a:rPr lang="en-US" altLang="zh-CN" sz="2000" kern="1200" dirty="0"/>
            <a:t>4</a:t>
          </a:r>
          <a:r>
            <a:rPr lang="zh-CN" altLang="en-US" sz="2000" kern="1200" dirty="0"/>
            <a:t>、项目文件</a:t>
          </a:r>
          <a:r>
            <a:rPr lang="zh-CN" altLang="en-US" sz="1200" kern="1200" dirty="0"/>
            <a:t>（更新）</a:t>
          </a:r>
          <a:endParaRPr lang="en-US" altLang="zh-CN" sz="1400" kern="1200" dirty="0"/>
        </a:p>
      </dsp:txBody>
      <dsp:txXfrm>
        <a:off x="6194737" y="107091"/>
        <a:ext cx="2573185" cy="293033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9005" y="27036"/>
          <a:ext cx="2340952" cy="309044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、进度预测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、成本预测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en-US" sz="1800" kern="1200" dirty="0">
              <a:solidFill>
                <a:schemeClr val="bg1"/>
              </a:solidFill>
            </a:rPr>
            <a:t>、确认的变更</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5</a:t>
          </a:r>
          <a:r>
            <a:rPr lang="zh-CN" altLang="en-US" sz="1800" kern="1200" dirty="0">
              <a:solidFill>
                <a:schemeClr val="bg1"/>
              </a:solidFill>
            </a:rPr>
            <a:t>、工作绩效信息</a:t>
          </a:r>
        </a:p>
      </dsp:txBody>
      <dsp:txXfrm>
        <a:off x="77569" y="95600"/>
        <a:ext cx="2203824" cy="2953317"/>
      </dsp:txXfrm>
    </dsp:sp>
    <dsp:sp modelId="{14652B25-4626-446B-9772-CF707F7DD993}">
      <dsp:nvSpPr>
        <dsp:cNvPr id="0" name=""/>
        <dsp:cNvSpPr/>
      </dsp:nvSpPr>
      <dsp:spPr>
        <a:xfrm>
          <a:off x="2542651" y="1333319"/>
          <a:ext cx="408509" cy="477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42651" y="1428895"/>
        <a:ext cx="285956" cy="286727"/>
      </dsp:txXfrm>
    </dsp:sp>
    <dsp:sp modelId="{C8D7C99F-054B-458A-BA78-5C1A22ACEBC6}">
      <dsp:nvSpPr>
        <dsp:cNvPr id="0" name=""/>
        <dsp:cNvSpPr/>
      </dsp:nvSpPr>
      <dsp:spPr>
        <a:xfrm>
          <a:off x="3120731" y="27036"/>
          <a:ext cx="2223178" cy="309044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a:t>
          </a:r>
          <a:r>
            <a:rPr lang="zh-CN" altLang="zh-CN" sz="2000" b="0" kern="1200" dirty="0">
              <a:solidFill>
                <a:schemeClr val="bg1"/>
              </a:solidFill>
            </a:rPr>
            <a:t>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a:t>
          </a:r>
          <a:r>
            <a:rPr lang="zh-CN" altLang="en-US" sz="2000" b="0" kern="1200" dirty="0"/>
            <a:t>项目管理信息系统</a:t>
          </a:r>
          <a:endParaRPr lang="en-US" altLang="zh-CN" sz="2000" b="0" kern="1200" dirty="0"/>
        </a:p>
        <a:p>
          <a:pPr marL="0" lvl="0" indent="0" algn="l" defTabSz="889000">
            <a:lnSpc>
              <a:spcPct val="100000"/>
            </a:lnSpc>
            <a:spcBef>
              <a:spcPct val="0"/>
            </a:spcBef>
            <a:spcAft>
              <a:spcPts val="0"/>
            </a:spcAft>
            <a:buNone/>
          </a:pPr>
          <a:r>
            <a:rPr lang="en-US" altLang="zh-CN" sz="2000" b="1" kern="1200" dirty="0">
              <a:solidFill>
                <a:srgbClr val="FFC000"/>
              </a:solidFill>
            </a:rPr>
            <a:t>4</a:t>
          </a:r>
          <a:r>
            <a:rPr lang="zh-CN" altLang="en-US" sz="2000" b="1" kern="1200" dirty="0">
              <a:solidFill>
                <a:srgbClr val="FFC000"/>
              </a:solidFill>
            </a:rPr>
            <a:t>、分析技术</a:t>
          </a:r>
          <a:endParaRPr lang="en-US" altLang="zh-CN" sz="2000" b="1" kern="1200" dirty="0">
            <a:solidFill>
              <a:srgbClr val="FFC000"/>
            </a:solidFill>
          </a:endParaRPr>
        </a:p>
      </dsp:txBody>
      <dsp:txXfrm>
        <a:off x="3185846" y="92151"/>
        <a:ext cx="2092948" cy="2960215"/>
      </dsp:txXfrm>
    </dsp:sp>
    <dsp:sp modelId="{464DA894-C465-4F92-9ED2-46AEB669D8E1}">
      <dsp:nvSpPr>
        <dsp:cNvPr id="0" name=""/>
        <dsp:cNvSpPr/>
      </dsp:nvSpPr>
      <dsp:spPr>
        <a:xfrm>
          <a:off x="5536603" y="1333319"/>
          <a:ext cx="408509" cy="477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536603" y="1428895"/>
        <a:ext cx="285956" cy="286727"/>
      </dsp:txXfrm>
    </dsp:sp>
    <dsp:sp modelId="{642BD169-43AF-4664-BFC7-EF3BDBC7605C}">
      <dsp:nvSpPr>
        <dsp:cNvPr id="0" name=""/>
        <dsp:cNvSpPr/>
      </dsp:nvSpPr>
      <dsp:spPr>
        <a:xfrm>
          <a:off x="6114682" y="27036"/>
          <a:ext cx="2733295" cy="309044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zh-CN" sz="2000" kern="1200" dirty="0"/>
            <a:t>、变更请求</a:t>
          </a:r>
        </a:p>
        <a:p>
          <a:pPr marL="0" lvl="0" indent="0" algn="l" defTabSz="889000">
            <a:lnSpc>
              <a:spcPct val="90000"/>
            </a:lnSpc>
            <a:spcBef>
              <a:spcPct val="0"/>
            </a:spcBef>
            <a:spcAft>
              <a:spcPct val="35000"/>
            </a:spcAft>
            <a:buNone/>
          </a:pPr>
          <a:r>
            <a:rPr lang="en-US" altLang="zh-CN" sz="2000" kern="1200" dirty="0"/>
            <a:t>2</a:t>
          </a:r>
          <a:r>
            <a:rPr lang="zh-CN" altLang="zh-CN" sz="2000" kern="1200" dirty="0"/>
            <a:t>、工作绩效报告</a:t>
          </a:r>
        </a:p>
        <a:p>
          <a:pPr marL="0" lvl="0" indent="0" algn="l" defTabSz="889000">
            <a:lnSpc>
              <a:spcPct val="90000"/>
            </a:lnSpc>
            <a:spcBef>
              <a:spcPct val="0"/>
            </a:spcBef>
            <a:spcAft>
              <a:spcPct val="35000"/>
            </a:spcAft>
            <a:buNone/>
          </a:pPr>
          <a:r>
            <a:rPr lang="en-US" altLang="zh-CN" sz="2000" kern="1200" dirty="0"/>
            <a:t>3</a:t>
          </a:r>
          <a:r>
            <a:rPr lang="zh-CN" altLang="en-US" sz="2000" kern="1200" dirty="0"/>
            <a:t>、项目管理计划</a:t>
          </a:r>
          <a:r>
            <a:rPr lang="zh-CN" altLang="en-US" sz="1200" kern="1200" dirty="0"/>
            <a:t>（更新）</a:t>
          </a:r>
          <a:endParaRPr lang="en-US" altLang="zh-CN" sz="1600" kern="1200" dirty="0"/>
        </a:p>
        <a:p>
          <a:pPr marL="0" lvl="0" indent="0" algn="l" defTabSz="889000">
            <a:lnSpc>
              <a:spcPct val="90000"/>
            </a:lnSpc>
            <a:spcBef>
              <a:spcPct val="0"/>
            </a:spcBef>
            <a:spcAft>
              <a:spcPct val="35000"/>
            </a:spcAft>
            <a:buNone/>
          </a:pPr>
          <a:r>
            <a:rPr lang="en-US" altLang="zh-CN" sz="2000" kern="1200" dirty="0"/>
            <a:t>4</a:t>
          </a:r>
          <a:r>
            <a:rPr lang="zh-CN" altLang="en-US" sz="2000" kern="1200" dirty="0"/>
            <a:t>、项目文件</a:t>
          </a:r>
          <a:r>
            <a:rPr lang="zh-CN" altLang="en-US" sz="1200" kern="1200" dirty="0"/>
            <a:t>（更新）</a:t>
          </a:r>
          <a:endParaRPr lang="en-US" altLang="zh-CN" sz="1400" kern="1200" dirty="0"/>
        </a:p>
      </dsp:txBody>
      <dsp:txXfrm>
        <a:off x="6194737" y="107091"/>
        <a:ext cx="2573185" cy="293033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9005" y="27036"/>
          <a:ext cx="2340952" cy="3090445"/>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、进度预测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en-US" sz="1800" kern="1200" dirty="0">
              <a:solidFill>
                <a:schemeClr val="bg1"/>
              </a:solidFill>
            </a:rPr>
            <a:t>、成本预测</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4</a:t>
          </a:r>
          <a:r>
            <a:rPr lang="zh-CN" altLang="en-US" sz="1800" kern="1200" dirty="0">
              <a:solidFill>
                <a:schemeClr val="bg1"/>
              </a:solidFill>
            </a:rPr>
            <a:t>、确认的变更</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5</a:t>
          </a:r>
          <a:r>
            <a:rPr lang="zh-CN" altLang="en-US" sz="1800" kern="1200" dirty="0">
              <a:solidFill>
                <a:schemeClr val="bg1"/>
              </a:solidFill>
            </a:rPr>
            <a:t>、工作绩效信息</a:t>
          </a:r>
        </a:p>
      </dsp:txBody>
      <dsp:txXfrm>
        <a:off x="77569" y="95600"/>
        <a:ext cx="2203824" cy="2953317"/>
      </dsp:txXfrm>
    </dsp:sp>
    <dsp:sp modelId="{14652B25-4626-446B-9772-CF707F7DD993}">
      <dsp:nvSpPr>
        <dsp:cNvPr id="0" name=""/>
        <dsp:cNvSpPr/>
      </dsp:nvSpPr>
      <dsp:spPr>
        <a:xfrm>
          <a:off x="2542651" y="1333319"/>
          <a:ext cx="408509" cy="477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42651" y="1428895"/>
        <a:ext cx="285956" cy="286727"/>
      </dsp:txXfrm>
    </dsp:sp>
    <dsp:sp modelId="{C8D7C99F-054B-458A-BA78-5C1A22ACEBC6}">
      <dsp:nvSpPr>
        <dsp:cNvPr id="0" name=""/>
        <dsp:cNvSpPr/>
      </dsp:nvSpPr>
      <dsp:spPr>
        <a:xfrm>
          <a:off x="3120731" y="27036"/>
          <a:ext cx="2223178" cy="3090445"/>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a:t>
          </a:r>
          <a:r>
            <a:rPr lang="zh-CN" altLang="zh-CN" sz="2000" b="0" kern="1200" dirty="0">
              <a:solidFill>
                <a:schemeClr val="bg1"/>
              </a:solidFill>
            </a:rPr>
            <a:t>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a:t>
          </a:r>
          <a:r>
            <a:rPr lang="zh-CN" altLang="en-US" sz="2000" b="0" kern="1200" dirty="0"/>
            <a:t>项目管理信息系统</a:t>
          </a:r>
          <a:endParaRPr lang="en-US" altLang="zh-CN" sz="2000" b="0" kern="1200" dirty="0"/>
        </a:p>
        <a:p>
          <a:pPr marL="0" lvl="0" indent="0" algn="l" defTabSz="889000">
            <a:lnSpc>
              <a:spcPct val="100000"/>
            </a:lnSpc>
            <a:spcBef>
              <a:spcPct val="0"/>
            </a:spcBef>
            <a:spcAft>
              <a:spcPts val="0"/>
            </a:spcAft>
            <a:buNone/>
          </a:pPr>
          <a:r>
            <a:rPr lang="en-US" altLang="zh-CN" sz="2000" b="0" kern="1200" dirty="0">
              <a:solidFill>
                <a:schemeClr val="bg1"/>
              </a:solidFill>
            </a:rPr>
            <a:t>4</a:t>
          </a:r>
          <a:r>
            <a:rPr lang="zh-CN" altLang="en-US" sz="2000" b="0" kern="1200" dirty="0">
              <a:solidFill>
                <a:schemeClr val="bg1"/>
              </a:solidFill>
            </a:rPr>
            <a:t>、分析技术</a:t>
          </a:r>
          <a:endParaRPr lang="en-US" altLang="zh-CN" sz="2000" b="0" kern="1200" dirty="0">
            <a:solidFill>
              <a:schemeClr val="bg1"/>
            </a:solidFill>
          </a:endParaRPr>
        </a:p>
      </dsp:txBody>
      <dsp:txXfrm>
        <a:off x="3185846" y="92151"/>
        <a:ext cx="2092948" cy="2960215"/>
      </dsp:txXfrm>
    </dsp:sp>
    <dsp:sp modelId="{464DA894-C465-4F92-9ED2-46AEB669D8E1}">
      <dsp:nvSpPr>
        <dsp:cNvPr id="0" name=""/>
        <dsp:cNvSpPr/>
      </dsp:nvSpPr>
      <dsp:spPr>
        <a:xfrm>
          <a:off x="5536603" y="1333319"/>
          <a:ext cx="408509" cy="477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536603" y="1428895"/>
        <a:ext cx="285956" cy="286727"/>
      </dsp:txXfrm>
    </dsp:sp>
    <dsp:sp modelId="{642BD169-43AF-4664-BFC7-EF3BDBC7605C}">
      <dsp:nvSpPr>
        <dsp:cNvPr id="0" name=""/>
        <dsp:cNvSpPr/>
      </dsp:nvSpPr>
      <dsp:spPr>
        <a:xfrm>
          <a:off x="6114682" y="27036"/>
          <a:ext cx="2733295" cy="3090445"/>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b="1" kern="1200" dirty="0">
              <a:solidFill>
                <a:srgbClr val="FFC000"/>
              </a:solidFill>
            </a:rPr>
            <a:t>1</a:t>
          </a:r>
          <a:r>
            <a:rPr lang="zh-CN" altLang="en-US" sz="2000" b="1" kern="1200" dirty="0">
              <a:solidFill>
                <a:srgbClr val="FFC000"/>
              </a:solidFill>
            </a:rPr>
            <a:t>、变更请求</a:t>
          </a:r>
          <a:endParaRPr lang="en-US" altLang="zh-CN" sz="2000" b="1" kern="1200" dirty="0">
            <a:solidFill>
              <a:srgbClr val="FFC000"/>
            </a:solidFill>
          </a:endParaRPr>
        </a:p>
        <a:p>
          <a:pPr marL="0" lvl="0" indent="0" algn="l" defTabSz="889000">
            <a:lnSpc>
              <a:spcPct val="90000"/>
            </a:lnSpc>
            <a:spcBef>
              <a:spcPct val="0"/>
            </a:spcBef>
            <a:spcAft>
              <a:spcPct val="35000"/>
            </a:spcAft>
            <a:buNone/>
          </a:pPr>
          <a:r>
            <a:rPr lang="en-US" altLang="zh-CN" sz="2000" b="1" kern="1200" dirty="0">
              <a:solidFill>
                <a:srgbClr val="FFC000"/>
              </a:solidFill>
            </a:rPr>
            <a:t>2</a:t>
          </a:r>
          <a:r>
            <a:rPr lang="zh-CN" altLang="en-US" sz="2000" b="1" kern="1200" dirty="0">
              <a:solidFill>
                <a:srgbClr val="FFC000"/>
              </a:solidFill>
            </a:rPr>
            <a:t>、工作绩效报告</a:t>
          </a:r>
          <a:endParaRPr lang="en-US" altLang="zh-CN" sz="2000" b="1" kern="1200" dirty="0">
            <a:solidFill>
              <a:srgbClr val="FFC000"/>
            </a:solidFill>
          </a:endParaRPr>
        </a:p>
        <a:p>
          <a:pPr marL="0" lvl="0" indent="0" algn="l" defTabSz="889000">
            <a:lnSpc>
              <a:spcPct val="90000"/>
            </a:lnSpc>
            <a:spcBef>
              <a:spcPct val="0"/>
            </a:spcBef>
            <a:spcAft>
              <a:spcPct val="35000"/>
            </a:spcAft>
            <a:buNone/>
          </a:pPr>
          <a:r>
            <a:rPr lang="en-US" altLang="zh-CN" sz="2000" kern="1200" dirty="0"/>
            <a:t>3</a:t>
          </a:r>
          <a:r>
            <a:rPr lang="zh-CN" altLang="en-US" sz="2000" kern="1200" dirty="0"/>
            <a:t>、项目管理计划</a:t>
          </a:r>
          <a:r>
            <a:rPr lang="zh-CN" altLang="en-US" sz="1200" kern="1200" dirty="0"/>
            <a:t>（更新）</a:t>
          </a:r>
          <a:endParaRPr lang="en-US" altLang="zh-CN" sz="1600" kern="1200" dirty="0"/>
        </a:p>
        <a:p>
          <a:pPr marL="0" lvl="0" indent="0" algn="l" defTabSz="889000">
            <a:lnSpc>
              <a:spcPct val="90000"/>
            </a:lnSpc>
            <a:spcBef>
              <a:spcPct val="0"/>
            </a:spcBef>
            <a:spcAft>
              <a:spcPct val="35000"/>
            </a:spcAft>
            <a:buNone/>
          </a:pPr>
          <a:r>
            <a:rPr lang="en-US" altLang="zh-CN" sz="2000" kern="1200" dirty="0"/>
            <a:t>4</a:t>
          </a:r>
          <a:r>
            <a:rPr lang="zh-CN" altLang="en-US" sz="2000" kern="1200" dirty="0"/>
            <a:t>、项目文件</a:t>
          </a:r>
          <a:r>
            <a:rPr lang="zh-CN" altLang="en-US" sz="1200" kern="1200" dirty="0"/>
            <a:t>（更新）</a:t>
          </a:r>
          <a:endParaRPr lang="en-US" altLang="zh-CN" sz="1400" kern="1200" dirty="0"/>
        </a:p>
      </dsp:txBody>
      <dsp:txXfrm>
        <a:off x="6194737" y="107091"/>
        <a:ext cx="2573185" cy="2930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8CF2C-25D7-4698-A04A-FF193A3B0BCF}">
      <dsp:nvSpPr>
        <dsp:cNvPr id="0" name=""/>
        <dsp:cNvSpPr/>
      </dsp:nvSpPr>
      <dsp:spPr>
        <a:xfrm>
          <a:off x="0" y="230425"/>
          <a:ext cx="7308811" cy="2923524"/>
        </a:xfrm>
        <a:prstGeom prst="leftRightRibb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199168C-A78C-45AD-8D52-3EF77A5400FE}">
      <dsp:nvSpPr>
        <dsp:cNvPr id="0" name=""/>
        <dsp:cNvSpPr/>
      </dsp:nvSpPr>
      <dsp:spPr>
        <a:xfrm>
          <a:off x="877057" y="742042"/>
          <a:ext cx="2411907" cy="1432527"/>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3792" rIns="0" bIns="1219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latin typeface="Times New Roman" panose="02020603050405020304" pitchFamily="18" charset="0"/>
              <a:cs typeface="Times New Roman" panose="02020603050405020304" pitchFamily="18" charset="0"/>
            </a:rPr>
            <a:t>内部项目</a:t>
          </a:r>
          <a:endParaRPr lang="zh-CN" altLang="en-US" sz="3200" kern="1200" dirty="0"/>
        </a:p>
      </dsp:txBody>
      <dsp:txXfrm>
        <a:off x="877057" y="742042"/>
        <a:ext cx="2411907" cy="1432527"/>
      </dsp:txXfrm>
    </dsp:sp>
    <dsp:sp modelId="{07A4E2A1-560A-4302-B43E-D4CA9F26224D}">
      <dsp:nvSpPr>
        <dsp:cNvPr id="0" name=""/>
        <dsp:cNvSpPr/>
      </dsp:nvSpPr>
      <dsp:spPr>
        <a:xfrm>
          <a:off x="3654406" y="1209806"/>
          <a:ext cx="2850436" cy="1432527"/>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3792" rIns="0" bIns="1219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latin typeface="Times New Roman" panose="02020603050405020304" pitchFamily="18" charset="0"/>
              <a:cs typeface="Times New Roman" panose="02020603050405020304" pitchFamily="18" charset="0"/>
            </a:rPr>
            <a:t>外部项目</a:t>
          </a:r>
          <a:endParaRPr lang="zh-CN" altLang="en-US" sz="3200" kern="1200" dirty="0"/>
        </a:p>
      </dsp:txBody>
      <dsp:txXfrm>
        <a:off x="3654406" y="1209806"/>
        <a:ext cx="2850436" cy="143252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467E1-0A4D-4EE1-B615-F51A4E343D60}">
      <dsp:nvSpPr>
        <dsp:cNvPr id="0" name=""/>
        <dsp:cNvSpPr/>
      </dsp:nvSpPr>
      <dsp:spPr>
        <a:xfrm>
          <a:off x="4010" y="664553"/>
          <a:ext cx="2334597" cy="933838"/>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审查所有变更请求</a:t>
          </a:r>
          <a:endParaRPr lang="zh-CN" altLang="en-US" sz="2000" kern="1200" dirty="0"/>
        </a:p>
      </dsp:txBody>
      <dsp:txXfrm>
        <a:off x="470929" y="664553"/>
        <a:ext cx="1400759" cy="933838"/>
      </dsp:txXfrm>
    </dsp:sp>
    <dsp:sp modelId="{F71D9548-79C4-4C82-8548-9268FAF55FD8}">
      <dsp:nvSpPr>
        <dsp:cNvPr id="0" name=""/>
        <dsp:cNvSpPr/>
      </dsp:nvSpPr>
      <dsp:spPr>
        <a:xfrm>
          <a:off x="2105148" y="664553"/>
          <a:ext cx="2334597" cy="933838"/>
        </a:xfrm>
        <a:prstGeom prst="chevron">
          <a:avLst/>
        </a:prstGeom>
        <a:solidFill>
          <a:schemeClr val="accent4">
            <a:hueOff val="-287923"/>
            <a:satOff val="-221"/>
            <a:lumOff val="37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批准</a:t>
          </a:r>
          <a:r>
            <a:rPr lang="en-US" altLang="zh-CN" sz="2000" b="1" kern="1200" dirty="0">
              <a:latin typeface="Times New Roman" panose="02020603050405020304" pitchFamily="18" charset="0"/>
              <a:cs typeface="Times New Roman" panose="02020603050405020304" pitchFamily="18" charset="0"/>
            </a:rPr>
            <a:t>/</a:t>
          </a:r>
          <a:r>
            <a:rPr lang="zh-CN" altLang="en-US" sz="2000" b="1" kern="1200" dirty="0">
              <a:latin typeface="Times New Roman" panose="02020603050405020304" pitchFamily="18" charset="0"/>
              <a:cs typeface="Times New Roman" panose="02020603050405020304" pitchFamily="18" charset="0"/>
            </a:rPr>
            <a:t>否决变更</a:t>
          </a:r>
          <a:endParaRPr lang="zh-CN" altLang="en-US" sz="2000" kern="1200" dirty="0"/>
        </a:p>
      </dsp:txBody>
      <dsp:txXfrm>
        <a:off x="2572067" y="664553"/>
        <a:ext cx="1400759" cy="933838"/>
      </dsp:txXfrm>
    </dsp:sp>
    <dsp:sp modelId="{6155E620-2C2C-4748-B628-4000C1B87A9A}">
      <dsp:nvSpPr>
        <dsp:cNvPr id="0" name=""/>
        <dsp:cNvSpPr/>
      </dsp:nvSpPr>
      <dsp:spPr>
        <a:xfrm>
          <a:off x="4206285" y="664553"/>
          <a:ext cx="2334597" cy="933838"/>
        </a:xfrm>
        <a:prstGeom prst="chevron">
          <a:avLst/>
        </a:prstGeom>
        <a:solidFill>
          <a:schemeClr val="accent4">
            <a:hueOff val="-575847"/>
            <a:satOff val="-441"/>
            <a:lumOff val="75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管理变更</a:t>
          </a:r>
          <a:endParaRPr lang="en-US" altLang="zh-CN" sz="2000" b="1" kern="1200" dirty="0">
            <a:latin typeface="Times New Roman" panose="02020603050405020304" pitchFamily="18" charset="0"/>
            <a:cs typeface="Times New Roman" panose="02020603050405020304" pitchFamily="18" charset="0"/>
          </a:endParaRPr>
        </a:p>
      </dsp:txBody>
      <dsp:txXfrm>
        <a:off x="4673204" y="664553"/>
        <a:ext cx="1400759" cy="933838"/>
      </dsp:txXfrm>
    </dsp:sp>
    <dsp:sp modelId="{5F96D6C9-7D0E-4A39-A5F3-D18D3C5053AA}">
      <dsp:nvSpPr>
        <dsp:cNvPr id="0" name=""/>
        <dsp:cNvSpPr/>
      </dsp:nvSpPr>
      <dsp:spPr>
        <a:xfrm>
          <a:off x="6307423" y="664553"/>
          <a:ext cx="2334597" cy="933838"/>
        </a:xfrm>
        <a:prstGeom prst="chevron">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沟通变更处理结果</a:t>
          </a:r>
          <a:endParaRPr lang="en-US" altLang="zh-CN" sz="2000" b="1" kern="1200" dirty="0">
            <a:latin typeface="Times New Roman" panose="02020603050405020304" pitchFamily="18" charset="0"/>
            <a:cs typeface="Times New Roman" panose="02020603050405020304" pitchFamily="18" charset="0"/>
          </a:endParaRPr>
        </a:p>
      </dsp:txBody>
      <dsp:txXfrm>
        <a:off x="6774342" y="664553"/>
        <a:ext cx="1400759" cy="93383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BB47-6C06-4685-9815-7FDFBDEE38E2}">
      <dsp:nvSpPr>
        <dsp:cNvPr id="0" name=""/>
        <dsp:cNvSpPr/>
      </dsp:nvSpPr>
      <dsp:spPr>
        <a:xfrm>
          <a:off x="1040320" y="279560"/>
          <a:ext cx="3612787" cy="3612787"/>
        </a:xfrm>
        <a:prstGeom prst="pie">
          <a:avLst>
            <a:gd name="adj1" fmla="val 16200000"/>
            <a:gd name="adj2" fmla="val 180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7030A0"/>
              </a:solidFill>
              <a:latin typeface="Times New Roman" panose="02020603050405020304" pitchFamily="18" charset="0"/>
              <a:cs typeface="Times New Roman" panose="02020603050405020304" pitchFamily="18" charset="0"/>
            </a:rPr>
            <a:t>确保变更对项目有利</a:t>
          </a:r>
          <a:endParaRPr lang="zh-CN" altLang="en-US" sz="2000" kern="1200" dirty="0">
            <a:solidFill>
              <a:srgbClr val="7030A0"/>
            </a:solidFill>
          </a:endParaRPr>
        </a:p>
      </dsp:txBody>
      <dsp:txXfrm>
        <a:off x="2944345" y="1045127"/>
        <a:ext cx="1290281" cy="1075234"/>
      </dsp:txXfrm>
    </dsp:sp>
    <dsp:sp modelId="{41A16997-5D59-4032-BEC1-B41A4DD4032F}">
      <dsp:nvSpPr>
        <dsp:cNvPr id="0" name=""/>
        <dsp:cNvSpPr/>
      </dsp:nvSpPr>
      <dsp:spPr>
        <a:xfrm>
          <a:off x="965914" y="408589"/>
          <a:ext cx="3612787" cy="3612787"/>
        </a:xfrm>
        <a:prstGeom prst="pie">
          <a:avLst>
            <a:gd name="adj1" fmla="val 1800000"/>
            <a:gd name="adj2" fmla="val 9000000"/>
          </a:avLst>
        </a:prstGeom>
        <a:gradFill rotWithShape="0">
          <a:gsLst>
            <a:gs pos="0">
              <a:schemeClr val="accent3">
                <a:hueOff val="1913851"/>
                <a:satOff val="2179"/>
                <a:lumOff val="7451"/>
                <a:alphaOff val="0"/>
                <a:tint val="50000"/>
                <a:satMod val="300000"/>
              </a:schemeClr>
            </a:gs>
            <a:gs pos="35000">
              <a:schemeClr val="accent3">
                <a:hueOff val="1913851"/>
                <a:satOff val="2179"/>
                <a:lumOff val="7451"/>
                <a:alphaOff val="0"/>
                <a:tint val="37000"/>
                <a:satMod val="300000"/>
              </a:schemeClr>
            </a:gs>
            <a:gs pos="100000">
              <a:schemeClr val="accent3">
                <a:hueOff val="1913851"/>
                <a:satOff val="2179"/>
                <a:lumOff val="7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7030A0"/>
              </a:solidFill>
              <a:latin typeface="Times New Roman" panose="02020603050405020304" pitchFamily="18" charset="0"/>
              <a:cs typeface="Times New Roman" panose="02020603050405020304" pitchFamily="18" charset="0"/>
            </a:rPr>
            <a:t>确定变更的发生</a:t>
          </a:r>
          <a:endParaRPr lang="zh-CN" altLang="en-US" sz="2000" kern="1200" dirty="0">
            <a:solidFill>
              <a:srgbClr val="7030A0"/>
            </a:solidFill>
          </a:endParaRPr>
        </a:p>
      </dsp:txBody>
      <dsp:txXfrm>
        <a:off x="1826101" y="2752599"/>
        <a:ext cx="1935421" cy="946206"/>
      </dsp:txXfrm>
    </dsp:sp>
    <dsp:sp modelId="{6674CC75-C8EC-41E2-911C-97D0DF4A2FA4}">
      <dsp:nvSpPr>
        <dsp:cNvPr id="0" name=""/>
        <dsp:cNvSpPr/>
      </dsp:nvSpPr>
      <dsp:spPr>
        <a:xfrm>
          <a:off x="891508" y="279560"/>
          <a:ext cx="3612787" cy="3612787"/>
        </a:xfrm>
        <a:prstGeom prst="pie">
          <a:avLst>
            <a:gd name="adj1" fmla="val 9000000"/>
            <a:gd name="adj2" fmla="val 16200000"/>
          </a:avLst>
        </a:prstGeom>
        <a:gradFill rotWithShape="0">
          <a:gsLst>
            <a:gs pos="0">
              <a:schemeClr val="accent3">
                <a:hueOff val="3827703"/>
                <a:satOff val="4358"/>
                <a:lumOff val="14902"/>
                <a:alphaOff val="0"/>
                <a:tint val="50000"/>
                <a:satMod val="300000"/>
              </a:schemeClr>
            </a:gs>
            <a:gs pos="35000">
              <a:schemeClr val="accent3">
                <a:hueOff val="3827703"/>
                <a:satOff val="4358"/>
                <a:lumOff val="14902"/>
                <a:alphaOff val="0"/>
                <a:tint val="37000"/>
                <a:satMod val="300000"/>
              </a:schemeClr>
            </a:gs>
            <a:gs pos="100000">
              <a:schemeClr val="accent3">
                <a:hueOff val="3827703"/>
                <a:satOff val="4358"/>
                <a:lumOff val="14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7030A0"/>
              </a:solidFill>
              <a:latin typeface="Times New Roman" panose="02020603050405020304" pitchFamily="18" charset="0"/>
              <a:cs typeface="Times New Roman" panose="02020603050405020304" pitchFamily="18" charset="0"/>
            </a:rPr>
            <a:t>对变更加以管理</a:t>
          </a:r>
          <a:endParaRPr lang="zh-CN" altLang="en-US" sz="2000" kern="1200" dirty="0">
            <a:solidFill>
              <a:srgbClr val="7030A0"/>
            </a:solidFill>
          </a:endParaRPr>
        </a:p>
      </dsp:txBody>
      <dsp:txXfrm>
        <a:off x="1309989" y="1045127"/>
        <a:ext cx="1290281" cy="1075234"/>
      </dsp:txXfrm>
    </dsp:sp>
    <dsp:sp modelId="{1B9FEBF2-C5F3-4B55-A5E8-5AB24B8B73DB}">
      <dsp:nvSpPr>
        <dsp:cNvPr id="0" name=""/>
        <dsp:cNvSpPr/>
      </dsp:nvSpPr>
      <dsp:spPr>
        <a:xfrm>
          <a:off x="816970" y="55912"/>
          <a:ext cx="4060084" cy="4060084"/>
        </a:xfrm>
        <a:prstGeom prst="circularArrow">
          <a:avLst>
            <a:gd name="adj1" fmla="val 5085"/>
            <a:gd name="adj2" fmla="val 327528"/>
            <a:gd name="adj3" fmla="val 1472472"/>
            <a:gd name="adj4" fmla="val 16199432"/>
            <a:gd name="adj5" fmla="val 5932"/>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C28A4EF-7D65-4EDA-B7DB-C3A96DA453E0}">
      <dsp:nvSpPr>
        <dsp:cNvPr id="0" name=""/>
        <dsp:cNvSpPr/>
      </dsp:nvSpPr>
      <dsp:spPr>
        <a:xfrm>
          <a:off x="742265" y="184711"/>
          <a:ext cx="4060084" cy="4060084"/>
        </a:xfrm>
        <a:prstGeom prst="circularArrow">
          <a:avLst>
            <a:gd name="adj1" fmla="val 5085"/>
            <a:gd name="adj2" fmla="val 327528"/>
            <a:gd name="adj3" fmla="val 8671970"/>
            <a:gd name="adj4" fmla="val 1800502"/>
            <a:gd name="adj5" fmla="val 5932"/>
          </a:avLst>
        </a:prstGeom>
        <a:gradFill rotWithShape="0">
          <a:gsLst>
            <a:gs pos="0">
              <a:schemeClr val="accent3">
                <a:hueOff val="1913851"/>
                <a:satOff val="2179"/>
                <a:lumOff val="7451"/>
                <a:alphaOff val="0"/>
                <a:tint val="50000"/>
                <a:satMod val="300000"/>
              </a:schemeClr>
            </a:gs>
            <a:gs pos="35000">
              <a:schemeClr val="accent3">
                <a:hueOff val="1913851"/>
                <a:satOff val="2179"/>
                <a:lumOff val="7451"/>
                <a:alphaOff val="0"/>
                <a:tint val="37000"/>
                <a:satMod val="300000"/>
              </a:schemeClr>
            </a:gs>
            <a:gs pos="100000">
              <a:schemeClr val="accent3">
                <a:hueOff val="1913851"/>
                <a:satOff val="2179"/>
                <a:lumOff val="7451"/>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1B99DDC-C4AB-4297-89E2-CE16E2A0F7C3}">
      <dsp:nvSpPr>
        <dsp:cNvPr id="0" name=""/>
        <dsp:cNvSpPr/>
      </dsp:nvSpPr>
      <dsp:spPr>
        <a:xfrm>
          <a:off x="667561" y="55912"/>
          <a:ext cx="4060084" cy="4060084"/>
        </a:xfrm>
        <a:prstGeom prst="circularArrow">
          <a:avLst>
            <a:gd name="adj1" fmla="val 5085"/>
            <a:gd name="adj2" fmla="val 327528"/>
            <a:gd name="adj3" fmla="val 15873039"/>
            <a:gd name="adj4" fmla="val 9000000"/>
            <a:gd name="adj5" fmla="val 5932"/>
          </a:avLst>
        </a:prstGeom>
        <a:gradFill rotWithShape="0">
          <a:gsLst>
            <a:gs pos="0">
              <a:schemeClr val="accent3">
                <a:hueOff val="3827703"/>
                <a:satOff val="4358"/>
                <a:lumOff val="14902"/>
                <a:alphaOff val="0"/>
                <a:tint val="50000"/>
                <a:satMod val="300000"/>
              </a:schemeClr>
            </a:gs>
            <a:gs pos="35000">
              <a:schemeClr val="accent3">
                <a:hueOff val="3827703"/>
                <a:satOff val="4358"/>
                <a:lumOff val="14902"/>
                <a:alphaOff val="0"/>
                <a:tint val="37000"/>
                <a:satMod val="300000"/>
              </a:schemeClr>
            </a:gs>
            <a:gs pos="100000">
              <a:schemeClr val="accent3">
                <a:hueOff val="3827703"/>
                <a:satOff val="4358"/>
                <a:lumOff val="14902"/>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9005" y="114064"/>
          <a:ext cx="2340952" cy="291638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、项目管理计划</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、工作绩效报告</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b="1" kern="1200" dirty="0">
              <a:solidFill>
                <a:srgbClr val="FFC000"/>
              </a:solidFill>
            </a:rPr>
            <a:t>3</a:t>
          </a:r>
          <a:r>
            <a:rPr lang="zh-CN" altLang="en-US" sz="1800" b="1" kern="1200" dirty="0">
              <a:solidFill>
                <a:srgbClr val="FFC000"/>
              </a:solidFill>
            </a:rPr>
            <a:t>、变更请求</a:t>
          </a:r>
          <a:endParaRPr lang="zh-CN" altLang="en-US" sz="1800" kern="1200" dirty="0">
            <a:solidFill>
              <a:schemeClr val="bg1"/>
            </a:solidFill>
          </a:endParaRPr>
        </a:p>
      </dsp:txBody>
      <dsp:txXfrm>
        <a:off x="77569" y="182628"/>
        <a:ext cx="2203824" cy="2779261"/>
      </dsp:txXfrm>
    </dsp:sp>
    <dsp:sp modelId="{14652B25-4626-446B-9772-CF707F7DD993}">
      <dsp:nvSpPr>
        <dsp:cNvPr id="0" name=""/>
        <dsp:cNvSpPr/>
      </dsp:nvSpPr>
      <dsp:spPr>
        <a:xfrm>
          <a:off x="2542651" y="1333319"/>
          <a:ext cx="408509" cy="477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42651" y="1428895"/>
        <a:ext cx="285956" cy="286727"/>
      </dsp:txXfrm>
    </dsp:sp>
    <dsp:sp modelId="{C8D7C99F-054B-458A-BA78-5C1A22ACEBC6}">
      <dsp:nvSpPr>
        <dsp:cNvPr id="0" name=""/>
        <dsp:cNvSpPr/>
      </dsp:nvSpPr>
      <dsp:spPr>
        <a:xfrm>
          <a:off x="3120731" y="114064"/>
          <a:ext cx="2223178" cy="291638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a:t>
          </a:r>
          <a:r>
            <a:rPr lang="zh-CN" altLang="zh-CN" sz="2000" b="0" kern="1200" dirty="0">
              <a:solidFill>
                <a:schemeClr val="bg1"/>
              </a:solidFill>
            </a:rPr>
            <a:t>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a:t>
          </a:r>
          <a:r>
            <a:rPr lang="zh-CN" altLang="en-US" sz="2000" b="0" kern="1200" dirty="0"/>
            <a:t>变更控制系统</a:t>
          </a:r>
          <a:endParaRPr lang="en-US" altLang="zh-CN" sz="2000" b="0" kern="1200" dirty="0">
            <a:solidFill>
              <a:schemeClr val="bg1"/>
            </a:solidFill>
          </a:endParaRPr>
        </a:p>
      </dsp:txBody>
      <dsp:txXfrm>
        <a:off x="3185846" y="179179"/>
        <a:ext cx="2092948" cy="2786159"/>
      </dsp:txXfrm>
    </dsp:sp>
    <dsp:sp modelId="{464DA894-C465-4F92-9ED2-46AEB669D8E1}">
      <dsp:nvSpPr>
        <dsp:cNvPr id="0" name=""/>
        <dsp:cNvSpPr/>
      </dsp:nvSpPr>
      <dsp:spPr>
        <a:xfrm>
          <a:off x="5536603" y="1333319"/>
          <a:ext cx="408509" cy="477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536603" y="1428895"/>
        <a:ext cx="285956" cy="286727"/>
      </dsp:txXfrm>
    </dsp:sp>
    <dsp:sp modelId="{642BD169-43AF-4664-BFC7-EF3BDBC7605C}">
      <dsp:nvSpPr>
        <dsp:cNvPr id="0" name=""/>
        <dsp:cNvSpPr/>
      </dsp:nvSpPr>
      <dsp:spPr>
        <a:xfrm>
          <a:off x="6114682" y="114064"/>
          <a:ext cx="2733295" cy="291638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、批准的变更请求</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、变更日志</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、项目管理计划</a:t>
          </a:r>
          <a:r>
            <a:rPr lang="zh-CN" altLang="en-US" sz="1200" kern="1200" dirty="0"/>
            <a:t>（更新）</a:t>
          </a:r>
          <a:endParaRPr lang="en-US" altLang="zh-CN" sz="1600" kern="1200" dirty="0"/>
        </a:p>
        <a:p>
          <a:pPr marL="0" lvl="0" indent="0" algn="l" defTabSz="889000">
            <a:lnSpc>
              <a:spcPct val="90000"/>
            </a:lnSpc>
            <a:spcBef>
              <a:spcPct val="0"/>
            </a:spcBef>
            <a:spcAft>
              <a:spcPct val="35000"/>
            </a:spcAft>
            <a:buNone/>
          </a:pPr>
          <a:r>
            <a:rPr lang="en-US" altLang="zh-CN" sz="2000" kern="1200" dirty="0"/>
            <a:t>3</a:t>
          </a:r>
          <a:r>
            <a:rPr lang="zh-CN" altLang="en-US" sz="2000" kern="1200" dirty="0"/>
            <a:t>、项目文件</a:t>
          </a:r>
          <a:r>
            <a:rPr lang="zh-CN" altLang="en-US" sz="1200" kern="1200" dirty="0"/>
            <a:t>（更新）</a:t>
          </a:r>
          <a:endParaRPr lang="en-US" altLang="zh-CN" sz="1400" kern="1200" dirty="0"/>
        </a:p>
      </dsp:txBody>
      <dsp:txXfrm>
        <a:off x="6194737" y="194119"/>
        <a:ext cx="2573185" cy="275627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4E318-DD29-452C-8A80-DCF67C4CFD90}">
      <dsp:nvSpPr>
        <dsp:cNvPr id="0" name=""/>
        <dsp:cNvSpPr/>
      </dsp:nvSpPr>
      <dsp:spPr>
        <a:xfrm>
          <a:off x="1411427" y="264159"/>
          <a:ext cx="3413760" cy="3413760"/>
        </a:xfrm>
        <a:prstGeom prst="pie">
          <a:avLst>
            <a:gd name="adj1" fmla="val 16200000"/>
            <a:gd name="adj2" fmla="val 180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纠正措施</a:t>
          </a:r>
          <a:endParaRPr lang="zh-CN" altLang="en-US" sz="2400" kern="1200" dirty="0"/>
        </a:p>
      </dsp:txBody>
      <dsp:txXfrm>
        <a:off x="3210560" y="987551"/>
        <a:ext cx="1219200" cy="1016000"/>
      </dsp:txXfrm>
    </dsp:sp>
    <dsp:sp modelId="{66F62518-965F-4506-86D7-552848701303}">
      <dsp:nvSpPr>
        <dsp:cNvPr id="0" name=""/>
        <dsp:cNvSpPr/>
      </dsp:nvSpPr>
      <dsp:spPr>
        <a:xfrm>
          <a:off x="1341120" y="386079"/>
          <a:ext cx="3413760" cy="3413760"/>
        </a:xfrm>
        <a:prstGeom prst="pie">
          <a:avLst>
            <a:gd name="adj1" fmla="val 1800000"/>
            <a:gd name="adj2" fmla="val 9000000"/>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预防措施</a:t>
          </a:r>
        </a:p>
      </dsp:txBody>
      <dsp:txXfrm>
        <a:off x="2153920" y="2600960"/>
        <a:ext cx="1828800" cy="894080"/>
      </dsp:txXfrm>
    </dsp:sp>
    <dsp:sp modelId="{4046A8FD-5115-42CD-A154-BA62D29327B1}">
      <dsp:nvSpPr>
        <dsp:cNvPr id="0" name=""/>
        <dsp:cNvSpPr/>
      </dsp:nvSpPr>
      <dsp:spPr>
        <a:xfrm>
          <a:off x="1270812" y="264159"/>
          <a:ext cx="3413760" cy="3413760"/>
        </a:xfrm>
        <a:prstGeom prst="pie">
          <a:avLst>
            <a:gd name="adj1" fmla="val 9000000"/>
            <a:gd name="adj2" fmla="val 16200000"/>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缺陷补救</a:t>
          </a:r>
        </a:p>
      </dsp:txBody>
      <dsp:txXfrm>
        <a:off x="1666240" y="987551"/>
        <a:ext cx="1219200" cy="1016000"/>
      </dsp:txXfrm>
    </dsp:sp>
    <dsp:sp modelId="{DD5F677A-4A6C-41E8-8968-1B7E2BFD9947}">
      <dsp:nvSpPr>
        <dsp:cNvPr id="0" name=""/>
        <dsp:cNvSpPr/>
      </dsp:nvSpPr>
      <dsp:spPr>
        <a:xfrm>
          <a:off x="1200380" y="52831"/>
          <a:ext cx="3836416" cy="3836416"/>
        </a:xfrm>
        <a:prstGeom prst="circularArrow">
          <a:avLst>
            <a:gd name="adj1" fmla="val 5085"/>
            <a:gd name="adj2" fmla="val 327528"/>
            <a:gd name="adj3" fmla="val 1472472"/>
            <a:gd name="adj4" fmla="val 16199432"/>
            <a:gd name="adj5" fmla="val 5932"/>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B00906A-D818-4BB5-BD2D-32A245AF11DD}">
      <dsp:nvSpPr>
        <dsp:cNvPr id="0" name=""/>
        <dsp:cNvSpPr/>
      </dsp:nvSpPr>
      <dsp:spPr>
        <a:xfrm>
          <a:off x="1129792" y="174536"/>
          <a:ext cx="3836416" cy="3836416"/>
        </a:xfrm>
        <a:prstGeom prst="circularArrow">
          <a:avLst>
            <a:gd name="adj1" fmla="val 5085"/>
            <a:gd name="adj2" fmla="val 327528"/>
            <a:gd name="adj3" fmla="val 8671970"/>
            <a:gd name="adj4" fmla="val 1800502"/>
            <a:gd name="adj5" fmla="val 5932"/>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592AD80F-D066-44CB-8EAD-1A2DC9E31C61}">
      <dsp:nvSpPr>
        <dsp:cNvPr id="0" name=""/>
        <dsp:cNvSpPr/>
      </dsp:nvSpPr>
      <dsp:spPr>
        <a:xfrm>
          <a:off x="1059203" y="52831"/>
          <a:ext cx="3836416" cy="3836416"/>
        </a:xfrm>
        <a:prstGeom prst="circularArrow">
          <a:avLst>
            <a:gd name="adj1" fmla="val 5085"/>
            <a:gd name="adj2" fmla="val 327528"/>
            <a:gd name="adj3" fmla="val 15873039"/>
            <a:gd name="adj4" fmla="val 9000000"/>
            <a:gd name="adj5" fmla="val 5932"/>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26ECE-4D2A-4765-812A-0E8E1FBBDB10}">
      <dsp:nvSpPr>
        <dsp:cNvPr id="0" name=""/>
        <dsp:cNvSpPr/>
      </dsp:nvSpPr>
      <dsp:spPr>
        <a:xfrm>
          <a:off x="0" y="174394"/>
          <a:ext cx="2002722" cy="120163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solidFill>
                <a:srgbClr val="FFFF00"/>
              </a:solidFill>
              <a:latin typeface="Times New Roman" panose="02020603050405020304" pitchFamily="18" charset="0"/>
              <a:cs typeface="Times New Roman" panose="02020603050405020304" pitchFamily="18" charset="0"/>
            </a:rPr>
            <a:t>项目经理</a:t>
          </a:r>
          <a:r>
            <a:rPr lang="en-US" altLang="zh-CN" sz="2100" b="1" kern="1200" dirty="0">
              <a:solidFill>
                <a:srgbClr val="FFFF00"/>
              </a:solidFill>
              <a:latin typeface="Times New Roman" panose="02020603050405020304" pitchFamily="18" charset="0"/>
              <a:cs typeface="Times New Roman" panose="02020603050405020304" pitchFamily="18" charset="0"/>
            </a:rPr>
            <a:t>/</a:t>
          </a:r>
          <a:r>
            <a:rPr lang="zh-CN" altLang="en-US" sz="2100" b="1" kern="1200" dirty="0">
              <a:solidFill>
                <a:srgbClr val="FFFF00"/>
              </a:solidFill>
              <a:latin typeface="Times New Roman" panose="02020603050405020304" pitchFamily="18" charset="0"/>
              <a:cs typeface="Times New Roman" panose="02020603050405020304" pitchFamily="18" charset="0"/>
            </a:rPr>
            <a:t>发起人（通常）</a:t>
          </a:r>
          <a:endParaRPr lang="zh-CN" altLang="en-US" sz="2100" kern="1200" dirty="0">
            <a:solidFill>
              <a:srgbClr val="FFFF00"/>
            </a:solidFill>
          </a:endParaRPr>
        </a:p>
      </dsp:txBody>
      <dsp:txXfrm>
        <a:off x="0" y="174394"/>
        <a:ext cx="2002722" cy="1201633"/>
      </dsp:txXfrm>
    </dsp:sp>
    <dsp:sp modelId="{82A2BC3F-7819-4B5D-A562-1C5751966E4E}">
      <dsp:nvSpPr>
        <dsp:cNvPr id="0" name=""/>
        <dsp:cNvSpPr/>
      </dsp:nvSpPr>
      <dsp:spPr>
        <a:xfrm>
          <a:off x="2202994" y="174394"/>
          <a:ext cx="2002722" cy="1201633"/>
        </a:xfrm>
        <a:prstGeom prst="rect">
          <a:avLst/>
        </a:prstGeom>
        <a:solidFill>
          <a:schemeClr val="accent4">
            <a:hueOff val="-215942"/>
            <a:satOff val="-166"/>
            <a:lumOff val="2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项目管理团队</a:t>
          </a:r>
          <a:endParaRPr lang="zh-CN" altLang="en-US" sz="2100" kern="1200" dirty="0"/>
        </a:p>
      </dsp:txBody>
      <dsp:txXfrm>
        <a:off x="2202994" y="174394"/>
        <a:ext cx="2002722" cy="1201633"/>
      </dsp:txXfrm>
    </dsp:sp>
    <dsp:sp modelId="{5034E22F-F29B-4F9C-BF4A-D48BA7A83BA5}">
      <dsp:nvSpPr>
        <dsp:cNvPr id="0" name=""/>
        <dsp:cNvSpPr/>
      </dsp:nvSpPr>
      <dsp:spPr>
        <a:xfrm>
          <a:off x="4405989" y="174394"/>
          <a:ext cx="2002722" cy="1201633"/>
        </a:xfrm>
        <a:prstGeom prst="rect">
          <a:avLst/>
        </a:prstGeom>
        <a:solidFill>
          <a:schemeClr val="accent4">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外部组织</a:t>
          </a:r>
          <a:endParaRPr lang="zh-CN" altLang="en-US" sz="2100" kern="1200" dirty="0"/>
        </a:p>
      </dsp:txBody>
      <dsp:txXfrm>
        <a:off x="4405989" y="174394"/>
        <a:ext cx="2002722" cy="1201633"/>
      </dsp:txXfrm>
    </dsp:sp>
    <dsp:sp modelId="{D11800B1-5A19-45E9-83C2-38E7E0704527}">
      <dsp:nvSpPr>
        <dsp:cNvPr id="0" name=""/>
        <dsp:cNvSpPr/>
      </dsp:nvSpPr>
      <dsp:spPr>
        <a:xfrm>
          <a:off x="1101497" y="1576300"/>
          <a:ext cx="2002722" cy="1201633"/>
        </a:xfrm>
        <a:prstGeom prst="rect">
          <a:avLst/>
        </a:prstGeom>
        <a:solidFill>
          <a:schemeClr val="accent4">
            <a:hueOff val="-647827"/>
            <a:satOff val="-497"/>
            <a:lumOff val="85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变更控制委员会（</a:t>
          </a:r>
          <a:r>
            <a:rPr lang="en-US" altLang="zh-CN" sz="2100" b="1" kern="1200" dirty="0">
              <a:latin typeface="Times New Roman" panose="02020603050405020304" pitchFamily="18" charset="0"/>
              <a:cs typeface="Times New Roman" panose="02020603050405020304" pitchFamily="18" charset="0"/>
            </a:rPr>
            <a:t>CCB</a:t>
          </a:r>
          <a:r>
            <a:rPr lang="zh-CN" altLang="en-US" sz="2100" b="1" kern="1200" dirty="0">
              <a:latin typeface="Times New Roman" panose="02020603050405020304" pitchFamily="18" charset="0"/>
              <a:cs typeface="Times New Roman" panose="02020603050405020304" pitchFamily="18" charset="0"/>
            </a:rPr>
            <a:t>）</a:t>
          </a:r>
          <a:endParaRPr lang="en-US" altLang="zh-CN" sz="2100" b="1" kern="1200" dirty="0">
            <a:latin typeface="Times New Roman" panose="02020603050405020304" pitchFamily="18" charset="0"/>
            <a:cs typeface="Times New Roman" panose="02020603050405020304" pitchFamily="18" charset="0"/>
          </a:endParaRPr>
        </a:p>
      </dsp:txBody>
      <dsp:txXfrm>
        <a:off x="1101497" y="1576300"/>
        <a:ext cx="2002722" cy="1201633"/>
      </dsp:txXfrm>
    </dsp:sp>
    <dsp:sp modelId="{EA727225-B037-450C-9B7D-DC02542EF659}">
      <dsp:nvSpPr>
        <dsp:cNvPr id="0" name=""/>
        <dsp:cNvSpPr/>
      </dsp:nvSpPr>
      <dsp:spPr>
        <a:xfrm>
          <a:off x="3304492" y="1576300"/>
          <a:ext cx="2002722" cy="1201633"/>
        </a:xfrm>
        <a:prstGeom prst="rect">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客户</a:t>
          </a:r>
          <a:endParaRPr lang="en-US" altLang="zh-CN" sz="2100" b="1" kern="1200" dirty="0">
            <a:latin typeface="Times New Roman" panose="02020603050405020304" pitchFamily="18" charset="0"/>
            <a:cs typeface="Times New Roman" panose="02020603050405020304" pitchFamily="18" charset="0"/>
          </a:endParaRPr>
        </a:p>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（合同要求）</a:t>
          </a:r>
          <a:endParaRPr lang="en-US" altLang="zh-CN" sz="2100" b="1" kern="1200" dirty="0">
            <a:latin typeface="Times New Roman" panose="02020603050405020304" pitchFamily="18" charset="0"/>
            <a:cs typeface="Times New Roman" panose="02020603050405020304" pitchFamily="18" charset="0"/>
          </a:endParaRPr>
        </a:p>
      </dsp:txBody>
      <dsp:txXfrm>
        <a:off x="3304492" y="1576300"/>
        <a:ext cx="2002722" cy="120163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9005" y="114064"/>
          <a:ext cx="2340952" cy="291638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zh-CN" sz="1800" kern="1200" dirty="0">
              <a:solidFill>
                <a:schemeClr val="bg1"/>
              </a:solidFill>
            </a:rPr>
            <a:t>、项目管理计划</a:t>
          </a: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zh-CN" sz="1800" kern="1200" dirty="0">
              <a:solidFill>
                <a:schemeClr val="bg1"/>
              </a:solidFill>
            </a:rPr>
            <a:t>、工作绩效报告</a:t>
          </a: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zh-CN" sz="1800" kern="1200" dirty="0">
              <a:solidFill>
                <a:schemeClr val="bg1"/>
              </a:solidFill>
            </a:rPr>
            <a:t>、变更请求</a:t>
          </a:r>
        </a:p>
      </dsp:txBody>
      <dsp:txXfrm>
        <a:off x="77569" y="182628"/>
        <a:ext cx="2203824" cy="2779261"/>
      </dsp:txXfrm>
    </dsp:sp>
    <dsp:sp modelId="{14652B25-4626-446B-9772-CF707F7DD993}">
      <dsp:nvSpPr>
        <dsp:cNvPr id="0" name=""/>
        <dsp:cNvSpPr/>
      </dsp:nvSpPr>
      <dsp:spPr>
        <a:xfrm>
          <a:off x="2542651" y="1333319"/>
          <a:ext cx="408509" cy="477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42651" y="1428895"/>
        <a:ext cx="285956" cy="286727"/>
      </dsp:txXfrm>
    </dsp:sp>
    <dsp:sp modelId="{C8D7C99F-054B-458A-BA78-5C1A22ACEBC6}">
      <dsp:nvSpPr>
        <dsp:cNvPr id="0" name=""/>
        <dsp:cNvSpPr/>
      </dsp:nvSpPr>
      <dsp:spPr>
        <a:xfrm>
          <a:off x="3120731" y="114064"/>
          <a:ext cx="2223178" cy="291638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1" kern="1200" dirty="0">
              <a:solidFill>
                <a:srgbClr val="FFC000"/>
              </a:solidFill>
            </a:rPr>
            <a:t>2</a:t>
          </a:r>
          <a:r>
            <a:rPr lang="zh-CN" altLang="en-US" sz="2000" b="1" kern="1200" dirty="0">
              <a:solidFill>
                <a:srgbClr val="FFC000"/>
              </a:solidFill>
            </a:rPr>
            <a:t>、</a:t>
          </a:r>
          <a:r>
            <a:rPr lang="zh-CN" altLang="zh-CN" sz="2000" b="1" kern="1200" dirty="0">
              <a:solidFill>
                <a:srgbClr val="FFC000"/>
              </a:solidFill>
            </a:rPr>
            <a:t>会议</a:t>
          </a:r>
          <a:endParaRPr lang="en-US" altLang="zh-CN" sz="2000" b="1" kern="1200" dirty="0">
            <a:solidFill>
              <a:srgbClr val="FFC0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a:t>
          </a:r>
          <a:r>
            <a:rPr lang="zh-CN" altLang="en-US" sz="2000" b="0" kern="1200" dirty="0"/>
            <a:t>变更控制系统</a:t>
          </a:r>
          <a:endParaRPr lang="en-US" altLang="zh-CN" sz="2000" b="0" kern="1200" dirty="0">
            <a:solidFill>
              <a:schemeClr val="bg1"/>
            </a:solidFill>
          </a:endParaRPr>
        </a:p>
      </dsp:txBody>
      <dsp:txXfrm>
        <a:off x="3185846" y="179179"/>
        <a:ext cx="2092948" cy="2786159"/>
      </dsp:txXfrm>
    </dsp:sp>
    <dsp:sp modelId="{464DA894-C465-4F92-9ED2-46AEB669D8E1}">
      <dsp:nvSpPr>
        <dsp:cNvPr id="0" name=""/>
        <dsp:cNvSpPr/>
      </dsp:nvSpPr>
      <dsp:spPr>
        <a:xfrm>
          <a:off x="5536603" y="1333319"/>
          <a:ext cx="408509" cy="477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536603" y="1428895"/>
        <a:ext cx="285956" cy="286727"/>
      </dsp:txXfrm>
    </dsp:sp>
    <dsp:sp modelId="{642BD169-43AF-4664-BFC7-EF3BDBC7605C}">
      <dsp:nvSpPr>
        <dsp:cNvPr id="0" name=""/>
        <dsp:cNvSpPr/>
      </dsp:nvSpPr>
      <dsp:spPr>
        <a:xfrm>
          <a:off x="6114682" y="114064"/>
          <a:ext cx="2733295" cy="291638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、批准的变更请求</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、变更日志</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、项目管理计划</a:t>
          </a:r>
          <a:r>
            <a:rPr lang="zh-CN" altLang="en-US" sz="1200" kern="1200" dirty="0"/>
            <a:t>（更新）</a:t>
          </a:r>
          <a:endParaRPr lang="en-US" altLang="zh-CN" sz="1600" kern="1200" dirty="0"/>
        </a:p>
        <a:p>
          <a:pPr marL="0" lvl="0" indent="0" algn="l" defTabSz="889000">
            <a:lnSpc>
              <a:spcPct val="90000"/>
            </a:lnSpc>
            <a:spcBef>
              <a:spcPct val="0"/>
            </a:spcBef>
            <a:spcAft>
              <a:spcPct val="35000"/>
            </a:spcAft>
            <a:buNone/>
          </a:pPr>
          <a:r>
            <a:rPr lang="en-US" altLang="zh-CN" sz="2000" kern="1200" dirty="0"/>
            <a:t>3</a:t>
          </a:r>
          <a:r>
            <a:rPr lang="zh-CN" altLang="en-US" sz="2000" kern="1200" dirty="0"/>
            <a:t>、项目文件</a:t>
          </a:r>
          <a:r>
            <a:rPr lang="zh-CN" altLang="en-US" sz="1200" kern="1200" dirty="0"/>
            <a:t>（更新）</a:t>
          </a:r>
          <a:endParaRPr lang="en-US" altLang="zh-CN" sz="1400" kern="1200" dirty="0"/>
        </a:p>
      </dsp:txBody>
      <dsp:txXfrm>
        <a:off x="6194737" y="194119"/>
        <a:ext cx="2573185" cy="2756279"/>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9005" y="114064"/>
          <a:ext cx="2340952" cy="291638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zh-CN" sz="1800" kern="1200" dirty="0">
              <a:solidFill>
                <a:schemeClr val="bg1"/>
              </a:solidFill>
            </a:rPr>
            <a:t>、项目管理计划</a:t>
          </a: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zh-CN" sz="1800" kern="1200" dirty="0">
              <a:solidFill>
                <a:schemeClr val="bg1"/>
              </a:solidFill>
            </a:rPr>
            <a:t>、工作绩效报告</a:t>
          </a: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zh-CN" sz="1800" kern="1200" dirty="0">
              <a:solidFill>
                <a:schemeClr val="bg1"/>
              </a:solidFill>
            </a:rPr>
            <a:t>、变更请求</a:t>
          </a:r>
        </a:p>
      </dsp:txBody>
      <dsp:txXfrm>
        <a:off x="77569" y="182628"/>
        <a:ext cx="2203824" cy="2779261"/>
      </dsp:txXfrm>
    </dsp:sp>
    <dsp:sp modelId="{14652B25-4626-446B-9772-CF707F7DD993}">
      <dsp:nvSpPr>
        <dsp:cNvPr id="0" name=""/>
        <dsp:cNvSpPr/>
      </dsp:nvSpPr>
      <dsp:spPr>
        <a:xfrm>
          <a:off x="2542651" y="1333319"/>
          <a:ext cx="408509" cy="477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42651" y="1428895"/>
        <a:ext cx="285956" cy="286727"/>
      </dsp:txXfrm>
    </dsp:sp>
    <dsp:sp modelId="{C8D7C99F-054B-458A-BA78-5C1A22ACEBC6}">
      <dsp:nvSpPr>
        <dsp:cNvPr id="0" name=""/>
        <dsp:cNvSpPr/>
      </dsp:nvSpPr>
      <dsp:spPr>
        <a:xfrm>
          <a:off x="3120731" y="114064"/>
          <a:ext cx="2223178" cy="291638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a:t>
          </a:r>
          <a:r>
            <a:rPr lang="zh-CN" altLang="zh-CN" sz="2000" b="0" kern="1200" dirty="0">
              <a:solidFill>
                <a:schemeClr val="bg1"/>
              </a:solidFill>
            </a:rPr>
            <a:t>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1" kern="1200" dirty="0">
              <a:solidFill>
                <a:srgbClr val="FFC000"/>
              </a:solidFill>
            </a:rPr>
            <a:t>3</a:t>
          </a:r>
          <a:r>
            <a:rPr lang="zh-CN" altLang="en-US" sz="2000" b="1" kern="1200" dirty="0">
              <a:solidFill>
                <a:srgbClr val="FFC000"/>
              </a:solidFill>
            </a:rPr>
            <a:t>、变更控制系统</a:t>
          </a:r>
          <a:endParaRPr lang="en-US" altLang="zh-CN" sz="2000" b="1" kern="1200" dirty="0">
            <a:solidFill>
              <a:srgbClr val="FFC000"/>
            </a:solidFill>
          </a:endParaRPr>
        </a:p>
      </dsp:txBody>
      <dsp:txXfrm>
        <a:off x="3185846" y="179179"/>
        <a:ext cx="2092948" cy="2786159"/>
      </dsp:txXfrm>
    </dsp:sp>
    <dsp:sp modelId="{464DA894-C465-4F92-9ED2-46AEB669D8E1}">
      <dsp:nvSpPr>
        <dsp:cNvPr id="0" name=""/>
        <dsp:cNvSpPr/>
      </dsp:nvSpPr>
      <dsp:spPr>
        <a:xfrm>
          <a:off x="5536603" y="1333319"/>
          <a:ext cx="408509" cy="477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536603" y="1428895"/>
        <a:ext cx="285956" cy="286727"/>
      </dsp:txXfrm>
    </dsp:sp>
    <dsp:sp modelId="{642BD169-43AF-4664-BFC7-EF3BDBC7605C}">
      <dsp:nvSpPr>
        <dsp:cNvPr id="0" name=""/>
        <dsp:cNvSpPr/>
      </dsp:nvSpPr>
      <dsp:spPr>
        <a:xfrm>
          <a:off x="6114682" y="114064"/>
          <a:ext cx="2733295" cy="291638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kern="1200" dirty="0"/>
            <a:t>1</a:t>
          </a:r>
          <a:r>
            <a:rPr lang="zh-CN" altLang="en-US" sz="2000" kern="1200" dirty="0"/>
            <a:t>、批准的变更请求</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、变更日志</a:t>
          </a:r>
          <a:endParaRPr lang="en-US" altLang="zh-CN" sz="2000" kern="1200" dirty="0"/>
        </a:p>
        <a:p>
          <a:pPr marL="0" lvl="0" indent="0" algn="l" defTabSz="889000">
            <a:lnSpc>
              <a:spcPct val="90000"/>
            </a:lnSpc>
            <a:spcBef>
              <a:spcPct val="0"/>
            </a:spcBef>
            <a:spcAft>
              <a:spcPct val="35000"/>
            </a:spcAft>
            <a:buNone/>
          </a:pPr>
          <a:r>
            <a:rPr lang="en-US" altLang="zh-CN" sz="2000" kern="1200" dirty="0"/>
            <a:t>2</a:t>
          </a:r>
          <a:r>
            <a:rPr lang="zh-CN" altLang="en-US" sz="2000" kern="1200" dirty="0"/>
            <a:t>、项目管理计划</a:t>
          </a:r>
          <a:r>
            <a:rPr lang="zh-CN" altLang="en-US" sz="1200" kern="1200" dirty="0"/>
            <a:t>（更新）</a:t>
          </a:r>
          <a:endParaRPr lang="en-US" altLang="zh-CN" sz="1600" kern="1200" dirty="0"/>
        </a:p>
        <a:p>
          <a:pPr marL="0" lvl="0" indent="0" algn="l" defTabSz="889000">
            <a:lnSpc>
              <a:spcPct val="90000"/>
            </a:lnSpc>
            <a:spcBef>
              <a:spcPct val="0"/>
            </a:spcBef>
            <a:spcAft>
              <a:spcPct val="35000"/>
            </a:spcAft>
            <a:buNone/>
          </a:pPr>
          <a:r>
            <a:rPr lang="en-US" altLang="zh-CN" sz="2000" kern="1200" dirty="0"/>
            <a:t>3</a:t>
          </a:r>
          <a:r>
            <a:rPr lang="zh-CN" altLang="en-US" sz="2000" kern="1200" dirty="0"/>
            <a:t>、项目文件</a:t>
          </a:r>
          <a:r>
            <a:rPr lang="zh-CN" altLang="en-US" sz="1200" kern="1200" dirty="0"/>
            <a:t>（更新）</a:t>
          </a:r>
          <a:endParaRPr lang="en-US" altLang="zh-CN" sz="1400" kern="1200" dirty="0"/>
        </a:p>
      </dsp:txBody>
      <dsp:txXfrm>
        <a:off x="6194737" y="194119"/>
        <a:ext cx="2573185" cy="2756279"/>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42BD3-92BE-4E36-940C-FC65429F2164}">
      <dsp:nvSpPr>
        <dsp:cNvPr id="0" name=""/>
        <dsp:cNvSpPr/>
      </dsp:nvSpPr>
      <dsp:spPr>
        <a:xfrm>
          <a:off x="2065175" y="1612458"/>
          <a:ext cx="1149897" cy="1149897"/>
        </a:xfrm>
        <a:prstGeom prst="ellipse">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CN" altLang="en-US" sz="2900" b="1" kern="1200" dirty="0">
              <a:solidFill>
                <a:srgbClr val="FFC000"/>
              </a:solidFill>
            </a:rPr>
            <a:t>构成</a:t>
          </a:r>
        </a:p>
      </dsp:txBody>
      <dsp:txXfrm>
        <a:off x="2233574" y="1780857"/>
        <a:ext cx="813099" cy="813099"/>
      </dsp:txXfrm>
    </dsp:sp>
    <dsp:sp modelId="{7DB5A43B-C0EE-4D0A-9E90-B9E94ED618D7}">
      <dsp:nvSpPr>
        <dsp:cNvPr id="0" name=""/>
        <dsp:cNvSpPr/>
      </dsp:nvSpPr>
      <dsp:spPr>
        <a:xfrm rot="16200000">
          <a:off x="2518131" y="1193707"/>
          <a:ext cx="243984" cy="390965"/>
        </a:xfrm>
        <a:prstGeom prst="righ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2554729" y="1308498"/>
        <a:ext cx="170789" cy="234579"/>
      </dsp:txXfrm>
    </dsp:sp>
    <dsp:sp modelId="{6FEA4451-7115-48D8-816B-0803D98BF17B}">
      <dsp:nvSpPr>
        <dsp:cNvPr id="0" name=""/>
        <dsp:cNvSpPr/>
      </dsp:nvSpPr>
      <dsp:spPr>
        <a:xfrm>
          <a:off x="2065175" y="2212"/>
          <a:ext cx="1149897" cy="1149897"/>
        </a:xfrm>
        <a:prstGeom prst="ellipse">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变更控制小组</a:t>
          </a:r>
          <a:endParaRPr lang="en-US" altLang="zh-CN" sz="2000" b="1" kern="1200" dirty="0">
            <a:latin typeface="Times New Roman" panose="02020603050405020304" pitchFamily="18" charset="0"/>
            <a:cs typeface="Times New Roman" panose="02020603050405020304" pitchFamily="18" charset="0"/>
          </a:endParaRPr>
        </a:p>
      </dsp:txBody>
      <dsp:txXfrm>
        <a:off x="2233574" y="170611"/>
        <a:ext cx="813099" cy="813099"/>
      </dsp:txXfrm>
    </dsp:sp>
    <dsp:sp modelId="{395B5CDF-2E8D-4358-B47F-1FF945CC02A7}">
      <dsp:nvSpPr>
        <dsp:cNvPr id="0" name=""/>
        <dsp:cNvSpPr/>
      </dsp:nvSpPr>
      <dsp:spPr>
        <a:xfrm rot="1800000">
          <a:off x="3209408" y="2391033"/>
          <a:ext cx="243984" cy="390965"/>
        </a:xfrm>
        <a:prstGeom prst="rightArrow">
          <a:avLst>
            <a:gd name="adj1" fmla="val 60000"/>
            <a:gd name="adj2" fmla="val 50000"/>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214311" y="2450927"/>
        <a:ext cx="170789" cy="234579"/>
      </dsp:txXfrm>
    </dsp:sp>
    <dsp:sp modelId="{17C9B03F-583E-4D25-A193-D2FB61EFA49A}">
      <dsp:nvSpPr>
        <dsp:cNvPr id="0" name=""/>
        <dsp:cNvSpPr/>
      </dsp:nvSpPr>
      <dsp:spPr>
        <a:xfrm>
          <a:off x="3459689" y="2417581"/>
          <a:ext cx="1149897" cy="1149897"/>
        </a:xfrm>
        <a:prstGeom prst="ellipse">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配置管理</a:t>
          </a:r>
          <a:endParaRPr lang="en-US" altLang="zh-CN" sz="2000" b="1" kern="1200" dirty="0">
            <a:latin typeface="Times New Roman" panose="02020603050405020304" pitchFamily="18" charset="0"/>
            <a:cs typeface="Times New Roman" panose="02020603050405020304" pitchFamily="18" charset="0"/>
          </a:endParaRPr>
        </a:p>
      </dsp:txBody>
      <dsp:txXfrm>
        <a:off x="3628088" y="2585980"/>
        <a:ext cx="813099" cy="813099"/>
      </dsp:txXfrm>
    </dsp:sp>
    <dsp:sp modelId="{6AA83522-BC23-44BA-96EB-AD0296FD795F}">
      <dsp:nvSpPr>
        <dsp:cNvPr id="0" name=""/>
        <dsp:cNvSpPr/>
      </dsp:nvSpPr>
      <dsp:spPr>
        <a:xfrm rot="9000000">
          <a:off x="1826854" y="2391033"/>
          <a:ext cx="243984" cy="390965"/>
        </a:xfrm>
        <a:prstGeom prst="rightArrow">
          <a:avLst>
            <a:gd name="adj1" fmla="val 60000"/>
            <a:gd name="adj2" fmla="val 50000"/>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1895146" y="2450927"/>
        <a:ext cx="170789" cy="234579"/>
      </dsp:txXfrm>
    </dsp:sp>
    <dsp:sp modelId="{E4279E16-5319-4C09-B0F9-39C45F345A01}">
      <dsp:nvSpPr>
        <dsp:cNvPr id="0" name=""/>
        <dsp:cNvSpPr/>
      </dsp:nvSpPr>
      <dsp:spPr>
        <a:xfrm>
          <a:off x="670661" y="2417581"/>
          <a:ext cx="1149897" cy="1149897"/>
        </a:xfrm>
        <a:prstGeom prst="ellipse">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变更信息沟通</a:t>
          </a:r>
          <a:endParaRPr lang="en-US" altLang="zh-CN" sz="2000" b="1" kern="1200" dirty="0">
            <a:latin typeface="Times New Roman" panose="02020603050405020304" pitchFamily="18" charset="0"/>
            <a:cs typeface="Times New Roman" panose="02020603050405020304" pitchFamily="18" charset="0"/>
          </a:endParaRPr>
        </a:p>
      </dsp:txBody>
      <dsp:txXfrm>
        <a:off x="839060" y="2585980"/>
        <a:ext cx="813099" cy="813099"/>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9005" y="114064"/>
          <a:ext cx="2340952" cy="291638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zh-CN" sz="1800" kern="1200" dirty="0">
              <a:solidFill>
                <a:schemeClr val="bg1"/>
              </a:solidFill>
            </a:rPr>
            <a:t>、项目管理计划</a:t>
          </a: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zh-CN" sz="1800" kern="1200" dirty="0">
              <a:solidFill>
                <a:schemeClr val="bg1"/>
              </a:solidFill>
            </a:rPr>
            <a:t>、工作绩效报告</a:t>
          </a:r>
        </a:p>
        <a:p>
          <a:pPr marL="0" lvl="0" indent="0" algn="l" defTabSz="800100">
            <a:lnSpc>
              <a:spcPct val="90000"/>
            </a:lnSpc>
            <a:spcBef>
              <a:spcPct val="0"/>
            </a:spcBef>
            <a:spcAft>
              <a:spcPct val="35000"/>
            </a:spcAft>
            <a:buNone/>
          </a:pPr>
          <a:r>
            <a:rPr lang="en-US" altLang="zh-CN" sz="1800" kern="1200" dirty="0">
              <a:solidFill>
                <a:schemeClr val="bg1"/>
              </a:solidFill>
            </a:rPr>
            <a:t>3</a:t>
          </a:r>
          <a:r>
            <a:rPr lang="zh-CN" altLang="zh-CN" sz="1800" kern="1200" dirty="0">
              <a:solidFill>
                <a:schemeClr val="bg1"/>
              </a:solidFill>
            </a:rPr>
            <a:t>、变更请求</a:t>
          </a:r>
        </a:p>
      </dsp:txBody>
      <dsp:txXfrm>
        <a:off x="77569" y="182628"/>
        <a:ext cx="2203824" cy="2779261"/>
      </dsp:txXfrm>
    </dsp:sp>
    <dsp:sp modelId="{14652B25-4626-446B-9772-CF707F7DD993}">
      <dsp:nvSpPr>
        <dsp:cNvPr id="0" name=""/>
        <dsp:cNvSpPr/>
      </dsp:nvSpPr>
      <dsp:spPr>
        <a:xfrm>
          <a:off x="2542651" y="1333319"/>
          <a:ext cx="408509" cy="47787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42651" y="1428895"/>
        <a:ext cx="285956" cy="286727"/>
      </dsp:txXfrm>
    </dsp:sp>
    <dsp:sp modelId="{C8D7C99F-054B-458A-BA78-5C1A22ACEBC6}">
      <dsp:nvSpPr>
        <dsp:cNvPr id="0" name=""/>
        <dsp:cNvSpPr/>
      </dsp:nvSpPr>
      <dsp:spPr>
        <a:xfrm>
          <a:off x="3120731" y="114064"/>
          <a:ext cx="2223178" cy="291638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a:t>
          </a:r>
          <a:r>
            <a:rPr lang="zh-CN" altLang="zh-CN" sz="2000" b="0" kern="1200" dirty="0">
              <a:solidFill>
                <a:schemeClr val="bg1"/>
              </a:solidFill>
            </a:rPr>
            <a:t>会议</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3</a:t>
          </a:r>
          <a:r>
            <a:rPr lang="zh-CN" altLang="en-US" sz="2000" b="0" kern="1200" dirty="0">
              <a:solidFill>
                <a:schemeClr val="bg1"/>
              </a:solidFill>
            </a:rPr>
            <a:t>、变更控制系统</a:t>
          </a:r>
          <a:endParaRPr lang="en-US" altLang="zh-CN" sz="2000" b="0" kern="1200" dirty="0">
            <a:solidFill>
              <a:schemeClr val="bg1"/>
            </a:solidFill>
          </a:endParaRPr>
        </a:p>
      </dsp:txBody>
      <dsp:txXfrm>
        <a:off x="3185846" y="179179"/>
        <a:ext cx="2092948" cy="2786159"/>
      </dsp:txXfrm>
    </dsp:sp>
    <dsp:sp modelId="{464DA894-C465-4F92-9ED2-46AEB669D8E1}">
      <dsp:nvSpPr>
        <dsp:cNvPr id="0" name=""/>
        <dsp:cNvSpPr/>
      </dsp:nvSpPr>
      <dsp:spPr>
        <a:xfrm>
          <a:off x="5536603" y="1333319"/>
          <a:ext cx="408509" cy="47787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536603" y="1428895"/>
        <a:ext cx="285956" cy="286727"/>
      </dsp:txXfrm>
    </dsp:sp>
    <dsp:sp modelId="{642BD169-43AF-4664-BFC7-EF3BDBC7605C}">
      <dsp:nvSpPr>
        <dsp:cNvPr id="0" name=""/>
        <dsp:cNvSpPr/>
      </dsp:nvSpPr>
      <dsp:spPr>
        <a:xfrm>
          <a:off x="6114682" y="114064"/>
          <a:ext cx="2733295" cy="291638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l" defTabSz="889000">
            <a:lnSpc>
              <a:spcPct val="90000"/>
            </a:lnSpc>
            <a:spcBef>
              <a:spcPct val="0"/>
            </a:spcBef>
            <a:spcAft>
              <a:spcPct val="35000"/>
            </a:spcAft>
            <a:buNone/>
          </a:pPr>
          <a:r>
            <a:rPr lang="en-US" altLang="zh-CN" sz="2000" b="1" kern="1200" dirty="0">
              <a:solidFill>
                <a:srgbClr val="FFC000"/>
              </a:solidFill>
            </a:rPr>
            <a:t>1</a:t>
          </a:r>
          <a:r>
            <a:rPr lang="zh-CN" altLang="en-US" sz="2000" b="1" kern="1200" dirty="0">
              <a:solidFill>
                <a:srgbClr val="FFC000"/>
              </a:solidFill>
            </a:rPr>
            <a:t>、批准的变更请求</a:t>
          </a:r>
          <a:endParaRPr lang="en-US" altLang="zh-CN" sz="2000" b="1" kern="1200" dirty="0">
            <a:solidFill>
              <a:srgbClr val="FFC000"/>
            </a:solidFill>
          </a:endParaRPr>
        </a:p>
        <a:p>
          <a:pPr marL="0" lvl="0" indent="0" algn="l" defTabSz="889000">
            <a:lnSpc>
              <a:spcPct val="90000"/>
            </a:lnSpc>
            <a:spcBef>
              <a:spcPct val="0"/>
            </a:spcBef>
            <a:spcAft>
              <a:spcPct val="35000"/>
            </a:spcAft>
            <a:buNone/>
          </a:pPr>
          <a:r>
            <a:rPr lang="en-US" altLang="zh-CN" sz="2000" b="1" kern="1200" dirty="0">
              <a:solidFill>
                <a:srgbClr val="FFC000"/>
              </a:solidFill>
            </a:rPr>
            <a:t>2</a:t>
          </a:r>
          <a:r>
            <a:rPr lang="zh-CN" altLang="en-US" sz="2000" b="1" kern="1200" dirty="0">
              <a:solidFill>
                <a:srgbClr val="FFC000"/>
              </a:solidFill>
            </a:rPr>
            <a:t>、变更日志</a:t>
          </a:r>
          <a:endParaRPr lang="en-US" altLang="zh-CN" sz="2000" b="1" kern="1200" dirty="0">
            <a:solidFill>
              <a:srgbClr val="FFC000"/>
            </a:solidFill>
          </a:endParaRPr>
        </a:p>
        <a:p>
          <a:pPr marL="0" lvl="0" indent="0" algn="l" defTabSz="889000">
            <a:lnSpc>
              <a:spcPct val="90000"/>
            </a:lnSpc>
            <a:spcBef>
              <a:spcPct val="0"/>
            </a:spcBef>
            <a:spcAft>
              <a:spcPct val="35000"/>
            </a:spcAft>
            <a:buNone/>
          </a:pPr>
          <a:r>
            <a:rPr lang="en-US" altLang="zh-CN" sz="2000" b="1" kern="1200" dirty="0">
              <a:solidFill>
                <a:srgbClr val="FFC000"/>
              </a:solidFill>
            </a:rPr>
            <a:t>2</a:t>
          </a:r>
          <a:r>
            <a:rPr lang="zh-CN" altLang="en-US" sz="2000" b="1" kern="1200" dirty="0">
              <a:solidFill>
                <a:srgbClr val="FFC000"/>
              </a:solidFill>
            </a:rPr>
            <a:t>、项目管理计划</a:t>
          </a:r>
          <a:r>
            <a:rPr lang="zh-CN" altLang="en-US" sz="1200" b="1" kern="1200" dirty="0">
              <a:solidFill>
                <a:srgbClr val="FFC000"/>
              </a:solidFill>
            </a:rPr>
            <a:t>（更新）</a:t>
          </a:r>
          <a:endParaRPr lang="en-US" altLang="zh-CN" sz="1600" b="1" kern="1200" dirty="0">
            <a:solidFill>
              <a:srgbClr val="FFC000"/>
            </a:solidFill>
          </a:endParaRPr>
        </a:p>
        <a:p>
          <a:pPr marL="0" lvl="0" indent="0" algn="l" defTabSz="889000">
            <a:lnSpc>
              <a:spcPct val="90000"/>
            </a:lnSpc>
            <a:spcBef>
              <a:spcPct val="0"/>
            </a:spcBef>
            <a:spcAft>
              <a:spcPct val="35000"/>
            </a:spcAft>
            <a:buNone/>
          </a:pPr>
          <a:r>
            <a:rPr lang="en-US" altLang="zh-CN" sz="2000" b="1" kern="1200" dirty="0">
              <a:solidFill>
                <a:srgbClr val="FFC000"/>
              </a:solidFill>
            </a:rPr>
            <a:t>3</a:t>
          </a:r>
          <a:r>
            <a:rPr lang="zh-CN" altLang="en-US" sz="2000" b="1" kern="1200" dirty="0">
              <a:solidFill>
                <a:srgbClr val="FFC000"/>
              </a:solidFill>
            </a:rPr>
            <a:t>、项目文件</a:t>
          </a:r>
          <a:r>
            <a:rPr lang="zh-CN" altLang="en-US" sz="1200" b="1" kern="1200" dirty="0">
              <a:solidFill>
                <a:srgbClr val="FFC000"/>
              </a:solidFill>
            </a:rPr>
            <a:t>（更新）</a:t>
          </a:r>
          <a:endParaRPr lang="en-US" altLang="zh-CN" sz="1400" b="1" kern="1200" dirty="0">
            <a:solidFill>
              <a:srgbClr val="FFC000"/>
            </a:solidFill>
          </a:endParaRPr>
        </a:p>
      </dsp:txBody>
      <dsp:txXfrm>
        <a:off x="6194737" y="194119"/>
        <a:ext cx="2573185" cy="27562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CB9C7-6243-42F8-9A5B-DA40FEB3EBAA}">
      <dsp:nvSpPr>
        <dsp:cNvPr id="0" name=""/>
        <dsp:cNvSpPr/>
      </dsp:nvSpPr>
      <dsp:spPr>
        <a:xfrm>
          <a:off x="1586" y="1234784"/>
          <a:ext cx="2056236" cy="1233741"/>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b="1" kern="1200">
              <a:latin typeface="Times New Roman" panose="02020603050405020304" pitchFamily="18" charset="0"/>
              <a:cs typeface="Times New Roman" panose="02020603050405020304" pitchFamily="18" charset="0"/>
            </a:rPr>
            <a:t>业务需要</a:t>
          </a:r>
          <a:endParaRPr lang="zh-CN" altLang="en-US" sz="2700" kern="1200" dirty="0"/>
        </a:p>
      </dsp:txBody>
      <dsp:txXfrm>
        <a:off x="37721" y="1270919"/>
        <a:ext cx="1983966" cy="1161471"/>
      </dsp:txXfrm>
    </dsp:sp>
    <dsp:sp modelId="{49AF6374-05B5-4D10-BF09-ABDA8E587E30}">
      <dsp:nvSpPr>
        <dsp:cNvPr id="0" name=""/>
        <dsp:cNvSpPr/>
      </dsp:nvSpPr>
      <dsp:spPr>
        <a:xfrm>
          <a:off x="2263445" y="1596681"/>
          <a:ext cx="435922" cy="509946"/>
        </a:xfrm>
        <a:prstGeom prst="righ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2263445" y="1698670"/>
        <a:ext cx="305145" cy="305968"/>
      </dsp:txXfrm>
    </dsp:sp>
    <dsp:sp modelId="{8732DF0B-BF8E-4EE7-9344-CBEBB84E07A5}">
      <dsp:nvSpPr>
        <dsp:cNvPr id="0" name=""/>
        <dsp:cNvSpPr/>
      </dsp:nvSpPr>
      <dsp:spPr>
        <a:xfrm>
          <a:off x="2880316" y="1234784"/>
          <a:ext cx="2448278" cy="1233741"/>
        </a:xfrm>
        <a:prstGeom prst="roundRect">
          <a:avLst>
            <a:gd name="adj" fmla="val 10000"/>
          </a:avLst>
        </a:prstGeom>
        <a:gradFill rotWithShape="0">
          <a:gsLst>
            <a:gs pos="0">
              <a:schemeClr val="accent2">
                <a:hueOff val="-1959527"/>
                <a:satOff val="-24775"/>
                <a:lumOff val="5001"/>
                <a:alphaOff val="0"/>
                <a:tint val="50000"/>
                <a:satMod val="300000"/>
              </a:schemeClr>
            </a:gs>
            <a:gs pos="35000">
              <a:schemeClr val="accent2">
                <a:hueOff val="-1959527"/>
                <a:satOff val="-24775"/>
                <a:lumOff val="5001"/>
                <a:alphaOff val="0"/>
                <a:tint val="37000"/>
                <a:satMod val="300000"/>
              </a:schemeClr>
            </a:gs>
            <a:gs pos="100000">
              <a:schemeClr val="accent2">
                <a:hueOff val="-1959527"/>
                <a:satOff val="-24775"/>
                <a:lumOff val="5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b="1" kern="1200" dirty="0">
              <a:latin typeface="Times New Roman" panose="02020603050405020304" pitchFamily="18" charset="0"/>
              <a:cs typeface="Times New Roman" panose="02020603050405020304" pitchFamily="18" charset="0"/>
            </a:rPr>
            <a:t>产品范围描述</a:t>
          </a:r>
          <a:endParaRPr lang="zh-CN" altLang="en-US" sz="2700" kern="1200" dirty="0"/>
        </a:p>
      </dsp:txBody>
      <dsp:txXfrm>
        <a:off x="2916451" y="1270919"/>
        <a:ext cx="2376008" cy="1161471"/>
      </dsp:txXfrm>
    </dsp:sp>
    <dsp:sp modelId="{1F8951B0-2E6D-4B61-8B33-0606DCC571E6}">
      <dsp:nvSpPr>
        <dsp:cNvPr id="0" name=""/>
        <dsp:cNvSpPr/>
      </dsp:nvSpPr>
      <dsp:spPr>
        <a:xfrm>
          <a:off x="5534218" y="1596681"/>
          <a:ext cx="435922" cy="509946"/>
        </a:xfrm>
        <a:prstGeom prst="rightArrow">
          <a:avLst>
            <a:gd name="adj1" fmla="val 60000"/>
            <a:gd name="adj2" fmla="val 50000"/>
          </a:avLst>
        </a:prstGeom>
        <a:gradFill rotWithShape="0">
          <a:gsLst>
            <a:gs pos="0">
              <a:schemeClr val="accent2">
                <a:hueOff val="-3919055"/>
                <a:satOff val="-49550"/>
                <a:lumOff val="10001"/>
                <a:alphaOff val="0"/>
                <a:tint val="50000"/>
                <a:satMod val="300000"/>
              </a:schemeClr>
            </a:gs>
            <a:gs pos="35000">
              <a:schemeClr val="accent2">
                <a:hueOff val="-3919055"/>
                <a:satOff val="-49550"/>
                <a:lumOff val="10001"/>
                <a:alphaOff val="0"/>
                <a:tint val="37000"/>
                <a:satMod val="300000"/>
              </a:schemeClr>
            </a:gs>
            <a:gs pos="100000">
              <a:schemeClr val="accent2">
                <a:hueOff val="-3919055"/>
                <a:satOff val="-49550"/>
                <a:lumOff val="10001"/>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5534218" y="1698670"/>
        <a:ext cx="305145" cy="305968"/>
      </dsp:txXfrm>
    </dsp:sp>
    <dsp:sp modelId="{E3C63C80-E8B9-48FD-9E47-C3674138B8D9}">
      <dsp:nvSpPr>
        <dsp:cNvPr id="0" name=""/>
        <dsp:cNvSpPr/>
      </dsp:nvSpPr>
      <dsp:spPr>
        <a:xfrm>
          <a:off x="6151089" y="1234784"/>
          <a:ext cx="2056236" cy="1233741"/>
        </a:xfrm>
        <a:prstGeom prst="roundRect">
          <a:avLst>
            <a:gd name="adj" fmla="val 10000"/>
          </a:avLst>
        </a:prstGeom>
        <a:gradFill rotWithShape="0">
          <a:gsLst>
            <a:gs pos="0">
              <a:schemeClr val="accent2">
                <a:hueOff val="-3919055"/>
                <a:satOff val="-49550"/>
                <a:lumOff val="10001"/>
                <a:alphaOff val="0"/>
                <a:tint val="50000"/>
                <a:satMod val="300000"/>
              </a:schemeClr>
            </a:gs>
            <a:gs pos="35000">
              <a:schemeClr val="accent2">
                <a:hueOff val="-3919055"/>
                <a:satOff val="-49550"/>
                <a:lumOff val="10001"/>
                <a:alphaOff val="0"/>
                <a:tint val="37000"/>
                <a:satMod val="300000"/>
              </a:schemeClr>
            </a:gs>
            <a:gs pos="100000">
              <a:schemeClr val="accent2">
                <a:hueOff val="-3919055"/>
                <a:satOff val="-49550"/>
                <a:lumOff val="1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b="1" kern="1200">
              <a:latin typeface="Times New Roman" panose="02020603050405020304" pitchFamily="18" charset="0"/>
              <a:cs typeface="Times New Roman" panose="02020603050405020304" pitchFamily="18" charset="0"/>
            </a:rPr>
            <a:t>战略计划</a:t>
          </a:r>
          <a:endParaRPr lang="zh-CN" altLang="en-US" sz="2700" kern="1200" dirty="0"/>
        </a:p>
      </dsp:txBody>
      <dsp:txXfrm>
        <a:off x="6187224" y="1270919"/>
        <a:ext cx="1983966" cy="11614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886D2-2703-42BE-AE37-F56FC89ED035}">
      <dsp:nvSpPr>
        <dsp:cNvPr id="0" name=""/>
        <dsp:cNvSpPr/>
      </dsp:nvSpPr>
      <dsp:spPr>
        <a:xfrm>
          <a:off x="2513707" y="1497707"/>
          <a:ext cx="1068585" cy="106858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latin typeface="Times New Roman" panose="02020603050405020304" pitchFamily="18" charset="0"/>
              <a:cs typeface="Times New Roman" panose="02020603050405020304" pitchFamily="18" charset="0"/>
            </a:rPr>
            <a:t>商业论证</a:t>
          </a:r>
          <a:endParaRPr lang="zh-CN" altLang="en-US" sz="2000" kern="1200" dirty="0">
            <a:solidFill>
              <a:srgbClr val="FFFF00"/>
            </a:solidFill>
          </a:endParaRPr>
        </a:p>
      </dsp:txBody>
      <dsp:txXfrm>
        <a:off x="2670198" y="1654198"/>
        <a:ext cx="755603" cy="755603"/>
      </dsp:txXfrm>
    </dsp:sp>
    <dsp:sp modelId="{524E65BE-7560-42CD-A657-4E958811FF6A}">
      <dsp:nvSpPr>
        <dsp:cNvPr id="0" name=""/>
        <dsp:cNvSpPr/>
      </dsp:nvSpPr>
      <dsp:spPr>
        <a:xfrm rot="16200000">
          <a:off x="2934877" y="1109011"/>
          <a:ext cx="226245" cy="36331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2968814" y="1215612"/>
        <a:ext cx="158372" cy="217991"/>
      </dsp:txXfrm>
    </dsp:sp>
    <dsp:sp modelId="{51233C6D-9F35-41D9-8B62-B063CCD9652D}">
      <dsp:nvSpPr>
        <dsp:cNvPr id="0" name=""/>
        <dsp:cNvSpPr/>
      </dsp:nvSpPr>
      <dsp:spPr>
        <a:xfrm>
          <a:off x="2513707" y="2243"/>
          <a:ext cx="1068585" cy="106858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业务需求分析</a:t>
          </a:r>
          <a:endParaRPr lang="zh-CN" altLang="en-US" sz="1800" kern="1200" dirty="0"/>
        </a:p>
      </dsp:txBody>
      <dsp:txXfrm>
        <a:off x="2670198" y="158734"/>
        <a:ext cx="755603" cy="755603"/>
      </dsp:txXfrm>
    </dsp:sp>
    <dsp:sp modelId="{EDC41A2C-5948-44D9-A3F8-BF9F6F130DC9}">
      <dsp:nvSpPr>
        <dsp:cNvPr id="0" name=""/>
        <dsp:cNvSpPr/>
      </dsp:nvSpPr>
      <dsp:spPr>
        <a:xfrm>
          <a:off x="3676206" y="1850340"/>
          <a:ext cx="226245" cy="363319"/>
        </a:xfrm>
        <a:prstGeom prst="rightArrow">
          <a:avLst>
            <a:gd name="adj1" fmla="val 60000"/>
            <a:gd name="adj2" fmla="val 50000"/>
          </a:avLst>
        </a:prstGeom>
        <a:solidFill>
          <a:schemeClr val="accent3">
            <a:hueOff val="1275901"/>
            <a:satOff val="1453"/>
            <a:lumOff val="496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676206" y="1923004"/>
        <a:ext cx="158372" cy="217991"/>
      </dsp:txXfrm>
    </dsp:sp>
    <dsp:sp modelId="{11F74A6F-1F8C-4A77-A3E0-6793B7D4E7D4}">
      <dsp:nvSpPr>
        <dsp:cNvPr id="0" name=""/>
        <dsp:cNvSpPr/>
      </dsp:nvSpPr>
      <dsp:spPr>
        <a:xfrm>
          <a:off x="4009170" y="1497707"/>
          <a:ext cx="1068585" cy="1068585"/>
        </a:xfrm>
        <a:prstGeom prst="ellipse">
          <a:avLst/>
        </a:prstGeom>
        <a:solidFill>
          <a:schemeClr val="accent3">
            <a:hueOff val="1275901"/>
            <a:satOff val="1453"/>
            <a:lumOff val="49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论证合理性</a:t>
          </a:r>
          <a:endParaRPr lang="zh-CN" altLang="en-US" sz="1800" kern="1200" dirty="0"/>
        </a:p>
      </dsp:txBody>
      <dsp:txXfrm>
        <a:off x="4165661" y="1654198"/>
        <a:ext cx="755603" cy="755603"/>
      </dsp:txXfrm>
    </dsp:sp>
    <dsp:sp modelId="{30060481-961F-4B69-A39C-561F69079FFA}">
      <dsp:nvSpPr>
        <dsp:cNvPr id="0" name=""/>
        <dsp:cNvSpPr/>
      </dsp:nvSpPr>
      <dsp:spPr>
        <a:xfrm rot="5400000">
          <a:off x="2934877" y="2591669"/>
          <a:ext cx="226245" cy="363319"/>
        </a:xfrm>
        <a:prstGeom prst="rightArrow">
          <a:avLst>
            <a:gd name="adj1" fmla="val 60000"/>
            <a:gd name="adj2" fmla="val 50000"/>
          </a:avLst>
        </a:prstGeom>
        <a:solidFill>
          <a:schemeClr val="accent3">
            <a:hueOff val="2551802"/>
            <a:satOff val="2905"/>
            <a:lumOff val="993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2968814" y="2630397"/>
        <a:ext cx="158372" cy="217991"/>
      </dsp:txXfrm>
    </dsp:sp>
    <dsp:sp modelId="{5FC7983D-D268-4121-BA22-93295DD21ED8}">
      <dsp:nvSpPr>
        <dsp:cNvPr id="0" name=""/>
        <dsp:cNvSpPr/>
      </dsp:nvSpPr>
      <dsp:spPr>
        <a:xfrm>
          <a:off x="2513707" y="2993170"/>
          <a:ext cx="1068585" cy="1068585"/>
        </a:xfrm>
        <a:prstGeom prst="ellipse">
          <a:avLst/>
        </a:prstGeom>
        <a:solidFill>
          <a:schemeClr val="accent3">
            <a:hueOff val="2551802"/>
            <a:satOff val="2905"/>
            <a:lumOff val="99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确定项目边界</a:t>
          </a:r>
          <a:endParaRPr lang="zh-CN" altLang="en-US" sz="1800" kern="1200" dirty="0"/>
        </a:p>
      </dsp:txBody>
      <dsp:txXfrm>
        <a:off x="2670198" y="3149661"/>
        <a:ext cx="755603" cy="755603"/>
      </dsp:txXfrm>
    </dsp:sp>
    <dsp:sp modelId="{B5C1CAB5-8460-4E5C-A75C-861B7E091F43}">
      <dsp:nvSpPr>
        <dsp:cNvPr id="0" name=""/>
        <dsp:cNvSpPr/>
      </dsp:nvSpPr>
      <dsp:spPr>
        <a:xfrm rot="10800000">
          <a:off x="2193548" y="1850340"/>
          <a:ext cx="226245" cy="363319"/>
        </a:xfrm>
        <a:prstGeom prst="rightArrow">
          <a:avLst>
            <a:gd name="adj1" fmla="val 60000"/>
            <a:gd name="adj2" fmla="val 50000"/>
          </a:avLst>
        </a:prstGeom>
        <a:solidFill>
          <a:schemeClr val="accent3">
            <a:hueOff val="3827703"/>
            <a:satOff val="4358"/>
            <a:lumOff val="14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2261421" y="1923004"/>
        <a:ext cx="158372" cy="217991"/>
      </dsp:txXfrm>
    </dsp:sp>
    <dsp:sp modelId="{A5018229-4FC8-4A8E-BFB5-EB76D75033F1}">
      <dsp:nvSpPr>
        <dsp:cNvPr id="0" name=""/>
        <dsp:cNvSpPr/>
      </dsp:nvSpPr>
      <dsp:spPr>
        <a:xfrm>
          <a:off x="1018243" y="1497707"/>
          <a:ext cx="1068585" cy="1068585"/>
        </a:xfrm>
        <a:prstGeom prst="ellipse">
          <a:avLst/>
        </a:prstGeom>
        <a:solidFill>
          <a:schemeClr val="accent3">
            <a:hueOff val="3827703"/>
            <a:satOff val="4358"/>
            <a:lumOff val="14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成本效益分析</a:t>
          </a:r>
          <a:endParaRPr lang="zh-CN" altLang="en-US" sz="1800" kern="1200" dirty="0"/>
        </a:p>
      </dsp:txBody>
      <dsp:txXfrm>
        <a:off x="1174734" y="1654198"/>
        <a:ext cx="755603" cy="7556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927F9-D6F6-4B80-8FED-CEB1D9E9AB64}">
      <dsp:nvSpPr>
        <dsp:cNvPr id="0" name=""/>
        <dsp:cNvSpPr/>
      </dsp:nvSpPr>
      <dsp:spPr>
        <a:xfrm>
          <a:off x="0" y="516"/>
          <a:ext cx="79445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D652A4-2656-4520-8582-9261D239D739}">
      <dsp:nvSpPr>
        <dsp:cNvPr id="0" name=""/>
        <dsp:cNvSpPr/>
      </dsp:nvSpPr>
      <dsp:spPr>
        <a:xfrm>
          <a:off x="0" y="516"/>
          <a:ext cx="1588908" cy="60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US" altLang="zh-CN" sz="1800" b="1" kern="1200" dirty="0">
              <a:latin typeface="Times New Roman" panose="02020603050405020304" pitchFamily="18" charset="0"/>
              <a:cs typeface="Times New Roman" panose="02020603050405020304" pitchFamily="18" charset="0"/>
            </a:rPr>
            <a:t>1 </a:t>
          </a:r>
          <a:r>
            <a:rPr lang="zh-CN" altLang="en-US" sz="1800" b="1" kern="1200" dirty="0">
              <a:latin typeface="Times New Roman" panose="02020603050405020304" pitchFamily="18" charset="0"/>
              <a:cs typeface="Times New Roman" panose="02020603050405020304" pitchFamily="18" charset="0"/>
            </a:rPr>
            <a:t>市场需求</a:t>
          </a:r>
          <a:endParaRPr lang="zh-CN" altLang="en-US" sz="1800" kern="1200" dirty="0"/>
        </a:p>
      </dsp:txBody>
      <dsp:txXfrm>
        <a:off x="0" y="516"/>
        <a:ext cx="1588908" cy="603878"/>
      </dsp:txXfrm>
    </dsp:sp>
    <dsp:sp modelId="{683804DA-9FE4-4A1F-A819-4CA3F6458B7C}">
      <dsp:nvSpPr>
        <dsp:cNvPr id="0" name=""/>
        <dsp:cNvSpPr/>
      </dsp:nvSpPr>
      <dsp:spPr>
        <a:xfrm>
          <a:off x="1708076" y="27938"/>
          <a:ext cx="6236467" cy="548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zh-CN" altLang="en-US" sz="1800" b="1" kern="1200" dirty="0">
              <a:latin typeface="Times New Roman" panose="02020603050405020304" pitchFamily="18" charset="0"/>
              <a:cs typeface="Times New Roman" panose="02020603050405020304" pitchFamily="18" charset="0"/>
            </a:rPr>
            <a:t>如为融入互联网</a:t>
          </a:r>
          <a:r>
            <a:rPr lang="en-US" altLang="zh-CN" sz="1800" b="1" kern="1200" dirty="0">
              <a:latin typeface="Times New Roman" panose="02020603050405020304" pitchFamily="18" charset="0"/>
              <a:cs typeface="Times New Roman" panose="02020603050405020304" pitchFamily="18" charset="0"/>
            </a:rPr>
            <a:t>+</a:t>
          </a:r>
          <a:r>
            <a:rPr lang="zh-CN" altLang="en-US" sz="1800" b="1" kern="1200" dirty="0">
              <a:latin typeface="Times New Roman" panose="02020603050405020304" pitchFamily="18" charset="0"/>
              <a:cs typeface="Times New Roman" panose="02020603050405020304" pitchFamily="18" charset="0"/>
            </a:rPr>
            <a:t>时代，企业批准一个</a:t>
          </a:r>
          <a:r>
            <a:rPr lang="zh-CN" altLang="en-US" sz="1800" b="1" kern="1200" dirty="0">
              <a:solidFill>
                <a:srgbClr val="7030A0"/>
              </a:solidFill>
              <a:latin typeface="Times New Roman" panose="02020603050405020304" pitchFamily="18" charset="0"/>
              <a:cs typeface="Times New Roman" panose="02020603050405020304" pitchFamily="18" charset="0"/>
            </a:rPr>
            <a:t>共享单车系统</a:t>
          </a:r>
          <a:r>
            <a:rPr lang="zh-CN" altLang="en-US" sz="1800" b="1" kern="1200" dirty="0">
              <a:latin typeface="Times New Roman" panose="02020603050405020304" pitchFamily="18" charset="0"/>
              <a:cs typeface="Times New Roman" panose="02020603050405020304" pitchFamily="18" charset="0"/>
            </a:rPr>
            <a:t>研发项目</a:t>
          </a:r>
          <a:endParaRPr lang="zh-CN" altLang="en-US" sz="1800" kern="1200" dirty="0"/>
        </a:p>
      </dsp:txBody>
      <dsp:txXfrm>
        <a:off x="1708076" y="27938"/>
        <a:ext cx="6236467" cy="548444"/>
      </dsp:txXfrm>
    </dsp:sp>
    <dsp:sp modelId="{3BA08DE7-625B-42CC-AEE3-EA72D7AEDD4E}">
      <dsp:nvSpPr>
        <dsp:cNvPr id="0" name=""/>
        <dsp:cNvSpPr/>
      </dsp:nvSpPr>
      <dsp:spPr>
        <a:xfrm>
          <a:off x="1588908" y="576382"/>
          <a:ext cx="635563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A18662-B08F-4ADA-B465-25BB3ABDE2B5}">
      <dsp:nvSpPr>
        <dsp:cNvPr id="0" name=""/>
        <dsp:cNvSpPr/>
      </dsp:nvSpPr>
      <dsp:spPr>
        <a:xfrm>
          <a:off x="0" y="604394"/>
          <a:ext cx="79445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060B69-1858-479A-9454-2A1EF1BBDAD5}">
      <dsp:nvSpPr>
        <dsp:cNvPr id="0" name=""/>
        <dsp:cNvSpPr/>
      </dsp:nvSpPr>
      <dsp:spPr>
        <a:xfrm>
          <a:off x="0" y="604394"/>
          <a:ext cx="1588908" cy="60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cs typeface="Times New Roman" panose="02020603050405020304" pitchFamily="18" charset="0"/>
            </a:rPr>
            <a:t>2 </a:t>
          </a:r>
          <a:r>
            <a:rPr lang="zh-CN" altLang="en-US" sz="1800" b="1" kern="1200" dirty="0">
              <a:latin typeface="Times New Roman" panose="02020603050405020304" pitchFamily="18" charset="0"/>
              <a:cs typeface="Times New Roman" panose="02020603050405020304" pitchFamily="18" charset="0"/>
            </a:rPr>
            <a:t>组织需要</a:t>
          </a:r>
        </a:p>
      </dsp:txBody>
      <dsp:txXfrm>
        <a:off x="0" y="604394"/>
        <a:ext cx="1588908" cy="603878"/>
      </dsp:txXfrm>
    </dsp:sp>
    <dsp:sp modelId="{78F2086F-622B-427D-96BB-0AFE376E482A}">
      <dsp:nvSpPr>
        <dsp:cNvPr id="0" name=""/>
        <dsp:cNvSpPr/>
      </dsp:nvSpPr>
      <dsp:spPr>
        <a:xfrm>
          <a:off x="1708076" y="631816"/>
          <a:ext cx="6236467" cy="548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如因管理费用高，决定合并一些职能并优化流程以</a:t>
          </a:r>
          <a:r>
            <a:rPr lang="zh-CN" altLang="en-US" sz="1800" b="1" kern="1200" dirty="0">
              <a:solidFill>
                <a:srgbClr val="FF0000"/>
              </a:solidFill>
              <a:latin typeface="Times New Roman" panose="02020603050405020304" pitchFamily="18" charset="0"/>
              <a:cs typeface="Times New Roman" panose="02020603050405020304" pitchFamily="18" charset="0"/>
            </a:rPr>
            <a:t>降低成本</a:t>
          </a:r>
        </a:p>
      </dsp:txBody>
      <dsp:txXfrm>
        <a:off x="1708076" y="631816"/>
        <a:ext cx="6236467" cy="548444"/>
      </dsp:txXfrm>
    </dsp:sp>
    <dsp:sp modelId="{FA4A525D-4630-45D1-B409-A99DFBAC69B6}">
      <dsp:nvSpPr>
        <dsp:cNvPr id="0" name=""/>
        <dsp:cNvSpPr/>
      </dsp:nvSpPr>
      <dsp:spPr>
        <a:xfrm>
          <a:off x="1588908" y="1180261"/>
          <a:ext cx="635563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790077-B841-49CC-B91F-E071BCE852C5}">
      <dsp:nvSpPr>
        <dsp:cNvPr id="0" name=""/>
        <dsp:cNvSpPr/>
      </dsp:nvSpPr>
      <dsp:spPr>
        <a:xfrm>
          <a:off x="0" y="1208273"/>
          <a:ext cx="79445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AF64EE-E9CF-42E5-85B6-B0D129C6710B}">
      <dsp:nvSpPr>
        <dsp:cNvPr id="0" name=""/>
        <dsp:cNvSpPr/>
      </dsp:nvSpPr>
      <dsp:spPr>
        <a:xfrm>
          <a:off x="0" y="1208273"/>
          <a:ext cx="1588908" cy="60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cs typeface="Times New Roman" panose="02020603050405020304" pitchFamily="18" charset="0"/>
            </a:rPr>
            <a:t>3 </a:t>
          </a:r>
          <a:r>
            <a:rPr lang="zh-CN" altLang="en-US" sz="1800" b="1" kern="1200" dirty="0">
              <a:latin typeface="Times New Roman" panose="02020603050405020304" pitchFamily="18" charset="0"/>
              <a:cs typeface="Times New Roman" panose="02020603050405020304" pitchFamily="18" charset="0"/>
            </a:rPr>
            <a:t>客户要求</a:t>
          </a:r>
        </a:p>
      </dsp:txBody>
      <dsp:txXfrm>
        <a:off x="0" y="1208273"/>
        <a:ext cx="1588908" cy="603878"/>
      </dsp:txXfrm>
    </dsp:sp>
    <dsp:sp modelId="{C154F129-4A99-43C9-B863-9F0030A7DB32}">
      <dsp:nvSpPr>
        <dsp:cNvPr id="0" name=""/>
        <dsp:cNvSpPr/>
      </dsp:nvSpPr>
      <dsp:spPr>
        <a:xfrm>
          <a:off x="1708076" y="1235695"/>
          <a:ext cx="6236467" cy="548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如为了</a:t>
          </a:r>
          <a:r>
            <a:rPr lang="zh-CN" altLang="en-US" sz="1800" b="1" kern="1200" dirty="0">
              <a:solidFill>
                <a:srgbClr val="7030A0"/>
              </a:solidFill>
              <a:latin typeface="Times New Roman" panose="02020603050405020304" pitchFamily="18" charset="0"/>
              <a:cs typeface="Times New Roman" panose="02020603050405020304" pitchFamily="18" charset="0"/>
            </a:rPr>
            <a:t>给超级电脑供电</a:t>
          </a:r>
          <a:r>
            <a:rPr lang="zh-CN" altLang="en-US" sz="1800" b="1" kern="1200" dirty="0">
              <a:latin typeface="Times New Roman" panose="02020603050405020304" pitchFamily="18" charset="0"/>
              <a:cs typeface="Times New Roman" panose="02020603050405020304" pitchFamily="18" charset="0"/>
            </a:rPr>
            <a:t>，电力公司批准新变电站建设项目</a:t>
          </a:r>
        </a:p>
      </dsp:txBody>
      <dsp:txXfrm>
        <a:off x="1708076" y="1235695"/>
        <a:ext cx="6236467" cy="548444"/>
      </dsp:txXfrm>
    </dsp:sp>
    <dsp:sp modelId="{DDCCBBEB-3273-4DB9-B719-F5C1415C7DCC}">
      <dsp:nvSpPr>
        <dsp:cNvPr id="0" name=""/>
        <dsp:cNvSpPr/>
      </dsp:nvSpPr>
      <dsp:spPr>
        <a:xfrm>
          <a:off x="1588908" y="1784139"/>
          <a:ext cx="635563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4D4DD4-97B3-4F78-A2F1-747EC702E006}">
      <dsp:nvSpPr>
        <dsp:cNvPr id="0" name=""/>
        <dsp:cNvSpPr/>
      </dsp:nvSpPr>
      <dsp:spPr>
        <a:xfrm>
          <a:off x="0" y="1812151"/>
          <a:ext cx="79445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CA75F1-75F4-419B-9399-2E8A499B15B0}">
      <dsp:nvSpPr>
        <dsp:cNvPr id="0" name=""/>
        <dsp:cNvSpPr/>
      </dsp:nvSpPr>
      <dsp:spPr>
        <a:xfrm>
          <a:off x="0" y="1812151"/>
          <a:ext cx="1588908" cy="60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cs typeface="Times New Roman" panose="02020603050405020304" pitchFamily="18" charset="0"/>
            </a:rPr>
            <a:t>4 </a:t>
          </a:r>
          <a:r>
            <a:rPr lang="zh-CN" altLang="en-US" sz="1800" b="1" kern="1200" dirty="0">
              <a:latin typeface="Times New Roman" panose="02020603050405020304" pitchFamily="18" charset="0"/>
              <a:cs typeface="Times New Roman" panose="02020603050405020304" pitchFamily="18" charset="0"/>
            </a:rPr>
            <a:t>技术进步</a:t>
          </a:r>
        </a:p>
      </dsp:txBody>
      <dsp:txXfrm>
        <a:off x="0" y="1812151"/>
        <a:ext cx="1588908" cy="603878"/>
      </dsp:txXfrm>
    </dsp:sp>
    <dsp:sp modelId="{10F3EACF-E178-482D-AFE5-B6618182F86D}">
      <dsp:nvSpPr>
        <dsp:cNvPr id="0" name=""/>
        <dsp:cNvSpPr/>
      </dsp:nvSpPr>
      <dsp:spPr>
        <a:xfrm>
          <a:off x="1708076" y="1839573"/>
          <a:ext cx="6236467" cy="548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如某航空公司批准新项目，开发</a:t>
          </a:r>
          <a:r>
            <a:rPr lang="zh-CN" altLang="en-US" sz="1800" b="1" kern="1200" dirty="0">
              <a:solidFill>
                <a:srgbClr val="FF0000"/>
              </a:solidFill>
              <a:latin typeface="Times New Roman" panose="02020603050405020304" pitchFamily="18" charset="0"/>
              <a:cs typeface="Times New Roman" panose="02020603050405020304" pitchFamily="18" charset="0"/>
            </a:rPr>
            <a:t>电子机票</a:t>
          </a:r>
          <a:r>
            <a:rPr lang="zh-CN" altLang="en-US" sz="1800" b="1" kern="1200" dirty="0">
              <a:latin typeface="Times New Roman" panose="02020603050405020304" pitchFamily="18" charset="0"/>
              <a:cs typeface="Times New Roman" panose="02020603050405020304" pitchFamily="18" charset="0"/>
            </a:rPr>
            <a:t>以取代纸质机票</a:t>
          </a:r>
        </a:p>
      </dsp:txBody>
      <dsp:txXfrm>
        <a:off x="1708076" y="1839573"/>
        <a:ext cx="6236467" cy="548444"/>
      </dsp:txXfrm>
    </dsp:sp>
    <dsp:sp modelId="{BD142F81-1E3A-4F17-88CF-B6AD6D36E531}">
      <dsp:nvSpPr>
        <dsp:cNvPr id="0" name=""/>
        <dsp:cNvSpPr/>
      </dsp:nvSpPr>
      <dsp:spPr>
        <a:xfrm>
          <a:off x="1588908" y="2388018"/>
          <a:ext cx="635563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9A4EDD-8D5D-4D61-973B-B06AAC34E4E2}">
      <dsp:nvSpPr>
        <dsp:cNvPr id="0" name=""/>
        <dsp:cNvSpPr/>
      </dsp:nvSpPr>
      <dsp:spPr>
        <a:xfrm>
          <a:off x="0" y="2416030"/>
          <a:ext cx="79445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E5DAD8-4CF9-422D-B0AB-190654B70D56}">
      <dsp:nvSpPr>
        <dsp:cNvPr id="0" name=""/>
        <dsp:cNvSpPr/>
      </dsp:nvSpPr>
      <dsp:spPr>
        <a:xfrm>
          <a:off x="0" y="2416030"/>
          <a:ext cx="1588908" cy="60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cs typeface="Times New Roman" panose="02020603050405020304" pitchFamily="18" charset="0"/>
            </a:rPr>
            <a:t>5 </a:t>
          </a:r>
          <a:r>
            <a:rPr lang="zh-CN" altLang="en-US" sz="1800" b="1" kern="1200" dirty="0">
              <a:latin typeface="Times New Roman" panose="02020603050405020304" pitchFamily="18" charset="0"/>
              <a:cs typeface="Times New Roman" panose="02020603050405020304" pitchFamily="18" charset="0"/>
            </a:rPr>
            <a:t>法律要求</a:t>
          </a:r>
        </a:p>
      </dsp:txBody>
      <dsp:txXfrm>
        <a:off x="0" y="2416030"/>
        <a:ext cx="1588908" cy="603878"/>
      </dsp:txXfrm>
    </dsp:sp>
    <dsp:sp modelId="{EEA79962-744E-42FA-A1B0-7E125EFFC7AB}">
      <dsp:nvSpPr>
        <dsp:cNvPr id="0" name=""/>
        <dsp:cNvSpPr/>
      </dsp:nvSpPr>
      <dsp:spPr>
        <a:xfrm>
          <a:off x="1708076" y="2443452"/>
          <a:ext cx="6236467" cy="548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如某机构批准一个项目，编写有关</a:t>
          </a:r>
          <a:r>
            <a:rPr lang="zh-CN" altLang="en-US" sz="1800" b="1" kern="1200" dirty="0">
              <a:solidFill>
                <a:srgbClr val="7030A0"/>
              </a:solidFill>
              <a:latin typeface="Times New Roman" panose="02020603050405020304" pitchFamily="18" charset="0"/>
              <a:cs typeface="Times New Roman" panose="02020603050405020304" pitchFamily="18" charset="0"/>
            </a:rPr>
            <a:t>信息安全隐私保护指南</a:t>
          </a:r>
        </a:p>
      </dsp:txBody>
      <dsp:txXfrm>
        <a:off x="1708076" y="2443452"/>
        <a:ext cx="6236467" cy="548444"/>
      </dsp:txXfrm>
    </dsp:sp>
    <dsp:sp modelId="{6016FA7A-77D5-488F-97C4-0981D18335A8}">
      <dsp:nvSpPr>
        <dsp:cNvPr id="0" name=""/>
        <dsp:cNvSpPr/>
      </dsp:nvSpPr>
      <dsp:spPr>
        <a:xfrm>
          <a:off x="1588908" y="2991896"/>
          <a:ext cx="635563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8EB5D9-C487-4433-9886-F994CC154B3C}">
      <dsp:nvSpPr>
        <dsp:cNvPr id="0" name=""/>
        <dsp:cNvSpPr/>
      </dsp:nvSpPr>
      <dsp:spPr>
        <a:xfrm>
          <a:off x="0" y="3019908"/>
          <a:ext cx="79445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D7690F-BBFA-4E03-8EF8-3BA795C21F81}">
      <dsp:nvSpPr>
        <dsp:cNvPr id="0" name=""/>
        <dsp:cNvSpPr/>
      </dsp:nvSpPr>
      <dsp:spPr>
        <a:xfrm>
          <a:off x="0" y="3019908"/>
          <a:ext cx="1588908" cy="60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cs typeface="Times New Roman" panose="02020603050405020304" pitchFamily="18" charset="0"/>
            </a:rPr>
            <a:t>6 </a:t>
          </a:r>
          <a:r>
            <a:rPr lang="zh-CN" altLang="en-US" sz="1800" b="1" kern="1200" dirty="0">
              <a:latin typeface="Times New Roman" panose="02020603050405020304" pitchFamily="18" charset="0"/>
              <a:cs typeface="Times New Roman" panose="02020603050405020304" pitchFamily="18" charset="0"/>
            </a:rPr>
            <a:t>生态影响</a:t>
          </a:r>
        </a:p>
      </dsp:txBody>
      <dsp:txXfrm>
        <a:off x="0" y="3019908"/>
        <a:ext cx="1588908" cy="603878"/>
      </dsp:txXfrm>
    </dsp:sp>
    <dsp:sp modelId="{BEA8DBB1-6D42-4588-A081-B94B309740ED}">
      <dsp:nvSpPr>
        <dsp:cNvPr id="0" name=""/>
        <dsp:cNvSpPr/>
      </dsp:nvSpPr>
      <dsp:spPr>
        <a:xfrm>
          <a:off x="1708076" y="3047331"/>
          <a:ext cx="6236467" cy="548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如某公司实施一个项目，来</a:t>
          </a:r>
          <a:r>
            <a:rPr lang="zh-CN" altLang="en-US" sz="1800" b="1" kern="1200" dirty="0">
              <a:solidFill>
                <a:srgbClr val="FF0000"/>
              </a:solidFill>
              <a:latin typeface="Times New Roman" panose="02020603050405020304" pitchFamily="18" charset="0"/>
              <a:cs typeface="Times New Roman" panose="02020603050405020304" pitchFamily="18" charset="0"/>
            </a:rPr>
            <a:t>减轻对环境的影响</a:t>
          </a:r>
        </a:p>
      </dsp:txBody>
      <dsp:txXfrm>
        <a:off x="1708076" y="3047331"/>
        <a:ext cx="6236467" cy="548444"/>
      </dsp:txXfrm>
    </dsp:sp>
    <dsp:sp modelId="{5827D4B0-BDCE-4767-A062-C475E4B90214}">
      <dsp:nvSpPr>
        <dsp:cNvPr id="0" name=""/>
        <dsp:cNvSpPr/>
      </dsp:nvSpPr>
      <dsp:spPr>
        <a:xfrm>
          <a:off x="1588908" y="3595775"/>
          <a:ext cx="635563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B17678-7E8E-4E34-A386-078B625B732B}">
      <dsp:nvSpPr>
        <dsp:cNvPr id="0" name=""/>
        <dsp:cNvSpPr/>
      </dsp:nvSpPr>
      <dsp:spPr>
        <a:xfrm>
          <a:off x="0" y="3623787"/>
          <a:ext cx="79445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AE4868-5AE7-4C20-BD3A-0900BF24BB6E}">
      <dsp:nvSpPr>
        <dsp:cNvPr id="0" name=""/>
        <dsp:cNvSpPr/>
      </dsp:nvSpPr>
      <dsp:spPr>
        <a:xfrm>
          <a:off x="0" y="3623787"/>
          <a:ext cx="1588908" cy="60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zh-CN" sz="1800" b="1" kern="1200" dirty="0">
              <a:latin typeface="Times New Roman" panose="02020603050405020304" pitchFamily="18" charset="0"/>
              <a:cs typeface="Times New Roman" panose="02020603050405020304" pitchFamily="18" charset="0"/>
            </a:rPr>
            <a:t>7 </a:t>
          </a:r>
          <a:r>
            <a:rPr lang="zh-CN" altLang="en-US" sz="1800" b="1" kern="1200" dirty="0">
              <a:latin typeface="Times New Roman" panose="02020603050405020304" pitchFamily="18" charset="0"/>
              <a:cs typeface="Times New Roman" panose="02020603050405020304" pitchFamily="18" charset="0"/>
            </a:rPr>
            <a:t>社会需要</a:t>
          </a:r>
        </a:p>
      </dsp:txBody>
      <dsp:txXfrm>
        <a:off x="0" y="3623787"/>
        <a:ext cx="1588908" cy="603878"/>
      </dsp:txXfrm>
    </dsp:sp>
    <dsp:sp modelId="{E40D0457-5662-4700-9E97-86DCE9FFD7F1}">
      <dsp:nvSpPr>
        <dsp:cNvPr id="0" name=""/>
        <dsp:cNvSpPr/>
      </dsp:nvSpPr>
      <dsp:spPr>
        <a:xfrm>
          <a:off x="1708076" y="3651209"/>
          <a:ext cx="6236467" cy="548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zh-CN" altLang="en-US" sz="1900" b="1" kern="1200" dirty="0">
              <a:latin typeface="Times New Roman" panose="02020603050405020304" pitchFamily="18" charset="0"/>
              <a:cs typeface="Times New Roman" panose="02020603050405020304" pitchFamily="18" charset="0"/>
            </a:rPr>
            <a:t>如为应对信息时代需求，在社区开展</a:t>
          </a:r>
          <a:r>
            <a:rPr lang="zh-CN" altLang="en-US" sz="1900" b="1" kern="1200" dirty="0">
              <a:solidFill>
                <a:srgbClr val="7030A0"/>
              </a:solidFill>
              <a:latin typeface="Times New Roman" panose="02020603050405020304" pitchFamily="18" charset="0"/>
              <a:cs typeface="Times New Roman" panose="02020603050405020304" pitchFamily="18" charset="0"/>
            </a:rPr>
            <a:t>信息技术普及教育</a:t>
          </a:r>
        </a:p>
      </dsp:txBody>
      <dsp:txXfrm>
        <a:off x="1708076" y="3651209"/>
        <a:ext cx="6236467" cy="548444"/>
      </dsp:txXfrm>
    </dsp:sp>
    <dsp:sp modelId="{A6944401-F67B-4E72-BA75-3E9DCB9912D0}">
      <dsp:nvSpPr>
        <dsp:cNvPr id="0" name=""/>
        <dsp:cNvSpPr/>
      </dsp:nvSpPr>
      <dsp:spPr>
        <a:xfrm>
          <a:off x="1588908" y="4199653"/>
          <a:ext cx="635563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6954" y="273393"/>
          <a:ext cx="2577147" cy="1582317"/>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、项目工作说明书</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、商业论证与协议</a:t>
          </a:r>
          <a:endParaRPr lang="en-US" altLang="zh-CN" sz="1800" kern="1200" dirty="0">
            <a:solidFill>
              <a:schemeClr val="bg1"/>
            </a:solidFill>
          </a:endParaRPr>
        </a:p>
      </dsp:txBody>
      <dsp:txXfrm>
        <a:off x="53298" y="319737"/>
        <a:ext cx="2484459" cy="1489629"/>
      </dsp:txXfrm>
    </dsp:sp>
    <dsp:sp modelId="{14652B25-4626-446B-9772-CF707F7DD993}">
      <dsp:nvSpPr>
        <dsp:cNvPr id="0" name=""/>
        <dsp:cNvSpPr/>
      </dsp:nvSpPr>
      <dsp:spPr>
        <a:xfrm>
          <a:off x="2796237" y="801504"/>
          <a:ext cx="449726" cy="526095"/>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96237" y="906723"/>
        <a:ext cx="314808" cy="315657"/>
      </dsp:txXfrm>
    </dsp:sp>
    <dsp:sp modelId="{C8D7C99F-054B-458A-BA78-5C1A22ACEBC6}">
      <dsp:nvSpPr>
        <dsp:cNvPr id="0" name=""/>
        <dsp:cNvSpPr/>
      </dsp:nvSpPr>
      <dsp:spPr>
        <a:xfrm>
          <a:off x="3432643" y="273393"/>
          <a:ext cx="2447490" cy="1582317"/>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1" kern="1200" dirty="0">
              <a:solidFill>
                <a:srgbClr val="FFC000"/>
              </a:solidFill>
            </a:rPr>
            <a:t>1</a:t>
          </a:r>
          <a:r>
            <a:rPr lang="zh-CN" altLang="en-US" sz="2000" b="1" kern="1200" dirty="0">
              <a:solidFill>
                <a:srgbClr val="FFC000"/>
              </a:solidFill>
            </a:rPr>
            <a:t>、</a:t>
          </a:r>
          <a:r>
            <a:rPr lang="zh-CN" altLang="zh-CN" sz="2000" b="1" kern="1200" dirty="0">
              <a:solidFill>
                <a:srgbClr val="FFC000"/>
              </a:solidFill>
            </a:rPr>
            <a:t>专家判断</a:t>
          </a:r>
          <a:endParaRPr lang="en-US" altLang="zh-CN" sz="2000" b="1" kern="1200" dirty="0">
            <a:solidFill>
              <a:srgbClr val="FFC000"/>
            </a:solidFill>
          </a:endParaRPr>
        </a:p>
        <a:p>
          <a:pPr marL="0" lvl="0" indent="0" algn="l" defTabSz="889000">
            <a:lnSpc>
              <a:spcPct val="100000"/>
            </a:lnSpc>
            <a:spcBef>
              <a:spcPct val="0"/>
            </a:spcBef>
            <a:spcAft>
              <a:spcPts val="0"/>
            </a:spcAft>
            <a:buNone/>
          </a:pPr>
          <a:r>
            <a:rPr lang="en-US" altLang="zh-CN" sz="2000" b="1" kern="1200" dirty="0">
              <a:solidFill>
                <a:srgbClr val="FFC000"/>
              </a:solidFill>
            </a:rPr>
            <a:t>2</a:t>
          </a:r>
          <a:r>
            <a:rPr lang="zh-CN" altLang="en-US" sz="2000" b="1" kern="1200" dirty="0">
              <a:solidFill>
                <a:srgbClr val="FFC000"/>
              </a:solidFill>
            </a:rPr>
            <a:t>、引导技术</a:t>
          </a:r>
          <a:endParaRPr lang="en-US" altLang="zh-CN" sz="2000" b="1" kern="1200" dirty="0">
            <a:solidFill>
              <a:srgbClr val="FFC000"/>
            </a:solidFill>
          </a:endParaRPr>
        </a:p>
      </dsp:txBody>
      <dsp:txXfrm>
        <a:off x="3478987" y="319737"/>
        <a:ext cx="2354802" cy="1489629"/>
      </dsp:txXfrm>
    </dsp:sp>
    <dsp:sp modelId="{464DA894-C465-4F92-9ED2-46AEB669D8E1}">
      <dsp:nvSpPr>
        <dsp:cNvPr id="0" name=""/>
        <dsp:cNvSpPr/>
      </dsp:nvSpPr>
      <dsp:spPr>
        <a:xfrm>
          <a:off x="6092269" y="801504"/>
          <a:ext cx="449726" cy="526095"/>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2269" y="906723"/>
        <a:ext cx="314808" cy="315657"/>
      </dsp:txXfrm>
    </dsp:sp>
    <dsp:sp modelId="{642BD169-43AF-4664-BFC7-EF3BDBC7605C}">
      <dsp:nvSpPr>
        <dsp:cNvPr id="0" name=""/>
        <dsp:cNvSpPr/>
      </dsp:nvSpPr>
      <dsp:spPr>
        <a:xfrm>
          <a:off x="6728675" y="273393"/>
          <a:ext cx="2121353" cy="1582317"/>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kern="1200" dirty="0"/>
            <a:t>项目章程</a:t>
          </a:r>
        </a:p>
      </dsp:txBody>
      <dsp:txXfrm>
        <a:off x="6775019" y="319737"/>
        <a:ext cx="2028665" cy="14896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285B5-59D6-43F4-87F0-0680ED7DA7E1}">
      <dsp:nvSpPr>
        <dsp:cNvPr id="0" name=""/>
        <dsp:cNvSpPr/>
      </dsp:nvSpPr>
      <dsp:spPr>
        <a:xfrm>
          <a:off x="2361" y="379507"/>
          <a:ext cx="1873674" cy="1124204"/>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b="1" u="none" kern="1200" dirty="0">
              <a:latin typeface="Times New Roman" panose="02020603050405020304" pitchFamily="18" charset="0"/>
              <a:cs typeface="Times New Roman" panose="02020603050405020304" pitchFamily="18" charset="0"/>
            </a:rPr>
            <a:t>组织内其他部门</a:t>
          </a:r>
          <a:endParaRPr lang="zh-CN" altLang="en-US" sz="2300" u="none" kern="1200" dirty="0"/>
        </a:p>
      </dsp:txBody>
      <dsp:txXfrm>
        <a:off x="2361" y="379507"/>
        <a:ext cx="1873674" cy="1124204"/>
      </dsp:txXfrm>
    </dsp:sp>
    <dsp:sp modelId="{FA7F60FD-3DF8-49D3-9754-1D113B27E3C9}">
      <dsp:nvSpPr>
        <dsp:cNvPr id="0" name=""/>
        <dsp:cNvSpPr/>
      </dsp:nvSpPr>
      <dsp:spPr>
        <a:xfrm>
          <a:off x="2063404" y="379507"/>
          <a:ext cx="1873674" cy="1124204"/>
        </a:xfrm>
        <a:prstGeom prst="rect">
          <a:avLst/>
        </a:prstGeom>
        <a:gradFill rotWithShape="0">
          <a:gsLst>
            <a:gs pos="0">
              <a:schemeClr val="accent4">
                <a:hueOff val="-143962"/>
                <a:satOff val="-110"/>
                <a:lumOff val="1896"/>
                <a:alphaOff val="0"/>
                <a:tint val="50000"/>
                <a:satMod val="300000"/>
              </a:schemeClr>
            </a:gs>
            <a:gs pos="35000">
              <a:schemeClr val="accent4">
                <a:hueOff val="-143962"/>
                <a:satOff val="-110"/>
                <a:lumOff val="1896"/>
                <a:alphaOff val="0"/>
                <a:tint val="37000"/>
                <a:satMod val="300000"/>
              </a:schemeClr>
            </a:gs>
            <a:gs pos="100000">
              <a:schemeClr val="accent4">
                <a:hueOff val="-143962"/>
                <a:satOff val="-110"/>
                <a:lumOff val="189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b="1" u="none" kern="1200" dirty="0">
              <a:latin typeface="Times New Roman" panose="02020603050405020304" pitchFamily="18" charset="0"/>
              <a:cs typeface="Times New Roman" panose="02020603050405020304" pitchFamily="18" charset="0"/>
            </a:rPr>
            <a:t>顾问</a:t>
          </a:r>
          <a:endParaRPr lang="zh-CN" altLang="en-US" sz="2300" u="none" kern="1200" dirty="0"/>
        </a:p>
      </dsp:txBody>
      <dsp:txXfrm>
        <a:off x="2063404" y="379507"/>
        <a:ext cx="1873674" cy="1124204"/>
      </dsp:txXfrm>
    </dsp:sp>
    <dsp:sp modelId="{73952A4A-7B43-4FA6-A643-36207F5CD18B}">
      <dsp:nvSpPr>
        <dsp:cNvPr id="0" name=""/>
        <dsp:cNvSpPr/>
      </dsp:nvSpPr>
      <dsp:spPr>
        <a:xfrm>
          <a:off x="4124446" y="379507"/>
          <a:ext cx="1873674" cy="1124204"/>
        </a:xfrm>
        <a:prstGeom prst="rect">
          <a:avLst/>
        </a:prstGeom>
        <a:gradFill rotWithShape="0">
          <a:gsLst>
            <a:gs pos="0">
              <a:schemeClr val="accent4">
                <a:hueOff val="-287923"/>
                <a:satOff val="-221"/>
                <a:lumOff val="3791"/>
                <a:alphaOff val="0"/>
                <a:tint val="50000"/>
                <a:satMod val="300000"/>
              </a:schemeClr>
            </a:gs>
            <a:gs pos="35000">
              <a:schemeClr val="accent4">
                <a:hueOff val="-287923"/>
                <a:satOff val="-221"/>
                <a:lumOff val="3791"/>
                <a:alphaOff val="0"/>
                <a:tint val="37000"/>
                <a:satMod val="300000"/>
              </a:schemeClr>
            </a:gs>
            <a:gs pos="100000">
              <a:schemeClr val="accent4">
                <a:hueOff val="-287923"/>
                <a:satOff val="-221"/>
                <a:lumOff val="379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b="1" u="none" kern="1200">
              <a:latin typeface="Times New Roman" panose="02020603050405020304" pitchFamily="18" charset="0"/>
              <a:cs typeface="Times New Roman" panose="02020603050405020304" pitchFamily="18" charset="0"/>
            </a:rPr>
            <a:t>项目管理办公室</a:t>
          </a:r>
          <a:endParaRPr lang="zh-CN" altLang="en-US" sz="2300" u="none" kern="1200" dirty="0"/>
        </a:p>
      </dsp:txBody>
      <dsp:txXfrm>
        <a:off x="4124446" y="379507"/>
        <a:ext cx="1873674" cy="1124204"/>
      </dsp:txXfrm>
    </dsp:sp>
    <dsp:sp modelId="{0A2BA62B-64B6-497A-A766-5231741AC1BF}">
      <dsp:nvSpPr>
        <dsp:cNvPr id="0" name=""/>
        <dsp:cNvSpPr/>
      </dsp:nvSpPr>
      <dsp:spPr>
        <a:xfrm>
          <a:off x="6185489" y="379507"/>
          <a:ext cx="1873674" cy="1124204"/>
        </a:xfrm>
        <a:prstGeom prst="rect">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b="1" u="none" kern="1200" dirty="0">
              <a:latin typeface="Times New Roman" panose="02020603050405020304" pitchFamily="18" charset="0"/>
              <a:cs typeface="Times New Roman" panose="02020603050405020304" pitchFamily="18" charset="0"/>
            </a:rPr>
            <a:t>干系人（客户或发起人）</a:t>
          </a:r>
          <a:endParaRPr lang="zh-CN" altLang="en-US" sz="2300" u="none" kern="1200" dirty="0"/>
        </a:p>
      </dsp:txBody>
      <dsp:txXfrm>
        <a:off x="6185489" y="379507"/>
        <a:ext cx="1873674" cy="1124204"/>
      </dsp:txXfrm>
    </dsp:sp>
    <dsp:sp modelId="{DB0D21DF-C2A0-40E4-BE48-38979EC0F1ED}">
      <dsp:nvSpPr>
        <dsp:cNvPr id="0" name=""/>
        <dsp:cNvSpPr/>
      </dsp:nvSpPr>
      <dsp:spPr>
        <a:xfrm>
          <a:off x="1032883" y="1691079"/>
          <a:ext cx="1873674" cy="1124204"/>
        </a:xfrm>
        <a:prstGeom prst="rect">
          <a:avLst/>
        </a:prstGeom>
        <a:gradFill rotWithShape="0">
          <a:gsLst>
            <a:gs pos="0">
              <a:schemeClr val="accent4">
                <a:hueOff val="-575847"/>
                <a:satOff val="-441"/>
                <a:lumOff val="7582"/>
                <a:alphaOff val="0"/>
                <a:tint val="50000"/>
                <a:satMod val="300000"/>
              </a:schemeClr>
            </a:gs>
            <a:gs pos="35000">
              <a:schemeClr val="accent4">
                <a:hueOff val="-575847"/>
                <a:satOff val="-441"/>
                <a:lumOff val="7582"/>
                <a:alphaOff val="0"/>
                <a:tint val="37000"/>
                <a:satMod val="300000"/>
              </a:schemeClr>
            </a:gs>
            <a:gs pos="100000">
              <a:schemeClr val="accent4">
                <a:hueOff val="-575847"/>
                <a:satOff val="-441"/>
                <a:lumOff val="758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b="1" u="none" kern="1200" dirty="0">
              <a:latin typeface="Times New Roman" panose="02020603050405020304" pitchFamily="18" charset="0"/>
              <a:cs typeface="Times New Roman" panose="02020603050405020304" pitchFamily="18" charset="0"/>
            </a:rPr>
            <a:t>专业与技术协会</a:t>
          </a:r>
          <a:endParaRPr lang="zh-CN" altLang="en-US" sz="2300" u="none" kern="1200" dirty="0"/>
        </a:p>
      </dsp:txBody>
      <dsp:txXfrm>
        <a:off x="1032883" y="1691079"/>
        <a:ext cx="1873674" cy="1124204"/>
      </dsp:txXfrm>
    </dsp:sp>
    <dsp:sp modelId="{5308D117-4FD8-40BE-AEA6-8A07ADD62548}">
      <dsp:nvSpPr>
        <dsp:cNvPr id="0" name=""/>
        <dsp:cNvSpPr/>
      </dsp:nvSpPr>
      <dsp:spPr>
        <a:xfrm>
          <a:off x="3093925" y="1691079"/>
          <a:ext cx="1873674" cy="1124204"/>
        </a:xfrm>
        <a:prstGeom prst="rect">
          <a:avLst/>
        </a:prstGeom>
        <a:gradFill rotWithShape="0">
          <a:gsLst>
            <a:gs pos="0">
              <a:schemeClr val="accent4">
                <a:hueOff val="-719808"/>
                <a:satOff val="-552"/>
                <a:lumOff val="9478"/>
                <a:alphaOff val="0"/>
                <a:tint val="50000"/>
                <a:satMod val="300000"/>
              </a:schemeClr>
            </a:gs>
            <a:gs pos="35000">
              <a:schemeClr val="accent4">
                <a:hueOff val="-719808"/>
                <a:satOff val="-552"/>
                <a:lumOff val="9478"/>
                <a:alphaOff val="0"/>
                <a:tint val="37000"/>
                <a:satMod val="300000"/>
              </a:schemeClr>
            </a:gs>
            <a:gs pos="100000">
              <a:schemeClr val="accent4">
                <a:hueOff val="-719808"/>
                <a:satOff val="-552"/>
                <a:lumOff val="947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b="1" u="none" kern="1200" dirty="0">
              <a:latin typeface="Times New Roman" panose="02020603050405020304" pitchFamily="18" charset="0"/>
              <a:cs typeface="Times New Roman" panose="02020603050405020304" pitchFamily="18" charset="0"/>
            </a:rPr>
            <a:t>行业团体</a:t>
          </a:r>
          <a:endParaRPr lang="zh-CN" altLang="en-US" sz="2300" u="none" kern="1200" dirty="0"/>
        </a:p>
      </dsp:txBody>
      <dsp:txXfrm>
        <a:off x="3093925" y="1691079"/>
        <a:ext cx="1873674" cy="1124204"/>
      </dsp:txXfrm>
    </dsp:sp>
    <dsp:sp modelId="{E28C57E0-2380-4F24-8151-54297BFC824E}">
      <dsp:nvSpPr>
        <dsp:cNvPr id="0" name=""/>
        <dsp:cNvSpPr/>
      </dsp:nvSpPr>
      <dsp:spPr>
        <a:xfrm>
          <a:off x="5154967" y="1691079"/>
          <a:ext cx="1873674" cy="1124204"/>
        </a:xfrm>
        <a:prstGeom prst="rect">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b="1" u="none" kern="1200" dirty="0">
              <a:latin typeface="Times New Roman" panose="02020603050405020304" pitchFamily="18" charset="0"/>
              <a:cs typeface="Times New Roman" panose="02020603050405020304" pitchFamily="18" charset="0"/>
            </a:rPr>
            <a:t>主题专家（</a:t>
          </a:r>
          <a:r>
            <a:rPr lang="en-US" altLang="zh-CN" sz="2300" b="1" u="none" kern="1200" dirty="0">
              <a:latin typeface="Times New Roman" panose="02020603050405020304" pitchFamily="18" charset="0"/>
              <a:cs typeface="Times New Roman" panose="02020603050405020304" pitchFamily="18" charset="0"/>
            </a:rPr>
            <a:t>SME</a:t>
          </a:r>
          <a:r>
            <a:rPr lang="zh-CN" altLang="en-US" sz="2300" b="1" u="none" kern="1200" dirty="0">
              <a:latin typeface="Times New Roman" panose="02020603050405020304" pitchFamily="18" charset="0"/>
              <a:cs typeface="Times New Roman" panose="02020603050405020304" pitchFamily="18" charset="0"/>
            </a:rPr>
            <a:t>）</a:t>
          </a:r>
          <a:endParaRPr lang="zh-CN" altLang="en-US" sz="2300" u="none" kern="1200" dirty="0"/>
        </a:p>
      </dsp:txBody>
      <dsp:txXfrm>
        <a:off x="5154967" y="1691079"/>
        <a:ext cx="1873674" cy="11242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6954" y="273393"/>
          <a:ext cx="2577147" cy="1582317"/>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1</a:t>
          </a:r>
          <a:r>
            <a:rPr lang="zh-CN" altLang="en-US" sz="1800" kern="1200" dirty="0">
              <a:solidFill>
                <a:schemeClr val="bg1"/>
              </a:solidFill>
            </a:rPr>
            <a:t>、项目工作说明书</a:t>
          </a:r>
          <a:endParaRPr lang="en-US" altLang="zh-CN" sz="1800" kern="1200" dirty="0">
            <a:solidFill>
              <a:schemeClr val="bg1"/>
            </a:solidFill>
          </a:endParaRPr>
        </a:p>
        <a:p>
          <a:pPr marL="0" lvl="0" indent="0" algn="l" defTabSz="800100">
            <a:lnSpc>
              <a:spcPct val="90000"/>
            </a:lnSpc>
            <a:spcBef>
              <a:spcPct val="0"/>
            </a:spcBef>
            <a:spcAft>
              <a:spcPct val="35000"/>
            </a:spcAft>
            <a:buNone/>
          </a:pPr>
          <a:r>
            <a:rPr lang="en-US" altLang="zh-CN" sz="1800" kern="1200" dirty="0">
              <a:solidFill>
                <a:schemeClr val="bg1"/>
              </a:solidFill>
            </a:rPr>
            <a:t>2</a:t>
          </a:r>
          <a:r>
            <a:rPr lang="zh-CN" altLang="en-US" sz="1800" kern="1200" dirty="0">
              <a:solidFill>
                <a:schemeClr val="bg1"/>
              </a:solidFill>
            </a:rPr>
            <a:t>、商业论证与协议</a:t>
          </a:r>
          <a:endParaRPr lang="en-US" altLang="zh-CN" sz="1800" kern="1200" dirty="0">
            <a:solidFill>
              <a:schemeClr val="bg1"/>
            </a:solidFill>
          </a:endParaRPr>
        </a:p>
      </dsp:txBody>
      <dsp:txXfrm>
        <a:off x="53298" y="319737"/>
        <a:ext cx="2484459" cy="1489629"/>
      </dsp:txXfrm>
    </dsp:sp>
    <dsp:sp modelId="{14652B25-4626-446B-9772-CF707F7DD993}">
      <dsp:nvSpPr>
        <dsp:cNvPr id="0" name=""/>
        <dsp:cNvSpPr/>
      </dsp:nvSpPr>
      <dsp:spPr>
        <a:xfrm>
          <a:off x="2796237" y="801504"/>
          <a:ext cx="449726" cy="526095"/>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96237" y="906723"/>
        <a:ext cx="314808" cy="315657"/>
      </dsp:txXfrm>
    </dsp:sp>
    <dsp:sp modelId="{C8D7C99F-054B-458A-BA78-5C1A22ACEBC6}">
      <dsp:nvSpPr>
        <dsp:cNvPr id="0" name=""/>
        <dsp:cNvSpPr/>
      </dsp:nvSpPr>
      <dsp:spPr>
        <a:xfrm>
          <a:off x="3432643" y="273393"/>
          <a:ext cx="2447490" cy="1582317"/>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a:t>
          </a:r>
          <a:r>
            <a:rPr lang="zh-CN" altLang="en-US" sz="2000" b="0" kern="1200" dirty="0">
              <a:solidFill>
                <a:schemeClr val="bg1"/>
              </a:solidFill>
            </a:rPr>
            <a:t>、</a:t>
          </a:r>
          <a:r>
            <a:rPr lang="zh-CN" altLang="zh-CN"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a:t>
          </a:r>
          <a:r>
            <a:rPr lang="zh-CN" altLang="en-US" sz="2000" b="0" kern="1200" dirty="0">
              <a:solidFill>
                <a:schemeClr val="bg1"/>
              </a:solidFill>
            </a:rPr>
            <a:t>、引导技术</a:t>
          </a:r>
          <a:endParaRPr lang="en-US" altLang="zh-CN" sz="2000" b="0" kern="1200" dirty="0">
            <a:solidFill>
              <a:schemeClr val="bg1"/>
            </a:solidFill>
          </a:endParaRPr>
        </a:p>
      </dsp:txBody>
      <dsp:txXfrm>
        <a:off x="3478987" y="319737"/>
        <a:ext cx="2354802" cy="1489629"/>
      </dsp:txXfrm>
    </dsp:sp>
    <dsp:sp modelId="{464DA894-C465-4F92-9ED2-46AEB669D8E1}">
      <dsp:nvSpPr>
        <dsp:cNvPr id="0" name=""/>
        <dsp:cNvSpPr/>
      </dsp:nvSpPr>
      <dsp:spPr>
        <a:xfrm>
          <a:off x="6092269" y="801504"/>
          <a:ext cx="449726" cy="526095"/>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2269" y="906723"/>
        <a:ext cx="314808" cy="315657"/>
      </dsp:txXfrm>
    </dsp:sp>
    <dsp:sp modelId="{642BD169-43AF-4664-BFC7-EF3BDBC7605C}">
      <dsp:nvSpPr>
        <dsp:cNvPr id="0" name=""/>
        <dsp:cNvSpPr/>
      </dsp:nvSpPr>
      <dsp:spPr>
        <a:xfrm>
          <a:off x="6728675" y="273393"/>
          <a:ext cx="2121353" cy="1582317"/>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p>
        <a:p>
          <a:pPr marL="0" lvl="0" indent="0" algn="ctr" defTabSz="889000">
            <a:lnSpc>
              <a:spcPct val="90000"/>
            </a:lnSpc>
            <a:spcBef>
              <a:spcPct val="0"/>
            </a:spcBef>
            <a:spcAft>
              <a:spcPct val="35000"/>
            </a:spcAft>
            <a:buNone/>
          </a:pPr>
          <a:r>
            <a:rPr lang="zh-CN" altLang="en-US" sz="2000" b="1" kern="1200" dirty="0">
              <a:solidFill>
                <a:srgbClr val="FFC000"/>
              </a:solidFill>
            </a:rPr>
            <a:t>项目章程</a:t>
          </a:r>
        </a:p>
      </dsp:txBody>
      <dsp:txXfrm>
        <a:off x="6775019" y="319737"/>
        <a:ext cx="2028665" cy="148962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1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9.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2022/9/14</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Bef>
                <a:spcPts val="0"/>
              </a:spcBef>
              <a:buNone/>
            </a:pP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为</a:t>
            </a:r>
            <a:r>
              <a:rPr lang="zh-CN" altLang="en-US" sz="12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识别、定义、组合、统一和协调</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项目管理过程组的各种过程和活动而开展的</a:t>
            </a:r>
            <a:r>
              <a:rPr lang="zh-CN" altLang="en-US" sz="12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过程和活动</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2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选择</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资源分配方案、</a:t>
            </a:r>
            <a:r>
              <a:rPr lang="zh-CN" altLang="en-US" sz="12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平衡</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相互竞争的目标和方案，</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en-US" altLang="zh-CN" sz="12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2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处理</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项目管理各知识领域之间的</a:t>
            </a:r>
            <a:r>
              <a:rPr lang="zh-CN" altLang="en-US" sz="12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依赖关系</a:t>
            </a:r>
            <a:r>
              <a:rPr lang="zh-CN" altLang="en-US" sz="1200"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200" b="1"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3</a:t>
            </a:fld>
            <a:endParaRPr lang="zh-CN" altLang="en-US"/>
          </a:p>
        </p:txBody>
      </p:sp>
    </p:spTree>
    <p:extLst>
      <p:ext uri="{BB962C8B-B14F-4D97-AF65-F5344CB8AC3E}">
        <p14:creationId xmlns:p14="http://schemas.microsoft.com/office/powerpoint/2010/main" val="1344857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FF00"/>
                </a:solidFill>
                <a:latin typeface="Times New Roman" panose="02020603050405020304" pitchFamily="18" charset="0"/>
                <a:cs typeface="Times New Roman" panose="02020603050405020304" pitchFamily="18" charset="0"/>
              </a:rPr>
              <a:t>每个例子中都包含应该加以考虑的风险因素</a:t>
            </a:r>
            <a:endParaRPr lang="zh-CN" altLang="en-US" sz="1200" dirty="0">
              <a:solidFill>
                <a:srgbClr val="FFFF00"/>
              </a:solidFill>
            </a:endParaRP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15</a:t>
            </a:fld>
            <a:endParaRPr lang="zh-CN" altLang="en-US"/>
          </a:p>
        </p:txBody>
      </p:sp>
    </p:spTree>
    <p:extLst>
      <p:ext uri="{BB962C8B-B14F-4D97-AF65-F5344CB8AC3E}">
        <p14:creationId xmlns:p14="http://schemas.microsoft.com/office/powerpoint/2010/main" val="3945053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17</a:t>
            </a:fld>
            <a:endParaRPr lang="zh-CN" altLang="en-US"/>
          </a:p>
        </p:txBody>
      </p:sp>
    </p:spTree>
    <p:extLst>
      <p:ext uri="{BB962C8B-B14F-4D97-AF65-F5344CB8AC3E}">
        <p14:creationId xmlns:p14="http://schemas.microsoft.com/office/powerpoint/2010/main" val="138389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18</a:t>
            </a:fld>
            <a:endParaRPr lang="zh-CN" altLang="en-US"/>
          </a:p>
        </p:txBody>
      </p:sp>
    </p:spTree>
    <p:extLst>
      <p:ext uri="{BB962C8B-B14F-4D97-AF65-F5344CB8AC3E}">
        <p14:creationId xmlns:p14="http://schemas.microsoft.com/office/powerpoint/2010/main" val="2838540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项目章程</a:t>
            </a:r>
            <a:r>
              <a:rPr lang="zh-CN" altLang="en-US" sz="1200" b="1" dirty="0">
                <a:latin typeface="Times New Roman" panose="02020603050405020304" pitchFamily="18" charset="0"/>
                <a:cs typeface="Times New Roman" panose="02020603050405020304" pitchFamily="18" charset="0"/>
              </a:rPr>
              <a:t>：可提供与项目有关的、受项目结果或执行影响的内外部各方的信息，如项目发起人、客户、团队成员、参加项目的小组和部门，以及受项目影响的其他人员或组织。</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采购文件</a:t>
            </a:r>
            <a:r>
              <a:rPr lang="zh-CN" altLang="en-US" sz="1200" b="1" dirty="0">
                <a:latin typeface="Times New Roman" panose="02020603050405020304" pitchFamily="18" charset="0"/>
                <a:cs typeface="Times New Roman" panose="02020603050405020304" pitchFamily="18" charset="0"/>
              </a:rPr>
              <a:t>：如果项目是某个采购活动的结果，或基于某个已签订的合同，那么合同各方都是关键的项目干系人。也应该把其他相关方（如供应商）视为项目干系人。</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事业环境因素</a:t>
            </a:r>
            <a:r>
              <a:rPr lang="zh-CN" altLang="en-US" sz="1200" b="1" dirty="0">
                <a:latin typeface="Times New Roman" panose="02020603050405020304" pitchFamily="18" charset="0"/>
                <a:cs typeface="Times New Roman" panose="02020603050405020304" pitchFamily="18" charset="0"/>
              </a:rPr>
              <a:t>：包括：组织文化和结构、政府或行业标准（如法规和产品标准）、全球</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区域或当地的趋势、实践或习惯。</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组织过程资产</a:t>
            </a:r>
            <a:r>
              <a:rPr lang="zh-CN" altLang="en-US" sz="1200" b="1" dirty="0">
                <a:latin typeface="Times New Roman" panose="02020603050405020304" pitchFamily="18" charset="0"/>
                <a:cs typeface="Times New Roman" panose="02020603050405020304" pitchFamily="18" charset="0"/>
              </a:rPr>
              <a:t>：包括：干系人登记册模板、以往项目的经验教训和干系人登记册。</a:t>
            </a:r>
          </a:p>
          <a:p>
            <a:endParaRPr lang="en-US" altLang="zh-CN" dirty="0"/>
          </a:p>
          <a:p>
            <a:r>
              <a:rPr lang="zh-CN" altLang="en-US" b="1" dirty="0"/>
              <a:t>输出</a:t>
            </a:r>
            <a:endParaRPr lang="en-US" altLang="zh-CN" b="1" dirty="0"/>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干系人登记册是本过程的主要输出，用于记录已识别的干系人的所有详细信息。应定期查看并更新干系人登记册，因为在整个项目生命周期中干系人可能发生变化，也可能识别出新的干系人。</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表</a:t>
            </a:r>
            <a:r>
              <a:rPr lang="en-US" altLang="zh-CN" sz="1200" b="1" dirty="0">
                <a:latin typeface="Times New Roman" panose="02020603050405020304" pitchFamily="18" charset="0"/>
                <a:cs typeface="Times New Roman" panose="02020603050405020304" pitchFamily="18" charset="0"/>
              </a:rPr>
              <a:t>13-1  </a:t>
            </a:r>
            <a:r>
              <a:rPr lang="zh-CN" altLang="en-US" sz="1200" b="1" dirty="0">
                <a:solidFill>
                  <a:srgbClr val="FF0000"/>
                </a:solidFill>
                <a:latin typeface="Times New Roman" panose="02020603050405020304" pitchFamily="18" charset="0"/>
                <a:cs typeface="Times New Roman" panose="02020603050405020304" pitchFamily="18" charset="0"/>
              </a:rPr>
              <a:t>干系人登记册</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19</a:t>
            </a:fld>
            <a:endParaRPr lang="zh-CN" altLang="en-US"/>
          </a:p>
        </p:txBody>
      </p:sp>
    </p:spTree>
    <p:extLst>
      <p:ext uri="{BB962C8B-B14F-4D97-AF65-F5344CB8AC3E}">
        <p14:creationId xmlns:p14="http://schemas.microsoft.com/office/powerpoint/2010/main" val="3597333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7030A0"/>
                </a:solidFill>
                <a:latin typeface="Times New Roman" panose="02020603050405020304" pitchFamily="18" charset="0"/>
                <a:cs typeface="Times New Roman" panose="02020603050405020304" pitchFamily="18" charset="0"/>
              </a:rPr>
              <a:t>外部项目</a:t>
            </a:r>
            <a:r>
              <a:rPr lang="zh-CN" altLang="en-US" sz="1200" b="1" dirty="0">
                <a:latin typeface="Times New Roman" panose="02020603050405020304" pitchFamily="18" charset="0"/>
                <a:cs typeface="Times New Roman" panose="02020603050405020304" pitchFamily="18" charset="0"/>
              </a:rPr>
              <a:t>时，通常需要一份</a:t>
            </a:r>
            <a:r>
              <a:rPr lang="zh-CN" altLang="en-US" sz="1200" b="1" dirty="0">
                <a:solidFill>
                  <a:srgbClr val="7030A0"/>
                </a:solidFill>
                <a:latin typeface="Times New Roman" panose="02020603050405020304" pitchFamily="18" charset="0"/>
                <a:cs typeface="Times New Roman" panose="02020603050405020304" pitchFamily="18" charset="0"/>
              </a:rPr>
              <a:t>正式的合同</a:t>
            </a:r>
            <a:r>
              <a:rPr lang="zh-CN" altLang="en-US" sz="1200" b="1" dirty="0">
                <a:latin typeface="Times New Roman" panose="02020603050405020304" pitchFamily="18" charset="0"/>
                <a:cs typeface="Times New Roman" panose="02020603050405020304" pitchFamily="18" charset="0"/>
              </a:rPr>
              <a:t>来确立这种协作关系。</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在这种情况下，项目团队成了卖方，负责对来自外部实体的采购邀约中的条件做出响应。</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项目章程不是合同，因为其中并未承诺报酬或金钱或用于交换的对价。</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cs typeface="Times New Roman" panose="02020603050405020304" pitchFamily="18" charset="0"/>
              </a:rPr>
              <a:t>在</a:t>
            </a:r>
            <a:r>
              <a:rPr lang="zh-CN" altLang="en-US" b="1" dirty="0">
                <a:solidFill>
                  <a:srgbClr val="7030A0"/>
                </a:solidFill>
                <a:latin typeface="Times New Roman" panose="02020603050405020304" pitchFamily="18" charset="0"/>
                <a:cs typeface="Times New Roman" panose="02020603050405020304" pitchFamily="18" charset="0"/>
              </a:rPr>
              <a:t>组织内部仍需要一份项目章程</a:t>
            </a:r>
            <a:r>
              <a:rPr lang="zh-CN" altLang="en-US" b="1" dirty="0">
                <a:latin typeface="Times New Roman" panose="02020603050405020304" pitchFamily="18" charset="0"/>
                <a:cs typeface="Times New Roman" panose="02020603050405020304" pitchFamily="18" charset="0"/>
              </a:rPr>
              <a:t>来建立</a:t>
            </a:r>
            <a:r>
              <a:rPr lang="zh-CN" altLang="en-US" b="1" dirty="0">
                <a:solidFill>
                  <a:srgbClr val="00B050"/>
                </a:solidFill>
                <a:latin typeface="Times New Roman" panose="02020603050405020304" pitchFamily="18" charset="0"/>
                <a:cs typeface="Times New Roman" panose="02020603050405020304" pitchFamily="18" charset="0"/>
              </a:rPr>
              <a:t>内部协议</a:t>
            </a:r>
            <a:r>
              <a:rPr lang="zh-CN" altLang="en-US" b="1" dirty="0">
                <a:latin typeface="Times New Roman" panose="02020603050405020304" pitchFamily="18" charset="0"/>
                <a:cs typeface="Times New Roman" panose="02020603050405020304" pitchFamily="18" charset="0"/>
              </a:rPr>
              <a:t>，以保证合同内容的正确交付。</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每个项目都应该有章程</a:t>
            </a:r>
            <a:r>
              <a:rPr lang="zh-CN" altLang="en-US" sz="1200" b="1" dirty="0">
                <a:latin typeface="Times New Roman" panose="02020603050405020304" pitchFamily="18" charset="0"/>
                <a:cs typeface="Times New Roman" panose="02020603050405020304" pitchFamily="18" charset="0"/>
              </a:rPr>
              <a:t>，它建立了项目经理的责任心，发起人的主人翁意识以及项目团队的团队意识，帮助团队更加自信地快速向目标前进。</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项目章程通常在公司内部共享。</a:t>
            </a:r>
            <a:endParaRPr lang="en-US" altLang="zh-CN" sz="12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内部项目：</a:t>
            </a:r>
            <a:r>
              <a:rPr lang="zh-CN" altLang="en-US" sz="1200" b="1" dirty="0">
                <a:latin typeface="Times New Roman" panose="02020603050405020304" pitchFamily="18" charset="0"/>
                <a:cs typeface="Times New Roman" panose="02020603050405020304" pitchFamily="18" charset="0"/>
              </a:rPr>
              <a:t>项目可能因内部经营需要或外部影响而启动</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项目</a:t>
            </a:r>
            <a:r>
              <a:rPr lang="zh-CN" altLang="en-US" sz="1200" b="1" dirty="0">
                <a:solidFill>
                  <a:srgbClr val="FF0000"/>
                </a:solidFill>
                <a:latin typeface="Times New Roman" panose="02020603050405020304" pitchFamily="18" charset="0"/>
                <a:cs typeface="Times New Roman" panose="02020603050405020304" pitchFamily="18" charset="0"/>
              </a:rPr>
              <a:t>由项目以外的实体来启动</a:t>
            </a:r>
            <a:r>
              <a:rPr lang="zh-CN" altLang="en-US" sz="1200" b="1" dirty="0">
                <a:latin typeface="Times New Roman" panose="02020603050405020304" pitchFamily="18" charset="0"/>
                <a:cs typeface="Times New Roman" panose="02020603050405020304" pitchFamily="18" charset="0"/>
              </a:rPr>
              <a:t>，如可以是发起人、项目集或</a:t>
            </a:r>
            <a:r>
              <a:rPr lang="en-US" altLang="zh-CN" sz="1200" b="1" dirty="0">
                <a:latin typeface="Times New Roman" panose="02020603050405020304" pitchFamily="18" charset="0"/>
                <a:cs typeface="Times New Roman" panose="02020603050405020304" pitchFamily="18" charset="0"/>
              </a:rPr>
              <a:t>PMO</a:t>
            </a:r>
            <a:r>
              <a:rPr lang="zh-CN" altLang="en-US" sz="1200" b="1" dirty="0">
                <a:latin typeface="Times New Roman" panose="02020603050405020304" pitchFamily="18" charset="0"/>
                <a:cs typeface="Times New Roman" panose="02020603050405020304" pitchFamily="18" charset="0"/>
              </a:rPr>
              <a:t>职员、或项目组合治理委员会主席或授权代表。</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项目启动者或发起人应该具有一定的职权，能为项目获取资金并提供资源。</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20</a:t>
            </a:fld>
            <a:endParaRPr lang="zh-CN" altLang="en-US"/>
          </a:p>
        </p:txBody>
      </p:sp>
    </p:spTree>
    <p:extLst>
      <p:ext uri="{BB962C8B-B14F-4D97-AF65-F5344CB8AC3E}">
        <p14:creationId xmlns:p14="http://schemas.microsoft.com/office/powerpoint/2010/main" val="969771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800" b="1" dirty="0">
                <a:solidFill>
                  <a:srgbClr val="FFC000"/>
                </a:solidFill>
                <a:latin typeface="Times New Roman" panose="02020603050405020304" pitchFamily="18" charset="0"/>
                <a:cs typeface="Times New Roman" panose="02020603050405020304" pitchFamily="18" charset="0"/>
              </a:rPr>
              <a:t>条件</a:t>
            </a:r>
            <a:endParaRPr lang="zh-CN" altLang="en-US" sz="1800" dirty="0">
              <a:solidFill>
                <a:srgbClr val="FFC000"/>
              </a:solidFill>
            </a:endParaRPr>
          </a:p>
          <a:p>
            <a:pPr lvl="1"/>
            <a:r>
              <a:rPr lang="zh-CN" altLang="en-US" sz="1800" b="1" dirty="0">
                <a:latin typeface="Times New Roman" panose="02020603050405020304" pitchFamily="18" charset="0"/>
                <a:cs typeface="Times New Roman" panose="02020603050405020304" pitchFamily="18" charset="0"/>
              </a:rPr>
              <a:t>业务需要、假设条件、制约因素、对客户需要和高层级需求的理解</a:t>
            </a:r>
            <a:endParaRPr lang="zh-CN" altLang="en-US" sz="1800" dirty="0">
              <a:solidFill>
                <a:srgbClr val="FFC000"/>
              </a:solidFill>
            </a:endParaRPr>
          </a:p>
          <a:p>
            <a:pPr lvl="0"/>
            <a:r>
              <a:rPr lang="zh-CN" altLang="en-US" sz="1800" b="1" dirty="0">
                <a:solidFill>
                  <a:srgbClr val="FFC000"/>
                </a:solidFill>
                <a:latin typeface="Times New Roman" panose="02020603050405020304" pitchFamily="18" charset="0"/>
                <a:cs typeface="Times New Roman" panose="02020603050405020304" pitchFamily="18" charset="0"/>
              </a:rPr>
              <a:t>成果</a:t>
            </a:r>
            <a:endParaRPr lang="zh-CN" altLang="en-US" sz="1800" dirty="0">
              <a:solidFill>
                <a:srgbClr val="FFC000"/>
              </a:solidFill>
            </a:endParaRPr>
          </a:p>
          <a:p>
            <a:pPr lvl="1"/>
            <a:r>
              <a:rPr lang="zh-CN" altLang="en-US" sz="1800" b="1" dirty="0">
                <a:latin typeface="Times New Roman" panose="02020603050405020304" pitchFamily="18" charset="0"/>
                <a:cs typeface="Times New Roman" panose="02020603050405020304" pitchFamily="18" charset="0"/>
              </a:rPr>
              <a:t>交付的新产品、服务或成果</a:t>
            </a:r>
            <a:endParaRPr lang="zh-CN" altLang="en-US" sz="1800" dirty="0"/>
          </a:p>
          <a:p>
            <a:pPr lvl="0">
              <a:buFont typeface="Wingdings" panose="05000000000000000000" pitchFamily="2" charset="2"/>
              <a:buChar char="n"/>
            </a:pPr>
            <a:r>
              <a:rPr lang="zh-CN" altLang="en-US" sz="1800" b="1" dirty="0">
                <a:solidFill>
                  <a:srgbClr val="FFC000"/>
                </a:solidFill>
                <a:latin typeface="Times New Roman" panose="02020603050405020304" pitchFamily="18" charset="0"/>
                <a:cs typeface="Times New Roman" panose="02020603050405020304" pitchFamily="18" charset="0"/>
              </a:rPr>
              <a:t>时间</a:t>
            </a:r>
            <a:endParaRPr lang="zh-CN" altLang="en-US" sz="1800" dirty="0">
              <a:solidFill>
                <a:srgbClr val="FFC000"/>
              </a:solidFill>
            </a:endParaRPr>
          </a:p>
          <a:p>
            <a:pPr lvl="1"/>
            <a:r>
              <a:rPr lang="zh-CN" altLang="en-US" sz="1800" b="1" dirty="0">
                <a:latin typeface="Times New Roman" panose="02020603050405020304" pitchFamily="18" charset="0"/>
                <a:cs typeface="Times New Roman" panose="02020603050405020304" pitchFamily="18" charset="0"/>
              </a:rPr>
              <a:t>项目章程正式确认项目的存在、截止日期</a:t>
            </a:r>
            <a:endParaRPr lang="zh-CN" altLang="en-US" sz="1800" dirty="0"/>
          </a:p>
          <a:p>
            <a:pPr lvl="0"/>
            <a:r>
              <a:rPr lang="zh-CN" altLang="en-US" sz="1600" b="1" dirty="0">
                <a:solidFill>
                  <a:srgbClr val="FFC000"/>
                </a:solidFill>
                <a:latin typeface="Times New Roman" panose="02020603050405020304" pitchFamily="18" charset="0"/>
                <a:cs typeface="Times New Roman" panose="02020603050405020304" pitchFamily="18" charset="0"/>
              </a:rPr>
              <a:t>关键干系人</a:t>
            </a:r>
            <a:endParaRPr lang="zh-CN" altLang="en-US" sz="1600" dirty="0">
              <a:solidFill>
                <a:srgbClr val="FFC000"/>
              </a:solidFill>
            </a:endParaRPr>
          </a:p>
          <a:p>
            <a:pPr lvl="1">
              <a:buFont typeface="Arial" panose="020B0604020202020204" pitchFamily="34" charset="0"/>
              <a:buChar char="•"/>
            </a:pPr>
            <a:r>
              <a:rPr lang="zh-CN" altLang="en-US" sz="1800" b="1" dirty="0">
                <a:latin typeface="Times New Roman" panose="02020603050405020304" pitchFamily="18" charset="0"/>
                <a:cs typeface="Times New Roman" panose="02020603050405020304" pitchFamily="18" charset="0"/>
              </a:rPr>
              <a:t>该项目的目标和发起人、项目经理等</a:t>
            </a:r>
            <a:endParaRPr lang="zh-CN" altLang="en-US" sz="1800" dirty="0"/>
          </a:p>
          <a:p>
            <a:pPr lvl="0"/>
            <a:r>
              <a:rPr lang="zh-CN" altLang="en-US" sz="1800" b="1" dirty="0">
                <a:solidFill>
                  <a:srgbClr val="FFC000"/>
                </a:solidFill>
                <a:latin typeface="Times New Roman" panose="02020603050405020304" pitchFamily="18" charset="0"/>
                <a:cs typeface="Times New Roman" panose="02020603050405020304" pitchFamily="18" charset="0"/>
              </a:rPr>
              <a:t>人员分工</a:t>
            </a:r>
            <a:endParaRPr lang="en-US" altLang="zh-CN" sz="1800" b="1" dirty="0">
              <a:solidFill>
                <a:srgbClr val="FFC000"/>
              </a:solidFill>
              <a:latin typeface="Times New Roman" panose="02020603050405020304" pitchFamily="18" charset="0"/>
              <a:cs typeface="Times New Roman" panose="02020603050405020304" pitchFamily="18" charset="0"/>
            </a:endParaRPr>
          </a:p>
          <a:p>
            <a:pPr lvl="1"/>
            <a:r>
              <a:rPr lang="zh-CN" altLang="en-US" sz="1800" b="1" dirty="0">
                <a:latin typeface="Times New Roman" panose="02020603050405020304" pitchFamily="18" charset="0"/>
                <a:cs typeface="Times New Roman" panose="02020603050405020304" pitchFamily="18" charset="0"/>
              </a:rPr>
              <a:t>每个人的角色，以及相互交流信息的方式</a:t>
            </a:r>
            <a:endParaRPr lang="en-US" altLang="zh-CN" sz="1800" b="1" dirty="0">
              <a:latin typeface="Times New Roman" panose="02020603050405020304" pitchFamily="18" charset="0"/>
              <a:cs typeface="Times New Roman" panose="02020603050405020304" pitchFamily="18" charset="0"/>
            </a:endParaRPr>
          </a:p>
          <a:p>
            <a:pPr lvl="0"/>
            <a:r>
              <a:rPr lang="zh-CN" altLang="en-US" sz="1800" b="1" dirty="0">
                <a:solidFill>
                  <a:srgbClr val="FFC000"/>
                </a:solidFill>
                <a:latin typeface="Times New Roman" panose="02020603050405020304" pitchFamily="18" charset="0"/>
                <a:cs typeface="Times New Roman" panose="02020603050405020304" pitchFamily="18" charset="0"/>
              </a:rPr>
              <a:t>签字</a:t>
            </a:r>
          </a:p>
          <a:p>
            <a:pPr lvl="1"/>
            <a:r>
              <a:rPr lang="zh-CN" altLang="en-US" sz="1800" b="1" dirty="0">
                <a:latin typeface="Times New Roman" panose="02020603050405020304" pitchFamily="18" charset="0"/>
                <a:cs typeface="Times New Roman" panose="02020603050405020304" pitchFamily="18" charset="0"/>
              </a:rPr>
              <a:t>主要干系人要签字，确认在项目需求和目的上已经达成一致</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21</a:t>
            </a:fld>
            <a:endParaRPr lang="zh-CN" altLang="en-US"/>
          </a:p>
        </p:txBody>
      </p:sp>
    </p:spTree>
    <p:extLst>
      <p:ext uri="{BB962C8B-B14F-4D97-AF65-F5344CB8AC3E}">
        <p14:creationId xmlns:p14="http://schemas.microsoft.com/office/powerpoint/2010/main" val="3762747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400" b="1" dirty="0">
                <a:solidFill>
                  <a:srgbClr val="FF0000"/>
                </a:solidFill>
                <a:latin typeface="Times New Roman" panose="02020603050405020304" pitchFamily="18" charset="0"/>
                <a:cs typeface="Times New Roman" panose="02020603050405020304" pitchFamily="18" charset="0"/>
              </a:rPr>
              <a:t>项目经理与项目章程关系：</a:t>
            </a:r>
            <a:endParaRPr lang="en-US" altLang="zh-CN" sz="14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）尽早确认并任命项目经理</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最好在制定项目章程时就任命，最晚也必须在规划开始之前</a:t>
            </a:r>
            <a:r>
              <a:rPr lang="en-US" altLang="zh-CN" sz="1200" b="1" dirty="0">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）项目经理应该参与项目章程的制定</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对项目需求有基本的了解，在随后的项目活动中更有效地分配资源</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23</a:t>
            </a:fld>
            <a:endParaRPr lang="zh-CN" altLang="en-US"/>
          </a:p>
        </p:txBody>
      </p:sp>
    </p:spTree>
    <p:extLst>
      <p:ext uri="{BB962C8B-B14F-4D97-AF65-F5344CB8AC3E}">
        <p14:creationId xmlns:p14="http://schemas.microsoft.com/office/powerpoint/2010/main" val="2770025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pPr>
            <a:endParaRPr lang="en-US" altLang="zh-CN" b="1"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25</a:t>
            </a:fld>
            <a:endParaRPr lang="zh-CN" altLang="en-US"/>
          </a:p>
        </p:txBody>
      </p:sp>
    </p:spTree>
    <p:extLst>
      <p:ext uri="{BB962C8B-B14F-4D97-AF65-F5344CB8AC3E}">
        <p14:creationId xmlns:p14="http://schemas.microsoft.com/office/powerpoint/2010/main" val="2749800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400" b="1" dirty="0">
                <a:solidFill>
                  <a:srgbClr val="FF0000"/>
                </a:solidFill>
                <a:latin typeface="Times New Roman" panose="02020603050405020304" pitchFamily="18" charset="0"/>
                <a:cs typeface="Times New Roman" panose="02020603050405020304" pitchFamily="18" charset="0"/>
              </a:rPr>
              <a:t>软件项目的项目管理计划</a:t>
            </a:r>
            <a:endParaRPr lang="en-US" altLang="zh-CN" sz="14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400" b="1" dirty="0">
                <a:solidFill>
                  <a:srgbClr val="00B0F0"/>
                </a:solidFill>
                <a:latin typeface="Times New Roman" panose="02020603050405020304" pitchFamily="18" charset="0"/>
                <a:cs typeface="Times New Roman" panose="02020603050405020304" pitchFamily="18" charset="0"/>
              </a:rPr>
              <a:t>（</a:t>
            </a:r>
            <a:r>
              <a:rPr lang="en-US" altLang="zh-CN" sz="1400" b="1" dirty="0">
                <a:solidFill>
                  <a:srgbClr val="00B0F0"/>
                </a:solidFill>
                <a:latin typeface="Times New Roman" panose="02020603050405020304" pitchFamily="18" charset="0"/>
                <a:cs typeface="Times New Roman" panose="02020603050405020304" pitchFamily="18" charset="0"/>
              </a:rPr>
              <a:t>1</a:t>
            </a:r>
            <a:r>
              <a:rPr lang="zh-CN" altLang="en-US" sz="1400" b="1" dirty="0">
                <a:solidFill>
                  <a:srgbClr val="00B0F0"/>
                </a:solidFill>
                <a:latin typeface="Times New Roman" panose="02020603050405020304" pitchFamily="18" charset="0"/>
                <a:cs typeface="Times New Roman" panose="02020603050405020304" pitchFamily="18" charset="0"/>
              </a:rPr>
              <a:t>）预测性生命周期软件</a:t>
            </a:r>
            <a:endParaRPr lang="en-US" altLang="zh-CN" sz="1400" b="1" dirty="0">
              <a:solidFill>
                <a:srgbClr val="00B0F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solidFill>
                  <a:srgbClr val="7030A0"/>
                </a:solidFill>
                <a:latin typeface="Times New Roman" panose="02020603050405020304" pitchFamily="18" charset="0"/>
                <a:cs typeface="Times New Roman" panose="02020603050405020304" pitchFamily="18" charset="0"/>
              </a:rPr>
              <a:t>前期开发工作很多：</a:t>
            </a:r>
            <a:r>
              <a:rPr lang="zh-CN" altLang="en-US" sz="1200" b="1" dirty="0">
                <a:latin typeface="Times New Roman" panose="02020603050405020304" pitchFamily="18" charset="0"/>
                <a:cs typeface="Times New Roman" panose="02020603050405020304" pitchFamily="18" charset="0"/>
              </a:rPr>
              <a:t>把大量精力投入项目计划的前期开发和资产的集成，包括其他组织单元成员开发的计划（如配置管理、质量保证、成本管理、管理）。</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400" b="1" dirty="0">
                <a:solidFill>
                  <a:srgbClr val="00B0F0"/>
                </a:solidFill>
                <a:latin typeface="Times New Roman" panose="02020603050405020304" pitchFamily="18" charset="0"/>
                <a:cs typeface="Times New Roman" panose="02020603050405020304" pitchFamily="18" charset="0"/>
              </a:rPr>
              <a:t>（</a:t>
            </a:r>
            <a:r>
              <a:rPr lang="en-US" altLang="zh-CN" sz="1400" b="1" dirty="0">
                <a:solidFill>
                  <a:srgbClr val="00B0F0"/>
                </a:solidFill>
                <a:latin typeface="Times New Roman" panose="02020603050405020304" pitchFamily="18" charset="0"/>
                <a:cs typeface="Times New Roman" panose="02020603050405020304" pitchFamily="18" charset="0"/>
              </a:rPr>
              <a:t>2</a:t>
            </a:r>
            <a:r>
              <a:rPr lang="zh-CN" altLang="en-US" sz="1400" b="1" dirty="0">
                <a:solidFill>
                  <a:srgbClr val="00B0F0"/>
                </a:solidFill>
                <a:latin typeface="Times New Roman" panose="02020603050405020304" pitchFamily="18" charset="0"/>
                <a:cs typeface="Times New Roman" panose="02020603050405020304" pitchFamily="18" charset="0"/>
              </a:rPr>
              <a:t>）适应性生命周期项目</a:t>
            </a:r>
            <a:endParaRPr lang="en-US" altLang="zh-CN" sz="1400" b="1" dirty="0">
              <a:solidFill>
                <a:srgbClr val="00B0F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solidFill>
                  <a:srgbClr val="7030A0"/>
                </a:solidFill>
                <a:latin typeface="Times New Roman" panose="02020603050405020304" pitchFamily="18" charset="0"/>
                <a:cs typeface="Times New Roman" panose="02020603050405020304" pitchFamily="18" charset="0"/>
              </a:rPr>
              <a:t>前期工作较少：</a:t>
            </a:r>
            <a:r>
              <a:rPr lang="zh-CN" altLang="en-US" sz="1200" b="1" dirty="0">
                <a:latin typeface="Times New Roman" panose="02020603050405020304" pitchFamily="18" charset="0"/>
                <a:cs typeface="Times New Roman" panose="02020603050405020304" pitchFamily="18" charset="0"/>
              </a:rPr>
              <a:t>通常制订详细的范围、成本和进度计划的前期工作较少。</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endParaRPr lang="en-US" altLang="zh-CN" sz="12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影响软件项目计划制订的</a:t>
            </a:r>
            <a:r>
              <a:rPr lang="zh-CN" altLang="en-US" sz="1200" b="1" dirty="0">
                <a:solidFill>
                  <a:srgbClr val="7030A0"/>
                </a:solidFill>
                <a:latin typeface="Times New Roman" panose="02020603050405020304" pitchFamily="18" charset="0"/>
                <a:cs typeface="Times New Roman" panose="02020603050405020304" pitchFamily="18" charset="0"/>
              </a:rPr>
              <a:t>项目制约因素</a:t>
            </a:r>
            <a:r>
              <a:rPr lang="zh-CN" altLang="en-US" sz="1200" b="1" dirty="0">
                <a:latin typeface="Times New Roman" panose="02020603050405020304" pitchFamily="18" charset="0"/>
                <a:cs typeface="Times New Roman" panose="02020603050405020304" pitchFamily="18" charset="0"/>
              </a:rPr>
              <a:t>包括：</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1</a:t>
            </a:r>
            <a:r>
              <a:rPr lang="zh-CN" altLang="en-US" sz="1200" b="1" dirty="0">
                <a:latin typeface="Times New Roman" panose="02020603050405020304" pitchFamily="18" charset="0"/>
                <a:cs typeface="Times New Roman" panose="02020603050405020304" pitchFamily="18" charset="0"/>
              </a:rPr>
              <a:t>）组织政策、</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）规模和项目重要性，</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3</a:t>
            </a:r>
            <a:r>
              <a:rPr lang="zh-CN" altLang="en-US" sz="1200" b="1" dirty="0">
                <a:latin typeface="Times New Roman" panose="02020603050405020304" pitchFamily="18" charset="0"/>
                <a:cs typeface="Times New Roman" panose="02020603050405020304" pitchFamily="18" charset="0"/>
              </a:rPr>
              <a:t>）问题域和解决方案域中风险识别和风险管理策略的复杂性，</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4</a:t>
            </a:r>
            <a:r>
              <a:rPr lang="zh-CN" altLang="en-US" sz="1200" b="1" dirty="0">
                <a:latin typeface="Times New Roman" panose="02020603050405020304" pitchFamily="18" charset="0"/>
                <a:cs typeface="Times New Roman" panose="02020603050405020304" pitchFamily="18" charset="0"/>
              </a:rPr>
              <a:t>）所需的资源的可用性（包括具备一定技能的团队成员数量）。</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26</a:t>
            </a:fld>
            <a:endParaRPr lang="zh-CN" altLang="en-US"/>
          </a:p>
        </p:txBody>
      </p:sp>
    </p:spTree>
    <p:extLst>
      <p:ext uri="{BB962C8B-B14F-4D97-AF65-F5344CB8AC3E}">
        <p14:creationId xmlns:p14="http://schemas.microsoft.com/office/powerpoint/2010/main" val="4206856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pPr>
            <a:r>
              <a:rPr lang="zh-CN" altLang="en-US" sz="1200" b="1" dirty="0">
                <a:solidFill>
                  <a:srgbClr val="FF0000"/>
                </a:solidFill>
                <a:latin typeface="Times New Roman" panose="02020603050405020304" pitchFamily="18" charset="0"/>
                <a:cs typeface="Times New Roman" panose="02020603050405020304" pitchFamily="18" charset="0"/>
              </a:rPr>
              <a:t>（</a:t>
            </a:r>
            <a:r>
              <a:rPr lang="en-US" altLang="zh-CN" sz="1200" b="1" dirty="0">
                <a:solidFill>
                  <a:srgbClr val="FF0000"/>
                </a:solidFill>
                <a:latin typeface="Times New Roman" panose="02020603050405020304" pitchFamily="18" charset="0"/>
                <a:cs typeface="Times New Roman" panose="02020603050405020304" pitchFamily="18" charset="0"/>
              </a:rPr>
              <a:t>1</a:t>
            </a:r>
            <a:r>
              <a:rPr lang="zh-CN" altLang="en-US" sz="1200" b="1" dirty="0">
                <a:solidFill>
                  <a:srgbClr val="FF0000"/>
                </a:solidFill>
                <a:latin typeface="Times New Roman" panose="02020603050405020304" pitchFamily="18" charset="0"/>
                <a:cs typeface="Times New Roman" panose="02020603050405020304" pitchFamily="18" charset="0"/>
              </a:rPr>
              <a:t>）量体裁衣</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以特定项目的需要为准</a:t>
            </a:r>
            <a:r>
              <a:rPr lang="en-US" altLang="zh-CN" sz="1200" b="1" dirty="0">
                <a:latin typeface="Times New Roman" panose="02020603050405020304" pitchFamily="18" charset="0"/>
                <a:cs typeface="Times New Roman" panose="02020603050405020304" pitchFamily="18" charset="0"/>
              </a:rPr>
              <a:t>)</a:t>
            </a:r>
          </a:p>
          <a:p>
            <a:pPr>
              <a:lnSpc>
                <a:spcPct val="150000"/>
              </a:lnSpc>
              <a:spcBef>
                <a:spcPts val="0"/>
              </a:spcBef>
            </a:pPr>
            <a:r>
              <a:rPr lang="zh-CN" altLang="en-US" sz="1200" b="1" dirty="0">
                <a:solidFill>
                  <a:srgbClr val="00B0F0"/>
                </a:solidFill>
                <a:latin typeface="Times New Roman" panose="02020603050405020304" pitchFamily="18" charset="0"/>
                <a:cs typeface="Times New Roman" panose="02020603050405020304" pitchFamily="18" charset="0"/>
              </a:rPr>
              <a:t>（</a:t>
            </a:r>
            <a:r>
              <a:rPr lang="en-US" altLang="zh-CN" sz="1200" b="1" dirty="0">
                <a:solidFill>
                  <a:srgbClr val="00B0F0"/>
                </a:solidFill>
                <a:latin typeface="Times New Roman" panose="02020603050405020304" pitchFamily="18" charset="0"/>
                <a:cs typeface="Times New Roman" panose="02020603050405020304" pitchFamily="18" charset="0"/>
              </a:rPr>
              <a:t>2</a:t>
            </a:r>
            <a:r>
              <a:rPr lang="zh-CN" altLang="en-US" sz="1200" b="1" dirty="0">
                <a:solidFill>
                  <a:srgbClr val="00B0F0"/>
                </a:solidFill>
                <a:latin typeface="Times New Roman" panose="02020603050405020304" pitchFamily="18" charset="0"/>
                <a:cs typeface="Times New Roman" panose="02020603050405020304" pitchFamily="18" charset="0"/>
              </a:rPr>
              <a:t>）整合管理的艺术</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项目组成员及其他项目干系人一道制定项目计划</a:t>
            </a:r>
            <a:r>
              <a:rPr lang="en-US" altLang="zh-CN" sz="1200" b="1" dirty="0">
                <a:latin typeface="Times New Roman" panose="02020603050405020304" pitchFamily="18" charset="0"/>
                <a:cs typeface="Times New Roman" panose="02020603050405020304" pitchFamily="18" charset="0"/>
              </a:rPr>
              <a:t>)</a:t>
            </a: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200" b="1" dirty="0">
                <a:solidFill>
                  <a:srgbClr val="FF0000"/>
                </a:solidFill>
                <a:latin typeface="Times New Roman" panose="02020603050405020304" pitchFamily="18" charset="0"/>
                <a:cs typeface="Times New Roman" panose="02020603050405020304" pitchFamily="18" charset="0"/>
              </a:rPr>
              <a:t>（</a:t>
            </a:r>
            <a:r>
              <a:rPr lang="en-US" altLang="zh-CN" sz="1200" b="1" dirty="0">
                <a:solidFill>
                  <a:srgbClr val="FF0000"/>
                </a:solidFill>
                <a:latin typeface="Times New Roman" panose="02020603050405020304" pitchFamily="18" charset="0"/>
                <a:cs typeface="Times New Roman" panose="02020603050405020304" pitchFamily="18" charset="0"/>
              </a:rPr>
              <a:t>3</a:t>
            </a:r>
            <a:r>
              <a:rPr lang="zh-CN" altLang="en-US" sz="1200" b="1" dirty="0">
                <a:solidFill>
                  <a:srgbClr val="FF0000"/>
                </a:solidFill>
                <a:latin typeface="Times New Roman" panose="02020603050405020304" pitchFamily="18" charset="0"/>
                <a:cs typeface="Times New Roman" panose="02020603050405020304" pitchFamily="18" charset="0"/>
              </a:rPr>
              <a:t>）成熟组织</a:t>
            </a:r>
            <a:r>
              <a:rPr lang="zh-CN" altLang="en-US" sz="1200" b="1" dirty="0">
                <a:latin typeface="Times New Roman" panose="02020603050405020304" pitchFamily="18" charset="0"/>
                <a:cs typeface="Times New Roman" panose="02020603050405020304" pitchFamily="18" charset="0"/>
              </a:rPr>
              <a:t>可能会</a:t>
            </a:r>
            <a:r>
              <a:rPr lang="zh-CN" altLang="en-US" sz="1200" b="1" dirty="0">
                <a:solidFill>
                  <a:srgbClr val="7030A0"/>
                </a:solidFill>
                <a:latin typeface="Times New Roman" panose="02020603050405020304" pitchFamily="18" charset="0"/>
                <a:cs typeface="Times New Roman" panose="02020603050405020304" pitchFamily="18" charset="0"/>
              </a:rPr>
              <a:t>使用模板</a:t>
            </a:r>
            <a:r>
              <a:rPr lang="zh-CN" altLang="en-US" sz="1200" b="1" dirty="0">
                <a:latin typeface="Times New Roman" panose="02020603050405020304" pitchFamily="18" charset="0"/>
                <a:cs typeface="Times New Roman" panose="02020603050405020304" pitchFamily="18" charset="0"/>
              </a:rPr>
              <a:t>和</a:t>
            </a:r>
            <a:r>
              <a:rPr lang="zh-CN" altLang="en-US" sz="1200" b="1" dirty="0">
                <a:solidFill>
                  <a:srgbClr val="7030A0"/>
                </a:solidFill>
                <a:latin typeface="Times New Roman" panose="02020603050405020304" pitchFamily="18" charset="0"/>
                <a:cs typeface="Times New Roman" panose="02020603050405020304" pitchFamily="18" charset="0"/>
              </a:rPr>
              <a:t>裁剪现有组织资产</a:t>
            </a:r>
            <a:endParaRPr lang="en-US" altLang="zh-CN"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27</a:t>
            </a:fld>
            <a:endParaRPr lang="zh-CN" altLang="en-US"/>
          </a:p>
        </p:txBody>
      </p:sp>
    </p:spTree>
    <p:extLst>
      <p:ext uri="{BB962C8B-B14F-4D97-AF65-F5344CB8AC3E}">
        <p14:creationId xmlns:p14="http://schemas.microsoft.com/office/powerpoint/2010/main" val="1939780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a:t>
            </a:fld>
            <a:endParaRPr lang="zh-CN" altLang="en-US"/>
          </a:p>
        </p:txBody>
      </p:sp>
    </p:spTree>
    <p:extLst>
      <p:ext uri="{BB962C8B-B14F-4D97-AF65-F5344CB8AC3E}">
        <p14:creationId xmlns:p14="http://schemas.microsoft.com/office/powerpoint/2010/main" val="2013135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本过程的输入主要有：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）项目章程</a:t>
            </a:r>
            <a:r>
              <a:rPr lang="zh-CN" altLang="en-US" sz="1200" b="1" dirty="0">
                <a:latin typeface="Times New Roman" panose="02020603050405020304" pitchFamily="18" charset="0"/>
                <a:cs typeface="Times New Roman" panose="02020603050405020304" pitchFamily="18" charset="0"/>
              </a:rPr>
              <a:t>：其内容的多少取决于项目的复杂程度及所获取的信息数量，但至少应该定义了项目的高层级边界。在启动过程组中，项目经理把项目章程作为初始规划的始点。</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）其他过程的输出</a:t>
            </a:r>
            <a:r>
              <a:rPr lang="zh-CN" altLang="en-US" sz="1200" b="1" dirty="0">
                <a:latin typeface="Times New Roman" panose="02020603050405020304" pitchFamily="18" charset="0"/>
                <a:cs typeface="Times New Roman" panose="02020603050405020304" pitchFamily="18" charset="0"/>
              </a:rPr>
              <a:t>：其他规划过程所输出的任何基准和子管理计划，都是本过程的输入。此外，对这些文件的变更都可能导致对项目管理计划的相应更新。</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本过程的输入主要有：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）事业环境因素</a:t>
            </a:r>
            <a:r>
              <a:rPr lang="zh-CN" altLang="en-US" sz="1200" b="1" dirty="0">
                <a:latin typeface="Times New Roman" panose="02020603050405020304" pitchFamily="18" charset="0"/>
                <a:cs typeface="Times New Roman" panose="02020603050405020304" pitchFamily="18" charset="0"/>
              </a:rPr>
              <a:t>：包括政府或行业标准、纵向市场（如建筑）或专门领域（如环境、安全、风险或敏捷软件开发）的项目管理知识体系、项目管理信息系统（</a:t>
            </a:r>
            <a:r>
              <a:rPr lang="en-US" altLang="zh-CN" sz="1200" b="1" dirty="0">
                <a:latin typeface="Times New Roman" panose="02020603050405020304" pitchFamily="18" charset="0"/>
                <a:cs typeface="Times New Roman" panose="02020603050405020304" pitchFamily="18" charset="0"/>
              </a:rPr>
              <a:t>PMIS</a:t>
            </a:r>
            <a:r>
              <a:rPr lang="zh-CN" altLang="en-US" sz="1200" b="1" dirty="0">
                <a:latin typeface="Times New Roman" panose="02020603050405020304" pitchFamily="18" charset="0"/>
                <a:cs typeface="Times New Roman" panose="02020603050405020304" pitchFamily="18" charset="0"/>
              </a:rPr>
              <a:t>）、组织的结构与文化、基础设施（如现有设施和固定资产）以及人事管理制度。</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200" b="1" dirty="0">
                <a:solidFill>
                  <a:srgbClr val="FF0000"/>
                </a:solidFill>
                <a:latin typeface="Times New Roman" panose="02020603050405020304" pitchFamily="18" charset="0"/>
                <a:cs typeface="Times New Roman" panose="02020603050405020304" pitchFamily="18" charset="0"/>
              </a:rPr>
              <a:t>影响</a:t>
            </a:r>
            <a:r>
              <a:rPr lang="zh-CN" altLang="en-US" sz="1200" b="1" dirty="0">
                <a:solidFill>
                  <a:srgbClr val="FFC000"/>
                </a:solidFill>
                <a:latin typeface="Times New Roman" panose="02020603050405020304" pitchFamily="18" charset="0"/>
                <a:cs typeface="Times New Roman" panose="02020603050405020304" pitchFamily="18" charset="0"/>
              </a:rPr>
              <a:t>软件项目</a:t>
            </a:r>
            <a:r>
              <a:rPr lang="zh-CN" altLang="en-US" sz="1200" b="1" dirty="0">
                <a:solidFill>
                  <a:srgbClr val="FF0000"/>
                </a:solidFill>
                <a:latin typeface="Times New Roman" panose="02020603050405020304" pitchFamily="18" charset="0"/>
                <a:cs typeface="Times New Roman" panose="02020603050405020304" pitchFamily="18" charset="0"/>
              </a:rPr>
              <a:t>计划的</a:t>
            </a:r>
            <a:r>
              <a:rPr lang="zh-CN" altLang="en-US" sz="1200" b="1" dirty="0">
                <a:solidFill>
                  <a:srgbClr val="7030A0"/>
                </a:solidFill>
                <a:latin typeface="Times New Roman" panose="02020603050405020304" pitchFamily="18" charset="0"/>
                <a:cs typeface="Times New Roman" panose="02020603050405020304" pitchFamily="18" charset="0"/>
              </a:rPr>
              <a:t>事业环境因素</a:t>
            </a:r>
            <a:r>
              <a:rPr lang="zh-CN" altLang="en-US" sz="1200" b="1" dirty="0">
                <a:solidFill>
                  <a:srgbClr val="FF0000"/>
                </a:solidFill>
                <a:latin typeface="Times New Roman" panose="02020603050405020304" pitchFamily="18" charset="0"/>
                <a:cs typeface="Times New Roman" panose="02020603050405020304" pitchFamily="18" charset="0"/>
              </a:rPr>
              <a:t>包括</a:t>
            </a:r>
            <a:r>
              <a:rPr lang="zh-CN" altLang="en-US" sz="1200" b="1" dirty="0">
                <a:solidFill>
                  <a:schemeClr val="tx1"/>
                </a:solidFill>
                <a:latin typeface="Times New Roman" panose="02020603050405020304" pitchFamily="18" charset="0"/>
                <a:cs typeface="Times New Roman" panose="02020603050405020304" pitchFamily="18" charset="0"/>
              </a:rPr>
              <a:t>∶</a:t>
            </a:r>
            <a:endParaRPr lang="en-US" altLang="zh-CN" sz="12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200" b="1" dirty="0">
                <a:solidFill>
                  <a:schemeClr val="tx1"/>
                </a:solidFill>
                <a:latin typeface="Times New Roman" panose="02020603050405020304" pitchFamily="18" charset="0"/>
                <a:cs typeface="Times New Roman" panose="02020603050405020304" pitchFamily="18" charset="0"/>
              </a:rPr>
              <a:t>（</a:t>
            </a:r>
            <a:r>
              <a:rPr lang="en-US" altLang="zh-CN" sz="1200" b="1" dirty="0">
                <a:solidFill>
                  <a:schemeClr val="tx1"/>
                </a:solidFill>
                <a:latin typeface="Times New Roman" panose="02020603050405020304" pitchFamily="18" charset="0"/>
                <a:cs typeface="Times New Roman" panose="02020603050405020304" pitchFamily="18" charset="0"/>
              </a:rPr>
              <a:t>1</a:t>
            </a:r>
            <a:r>
              <a:rPr lang="zh-CN" altLang="en-US" sz="1200" b="1" dirty="0">
                <a:solidFill>
                  <a:schemeClr val="tx1"/>
                </a:solidFill>
                <a:latin typeface="Times New Roman" panose="02020603050405020304" pitchFamily="18" charset="0"/>
                <a:cs typeface="Times New Roman" panose="02020603050405020304" pitchFamily="18" charset="0"/>
              </a:rPr>
              <a:t>）熟练的资源的可用性；</a:t>
            </a:r>
            <a:endParaRPr lang="en-US" altLang="zh-CN" sz="12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200" b="1" dirty="0">
                <a:solidFill>
                  <a:schemeClr val="tx1"/>
                </a:solidFill>
                <a:latin typeface="Times New Roman" panose="02020603050405020304" pitchFamily="18" charset="0"/>
                <a:cs typeface="Times New Roman" panose="02020603050405020304" pitchFamily="18" charset="0"/>
              </a:rPr>
              <a:t>（</a:t>
            </a:r>
            <a:r>
              <a:rPr lang="en-US" altLang="zh-CN" sz="1200" b="1" dirty="0">
                <a:solidFill>
                  <a:schemeClr val="tx1"/>
                </a:solidFill>
                <a:latin typeface="Times New Roman" panose="02020603050405020304" pitchFamily="18" charset="0"/>
                <a:cs typeface="Times New Roman" panose="02020603050405020304" pitchFamily="18" charset="0"/>
              </a:rPr>
              <a:t>2</a:t>
            </a:r>
            <a:r>
              <a:rPr lang="zh-CN" altLang="en-US" sz="1200" b="1" dirty="0">
                <a:solidFill>
                  <a:schemeClr val="tx1"/>
                </a:solidFill>
                <a:latin typeface="Times New Roman" panose="02020603050405020304" pitchFamily="18" charset="0"/>
                <a:cs typeface="Times New Roman" panose="02020603050405020304" pitchFamily="18" charset="0"/>
              </a:rPr>
              <a:t>）使用开放源代码软件的政策；</a:t>
            </a:r>
            <a:endParaRPr lang="en-US" altLang="zh-CN" sz="12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200" b="1" dirty="0">
                <a:solidFill>
                  <a:schemeClr val="tx1"/>
                </a:solidFill>
                <a:latin typeface="Times New Roman" panose="02020603050405020304" pitchFamily="18" charset="0"/>
                <a:cs typeface="Times New Roman" panose="02020603050405020304" pitchFamily="18" charset="0"/>
              </a:rPr>
              <a:t>（</a:t>
            </a:r>
            <a:r>
              <a:rPr lang="en-US" altLang="zh-CN" sz="1200" b="1" dirty="0">
                <a:solidFill>
                  <a:schemeClr val="tx1"/>
                </a:solidFill>
                <a:latin typeface="Times New Roman" panose="02020603050405020304" pitchFamily="18" charset="0"/>
                <a:cs typeface="Times New Roman" panose="02020603050405020304" pitchFamily="18" charset="0"/>
              </a:rPr>
              <a:t>3</a:t>
            </a:r>
            <a:r>
              <a:rPr lang="zh-CN" altLang="en-US" sz="1200" b="1" dirty="0">
                <a:solidFill>
                  <a:schemeClr val="tx1"/>
                </a:solidFill>
                <a:latin typeface="Times New Roman" panose="02020603050405020304" pitchFamily="18" charset="0"/>
                <a:cs typeface="Times New Roman" panose="02020603050405020304" pitchFamily="18" charset="0"/>
              </a:rPr>
              <a:t>）现有的技术资产。</a:t>
            </a:r>
            <a:r>
              <a:rPr lang="zh-CN" altLang="en-US" b="1" dirty="0">
                <a:solidFill>
                  <a:srgbClr val="00B0F0"/>
                </a:solidFill>
                <a:latin typeface="Times New Roman" panose="02020603050405020304" pitchFamily="18" charset="0"/>
                <a:cs typeface="Times New Roman" panose="02020603050405020304" pitchFamily="18" charset="0"/>
              </a:rPr>
              <a:t>可能包括∶可重复使用软件；开发和测试环境工具；配套基础设施和设备；技术基础设施，包括网络、数据存储库及模拟和建模设施。</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本过程的输入主要有：</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4</a:t>
            </a:r>
            <a:r>
              <a:rPr lang="zh-CN" altLang="en-US" sz="1800" b="1" dirty="0">
                <a:solidFill>
                  <a:srgbClr val="7030A0"/>
                </a:solidFill>
                <a:latin typeface="Times New Roman" panose="02020603050405020304" pitchFamily="18" charset="0"/>
                <a:cs typeface="Times New Roman" panose="02020603050405020304" pitchFamily="18" charset="0"/>
              </a:rPr>
              <a:t>）组织过程资产</a:t>
            </a:r>
            <a:r>
              <a:rPr lang="zh-CN" altLang="en-US" sz="18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标准化的指南、工作指示、建议书评价准则和绩效测量准则。</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项目管理计划模板，如根据项目的具体需要而“剪裁”组织标准流程的指南与准则；项目收尾指南或要求，如产品确认及验收标准。</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变更控制程序，包括修改组织标准、政策、计划和程序（或任何项目文件）所须遵循的步骤，以及如何批准和确认变更。</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以往项目的项目档案（如范围、成本、进度与绩效测量基准，项目日历，项目进度网络图，风险登记册，风险应对计划和风险影响评价），历史信息与经验教训知识库。</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配置管理知识库，包括组织标准、政策、程序和项目文件的各种版本与基准。</a:t>
            </a:r>
          </a:p>
          <a:p>
            <a:pPr>
              <a:lnSpc>
                <a:spcPct val="150000"/>
              </a:lnSpc>
              <a:spcBef>
                <a:spcPts val="0"/>
              </a:spcBef>
              <a:buFont typeface="Wingdings" panose="05000000000000000000" pitchFamily="2" charset="2"/>
              <a:buNone/>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800" b="1" dirty="0">
                <a:solidFill>
                  <a:srgbClr val="7030A0"/>
                </a:solidFill>
                <a:latin typeface="Times New Roman" panose="02020603050405020304" pitchFamily="18" charset="0"/>
                <a:cs typeface="Times New Roman" panose="02020603050405020304" pitchFamily="18" charset="0"/>
              </a:rPr>
              <a:t>2</a:t>
            </a:r>
            <a:r>
              <a:rPr lang="zh-CN" altLang="en-US" sz="1800" b="1" dirty="0">
                <a:solidFill>
                  <a:srgbClr val="7030A0"/>
                </a:solidFill>
                <a:latin typeface="Times New Roman" panose="02020603050405020304" pitchFamily="18" charset="0"/>
                <a:cs typeface="Times New Roman" panose="02020603050405020304" pitchFamily="18" charset="0"/>
              </a:rPr>
              <a:t>   专家判断</a:t>
            </a:r>
            <a:r>
              <a:rPr lang="zh-CN" altLang="en-US" sz="1800" b="1" dirty="0">
                <a:latin typeface="Times New Roman" panose="02020603050405020304" pitchFamily="18" charset="0"/>
                <a:cs typeface="Times New Roman" panose="02020603050405020304" pitchFamily="18" charset="0"/>
              </a:rPr>
              <a:t>，可用于：</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根据项目需要而裁剪项目管理过程；</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编制应包括在项目管理计划中的技术与管理细节；</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确定项目所需的资源与技能水平；</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定义项目的配置管理级别；</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确定哪些项目文件受制于正式的变更控制过程；</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确定项目工作的优先级，确保把项目资源在合适的时间分配到合适的工作上。</a:t>
            </a: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29</a:t>
            </a:fld>
            <a:endParaRPr lang="zh-CN" altLang="en-US"/>
          </a:p>
        </p:txBody>
      </p:sp>
    </p:spTree>
    <p:extLst>
      <p:ext uri="{BB962C8B-B14F-4D97-AF65-F5344CB8AC3E}">
        <p14:creationId xmlns:p14="http://schemas.microsoft.com/office/powerpoint/2010/main" val="4166149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本过程的输入主要有：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）项目章程</a:t>
            </a:r>
            <a:r>
              <a:rPr lang="zh-CN" altLang="en-US" sz="1200" b="1" dirty="0">
                <a:latin typeface="Times New Roman" panose="02020603050405020304" pitchFamily="18" charset="0"/>
                <a:cs typeface="Times New Roman" panose="02020603050405020304" pitchFamily="18" charset="0"/>
              </a:rPr>
              <a:t>：其内容的多少取决于项目的复杂程度及所获取的信息数量，但至少应该定义了项目的高层级边界。在启动过程组中，项目经理把项目章程作为初始规划的始点。</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）其他过程的输出</a:t>
            </a:r>
            <a:r>
              <a:rPr lang="zh-CN" altLang="en-US" sz="1200" b="1" dirty="0">
                <a:latin typeface="Times New Roman" panose="02020603050405020304" pitchFamily="18" charset="0"/>
                <a:cs typeface="Times New Roman" panose="02020603050405020304" pitchFamily="18" charset="0"/>
              </a:rPr>
              <a:t>：其他规划过程所输出的任何基准和子管理计划，都是本过程的输入。此外，对这些文件的变更都可能导致对项目管理计划的相应更新。</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本过程的输入主要有：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）事业环境因素</a:t>
            </a:r>
            <a:r>
              <a:rPr lang="zh-CN" altLang="en-US" sz="1200" b="1" dirty="0">
                <a:latin typeface="Times New Roman" panose="02020603050405020304" pitchFamily="18" charset="0"/>
                <a:cs typeface="Times New Roman" panose="02020603050405020304" pitchFamily="18" charset="0"/>
              </a:rPr>
              <a:t>：包括政府或行业标准、纵向市场（如建筑）或专门领域（如环境、安全、风险或敏捷软件开发）的项目管理知识体系、项目管理信息系统（</a:t>
            </a:r>
            <a:r>
              <a:rPr lang="en-US" altLang="zh-CN" sz="1200" b="1" dirty="0">
                <a:latin typeface="Times New Roman" panose="02020603050405020304" pitchFamily="18" charset="0"/>
                <a:cs typeface="Times New Roman" panose="02020603050405020304" pitchFamily="18" charset="0"/>
              </a:rPr>
              <a:t>PMIS</a:t>
            </a:r>
            <a:r>
              <a:rPr lang="zh-CN" altLang="en-US" sz="1200" b="1" dirty="0">
                <a:latin typeface="Times New Roman" panose="02020603050405020304" pitchFamily="18" charset="0"/>
                <a:cs typeface="Times New Roman" panose="02020603050405020304" pitchFamily="18" charset="0"/>
              </a:rPr>
              <a:t>）、组织的结构与文化、基础设施（如现有设施和固定资产）以及人事管理制度。</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200" b="1" dirty="0">
                <a:solidFill>
                  <a:srgbClr val="FF0000"/>
                </a:solidFill>
                <a:latin typeface="Times New Roman" panose="02020603050405020304" pitchFamily="18" charset="0"/>
                <a:cs typeface="Times New Roman" panose="02020603050405020304" pitchFamily="18" charset="0"/>
              </a:rPr>
              <a:t>影响</a:t>
            </a:r>
            <a:r>
              <a:rPr lang="zh-CN" altLang="en-US" sz="1200" b="1" dirty="0">
                <a:solidFill>
                  <a:srgbClr val="FFC000"/>
                </a:solidFill>
                <a:latin typeface="Times New Roman" panose="02020603050405020304" pitchFamily="18" charset="0"/>
                <a:cs typeface="Times New Roman" panose="02020603050405020304" pitchFamily="18" charset="0"/>
              </a:rPr>
              <a:t>软件项目</a:t>
            </a:r>
            <a:r>
              <a:rPr lang="zh-CN" altLang="en-US" sz="1200" b="1" dirty="0">
                <a:solidFill>
                  <a:srgbClr val="FF0000"/>
                </a:solidFill>
                <a:latin typeface="Times New Roman" panose="02020603050405020304" pitchFamily="18" charset="0"/>
                <a:cs typeface="Times New Roman" panose="02020603050405020304" pitchFamily="18" charset="0"/>
              </a:rPr>
              <a:t>计划的</a:t>
            </a:r>
            <a:r>
              <a:rPr lang="zh-CN" altLang="en-US" sz="1200" b="1" dirty="0">
                <a:solidFill>
                  <a:srgbClr val="7030A0"/>
                </a:solidFill>
                <a:latin typeface="Times New Roman" panose="02020603050405020304" pitchFamily="18" charset="0"/>
                <a:cs typeface="Times New Roman" panose="02020603050405020304" pitchFamily="18" charset="0"/>
              </a:rPr>
              <a:t>事业环境因素</a:t>
            </a:r>
            <a:r>
              <a:rPr lang="zh-CN" altLang="en-US" sz="1200" b="1" dirty="0">
                <a:solidFill>
                  <a:srgbClr val="FF0000"/>
                </a:solidFill>
                <a:latin typeface="Times New Roman" panose="02020603050405020304" pitchFamily="18" charset="0"/>
                <a:cs typeface="Times New Roman" panose="02020603050405020304" pitchFamily="18" charset="0"/>
              </a:rPr>
              <a:t>包括</a:t>
            </a:r>
            <a:r>
              <a:rPr lang="zh-CN" altLang="en-US" sz="1200" b="1" dirty="0">
                <a:solidFill>
                  <a:schemeClr val="tx1"/>
                </a:solidFill>
                <a:latin typeface="Times New Roman" panose="02020603050405020304" pitchFamily="18" charset="0"/>
                <a:cs typeface="Times New Roman" panose="02020603050405020304" pitchFamily="18" charset="0"/>
              </a:rPr>
              <a:t>∶</a:t>
            </a:r>
            <a:endParaRPr lang="en-US" altLang="zh-CN" sz="12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200" b="1" dirty="0">
                <a:solidFill>
                  <a:schemeClr val="tx1"/>
                </a:solidFill>
                <a:latin typeface="Times New Roman" panose="02020603050405020304" pitchFamily="18" charset="0"/>
                <a:cs typeface="Times New Roman" panose="02020603050405020304" pitchFamily="18" charset="0"/>
              </a:rPr>
              <a:t>（</a:t>
            </a:r>
            <a:r>
              <a:rPr lang="en-US" altLang="zh-CN" sz="1200" b="1" dirty="0">
                <a:solidFill>
                  <a:schemeClr val="tx1"/>
                </a:solidFill>
                <a:latin typeface="Times New Roman" panose="02020603050405020304" pitchFamily="18" charset="0"/>
                <a:cs typeface="Times New Roman" panose="02020603050405020304" pitchFamily="18" charset="0"/>
              </a:rPr>
              <a:t>1</a:t>
            </a:r>
            <a:r>
              <a:rPr lang="zh-CN" altLang="en-US" sz="1200" b="1" dirty="0">
                <a:solidFill>
                  <a:schemeClr val="tx1"/>
                </a:solidFill>
                <a:latin typeface="Times New Roman" panose="02020603050405020304" pitchFamily="18" charset="0"/>
                <a:cs typeface="Times New Roman" panose="02020603050405020304" pitchFamily="18" charset="0"/>
              </a:rPr>
              <a:t>）熟练的资源的可用性；</a:t>
            </a:r>
            <a:endParaRPr lang="en-US" altLang="zh-CN" sz="12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200" b="1" dirty="0">
                <a:solidFill>
                  <a:schemeClr val="tx1"/>
                </a:solidFill>
                <a:latin typeface="Times New Roman" panose="02020603050405020304" pitchFamily="18" charset="0"/>
                <a:cs typeface="Times New Roman" panose="02020603050405020304" pitchFamily="18" charset="0"/>
              </a:rPr>
              <a:t>（</a:t>
            </a:r>
            <a:r>
              <a:rPr lang="en-US" altLang="zh-CN" sz="1200" b="1" dirty="0">
                <a:solidFill>
                  <a:schemeClr val="tx1"/>
                </a:solidFill>
                <a:latin typeface="Times New Roman" panose="02020603050405020304" pitchFamily="18" charset="0"/>
                <a:cs typeface="Times New Roman" panose="02020603050405020304" pitchFamily="18" charset="0"/>
              </a:rPr>
              <a:t>2</a:t>
            </a:r>
            <a:r>
              <a:rPr lang="zh-CN" altLang="en-US" sz="1200" b="1" dirty="0">
                <a:solidFill>
                  <a:schemeClr val="tx1"/>
                </a:solidFill>
                <a:latin typeface="Times New Roman" panose="02020603050405020304" pitchFamily="18" charset="0"/>
                <a:cs typeface="Times New Roman" panose="02020603050405020304" pitchFamily="18" charset="0"/>
              </a:rPr>
              <a:t>）使用开放源代码软件的政策；</a:t>
            </a:r>
            <a:endParaRPr lang="en-US" altLang="zh-CN" sz="12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200" b="1" dirty="0">
                <a:solidFill>
                  <a:schemeClr val="tx1"/>
                </a:solidFill>
                <a:latin typeface="Times New Roman" panose="02020603050405020304" pitchFamily="18" charset="0"/>
                <a:cs typeface="Times New Roman" panose="02020603050405020304" pitchFamily="18" charset="0"/>
              </a:rPr>
              <a:t>（</a:t>
            </a:r>
            <a:r>
              <a:rPr lang="en-US" altLang="zh-CN" sz="1200" b="1" dirty="0">
                <a:solidFill>
                  <a:schemeClr val="tx1"/>
                </a:solidFill>
                <a:latin typeface="Times New Roman" panose="02020603050405020304" pitchFamily="18" charset="0"/>
                <a:cs typeface="Times New Roman" panose="02020603050405020304" pitchFamily="18" charset="0"/>
              </a:rPr>
              <a:t>3</a:t>
            </a:r>
            <a:r>
              <a:rPr lang="zh-CN" altLang="en-US" sz="1200" b="1" dirty="0">
                <a:solidFill>
                  <a:schemeClr val="tx1"/>
                </a:solidFill>
                <a:latin typeface="Times New Roman" panose="02020603050405020304" pitchFamily="18" charset="0"/>
                <a:cs typeface="Times New Roman" panose="02020603050405020304" pitchFamily="18" charset="0"/>
              </a:rPr>
              <a:t>）现有的技术资产。</a:t>
            </a:r>
            <a:r>
              <a:rPr lang="zh-CN" altLang="en-US" b="1" dirty="0">
                <a:solidFill>
                  <a:srgbClr val="00B0F0"/>
                </a:solidFill>
                <a:latin typeface="Times New Roman" panose="02020603050405020304" pitchFamily="18" charset="0"/>
                <a:cs typeface="Times New Roman" panose="02020603050405020304" pitchFamily="18" charset="0"/>
              </a:rPr>
              <a:t>可能包括∶可重复使用软件；开发和测试环境工具；配套基础设施和设备；技术基础设施，包括网络、数据存储库及模拟和建模设施。</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本过程的输入主要有：</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4</a:t>
            </a:r>
            <a:r>
              <a:rPr lang="zh-CN" altLang="en-US" sz="1800" b="1" dirty="0">
                <a:solidFill>
                  <a:srgbClr val="7030A0"/>
                </a:solidFill>
                <a:latin typeface="Times New Roman" panose="02020603050405020304" pitchFamily="18" charset="0"/>
                <a:cs typeface="Times New Roman" panose="02020603050405020304" pitchFamily="18" charset="0"/>
              </a:rPr>
              <a:t>）组织过程资产</a:t>
            </a:r>
            <a:r>
              <a:rPr lang="zh-CN" altLang="en-US" sz="18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标准化的指南、工作指示、建议书评价准则和绩效测量准则。</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项目管理计划模板，如根据项目的具体需要而“剪裁”组织标准流程的指南与准则；项目收尾指南或要求，如产品确认及验收标准。</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变更控制程序，包括修改组织标准、政策、计划和程序（或任何项目文件）所须遵循的步骤，以及如何批准和确认变更。</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以往项目的项目档案（如范围、成本、进度与绩效测量基准，项目日历，项目进度网络图，风险登记册，风险应对计划和风险影响评价），历史信息与经验教训知识库。</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配置管理知识库，包括组织标准、政策、程序和项目文件的各种版本与基准。</a:t>
            </a:r>
          </a:p>
          <a:p>
            <a:pPr>
              <a:lnSpc>
                <a:spcPct val="150000"/>
              </a:lnSpc>
              <a:spcBef>
                <a:spcPts val="0"/>
              </a:spcBef>
              <a:buFont typeface="Wingdings" panose="05000000000000000000" pitchFamily="2" charset="2"/>
              <a:buNone/>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800" b="1" dirty="0">
                <a:solidFill>
                  <a:srgbClr val="7030A0"/>
                </a:solidFill>
                <a:latin typeface="Times New Roman" panose="02020603050405020304" pitchFamily="18" charset="0"/>
                <a:cs typeface="Times New Roman" panose="02020603050405020304" pitchFamily="18" charset="0"/>
              </a:rPr>
              <a:t>2</a:t>
            </a:r>
            <a:r>
              <a:rPr lang="zh-CN" altLang="en-US" sz="1800" b="1" dirty="0">
                <a:solidFill>
                  <a:srgbClr val="7030A0"/>
                </a:solidFill>
                <a:latin typeface="Times New Roman" panose="02020603050405020304" pitchFamily="18" charset="0"/>
                <a:cs typeface="Times New Roman" panose="02020603050405020304" pitchFamily="18" charset="0"/>
              </a:rPr>
              <a:t>   专家判断</a:t>
            </a:r>
            <a:r>
              <a:rPr lang="zh-CN" altLang="en-US" sz="1800" b="1" dirty="0">
                <a:latin typeface="Times New Roman" panose="02020603050405020304" pitchFamily="18" charset="0"/>
                <a:cs typeface="Times New Roman" panose="02020603050405020304" pitchFamily="18" charset="0"/>
              </a:rPr>
              <a:t>，可用于：</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根据项目需要而裁剪项目管理过程；</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编制应包括在项目管理计划中的技术与管理细节；</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确定项目所需的资源与技能水平；</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定义项目的配置管理级别；</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确定哪些项目文件受制于正式的变更控制过程；</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确定项目工作的优先级，确保把项目资源在合适的时间分配到合适的工作上。</a:t>
            </a: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30</a:t>
            </a:fld>
            <a:endParaRPr lang="zh-CN" altLang="en-US"/>
          </a:p>
        </p:txBody>
      </p:sp>
    </p:spTree>
    <p:extLst>
      <p:ext uri="{BB962C8B-B14F-4D97-AF65-F5344CB8AC3E}">
        <p14:creationId xmlns:p14="http://schemas.microsoft.com/office/powerpoint/2010/main" val="204327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本过程的输入主要有：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）项目章程</a:t>
            </a:r>
            <a:r>
              <a:rPr lang="zh-CN" altLang="en-US" sz="1200" b="1" dirty="0">
                <a:latin typeface="Times New Roman" panose="02020603050405020304" pitchFamily="18" charset="0"/>
                <a:cs typeface="Times New Roman" panose="02020603050405020304" pitchFamily="18" charset="0"/>
              </a:rPr>
              <a:t>：其内容的多少取决于项目的复杂程度及所获取的信息数量，但至少应该定义了项目的高层级边界。在启动过程组中，项目经理把项目章程作为初始规划的始点。</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）其他过程的输出</a:t>
            </a:r>
            <a:r>
              <a:rPr lang="zh-CN" altLang="en-US" sz="1200" b="1" dirty="0">
                <a:latin typeface="Times New Roman" panose="02020603050405020304" pitchFamily="18" charset="0"/>
                <a:cs typeface="Times New Roman" panose="02020603050405020304" pitchFamily="18" charset="0"/>
              </a:rPr>
              <a:t>：其他规划过程所输出的任何基准和子管理计划，都是本过程的输入。此外，对这些文件的变更都可能导致对项目管理计划的相应更新。</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本过程的输入主要有：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）事业环境因素</a:t>
            </a:r>
            <a:r>
              <a:rPr lang="zh-CN" altLang="en-US" sz="1200" b="1" dirty="0">
                <a:latin typeface="Times New Roman" panose="02020603050405020304" pitchFamily="18" charset="0"/>
                <a:cs typeface="Times New Roman" panose="02020603050405020304" pitchFamily="18" charset="0"/>
              </a:rPr>
              <a:t>：包括政府或行业标准、纵向市场（如建筑）或专门领域（如环境、安全、风险或敏捷软件开发）的项目管理知识体系、项目管理信息系统（</a:t>
            </a:r>
            <a:r>
              <a:rPr lang="en-US" altLang="zh-CN" sz="1200" b="1" dirty="0">
                <a:latin typeface="Times New Roman" panose="02020603050405020304" pitchFamily="18" charset="0"/>
                <a:cs typeface="Times New Roman" panose="02020603050405020304" pitchFamily="18" charset="0"/>
              </a:rPr>
              <a:t>PMIS</a:t>
            </a:r>
            <a:r>
              <a:rPr lang="zh-CN" altLang="en-US" sz="1200" b="1" dirty="0">
                <a:latin typeface="Times New Roman" panose="02020603050405020304" pitchFamily="18" charset="0"/>
                <a:cs typeface="Times New Roman" panose="02020603050405020304" pitchFamily="18" charset="0"/>
              </a:rPr>
              <a:t>）、组织的结构与文化、基础设施（如现有设施和固定资产）以及人事管理制度。</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200" b="1" dirty="0">
                <a:solidFill>
                  <a:srgbClr val="FF0000"/>
                </a:solidFill>
                <a:latin typeface="Times New Roman" panose="02020603050405020304" pitchFamily="18" charset="0"/>
                <a:cs typeface="Times New Roman" panose="02020603050405020304" pitchFamily="18" charset="0"/>
              </a:rPr>
              <a:t>影响</a:t>
            </a:r>
            <a:r>
              <a:rPr lang="zh-CN" altLang="en-US" sz="1200" b="1" dirty="0">
                <a:solidFill>
                  <a:srgbClr val="FFC000"/>
                </a:solidFill>
                <a:latin typeface="Times New Roman" panose="02020603050405020304" pitchFamily="18" charset="0"/>
                <a:cs typeface="Times New Roman" panose="02020603050405020304" pitchFamily="18" charset="0"/>
              </a:rPr>
              <a:t>软件项目</a:t>
            </a:r>
            <a:r>
              <a:rPr lang="zh-CN" altLang="en-US" sz="1200" b="1" dirty="0">
                <a:solidFill>
                  <a:srgbClr val="FF0000"/>
                </a:solidFill>
                <a:latin typeface="Times New Roman" panose="02020603050405020304" pitchFamily="18" charset="0"/>
                <a:cs typeface="Times New Roman" panose="02020603050405020304" pitchFamily="18" charset="0"/>
              </a:rPr>
              <a:t>计划的</a:t>
            </a:r>
            <a:r>
              <a:rPr lang="zh-CN" altLang="en-US" sz="1200" b="1" dirty="0">
                <a:solidFill>
                  <a:srgbClr val="7030A0"/>
                </a:solidFill>
                <a:latin typeface="Times New Roman" panose="02020603050405020304" pitchFamily="18" charset="0"/>
                <a:cs typeface="Times New Roman" panose="02020603050405020304" pitchFamily="18" charset="0"/>
              </a:rPr>
              <a:t>事业环境因素</a:t>
            </a:r>
            <a:r>
              <a:rPr lang="zh-CN" altLang="en-US" sz="1200" b="1" dirty="0">
                <a:solidFill>
                  <a:srgbClr val="FF0000"/>
                </a:solidFill>
                <a:latin typeface="Times New Roman" panose="02020603050405020304" pitchFamily="18" charset="0"/>
                <a:cs typeface="Times New Roman" panose="02020603050405020304" pitchFamily="18" charset="0"/>
              </a:rPr>
              <a:t>包括</a:t>
            </a:r>
            <a:r>
              <a:rPr lang="zh-CN" altLang="en-US" sz="1200" b="1" dirty="0">
                <a:solidFill>
                  <a:schemeClr val="tx1"/>
                </a:solidFill>
                <a:latin typeface="Times New Roman" panose="02020603050405020304" pitchFamily="18" charset="0"/>
                <a:cs typeface="Times New Roman" panose="02020603050405020304" pitchFamily="18" charset="0"/>
              </a:rPr>
              <a:t>∶</a:t>
            </a:r>
            <a:endParaRPr lang="en-US" altLang="zh-CN" sz="12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200" b="1" dirty="0">
                <a:solidFill>
                  <a:schemeClr val="tx1"/>
                </a:solidFill>
                <a:latin typeface="Times New Roman" panose="02020603050405020304" pitchFamily="18" charset="0"/>
                <a:cs typeface="Times New Roman" panose="02020603050405020304" pitchFamily="18" charset="0"/>
              </a:rPr>
              <a:t>（</a:t>
            </a:r>
            <a:r>
              <a:rPr lang="en-US" altLang="zh-CN" sz="1200" b="1" dirty="0">
                <a:solidFill>
                  <a:schemeClr val="tx1"/>
                </a:solidFill>
                <a:latin typeface="Times New Roman" panose="02020603050405020304" pitchFamily="18" charset="0"/>
                <a:cs typeface="Times New Roman" panose="02020603050405020304" pitchFamily="18" charset="0"/>
              </a:rPr>
              <a:t>1</a:t>
            </a:r>
            <a:r>
              <a:rPr lang="zh-CN" altLang="en-US" sz="1200" b="1" dirty="0">
                <a:solidFill>
                  <a:schemeClr val="tx1"/>
                </a:solidFill>
                <a:latin typeface="Times New Roman" panose="02020603050405020304" pitchFamily="18" charset="0"/>
                <a:cs typeface="Times New Roman" panose="02020603050405020304" pitchFamily="18" charset="0"/>
              </a:rPr>
              <a:t>）熟练的资源的可用性；</a:t>
            </a:r>
            <a:endParaRPr lang="en-US" altLang="zh-CN" sz="12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200" b="1" dirty="0">
                <a:solidFill>
                  <a:schemeClr val="tx1"/>
                </a:solidFill>
                <a:latin typeface="Times New Roman" panose="02020603050405020304" pitchFamily="18" charset="0"/>
                <a:cs typeface="Times New Roman" panose="02020603050405020304" pitchFamily="18" charset="0"/>
              </a:rPr>
              <a:t>（</a:t>
            </a:r>
            <a:r>
              <a:rPr lang="en-US" altLang="zh-CN" sz="1200" b="1" dirty="0">
                <a:solidFill>
                  <a:schemeClr val="tx1"/>
                </a:solidFill>
                <a:latin typeface="Times New Roman" panose="02020603050405020304" pitchFamily="18" charset="0"/>
                <a:cs typeface="Times New Roman" panose="02020603050405020304" pitchFamily="18" charset="0"/>
              </a:rPr>
              <a:t>2</a:t>
            </a:r>
            <a:r>
              <a:rPr lang="zh-CN" altLang="en-US" sz="1200" b="1" dirty="0">
                <a:solidFill>
                  <a:schemeClr val="tx1"/>
                </a:solidFill>
                <a:latin typeface="Times New Roman" panose="02020603050405020304" pitchFamily="18" charset="0"/>
                <a:cs typeface="Times New Roman" panose="02020603050405020304" pitchFamily="18" charset="0"/>
              </a:rPr>
              <a:t>）使用开放源代码软件的政策；</a:t>
            </a:r>
            <a:endParaRPr lang="en-US" altLang="zh-CN" sz="12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200" b="1" dirty="0">
                <a:solidFill>
                  <a:schemeClr val="tx1"/>
                </a:solidFill>
                <a:latin typeface="Times New Roman" panose="02020603050405020304" pitchFamily="18" charset="0"/>
                <a:cs typeface="Times New Roman" panose="02020603050405020304" pitchFamily="18" charset="0"/>
              </a:rPr>
              <a:t>（</a:t>
            </a:r>
            <a:r>
              <a:rPr lang="en-US" altLang="zh-CN" sz="1200" b="1" dirty="0">
                <a:solidFill>
                  <a:schemeClr val="tx1"/>
                </a:solidFill>
                <a:latin typeface="Times New Roman" panose="02020603050405020304" pitchFamily="18" charset="0"/>
                <a:cs typeface="Times New Roman" panose="02020603050405020304" pitchFamily="18" charset="0"/>
              </a:rPr>
              <a:t>3</a:t>
            </a:r>
            <a:r>
              <a:rPr lang="zh-CN" altLang="en-US" sz="1200" b="1" dirty="0">
                <a:solidFill>
                  <a:schemeClr val="tx1"/>
                </a:solidFill>
                <a:latin typeface="Times New Roman" panose="02020603050405020304" pitchFamily="18" charset="0"/>
                <a:cs typeface="Times New Roman" panose="02020603050405020304" pitchFamily="18" charset="0"/>
              </a:rPr>
              <a:t>）现有的技术资产。</a:t>
            </a:r>
            <a:r>
              <a:rPr lang="zh-CN" altLang="en-US" b="1" dirty="0">
                <a:solidFill>
                  <a:srgbClr val="00B0F0"/>
                </a:solidFill>
                <a:latin typeface="Times New Roman" panose="02020603050405020304" pitchFamily="18" charset="0"/>
                <a:cs typeface="Times New Roman" panose="02020603050405020304" pitchFamily="18" charset="0"/>
              </a:rPr>
              <a:t>可能包括∶可重复使用软件；开发和测试环境工具；配套基础设施和设备；技术基础设施，包括网络、数据存储库及模拟和建模设施。</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本过程的输入主要有：</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4</a:t>
            </a:r>
            <a:r>
              <a:rPr lang="zh-CN" altLang="en-US" sz="1800" b="1" dirty="0">
                <a:solidFill>
                  <a:srgbClr val="7030A0"/>
                </a:solidFill>
                <a:latin typeface="Times New Roman" panose="02020603050405020304" pitchFamily="18" charset="0"/>
                <a:cs typeface="Times New Roman" panose="02020603050405020304" pitchFamily="18" charset="0"/>
              </a:rPr>
              <a:t>）组织过程资产</a:t>
            </a:r>
            <a:r>
              <a:rPr lang="zh-CN" altLang="en-US" sz="18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标准化的指南、工作指示、建议书评价准则和绩效测量准则。</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项目管理计划模板，如根据项目的具体需要而“剪裁”组织标准流程的指南与准则；项目收尾指南或要求，如产品确认及验收标准。</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变更控制程序，包括修改组织标准、政策、计划和程序（或任何项目文件）所须遵循的步骤，以及如何批准和确认变更。</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以往项目的项目档案（如范围、成本、进度与绩效测量基准，项目日历，项目进度网络图，风险登记册，风险应对计划和风险影响评价），历史信息与经验教训知识库。</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配置管理知识库，包括组织标准、政策、程序和项目文件的各种版本与基准。</a:t>
            </a:r>
          </a:p>
          <a:p>
            <a:pPr>
              <a:lnSpc>
                <a:spcPct val="150000"/>
              </a:lnSpc>
              <a:spcBef>
                <a:spcPts val="0"/>
              </a:spcBef>
              <a:buFont typeface="Wingdings" panose="05000000000000000000" pitchFamily="2" charset="2"/>
              <a:buNone/>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800" b="1" dirty="0">
                <a:solidFill>
                  <a:srgbClr val="7030A0"/>
                </a:solidFill>
                <a:latin typeface="Times New Roman" panose="02020603050405020304" pitchFamily="18" charset="0"/>
                <a:cs typeface="Times New Roman" panose="02020603050405020304" pitchFamily="18" charset="0"/>
              </a:rPr>
              <a:t>2</a:t>
            </a:r>
            <a:r>
              <a:rPr lang="zh-CN" altLang="en-US" sz="1800" b="1" dirty="0">
                <a:solidFill>
                  <a:srgbClr val="7030A0"/>
                </a:solidFill>
                <a:latin typeface="Times New Roman" panose="02020603050405020304" pitchFamily="18" charset="0"/>
                <a:cs typeface="Times New Roman" panose="02020603050405020304" pitchFamily="18" charset="0"/>
              </a:rPr>
              <a:t>   专家判断</a:t>
            </a:r>
            <a:r>
              <a:rPr lang="zh-CN" altLang="en-US" sz="1800" b="1" dirty="0">
                <a:latin typeface="Times New Roman" panose="02020603050405020304" pitchFamily="18" charset="0"/>
                <a:cs typeface="Times New Roman" panose="02020603050405020304" pitchFamily="18" charset="0"/>
              </a:rPr>
              <a:t>，可用于：</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根据项目需要而裁剪项目管理过程；</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编制应包括在项目管理计划中的技术与管理细节；</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确定项目所需的资源与技能水平；</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定义项目的配置管理级别；</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确定哪些项目文件受制于正式的变更控制过程；</a:t>
            </a:r>
          </a:p>
          <a:p>
            <a:pPr marL="457200" lvl="1" indent="0">
              <a:lnSpc>
                <a:spcPct val="150000"/>
              </a:lnSpc>
              <a:spcBef>
                <a:spcPts val="0"/>
              </a:spcBef>
              <a:buNone/>
            </a:pPr>
            <a:r>
              <a:rPr lang="zh-CN" altLang="en-US" sz="1800" b="1" dirty="0">
                <a:latin typeface="Times New Roman" panose="02020603050405020304" pitchFamily="18" charset="0"/>
                <a:cs typeface="Times New Roman" panose="02020603050405020304" pitchFamily="18" charset="0"/>
              </a:rPr>
              <a:t>确定项目工作的优先级，确保把项目资源在合适的时间分配到合适的工作上。</a:t>
            </a: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31</a:t>
            </a:fld>
            <a:endParaRPr lang="zh-CN" altLang="en-US"/>
          </a:p>
        </p:txBody>
      </p:sp>
    </p:spTree>
    <p:extLst>
      <p:ext uri="{BB962C8B-B14F-4D97-AF65-F5344CB8AC3E}">
        <p14:creationId xmlns:p14="http://schemas.microsoft.com/office/powerpoint/2010/main" val="2949109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提示：表</a:t>
            </a:r>
            <a:r>
              <a:rPr lang="en-US" altLang="zh-CN" sz="1800" b="1" dirty="0">
                <a:latin typeface="Times New Roman" panose="02020603050405020304" pitchFamily="18" charset="0"/>
                <a:cs typeface="Times New Roman" panose="02020603050405020304" pitchFamily="18" charset="0"/>
              </a:rPr>
              <a:t>4-2</a:t>
            </a:r>
            <a:r>
              <a:rPr lang="zh-CN" altLang="en-US" sz="1800" b="1" dirty="0">
                <a:latin typeface="Times New Roman" panose="02020603050405020304" pitchFamily="18" charset="0"/>
                <a:cs typeface="Times New Roman" panose="02020603050405020304" pitchFamily="18" charset="0"/>
              </a:rPr>
              <a:t>中：</a:t>
            </a:r>
          </a:p>
          <a:p>
            <a:pPr lvl="1">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进度偏差临界值</a:t>
            </a:r>
            <a:r>
              <a:rPr lang="zh-CN" altLang="en-US" sz="1800" b="1" dirty="0">
                <a:latin typeface="Times New Roman" panose="02020603050405020304" pitchFamily="18" charset="0"/>
                <a:cs typeface="Times New Roman" panose="02020603050405020304" pitchFamily="18" charset="0"/>
              </a:rPr>
              <a:t>：定义可接受的进度偏差，应发出警告的偏差和不可接受的偏差。进度偏差可以用相对基准偏差的百分比表示，包括使用过的浮动数量或者进度储备的使用情况</a:t>
            </a:r>
          </a:p>
          <a:p>
            <a:pPr lvl="1">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进度基准管理</a:t>
            </a:r>
            <a:r>
              <a:rPr lang="zh-CN" altLang="en-US" sz="1800" b="1" dirty="0">
                <a:latin typeface="Times New Roman" panose="02020603050405020304" pitchFamily="18" charset="0"/>
                <a:cs typeface="Times New Roman" panose="02020603050405020304" pitchFamily="18" charset="0"/>
              </a:rPr>
              <a:t>：描述将如何管理进度基准，包括可接受的应对、警告和不可接受的偏差。定义触发预防和纠正措施的状况，以及何时制定变更控制过程</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成本偏差临界值</a:t>
            </a:r>
            <a:r>
              <a:rPr lang="zh-CN" altLang="en-US" sz="1800" b="1" dirty="0">
                <a:latin typeface="Times New Roman" panose="02020603050405020304" pitchFamily="18" charset="0"/>
                <a:cs typeface="Times New Roman" panose="02020603050405020304" pitchFamily="18" charset="0"/>
              </a:rPr>
              <a:t>：定义可接受的成本偏差，应发出警告的偏差和不可接受的偏差。成本偏差可以用相对基准偏差的百分比表示，如</a:t>
            </a:r>
            <a:r>
              <a:rPr lang="en-US" altLang="zh-CN" sz="1800" b="1" dirty="0">
                <a:latin typeface="Times New Roman" panose="02020603050405020304" pitchFamily="18" charset="0"/>
                <a:cs typeface="Times New Roman" panose="02020603050405020304" pitchFamily="18" charset="0"/>
              </a:rPr>
              <a:t>0~5%</a:t>
            </a:r>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5%~10%</a:t>
            </a:r>
            <a:r>
              <a:rPr lang="zh-CN" altLang="en-US" sz="1800" b="1" dirty="0">
                <a:latin typeface="Times New Roman" panose="02020603050405020304" pitchFamily="18" charset="0"/>
                <a:cs typeface="Times New Roman" panose="02020603050405020304" pitchFamily="18" charset="0"/>
              </a:rPr>
              <a:t>、大于</a:t>
            </a:r>
            <a:r>
              <a:rPr lang="en-US" altLang="zh-CN" sz="1800" b="1" dirty="0">
                <a:latin typeface="Times New Roman" panose="02020603050405020304" pitchFamily="18" charset="0"/>
                <a:cs typeface="Times New Roman" panose="02020603050405020304" pitchFamily="18" charset="0"/>
              </a:rPr>
              <a:t>10%</a:t>
            </a:r>
            <a:r>
              <a:rPr lang="zh-CN" altLang="en-US" sz="1800" b="1" dirty="0">
                <a:latin typeface="Times New Roman" panose="02020603050405020304" pitchFamily="18" charset="0"/>
                <a:cs typeface="Times New Roman" panose="02020603050405020304" pitchFamily="18" charset="0"/>
              </a:rPr>
              <a:t>等</a:t>
            </a:r>
          </a:p>
          <a:p>
            <a:pPr lvl="1">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成本基准管理</a:t>
            </a:r>
            <a:r>
              <a:rPr lang="zh-CN" altLang="en-US" sz="1800" b="1" dirty="0">
                <a:latin typeface="Times New Roman" panose="02020603050405020304" pitchFamily="18" charset="0"/>
                <a:cs typeface="Times New Roman" panose="02020603050405020304" pitchFamily="18" charset="0"/>
              </a:rPr>
              <a:t>：描述将如何管理成本基准，包括可接受的应对、警告和不可接受的偏差。定义触发预防和纠正措施的状况，以及何时制定变更控制过程</a:t>
            </a:r>
          </a:p>
          <a:p>
            <a:pPr lvl="1">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范围偏差临界值</a:t>
            </a:r>
            <a:r>
              <a:rPr lang="zh-CN" altLang="en-US" sz="1800" b="1" dirty="0">
                <a:latin typeface="Times New Roman" panose="02020603050405020304" pitchFamily="18" charset="0"/>
                <a:cs typeface="Times New Roman" panose="02020603050405020304" pitchFamily="18" charset="0"/>
              </a:rPr>
              <a:t>：定义可接受的范围偏差，应发出警告的偏差和不可接受的偏差。可以用最终产品的功能特性或期望的性能测量指标来表示范围偏差</a:t>
            </a:r>
            <a:endParaRPr lang="en-US" altLang="zh-CN" sz="1800" b="1" dirty="0">
              <a:latin typeface="Times New Roman" panose="02020603050405020304" pitchFamily="18" charset="0"/>
              <a:cs typeface="Times New Roman" panose="02020603050405020304" pitchFamily="18" charset="0"/>
            </a:endParaRPr>
          </a:p>
          <a:p>
            <a:pPr marL="457200" marR="0" lvl="1"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800" b="1" dirty="0">
                <a:solidFill>
                  <a:srgbClr val="7030A0"/>
                </a:solidFill>
                <a:latin typeface="Times New Roman" panose="02020603050405020304" pitchFamily="18" charset="0"/>
                <a:cs typeface="Times New Roman" panose="02020603050405020304" pitchFamily="18" charset="0"/>
              </a:rPr>
              <a:t>范围基准管理</a:t>
            </a:r>
            <a:r>
              <a:rPr lang="zh-CN" altLang="en-US" sz="1800" b="1" dirty="0">
                <a:latin typeface="Times New Roman" panose="02020603050405020304" pitchFamily="18" charset="0"/>
                <a:cs typeface="Times New Roman" panose="02020603050405020304" pitchFamily="18" charset="0"/>
              </a:rPr>
              <a:t>：描述将如何管理范围基准，包括对可接受的偏差、应发出警告的偏差和不可接受的偏差的响应。定义触发预防和纠正措施的状况，以及何时制定变更控制过程。</a:t>
            </a:r>
            <a:endParaRPr lang="zh-CN" altLang="en-US" sz="14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项目管理计划还可能包括：</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项目所选用的生命周期及各阶段将采用的过程。</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项目管理团队做出的裁剪决定，包括：选择的项目管理过程、每个过程的执行程度、过程所需工具与技术的描述、如何利用所选过程来管理项目的描述（包括过程间的依赖关系和相互影响，以及这些过程的主要输入和输出）。</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关于如何执行工作以实现项目目标的描述。</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变更管理计划，用来明确如何对变更进行监控。</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配置管理计划，用来明确如何开展配置管理。</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对如何维护绩效测量基准的完整性的说明。</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干系人的沟通需求和适用的沟通技术。</a:t>
            </a:r>
          </a:p>
          <a:p>
            <a:pPr lvl="1">
              <a:lnSpc>
                <a:spcPct val="150000"/>
              </a:lnSpc>
              <a:spcBef>
                <a:spcPts val="0"/>
              </a:spcBef>
              <a:buFont typeface="Wingdings" panose="05000000000000000000" pitchFamily="2" charset="2"/>
              <a:buChar char="n"/>
            </a:pPr>
            <a:r>
              <a:rPr lang="zh-CN" altLang="en-US" sz="1600" b="1" dirty="0">
                <a:latin typeface="Times New Roman" panose="02020603050405020304" pitchFamily="18" charset="0"/>
                <a:cs typeface="Times New Roman" panose="02020603050405020304" pitchFamily="18" charset="0"/>
              </a:rPr>
              <a:t>为处理未决事宜和制定决策所需开展的关键管理审查，包括内容、程度和时间安排等。</a:t>
            </a:r>
            <a:endParaRPr lang="zh-CN" altLang="en-US"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32</a:t>
            </a:fld>
            <a:endParaRPr lang="zh-CN" altLang="en-US"/>
          </a:p>
        </p:txBody>
      </p:sp>
    </p:spTree>
    <p:extLst>
      <p:ext uri="{BB962C8B-B14F-4D97-AF65-F5344CB8AC3E}">
        <p14:creationId xmlns:p14="http://schemas.microsoft.com/office/powerpoint/2010/main" val="2688861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在项目执行过程中，还须</a:t>
            </a:r>
            <a:r>
              <a:rPr lang="zh-CN" altLang="en-US" sz="1200" b="1" dirty="0">
                <a:solidFill>
                  <a:srgbClr val="FF0000"/>
                </a:solidFill>
                <a:latin typeface="Times New Roman" panose="02020603050405020304" pitchFamily="18" charset="0"/>
                <a:cs typeface="Times New Roman" panose="02020603050405020304" pitchFamily="18" charset="0"/>
              </a:rPr>
              <a:t>收集工作绩效数据</a:t>
            </a:r>
            <a:r>
              <a:rPr lang="zh-CN" altLang="en-US" sz="1200" b="1" dirty="0">
                <a:latin typeface="Times New Roman" panose="02020603050405020304" pitchFamily="18" charset="0"/>
                <a:cs typeface="Times New Roman" panose="02020603050405020304" pitchFamily="18" charset="0"/>
              </a:rPr>
              <a:t>，并进行适当的处理和沟通。</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工作绩效数据包括可交付成果的完成情况和其他相关的细节。</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本过程还须对</a:t>
            </a:r>
            <a:r>
              <a:rPr lang="zh-CN" altLang="en-US" sz="1200" b="1" dirty="0">
                <a:solidFill>
                  <a:srgbClr val="FF0000"/>
                </a:solidFill>
                <a:latin typeface="Times New Roman" panose="02020603050405020304" pitchFamily="18" charset="0"/>
                <a:cs typeface="Times New Roman" panose="02020603050405020304" pitchFamily="18" charset="0"/>
              </a:rPr>
              <a:t>项目所有变更</a:t>
            </a:r>
            <a:r>
              <a:rPr lang="zh-CN" altLang="en-US" sz="1200" b="1" dirty="0">
                <a:latin typeface="Times New Roman" panose="02020603050405020304" pitchFamily="18" charset="0"/>
                <a:cs typeface="Times New Roman" panose="02020603050405020304" pitchFamily="18" charset="0"/>
              </a:rPr>
              <a:t>的影响进行</a:t>
            </a:r>
            <a:r>
              <a:rPr lang="zh-CN" altLang="en-US" sz="1200" b="1" dirty="0">
                <a:solidFill>
                  <a:srgbClr val="7030A0"/>
                </a:solidFill>
                <a:latin typeface="Times New Roman" panose="02020603050405020304" pitchFamily="18" charset="0"/>
                <a:cs typeface="Times New Roman" panose="02020603050405020304" pitchFamily="18" charset="0"/>
              </a:rPr>
              <a:t>审查</a:t>
            </a:r>
            <a:r>
              <a:rPr lang="zh-CN" altLang="en-US" sz="1200" b="1" dirty="0">
                <a:latin typeface="Times New Roman" panose="02020603050405020304" pitchFamily="18" charset="0"/>
                <a:cs typeface="Times New Roman" panose="02020603050405020304" pitchFamily="18" charset="0"/>
              </a:rPr>
              <a:t>，并</a:t>
            </a:r>
            <a:r>
              <a:rPr lang="zh-CN" altLang="en-US" sz="1200" b="1" dirty="0">
                <a:solidFill>
                  <a:srgbClr val="7030A0"/>
                </a:solidFill>
                <a:latin typeface="Times New Roman" panose="02020603050405020304" pitchFamily="18" charset="0"/>
                <a:cs typeface="Times New Roman" panose="02020603050405020304" pitchFamily="18" charset="0"/>
              </a:rPr>
              <a:t>实施</a:t>
            </a:r>
            <a:r>
              <a:rPr lang="zh-CN" altLang="en-US" sz="1200" b="1" dirty="0">
                <a:latin typeface="Times New Roman" panose="02020603050405020304" pitchFamily="18" charset="0"/>
                <a:cs typeface="Times New Roman" panose="02020603050405020304" pitchFamily="18" charset="0"/>
              </a:rPr>
              <a:t>已批准的变更。</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37</a:t>
            </a:fld>
            <a:endParaRPr lang="zh-CN" altLang="en-US"/>
          </a:p>
        </p:txBody>
      </p:sp>
    </p:spTree>
    <p:extLst>
      <p:ext uri="{BB962C8B-B14F-4D97-AF65-F5344CB8AC3E}">
        <p14:creationId xmlns:p14="http://schemas.microsoft.com/office/powerpoint/2010/main" val="878303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本过程的输入</a:t>
            </a:r>
            <a:r>
              <a:rPr lang="zh-CN" altLang="en-US" sz="1200" b="1" dirty="0">
                <a:latin typeface="Times New Roman" panose="02020603050405020304" pitchFamily="18" charset="0"/>
                <a:cs typeface="Times New Roman" panose="02020603050405020304" pitchFamily="18" charset="0"/>
              </a:rPr>
              <a:t>主要有：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）项目管理计划</a:t>
            </a:r>
            <a:r>
              <a:rPr lang="zh-CN" altLang="en-US" sz="1200" b="1" dirty="0">
                <a:latin typeface="Times New Roman" panose="02020603050405020304" pitchFamily="18" charset="0"/>
                <a:cs typeface="Times New Roman" panose="02020603050405020304" pitchFamily="18" charset="0"/>
              </a:rPr>
              <a:t>：包括与项目各个方面相关的子计划，如范围管理、需求管理、进度管理、成本管理和干系人管理等子计划。</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）批准的变更请求</a:t>
            </a:r>
            <a:r>
              <a:rPr lang="zh-CN" altLang="en-US" sz="1200" b="1" dirty="0">
                <a:latin typeface="Times New Roman" panose="02020603050405020304" pitchFamily="18" charset="0"/>
                <a:cs typeface="Times New Roman" panose="02020603050405020304" pitchFamily="18" charset="0"/>
              </a:rPr>
              <a:t>：是实施整体变更控制过程的输出，包括那些经变更控制委员会审查和批准的变更请求。项目团队把批准的变更请求列入进度计划并付诸实施，它可能对项目或</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本过程的输入</a:t>
            </a:r>
            <a:r>
              <a:rPr lang="zh-CN" altLang="en-US" sz="1800" b="1" dirty="0">
                <a:latin typeface="Times New Roman" panose="02020603050405020304" pitchFamily="18" charset="0"/>
                <a:cs typeface="Times New Roman" panose="02020603050405020304" pitchFamily="18" charset="0"/>
              </a:rPr>
              <a:t>主要有：</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3</a:t>
            </a:r>
            <a:r>
              <a:rPr lang="zh-CN" altLang="en-US" sz="1800" b="1" dirty="0">
                <a:solidFill>
                  <a:srgbClr val="7030A0"/>
                </a:solidFill>
                <a:latin typeface="Times New Roman" panose="02020603050405020304" pitchFamily="18" charset="0"/>
                <a:cs typeface="Times New Roman" panose="02020603050405020304" pitchFamily="18" charset="0"/>
              </a:rPr>
              <a:t>）事业环境因素</a:t>
            </a:r>
            <a:r>
              <a:rPr lang="zh-CN" altLang="en-US" sz="18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组织文化、公司文化或客户文化，执行组织或发起组织的结构；</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基础设施（如现有的设施和固定资产）；</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人事管理制度（如人员雇用与解聘指南、员工绩效评价与培训记录）；</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干系人风险承受力（如允许的成本超支百分比）；</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项目管理信息系统（</a:t>
            </a:r>
            <a:r>
              <a:rPr lang="en-US" altLang="zh-CN" sz="1800" b="1" dirty="0">
                <a:latin typeface="Times New Roman" panose="02020603050405020304" pitchFamily="18" charset="0"/>
                <a:cs typeface="Times New Roman" panose="02020603050405020304" pitchFamily="18" charset="0"/>
              </a:rPr>
              <a:t>PMIS</a:t>
            </a:r>
            <a:r>
              <a:rPr lang="zh-CN" altLang="en-US" sz="1800" b="1" dirty="0">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项目管理计划的某些领域产生影响。</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本过程的输入</a:t>
            </a:r>
            <a:r>
              <a:rPr lang="zh-CN" altLang="en-US" sz="1800" b="1" dirty="0">
                <a:latin typeface="Times New Roman" panose="02020603050405020304" pitchFamily="18" charset="0"/>
                <a:cs typeface="Times New Roman" panose="02020603050405020304" pitchFamily="18" charset="0"/>
              </a:rPr>
              <a:t>主要有：</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4</a:t>
            </a:r>
            <a:r>
              <a:rPr lang="zh-CN" altLang="en-US" sz="1800" b="1" dirty="0">
                <a:solidFill>
                  <a:srgbClr val="7030A0"/>
                </a:solidFill>
                <a:latin typeface="Times New Roman" panose="02020603050405020304" pitchFamily="18" charset="0"/>
                <a:cs typeface="Times New Roman" panose="02020603050405020304" pitchFamily="18" charset="0"/>
              </a:rPr>
              <a:t>）组织过程资产</a:t>
            </a:r>
            <a:r>
              <a:rPr lang="zh-CN" altLang="en-US" sz="18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700" b="1" dirty="0">
                <a:latin typeface="Times New Roman" panose="02020603050405020304" pitchFamily="18" charset="0"/>
                <a:cs typeface="Times New Roman" panose="02020603050405020304" pitchFamily="18" charset="0"/>
              </a:rPr>
              <a:t>标准化的指南和工作指示；</a:t>
            </a:r>
          </a:p>
          <a:p>
            <a:pPr lvl="1">
              <a:lnSpc>
                <a:spcPct val="150000"/>
              </a:lnSpc>
              <a:spcBef>
                <a:spcPts val="0"/>
              </a:spcBef>
              <a:buFont typeface="Wingdings" panose="05000000000000000000" pitchFamily="2" charset="2"/>
              <a:buChar char="n"/>
            </a:pPr>
            <a:r>
              <a:rPr lang="zh-CN" altLang="en-US" sz="1700" b="1" dirty="0">
                <a:latin typeface="Times New Roman" panose="02020603050405020304" pitchFamily="18" charset="0"/>
                <a:cs typeface="Times New Roman" panose="02020603050405020304" pitchFamily="18" charset="0"/>
              </a:rPr>
              <a:t>组织对沟通的规定，如许可的沟通媒介、记录保存政策以及安全要求；</a:t>
            </a:r>
          </a:p>
          <a:p>
            <a:pPr lvl="1">
              <a:lnSpc>
                <a:spcPct val="150000"/>
              </a:lnSpc>
              <a:spcBef>
                <a:spcPts val="0"/>
              </a:spcBef>
              <a:buFont typeface="Wingdings" panose="05000000000000000000" pitchFamily="2" charset="2"/>
              <a:buChar char="n"/>
            </a:pPr>
            <a:r>
              <a:rPr lang="zh-CN" altLang="en-US" sz="1700" b="1" dirty="0">
                <a:latin typeface="Times New Roman" panose="02020603050405020304" pitchFamily="18" charset="0"/>
                <a:cs typeface="Times New Roman" panose="02020603050405020304" pitchFamily="18" charset="0"/>
              </a:rPr>
              <a:t>问题与缺陷管理程序，包括问题与缺陷控制、识别与处理，以及对相关行动的跟踪；</a:t>
            </a:r>
          </a:p>
          <a:p>
            <a:pPr lvl="1">
              <a:lnSpc>
                <a:spcPct val="150000"/>
              </a:lnSpc>
              <a:spcBef>
                <a:spcPts val="0"/>
              </a:spcBef>
              <a:buFont typeface="Wingdings" panose="05000000000000000000" pitchFamily="2" charset="2"/>
              <a:buChar char="n"/>
            </a:pPr>
            <a:r>
              <a:rPr lang="zh-CN" altLang="en-US" sz="1700" b="1" dirty="0">
                <a:latin typeface="Times New Roman" panose="02020603050405020304" pitchFamily="18" charset="0"/>
                <a:cs typeface="Times New Roman" panose="02020603050405020304" pitchFamily="18" charset="0"/>
              </a:rPr>
              <a:t>过程测量数据库，用来收集与提供过程和产品的测量数据；</a:t>
            </a:r>
          </a:p>
          <a:p>
            <a:pPr lvl="1">
              <a:lnSpc>
                <a:spcPct val="150000"/>
              </a:lnSpc>
              <a:spcBef>
                <a:spcPts val="0"/>
              </a:spcBef>
              <a:buFont typeface="Wingdings" panose="05000000000000000000" pitchFamily="2" charset="2"/>
              <a:buChar char="n"/>
            </a:pPr>
            <a:r>
              <a:rPr lang="zh-CN" altLang="en-US" sz="1700" b="1" dirty="0">
                <a:latin typeface="Times New Roman" panose="02020603050405020304" pitchFamily="18" charset="0"/>
                <a:cs typeface="Times New Roman" panose="02020603050405020304" pitchFamily="18" charset="0"/>
              </a:rPr>
              <a:t>以往项目的项目档案（如范围、成本、进度和绩效测量基准，项目日历，项目进度计划，项目进度网络图，风险登记册，风险应对计划、风险影响评价和文档化的经验教训）；</a:t>
            </a:r>
          </a:p>
          <a:p>
            <a:pPr lvl="1">
              <a:lnSpc>
                <a:spcPct val="150000"/>
              </a:lnSpc>
              <a:spcBef>
                <a:spcPts val="0"/>
              </a:spcBef>
              <a:buFont typeface="Wingdings" panose="05000000000000000000" pitchFamily="2" charset="2"/>
              <a:buChar char="n"/>
            </a:pPr>
            <a:r>
              <a:rPr lang="zh-CN" altLang="en-US" sz="1700" b="1" dirty="0">
                <a:latin typeface="Times New Roman" panose="02020603050405020304" pitchFamily="18" charset="0"/>
                <a:cs typeface="Times New Roman" panose="02020603050405020304" pitchFamily="18" charset="0"/>
              </a:rPr>
              <a:t>问题与缺陷管理数据库，包括历史问题与缺陷的状态、控制情况、解决方案，以及相关行动的结果。</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38</a:t>
            </a:fld>
            <a:endParaRPr lang="zh-CN" altLang="en-US"/>
          </a:p>
        </p:txBody>
      </p:sp>
    </p:spTree>
    <p:extLst>
      <p:ext uri="{BB962C8B-B14F-4D97-AF65-F5344CB8AC3E}">
        <p14:creationId xmlns:p14="http://schemas.microsoft.com/office/powerpoint/2010/main" val="260900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本过程的输入</a:t>
            </a:r>
            <a:r>
              <a:rPr lang="zh-CN" altLang="en-US" sz="1200" b="1" dirty="0">
                <a:latin typeface="Times New Roman" panose="02020603050405020304" pitchFamily="18" charset="0"/>
                <a:cs typeface="Times New Roman" panose="02020603050405020304" pitchFamily="18" charset="0"/>
              </a:rPr>
              <a:t>主要有：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）项目管理计划</a:t>
            </a:r>
            <a:r>
              <a:rPr lang="zh-CN" altLang="en-US" sz="1200" b="1" dirty="0">
                <a:latin typeface="Times New Roman" panose="02020603050405020304" pitchFamily="18" charset="0"/>
                <a:cs typeface="Times New Roman" panose="02020603050405020304" pitchFamily="18" charset="0"/>
              </a:rPr>
              <a:t>：包括与项目各个方面相关的子计划，如范围管理、需求管理、进度管理、成本管理和干系人管理等子计划。</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）批准的变更请求</a:t>
            </a:r>
            <a:r>
              <a:rPr lang="zh-CN" altLang="en-US" sz="1200" b="1" dirty="0">
                <a:latin typeface="Times New Roman" panose="02020603050405020304" pitchFamily="18" charset="0"/>
                <a:cs typeface="Times New Roman" panose="02020603050405020304" pitchFamily="18" charset="0"/>
              </a:rPr>
              <a:t>：是实施整体变更控制过程的输出，包括那些经变更控制委员会审查和批准的变更请求。项目团队把批准的变更请求列入进度计划并付诸实施，它可能对项目或</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本过程的输入</a:t>
            </a:r>
            <a:r>
              <a:rPr lang="zh-CN" altLang="en-US" sz="1800" b="1" dirty="0">
                <a:latin typeface="Times New Roman" panose="02020603050405020304" pitchFamily="18" charset="0"/>
                <a:cs typeface="Times New Roman" panose="02020603050405020304" pitchFamily="18" charset="0"/>
              </a:rPr>
              <a:t>主要有：</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3</a:t>
            </a:r>
            <a:r>
              <a:rPr lang="zh-CN" altLang="en-US" sz="1800" b="1" dirty="0">
                <a:solidFill>
                  <a:srgbClr val="7030A0"/>
                </a:solidFill>
                <a:latin typeface="Times New Roman" panose="02020603050405020304" pitchFamily="18" charset="0"/>
                <a:cs typeface="Times New Roman" panose="02020603050405020304" pitchFamily="18" charset="0"/>
              </a:rPr>
              <a:t>）事业环境因素</a:t>
            </a:r>
            <a:r>
              <a:rPr lang="zh-CN" altLang="en-US" sz="18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组织文化、公司文化或客户文化，执行组织或发起组织的结构；</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基础设施（如现有的设施和固定资产）；</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人事管理制度（如人员雇用与解聘指南、员工绩效评价与培训记录）；</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干系人风险承受力（如允许的成本超支百分比）；</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项目管理信息系统（</a:t>
            </a:r>
            <a:r>
              <a:rPr lang="en-US" altLang="zh-CN" sz="1800" b="1" dirty="0">
                <a:latin typeface="Times New Roman" panose="02020603050405020304" pitchFamily="18" charset="0"/>
                <a:cs typeface="Times New Roman" panose="02020603050405020304" pitchFamily="18" charset="0"/>
              </a:rPr>
              <a:t>PMIS</a:t>
            </a:r>
            <a:r>
              <a:rPr lang="zh-CN" altLang="en-US" sz="1800" b="1" dirty="0">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项目管理计划的某些领域产生影响。</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本过程的输入</a:t>
            </a:r>
            <a:r>
              <a:rPr lang="zh-CN" altLang="en-US" sz="1800" b="1" dirty="0">
                <a:latin typeface="Times New Roman" panose="02020603050405020304" pitchFamily="18" charset="0"/>
                <a:cs typeface="Times New Roman" panose="02020603050405020304" pitchFamily="18" charset="0"/>
              </a:rPr>
              <a:t>主要有：</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4</a:t>
            </a:r>
            <a:r>
              <a:rPr lang="zh-CN" altLang="en-US" sz="1800" b="1" dirty="0">
                <a:solidFill>
                  <a:srgbClr val="7030A0"/>
                </a:solidFill>
                <a:latin typeface="Times New Roman" panose="02020603050405020304" pitchFamily="18" charset="0"/>
                <a:cs typeface="Times New Roman" panose="02020603050405020304" pitchFamily="18" charset="0"/>
              </a:rPr>
              <a:t>）组织过程资产</a:t>
            </a:r>
            <a:r>
              <a:rPr lang="zh-CN" altLang="en-US" sz="18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700" b="1" dirty="0">
                <a:latin typeface="Times New Roman" panose="02020603050405020304" pitchFamily="18" charset="0"/>
                <a:cs typeface="Times New Roman" panose="02020603050405020304" pitchFamily="18" charset="0"/>
              </a:rPr>
              <a:t>标准化的指南和工作指示；</a:t>
            </a:r>
          </a:p>
          <a:p>
            <a:pPr lvl="1">
              <a:lnSpc>
                <a:spcPct val="150000"/>
              </a:lnSpc>
              <a:spcBef>
                <a:spcPts val="0"/>
              </a:spcBef>
              <a:buFont typeface="Wingdings" panose="05000000000000000000" pitchFamily="2" charset="2"/>
              <a:buChar char="n"/>
            </a:pPr>
            <a:r>
              <a:rPr lang="zh-CN" altLang="en-US" sz="1700" b="1" dirty="0">
                <a:latin typeface="Times New Roman" panose="02020603050405020304" pitchFamily="18" charset="0"/>
                <a:cs typeface="Times New Roman" panose="02020603050405020304" pitchFamily="18" charset="0"/>
              </a:rPr>
              <a:t>组织对沟通的规定，如许可的沟通媒介、记录保存政策以及安全要求；</a:t>
            </a:r>
          </a:p>
          <a:p>
            <a:pPr lvl="1">
              <a:lnSpc>
                <a:spcPct val="150000"/>
              </a:lnSpc>
              <a:spcBef>
                <a:spcPts val="0"/>
              </a:spcBef>
              <a:buFont typeface="Wingdings" panose="05000000000000000000" pitchFamily="2" charset="2"/>
              <a:buChar char="n"/>
            </a:pPr>
            <a:r>
              <a:rPr lang="zh-CN" altLang="en-US" sz="1700" b="1" dirty="0">
                <a:latin typeface="Times New Roman" panose="02020603050405020304" pitchFamily="18" charset="0"/>
                <a:cs typeface="Times New Roman" panose="02020603050405020304" pitchFamily="18" charset="0"/>
              </a:rPr>
              <a:t>问题与缺陷管理程序，包括问题与缺陷控制、识别与处理，以及对相关行动的跟踪；</a:t>
            </a:r>
          </a:p>
          <a:p>
            <a:pPr lvl="1">
              <a:lnSpc>
                <a:spcPct val="150000"/>
              </a:lnSpc>
              <a:spcBef>
                <a:spcPts val="0"/>
              </a:spcBef>
              <a:buFont typeface="Wingdings" panose="05000000000000000000" pitchFamily="2" charset="2"/>
              <a:buChar char="n"/>
            </a:pPr>
            <a:r>
              <a:rPr lang="zh-CN" altLang="en-US" sz="1700" b="1" dirty="0">
                <a:latin typeface="Times New Roman" panose="02020603050405020304" pitchFamily="18" charset="0"/>
                <a:cs typeface="Times New Roman" panose="02020603050405020304" pitchFamily="18" charset="0"/>
              </a:rPr>
              <a:t>过程测量数据库，用来收集与提供过程和产品的测量数据；</a:t>
            </a:r>
          </a:p>
          <a:p>
            <a:pPr lvl="1">
              <a:lnSpc>
                <a:spcPct val="150000"/>
              </a:lnSpc>
              <a:spcBef>
                <a:spcPts val="0"/>
              </a:spcBef>
              <a:buFont typeface="Wingdings" panose="05000000000000000000" pitchFamily="2" charset="2"/>
              <a:buChar char="n"/>
            </a:pPr>
            <a:r>
              <a:rPr lang="zh-CN" altLang="en-US" sz="1700" b="1" dirty="0">
                <a:latin typeface="Times New Roman" panose="02020603050405020304" pitchFamily="18" charset="0"/>
                <a:cs typeface="Times New Roman" panose="02020603050405020304" pitchFamily="18" charset="0"/>
              </a:rPr>
              <a:t>以往项目的项目档案（如范围、成本、进度和绩效测量基准，项目日历，项目进度计划，项目进度网络图，风险登记册，风险应对计划、风险影响评价和文档化的经验教训）；</a:t>
            </a:r>
          </a:p>
          <a:p>
            <a:pPr lvl="1">
              <a:lnSpc>
                <a:spcPct val="150000"/>
              </a:lnSpc>
              <a:spcBef>
                <a:spcPts val="0"/>
              </a:spcBef>
              <a:buFont typeface="Wingdings" panose="05000000000000000000" pitchFamily="2" charset="2"/>
              <a:buChar char="n"/>
            </a:pPr>
            <a:r>
              <a:rPr lang="zh-CN" altLang="en-US" sz="1700" b="1" dirty="0">
                <a:latin typeface="Times New Roman" panose="02020603050405020304" pitchFamily="18" charset="0"/>
                <a:cs typeface="Times New Roman" panose="02020603050405020304" pitchFamily="18" charset="0"/>
              </a:rPr>
              <a:t>问题与缺陷管理数据库，包括历史问题与缺陷的状态、控制情况、解决方案，以及相关行动的结果。</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39</a:t>
            </a:fld>
            <a:endParaRPr lang="zh-CN" altLang="en-US"/>
          </a:p>
        </p:txBody>
      </p:sp>
    </p:spTree>
    <p:extLst>
      <p:ext uri="{BB962C8B-B14F-4D97-AF65-F5344CB8AC3E}">
        <p14:creationId xmlns:p14="http://schemas.microsoft.com/office/powerpoint/2010/main" val="1074529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New Roman" panose="02020603050405020304" pitchFamily="18" charset="0"/>
                <a:cs typeface="Times New Roman" panose="02020603050405020304" pitchFamily="18" charset="0"/>
              </a:rPr>
              <a:t>参会者包括项目经理、项目团队成员，以及与所讨论问题相关或会受该问题影响的干系人。</a:t>
            </a:r>
            <a:endParaRPr lang="en-US" altLang="zh-CN" sz="1200" b="1" dirty="0">
              <a:latin typeface="Times New Roman" panose="02020603050405020304" pitchFamily="18" charset="0"/>
              <a:cs typeface="Times New Roman" panose="02020603050405020304" pitchFamily="18" charset="0"/>
            </a:endParaRPr>
          </a:p>
          <a:p>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不要混合各种会议类型。</a:t>
            </a:r>
            <a:r>
              <a:rPr lang="zh-CN" altLang="en-US" sz="1200" b="1" dirty="0">
                <a:latin typeface="Times New Roman" panose="02020603050405020304" pitchFamily="18" charset="0"/>
                <a:cs typeface="Times New Roman" panose="02020603050405020304" pitchFamily="18" charset="0"/>
              </a:rPr>
              <a:t>会前应该做好准备工作，包括确定会议议程、目的、目标和期限；会后要形成书面的会议纪要和行动方案。应该按照项目管理计划中的规定保存会议纪要。</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面对面的会议效果最好。</a:t>
            </a:r>
            <a:r>
              <a:rPr lang="zh-CN" altLang="en-US" sz="1200" b="1" dirty="0">
                <a:latin typeface="Times New Roman" panose="02020603050405020304" pitchFamily="18" charset="0"/>
                <a:cs typeface="Times New Roman" panose="02020603050405020304" pitchFamily="18" charset="0"/>
              </a:rPr>
              <a:t>也可以借助视频或音频会议工具举行虚拟会议。但通常需要为此进行额外的准备和组织，以取得与面对面会议相同的效果。</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40</a:t>
            </a:fld>
            <a:endParaRPr lang="zh-CN" altLang="en-US"/>
          </a:p>
        </p:txBody>
      </p:sp>
    </p:spTree>
    <p:extLst>
      <p:ext uri="{BB962C8B-B14F-4D97-AF65-F5344CB8AC3E}">
        <p14:creationId xmlns:p14="http://schemas.microsoft.com/office/powerpoint/2010/main" val="458021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41</a:t>
            </a:fld>
            <a:endParaRPr lang="zh-CN" altLang="en-US"/>
          </a:p>
        </p:txBody>
      </p:sp>
    </p:spTree>
    <p:extLst>
      <p:ext uri="{BB962C8B-B14F-4D97-AF65-F5344CB8AC3E}">
        <p14:creationId xmlns:p14="http://schemas.microsoft.com/office/powerpoint/2010/main" val="2770856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当目标明确、信息简洁时，视觉展示更为有效</a:t>
            </a:r>
            <a:r>
              <a:rPr lang="zh-CN" altLang="en-US" sz="1200" b="1" dirty="0">
                <a:latin typeface="Times New Roman" panose="02020603050405020304" pitchFamily="18" charset="0"/>
                <a:cs typeface="Times New Roman" panose="02020603050405020304" pitchFamily="18" charset="0"/>
              </a:rPr>
              <a:t>。视觉显示可用于告知项目团队以外的干系人有关项目状态的信息，以及对他们而言有意义的其他问题。</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一些软件项目将</a:t>
            </a:r>
            <a:r>
              <a:rPr lang="zh-CN" altLang="en-US" sz="1200" b="1" dirty="0">
                <a:solidFill>
                  <a:srgbClr val="FF0000"/>
                </a:solidFill>
                <a:latin typeface="Times New Roman" panose="02020603050405020304" pitchFamily="18" charset="0"/>
                <a:cs typeface="Times New Roman" panose="02020603050405020304" pitchFamily="18" charset="0"/>
              </a:rPr>
              <a:t>一些醒目的显示方式（</a:t>
            </a:r>
            <a:r>
              <a:rPr lang="zh-CN" altLang="en-US" sz="1200" b="1" dirty="0">
                <a:latin typeface="Times New Roman" panose="02020603050405020304" pitchFamily="18" charset="0"/>
                <a:cs typeface="Times New Roman" panose="02020603050405020304" pitchFamily="18" charset="0"/>
              </a:rPr>
              <a:t>如信息辐射）很有特色地放置于软件开发者以及项目组的其他成员很容易看到的位置。</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虽然视觉展示通常以纸张为基础，还可以被呈现在大屏幕显示器或更容易获得的网页上。</a:t>
            </a:r>
            <a:endParaRPr lang="zh-CN" altLang="en-US" sz="1200" dirty="0"/>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200" b="1" dirty="0">
                <a:solidFill>
                  <a:srgbClr val="FF0000"/>
                </a:solidFill>
                <a:latin typeface="Times New Roman" panose="02020603050405020304" pitchFamily="18" charset="0"/>
                <a:cs typeface="Times New Roman" panose="02020603050405020304" pitchFamily="18" charset="0"/>
              </a:rPr>
              <a:t>视觉展示</a:t>
            </a:r>
            <a:r>
              <a:rPr lang="zh-CN" altLang="en-US" sz="1200" b="1" dirty="0">
                <a:latin typeface="Times New Roman" panose="02020603050405020304" pitchFamily="18" charset="0"/>
                <a:cs typeface="Times New Roman" panose="02020603050405020304" pitchFamily="18" charset="0"/>
              </a:rPr>
              <a:t>的目的是沟通成员需要知道的、没有任何疑问的、基本的项目信息。这种方法有利于使项目团队和其他干系人在较少的混乱和误解的情况下加强沟通。</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42</a:t>
            </a:fld>
            <a:endParaRPr lang="zh-CN" altLang="en-US"/>
          </a:p>
        </p:txBody>
      </p:sp>
    </p:spTree>
    <p:extLst>
      <p:ext uri="{BB962C8B-B14F-4D97-AF65-F5344CB8AC3E}">
        <p14:creationId xmlns:p14="http://schemas.microsoft.com/office/powerpoint/2010/main" val="289377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Bef>
                <a:spcPts val="0"/>
              </a:spcBef>
              <a:buNone/>
            </a:pPr>
            <a:r>
              <a:rPr lang="en-US" altLang="zh-CN" sz="1400" b="1" dirty="0">
                <a:solidFill>
                  <a:srgbClr val="FF0000"/>
                </a:solidFill>
                <a:latin typeface="Times New Roman" panose="02020603050405020304" pitchFamily="18" charset="0"/>
                <a:cs typeface="Times New Roman" panose="02020603050405020304" pitchFamily="18" charset="0"/>
              </a:rPr>
              <a:t>1</a:t>
            </a:r>
            <a:r>
              <a:rPr lang="zh-CN" altLang="en-US" sz="1400" b="1" dirty="0">
                <a:solidFill>
                  <a:srgbClr val="FF0000"/>
                </a:solidFill>
                <a:latin typeface="Times New Roman" panose="02020603050405020304" pitchFamily="18" charset="0"/>
                <a:cs typeface="Times New Roman" panose="02020603050405020304" pitchFamily="18" charset="0"/>
              </a:rPr>
              <a:t>、</a:t>
            </a:r>
            <a:r>
              <a:rPr lang="zh-CN" altLang="en-US" sz="1400" b="1" u="sng" dirty="0">
                <a:solidFill>
                  <a:srgbClr val="FF0000"/>
                </a:solidFill>
                <a:latin typeface="Times New Roman" panose="02020603050405020304" pitchFamily="18" charset="0"/>
                <a:cs typeface="Times New Roman" panose="02020603050405020304" pitchFamily="18" charset="0"/>
              </a:rPr>
              <a:t>变更请求</a:t>
            </a:r>
            <a:r>
              <a:rPr lang="zh-CN" altLang="en-US" sz="1400" b="1" dirty="0">
                <a:latin typeface="Times New Roman" panose="02020603050405020304" pitchFamily="18" charset="0"/>
                <a:cs typeface="Times New Roman" panose="02020603050405020304" pitchFamily="18" charset="0"/>
              </a:rPr>
              <a:t>：关于修改任何文档、可交付成果或基准的</a:t>
            </a:r>
            <a:r>
              <a:rPr lang="zh-CN" altLang="en-US" sz="1400" b="1" dirty="0">
                <a:solidFill>
                  <a:srgbClr val="00B0F0"/>
                </a:solidFill>
                <a:latin typeface="Times New Roman" panose="02020603050405020304" pitchFamily="18" charset="0"/>
                <a:cs typeface="Times New Roman" panose="02020603050405020304" pitchFamily="18" charset="0"/>
              </a:rPr>
              <a:t>正式提议</a:t>
            </a:r>
            <a:endParaRPr lang="en-US" altLang="zh-CN" sz="1400" b="1" dirty="0">
              <a:solidFill>
                <a:srgbClr val="00B0F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400" b="1" dirty="0">
              <a:solidFill>
                <a:srgbClr val="00B0F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400" b="1" dirty="0">
              <a:solidFill>
                <a:srgbClr val="00B0F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2</a:t>
            </a:r>
            <a:r>
              <a:rPr lang="zh-CN" altLang="en-US" sz="1200" b="1" dirty="0">
                <a:solidFill>
                  <a:srgbClr val="FF0000"/>
                </a:solidFill>
                <a:latin typeface="Times New Roman" panose="02020603050405020304" pitchFamily="18" charset="0"/>
                <a:cs typeface="Times New Roman" panose="02020603050405020304" pitchFamily="18" charset="0"/>
              </a:rPr>
              <a:t>、可交付成果：</a:t>
            </a:r>
            <a:r>
              <a:rPr lang="zh-CN" altLang="en-US" sz="1200" b="1" dirty="0">
                <a:latin typeface="Times New Roman" panose="02020603050405020304" pitchFamily="18" charset="0"/>
                <a:cs typeface="Times New Roman" panose="02020603050405020304" pitchFamily="18" charset="0"/>
              </a:rPr>
              <a:t>在某一过程、阶段或项目完成时，必须产出的任何独特并可核实的产品、成果或服务能力</a:t>
            </a: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2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3</a:t>
            </a:r>
            <a:r>
              <a:rPr lang="zh-CN" altLang="en-US" sz="1200" b="1" dirty="0">
                <a:solidFill>
                  <a:srgbClr val="FF0000"/>
                </a:solidFill>
                <a:latin typeface="Times New Roman" panose="02020603050405020304" pitchFamily="18" charset="0"/>
                <a:cs typeface="Times New Roman" panose="02020603050405020304" pitchFamily="18" charset="0"/>
              </a:rPr>
              <a:t>、演示工作，交付软件：</a:t>
            </a:r>
            <a:r>
              <a:rPr lang="zh-CN" altLang="en-US" sz="1200" b="1" dirty="0">
                <a:latin typeface="Times New Roman" panose="02020603050405020304" pitchFamily="18" charset="0"/>
                <a:cs typeface="Times New Roman" panose="02020603050405020304" pitchFamily="18" charset="0"/>
              </a:rPr>
              <a:t>对工作软件、交付软件频繁且持续的演示是软件项目具体进展的最重要的指标</a:t>
            </a: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4</a:t>
            </a:r>
            <a:r>
              <a:rPr lang="zh-CN" altLang="en-US" sz="1200" b="1" dirty="0">
                <a:solidFill>
                  <a:srgbClr val="FF0000"/>
                </a:solidFill>
                <a:latin typeface="Times New Roman" panose="02020603050405020304" pitchFamily="18" charset="0"/>
                <a:cs typeface="Times New Roman" panose="02020603050405020304" pitchFamily="18" charset="0"/>
              </a:rPr>
              <a:t>、工作绩效数据</a:t>
            </a:r>
            <a:r>
              <a:rPr lang="zh-CN" altLang="en-US" sz="1200" b="1" dirty="0">
                <a:latin typeface="Times New Roman" panose="02020603050405020304" pitchFamily="18" charset="0"/>
                <a:cs typeface="Times New Roman" panose="02020603050405020304" pitchFamily="18" charset="0"/>
              </a:rPr>
              <a:t>：是在执行项目工作的过程中，从每个正在执行的活动中收集到的原始观察结果和测量值。</a:t>
            </a: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200" b="1" dirty="0">
                <a:solidFill>
                  <a:srgbClr val="7030A0"/>
                </a:solidFill>
                <a:latin typeface="Times New Roman" panose="02020603050405020304" pitchFamily="18" charset="0"/>
                <a:cs typeface="Times New Roman" panose="02020603050405020304" pitchFamily="18" charset="0"/>
              </a:rPr>
              <a:t>包括：</a:t>
            </a:r>
            <a:r>
              <a:rPr lang="zh-CN" altLang="en-US" sz="1200" b="1" dirty="0">
                <a:latin typeface="Times New Roman" panose="02020603050405020304" pitchFamily="18" charset="0"/>
                <a:cs typeface="Times New Roman" panose="02020603050405020304" pitchFamily="18" charset="0"/>
              </a:rPr>
              <a:t>已完成的工作、关键绩效指标、技术绩效测量结果、进度活动的开始日期和结束日期、变更请求的数量、缺陷的数量、实际成本和实际持续时间等。</a:t>
            </a: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200" b="1" dirty="0">
              <a:latin typeface="Times New Roman" panose="02020603050405020304" pitchFamily="18" charset="0"/>
              <a:cs typeface="Times New Roman" panose="02020603050405020304" pitchFamily="18" charset="0"/>
            </a:endParaRPr>
          </a:p>
          <a:p>
            <a:r>
              <a:rPr lang="zh-CN" altLang="en-US" sz="1200" b="1" dirty="0">
                <a:latin typeface="Times New Roman" panose="02020603050405020304" pitchFamily="18" charset="0"/>
                <a:cs typeface="Times New Roman" panose="02020603050405020304" pitchFamily="18" charset="0"/>
              </a:rPr>
              <a:t>例如，工作绩效数据包括已完成的工作、关键绩效指标、技术绩效测量结果、进度活动的开始日期和结束日期、变更请求的数量、缺陷的数量、实际成本和实际持续时间等。</a:t>
            </a:r>
            <a:endParaRPr lang="en-US" altLang="zh-CN" sz="1200" b="1" dirty="0">
              <a:latin typeface="Times New Roman" panose="02020603050405020304" pitchFamily="18" charset="0"/>
              <a:cs typeface="Times New Roman" panose="02020603050405020304" pitchFamily="18" charset="0"/>
            </a:endParaRPr>
          </a:p>
          <a:p>
            <a:endParaRPr lang="en-US" altLang="zh-CN" sz="12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1</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FF0000"/>
                </a:solidFill>
                <a:latin typeface="Times New Roman" panose="02020603050405020304" pitchFamily="18" charset="0"/>
                <a:cs typeface="Times New Roman" panose="02020603050405020304" pitchFamily="18" charset="0"/>
              </a:rPr>
              <a:t>周转率</a:t>
            </a:r>
            <a:r>
              <a:rPr lang="zh-CN" altLang="en-US" sz="1200" b="1" dirty="0">
                <a:latin typeface="Times New Roman" panose="02020603050405020304" pitchFamily="18" charset="0"/>
                <a:cs typeface="Times New Roman" panose="02020603050405020304" pitchFamily="18" charset="0"/>
              </a:rPr>
              <a:t>：通过</a:t>
            </a:r>
            <a:r>
              <a:rPr lang="zh-CN" altLang="en-US" sz="1200" b="1" dirty="0">
                <a:solidFill>
                  <a:srgbClr val="7030A0"/>
                </a:solidFill>
                <a:latin typeface="Times New Roman" panose="02020603050405020304" pitchFamily="18" charset="0"/>
                <a:cs typeface="Times New Roman" panose="02020603050405020304" pitchFamily="18" charset="0"/>
              </a:rPr>
              <a:t>单位时间段完成的工作单元</a:t>
            </a:r>
            <a:r>
              <a:rPr lang="zh-CN" altLang="en-US" sz="1200" b="1" dirty="0">
                <a:latin typeface="Times New Roman" panose="02020603050405020304" pitchFamily="18" charset="0"/>
                <a:cs typeface="Times New Roman" panose="02020603050405020304" pitchFamily="18" charset="0"/>
              </a:rPr>
              <a:t>来衡量，如在给定时间段内完成的故事点、交付的特性、功能、功能点、用户故事、用例或需求。</a:t>
            </a:r>
          </a:p>
          <a:p>
            <a:pPr marL="457200" lvl="1"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FF0000"/>
                </a:solidFill>
                <a:latin typeface="Times New Roman" panose="02020603050405020304" pitchFamily="18" charset="0"/>
                <a:cs typeface="Times New Roman" panose="02020603050405020304" pitchFamily="18" charset="0"/>
              </a:rPr>
              <a:t>燃耗</a:t>
            </a:r>
            <a:r>
              <a:rPr lang="zh-CN" altLang="en-US" sz="1200" b="1" dirty="0">
                <a:latin typeface="Times New Roman" panose="02020603050405020304" pitchFamily="18" charset="0"/>
                <a:cs typeface="Times New Roman" panose="02020603050405020304" pitchFamily="18" charset="0"/>
              </a:rPr>
              <a:t>：一个数量指示器，用以指示在一个产品迭代开发周期中，</a:t>
            </a:r>
            <a:r>
              <a:rPr lang="zh-CN" altLang="en-US" sz="1200" b="1" dirty="0">
                <a:solidFill>
                  <a:srgbClr val="7030A0"/>
                </a:solidFill>
                <a:latin typeface="Times New Roman" panose="02020603050405020304" pitchFamily="18" charset="0"/>
                <a:cs typeface="Times New Roman" panose="02020603050405020304" pitchFamily="18" charset="0"/>
              </a:rPr>
              <a:t>已完成的软件故事点、特性、功能、用户故事、用例</a:t>
            </a:r>
            <a:r>
              <a:rPr lang="zh-CN" altLang="en-US" sz="1200" b="1" dirty="0">
                <a:latin typeface="Times New Roman" panose="02020603050405020304" pitchFamily="18" charset="0"/>
                <a:cs typeface="Times New Roman" panose="02020603050405020304" pitchFamily="18" charset="0"/>
              </a:rPr>
              <a:t>或需求的数量、剩余工作或还需要投入的工作量。其中的工作用迭代产品开发中的故事点、故事、特性、功能、功能点、用户故事、用例或需求等工作来衡量。</a:t>
            </a:r>
            <a:endParaRPr lang="en-US" altLang="zh-CN" sz="12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3</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FF0000"/>
                </a:solidFill>
                <a:latin typeface="Times New Roman" panose="02020603050405020304" pitchFamily="18" charset="0"/>
                <a:cs typeface="Times New Roman" panose="02020603050405020304" pitchFamily="18" charset="0"/>
              </a:rPr>
              <a:t>燃尽</a:t>
            </a:r>
            <a:r>
              <a:rPr lang="zh-CN" altLang="en-US" sz="1200" b="1" dirty="0">
                <a:latin typeface="Times New Roman" panose="02020603050405020304" pitchFamily="18" charset="0"/>
                <a:cs typeface="Times New Roman" panose="02020603050405020304" pitchFamily="18" charset="0"/>
              </a:rPr>
              <a:t>：一个工作完成度指示器，指示了在一个产品迭代开发周期中，</a:t>
            </a:r>
            <a:r>
              <a:rPr lang="zh-CN" altLang="en-US" sz="1200" b="1" dirty="0">
                <a:solidFill>
                  <a:srgbClr val="7030A0"/>
                </a:solidFill>
                <a:latin typeface="Times New Roman" panose="02020603050405020304" pitchFamily="18" charset="0"/>
                <a:cs typeface="Times New Roman" panose="02020603050405020304" pitchFamily="18" charset="0"/>
              </a:rPr>
              <a:t>对已完成的工作、剩余的工作或还需要投入的工作量的估算</a:t>
            </a:r>
            <a:r>
              <a:rPr lang="zh-CN" altLang="en-US" sz="1200" b="1" dirty="0">
                <a:latin typeface="Times New Roman" panose="02020603050405020304" pitchFamily="18" charset="0"/>
                <a:cs typeface="Times New Roman" panose="02020603050405020304" pitchFamily="18" charset="0"/>
              </a:rPr>
              <a:t>。其中的工作用迭代产品开发中的故事点、故事、特性、功能、功能点、用户故事、用例或需求等工作来衡量。</a:t>
            </a:r>
          </a:p>
          <a:p>
            <a:pPr marL="457200" lvl="1" indent="0">
              <a:lnSpc>
                <a:spcPct val="150000"/>
              </a:lnSpc>
              <a:spcBef>
                <a:spcPts val="0"/>
              </a:spcBef>
              <a:buNone/>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4</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FF0000"/>
                </a:solidFill>
                <a:latin typeface="Times New Roman" panose="02020603050405020304" pitchFamily="18" charset="0"/>
                <a:cs typeface="Times New Roman" panose="02020603050405020304" pitchFamily="18" charset="0"/>
              </a:rPr>
              <a:t>燃尽率</a:t>
            </a:r>
            <a:r>
              <a:rPr lang="zh-CN" altLang="en-US" sz="1200" b="1" dirty="0">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5</a:t>
            </a:r>
            <a:r>
              <a:rPr lang="zh-CN" altLang="en-US" sz="1200" b="1" dirty="0">
                <a:solidFill>
                  <a:srgbClr val="FF0000"/>
                </a:solidFill>
                <a:latin typeface="Times New Roman" panose="02020603050405020304" pitchFamily="18" charset="0"/>
                <a:cs typeface="Times New Roman" panose="02020603050405020304" pitchFamily="18" charset="0"/>
              </a:rPr>
              <a:t>、项目管理计划（更新）</a:t>
            </a:r>
            <a:r>
              <a:rPr lang="zh-CN" altLang="en-US" sz="1200" b="1" dirty="0">
                <a:latin typeface="Times New Roman" panose="02020603050405020304" pitchFamily="18" charset="0"/>
                <a:cs typeface="Times New Roman" panose="02020603050405020304" pitchFamily="18" charset="0"/>
              </a:rPr>
              <a:t>：包括：范围管理、需求管理、进度管理、成本管理、质量管理、过程改进、人力资源管理、沟通管理、风险管理、采购管理和干系人管理等计划以及项目基准。</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solidFill>
                  <a:srgbClr val="FF0000"/>
                </a:solidFill>
                <a:latin typeface="Times New Roman" panose="02020603050405020304" pitchFamily="18" charset="0"/>
                <a:cs typeface="Times New Roman" panose="02020603050405020304" pitchFamily="18" charset="0"/>
              </a:rPr>
              <a:t>6</a:t>
            </a:r>
            <a:r>
              <a:rPr lang="zh-CN" altLang="en-US" sz="1200" b="1" dirty="0">
                <a:solidFill>
                  <a:srgbClr val="FF0000"/>
                </a:solidFill>
                <a:latin typeface="Times New Roman" panose="02020603050405020304" pitchFamily="18" charset="0"/>
                <a:cs typeface="Times New Roman" panose="02020603050405020304" pitchFamily="18" charset="0"/>
              </a:rPr>
              <a:t>、项目文件（更新）</a:t>
            </a:r>
            <a:r>
              <a:rPr lang="zh-CN" altLang="en-US" sz="1200" b="1" dirty="0">
                <a:latin typeface="Times New Roman" panose="02020603050405020304" pitchFamily="18" charset="0"/>
                <a:cs typeface="Times New Roman" panose="02020603050405020304" pitchFamily="18" charset="0"/>
              </a:rPr>
              <a:t>：包括：需求文件、项目日志（用于记录问题、假设条件等）、风险登记册和干系人登记册。</a:t>
            </a:r>
          </a:p>
          <a:p>
            <a:pPr marL="0" indent="0">
              <a:lnSpc>
                <a:spcPct val="150000"/>
              </a:lnSpc>
              <a:spcBef>
                <a:spcPts val="0"/>
              </a:spcBef>
              <a:buNone/>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44</a:t>
            </a:fld>
            <a:endParaRPr lang="zh-CN" altLang="en-US"/>
          </a:p>
        </p:txBody>
      </p:sp>
    </p:spTree>
    <p:extLst>
      <p:ext uri="{BB962C8B-B14F-4D97-AF65-F5344CB8AC3E}">
        <p14:creationId xmlns:p14="http://schemas.microsoft.com/office/powerpoint/2010/main" val="1033647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400" b="1" dirty="0">
                <a:solidFill>
                  <a:srgbClr val="FF0000"/>
                </a:solidFill>
                <a:latin typeface="Times New Roman" panose="02020603050405020304" pitchFamily="18" charset="0"/>
                <a:cs typeface="Times New Roman" panose="02020603050405020304" pitchFamily="18" charset="0"/>
              </a:rPr>
              <a:t>监控项目工作包括：</a:t>
            </a:r>
            <a:endParaRPr lang="en-US" altLang="zh-CN" sz="14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2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监督</a:t>
            </a:r>
            <a:r>
              <a:rPr lang="zh-CN" altLang="en-US" sz="1200" b="1" dirty="0">
                <a:latin typeface="Times New Roman" panose="02020603050405020304" pitchFamily="18" charset="0"/>
                <a:cs typeface="Times New Roman" panose="02020603050405020304" pitchFamily="18" charset="0"/>
              </a:rPr>
              <a:t>（贯穿于整个项目周期）：包括收集、测量和发布绩效信息，分析测量结果和预测趋势，以便推动过程改进。</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控制：</a:t>
            </a:r>
            <a:r>
              <a:rPr lang="zh-CN" altLang="en-US" sz="1200" b="1" dirty="0">
                <a:latin typeface="Times New Roman" panose="02020603050405020304" pitchFamily="18" charset="0"/>
                <a:cs typeface="Times New Roman" panose="02020603050405020304" pitchFamily="18" charset="0"/>
              </a:rPr>
              <a:t>包括制定纠正或预防措施或进行重新规划，并跟踪行动计划的实施过程，以确保它们能有效解决问题。</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46</a:t>
            </a:fld>
            <a:endParaRPr lang="zh-CN" altLang="en-US"/>
          </a:p>
        </p:txBody>
      </p:sp>
    </p:spTree>
    <p:extLst>
      <p:ext uri="{BB962C8B-B14F-4D97-AF65-F5344CB8AC3E}">
        <p14:creationId xmlns:p14="http://schemas.microsoft.com/office/powerpoint/2010/main" val="16238472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监控项目工作过程主要关注：</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把项目的实际绩效与项目管理计划进行比较；</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评估项目绩效，决定是否需要采取纠正或预防措施，并推荐必要的措施；</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识别新风险，分析、跟踪和监测已有风险，确保全面识别风险、报告风险状态并执行适当的风险应对计划；</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在整个项目期间维护一个准确并及时更新的信息库，以反映项目产品及相关文件情况；</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为状态报告、进展测量和预测提供信息；</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做出预测，来更新当前的成本与进度信息；</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监督已批准的变更的实施情况；</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如果项目是项目集的一部分，还应向项目集管理层报告项目进展和状态。</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47</a:t>
            </a:fld>
            <a:endParaRPr lang="zh-CN" altLang="en-US"/>
          </a:p>
        </p:txBody>
      </p:sp>
    </p:spTree>
    <p:extLst>
      <p:ext uri="{BB962C8B-B14F-4D97-AF65-F5344CB8AC3E}">
        <p14:creationId xmlns:p14="http://schemas.microsoft.com/office/powerpoint/2010/main" val="2429759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监控项目工作过程主要关注：</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把项目的实际绩效与项目管理计划进行比较；</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评估项目绩效，决定是否需要采取纠正或预防措施，并推荐必要的措施；</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识别新风险，分析、跟踪和监测已有风险，确保全面识别风险、报告风险状态并执行适当的风险应对计划；</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在整个项目期间维护一个准确并及时更新的信息库，以反映项目产品及相关文件情况；</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为状态报告、进展测量和预测提供信息；</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做出预测，来更新当前的成本与进度信息；</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监督已批准的变更的实施情况；</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如果项目是项目集的一部分，还应向项目集管理层报告项目进展和状态。</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48</a:t>
            </a:fld>
            <a:endParaRPr lang="zh-CN" altLang="en-US"/>
          </a:p>
        </p:txBody>
      </p:sp>
    </p:spTree>
    <p:extLst>
      <p:ext uri="{BB962C8B-B14F-4D97-AF65-F5344CB8AC3E}">
        <p14:creationId xmlns:p14="http://schemas.microsoft.com/office/powerpoint/2010/main" val="26876318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监控项目工作过程主要关注：</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把项目的实际绩效与项目管理计划进行比较；</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评估项目绩效，决定是否需要采取纠正或预防措施，并推荐必要的措施；</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识别新风险，分析、跟踪和监测已有风险，确保全面识别风险、报告风险状态并执行适当的风险应对计划；</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在整个项目期间维护一个准确并及时更新的信息库，以反映项目产品及相关文件情况；</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为状态报告、进展测量和预测提供信息；</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做出预测，来更新当前的成本与进度信息；</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监督已批准的变更的实施情况；</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如果项目是项目集的一部分，还应向项目集管理层报告项目进展和状态。</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49</a:t>
            </a:fld>
            <a:endParaRPr lang="zh-CN" altLang="en-US"/>
          </a:p>
        </p:txBody>
      </p:sp>
    </p:spTree>
    <p:extLst>
      <p:ext uri="{BB962C8B-B14F-4D97-AF65-F5344CB8AC3E}">
        <p14:creationId xmlns:p14="http://schemas.microsoft.com/office/powerpoint/2010/main" val="27906446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本过程的输入主要</a:t>
            </a:r>
            <a:r>
              <a:rPr lang="zh-CN" altLang="en-US" sz="1200" b="1" dirty="0">
                <a:latin typeface="Times New Roman" panose="02020603050405020304" pitchFamily="18" charset="0"/>
                <a:cs typeface="Times New Roman" panose="02020603050405020304" pitchFamily="18" charset="0"/>
              </a:rPr>
              <a:t>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）项目管理计划</a:t>
            </a:r>
            <a:r>
              <a:rPr lang="zh-CN" altLang="en-US" sz="1200" b="1" dirty="0">
                <a:latin typeface="Times New Roman" panose="02020603050405020304" pitchFamily="18" charset="0"/>
                <a:cs typeface="Times New Roman" panose="02020603050405020304" pitchFamily="18" charset="0"/>
              </a:rPr>
              <a:t>：监控项目工作包括查看项目的各个方面。项目管理计划中的子计划是控制项目的依据。</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）进度预测</a:t>
            </a:r>
            <a:r>
              <a:rPr lang="zh-CN" altLang="en-US" sz="1200" b="1" dirty="0">
                <a:latin typeface="Times New Roman" panose="02020603050405020304" pitchFamily="18" charset="0"/>
                <a:cs typeface="Times New Roman" panose="02020603050405020304" pitchFamily="18" charset="0"/>
              </a:rPr>
              <a:t>：基于实际进展与进度基准的比较而计算出进度预测，即完工尚需时间估算（</a:t>
            </a:r>
            <a:r>
              <a:rPr lang="en-US" altLang="zh-CN" sz="1200" b="1" dirty="0">
                <a:latin typeface="Times New Roman" panose="02020603050405020304" pitchFamily="18" charset="0"/>
                <a:cs typeface="Times New Roman" panose="02020603050405020304" pitchFamily="18" charset="0"/>
              </a:rPr>
              <a:t>ETC</a:t>
            </a:r>
            <a:r>
              <a:rPr lang="zh-CN" altLang="en-US" sz="1200" b="1" dirty="0">
                <a:latin typeface="Times New Roman" panose="02020603050405020304" pitchFamily="18" charset="0"/>
                <a:cs typeface="Times New Roman" panose="02020603050405020304" pitchFamily="18" charset="0"/>
              </a:rPr>
              <a:t>），通常表示为进度偏差（</a:t>
            </a:r>
            <a:r>
              <a:rPr lang="en-US" altLang="zh-CN" sz="1200" b="1" dirty="0">
                <a:latin typeface="Times New Roman" panose="02020603050405020304" pitchFamily="18" charset="0"/>
                <a:cs typeface="Times New Roman" panose="02020603050405020304" pitchFamily="18" charset="0"/>
              </a:rPr>
              <a:t>SV</a:t>
            </a:r>
            <a:r>
              <a:rPr lang="zh-CN" altLang="en-US" sz="1200" b="1" dirty="0">
                <a:latin typeface="Times New Roman" panose="02020603050405020304" pitchFamily="18" charset="0"/>
                <a:cs typeface="Times New Roman" panose="02020603050405020304" pitchFamily="18" charset="0"/>
              </a:rPr>
              <a:t>）和进度绩效指数（</a:t>
            </a:r>
            <a:r>
              <a:rPr lang="en-US" altLang="zh-CN" sz="1200" b="1" dirty="0">
                <a:latin typeface="Times New Roman" panose="02020603050405020304" pitchFamily="18" charset="0"/>
                <a:cs typeface="Times New Roman" panose="02020603050405020304" pitchFamily="18" charset="0"/>
              </a:rPr>
              <a:t>SPI</a:t>
            </a:r>
            <a:r>
              <a:rPr lang="zh-CN" altLang="en-US" sz="1200" b="1" dirty="0">
                <a:latin typeface="Times New Roman" panose="02020603050405020304" pitchFamily="18" charset="0"/>
                <a:cs typeface="Times New Roman" panose="02020603050405020304" pitchFamily="18" charset="0"/>
              </a:rPr>
              <a:t>）。如果项目没有采用挣值管理，则需要提供实际进展与计划完成日期的差异，以及预计的完工日期。</a:t>
            </a: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通过预测可以确定项目是否仍处于可容忍范围内，并识别任何必要的变更。</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）成本预测</a:t>
            </a:r>
            <a:r>
              <a:rPr lang="zh-CN" altLang="en-US" sz="1200" b="1" dirty="0">
                <a:latin typeface="Times New Roman" panose="02020603050405020304" pitchFamily="18" charset="0"/>
                <a:cs typeface="Times New Roman" panose="02020603050405020304" pitchFamily="18" charset="0"/>
              </a:rPr>
              <a:t>：基于实际进展与成本基准的比较而计算出的完工尚需估算（</a:t>
            </a:r>
            <a:r>
              <a:rPr lang="en-US" altLang="zh-CN" sz="1200" b="1" dirty="0">
                <a:latin typeface="Times New Roman" panose="02020603050405020304" pitchFamily="18" charset="0"/>
                <a:cs typeface="Times New Roman" panose="02020603050405020304" pitchFamily="18" charset="0"/>
              </a:rPr>
              <a:t>ETC</a:t>
            </a:r>
            <a:r>
              <a:rPr lang="zh-CN" altLang="en-US" sz="1200" b="1" dirty="0">
                <a:latin typeface="Times New Roman" panose="02020603050405020304" pitchFamily="18" charset="0"/>
                <a:cs typeface="Times New Roman" panose="02020603050405020304" pitchFamily="18" charset="0"/>
              </a:rPr>
              <a:t>），通常表示为成本偏差（</a:t>
            </a:r>
            <a:r>
              <a:rPr lang="en-US" altLang="zh-CN" sz="1200" b="1" dirty="0">
                <a:latin typeface="Times New Roman" panose="02020603050405020304" pitchFamily="18" charset="0"/>
                <a:cs typeface="Times New Roman" panose="02020603050405020304" pitchFamily="18" charset="0"/>
              </a:rPr>
              <a:t>CV</a:t>
            </a:r>
            <a:r>
              <a:rPr lang="zh-CN" altLang="en-US" sz="1200" b="1" dirty="0">
                <a:latin typeface="Times New Roman" panose="02020603050405020304" pitchFamily="18" charset="0"/>
                <a:cs typeface="Times New Roman" panose="02020603050405020304" pitchFamily="18" charset="0"/>
              </a:rPr>
              <a:t>）和成本绩效指数（</a:t>
            </a:r>
            <a:r>
              <a:rPr lang="en-US" altLang="zh-CN" sz="1200" b="1" dirty="0">
                <a:latin typeface="Times New Roman" panose="02020603050405020304" pitchFamily="18" charset="0"/>
                <a:cs typeface="Times New Roman" panose="02020603050405020304" pitchFamily="18" charset="0"/>
              </a:rPr>
              <a:t>CPI</a:t>
            </a:r>
            <a:r>
              <a:rPr lang="zh-CN" altLang="en-US" sz="1200" b="1" dirty="0">
                <a:latin typeface="Times New Roman" panose="02020603050405020304" pitchFamily="18" charset="0"/>
                <a:cs typeface="Times New Roman" panose="02020603050405020304" pitchFamily="18" charset="0"/>
              </a:rPr>
              <a:t>）。通过比较完工估算（</a:t>
            </a:r>
            <a:r>
              <a:rPr lang="en-US" altLang="zh-CN" sz="1200" b="1" dirty="0">
                <a:latin typeface="Times New Roman" panose="02020603050405020304" pitchFamily="18" charset="0"/>
                <a:cs typeface="Times New Roman" panose="02020603050405020304" pitchFamily="18" charset="0"/>
              </a:rPr>
              <a:t>EAC</a:t>
            </a:r>
            <a:r>
              <a:rPr lang="zh-CN" altLang="en-US" sz="1200" b="1" dirty="0">
                <a:latin typeface="Times New Roman" panose="02020603050405020304" pitchFamily="18" charset="0"/>
                <a:cs typeface="Times New Roman" panose="02020603050405020304" pitchFamily="18" charset="0"/>
              </a:rPr>
              <a:t>）与完工预算（</a:t>
            </a:r>
            <a:r>
              <a:rPr lang="en-US" altLang="zh-CN" sz="1200" b="1" dirty="0">
                <a:latin typeface="Times New Roman" panose="02020603050405020304" pitchFamily="18" charset="0"/>
                <a:cs typeface="Times New Roman" panose="02020603050405020304" pitchFamily="18" charset="0"/>
              </a:rPr>
              <a:t>BAC</a:t>
            </a:r>
            <a:r>
              <a:rPr lang="zh-CN" altLang="en-US" sz="1200" b="1" dirty="0">
                <a:latin typeface="Times New Roman" panose="02020603050405020304" pitchFamily="18" charset="0"/>
                <a:cs typeface="Times New Roman" panose="02020603050405020304" pitchFamily="18" charset="0"/>
              </a:rPr>
              <a:t>），可以看出项目是否仍处于可容忍范围内，是否需要提出变更请求。如果项目没有采用挣值管理，则需要提供实际支出与计划支出的差异，以及预测的最终成本。</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4</a:t>
            </a:r>
            <a:r>
              <a:rPr lang="zh-CN" altLang="en-US" sz="1200" b="1" dirty="0">
                <a:solidFill>
                  <a:srgbClr val="7030A0"/>
                </a:solidFill>
                <a:latin typeface="Times New Roman" panose="02020603050405020304" pitchFamily="18" charset="0"/>
                <a:cs typeface="Times New Roman" panose="02020603050405020304" pitchFamily="18" charset="0"/>
              </a:rPr>
              <a:t>）确认的变更</a:t>
            </a:r>
            <a:r>
              <a:rPr lang="zh-CN" altLang="en-US" sz="1200" b="1" dirty="0">
                <a:latin typeface="Times New Roman" panose="02020603050405020304" pitchFamily="18" charset="0"/>
                <a:cs typeface="Times New Roman" panose="02020603050405020304" pitchFamily="18" charset="0"/>
              </a:rPr>
              <a:t>：批准的变更是实施整体变更控制过程的结果。需要对它们的执行情况进行确认，以保证它们都得到正确的落实。确认的变更用数据说明变更已得到正确落实。</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5</a:t>
            </a:r>
            <a:r>
              <a:rPr lang="zh-CN" altLang="en-US" sz="1800" b="1" dirty="0">
                <a:solidFill>
                  <a:srgbClr val="7030A0"/>
                </a:solidFill>
                <a:latin typeface="Times New Roman" panose="02020603050405020304" pitchFamily="18" charset="0"/>
                <a:cs typeface="Times New Roman" panose="02020603050405020304" pitchFamily="18" charset="0"/>
              </a:rPr>
              <a:t>）事业环境因素</a:t>
            </a:r>
            <a:r>
              <a:rPr lang="zh-CN" altLang="en-US" sz="18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政府或行业标准（如监管机构条例、行为准则、产品标准、质量标准和工艺标准）；</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组织的工作授权系统；</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干系人风险承受能力；</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项目管理信息系统（</a:t>
            </a:r>
            <a:r>
              <a:rPr lang="en-US" altLang="zh-CN" sz="1800" b="1" dirty="0">
                <a:latin typeface="Times New Roman" panose="02020603050405020304" pitchFamily="18" charset="0"/>
                <a:cs typeface="Times New Roman" panose="02020603050405020304" pitchFamily="18" charset="0"/>
              </a:rPr>
              <a:t>PMIS</a:t>
            </a:r>
            <a:r>
              <a:rPr lang="zh-CN" altLang="en-US" sz="1800" b="1" dirty="0">
                <a:latin typeface="Times New Roman" panose="02020603050405020304" pitchFamily="18" charset="0"/>
                <a:cs typeface="Times New Roman" panose="02020603050405020304" pitchFamily="18" charset="0"/>
              </a:rPr>
              <a:t>，如自动化工具，包括进度计划软件、配置管理系统、信息收集与发布系统，或进入其他在线自动化系统的网络界面）。</a:t>
            </a:r>
          </a:p>
          <a:p>
            <a:pPr>
              <a:lnSpc>
                <a:spcPct val="150000"/>
              </a:lnSpc>
              <a:spcBef>
                <a:spcPts val="0"/>
              </a:spcBef>
              <a:buFont typeface="Wingdings" panose="05000000000000000000" pitchFamily="2" charset="2"/>
              <a:buChar char="n"/>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6</a:t>
            </a:r>
            <a:r>
              <a:rPr lang="zh-CN" altLang="en-US" sz="2000" b="1" dirty="0">
                <a:solidFill>
                  <a:srgbClr val="7030A0"/>
                </a:solidFill>
                <a:latin typeface="Times New Roman" panose="02020603050405020304" pitchFamily="18" charset="0"/>
                <a:cs typeface="Times New Roman" panose="02020603050405020304" pitchFamily="18" charset="0"/>
              </a:rPr>
              <a:t>）组织过程资产</a:t>
            </a:r>
            <a:r>
              <a:rPr lang="zh-CN" altLang="en-US" sz="20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组织对沟通的要求；</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财务控制程序（如定期报告、必要的费用与支付审查、会计编码及标准合同条款）；</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问题与缺陷管理程序，该程序定义问题和缺陷控制、问题和缺陷的识别和解决，以及对行动方案的跟踪；</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变更控制程序，包括针对范围、进度、成本和质量差异的变更控制程序；</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风险控制程序，包括风险类别、概率定义和风险后果，以及概率和影响矩阵；</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过程测量数据库，用来提供过程和产品的测量数据；</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经验教训数据库。</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7</a:t>
            </a:r>
            <a:r>
              <a:rPr lang="zh-CN" altLang="en-US" sz="1200" b="1" dirty="0">
                <a:solidFill>
                  <a:srgbClr val="7030A0"/>
                </a:solidFill>
                <a:latin typeface="Times New Roman" panose="02020603050405020304" pitchFamily="18" charset="0"/>
                <a:cs typeface="Times New Roman" panose="02020603050405020304" pitchFamily="18" charset="0"/>
              </a:rPr>
              <a:t>）</a:t>
            </a:r>
            <a:r>
              <a:rPr lang="zh-CN" altLang="en-US" sz="1200" b="1" dirty="0">
                <a:solidFill>
                  <a:srgbClr val="FFC000"/>
                </a:solidFill>
                <a:latin typeface="Times New Roman" panose="02020603050405020304" pitchFamily="18" charset="0"/>
                <a:cs typeface="Times New Roman" panose="02020603050405020304" pitchFamily="18" charset="0"/>
              </a:rPr>
              <a:t>工作绩效信息</a:t>
            </a:r>
            <a:r>
              <a:rPr lang="zh-CN" altLang="en-US" sz="1200" b="1" dirty="0">
                <a:latin typeface="Times New Roman" panose="02020603050405020304" pitchFamily="18" charset="0"/>
                <a:cs typeface="Times New Roman" panose="02020603050405020304" pitchFamily="18" charset="0"/>
              </a:rPr>
              <a:t>：是从各控制过程中收集并结合相关背景和跨领域关系，进行整合分析而得到的绩效数据。这样，工作绩效数据就转化为工作绩效信息。工作绩效信息考虑了相互关系和所处背景，可以作为项目决策的可靠基础。</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绩效信息</a:t>
            </a:r>
            <a:r>
              <a:rPr lang="zh-CN" altLang="en-US" sz="1200" b="1" dirty="0">
                <a:latin typeface="Times New Roman" panose="02020603050405020304" pitchFamily="18" charset="0"/>
                <a:cs typeface="Times New Roman" panose="02020603050405020304" pitchFamily="18" charset="0"/>
              </a:rPr>
              <a:t>包括：</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1</a:t>
            </a:r>
            <a:r>
              <a:rPr lang="zh-CN" altLang="en-US" sz="1200" b="1" dirty="0">
                <a:latin typeface="Times New Roman" panose="02020603050405020304" pitchFamily="18" charset="0"/>
                <a:cs typeface="Times New Roman" panose="02020603050405020304" pitchFamily="18" charset="0"/>
              </a:rPr>
              <a:t>）可交付成果的状态、</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）变更请求的落实情况、</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3</a:t>
            </a:r>
            <a:r>
              <a:rPr lang="zh-CN" altLang="en-US" sz="1200" b="1" dirty="0">
                <a:latin typeface="Times New Roman" panose="02020603050405020304" pitchFamily="18" charset="0"/>
                <a:cs typeface="Times New Roman" panose="02020603050405020304" pitchFamily="18" charset="0"/>
              </a:rPr>
              <a:t>）预测的完工。</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本过程的工具与技术</a:t>
            </a:r>
            <a:r>
              <a:rPr lang="zh-CN" altLang="en-US" sz="1200" b="1" dirty="0">
                <a:latin typeface="Times New Roman" panose="02020603050405020304" pitchFamily="18" charset="0"/>
                <a:cs typeface="Times New Roman" panose="02020603050405020304" pitchFamily="18" charset="0"/>
              </a:rPr>
              <a:t>主要还有：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专家判断</a:t>
            </a:r>
            <a:r>
              <a:rPr lang="zh-CN" altLang="en-US" sz="1200" b="1" dirty="0">
                <a:latin typeface="Times New Roman" panose="02020603050405020304" pitchFamily="18" charset="0"/>
                <a:cs typeface="Times New Roman" panose="02020603050405020304" pitchFamily="18" charset="0"/>
              </a:rPr>
              <a:t>：借助其解读由各监控过程提供的信息。项目经理与项目管理团队一起制定所需措施，确保项目绩效达到预期要求。</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项目管理信息系统</a:t>
            </a:r>
            <a:r>
              <a:rPr lang="zh-CN" altLang="en-US" sz="1200" b="1" dirty="0">
                <a:latin typeface="Times New Roman" panose="02020603050405020304" pitchFamily="18" charset="0"/>
                <a:cs typeface="Times New Roman" panose="02020603050405020304" pitchFamily="18" charset="0"/>
              </a:rPr>
              <a:t>：作为事业环境因素的一部分，为监控项目工作过程提供自动化工具（如进度、成本和资源工具），以及绩效指标，数据库，项目记录和财务数据等。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会议</a:t>
            </a:r>
            <a:r>
              <a:rPr lang="zh-CN" altLang="en-US" sz="1200" b="1" dirty="0">
                <a:latin typeface="Times New Roman" panose="02020603050405020304" pitchFamily="18" charset="0"/>
                <a:cs typeface="Times New Roman" panose="02020603050405020304" pitchFamily="18" charset="0"/>
              </a:rPr>
              <a:t>：可以是面对面或虚拟会议，正式或非正式会议。参会者可包括项目团队成员、干系人及参与项目或受项目影响的其他人。会议的类型包括用户小组会议和用户审查会议。</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51</a:t>
            </a:fld>
            <a:endParaRPr lang="zh-CN" altLang="en-US"/>
          </a:p>
        </p:txBody>
      </p:sp>
    </p:spTree>
    <p:extLst>
      <p:ext uri="{BB962C8B-B14F-4D97-AF65-F5344CB8AC3E}">
        <p14:creationId xmlns:p14="http://schemas.microsoft.com/office/powerpoint/2010/main" val="11733500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本过程的输入主要</a:t>
            </a:r>
            <a:r>
              <a:rPr lang="zh-CN" altLang="en-US" sz="1200" b="1" dirty="0">
                <a:latin typeface="Times New Roman" panose="02020603050405020304" pitchFamily="18" charset="0"/>
                <a:cs typeface="Times New Roman" panose="02020603050405020304" pitchFamily="18" charset="0"/>
              </a:rPr>
              <a:t>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）项目管理计划</a:t>
            </a:r>
            <a:r>
              <a:rPr lang="zh-CN" altLang="en-US" sz="1200" b="1" dirty="0">
                <a:latin typeface="Times New Roman" panose="02020603050405020304" pitchFamily="18" charset="0"/>
                <a:cs typeface="Times New Roman" panose="02020603050405020304" pitchFamily="18" charset="0"/>
              </a:rPr>
              <a:t>：监控项目工作包括查看项目的各个方面。项目管理计划中的子计划是控制项目的依据。</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）进度预测</a:t>
            </a:r>
            <a:r>
              <a:rPr lang="zh-CN" altLang="en-US" sz="1200" b="1" dirty="0">
                <a:latin typeface="Times New Roman" panose="02020603050405020304" pitchFamily="18" charset="0"/>
                <a:cs typeface="Times New Roman" panose="02020603050405020304" pitchFamily="18" charset="0"/>
              </a:rPr>
              <a:t>：基于实际进展与进度基准的比较而计算出进度预测，即完工尚需时间估算（</a:t>
            </a:r>
            <a:r>
              <a:rPr lang="en-US" altLang="zh-CN" sz="1200" b="1" dirty="0">
                <a:latin typeface="Times New Roman" panose="02020603050405020304" pitchFamily="18" charset="0"/>
                <a:cs typeface="Times New Roman" panose="02020603050405020304" pitchFamily="18" charset="0"/>
              </a:rPr>
              <a:t>ETC</a:t>
            </a:r>
            <a:r>
              <a:rPr lang="zh-CN" altLang="en-US" sz="1200" b="1" dirty="0">
                <a:latin typeface="Times New Roman" panose="02020603050405020304" pitchFamily="18" charset="0"/>
                <a:cs typeface="Times New Roman" panose="02020603050405020304" pitchFamily="18" charset="0"/>
              </a:rPr>
              <a:t>），通常表示为进度偏差（</a:t>
            </a:r>
            <a:r>
              <a:rPr lang="en-US" altLang="zh-CN" sz="1200" b="1" dirty="0">
                <a:latin typeface="Times New Roman" panose="02020603050405020304" pitchFamily="18" charset="0"/>
                <a:cs typeface="Times New Roman" panose="02020603050405020304" pitchFamily="18" charset="0"/>
              </a:rPr>
              <a:t>SV</a:t>
            </a:r>
            <a:r>
              <a:rPr lang="zh-CN" altLang="en-US" sz="1200" b="1" dirty="0">
                <a:latin typeface="Times New Roman" panose="02020603050405020304" pitchFamily="18" charset="0"/>
                <a:cs typeface="Times New Roman" panose="02020603050405020304" pitchFamily="18" charset="0"/>
              </a:rPr>
              <a:t>）和进度绩效指数（</a:t>
            </a:r>
            <a:r>
              <a:rPr lang="en-US" altLang="zh-CN" sz="1200" b="1" dirty="0">
                <a:latin typeface="Times New Roman" panose="02020603050405020304" pitchFamily="18" charset="0"/>
                <a:cs typeface="Times New Roman" panose="02020603050405020304" pitchFamily="18" charset="0"/>
              </a:rPr>
              <a:t>SPI</a:t>
            </a:r>
            <a:r>
              <a:rPr lang="zh-CN" altLang="en-US" sz="1200" b="1" dirty="0">
                <a:latin typeface="Times New Roman" panose="02020603050405020304" pitchFamily="18" charset="0"/>
                <a:cs typeface="Times New Roman" panose="02020603050405020304" pitchFamily="18" charset="0"/>
              </a:rPr>
              <a:t>）。如果项目没有采用挣值管理，则需要提供实际进展与计划完成日期的差异，以及预计的完工日期。</a:t>
            </a: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通过预测可以确定项目是否仍处于可容忍范围内，并识别任何必要的变更。</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）成本预测</a:t>
            </a:r>
            <a:r>
              <a:rPr lang="zh-CN" altLang="en-US" sz="1200" b="1" dirty="0">
                <a:latin typeface="Times New Roman" panose="02020603050405020304" pitchFamily="18" charset="0"/>
                <a:cs typeface="Times New Roman" panose="02020603050405020304" pitchFamily="18" charset="0"/>
              </a:rPr>
              <a:t>：基于实际进展与成本基准的比较而计算出的完工尚需估算（</a:t>
            </a:r>
            <a:r>
              <a:rPr lang="en-US" altLang="zh-CN" sz="1200" b="1" dirty="0">
                <a:latin typeface="Times New Roman" panose="02020603050405020304" pitchFamily="18" charset="0"/>
                <a:cs typeface="Times New Roman" panose="02020603050405020304" pitchFamily="18" charset="0"/>
              </a:rPr>
              <a:t>ETC</a:t>
            </a:r>
            <a:r>
              <a:rPr lang="zh-CN" altLang="en-US" sz="1200" b="1" dirty="0">
                <a:latin typeface="Times New Roman" panose="02020603050405020304" pitchFamily="18" charset="0"/>
                <a:cs typeface="Times New Roman" panose="02020603050405020304" pitchFamily="18" charset="0"/>
              </a:rPr>
              <a:t>），通常表示为成本偏差（</a:t>
            </a:r>
            <a:r>
              <a:rPr lang="en-US" altLang="zh-CN" sz="1200" b="1" dirty="0">
                <a:latin typeface="Times New Roman" panose="02020603050405020304" pitchFamily="18" charset="0"/>
                <a:cs typeface="Times New Roman" panose="02020603050405020304" pitchFamily="18" charset="0"/>
              </a:rPr>
              <a:t>CV</a:t>
            </a:r>
            <a:r>
              <a:rPr lang="zh-CN" altLang="en-US" sz="1200" b="1" dirty="0">
                <a:latin typeface="Times New Roman" panose="02020603050405020304" pitchFamily="18" charset="0"/>
                <a:cs typeface="Times New Roman" panose="02020603050405020304" pitchFamily="18" charset="0"/>
              </a:rPr>
              <a:t>）和成本绩效指数（</a:t>
            </a:r>
            <a:r>
              <a:rPr lang="en-US" altLang="zh-CN" sz="1200" b="1" dirty="0">
                <a:latin typeface="Times New Roman" panose="02020603050405020304" pitchFamily="18" charset="0"/>
                <a:cs typeface="Times New Roman" panose="02020603050405020304" pitchFamily="18" charset="0"/>
              </a:rPr>
              <a:t>CPI</a:t>
            </a:r>
            <a:r>
              <a:rPr lang="zh-CN" altLang="en-US" sz="1200" b="1" dirty="0">
                <a:latin typeface="Times New Roman" panose="02020603050405020304" pitchFamily="18" charset="0"/>
                <a:cs typeface="Times New Roman" panose="02020603050405020304" pitchFamily="18" charset="0"/>
              </a:rPr>
              <a:t>）。通过比较完工估算（</a:t>
            </a:r>
            <a:r>
              <a:rPr lang="en-US" altLang="zh-CN" sz="1200" b="1" dirty="0">
                <a:latin typeface="Times New Roman" panose="02020603050405020304" pitchFamily="18" charset="0"/>
                <a:cs typeface="Times New Roman" panose="02020603050405020304" pitchFamily="18" charset="0"/>
              </a:rPr>
              <a:t>EAC</a:t>
            </a:r>
            <a:r>
              <a:rPr lang="zh-CN" altLang="en-US" sz="1200" b="1" dirty="0">
                <a:latin typeface="Times New Roman" panose="02020603050405020304" pitchFamily="18" charset="0"/>
                <a:cs typeface="Times New Roman" panose="02020603050405020304" pitchFamily="18" charset="0"/>
              </a:rPr>
              <a:t>）与完工预算（</a:t>
            </a:r>
            <a:r>
              <a:rPr lang="en-US" altLang="zh-CN" sz="1200" b="1" dirty="0">
                <a:latin typeface="Times New Roman" panose="02020603050405020304" pitchFamily="18" charset="0"/>
                <a:cs typeface="Times New Roman" panose="02020603050405020304" pitchFamily="18" charset="0"/>
              </a:rPr>
              <a:t>BAC</a:t>
            </a:r>
            <a:r>
              <a:rPr lang="zh-CN" altLang="en-US" sz="1200" b="1" dirty="0">
                <a:latin typeface="Times New Roman" panose="02020603050405020304" pitchFamily="18" charset="0"/>
                <a:cs typeface="Times New Roman" panose="02020603050405020304" pitchFamily="18" charset="0"/>
              </a:rPr>
              <a:t>），可以看出项目是否仍处于可容忍范围内，是否需要提出变更请求。如果项目没有采用挣值管理，则需要提供实际支出与计划支出的差异，以及预测的最终成本。</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4</a:t>
            </a:r>
            <a:r>
              <a:rPr lang="zh-CN" altLang="en-US" sz="1200" b="1" dirty="0">
                <a:solidFill>
                  <a:srgbClr val="7030A0"/>
                </a:solidFill>
                <a:latin typeface="Times New Roman" panose="02020603050405020304" pitchFamily="18" charset="0"/>
                <a:cs typeface="Times New Roman" panose="02020603050405020304" pitchFamily="18" charset="0"/>
              </a:rPr>
              <a:t>）确认的变更</a:t>
            </a:r>
            <a:r>
              <a:rPr lang="zh-CN" altLang="en-US" sz="1200" b="1" dirty="0">
                <a:latin typeface="Times New Roman" panose="02020603050405020304" pitchFamily="18" charset="0"/>
                <a:cs typeface="Times New Roman" panose="02020603050405020304" pitchFamily="18" charset="0"/>
              </a:rPr>
              <a:t>：批准的变更是实施整体变更控制过程的结果。需要对它们的执行情况进行确认，以保证它们都得到正确的落实。确认的变更用数据说明变更已得到正确落实。</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5</a:t>
            </a:r>
            <a:r>
              <a:rPr lang="zh-CN" altLang="en-US" sz="1800" b="1" dirty="0">
                <a:solidFill>
                  <a:srgbClr val="7030A0"/>
                </a:solidFill>
                <a:latin typeface="Times New Roman" panose="02020603050405020304" pitchFamily="18" charset="0"/>
                <a:cs typeface="Times New Roman" panose="02020603050405020304" pitchFamily="18" charset="0"/>
              </a:rPr>
              <a:t>）事业环境因素</a:t>
            </a:r>
            <a:r>
              <a:rPr lang="zh-CN" altLang="en-US" sz="18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政府或行业标准（如监管机构条例、行为准则、产品标准、质量标准和工艺标准）；</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组织的工作授权系统；</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干系人风险承受能力；</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项目管理信息系统（</a:t>
            </a:r>
            <a:r>
              <a:rPr lang="en-US" altLang="zh-CN" sz="1800" b="1" dirty="0">
                <a:latin typeface="Times New Roman" panose="02020603050405020304" pitchFamily="18" charset="0"/>
                <a:cs typeface="Times New Roman" panose="02020603050405020304" pitchFamily="18" charset="0"/>
              </a:rPr>
              <a:t>PMIS</a:t>
            </a:r>
            <a:r>
              <a:rPr lang="zh-CN" altLang="en-US" sz="1800" b="1" dirty="0">
                <a:latin typeface="Times New Roman" panose="02020603050405020304" pitchFamily="18" charset="0"/>
                <a:cs typeface="Times New Roman" panose="02020603050405020304" pitchFamily="18" charset="0"/>
              </a:rPr>
              <a:t>，如自动化工具，包括进度计划软件、配置管理系统、信息收集与发布系统，或进入其他在线自动化系统的网络界面）。</a:t>
            </a:r>
          </a:p>
          <a:p>
            <a:pPr>
              <a:lnSpc>
                <a:spcPct val="150000"/>
              </a:lnSpc>
              <a:spcBef>
                <a:spcPts val="0"/>
              </a:spcBef>
              <a:buFont typeface="Wingdings" panose="05000000000000000000" pitchFamily="2" charset="2"/>
              <a:buChar char="n"/>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6</a:t>
            </a:r>
            <a:r>
              <a:rPr lang="zh-CN" altLang="en-US" sz="2000" b="1" dirty="0">
                <a:solidFill>
                  <a:srgbClr val="7030A0"/>
                </a:solidFill>
                <a:latin typeface="Times New Roman" panose="02020603050405020304" pitchFamily="18" charset="0"/>
                <a:cs typeface="Times New Roman" panose="02020603050405020304" pitchFamily="18" charset="0"/>
              </a:rPr>
              <a:t>）组织过程资产</a:t>
            </a:r>
            <a:r>
              <a:rPr lang="zh-CN" altLang="en-US" sz="20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组织对沟通的要求；</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财务控制程序（如定期报告、必要的费用与支付审查、会计编码及标准合同条款）；</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问题与缺陷管理程序，该程序定义问题和缺陷控制、问题和缺陷的识别和解决，以及对行动方案的跟踪；</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变更控制程序，包括针对范围、进度、成本和质量差异的变更控制程序；</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风险控制程序，包括风险类别、概率定义和风险后果，以及概率和影响矩阵；</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过程测量数据库，用来提供过程和产品的测量数据；</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经验教训数据库。</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7</a:t>
            </a:r>
            <a:r>
              <a:rPr lang="zh-CN" altLang="en-US" sz="1200" b="1" dirty="0">
                <a:solidFill>
                  <a:srgbClr val="7030A0"/>
                </a:solidFill>
                <a:latin typeface="Times New Roman" panose="02020603050405020304" pitchFamily="18" charset="0"/>
                <a:cs typeface="Times New Roman" panose="02020603050405020304" pitchFamily="18" charset="0"/>
              </a:rPr>
              <a:t>）</a:t>
            </a:r>
            <a:r>
              <a:rPr lang="zh-CN" altLang="en-US" sz="1200" b="1" dirty="0">
                <a:solidFill>
                  <a:srgbClr val="FFC000"/>
                </a:solidFill>
                <a:latin typeface="Times New Roman" panose="02020603050405020304" pitchFamily="18" charset="0"/>
                <a:cs typeface="Times New Roman" panose="02020603050405020304" pitchFamily="18" charset="0"/>
              </a:rPr>
              <a:t>工作绩效信息</a:t>
            </a:r>
            <a:r>
              <a:rPr lang="zh-CN" altLang="en-US" sz="1200" b="1" dirty="0">
                <a:latin typeface="Times New Roman" panose="02020603050405020304" pitchFamily="18" charset="0"/>
                <a:cs typeface="Times New Roman" panose="02020603050405020304" pitchFamily="18" charset="0"/>
              </a:rPr>
              <a:t>：是从各控制过程中收集并结合相关背景和跨领域关系，进行整合分析而得到的绩效数据。这样，工作绩效数据就转化为工作绩效信息。工作绩效信息考虑了相互关系和所处背景，可以作为项目决策的可靠基础。</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绩效信息</a:t>
            </a:r>
            <a:r>
              <a:rPr lang="zh-CN" altLang="en-US" sz="1200" b="1" dirty="0">
                <a:latin typeface="Times New Roman" panose="02020603050405020304" pitchFamily="18" charset="0"/>
                <a:cs typeface="Times New Roman" panose="02020603050405020304" pitchFamily="18" charset="0"/>
              </a:rPr>
              <a:t>包括：</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1</a:t>
            </a:r>
            <a:r>
              <a:rPr lang="zh-CN" altLang="en-US" sz="1200" b="1" dirty="0">
                <a:latin typeface="Times New Roman" panose="02020603050405020304" pitchFamily="18" charset="0"/>
                <a:cs typeface="Times New Roman" panose="02020603050405020304" pitchFamily="18" charset="0"/>
              </a:rPr>
              <a:t>）可交付成果的状态、</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）变更请求的落实情况、</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3</a:t>
            </a:r>
            <a:r>
              <a:rPr lang="zh-CN" altLang="en-US" sz="1200" b="1" dirty="0">
                <a:latin typeface="Times New Roman" panose="02020603050405020304" pitchFamily="18" charset="0"/>
                <a:cs typeface="Times New Roman" panose="02020603050405020304" pitchFamily="18" charset="0"/>
              </a:rPr>
              <a:t>）预测的完工。</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本过程的工具与技术</a:t>
            </a:r>
            <a:r>
              <a:rPr lang="zh-CN" altLang="en-US" sz="1200" b="1" dirty="0">
                <a:latin typeface="Times New Roman" panose="02020603050405020304" pitchFamily="18" charset="0"/>
                <a:cs typeface="Times New Roman" panose="02020603050405020304" pitchFamily="18" charset="0"/>
              </a:rPr>
              <a:t>主要还有：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专家判断</a:t>
            </a:r>
            <a:r>
              <a:rPr lang="zh-CN" altLang="en-US" sz="1200" b="1" dirty="0">
                <a:latin typeface="Times New Roman" panose="02020603050405020304" pitchFamily="18" charset="0"/>
                <a:cs typeface="Times New Roman" panose="02020603050405020304" pitchFamily="18" charset="0"/>
              </a:rPr>
              <a:t>：借助其解读由各监控过程提供的信息。项目经理与项目管理团队一起制定所需措施，确保项目绩效达到预期要求。</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项目管理信息系统</a:t>
            </a:r>
            <a:r>
              <a:rPr lang="zh-CN" altLang="en-US" sz="1200" b="1" dirty="0">
                <a:latin typeface="Times New Roman" panose="02020603050405020304" pitchFamily="18" charset="0"/>
                <a:cs typeface="Times New Roman" panose="02020603050405020304" pitchFamily="18" charset="0"/>
              </a:rPr>
              <a:t>：作为事业环境因素的一部分，为监控项目工作过程提供自动化工具（如进度、成本和资源工具），以及绩效指标，数据库，项目记录和财务数据等。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会议</a:t>
            </a:r>
            <a:r>
              <a:rPr lang="zh-CN" altLang="en-US" sz="1200" b="1" dirty="0">
                <a:latin typeface="Times New Roman" panose="02020603050405020304" pitchFamily="18" charset="0"/>
                <a:cs typeface="Times New Roman" panose="02020603050405020304" pitchFamily="18" charset="0"/>
              </a:rPr>
              <a:t>：可以是面对面或虚拟会议，正式或非正式会议。参会者可包括项目团队成员、干系人及参与项目或受项目影响的其他人。会议的类型包括用户小组会议和用户审查会议。</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本过程的输出包括：</a:t>
            </a:r>
            <a:endParaRPr lang="en-US" altLang="zh-CN" sz="12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）项目管理计划（更新）</a:t>
            </a:r>
            <a:r>
              <a:rPr lang="zh-CN" altLang="en-US" sz="1200" b="1" dirty="0">
                <a:latin typeface="Times New Roman" panose="02020603050405020304" pitchFamily="18" charset="0"/>
                <a:cs typeface="Times New Roman" panose="02020603050405020304" pitchFamily="18" charset="0"/>
              </a:rPr>
              <a:t>：在监控项目工作过程中提出的变更可能会影响整体项目管理计划。这些变更在经恰当的变更控制过程处理后，可能导致对项目管理计划的更新。其中可能需要更新的内容包括：范围管理、需求管理、进度管理、成本管理、质量管理等计划，以及范围基准、进度基准和成本基准。</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）项目文件（更新）</a:t>
            </a:r>
            <a:r>
              <a:rPr lang="zh-CN" altLang="en-US" sz="1200" b="1" dirty="0">
                <a:latin typeface="Times New Roman" panose="02020603050405020304" pitchFamily="18" charset="0"/>
                <a:cs typeface="Times New Roman" panose="02020603050405020304" pitchFamily="18" charset="0"/>
              </a:rPr>
              <a:t>：包括：进度和成本预测、工作绩效报告和问题日志。</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52</a:t>
            </a:fld>
            <a:endParaRPr lang="zh-CN" altLang="en-US"/>
          </a:p>
        </p:txBody>
      </p:sp>
    </p:spTree>
    <p:extLst>
      <p:ext uri="{BB962C8B-B14F-4D97-AF65-F5344CB8AC3E}">
        <p14:creationId xmlns:p14="http://schemas.microsoft.com/office/powerpoint/2010/main" val="26780290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本过程的输入主要</a:t>
            </a:r>
            <a:r>
              <a:rPr lang="zh-CN" altLang="en-US" sz="1200" b="1" dirty="0">
                <a:latin typeface="Times New Roman" panose="02020603050405020304" pitchFamily="18" charset="0"/>
                <a:cs typeface="Times New Roman" panose="02020603050405020304" pitchFamily="18" charset="0"/>
              </a:rPr>
              <a:t>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）项目管理计划</a:t>
            </a:r>
            <a:r>
              <a:rPr lang="zh-CN" altLang="en-US" sz="1200" b="1" dirty="0">
                <a:latin typeface="Times New Roman" panose="02020603050405020304" pitchFamily="18" charset="0"/>
                <a:cs typeface="Times New Roman" panose="02020603050405020304" pitchFamily="18" charset="0"/>
              </a:rPr>
              <a:t>：监控项目工作包括查看项目的各个方面。项目管理计划中的子计划是控制项目的依据。</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）进度预测</a:t>
            </a:r>
            <a:r>
              <a:rPr lang="zh-CN" altLang="en-US" sz="1200" b="1" dirty="0">
                <a:latin typeface="Times New Roman" panose="02020603050405020304" pitchFamily="18" charset="0"/>
                <a:cs typeface="Times New Roman" panose="02020603050405020304" pitchFamily="18" charset="0"/>
              </a:rPr>
              <a:t>：基于实际进展与进度基准的比较而计算出进度预测，即完工尚需时间估算（</a:t>
            </a:r>
            <a:r>
              <a:rPr lang="en-US" altLang="zh-CN" sz="1200" b="1" dirty="0">
                <a:latin typeface="Times New Roman" panose="02020603050405020304" pitchFamily="18" charset="0"/>
                <a:cs typeface="Times New Roman" panose="02020603050405020304" pitchFamily="18" charset="0"/>
              </a:rPr>
              <a:t>ETC</a:t>
            </a:r>
            <a:r>
              <a:rPr lang="zh-CN" altLang="en-US" sz="1200" b="1" dirty="0">
                <a:latin typeface="Times New Roman" panose="02020603050405020304" pitchFamily="18" charset="0"/>
                <a:cs typeface="Times New Roman" panose="02020603050405020304" pitchFamily="18" charset="0"/>
              </a:rPr>
              <a:t>），通常表示为进度偏差（</a:t>
            </a:r>
            <a:r>
              <a:rPr lang="en-US" altLang="zh-CN" sz="1200" b="1" dirty="0">
                <a:latin typeface="Times New Roman" panose="02020603050405020304" pitchFamily="18" charset="0"/>
                <a:cs typeface="Times New Roman" panose="02020603050405020304" pitchFamily="18" charset="0"/>
              </a:rPr>
              <a:t>SV</a:t>
            </a:r>
            <a:r>
              <a:rPr lang="zh-CN" altLang="en-US" sz="1200" b="1" dirty="0">
                <a:latin typeface="Times New Roman" panose="02020603050405020304" pitchFamily="18" charset="0"/>
                <a:cs typeface="Times New Roman" panose="02020603050405020304" pitchFamily="18" charset="0"/>
              </a:rPr>
              <a:t>）和进度绩效指数（</a:t>
            </a:r>
            <a:r>
              <a:rPr lang="en-US" altLang="zh-CN" sz="1200" b="1" dirty="0">
                <a:latin typeface="Times New Roman" panose="02020603050405020304" pitchFamily="18" charset="0"/>
                <a:cs typeface="Times New Roman" panose="02020603050405020304" pitchFamily="18" charset="0"/>
              </a:rPr>
              <a:t>SPI</a:t>
            </a:r>
            <a:r>
              <a:rPr lang="zh-CN" altLang="en-US" sz="1200" b="1" dirty="0">
                <a:latin typeface="Times New Roman" panose="02020603050405020304" pitchFamily="18" charset="0"/>
                <a:cs typeface="Times New Roman" panose="02020603050405020304" pitchFamily="18" charset="0"/>
              </a:rPr>
              <a:t>）。如果项目没有采用挣值管理，则需要提供实际进展与计划完成日期的差异，以及预计的完工日期。</a:t>
            </a: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通过预测可以确定项目是否仍处于可容忍范围内，并识别任何必要的变更。</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）成本预测</a:t>
            </a:r>
            <a:r>
              <a:rPr lang="zh-CN" altLang="en-US" sz="1200" b="1" dirty="0">
                <a:latin typeface="Times New Roman" panose="02020603050405020304" pitchFamily="18" charset="0"/>
                <a:cs typeface="Times New Roman" panose="02020603050405020304" pitchFamily="18" charset="0"/>
              </a:rPr>
              <a:t>：基于实际进展与成本基准的比较而计算出的完工尚需估算（</a:t>
            </a:r>
            <a:r>
              <a:rPr lang="en-US" altLang="zh-CN" sz="1200" b="1" dirty="0">
                <a:latin typeface="Times New Roman" panose="02020603050405020304" pitchFamily="18" charset="0"/>
                <a:cs typeface="Times New Roman" panose="02020603050405020304" pitchFamily="18" charset="0"/>
              </a:rPr>
              <a:t>ETC</a:t>
            </a:r>
            <a:r>
              <a:rPr lang="zh-CN" altLang="en-US" sz="1200" b="1" dirty="0">
                <a:latin typeface="Times New Roman" panose="02020603050405020304" pitchFamily="18" charset="0"/>
                <a:cs typeface="Times New Roman" panose="02020603050405020304" pitchFamily="18" charset="0"/>
              </a:rPr>
              <a:t>），通常表示为成本偏差（</a:t>
            </a:r>
            <a:r>
              <a:rPr lang="en-US" altLang="zh-CN" sz="1200" b="1" dirty="0">
                <a:latin typeface="Times New Roman" panose="02020603050405020304" pitchFamily="18" charset="0"/>
                <a:cs typeface="Times New Roman" panose="02020603050405020304" pitchFamily="18" charset="0"/>
              </a:rPr>
              <a:t>CV</a:t>
            </a:r>
            <a:r>
              <a:rPr lang="zh-CN" altLang="en-US" sz="1200" b="1" dirty="0">
                <a:latin typeface="Times New Roman" panose="02020603050405020304" pitchFamily="18" charset="0"/>
                <a:cs typeface="Times New Roman" panose="02020603050405020304" pitchFamily="18" charset="0"/>
              </a:rPr>
              <a:t>）和成本绩效指数（</a:t>
            </a:r>
            <a:r>
              <a:rPr lang="en-US" altLang="zh-CN" sz="1200" b="1" dirty="0">
                <a:latin typeface="Times New Roman" panose="02020603050405020304" pitchFamily="18" charset="0"/>
                <a:cs typeface="Times New Roman" panose="02020603050405020304" pitchFamily="18" charset="0"/>
              </a:rPr>
              <a:t>CPI</a:t>
            </a:r>
            <a:r>
              <a:rPr lang="zh-CN" altLang="en-US" sz="1200" b="1" dirty="0">
                <a:latin typeface="Times New Roman" panose="02020603050405020304" pitchFamily="18" charset="0"/>
                <a:cs typeface="Times New Roman" panose="02020603050405020304" pitchFamily="18" charset="0"/>
              </a:rPr>
              <a:t>）。通过比较完工估算（</a:t>
            </a:r>
            <a:r>
              <a:rPr lang="en-US" altLang="zh-CN" sz="1200" b="1" dirty="0">
                <a:latin typeface="Times New Roman" panose="02020603050405020304" pitchFamily="18" charset="0"/>
                <a:cs typeface="Times New Roman" panose="02020603050405020304" pitchFamily="18" charset="0"/>
              </a:rPr>
              <a:t>EAC</a:t>
            </a:r>
            <a:r>
              <a:rPr lang="zh-CN" altLang="en-US" sz="1200" b="1" dirty="0">
                <a:latin typeface="Times New Roman" panose="02020603050405020304" pitchFamily="18" charset="0"/>
                <a:cs typeface="Times New Roman" panose="02020603050405020304" pitchFamily="18" charset="0"/>
              </a:rPr>
              <a:t>）与完工预算（</a:t>
            </a:r>
            <a:r>
              <a:rPr lang="en-US" altLang="zh-CN" sz="1200" b="1" dirty="0">
                <a:latin typeface="Times New Roman" panose="02020603050405020304" pitchFamily="18" charset="0"/>
                <a:cs typeface="Times New Roman" panose="02020603050405020304" pitchFamily="18" charset="0"/>
              </a:rPr>
              <a:t>BAC</a:t>
            </a:r>
            <a:r>
              <a:rPr lang="zh-CN" altLang="en-US" sz="1200" b="1" dirty="0">
                <a:latin typeface="Times New Roman" panose="02020603050405020304" pitchFamily="18" charset="0"/>
                <a:cs typeface="Times New Roman" panose="02020603050405020304" pitchFamily="18" charset="0"/>
              </a:rPr>
              <a:t>），可以看出项目是否仍处于可容忍范围内，是否需要提出变更请求。如果项目没有采用挣值管理，则需要提供实际支出与计划支出的差异，以及预测的最终成本。</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4</a:t>
            </a:r>
            <a:r>
              <a:rPr lang="zh-CN" altLang="en-US" sz="1200" b="1" dirty="0">
                <a:solidFill>
                  <a:srgbClr val="7030A0"/>
                </a:solidFill>
                <a:latin typeface="Times New Roman" panose="02020603050405020304" pitchFamily="18" charset="0"/>
                <a:cs typeface="Times New Roman" panose="02020603050405020304" pitchFamily="18" charset="0"/>
              </a:rPr>
              <a:t>）确认的变更</a:t>
            </a:r>
            <a:r>
              <a:rPr lang="zh-CN" altLang="en-US" sz="1200" b="1" dirty="0">
                <a:latin typeface="Times New Roman" panose="02020603050405020304" pitchFamily="18" charset="0"/>
                <a:cs typeface="Times New Roman" panose="02020603050405020304" pitchFamily="18" charset="0"/>
              </a:rPr>
              <a:t>：批准的变更是实施整体变更控制过程的结果。需要对它们的执行情况进行确认，以保证它们都得到正确的落实。确认的变更用数据说明变更已得到正确落实。</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5</a:t>
            </a:r>
            <a:r>
              <a:rPr lang="zh-CN" altLang="en-US" sz="1800" b="1" dirty="0">
                <a:solidFill>
                  <a:srgbClr val="7030A0"/>
                </a:solidFill>
                <a:latin typeface="Times New Roman" panose="02020603050405020304" pitchFamily="18" charset="0"/>
                <a:cs typeface="Times New Roman" panose="02020603050405020304" pitchFamily="18" charset="0"/>
              </a:rPr>
              <a:t>）事业环境因素</a:t>
            </a:r>
            <a:r>
              <a:rPr lang="zh-CN" altLang="en-US" sz="18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政府或行业标准（如监管机构条例、行为准则、产品标准、质量标准和工艺标准）；</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组织的工作授权系统；</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干系人风险承受能力；</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项目管理信息系统（</a:t>
            </a:r>
            <a:r>
              <a:rPr lang="en-US" altLang="zh-CN" sz="1800" b="1" dirty="0">
                <a:latin typeface="Times New Roman" panose="02020603050405020304" pitchFamily="18" charset="0"/>
                <a:cs typeface="Times New Roman" panose="02020603050405020304" pitchFamily="18" charset="0"/>
              </a:rPr>
              <a:t>PMIS</a:t>
            </a:r>
            <a:r>
              <a:rPr lang="zh-CN" altLang="en-US" sz="1800" b="1" dirty="0">
                <a:latin typeface="Times New Roman" panose="02020603050405020304" pitchFamily="18" charset="0"/>
                <a:cs typeface="Times New Roman" panose="02020603050405020304" pitchFamily="18" charset="0"/>
              </a:rPr>
              <a:t>，如自动化工具，包括进度计划软件、配置管理系统、信息收集与发布系统，或进入其他在线自动化系统的网络界面）。</a:t>
            </a:r>
          </a:p>
          <a:p>
            <a:pPr>
              <a:lnSpc>
                <a:spcPct val="150000"/>
              </a:lnSpc>
              <a:spcBef>
                <a:spcPts val="0"/>
              </a:spcBef>
              <a:buFont typeface="Wingdings" panose="05000000000000000000" pitchFamily="2" charset="2"/>
              <a:buChar char="n"/>
            </a:pPr>
            <a:r>
              <a:rPr lang="zh-CN" altLang="en-US" sz="2000" b="1" dirty="0">
                <a:solidFill>
                  <a:srgbClr val="7030A0"/>
                </a:solidFill>
                <a:latin typeface="Times New Roman" panose="02020603050405020304" pitchFamily="18" charset="0"/>
                <a:cs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6</a:t>
            </a:r>
            <a:r>
              <a:rPr lang="zh-CN" altLang="en-US" sz="2000" b="1" dirty="0">
                <a:solidFill>
                  <a:srgbClr val="7030A0"/>
                </a:solidFill>
                <a:latin typeface="Times New Roman" panose="02020603050405020304" pitchFamily="18" charset="0"/>
                <a:cs typeface="Times New Roman" panose="02020603050405020304" pitchFamily="18" charset="0"/>
              </a:rPr>
              <a:t>）组织过程资产</a:t>
            </a:r>
            <a:r>
              <a:rPr lang="zh-CN" altLang="en-US" sz="2000" b="1" dirty="0">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组织对沟通的要求；</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财务控制程序（如定期报告、必要的费用与支付审查、会计编码及标准合同条款）；</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问题与缺陷管理程序，该程序定义问题和缺陷控制、问题和缺陷的识别和解决，以及对行动方案的跟踪；</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变更控制程序，包括针对范围、进度、成本和质量差异的变更控制程序；</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风险控制程序，包括风险类别、概率定义和风险后果，以及概率和影响矩阵；</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过程测量数据库，用来提供过程和产品的测量数据；</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经验教训数据库。</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7</a:t>
            </a:r>
            <a:r>
              <a:rPr lang="zh-CN" altLang="en-US" sz="1200" b="1" dirty="0">
                <a:solidFill>
                  <a:srgbClr val="7030A0"/>
                </a:solidFill>
                <a:latin typeface="Times New Roman" panose="02020603050405020304" pitchFamily="18" charset="0"/>
                <a:cs typeface="Times New Roman" panose="02020603050405020304" pitchFamily="18" charset="0"/>
              </a:rPr>
              <a:t>）</a:t>
            </a:r>
            <a:r>
              <a:rPr lang="zh-CN" altLang="en-US" sz="1200" b="1" dirty="0">
                <a:solidFill>
                  <a:srgbClr val="FFC000"/>
                </a:solidFill>
                <a:latin typeface="Times New Roman" panose="02020603050405020304" pitchFamily="18" charset="0"/>
                <a:cs typeface="Times New Roman" panose="02020603050405020304" pitchFamily="18" charset="0"/>
              </a:rPr>
              <a:t>工作绩效信息</a:t>
            </a:r>
            <a:r>
              <a:rPr lang="zh-CN" altLang="en-US" sz="1200" b="1" dirty="0">
                <a:latin typeface="Times New Roman" panose="02020603050405020304" pitchFamily="18" charset="0"/>
                <a:cs typeface="Times New Roman" panose="02020603050405020304" pitchFamily="18" charset="0"/>
              </a:rPr>
              <a:t>：是从各控制过程中收集并结合相关背景和跨领域关系，进行整合分析而得到的绩效数据。这样，工作绩效数据就转化为工作绩效信息。工作绩效信息考虑了相互关系和所处背景，可以作为项目决策的可靠基础。</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绩效信息</a:t>
            </a:r>
            <a:r>
              <a:rPr lang="zh-CN" altLang="en-US" sz="1200" b="1" dirty="0">
                <a:latin typeface="Times New Roman" panose="02020603050405020304" pitchFamily="18" charset="0"/>
                <a:cs typeface="Times New Roman" panose="02020603050405020304" pitchFamily="18" charset="0"/>
              </a:rPr>
              <a:t>包括：</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1</a:t>
            </a:r>
            <a:r>
              <a:rPr lang="zh-CN" altLang="en-US" sz="1200" b="1" dirty="0">
                <a:latin typeface="Times New Roman" panose="02020603050405020304" pitchFamily="18" charset="0"/>
                <a:cs typeface="Times New Roman" panose="02020603050405020304" pitchFamily="18" charset="0"/>
              </a:rPr>
              <a:t>）可交付成果的状态、</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）变更请求的落实情况、</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3</a:t>
            </a:r>
            <a:r>
              <a:rPr lang="zh-CN" altLang="en-US" sz="1200" b="1" dirty="0">
                <a:latin typeface="Times New Roman" panose="02020603050405020304" pitchFamily="18" charset="0"/>
                <a:cs typeface="Times New Roman" panose="02020603050405020304" pitchFamily="18" charset="0"/>
              </a:rPr>
              <a:t>）预测的完工。</a:t>
            </a: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本过程的工具与技术</a:t>
            </a:r>
            <a:r>
              <a:rPr lang="zh-CN" altLang="en-US" sz="1200" b="1" dirty="0">
                <a:latin typeface="Times New Roman" panose="02020603050405020304" pitchFamily="18" charset="0"/>
                <a:cs typeface="Times New Roman" panose="02020603050405020304" pitchFamily="18" charset="0"/>
              </a:rPr>
              <a:t>主要还有：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专家判断</a:t>
            </a:r>
            <a:r>
              <a:rPr lang="zh-CN" altLang="en-US" sz="1200" b="1" dirty="0">
                <a:latin typeface="Times New Roman" panose="02020603050405020304" pitchFamily="18" charset="0"/>
                <a:cs typeface="Times New Roman" panose="02020603050405020304" pitchFamily="18" charset="0"/>
              </a:rPr>
              <a:t>：借助其解读由各监控过程提供的信息。项目经理与项目管理团队一起制定所需措施，确保项目绩效达到预期要求。</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项目管理信息系统</a:t>
            </a:r>
            <a:r>
              <a:rPr lang="zh-CN" altLang="en-US" sz="1200" b="1" dirty="0">
                <a:latin typeface="Times New Roman" panose="02020603050405020304" pitchFamily="18" charset="0"/>
                <a:cs typeface="Times New Roman" panose="02020603050405020304" pitchFamily="18" charset="0"/>
              </a:rPr>
              <a:t>：作为事业环境因素的一部分，为监控项目工作过程提供自动化工具（如进度、成本和资源工具），以及绩效指标，数据库，项目记录和财务数据等。</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会议</a:t>
            </a:r>
            <a:r>
              <a:rPr lang="zh-CN" altLang="en-US" sz="1200" b="1" dirty="0">
                <a:latin typeface="Times New Roman" panose="02020603050405020304" pitchFamily="18" charset="0"/>
                <a:cs typeface="Times New Roman" panose="02020603050405020304" pitchFamily="18" charset="0"/>
              </a:rPr>
              <a:t>：可以是面对面或虚拟会议，正式或非正式会议。参会者可包括项目团队成员、干系人及参与项目或受项目影响的其他人。会议的类型包括用户小组会议和用户审查会议。</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本过程的输出包括：</a:t>
            </a:r>
            <a:endParaRPr lang="en-US" altLang="zh-CN" sz="12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）项目管理计划（更新）</a:t>
            </a:r>
            <a:r>
              <a:rPr lang="zh-CN" altLang="en-US" sz="1200" b="1" dirty="0">
                <a:latin typeface="Times New Roman" panose="02020603050405020304" pitchFamily="18" charset="0"/>
                <a:cs typeface="Times New Roman" panose="02020603050405020304" pitchFamily="18" charset="0"/>
              </a:rPr>
              <a:t>：在监控项目工作过程中提出的变更可能会影响整体项目管理计划。这些变更在经恰当的变更控制过程处理后，可能导致对项目管理计划的更新。其中可能需要更新的内容包括：范围管理、需求管理、进度管理、成本管理、质量管理等计划，以及范围基准、进度基准和成本基准。</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）项目文件（更新）</a:t>
            </a:r>
            <a:r>
              <a:rPr lang="zh-CN" altLang="en-US" sz="1200" b="1" dirty="0">
                <a:latin typeface="Times New Roman" panose="02020603050405020304" pitchFamily="18" charset="0"/>
                <a:cs typeface="Times New Roman" panose="02020603050405020304" pitchFamily="18" charset="0"/>
              </a:rPr>
              <a:t>：包括：进度和成本预测、工作绩效报告和问题日志。</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solidFill>
                  <a:srgbClr val="FFC000"/>
                </a:solidFill>
                <a:latin typeface="Times New Roman" panose="02020603050405020304" pitchFamily="18" charset="0"/>
                <a:cs typeface="Times New Roman" panose="02020603050405020304" pitchFamily="18" charset="0"/>
              </a:rPr>
              <a:t>软件项目</a:t>
            </a:r>
            <a:r>
              <a:rPr lang="zh-CN" altLang="en-US" sz="2000" b="1" dirty="0">
                <a:latin typeface="Times New Roman" panose="02020603050405020304" pitchFamily="18" charset="0"/>
                <a:cs typeface="Times New Roman" panose="02020603050405020304" pitchFamily="18" charset="0"/>
              </a:rPr>
              <a:t>的</a:t>
            </a:r>
            <a:r>
              <a:rPr lang="zh-CN" altLang="en-US" sz="2000" b="1" dirty="0">
                <a:solidFill>
                  <a:srgbClr val="00B0F0"/>
                </a:solidFill>
                <a:latin typeface="Times New Roman" panose="02020603050405020304" pitchFamily="18" charset="0"/>
                <a:cs typeface="Times New Roman" panose="02020603050405020304" pitchFamily="18" charset="0"/>
              </a:rPr>
              <a:t>工作绩效报告</a:t>
            </a:r>
            <a:r>
              <a:rPr lang="zh-CN" altLang="en-US" sz="2000" b="1" dirty="0">
                <a:latin typeface="Times New Roman" panose="02020603050405020304" pitchFamily="18" charset="0"/>
                <a:cs typeface="Times New Roman" panose="02020603050405020304" pitchFamily="18" charset="0"/>
              </a:rPr>
              <a:t>还包括∶</a:t>
            </a:r>
          </a:p>
          <a:p>
            <a:pPr marL="457200" lvl="1"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）评估更新（产品尺寸、交付质量、交付日期、最终成本）</a:t>
            </a:r>
          </a:p>
          <a:p>
            <a:pPr marL="457200" lvl="1"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）团队生产率指标，如周转率度量和竣工速度</a:t>
            </a:r>
          </a:p>
          <a:p>
            <a:pPr marL="457200" lvl="1"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）未完项特性</a:t>
            </a:r>
          </a:p>
          <a:p>
            <a:pPr marL="457200" lvl="1"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Times New Roman" panose="02020603050405020304" pitchFamily="18" charset="0"/>
                <a:cs typeface="Times New Roman" panose="02020603050405020304" pitchFamily="18" charset="0"/>
              </a:rPr>
              <a:t>）配置管理报告</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53</a:t>
            </a:fld>
            <a:endParaRPr lang="zh-CN" altLang="en-US"/>
          </a:p>
        </p:txBody>
      </p:sp>
    </p:spTree>
    <p:extLst>
      <p:ext uri="{BB962C8B-B14F-4D97-AF65-F5344CB8AC3E}">
        <p14:creationId xmlns:p14="http://schemas.microsoft.com/office/powerpoint/2010/main" val="3262947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rgbClr val="FFC000"/>
                </a:solidFill>
                <a:latin typeface="Times New Roman" panose="02020603050405020304" pitchFamily="18" charset="0"/>
                <a:cs typeface="Times New Roman" panose="02020603050405020304" pitchFamily="18" charset="0"/>
              </a:rPr>
              <a:t>变更贯穿整个项目生命周期始末</a:t>
            </a:r>
            <a:endParaRPr lang="zh-CN" altLang="en-US" sz="1200" dirty="0">
              <a:solidFill>
                <a:srgbClr val="FFC000"/>
              </a:solidFill>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55</a:t>
            </a:fld>
            <a:endParaRPr lang="zh-CN" altLang="en-US"/>
          </a:p>
        </p:txBody>
      </p:sp>
    </p:spTree>
    <p:extLst>
      <p:ext uri="{BB962C8B-B14F-4D97-AF65-F5344CB8AC3E}">
        <p14:creationId xmlns:p14="http://schemas.microsoft.com/office/powerpoint/2010/main" val="12559789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spcBef>
                <a:spcPts val="0"/>
              </a:spcBef>
              <a:buNone/>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）确保变更对项目来说是有利的</a:t>
            </a:r>
            <a:r>
              <a:rPr lang="zh-CN" altLang="en-US" sz="1200" b="1" dirty="0">
                <a:latin typeface="Times New Roman" panose="02020603050405020304" pitchFamily="18" charset="0"/>
                <a:cs typeface="Times New Roman" panose="02020603050405020304" pitchFamily="18" charset="0"/>
              </a:rPr>
              <a:t>：为此，项目经理及其项目组必须在范围、时间、成本和质量等几个</a:t>
            </a:r>
            <a:r>
              <a:rPr lang="zh-CN" altLang="en-US" sz="1200" b="1" dirty="0">
                <a:solidFill>
                  <a:srgbClr val="00B0F0"/>
                </a:solidFill>
                <a:latin typeface="Times New Roman" panose="02020603050405020304" pitchFamily="18" charset="0"/>
                <a:cs typeface="Times New Roman" panose="02020603050405020304" pitchFamily="18" charset="0"/>
              </a:rPr>
              <a:t>关键的项目尺度之间权衡</a:t>
            </a:r>
            <a:r>
              <a:rPr lang="zh-CN" altLang="en-US" sz="1200" b="1" dirty="0">
                <a:latin typeface="Times New Roman" panose="02020603050405020304" pitchFamily="18" charset="0"/>
                <a:cs typeface="Times New Roman" panose="02020603050405020304" pitchFamily="18" charset="0"/>
              </a:rPr>
              <a:t>。</a:t>
            </a:r>
          </a:p>
          <a:p>
            <a:pPr marL="457200" lvl="1" indent="0">
              <a:lnSpc>
                <a:spcPct val="150000"/>
              </a:lnSpc>
              <a:spcBef>
                <a:spcPts val="0"/>
              </a:spcBef>
              <a:buNone/>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）确定变更的发生</a:t>
            </a:r>
            <a:r>
              <a:rPr lang="zh-CN" altLang="en-US" sz="1200" b="1" dirty="0">
                <a:latin typeface="Times New Roman" panose="02020603050405020304" pitchFamily="18" charset="0"/>
                <a:cs typeface="Times New Roman" panose="02020603050405020304" pitchFamily="18" charset="0"/>
              </a:rPr>
              <a:t>：为此，项目经理必须知道项目的几个关键方面在各个阶段的状态。另外，项目经理还必须及时将一些重大的</a:t>
            </a:r>
            <a:r>
              <a:rPr lang="zh-CN" altLang="en-US" sz="1200" b="1" dirty="0">
                <a:solidFill>
                  <a:srgbClr val="00B0F0"/>
                </a:solidFill>
                <a:latin typeface="Times New Roman" panose="02020603050405020304" pitchFamily="18" charset="0"/>
                <a:cs typeface="Times New Roman" panose="02020603050405020304" pitchFamily="18" charset="0"/>
              </a:rPr>
              <a:t>变更与高级管理层和主要项目干系人沟通</a:t>
            </a:r>
            <a:r>
              <a:rPr lang="zh-CN" altLang="en-US" sz="1200" b="1" dirty="0">
                <a:latin typeface="Times New Roman" panose="02020603050405020304" pitchFamily="18" charset="0"/>
                <a:cs typeface="Times New Roman" panose="02020603050405020304" pitchFamily="18" charset="0"/>
              </a:rPr>
              <a:t>。</a:t>
            </a:r>
          </a:p>
          <a:p>
            <a:pPr marL="457200" lvl="1" indent="0">
              <a:lnSpc>
                <a:spcPct val="150000"/>
              </a:lnSpc>
              <a:spcBef>
                <a:spcPts val="0"/>
              </a:spcBef>
              <a:buNone/>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）在实际的变更发生或正在发生的时候对变更加以管理</a:t>
            </a:r>
            <a:r>
              <a:rPr lang="zh-CN" altLang="en-US" sz="1200" b="1" dirty="0">
                <a:latin typeface="Times New Roman" panose="02020603050405020304" pitchFamily="18" charset="0"/>
                <a:cs typeface="Times New Roman" panose="02020603050405020304" pitchFamily="18" charset="0"/>
              </a:rPr>
              <a:t>：管理变更是项目经理和项目人员的一个重要工作。项目经理采取一定的规章来管理项目使可能</a:t>
            </a:r>
            <a:r>
              <a:rPr lang="zh-CN" altLang="en-US" sz="1200" b="1" dirty="0">
                <a:solidFill>
                  <a:srgbClr val="00B0F0"/>
                </a:solidFill>
                <a:latin typeface="Times New Roman" panose="02020603050405020304" pitchFamily="18" charset="0"/>
                <a:cs typeface="Times New Roman" panose="02020603050405020304" pitchFamily="18" charset="0"/>
              </a:rPr>
              <a:t>发生变故的次数减到最小</a:t>
            </a:r>
            <a:r>
              <a:rPr lang="zh-CN" altLang="en-US" sz="1200" b="1" dirty="0">
                <a:latin typeface="Times New Roman" panose="02020603050405020304" pitchFamily="18" charset="0"/>
                <a:cs typeface="Times New Roman" panose="02020603050405020304" pitchFamily="18" charset="0"/>
              </a:rPr>
              <a:t>。</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56</a:t>
            </a:fld>
            <a:endParaRPr lang="zh-CN" altLang="en-US"/>
          </a:p>
        </p:txBody>
      </p:sp>
    </p:spTree>
    <p:extLst>
      <p:ext uri="{BB962C8B-B14F-4D97-AF65-F5344CB8AC3E}">
        <p14:creationId xmlns:p14="http://schemas.microsoft.com/office/powerpoint/2010/main" val="2054071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a:t>
            </a:fld>
            <a:endParaRPr lang="zh-CN" altLang="en-US"/>
          </a:p>
        </p:txBody>
      </p:sp>
    </p:spTree>
    <p:extLst>
      <p:ext uri="{BB962C8B-B14F-4D97-AF65-F5344CB8AC3E}">
        <p14:creationId xmlns:p14="http://schemas.microsoft.com/office/powerpoint/2010/main" val="54794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项目经理需要通过谨慎、持续地管理变更，来维护项目管理计划、项目范围说明书和其他可交付成果。</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应该通过否决或批准变更，来确保只有经批准的变更才能纳入修改后的基准中。</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58</a:t>
            </a:fld>
            <a:endParaRPr lang="zh-CN" altLang="en-US"/>
          </a:p>
        </p:txBody>
      </p:sp>
    </p:spTree>
    <p:extLst>
      <p:ext uri="{BB962C8B-B14F-4D97-AF65-F5344CB8AC3E}">
        <p14:creationId xmlns:p14="http://schemas.microsoft.com/office/powerpoint/2010/main" val="4289741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本过程的输入</a:t>
            </a:r>
            <a:r>
              <a:rPr lang="zh-CN" altLang="en-US" sz="1200" b="1" dirty="0">
                <a:latin typeface="Times New Roman" panose="02020603050405020304" pitchFamily="18" charset="0"/>
                <a:cs typeface="Times New Roman" panose="02020603050405020304" pitchFamily="18" charset="0"/>
              </a:rPr>
              <a:t>有：</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0</a:t>
            </a:r>
            <a:r>
              <a:rPr lang="zh-CN" altLang="en-US" sz="1200" b="1" dirty="0">
                <a:solidFill>
                  <a:srgbClr val="7030A0"/>
                </a:solidFill>
                <a:latin typeface="Times New Roman" panose="02020603050405020304" pitchFamily="18" charset="0"/>
                <a:cs typeface="Times New Roman" panose="02020603050405020304" pitchFamily="18" charset="0"/>
              </a:rPr>
              <a:t>）变更请求项目管理计划工作绩效报告</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）项目管理计划：</a:t>
            </a:r>
            <a:r>
              <a:rPr lang="zh-CN" altLang="en-US" sz="1200" b="1" dirty="0">
                <a:latin typeface="Times New Roman" panose="02020603050405020304" pitchFamily="18" charset="0"/>
                <a:cs typeface="Times New Roman" panose="02020603050405020304" pitchFamily="18" charset="0"/>
              </a:rPr>
              <a:t>包括：范围管理计划、范围基准和变更管理计划。</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）工作绩效报告：</a:t>
            </a:r>
            <a:r>
              <a:rPr lang="zh-CN" altLang="en-US" sz="1200" b="1" dirty="0">
                <a:latin typeface="Times New Roman" panose="02020603050405020304" pitchFamily="18" charset="0"/>
                <a:cs typeface="Times New Roman" panose="02020603050405020304" pitchFamily="18" charset="0"/>
              </a:rPr>
              <a:t>对实施整体变更控制过程特别有用的工作绩效报告包括：资源可用情况、成本数据、挣值管理（</a:t>
            </a:r>
            <a:r>
              <a:rPr lang="en-US" altLang="zh-CN" sz="1200" b="1" dirty="0">
                <a:latin typeface="Times New Roman" panose="02020603050405020304" pitchFamily="18" charset="0"/>
                <a:cs typeface="Times New Roman" panose="02020603050405020304" pitchFamily="18" charset="0"/>
              </a:rPr>
              <a:t>EVM</a:t>
            </a:r>
            <a:r>
              <a:rPr lang="zh-CN" altLang="en-US" sz="1200" b="1" dirty="0">
                <a:latin typeface="Times New Roman" panose="02020603050405020304" pitchFamily="18" charset="0"/>
                <a:cs typeface="Times New Roman" panose="02020603050405020304" pitchFamily="18" charset="0"/>
              </a:rPr>
              <a:t>）报告、燃烧图或燃尽图。</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）事业环境因素：</a:t>
            </a:r>
            <a:r>
              <a:rPr lang="zh-CN" altLang="en-US" sz="1200" b="1" dirty="0">
                <a:latin typeface="Times New Roman" panose="02020603050405020304" pitchFamily="18" charset="0"/>
                <a:cs typeface="Times New Roman" panose="02020603050405020304" pitchFamily="18" charset="0"/>
              </a:rPr>
              <a:t>主要是项目管理信息系统。可能包括进度计划软件工具、配置管理系统、信息收集与发布系统，或进入其他在线自动化系统的网络界面。</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4</a:t>
            </a:r>
            <a:r>
              <a:rPr lang="zh-CN" altLang="en-US" sz="1800" b="1" dirty="0">
                <a:solidFill>
                  <a:srgbClr val="7030A0"/>
                </a:solidFill>
                <a:latin typeface="Times New Roman" panose="02020603050405020304" pitchFamily="18" charset="0"/>
                <a:cs typeface="Times New Roman" panose="02020603050405020304" pitchFamily="18" charset="0"/>
              </a:rPr>
              <a:t>）组织过程资产</a:t>
            </a:r>
            <a:r>
              <a:rPr lang="zh-CN" altLang="en-US" sz="1800" b="1" dirty="0">
                <a:latin typeface="Times New Roman" panose="02020603050405020304" pitchFamily="18" charset="0"/>
                <a:cs typeface="Times New Roman" panose="02020603050405020304" pitchFamily="18" charset="0"/>
              </a:rPr>
              <a:t>：内容包括：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变更控制程序，包括修改公司标准、政策、计划和其他项目文件所需遵循的步骤，以及如何批准、确认和实施变更；</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批准与签发变更的程序；</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过程测量数据库，用来收集与提供过程和产品的测量数据；</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项目档案（如范围、成本、进度基准，绩效测量基准，项目日历，项目进度网络图，风险登记册，风险应对计划和风险影响评价）；</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配置管理知识库，包括公司标准、政策、程序和项目文件的各种版本以及基准。</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59</a:t>
            </a:fld>
            <a:endParaRPr lang="zh-CN" altLang="en-US"/>
          </a:p>
        </p:txBody>
      </p:sp>
    </p:spTree>
    <p:extLst>
      <p:ext uri="{BB962C8B-B14F-4D97-AF65-F5344CB8AC3E}">
        <p14:creationId xmlns:p14="http://schemas.microsoft.com/office/powerpoint/2010/main" val="28601154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更新是对正规受控的文件或计划等的变更，以反映修改或增加的意见或内容。很多执行过程和所有监控过程都会产生“变更请求”这个输出。</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这通常不会影响项目基准，而只对基于基准的具体实施工作产生影响。</a:t>
            </a:r>
          </a:p>
          <a:p>
            <a:pPr marL="457200" lvl="1" indent="0">
              <a:lnSpc>
                <a:spcPct val="150000"/>
              </a:lnSpc>
              <a:spcBef>
                <a:spcPts val="0"/>
              </a:spcBef>
              <a:buNone/>
            </a:pPr>
            <a:r>
              <a:rPr lang="en-US" altLang="zh-CN" sz="2000" b="1" dirty="0">
                <a:solidFill>
                  <a:srgbClr val="7030A0"/>
                </a:solidFill>
                <a:latin typeface="Times New Roman" panose="02020603050405020304" pitchFamily="18" charset="0"/>
                <a:cs typeface="Times New Roman" panose="02020603050405020304" pitchFamily="18" charset="0"/>
              </a:rPr>
              <a:t>(1)</a:t>
            </a:r>
            <a:r>
              <a:rPr lang="zh-CN" altLang="en-US" sz="2000" b="1" dirty="0">
                <a:solidFill>
                  <a:srgbClr val="7030A0"/>
                </a:solidFill>
                <a:latin typeface="Times New Roman" panose="02020603050405020304" pitchFamily="18" charset="0"/>
                <a:cs typeface="Times New Roman" panose="02020603050405020304" pitchFamily="18" charset="0"/>
              </a:rPr>
              <a:t>纠正措施</a:t>
            </a:r>
            <a:r>
              <a:rPr lang="zh-CN" altLang="en-US" sz="2000" b="1" dirty="0">
                <a:latin typeface="Times New Roman" panose="02020603050405020304" pitchFamily="18" charset="0"/>
                <a:cs typeface="Times New Roman" panose="02020603050405020304" pitchFamily="18" charset="0"/>
              </a:rPr>
              <a:t>：使项目工作绩效重新与项目管理计划一致</a:t>
            </a:r>
          </a:p>
          <a:p>
            <a:pPr marL="457200" lvl="1" indent="0">
              <a:lnSpc>
                <a:spcPct val="150000"/>
              </a:lnSpc>
              <a:spcBef>
                <a:spcPts val="0"/>
              </a:spcBef>
              <a:buNone/>
            </a:pPr>
            <a:r>
              <a:rPr lang="en-US" altLang="zh-CN" sz="2000" b="1" dirty="0">
                <a:solidFill>
                  <a:srgbClr val="7030A0"/>
                </a:solidFill>
                <a:latin typeface="Times New Roman" panose="02020603050405020304" pitchFamily="18" charset="0"/>
                <a:cs typeface="Times New Roman" panose="02020603050405020304" pitchFamily="18" charset="0"/>
              </a:rPr>
              <a:t>(2)</a:t>
            </a:r>
            <a:r>
              <a:rPr lang="zh-CN" altLang="en-US" sz="2000" b="1" dirty="0">
                <a:solidFill>
                  <a:srgbClr val="7030A0"/>
                </a:solidFill>
                <a:latin typeface="Times New Roman" panose="02020603050405020304" pitchFamily="18" charset="0"/>
                <a:cs typeface="Times New Roman" panose="02020603050405020304" pitchFamily="18" charset="0"/>
              </a:rPr>
              <a:t>预防措施</a:t>
            </a:r>
            <a:r>
              <a:rPr lang="zh-CN" altLang="en-US" sz="2000" b="1" dirty="0">
                <a:latin typeface="Times New Roman" panose="02020603050405020304" pitchFamily="18" charset="0"/>
                <a:cs typeface="Times New Roman" panose="02020603050405020304" pitchFamily="18" charset="0"/>
              </a:rPr>
              <a:t>：确保项目工作的未来绩效符合项目管理计划</a:t>
            </a:r>
          </a:p>
          <a:p>
            <a:pPr marL="457200" lvl="1" indent="0">
              <a:lnSpc>
                <a:spcPct val="150000"/>
              </a:lnSpc>
              <a:spcBef>
                <a:spcPts val="0"/>
              </a:spcBef>
              <a:buNone/>
            </a:pPr>
            <a:r>
              <a:rPr lang="en-US" altLang="zh-CN" sz="2000" b="1" dirty="0">
                <a:solidFill>
                  <a:srgbClr val="7030A0"/>
                </a:solidFill>
                <a:latin typeface="Times New Roman" panose="02020603050405020304" pitchFamily="18" charset="0"/>
                <a:cs typeface="Times New Roman" panose="02020603050405020304" pitchFamily="18" charset="0"/>
              </a:rPr>
              <a:t>(3)</a:t>
            </a:r>
            <a:r>
              <a:rPr lang="zh-CN" altLang="en-US" sz="2000" b="1" dirty="0">
                <a:solidFill>
                  <a:srgbClr val="7030A0"/>
                </a:solidFill>
                <a:latin typeface="Times New Roman" panose="02020603050405020304" pitchFamily="18" charset="0"/>
                <a:cs typeface="Times New Roman" panose="02020603050405020304" pitchFamily="18" charset="0"/>
              </a:rPr>
              <a:t>缺陷补救</a:t>
            </a:r>
            <a:r>
              <a:rPr lang="zh-CN" altLang="en-US" sz="2000" b="1" dirty="0">
                <a:latin typeface="Times New Roman" panose="02020603050405020304" pitchFamily="18" charset="0"/>
                <a:cs typeface="Times New Roman" panose="02020603050405020304" pitchFamily="18" charset="0"/>
              </a:rPr>
              <a:t>：修正不一致的产品或产品组件</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60</a:t>
            </a:fld>
            <a:endParaRPr lang="zh-CN" altLang="en-US"/>
          </a:p>
        </p:txBody>
      </p:sp>
    </p:spTree>
    <p:extLst>
      <p:ext uri="{BB962C8B-B14F-4D97-AF65-F5344CB8AC3E}">
        <p14:creationId xmlns:p14="http://schemas.microsoft.com/office/powerpoint/2010/main" val="32118968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61</a:t>
            </a:fld>
            <a:endParaRPr lang="zh-CN" altLang="en-US"/>
          </a:p>
        </p:txBody>
      </p:sp>
    </p:spTree>
    <p:extLst>
      <p:ext uri="{BB962C8B-B14F-4D97-AF65-F5344CB8AC3E}">
        <p14:creationId xmlns:p14="http://schemas.microsoft.com/office/powerpoint/2010/main" val="24176013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每项记录在案的变更请求都必须由一位责任人批准或否决，这个责任人通常是项目发起人或项目经理。应该在项目管理计划或组织流程中指定这位责任人。必要时，应该由变更控制委员会（</a:t>
            </a:r>
            <a:r>
              <a:rPr lang="en-US" altLang="zh-CN" sz="1200" b="1" dirty="0">
                <a:latin typeface="Times New Roman" panose="02020603050405020304" pitchFamily="18" charset="0"/>
                <a:cs typeface="Times New Roman" panose="02020603050405020304" pitchFamily="18" charset="0"/>
              </a:rPr>
              <a:t>CCB</a:t>
            </a:r>
            <a:r>
              <a:rPr lang="zh-CN" altLang="en-US" sz="1200" b="1" dirty="0">
                <a:latin typeface="Times New Roman" panose="02020603050405020304" pitchFamily="18" charset="0"/>
                <a:cs typeface="Times New Roman" panose="02020603050405020304" pitchFamily="18" charset="0"/>
              </a:rPr>
              <a:t>）来开展实施整体变更控制过程。</a:t>
            </a:r>
            <a:r>
              <a:rPr lang="en-US" altLang="zh-CN" sz="1200" b="1" dirty="0">
                <a:latin typeface="Times New Roman" panose="02020603050405020304" pitchFamily="18" charset="0"/>
                <a:cs typeface="Times New Roman" panose="02020603050405020304" pitchFamily="18" charset="0"/>
              </a:rPr>
              <a:t>CCB</a:t>
            </a:r>
            <a:r>
              <a:rPr lang="zh-CN" altLang="en-US" sz="1200" b="1" dirty="0">
                <a:latin typeface="Times New Roman" panose="02020603050405020304" pitchFamily="18" charset="0"/>
                <a:cs typeface="Times New Roman" panose="02020603050405020304" pitchFamily="18" charset="0"/>
              </a:rPr>
              <a:t>是一个正式组成的团体，负责审查、评价、批准、推迟或否决项目变更，以及记录和传达变更处理决定。变更请求得到批准后，可能需要编制新的（或修订的）成本估算、活动排序、进度日期、资源需求和风险应对方案分析。这些变更可能要求调整项目管理计划和其他项目文件。变更控制的实施程度，取决于项目所在应用领域、项目复杂程度、合同要求，以及项目所处的背景与环境。某些特定的变更请求，在</a:t>
            </a:r>
            <a:r>
              <a:rPr lang="en-US" altLang="zh-CN" sz="1200" b="1" dirty="0">
                <a:latin typeface="Times New Roman" panose="02020603050405020304" pitchFamily="18" charset="0"/>
                <a:cs typeface="Times New Roman" panose="02020603050405020304" pitchFamily="18" charset="0"/>
              </a:rPr>
              <a:t>CCB</a:t>
            </a:r>
            <a:r>
              <a:rPr lang="zh-CN" altLang="en-US" sz="1200" b="1" dirty="0">
                <a:latin typeface="Times New Roman" panose="02020603050405020304" pitchFamily="18" charset="0"/>
                <a:cs typeface="Times New Roman" panose="02020603050405020304" pitchFamily="18" charset="0"/>
              </a:rPr>
              <a:t>批准之后，还可能需要得到客户或发起人的批准，除非他们本来就是</a:t>
            </a:r>
            <a:r>
              <a:rPr lang="en-US" altLang="zh-CN" sz="1200" b="1" dirty="0">
                <a:latin typeface="Times New Roman" panose="02020603050405020304" pitchFamily="18" charset="0"/>
                <a:cs typeface="Times New Roman" panose="02020603050405020304" pitchFamily="18" charset="0"/>
              </a:rPr>
              <a:t>CCB</a:t>
            </a:r>
            <a:r>
              <a:rPr lang="zh-CN" altLang="en-US" sz="1200" b="1" dirty="0">
                <a:latin typeface="Times New Roman" panose="02020603050405020304" pitchFamily="18" charset="0"/>
                <a:cs typeface="Times New Roman" panose="02020603050405020304" pitchFamily="18" charset="0"/>
              </a:rPr>
              <a:t>的成员。</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项目的任何干系人都可以提出变更请求</a:t>
            </a:r>
            <a:r>
              <a:rPr lang="zh-CN" altLang="en-US" sz="1200" b="1" dirty="0">
                <a:latin typeface="Times New Roman" panose="02020603050405020304" pitchFamily="18" charset="0"/>
                <a:cs typeface="Times New Roman" panose="02020603050405020304" pitchFamily="18" charset="0"/>
              </a:rPr>
              <a:t>，但所有变更请求都必须以书面形式记录，并纳入变更管理和</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或配置管理系统中。</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变更请求应该由变更控制系统和配置控制系统中规定的过程进行处理。</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应该评估变更对时间和成本的影响，并向这些过程提供评估结果。</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62</a:t>
            </a:fld>
            <a:endParaRPr lang="zh-CN" altLang="en-US"/>
          </a:p>
        </p:txBody>
      </p:sp>
    </p:spTree>
    <p:extLst>
      <p:ext uri="{BB962C8B-B14F-4D97-AF65-F5344CB8AC3E}">
        <p14:creationId xmlns:p14="http://schemas.microsoft.com/office/powerpoint/2010/main" val="41153386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本过程的输入</a:t>
            </a:r>
            <a:r>
              <a:rPr lang="zh-CN" altLang="en-US" sz="1200" b="1" dirty="0">
                <a:latin typeface="Times New Roman" panose="02020603050405020304" pitchFamily="18" charset="0"/>
                <a:cs typeface="Times New Roman" panose="02020603050405020304" pitchFamily="18" charset="0"/>
              </a:rPr>
              <a:t>有：</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0</a:t>
            </a:r>
            <a:r>
              <a:rPr lang="zh-CN" altLang="en-US" sz="1200" b="1" dirty="0">
                <a:solidFill>
                  <a:srgbClr val="7030A0"/>
                </a:solidFill>
                <a:latin typeface="Times New Roman" panose="02020603050405020304" pitchFamily="18" charset="0"/>
                <a:cs typeface="Times New Roman" panose="02020603050405020304" pitchFamily="18" charset="0"/>
              </a:rPr>
              <a:t>）变更请求项目管理计划工作绩效报告</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）项目管理计划：</a:t>
            </a:r>
            <a:r>
              <a:rPr lang="zh-CN" altLang="en-US" sz="1200" b="1" dirty="0">
                <a:latin typeface="Times New Roman" panose="02020603050405020304" pitchFamily="18" charset="0"/>
                <a:cs typeface="Times New Roman" panose="02020603050405020304" pitchFamily="18" charset="0"/>
              </a:rPr>
              <a:t>包括：范围管理计划、范围基准和变更管理计划。</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）工作绩效报告：</a:t>
            </a:r>
            <a:r>
              <a:rPr lang="zh-CN" altLang="en-US" sz="1200" b="1" dirty="0">
                <a:latin typeface="Times New Roman" panose="02020603050405020304" pitchFamily="18" charset="0"/>
                <a:cs typeface="Times New Roman" panose="02020603050405020304" pitchFamily="18" charset="0"/>
              </a:rPr>
              <a:t>对实施整体变更控制过程特别有用的工作绩效报告包括：资源可用情况、成本数据、挣值管理（</a:t>
            </a:r>
            <a:r>
              <a:rPr lang="en-US" altLang="zh-CN" sz="1200" b="1" dirty="0">
                <a:latin typeface="Times New Roman" panose="02020603050405020304" pitchFamily="18" charset="0"/>
                <a:cs typeface="Times New Roman" panose="02020603050405020304" pitchFamily="18" charset="0"/>
              </a:rPr>
              <a:t>EVM</a:t>
            </a:r>
            <a:r>
              <a:rPr lang="zh-CN" altLang="en-US" sz="1200" b="1" dirty="0">
                <a:latin typeface="Times New Roman" panose="02020603050405020304" pitchFamily="18" charset="0"/>
                <a:cs typeface="Times New Roman" panose="02020603050405020304" pitchFamily="18" charset="0"/>
              </a:rPr>
              <a:t>）报告、燃烧图或燃尽图。</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）事业环境因素：</a:t>
            </a:r>
            <a:r>
              <a:rPr lang="zh-CN" altLang="en-US" sz="1200" b="1" dirty="0">
                <a:latin typeface="Times New Roman" panose="02020603050405020304" pitchFamily="18" charset="0"/>
                <a:cs typeface="Times New Roman" panose="02020603050405020304" pitchFamily="18" charset="0"/>
              </a:rPr>
              <a:t>主要是项目管理信息系统。可能包括进度计划软件工具、配置管理系统、信息收集与发布系统，或进入其他在线自动化系统的网络界面。</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4</a:t>
            </a:r>
            <a:r>
              <a:rPr lang="zh-CN" altLang="en-US" sz="1800" b="1" dirty="0">
                <a:solidFill>
                  <a:srgbClr val="7030A0"/>
                </a:solidFill>
                <a:latin typeface="Times New Roman" panose="02020603050405020304" pitchFamily="18" charset="0"/>
                <a:cs typeface="Times New Roman" panose="02020603050405020304" pitchFamily="18" charset="0"/>
              </a:rPr>
              <a:t>）组织过程资产</a:t>
            </a:r>
            <a:r>
              <a:rPr lang="zh-CN" altLang="en-US" sz="1800" b="1" dirty="0">
                <a:latin typeface="Times New Roman" panose="02020603050405020304" pitchFamily="18" charset="0"/>
                <a:cs typeface="Times New Roman" panose="02020603050405020304" pitchFamily="18" charset="0"/>
              </a:rPr>
              <a:t>：内容包括：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变更控制程序，包括修改公司标准、政策、计划和其他项目文件所需遵循的步骤，以及如何批准、确认和实施变更；</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批准与签发变更的程序；</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过程测量数据库，用来收集与提供过程和产品的测量数据；</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项目档案（如范围、成本、进度基准，绩效测量基准，项目日历，项目进度网络图，风险登记册，风险应对计划和风险影响评价）；</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配置管理知识库，包括公司标准、政策、程序和项目文件的各种版本以及基准。</a:t>
            </a: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63</a:t>
            </a:fld>
            <a:endParaRPr lang="zh-CN" altLang="en-US"/>
          </a:p>
        </p:txBody>
      </p:sp>
    </p:spTree>
    <p:extLst>
      <p:ext uri="{BB962C8B-B14F-4D97-AF65-F5344CB8AC3E}">
        <p14:creationId xmlns:p14="http://schemas.microsoft.com/office/powerpoint/2010/main" val="18382698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本过程的输入</a:t>
            </a:r>
            <a:r>
              <a:rPr lang="zh-CN" altLang="en-US" sz="1200" b="1" dirty="0">
                <a:latin typeface="Times New Roman" panose="02020603050405020304" pitchFamily="18" charset="0"/>
                <a:cs typeface="Times New Roman" panose="02020603050405020304" pitchFamily="18" charset="0"/>
              </a:rPr>
              <a:t>有：</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0</a:t>
            </a:r>
            <a:r>
              <a:rPr lang="zh-CN" altLang="en-US" sz="1200" b="1" dirty="0">
                <a:solidFill>
                  <a:srgbClr val="7030A0"/>
                </a:solidFill>
                <a:latin typeface="Times New Roman" panose="02020603050405020304" pitchFamily="18" charset="0"/>
                <a:cs typeface="Times New Roman" panose="02020603050405020304" pitchFamily="18" charset="0"/>
              </a:rPr>
              <a:t>）变更请求项目管理计划工作绩效报告</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）项目管理计划：</a:t>
            </a:r>
            <a:r>
              <a:rPr lang="zh-CN" altLang="en-US" sz="1200" b="1" dirty="0">
                <a:latin typeface="Times New Roman" panose="02020603050405020304" pitchFamily="18" charset="0"/>
                <a:cs typeface="Times New Roman" panose="02020603050405020304" pitchFamily="18" charset="0"/>
              </a:rPr>
              <a:t>包括：范围管理计划、范围基准和变更管理计划。</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）工作绩效报告：</a:t>
            </a:r>
            <a:r>
              <a:rPr lang="zh-CN" altLang="en-US" sz="1200" b="1" dirty="0">
                <a:latin typeface="Times New Roman" panose="02020603050405020304" pitchFamily="18" charset="0"/>
                <a:cs typeface="Times New Roman" panose="02020603050405020304" pitchFamily="18" charset="0"/>
              </a:rPr>
              <a:t>对实施整体变更控制过程特别有用的工作绩效报告包括：资源可用情况、成本数据、挣值管理（</a:t>
            </a:r>
            <a:r>
              <a:rPr lang="en-US" altLang="zh-CN" sz="1200" b="1" dirty="0">
                <a:latin typeface="Times New Roman" panose="02020603050405020304" pitchFamily="18" charset="0"/>
                <a:cs typeface="Times New Roman" panose="02020603050405020304" pitchFamily="18" charset="0"/>
              </a:rPr>
              <a:t>EVM</a:t>
            </a:r>
            <a:r>
              <a:rPr lang="zh-CN" altLang="en-US" sz="1200" b="1" dirty="0">
                <a:latin typeface="Times New Roman" panose="02020603050405020304" pitchFamily="18" charset="0"/>
                <a:cs typeface="Times New Roman" panose="02020603050405020304" pitchFamily="18" charset="0"/>
              </a:rPr>
              <a:t>）报告、燃烧图或燃尽图。</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）事业环境因素：</a:t>
            </a:r>
            <a:r>
              <a:rPr lang="zh-CN" altLang="en-US" sz="1200" b="1" dirty="0">
                <a:latin typeface="Times New Roman" panose="02020603050405020304" pitchFamily="18" charset="0"/>
                <a:cs typeface="Times New Roman" panose="02020603050405020304" pitchFamily="18" charset="0"/>
              </a:rPr>
              <a:t>主要是项目管理信息系统。可能包括进度计划软件工具、配置管理系统、信息收集与发布系统，或进入其他在线自动化系统的网络界面。</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4</a:t>
            </a:r>
            <a:r>
              <a:rPr lang="zh-CN" altLang="en-US" sz="1800" b="1" dirty="0">
                <a:solidFill>
                  <a:srgbClr val="7030A0"/>
                </a:solidFill>
                <a:latin typeface="Times New Roman" panose="02020603050405020304" pitchFamily="18" charset="0"/>
                <a:cs typeface="Times New Roman" panose="02020603050405020304" pitchFamily="18" charset="0"/>
              </a:rPr>
              <a:t>）组织过程资产</a:t>
            </a:r>
            <a:r>
              <a:rPr lang="zh-CN" altLang="en-US" sz="1800" b="1" dirty="0">
                <a:latin typeface="Times New Roman" panose="02020603050405020304" pitchFamily="18" charset="0"/>
                <a:cs typeface="Times New Roman" panose="02020603050405020304" pitchFamily="18" charset="0"/>
              </a:rPr>
              <a:t>：内容包括：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变更控制程序，包括修改公司标准、政策、计划和其他项目文件所需遵循的步骤，以及如何批准、确认和实施变更；</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批准与签发变更的程序；</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过程测量数据库，用来收集与提供过程和产品的测量数据；</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项目档案（如范围、成本、进度基准，绩效测量基准，项目日历，项目进度网络图，风险登记册，风险应对计划和风险影响评价）；</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配置管理知识库，包括公司标准、政策、程序和项目文件的各种版本以及基准。</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本过程的工具与技术</a:t>
            </a:r>
            <a:r>
              <a:rPr lang="zh-CN" altLang="en-US" sz="1800" b="1" dirty="0">
                <a:latin typeface="Times New Roman" panose="02020603050405020304" pitchFamily="18" charset="0"/>
                <a:cs typeface="Times New Roman" panose="02020603050405020304" pitchFamily="18" charset="0"/>
              </a:rPr>
              <a:t>主要有：</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1</a:t>
            </a:r>
            <a:r>
              <a:rPr lang="zh-CN" altLang="en-US" sz="1800" b="1" dirty="0">
                <a:solidFill>
                  <a:srgbClr val="7030A0"/>
                </a:solidFill>
                <a:latin typeface="Times New Roman" panose="02020603050405020304" pitchFamily="18" charset="0"/>
                <a:cs typeface="Times New Roman" panose="02020603050405020304" pitchFamily="18" charset="0"/>
              </a:rPr>
              <a:t>）专家判断</a:t>
            </a:r>
            <a:r>
              <a:rPr lang="zh-CN" altLang="en-US" sz="1800" b="1" dirty="0">
                <a:latin typeface="Times New Roman" panose="02020603050405020304" pitchFamily="18" charset="0"/>
                <a:cs typeface="Times New Roman" panose="02020603050405020304" pitchFamily="18" charset="0"/>
              </a:rPr>
              <a:t>：除了项目管理团队自己的判断外，也可以邀请干系人贡献专业知识和加入变更控制委员会。在本过程中，专家判断和专业知识可用于处理各种技术和管理问题。</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2</a:t>
            </a:r>
            <a:r>
              <a:rPr lang="zh-CN" altLang="en-US" sz="1800" b="1" dirty="0">
                <a:solidFill>
                  <a:srgbClr val="7030A0"/>
                </a:solidFill>
                <a:latin typeface="Times New Roman" panose="02020603050405020304" pitchFamily="18" charset="0"/>
                <a:cs typeface="Times New Roman" panose="02020603050405020304" pitchFamily="18" charset="0"/>
              </a:rPr>
              <a:t>）会议</a:t>
            </a:r>
            <a:r>
              <a:rPr lang="zh-CN" altLang="en-US" sz="1800" b="1" dirty="0">
                <a:latin typeface="Times New Roman" panose="02020603050405020304" pitchFamily="18" charset="0"/>
                <a:cs typeface="Times New Roman" panose="02020603050405020304" pitchFamily="18" charset="0"/>
              </a:rPr>
              <a:t>：通常是指变更控制会议。根据项目需要，可以由变更控制委员会（</a:t>
            </a:r>
            <a:r>
              <a:rPr lang="en-US" altLang="zh-CN" sz="1800" b="1" dirty="0">
                <a:latin typeface="Times New Roman" panose="02020603050405020304" pitchFamily="18" charset="0"/>
                <a:cs typeface="Times New Roman" panose="02020603050405020304" pitchFamily="18" charset="0"/>
              </a:rPr>
              <a:t>CCB</a:t>
            </a:r>
            <a:r>
              <a:rPr lang="zh-CN" altLang="en-US" sz="1800" b="1" dirty="0">
                <a:latin typeface="Times New Roman" panose="02020603050405020304" pitchFamily="18" charset="0"/>
                <a:cs typeface="Times New Roman" panose="02020603050405020304" pitchFamily="18" charset="0"/>
              </a:rPr>
              <a:t>）开会审查变更请求，并做出批准、否决或其他决定。</a:t>
            </a:r>
            <a:r>
              <a:rPr lang="en-US" altLang="zh-CN" sz="1800" b="1" dirty="0">
                <a:latin typeface="Times New Roman" panose="02020603050405020304" pitchFamily="18" charset="0"/>
                <a:cs typeface="Times New Roman" panose="02020603050405020304" pitchFamily="18" charset="0"/>
              </a:rPr>
              <a:t>CCB</a:t>
            </a:r>
            <a:r>
              <a:rPr lang="zh-CN" altLang="en-US" sz="1800" b="1" dirty="0">
                <a:latin typeface="Times New Roman" panose="02020603050405020304" pitchFamily="18" charset="0"/>
                <a:cs typeface="Times New Roman" panose="02020603050405020304" pitchFamily="18" charset="0"/>
              </a:rPr>
              <a:t>也可以审查配置管理活动。应该明确规定变更控制委员会的角色和职责，并经相关干系人一致同意后，记录在变更管理计划中。</a:t>
            </a:r>
            <a:r>
              <a:rPr lang="en-US" altLang="zh-CN" sz="1800" b="1" dirty="0">
                <a:latin typeface="Times New Roman" panose="02020603050405020304" pitchFamily="18" charset="0"/>
                <a:cs typeface="Times New Roman" panose="02020603050405020304" pitchFamily="18" charset="0"/>
              </a:rPr>
              <a:t>CCB</a:t>
            </a:r>
            <a:r>
              <a:rPr lang="zh-CN" altLang="en-US" sz="1800" b="1" dirty="0">
                <a:latin typeface="Times New Roman" panose="02020603050405020304" pitchFamily="18" charset="0"/>
                <a:cs typeface="Times New Roman" panose="02020603050405020304" pitchFamily="18" charset="0"/>
              </a:rPr>
              <a:t>的决定都应记录在案，并向干系人传达，以便其知晓并采取后续措施。</a:t>
            </a:r>
            <a:endParaRPr lang="en-US" altLang="zh-CN" sz="18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3</a:t>
            </a:r>
            <a:r>
              <a:rPr lang="zh-CN" altLang="en-US" sz="1800" b="1" dirty="0">
                <a:solidFill>
                  <a:srgbClr val="7030A0"/>
                </a:solidFill>
                <a:latin typeface="Times New Roman" panose="02020603050405020304" pitchFamily="18" charset="0"/>
                <a:cs typeface="Times New Roman" panose="02020603050405020304" pitchFamily="18" charset="0"/>
              </a:rPr>
              <a:t>）变更控制工具</a:t>
            </a:r>
            <a:r>
              <a:rPr lang="zh-CN" altLang="en-US" sz="1800" b="1" dirty="0">
                <a:latin typeface="Times New Roman" panose="02020603050405020304" pitchFamily="18" charset="0"/>
                <a:cs typeface="Times New Roman" panose="02020603050405020304" pitchFamily="18" charset="0"/>
              </a:rPr>
              <a:t>：为了便于开展配置和变更管理，可以使用一些手工活自动化的工具。工具的选择应基于项目干系人的需要，并考虑组织和环境情况和</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或制约因素。</a:t>
            </a:r>
          </a:p>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输出：</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1</a:t>
            </a:r>
            <a:r>
              <a:rPr lang="zh-CN" altLang="en-US" sz="1800" b="1" dirty="0">
                <a:solidFill>
                  <a:srgbClr val="7030A0"/>
                </a:solidFill>
                <a:latin typeface="Times New Roman" panose="02020603050405020304" pitchFamily="18" charset="0"/>
                <a:cs typeface="Times New Roman" panose="02020603050405020304" pitchFamily="18" charset="0"/>
              </a:rPr>
              <a:t>）批准的变更请求</a:t>
            </a:r>
            <a:r>
              <a:rPr lang="zh-CN" altLang="en-US" sz="1800" b="1" dirty="0">
                <a:latin typeface="Times New Roman" panose="02020603050405020304" pitchFamily="18" charset="0"/>
                <a:cs typeface="Times New Roman" panose="02020603050405020304" pitchFamily="18" charset="0"/>
              </a:rPr>
              <a:t>：项目经理、</a:t>
            </a:r>
            <a:r>
              <a:rPr lang="en-US" altLang="zh-CN" sz="1800" b="1" dirty="0">
                <a:latin typeface="Times New Roman" panose="02020603050405020304" pitchFamily="18" charset="0"/>
                <a:cs typeface="Times New Roman" panose="02020603050405020304" pitchFamily="18" charset="0"/>
              </a:rPr>
              <a:t>CCB</a:t>
            </a:r>
            <a:r>
              <a:rPr lang="zh-CN" altLang="en-US" sz="1800" b="1" dirty="0">
                <a:latin typeface="Times New Roman" panose="02020603050405020304" pitchFamily="18" charset="0"/>
                <a:cs typeface="Times New Roman" panose="02020603050405020304" pitchFamily="18" charset="0"/>
              </a:rPr>
              <a:t>或指定的团队成员应该根据变更控制系统处理变更请求。批准的变更请求应通过指导与管理项目工作过程加以实施。全部变更请求的处理结果，无论批准与否，都要在变更日志中更新。这种更新是项目文件更新的一部分。</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2</a:t>
            </a:r>
            <a:r>
              <a:rPr lang="zh-CN" altLang="en-US" sz="1800" b="1" dirty="0">
                <a:solidFill>
                  <a:srgbClr val="7030A0"/>
                </a:solidFill>
                <a:latin typeface="Times New Roman" panose="02020603050405020304" pitchFamily="18" charset="0"/>
                <a:cs typeface="Times New Roman" panose="02020603050405020304" pitchFamily="18" charset="0"/>
              </a:rPr>
              <a:t>）变更日志</a:t>
            </a:r>
            <a:r>
              <a:rPr lang="zh-CN" altLang="en-US" sz="1800" b="1" dirty="0">
                <a:latin typeface="Times New Roman" panose="02020603050405020304" pitchFamily="18" charset="0"/>
                <a:cs typeface="Times New Roman" panose="02020603050405020304" pitchFamily="18" charset="0"/>
              </a:rPr>
              <a:t>：用来记录项目过程中出现的变更。应该与相关的干系人沟通这些变更及其对项目时间、成本和风险的影响。被否决的变更请求也应该记录在变更日志中。</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3</a:t>
            </a:r>
            <a:r>
              <a:rPr lang="zh-CN" altLang="en-US" sz="1800" b="1" dirty="0">
                <a:solidFill>
                  <a:srgbClr val="7030A0"/>
                </a:solidFill>
                <a:latin typeface="Times New Roman" panose="02020603050405020304" pitchFamily="18" charset="0"/>
                <a:cs typeface="Times New Roman" panose="02020603050405020304" pitchFamily="18" charset="0"/>
              </a:rPr>
              <a:t>）项目管理计划（更新）</a:t>
            </a:r>
            <a:r>
              <a:rPr lang="zh-CN" altLang="en-US" sz="1800" b="1" dirty="0">
                <a:latin typeface="Times New Roman" panose="02020603050405020304" pitchFamily="18" charset="0"/>
                <a:cs typeface="Times New Roman" panose="02020603050405020304" pitchFamily="18" charset="0"/>
              </a:rPr>
              <a:t>：包括：各个子计划、受制于正式变更控制过程的基准。</a:t>
            </a:r>
          </a:p>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对基准的变更，只能针对今后的情况，而不能变更以往的绩效。这有助于保护基准和历史绩效数据的严肃性。</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4</a:t>
            </a:r>
            <a:r>
              <a:rPr lang="zh-CN" altLang="en-US" sz="1800" b="1" dirty="0">
                <a:solidFill>
                  <a:srgbClr val="7030A0"/>
                </a:solidFill>
                <a:latin typeface="Times New Roman" panose="02020603050405020304" pitchFamily="18" charset="0"/>
                <a:cs typeface="Times New Roman" panose="02020603050405020304" pitchFamily="18" charset="0"/>
              </a:rPr>
              <a:t>）项目文件（更新）</a:t>
            </a:r>
            <a:r>
              <a:rPr lang="zh-CN" altLang="en-US" sz="1800" b="1" dirty="0">
                <a:latin typeface="Times New Roman" panose="02020603050405020304" pitchFamily="18" charset="0"/>
                <a:cs typeface="Times New Roman" panose="02020603050405020304" pitchFamily="18" charset="0"/>
              </a:rPr>
              <a:t>：包括受制于项目正式变更控制过程影响的所有文件。</a:t>
            </a: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64</a:t>
            </a:fld>
            <a:endParaRPr lang="zh-CN" altLang="en-US"/>
          </a:p>
        </p:txBody>
      </p:sp>
    </p:spTree>
    <p:extLst>
      <p:ext uri="{BB962C8B-B14F-4D97-AF65-F5344CB8AC3E}">
        <p14:creationId xmlns:p14="http://schemas.microsoft.com/office/powerpoint/2010/main" val="1992214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这个系统还反映了被授权做出变更的相应人员、要求的文件，以及所有项目会用到的自动的或人工的跟踪系统。</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65</a:t>
            </a:fld>
            <a:endParaRPr lang="zh-CN" altLang="en-US"/>
          </a:p>
        </p:txBody>
      </p:sp>
    </p:spTree>
    <p:extLst>
      <p:ext uri="{BB962C8B-B14F-4D97-AF65-F5344CB8AC3E}">
        <p14:creationId xmlns:p14="http://schemas.microsoft.com/office/powerpoint/2010/main" val="40792103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这个系统还反映了被授权做出变更的相应人员、要求的文件，以及所有项目会用到的自动的或人工的跟踪系统。</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66</a:t>
            </a:fld>
            <a:endParaRPr lang="zh-CN" altLang="en-US"/>
          </a:p>
        </p:txBody>
      </p:sp>
    </p:spTree>
    <p:extLst>
      <p:ext uri="{BB962C8B-B14F-4D97-AF65-F5344CB8AC3E}">
        <p14:creationId xmlns:p14="http://schemas.microsoft.com/office/powerpoint/2010/main" val="40625165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这个系统还反映了被授权做出变更的相应人员、要求的文件，以及所有项目会用到的自动的或人工的跟踪系统。</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67</a:t>
            </a:fld>
            <a:endParaRPr lang="zh-CN" altLang="en-US"/>
          </a:p>
        </p:txBody>
      </p:sp>
    </p:spTree>
    <p:extLst>
      <p:ext uri="{BB962C8B-B14F-4D97-AF65-F5344CB8AC3E}">
        <p14:creationId xmlns:p14="http://schemas.microsoft.com/office/powerpoint/2010/main" val="67051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9</a:t>
            </a:fld>
            <a:endParaRPr lang="zh-CN" altLang="en-US"/>
          </a:p>
        </p:txBody>
      </p:sp>
    </p:spTree>
    <p:extLst>
      <p:ext uri="{BB962C8B-B14F-4D97-AF65-F5344CB8AC3E}">
        <p14:creationId xmlns:p14="http://schemas.microsoft.com/office/powerpoint/2010/main" val="27145154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本过程的输入</a:t>
            </a:r>
            <a:r>
              <a:rPr lang="zh-CN" altLang="en-US" sz="1200" b="1" dirty="0">
                <a:latin typeface="Times New Roman" panose="02020603050405020304" pitchFamily="18" charset="0"/>
                <a:cs typeface="Times New Roman" panose="02020603050405020304" pitchFamily="18" charset="0"/>
              </a:rPr>
              <a:t>有：</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0</a:t>
            </a:r>
            <a:r>
              <a:rPr lang="zh-CN" altLang="en-US" sz="1200" b="1" dirty="0">
                <a:solidFill>
                  <a:srgbClr val="7030A0"/>
                </a:solidFill>
                <a:latin typeface="Times New Roman" panose="02020603050405020304" pitchFamily="18" charset="0"/>
                <a:cs typeface="Times New Roman" panose="02020603050405020304" pitchFamily="18" charset="0"/>
              </a:rPr>
              <a:t>）变更请求项目管理计划工作绩效报告</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）项目管理计划：</a:t>
            </a:r>
            <a:r>
              <a:rPr lang="zh-CN" altLang="en-US" sz="1200" b="1" dirty="0">
                <a:latin typeface="Times New Roman" panose="02020603050405020304" pitchFamily="18" charset="0"/>
                <a:cs typeface="Times New Roman" panose="02020603050405020304" pitchFamily="18" charset="0"/>
              </a:rPr>
              <a:t>包括：范围管理计划、范围基准和变更管理计划。</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）工作绩效报告：</a:t>
            </a:r>
            <a:r>
              <a:rPr lang="zh-CN" altLang="en-US" sz="1200" b="1" dirty="0">
                <a:latin typeface="Times New Roman" panose="02020603050405020304" pitchFamily="18" charset="0"/>
                <a:cs typeface="Times New Roman" panose="02020603050405020304" pitchFamily="18" charset="0"/>
              </a:rPr>
              <a:t>对实施整体变更控制过程特别有用的工作绩效报告包括：资源可用情况、成本数据、挣值管理（</a:t>
            </a:r>
            <a:r>
              <a:rPr lang="en-US" altLang="zh-CN" sz="1200" b="1" dirty="0">
                <a:latin typeface="Times New Roman" panose="02020603050405020304" pitchFamily="18" charset="0"/>
                <a:cs typeface="Times New Roman" panose="02020603050405020304" pitchFamily="18" charset="0"/>
              </a:rPr>
              <a:t>EVM</a:t>
            </a:r>
            <a:r>
              <a:rPr lang="zh-CN" altLang="en-US" sz="1200" b="1" dirty="0">
                <a:latin typeface="Times New Roman" panose="02020603050405020304" pitchFamily="18" charset="0"/>
                <a:cs typeface="Times New Roman" panose="02020603050405020304" pitchFamily="18" charset="0"/>
              </a:rPr>
              <a:t>）报告、燃烧图或燃尽图。</a:t>
            </a:r>
          </a:p>
          <a:p>
            <a:pPr>
              <a:lnSpc>
                <a:spcPct val="150000"/>
              </a:lnSpc>
              <a:spcBef>
                <a:spcPts val="0"/>
              </a:spcBef>
              <a:buFont typeface="Wingdings" panose="05000000000000000000" pitchFamily="2" charset="2"/>
              <a:buChar char="n"/>
            </a:pPr>
            <a:r>
              <a:rPr lang="zh-CN" altLang="en-US" sz="1200" b="1" dirty="0">
                <a:solidFill>
                  <a:srgbClr val="7030A0"/>
                </a:solidFill>
                <a:latin typeface="Times New Roman" panose="02020603050405020304" pitchFamily="18" charset="0"/>
                <a:cs typeface="Times New Roman" panose="02020603050405020304" pitchFamily="18" charset="0"/>
              </a:rPr>
              <a:t>（</a:t>
            </a:r>
            <a:r>
              <a:rPr lang="en-US" altLang="zh-CN" sz="1200" b="1" dirty="0">
                <a:solidFill>
                  <a:srgbClr val="7030A0"/>
                </a:solidFill>
                <a:latin typeface="Times New Roman" panose="02020603050405020304" pitchFamily="18" charset="0"/>
                <a:cs typeface="Times New Roman" panose="02020603050405020304" pitchFamily="18" charset="0"/>
              </a:rPr>
              <a:t>3</a:t>
            </a:r>
            <a:r>
              <a:rPr lang="zh-CN" altLang="en-US" sz="1200" b="1" dirty="0">
                <a:solidFill>
                  <a:srgbClr val="7030A0"/>
                </a:solidFill>
                <a:latin typeface="Times New Roman" panose="02020603050405020304" pitchFamily="18" charset="0"/>
                <a:cs typeface="Times New Roman" panose="02020603050405020304" pitchFamily="18" charset="0"/>
              </a:rPr>
              <a:t>）事业环境因素：</a:t>
            </a:r>
            <a:r>
              <a:rPr lang="zh-CN" altLang="en-US" sz="1200" b="1" dirty="0">
                <a:latin typeface="Times New Roman" panose="02020603050405020304" pitchFamily="18" charset="0"/>
                <a:cs typeface="Times New Roman" panose="02020603050405020304" pitchFamily="18" charset="0"/>
              </a:rPr>
              <a:t>主要是项目管理信息系统。可能包括进度计划软件工具、配置管理系统、信息收集与发布系统，或进入其他在线自动化系统的网络界面。</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4</a:t>
            </a:r>
            <a:r>
              <a:rPr lang="zh-CN" altLang="en-US" sz="1800" b="1" dirty="0">
                <a:solidFill>
                  <a:srgbClr val="7030A0"/>
                </a:solidFill>
                <a:latin typeface="Times New Roman" panose="02020603050405020304" pitchFamily="18" charset="0"/>
                <a:cs typeface="Times New Roman" panose="02020603050405020304" pitchFamily="18" charset="0"/>
              </a:rPr>
              <a:t>）组织过程资产</a:t>
            </a:r>
            <a:r>
              <a:rPr lang="zh-CN" altLang="en-US" sz="1800" b="1" dirty="0">
                <a:latin typeface="Times New Roman" panose="02020603050405020304" pitchFamily="18" charset="0"/>
                <a:cs typeface="Times New Roman" panose="02020603050405020304" pitchFamily="18" charset="0"/>
              </a:rPr>
              <a:t>：内容包括：</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变更控制程序，包括修改公司标准、政策、计划和其他项目文件所需遵循的步骤，以及如何批准、确认和实施变更；</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批准与签发变更的程序；</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过程测量数据库，用来收集与提供过程和产品的测量数据；</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项目档案（如范围、成本、进度基准，绩效测量基准，项目日历，项目进度网络图，风险登记册，风险应对计划和风险影响评价）；</a:t>
            </a:r>
          </a:p>
          <a:p>
            <a:pPr lvl="1">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配置管理知识库，包括公司标准、政策、程序和项目文件的各种版本以及基准。</a:t>
            </a: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本过程的工具与技术</a:t>
            </a:r>
            <a:r>
              <a:rPr lang="zh-CN" altLang="en-US" sz="1800" b="1" dirty="0">
                <a:latin typeface="Times New Roman" panose="02020603050405020304" pitchFamily="18" charset="0"/>
                <a:cs typeface="Times New Roman" panose="02020603050405020304" pitchFamily="18" charset="0"/>
              </a:rPr>
              <a:t>主要有：</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1</a:t>
            </a:r>
            <a:r>
              <a:rPr lang="zh-CN" altLang="en-US" sz="1800" b="1" dirty="0">
                <a:solidFill>
                  <a:srgbClr val="7030A0"/>
                </a:solidFill>
                <a:latin typeface="Times New Roman" panose="02020603050405020304" pitchFamily="18" charset="0"/>
                <a:cs typeface="Times New Roman" panose="02020603050405020304" pitchFamily="18" charset="0"/>
              </a:rPr>
              <a:t>）专家判断</a:t>
            </a:r>
            <a:r>
              <a:rPr lang="zh-CN" altLang="en-US" sz="1800" b="1" dirty="0">
                <a:latin typeface="Times New Roman" panose="02020603050405020304" pitchFamily="18" charset="0"/>
                <a:cs typeface="Times New Roman" panose="02020603050405020304" pitchFamily="18" charset="0"/>
              </a:rPr>
              <a:t>：除了项目管理团队自己的判断外，也可以邀请干系人贡献专业知识和加入变更控制委员会。在本过程中，专家判断和专业知识可用于处理各种技术和管理问题。</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2</a:t>
            </a:r>
            <a:r>
              <a:rPr lang="zh-CN" altLang="en-US" sz="1800" b="1" dirty="0">
                <a:solidFill>
                  <a:srgbClr val="7030A0"/>
                </a:solidFill>
                <a:latin typeface="Times New Roman" panose="02020603050405020304" pitchFamily="18" charset="0"/>
                <a:cs typeface="Times New Roman" panose="02020603050405020304" pitchFamily="18" charset="0"/>
              </a:rPr>
              <a:t>）会议</a:t>
            </a:r>
            <a:r>
              <a:rPr lang="zh-CN" altLang="en-US" sz="1800" b="1" dirty="0">
                <a:latin typeface="Times New Roman" panose="02020603050405020304" pitchFamily="18" charset="0"/>
                <a:cs typeface="Times New Roman" panose="02020603050405020304" pitchFamily="18" charset="0"/>
              </a:rPr>
              <a:t>：通常是指变更控制会议。根据项目需要，可以由变更控制委员会（</a:t>
            </a:r>
            <a:r>
              <a:rPr lang="en-US" altLang="zh-CN" sz="1800" b="1" dirty="0">
                <a:latin typeface="Times New Roman" panose="02020603050405020304" pitchFamily="18" charset="0"/>
                <a:cs typeface="Times New Roman" panose="02020603050405020304" pitchFamily="18" charset="0"/>
              </a:rPr>
              <a:t>CCB</a:t>
            </a:r>
            <a:r>
              <a:rPr lang="zh-CN" altLang="en-US" sz="1800" b="1" dirty="0">
                <a:latin typeface="Times New Roman" panose="02020603050405020304" pitchFamily="18" charset="0"/>
                <a:cs typeface="Times New Roman" panose="02020603050405020304" pitchFamily="18" charset="0"/>
              </a:rPr>
              <a:t>）开会审查变更请求，并做出批准、否决或其他决定。</a:t>
            </a:r>
            <a:r>
              <a:rPr lang="en-US" altLang="zh-CN" sz="1800" b="1" dirty="0">
                <a:latin typeface="Times New Roman" panose="02020603050405020304" pitchFamily="18" charset="0"/>
                <a:cs typeface="Times New Roman" panose="02020603050405020304" pitchFamily="18" charset="0"/>
              </a:rPr>
              <a:t>CCB</a:t>
            </a:r>
            <a:r>
              <a:rPr lang="zh-CN" altLang="en-US" sz="1800" b="1" dirty="0">
                <a:latin typeface="Times New Roman" panose="02020603050405020304" pitchFamily="18" charset="0"/>
                <a:cs typeface="Times New Roman" panose="02020603050405020304" pitchFamily="18" charset="0"/>
              </a:rPr>
              <a:t>也可以审查配置管理活动。应该明确规定变更控制委员会的角色和职责，并经相关干系人一致同意后，记录在变更管理计划中。</a:t>
            </a:r>
            <a:r>
              <a:rPr lang="en-US" altLang="zh-CN" sz="1800" b="1" dirty="0">
                <a:latin typeface="Times New Roman" panose="02020603050405020304" pitchFamily="18" charset="0"/>
                <a:cs typeface="Times New Roman" panose="02020603050405020304" pitchFamily="18" charset="0"/>
              </a:rPr>
              <a:t>CCB</a:t>
            </a:r>
            <a:r>
              <a:rPr lang="zh-CN" altLang="en-US" sz="1800" b="1" dirty="0">
                <a:latin typeface="Times New Roman" panose="02020603050405020304" pitchFamily="18" charset="0"/>
                <a:cs typeface="Times New Roman" panose="02020603050405020304" pitchFamily="18" charset="0"/>
              </a:rPr>
              <a:t>的决定都应记录在案，并向干系人传达，以便其知晓并采取后续措施。</a:t>
            </a:r>
            <a:endParaRPr lang="en-US" altLang="zh-CN" sz="18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3</a:t>
            </a:r>
            <a:r>
              <a:rPr lang="zh-CN" altLang="en-US" sz="1800" b="1" dirty="0">
                <a:solidFill>
                  <a:srgbClr val="7030A0"/>
                </a:solidFill>
                <a:latin typeface="Times New Roman" panose="02020603050405020304" pitchFamily="18" charset="0"/>
                <a:cs typeface="Times New Roman" panose="02020603050405020304" pitchFamily="18" charset="0"/>
              </a:rPr>
              <a:t>）变更控制工具</a:t>
            </a:r>
            <a:r>
              <a:rPr lang="zh-CN" altLang="en-US" sz="1800" b="1" dirty="0">
                <a:latin typeface="Times New Roman" panose="02020603050405020304" pitchFamily="18" charset="0"/>
                <a:cs typeface="Times New Roman" panose="02020603050405020304" pitchFamily="18" charset="0"/>
              </a:rPr>
              <a:t>：为了便于开展配置和变更管理，可以使用一些手工活自动化的工具。工具的选择应基于项目干系人的需要，并考虑组织和环境情况和</a:t>
            </a: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或制约因素。</a:t>
            </a:r>
          </a:p>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输出：</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1</a:t>
            </a:r>
            <a:r>
              <a:rPr lang="zh-CN" altLang="en-US" sz="1800" b="1" dirty="0">
                <a:solidFill>
                  <a:srgbClr val="7030A0"/>
                </a:solidFill>
                <a:latin typeface="Times New Roman" panose="02020603050405020304" pitchFamily="18" charset="0"/>
                <a:cs typeface="Times New Roman" panose="02020603050405020304" pitchFamily="18" charset="0"/>
              </a:rPr>
              <a:t>）批准的变更请求</a:t>
            </a:r>
            <a:r>
              <a:rPr lang="zh-CN" altLang="en-US" sz="1800" b="1" dirty="0">
                <a:latin typeface="Times New Roman" panose="02020603050405020304" pitchFamily="18" charset="0"/>
                <a:cs typeface="Times New Roman" panose="02020603050405020304" pitchFamily="18" charset="0"/>
              </a:rPr>
              <a:t>：项目经理、</a:t>
            </a:r>
            <a:r>
              <a:rPr lang="en-US" altLang="zh-CN" sz="1800" b="1" dirty="0">
                <a:latin typeface="Times New Roman" panose="02020603050405020304" pitchFamily="18" charset="0"/>
                <a:cs typeface="Times New Roman" panose="02020603050405020304" pitchFamily="18" charset="0"/>
              </a:rPr>
              <a:t>CCB</a:t>
            </a:r>
            <a:r>
              <a:rPr lang="zh-CN" altLang="en-US" sz="1800" b="1" dirty="0">
                <a:latin typeface="Times New Roman" panose="02020603050405020304" pitchFamily="18" charset="0"/>
                <a:cs typeface="Times New Roman" panose="02020603050405020304" pitchFamily="18" charset="0"/>
              </a:rPr>
              <a:t>或指定的团队成员应该根据变更控制系统处理变更请求。批准的变更请求应通过指导与管理项目工作过程加以实施。全部变更请求的处理结果，无论批准与否，都要在变更日志中更新。这种更新是项目文件更新的一部分。</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2</a:t>
            </a:r>
            <a:r>
              <a:rPr lang="zh-CN" altLang="en-US" sz="1800" b="1" dirty="0">
                <a:solidFill>
                  <a:srgbClr val="7030A0"/>
                </a:solidFill>
                <a:latin typeface="Times New Roman" panose="02020603050405020304" pitchFamily="18" charset="0"/>
                <a:cs typeface="Times New Roman" panose="02020603050405020304" pitchFamily="18" charset="0"/>
              </a:rPr>
              <a:t>）变更日志</a:t>
            </a:r>
            <a:r>
              <a:rPr lang="zh-CN" altLang="en-US" sz="1800" b="1" dirty="0">
                <a:latin typeface="Times New Roman" panose="02020603050405020304" pitchFamily="18" charset="0"/>
                <a:cs typeface="Times New Roman" panose="02020603050405020304" pitchFamily="18" charset="0"/>
              </a:rPr>
              <a:t>：用来记录项目过程中出现的变更。应该与相关的干系人沟通这些变更及其对项目时间、成本和风险的影响。被否决的变更请求也应该记录在变更日志中。</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3</a:t>
            </a:r>
            <a:r>
              <a:rPr lang="zh-CN" altLang="en-US" sz="1800" b="1" dirty="0">
                <a:solidFill>
                  <a:srgbClr val="7030A0"/>
                </a:solidFill>
                <a:latin typeface="Times New Roman" panose="02020603050405020304" pitchFamily="18" charset="0"/>
                <a:cs typeface="Times New Roman" panose="02020603050405020304" pitchFamily="18" charset="0"/>
              </a:rPr>
              <a:t>）项目管理计划（更新）</a:t>
            </a:r>
            <a:r>
              <a:rPr lang="zh-CN" altLang="en-US" sz="1800" b="1" dirty="0">
                <a:latin typeface="Times New Roman" panose="02020603050405020304" pitchFamily="18" charset="0"/>
                <a:cs typeface="Times New Roman" panose="02020603050405020304" pitchFamily="18" charset="0"/>
              </a:rPr>
              <a:t>：包括：各个子计划、受制于正式变更控制过程的基准。</a:t>
            </a:r>
          </a:p>
          <a:p>
            <a:pPr>
              <a:lnSpc>
                <a:spcPct val="150000"/>
              </a:lnSpc>
              <a:spcBef>
                <a:spcPts val="0"/>
              </a:spcBef>
              <a:buFont typeface="Wingdings" panose="05000000000000000000" pitchFamily="2" charset="2"/>
              <a:buChar char="n"/>
            </a:pPr>
            <a:r>
              <a:rPr lang="zh-CN" altLang="en-US" sz="1800" b="1" dirty="0">
                <a:latin typeface="Times New Roman" panose="02020603050405020304" pitchFamily="18" charset="0"/>
                <a:cs typeface="Times New Roman" panose="02020603050405020304" pitchFamily="18" charset="0"/>
              </a:rPr>
              <a:t>对基准的变更，只能针对今后的情况，而不能变更以往的绩效。这有助于保护基准和历史绩效数据的严肃性。</a:t>
            </a:r>
          </a:p>
          <a:p>
            <a:pPr>
              <a:lnSpc>
                <a:spcPct val="150000"/>
              </a:lnSpc>
              <a:spcBef>
                <a:spcPts val="0"/>
              </a:spcBef>
              <a:buFont typeface="Wingdings" panose="05000000000000000000" pitchFamily="2" charset="2"/>
              <a:buChar char="n"/>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4</a:t>
            </a:r>
            <a:r>
              <a:rPr lang="zh-CN" altLang="en-US" sz="1800" b="1" dirty="0">
                <a:solidFill>
                  <a:srgbClr val="7030A0"/>
                </a:solidFill>
                <a:latin typeface="Times New Roman" panose="02020603050405020304" pitchFamily="18" charset="0"/>
                <a:cs typeface="Times New Roman" panose="02020603050405020304" pitchFamily="18" charset="0"/>
              </a:rPr>
              <a:t>）项目文件（更新）</a:t>
            </a:r>
            <a:r>
              <a:rPr lang="zh-CN" altLang="en-US" sz="1800" b="1" dirty="0">
                <a:latin typeface="Times New Roman" panose="02020603050405020304" pitchFamily="18" charset="0"/>
                <a:cs typeface="Times New Roman" panose="02020603050405020304" pitchFamily="18" charset="0"/>
              </a:rPr>
              <a:t>：包括受制于项目正式变更控制过程影响的所有文件。</a:t>
            </a: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68</a:t>
            </a:fld>
            <a:endParaRPr lang="zh-CN" altLang="en-US"/>
          </a:p>
        </p:txBody>
      </p:sp>
    </p:spTree>
    <p:extLst>
      <p:ext uri="{BB962C8B-B14F-4D97-AF65-F5344CB8AC3E}">
        <p14:creationId xmlns:p14="http://schemas.microsoft.com/office/powerpoint/2010/main" val="1819282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69</a:t>
            </a:fld>
            <a:endParaRPr lang="zh-CN" altLang="en-US"/>
          </a:p>
        </p:txBody>
      </p:sp>
    </p:spTree>
    <p:extLst>
      <p:ext uri="{BB962C8B-B14F-4D97-AF65-F5344CB8AC3E}">
        <p14:creationId xmlns:p14="http://schemas.microsoft.com/office/powerpoint/2010/main" val="29752127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70</a:t>
            </a:fld>
            <a:endParaRPr lang="zh-CN" altLang="en-US"/>
          </a:p>
        </p:txBody>
      </p:sp>
    </p:spTree>
    <p:extLst>
      <p:ext uri="{BB962C8B-B14F-4D97-AF65-F5344CB8AC3E}">
        <p14:creationId xmlns:p14="http://schemas.microsoft.com/office/powerpoint/2010/main" val="27090087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71</a:t>
            </a:fld>
            <a:endParaRPr lang="zh-CN" altLang="en-US"/>
          </a:p>
        </p:txBody>
      </p:sp>
    </p:spTree>
    <p:extLst>
      <p:ext uri="{BB962C8B-B14F-4D97-AF65-F5344CB8AC3E}">
        <p14:creationId xmlns:p14="http://schemas.microsoft.com/office/powerpoint/2010/main" val="1939295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项目章程</a:t>
            </a:r>
            <a:r>
              <a:rPr lang="zh-CN" altLang="en-US" sz="1200" b="1" dirty="0">
                <a:latin typeface="Times New Roman" panose="02020603050405020304" pitchFamily="18" charset="0"/>
                <a:cs typeface="Times New Roman" panose="02020603050405020304" pitchFamily="18" charset="0"/>
              </a:rPr>
              <a:t>：可提供与项目有关的、受项目结果或执行影响的内外部各方的信息，如项目发起人、客户、团队成员、参加项目的小组和部门，以及受项目影响的其他人员或组织。</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采购文件</a:t>
            </a:r>
            <a:r>
              <a:rPr lang="zh-CN" altLang="en-US" sz="1200" b="1" dirty="0">
                <a:latin typeface="Times New Roman" panose="02020603050405020304" pitchFamily="18" charset="0"/>
                <a:cs typeface="Times New Roman" panose="02020603050405020304" pitchFamily="18" charset="0"/>
              </a:rPr>
              <a:t>：如果项目是某个采购活动的结果，或基于某个已签订的合同，那么合同各方都是关键的项目干系人。也应该把其他相关方（如供应商）视为项目干系人。</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事业环境因素</a:t>
            </a:r>
            <a:r>
              <a:rPr lang="zh-CN" altLang="en-US" sz="1200" b="1" dirty="0">
                <a:latin typeface="Times New Roman" panose="02020603050405020304" pitchFamily="18" charset="0"/>
                <a:cs typeface="Times New Roman" panose="02020603050405020304" pitchFamily="18" charset="0"/>
              </a:rPr>
              <a:t>：包括：组织文化和结构、政府或行业标准（如法规和产品标准）、全球</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区域或当地的趋势、实践或习惯。</a:t>
            </a:r>
          </a:p>
          <a:p>
            <a:pPr>
              <a:lnSpc>
                <a:spcPct val="150000"/>
              </a:lnSpc>
              <a:spcBef>
                <a:spcPts val="0"/>
              </a:spcBef>
              <a:buFont typeface="Wingdings" panose="05000000000000000000" pitchFamily="2" charset="2"/>
              <a:buChar char="n"/>
            </a:pPr>
            <a:r>
              <a:rPr lang="zh-CN" altLang="en-US" sz="1200" b="1" dirty="0">
                <a:solidFill>
                  <a:srgbClr val="FF0000"/>
                </a:solidFill>
                <a:latin typeface="Times New Roman" panose="02020603050405020304" pitchFamily="18" charset="0"/>
                <a:cs typeface="Times New Roman" panose="02020603050405020304" pitchFamily="18" charset="0"/>
              </a:rPr>
              <a:t>组织过程资产</a:t>
            </a:r>
            <a:r>
              <a:rPr lang="zh-CN" altLang="en-US" sz="1200" b="1" dirty="0">
                <a:latin typeface="Times New Roman" panose="02020603050405020304" pitchFamily="18" charset="0"/>
                <a:cs typeface="Times New Roman" panose="02020603050405020304" pitchFamily="18" charset="0"/>
              </a:rPr>
              <a:t>：包括：干系人登记册模板、以往项目的经验教训和干系人登记册</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11</a:t>
            </a:fld>
            <a:endParaRPr lang="zh-CN" altLang="en-US"/>
          </a:p>
        </p:txBody>
      </p:sp>
    </p:spTree>
    <p:extLst>
      <p:ext uri="{BB962C8B-B14F-4D97-AF65-F5344CB8AC3E}">
        <p14:creationId xmlns:p14="http://schemas.microsoft.com/office/powerpoint/2010/main" val="48604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Bef>
                <a:spcPts val="0"/>
              </a:spcBef>
              <a:buNone/>
            </a:pPr>
            <a:r>
              <a:rPr lang="en-US" altLang="zh-CN" sz="1200" b="1" dirty="0">
                <a:latin typeface="Times New Roman" panose="02020603050405020304" pitchFamily="18" charset="0"/>
                <a:cs typeface="Times New Roman" panose="02020603050405020304" pitchFamily="18" charset="0"/>
              </a:rPr>
              <a:t>(1)</a:t>
            </a:r>
            <a:r>
              <a:rPr lang="zh-CN" altLang="en-US" sz="1200" b="1" dirty="0">
                <a:solidFill>
                  <a:srgbClr val="7030A0"/>
                </a:solidFill>
                <a:latin typeface="Times New Roman" panose="02020603050405020304" pitchFamily="18" charset="0"/>
                <a:cs typeface="Times New Roman" panose="02020603050405020304" pitchFamily="18" charset="0"/>
              </a:rPr>
              <a:t>内部项目</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00B0F0"/>
                </a:solidFill>
                <a:latin typeface="Times New Roman" panose="02020603050405020304" pitchFamily="18" charset="0"/>
                <a:cs typeface="Times New Roman" panose="02020603050405020304" pitchFamily="18" charset="0"/>
              </a:rPr>
              <a:t>项目启动者或发起人</a:t>
            </a:r>
            <a:r>
              <a:rPr lang="zh-CN" altLang="en-US" sz="1200" b="1" dirty="0">
                <a:latin typeface="Times New Roman" panose="02020603050405020304" pitchFamily="18" charset="0"/>
                <a:cs typeface="Times New Roman" panose="02020603050405020304" pitchFamily="18" charset="0"/>
              </a:rPr>
              <a:t>根据业务需要及对产品或服务的需求提供。</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200" b="1" dirty="0">
                <a:latin typeface="Times New Roman" panose="02020603050405020304" pitchFamily="18" charset="0"/>
                <a:cs typeface="Times New Roman" panose="02020603050405020304" pitchFamily="18" charset="0"/>
              </a:rPr>
              <a:t>(2)</a:t>
            </a:r>
            <a:r>
              <a:rPr lang="zh-CN" altLang="en-US" sz="1200" b="1" dirty="0">
                <a:solidFill>
                  <a:srgbClr val="7030A0"/>
                </a:solidFill>
                <a:latin typeface="Times New Roman" panose="02020603050405020304" pitchFamily="18" charset="0"/>
                <a:cs typeface="Times New Roman" panose="02020603050405020304" pitchFamily="18" charset="0"/>
              </a:rPr>
              <a:t>外部项目</a:t>
            </a:r>
            <a:r>
              <a:rPr lang="zh-CN" altLang="en-US" sz="1200" b="1" dirty="0">
                <a:latin typeface="Times New Roman" panose="02020603050405020304" pitchFamily="18" charset="0"/>
                <a:cs typeface="Times New Roman" panose="02020603050405020304" pitchFamily="18" charset="0"/>
              </a:rPr>
              <a:t>：</a:t>
            </a:r>
            <a:r>
              <a:rPr lang="zh-CN" altLang="en-US" sz="1200" b="1" dirty="0">
                <a:solidFill>
                  <a:srgbClr val="00B0F0"/>
                </a:solidFill>
                <a:latin typeface="Times New Roman" panose="02020603050405020304" pitchFamily="18" charset="0"/>
                <a:cs typeface="Times New Roman" panose="02020603050405020304" pitchFamily="18" charset="0"/>
              </a:rPr>
              <a:t>客户</a:t>
            </a:r>
            <a:r>
              <a:rPr lang="zh-CN" altLang="en-US" sz="1200" b="1" dirty="0">
                <a:latin typeface="Times New Roman" panose="02020603050405020304" pitchFamily="18" charset="0"/>
                <a:cs typeface="Times New Roman" panose="02020603050405020304" pitchFamily="18" charset="0"/>
              </a:rPr>
              <a:t>提供，可以是招标文件（例如，建议邀请书、信息邀请书、投标邀请书）的一部分，或合同的一部分。</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12</a:t>
            </a:fld>
            <a:endParaRPr lang="zh-CN" altLang="en-US"/>
          </a:p>
        </p:txBody>
      </p:sp>
    </p:spTree>
    <p:extLst>
      <p:ext uri="{BB962C8B-B14F-4D97-AF65-F5344CB8AC3E}">
        <p14:creationId xmlns:p14="http://schemas.microsoft.com/office/powerpoint/2010/main" val="3951274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en-US" altLang="zh-CN" sz="1800" b="1" dirty="0">
                <a:solidFill>
                  <a:srgbClr val="FF0000"/>
                </a:solidFill>
                <a:latin typeface="Times New Roman" panose="02020603050405020304" pitchFamily="18" charset="0"/>
                <a:cs typeface="Times New Roman" panose="02020603050405020304" pitchFamily="18" charset="0"/>
              </a:rPr>
              <a:t>SOW</a:t>
            </a:r>
            <a:r>
              <a:rPr lang="zh-CN" altLang="en-US" sz="1800" b="1" dirty="0">
                <a:solidFill>
                  <a:srgbClr val="FF0000"/>
                </a:solidFill>
                <a:latin typeface="Times New Roman" panose="02020603050405020304" pitchFamily="18" charset="0"/>
                <a:cs typeface="Times New Roman" panose="02020603050405020304" pitchFamily="18" charset="0"/>
              </a:rPr>
              <a:t>应包括以下内容：</a:t>
            </a:r>
          </a:p>
          <a:p>
            <a:pPr marL="457200" lvl="1" indent="0">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1</a:t>
            </a:r>
            <a:r>
              <a:rPr lang="zh-CN" altLang="en-US" sz="1800" b="1" dirty="0">
                <a:solidFill>
                  <a:srgbClr val="7030A0"/>
                </a:solidFill>
                <a:latin typeface="Times New Roman" panose="02020603050405020304" pitchFamily="18" charset="0"/>
                <a:cs typeface="Times New Roman" panose="02020603050405020304" pitchFamily="18" charset="0"/>
              </a:rPr>
              <a:t>）业务需要</a:t>
            </a:r>
            <a:r>
              <a:rPr lang="zh-CN" altLang="en-US" sz="1800" b="1" dirty="0">
                <a:latin typeface="Times New Roman" panose="02020603050405020304" pitchFamily="18" charset="0"/>
                <a:cs typeface="Times New Roman" panose="02020603050405020304" pitchFamily="18" charset="0"/>
              </a:rPr>
              <a:t>。</a:t>
            </a:r>
            <a:r>
              <a:rPr lang="zh-CN" altLang="en-US" sz="1800" b="1" u="sng" dirty="0">
                <a:solidFill>
                  <a:srgbClr val="00B050"/>
                </a:solidFill>
                <a:latin typeface="Times New Roman" panose="02020603050405020304" pitchFamily="18" charset="0"/>
                <a:cs typeface="Times New Roman" panose="02020603050405020304" pitchFamily="18" charset="0"/>
              </a:rPr>
              <a:t>（为什么要做？）</a:t>
            </a:r>
            <a:r>
              <a:rPr lang="zh-CN" altLang="en-US" sz="1800" b="1" dirty="0">
                <a:latin typeface="Times New Roman" panose="02020603050405020304" pitchFamily="18" charset="0"/>
                <a:cs typeface="Times New Roman" panose="02020603050405020304" pitchFamily="18" charset="0"/>
              </a:rPr>
              <a:t>可基于市场需求、技术进步、法律要求、政府法规或环境焦虑。通常，会在商业论证中，进行业务需要和成本效益分析，对项目进行论证。</a:t>
            </a:r>
          </a:p>
          <a:p>
            <a:pPr marL="457200" lvl="1" indent="0">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2</a:t>
            </a:r>
            <a:r>
              <a:rPr lang="zh-CN" altLang="en-US" sz="1800" b="1" dirty="0">
                <a:solidFill>
                  <a:srgbClr val="7030A0"/>
                </a:solidFill>
                <a:latin typeface="Times New Roman" panose="02020603050405020304" pitchFamily="18" charset="0"/>
                <a:cs typeface="Times New Roman" panose="02020603050405020304" pitchFamily="18" charset="0"/>
              </a:rPr>
              <a:t>）产品范围描述</a:t>
            </a:r>
            <a:r>
              <a:rPr lang="zh-CN" altLang="en-US" sz="1800" b="1" dirty="0">
                <a:latin typeface="Times New Roman" panose="02020603050405020304" pitchFamily="18" charset="0"/>
                <a:cs typeface="Times New Roman" panose="02020603050405020304" pitchFamily="18" charset="0"/>
              </a:rPr>
              <a:t>。</a:t>
            </a:r>
            <a:r>
              <a:rPr lang="zh-CN" altLang="en-US" sz="1800" b="1" u="sng" dirty="0">
                <a:solidFill>
                  <a:srgbClr val="00B050"/>
                </a:solidFill>
                <a:latin typeface="Times New Roman" panose="02020603050405020304" pitchFamily="18" charset="0"/>
                <a:cs typeface="Times New Roman" panose="02020603050405020304" pitchFamily="18" charset="0"/>
              </a:rPr>
              <a:t>（做什么产品？）</a:t>
            </a:r>
            <a:r>
              <a:rPr lang="zh-CN" altLang="en-US" sz="1800" b="1" dirty="0">
                <a:latin typeface="Times New Roman" panose="02020603050405020304" pitchFamily="18" charset="0"/>
                <a:cs typeface="Times New Roman" panose="02020603050405020304" pitchFamily="18" charset="0"/>
              </a:rPr>
              <a:t>记录项目所需产出的产品、服务或成果的特征，以及这些产品、服务或成果与项目所对应的业务需求之间的关系。</a:t>
            </a:r>
          </a:p>
          <a:p>
            <a:pPr marL="457200" lvl="1" indent="0">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3</a:t>
            </a:r>
            <a:r>
              <a:rPr lang="zh-CN" altLang="en-US" sz="1800" b="1" dirty="0">
                <a:solidFill>
                  <a:srgbClr val="7030A0"/>
                </a:solidFill>
                <a:latin typeface="Times New Roman" panose="02020603050405020304" pitchFamily="18" charset="0"/>
                <a:cs typeface="Times New Roman" panose="02020603050405020304" pitchFamily="18" charset="0"/>
              </a:rPr>
              <a:t>）战略计划</a:t>
            </a:r>
            <a:r>
              <a:rPr lang="zh-CN" altLang="en-US" sz="1800" b="1" dirty="0">
                <a:latin typeface="Times New Roman" panose="02020603050405020304" pitchFamily="18" charset="0"/>
                <a:cs typeface="Times New Roman" panose="02020603050405020304" pitchFamily="18" charset="0"/>
              </a:rPr>
              <a:t>。</a:t>
            </a:r>
            <a:r>
              <a:rPr lang="zh-CN" altLang="en-US" sz="1800" b="1" u="sng" dirty="0">
                <a:solidFill>
                  <a:srgbClr val="00B050"/>
                </a:solidFill>
                <a:latin typeface="Times New Roman" panose="02020603050405020304" pitchFamily="18" charset="0"/>
                <a:cs typeface="Times New Roman" panose="02020603050405020304" pitchFamily="18" charset="0"/>
              </a:rPr>
              <a:t>（对组织由什么好处？</a:t>
            </a:r>
            <a:r>
              <a:rPr lang="en-US" altLang="zh-CN" sz="1800" b="1" u="sng" dirty="0">
                <a:solidFill>
                  <a:srgbClr val="00B050"/>
                </a:solidFill>
                <a:latin typeface="Times New Roman" panose="02020603050405020304" pitchFamily="18" charset="0"/>
                <a:cs typeface="Times New Roman" panose="02020603050405020304" pitchFamily="18" charset="0"/>
              </a:rPr>
              <a:t>) </a:t>
            </a:r>
            <a:r>
              <a:rPr lang="zh-CN" altLang="en-US" sz="1800" b="1" dirty="0">
                <a:latin typeface="Times New Roman" panose="02020603050405020304" pitchFamily="18" charset="0"/>
                <a:cs typeface="Times New Roman" panose="02020603050405020304" pitchFamily="18" charset="0"/>
              </a:rPr>
              <a:t>记录了组织愿景和目标，也可包括高层级的使命阐述。所有项目都应支持组织的战略计划。确认项目符合战略计划，才能确保每个项目都能为组织的整体目标做出贡献。</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13</a:t>
            </a:fld>
            <a:endParaRPr lang="zh-CN" altLang="en-US"/>
          </a:p>
        </p:txBody>
      </p:sp>
    </p:spTree>
    <p:extLst>
      <p:ext uri="{BB962C8B-B14F-4D97-AF65-F5344CB8AC3E}">
        <p14:creationId xmlns:p14="http://schemas.microsoft.com/office/powerpoint/2010/main" val="2618854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通常由商业分析师根据各干系人提供的输入信息，完成这些分析。发起人应该认可商业论证的范围和局限。</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14</a:t>
            </a:fld>
            <a:endParaRPr lang="zh-CN" altLang="en-US"/>
          </a:p>
        </p:txBody>
      </p:sp>
    </p:spTree>
    <p:extLst>
      <p:ext uri="{BB962C8B-B14F-4D97-AF65-F5344CB8AC3E}">
        <p14:creationId xmlns:p14="http://schemas.microsoft.com/office/powerpoint/2010/main" val="76234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2022/9/14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2022/9/14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2022/9/14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2022/9/14</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2" Type="http://schemas.openxmlformats.org/officeDocument/2006/relationships/hyperlink" Target="&#30456;&#20851;&#34920;&#26684;/&#34920;4-1%20&#39033;&#30446;&#31456;&#31243;.docx"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2.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hyperlink" Target="&#30456;&#20851;&#34920;&#26684;/&#34920;4-2%20&#39033;&#30446;&#31649;&#29702;&#35745;&#21010;.docx" TargetMode="External"/><Relationship Id="rId7" Type="http://schemas.openxmlformats.org/officeDocument/2006/relationships/diagramColors" Target="../diagrams/colors18.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3.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microsoft.com/office/2007/relationships/diagramDrawing" Target="../diagrams/drawing33.xml"/><Relationship Id="rId3" Type="http://schemas.openxmlformats.org/officeDocument/2006/relationships/hyperlink" Target="&#30456;&#20851;&#34920;&#26684;/&#34920;4-3%20&#21464;&#26356;&#35831;&#27714;.docx" TargetMode="External"/><Relationship Id="rId7" Type="http://schemas.openxmlformats.org/officeDocument/2006/relationships/diagramColors" Target="../diagrams/colors33.xm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diagramQuickStyle" Target="../diagrams/quickStyle33.xml"/><Relationship Id="rId5" Type="http://schemas.openxmlformats.org/officeDocument/2006/relationships/diagramLayout" Target="../diagrams/layout33.xml"/><Relationship Id="rId4" Type="http://schemas.openxmlformats.org/officeDocument/2006/relationships/diagramData" Target="../diagrams/data3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项目整合管理</a:t>
            </a:r>
          </a:p>
        </p:txBody>
      </p:sp>
      <p:pic>
        <p:nvPicPr>
          <p:cNvPr id="16" name="图片 15"/>
          <p:cNvPicPr/>
          <p:nvPr/>
        </p:nvPicPr>
        <p:blipFill rotWithShape="1">
          <a:blip r:embed="rId2">
            <a:duotone>
              <a:prstClr val="black"/>
              <a:srgbClr val="0000FF">
                <a:tint val="45000"/>
                <a:satMod val="400000"/>
              </a:srgbClr>
            </a:duotone>
            <a:extLst>
              <a:ext uri="{28A0092B-C50C-407E-A947-70E740481C1C}">
                <a14:useLocalDpi xmlns:a14="http://schemas.microsoft.com/office/drawing/2010/main" val="0"/>
              </a:ext>
            </a:extLst>
          </a:blip>
          <a:srcRect r="70072"/>
          <a:stretch/>
        </p:blipFill>
        <p:spPr>
          <a:xfrm>
            <a:off x="107504" y="63996"/>
            <a:ext cx="864096" cy="864096"/>
          </a:xfrm>
          <a:prstGeom prst="rect">
            <a:avLst/>
          </a:prstGeom>
        </p:spPr>
      </p:pic>
      <p:sp>
        <p:nvSpPr>
          <p:cNvPr id="10" name="TextBox 13">
            <a:extLst>
              <a:ext uri="{FF2B5EF4-FFF2-40B4-BE49-F238E27FC236}">
                <a16:creationId xmlns:a16="http://schemas.microsoft.com/office/drawing/2014/main" id="{593DC776-331D-421E-89D2-8D0960F390BE}"/>
              </a:ext>
            </a:extLst>
          </p:cNvPr>
          <p:cNvSpPr txBox="1"/>
          <p:nvPr/>
        </p:nvSpPr>
        <p:spPr>
          <a:xfrm>
            <a:off x="1187624" y="265212"/>
            <a:ext cx="3711272" cy="461665"/>
          </a:xfrm>
          <a:prstGeom prst="rect">
            <a:avLst/>
          </a:prstGeom>
          <a:noFill/>
        </p:spPr>
        <p:txBody>
          <a:bodyPr wrap="none" rtlCol="0">
            <a:spAutoFit/>
          </a:bodyPr>
          <a:lstStyle/>
          <a:p>
            <a:r>
              <a:rPr lang="zh-CN" altLang="en-US" sz="24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软件项目管理与产品运维</a:t>
            </a:r>
          </a:p>
        </p:txBody>
      </p:sp>
      <p:cxnSp>
        <p:nvCxnSpPr>
          <p:cNvPr id="13" name="直接连接符 12">
            <a:extLst>
              <a:ext uri="{FF2B5EF4-FFF2-40B4-BE49-F238E27FC236}">
                <a16:creationId xmlns:a16="http://schemas.microsoft.com/office/drawing/2014/main" id="{0495BDAC-BDC8-4D45-9BD9-805FCD32F04F}"/>
              </a:ext>
            </a:extLst>
          </p:cNvPr>
          <p:cNvCxnSpPr>
            <a:cxnSpLocks/>
          </p:cNvCxnSpPr>
          <p:nvPr/>
        </p:nvCxnSpPr>
        <p:spPr>
          <a:xfrm>
            <a:off x="1199376" y="716447"/>
            <a:ext cx="369952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1123BC7-A241-449F-8D0C-E972424A1F0B}"/>
              </a:ext>
            </a:extLst>
          </p:cNvPr>
          <p:cNvPicPr>
            <a:picLocks noChangeAspect="1"/>
          </p:cNvPicPr>
          <p:nvPr/>
        </p:nvPicPr>
        <p:blipFill>
          <a:blip r:embed="rId2"/>
          <a:stretch>
            <a:fillRect/>
          </a:stretch>
        </p:blipFill>
        <p:spPr>
          <a:xfrm>
            <a:off x="294126" y="-1"/>
            <a:ext cx="8526346" cy="5640729"/>
          </a:xfrm>
          <a:prstGeom prst="rect">
            <a:avLst/>
          </a:prstGeom>
        </p:spPr>
      </p:pic>
      <p:sp>
        <p:nvSpPr>
          <p:cNvPr id="2" name="标题 1"/>
          <p:cNvSpPr>
            <a:spLocks noGrp="1"/>
          </p:cNvSpPr>
          <p:nvPr>
            <p:ph type="title"/>
          </p:nvPr>
        </p:nvSpPr>
        <p:spPr/>
        <p:txBody>
          <a:bodyPr/>
          <a:lstStyle/>
          <a:p>
            <a:r>
              <a:rPr lang="en-US" altLang="zh-CN" dirty="0"/>
              <a:t>4.1  </a:t>
            </a:r>
            <a:r>
              <a:rPr lang="zh-CN" altLang="en-US" dirty="0"/>
              <a:t>制定项目章程</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数据流向图</a:t>
            </a:r>
          </a:p>
        </p:txBody>
      </p:sp>
      <p:sp>
        <p:nvSpPr>
          <p:cNvPr id="4" name="矩形 3"/>
          <p:cNvSpPr/>
          <p:nvPr/>
        </p:nvSpPr>
        <p:spPr>
          <a:xfrm>
            <a:off x="4644008" y="1921396"/>
            <a:ext cx="79208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13606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制定项目章程</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2841207522"/>
              </p:ext>
            </p:extLst>
          </p:nvPr>
        </p:nvGraphicFramePr>
        <p:xfrm>
          <a:off x="143508" y="1417340"/>
          <a:ext cx="8856984" cy="2129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7EA02F6E-8DCF-43BB-9EC6-ED325F0C667A}"/>
              </a:ext>
            </a:extLst>
          </p:cNvPr>
          <p:cNvSpPr txBox="1"/>
          <p:nvPr/>
        </p:nvSpPr>
        <p:spPr>
          <a:xfrm>
            <a:off x="1331640" y="4202486"/>
            <a:ext cx="6340197" cy="461665"/>
          </a:xfrm>
          <a:prstGeom prst="rect">
            <a:avLst/>
          </a:prstGeom>
          <a:noFill/>
        </p:spPr>
        <p:txBody>
          <a:bodyPr wrap="none" rtlCol="0">
            <a:spAutoFit/>
          </a:bodyPr>
          <a:lstStyle/>
          <a:p>
            <a:r>
              <a:rPr lang="zh-CN" altLang="en-US" sz="2400" dirty="0"/>
              <a:t>包含</a:t>
            </a:r>
            <a:r>
              <a:rPr lang="zh-CN" altLang="en-US" sz="2400" b="1" dirty="0">
                <a:solidFill>
                  <a:srgbClr val="FF0000"/>
                </a:solidFill>
              </a:rPr>
              <a:t>主要</a:t>
            </a:r>
            <a:r>
              <a:rPr lang="zh-CN" altLang="en-US" sz="2400" dirty="0"/>
              <a:t>输入、工具与技术、输出的过程表示</a:t>
            </a:r>
          </a:p>
        </p:txBody>
      </p:sp>
    </p:spTree>
    <p:extLst>
      <p:ext uri="{BB962C8B-B14F-4D97-AF65-F5344CB8AC3E}">
        <p14:creationId xmlns:p14="http://schemas.microsoft.com/office/powerpoint/2010/main" val="26967657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en-US" dirty="0"/>
              <a:t>输入：项目工作说明书（</a:t>
            </a:r>
            <a:r>
              <a:rPr lang="en-US" altLang="zh-CN" dirty="0"/>
              <a:t>SOW</a:t>
            </a:r>
            <a:r>
              <a:rPr lang="zh-CN" altLang="en-US" dirty="0"/>
              <a:t>）</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项目工作说明书</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Statement of Work, SOW</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对项目</a:t>
            </a:r>
            <a:r>
              <a:rPr lang="zh-CN" altLang="en-US" sz="2400" b="1" u="sng" dirty="0">
                <a:solidFill>
                  <a:srgbClr val="7030A0"/>
                </a:solidFill>
                <a:latin typeface="Times New Roman" panose="02020603050405020304" pitchFamily="18" charset="0"/>
                <a:cs typeface="Times New Roman" panose="02020603050405020304" pitchFamily="18" charset="0"/>
              </a:rPr>
              <a:t>需交付的产品或服务的</a:t>
            </a:r>
            <a:r>
              <a:rPr lang="zh-CN" altLang="en-US" sz="2400" b="1" u="sng" dirty="0">
                <a:solidFill>
                  <a:srgbClr val="00B0F0"/>
                </a:solidFill>
                <a:latin typeface="Times New Roman" panose="02020603050405020304" pitchFamily="18" charset="0"/>
                <a:cs typeface="Times New Roman" panose="02020603050405020304" pitchFamily="18" charset="0"/>
              </a:rPr>
              <a:t>叙述性说明</a:t>
            </a:r>
            <a:endParaRPr lang="en-US" altLang="zh-CN" sz="2400" b="1" dirty="0">
              <a:solidFill>
                <a:srgbClr val="00B0F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6A438782-B858-4E4B-9918-9320DDB929D9}"/>
              </a:ext>
            </a:extLst>
          </p:cNvPr>
          <p:cNvGraphicFramePr/>
          <p:nvPr>
            <p:extLst>
              <p:ext uri="{D42A27DB-BD31-4B8C-83A1-F6EECF244321}">
                <p14:modId xmlns:p14="http://schemas.microsoft.com/office/powerpoint/2010/main" val="1273095053"/>
              </p:ext>
            </p:extLst>
          </p:nvPr>
        </p:nvGraphicFramePr>
        <p:xfrm>
          <a:off x="1043608" y="2137420"/>
          <a:ext cx="7308812"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a16="http://schemas.microsoft.com/office/drawing/2014/main" id="{A4BDFC47-5A50-489F-A516-B442128709C3}"/>
              </a:ext>
            </a:extLst>
          </p:cNvPr>
          <p:cNvSpPr txBox="1"/>
          <p:nvPr/>
        </p:nvSpPr>
        <p:spPr>
          <a:xfrm>
            <a:off x="2169504" y="3829608"/>
            <a:ext cx="2081717" cy="400110"/>
          </a:xfrm>
          <a:prstGeom prst="rect">
            <a:avLst/>
          </a:prstGeom>
          <a:noFill/>
        </p:spPr>
        <p:txBody>
          <a:bodyPr wrap="square">
            <a:spAutoFit/>
          </a:bodyPr>
          <a:lstStyle/>
          <a:p>
            <a:r>
              <a:rPr lang="zh-CN" altLang="en-US" sz="2000" b="1" dirty="0">
                <a:solidFill>
                  <a:srgbClr val="FFC000"/>
                </a:solidFill>
                <a:latin typeface="Times New Roman" panose="02020603050405020304" pitchFamily="18" charset="0"/>
                <a:cs typeface="Times New Roman" panose="02020603050405020304" pitchFamily="18" charset="0"/>
              </a:rPr>
              <a:t>项目启动者提供</a:t>
            </a:r>
            <a:endParaRPr lang="zh-CN" altLang="en-US" sz="2000" dirty="0">
              <a:solidFill>
                <a:srgbClr val="FFC000"/>
              </a:solidFill>
            </a:endParaRPr>
          </a:p>
        </p:txBody>
      </p:sp>
      <p:sp>
        <p:nvSpPr>
          <p:cNvPr id="10" name="文本框 9">
            <a:extLst>
              <a:ext uri="{FF2B5EF4-FFF2-40B4-BE49-F238E27FC236}">
                <a16:creationId xmlns:a16="http://schemas.microsoft.com/office/drawing/2014/main" id="{33AC0B2C-143D-4645-AFC7-6D32B61733FC}"/>
              </a:ext>
            </a:extLst>
          </p:cNvPr>
          <p:cNvSpPr txBox="1"/>
          <p:nvPr/>
        </p:nvSpPr>
        <p:spPr>
          <a:xfrm>
            <a:off x="5580112" y="4329668"/>
            <a:ext cx="1224136" cy="400110"/>
          </a:xfrm>
          <a:prstGeom prst="rect">
            <a:avLst/>
          </a:prstGeom>
          <a:noFill/>
        </p:spPr>
        <p:txBody>
          <a:bodyPr wrap="square">
            <a:spAutoFit/>
          </a:bodyPr>
          <a:lstStyle/>
          <a:p>
            <a:r>
              <a:rPr lang="zh-CN" altLang="en-US" sz="2000" b="1" dirty="0">
                <a:solidFill>
                  <a:srgbClr val="FFC000"/>
                </a:solidFill>
                <a:latin typeface="Times New Roman" panose="02020603050405020304" pitchFamily="18" charset="0"/>
                <a:cs typeface="Times New Roman" panose="02020603050405020304" pitchFamily="18" charset="0"/>
              </a:rPr>
              <a:t>客户提供</a:t>
            </a:r>
            <a:endParaRPr lang="zh-CN" altLang="en-US" sz="2000" dirty="0">
              <a:solidFill>
                <a:srgbClr val="FFC000"/>
              </a:solidFill>
            </a:endParaRPr>
          </a:p>
        </p:txBody>
      </p:sp>
    </p:spTree>
    <p:extLst>
      <p:ext uri="{BB962C8B-B14F-4D97-AF65-F5344CB8AC3E}">
        <p14:creationId xmlns:p14="http://schemas.microsoft.com/office/powerpoint/2010/main" val="1418471964"/>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70F63750-9343-46AD-BA9F-2A235EC68924}"/>
              </a:ext>
            </a:extLst>
          </p:cNvPr>
          <p:cNvGraphicFramePr/>
          <p:nvPr>
            <p:extLst>
              <p:ext uri="{D42A27DB-BD31-4B8C-83A1-F6EECF244321}">
                <p14:modId xmlns:p14="http://schemas.microsoft.com/office/powerpoint/2010/main" val="413335477"/>
              </p:ext>
            </p:extLst>
          </p:nvPr>
        </p:nvGraphicFramePr>
        <p:xfrm>
          <a:off x="467544" y="1039428"/>
          <a:ext cx="8208912" cy="3703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lstStyle/>
          <a:p>
            <a:r>
              <a:rPr lang="en-US" altLang="zh-CN" dirty="0"/>
              <a:t>4.1.1  </a:t>
            </a:r>
            <a:r>
              <a:rPr lang="zh-CN" altLang="en-US" dirty="0"/>
              <a:t>输入：项目工作说明书（</a:t>
            </a:r>
            <a:r>
              <a:rPr lang="en-US" altLang="zh-CN" dirty="0"/>
              <a:t>SOW</a:t>
            </a:r>
            <a:r>
              <a:rPr lang="zh-CN" altLang="en-US" dirty="0"/>
              <a:t>）</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2400" b="1" dirty="0">
                <a:solidFill>
                  <a:srgbClr val="FF0000"/>
                </a:solidFill>
                <a:latin typeface="Times New Roman" panose="02020603050405020304" pitchFamily="18" charset="0"/>
                <a:cs typeface="Times New Roman" panose="02020603050405020304" pitchFamily="18" charset="0"/>
              </a:rPr>
              <a:t>SOW</a:t>
            </a:r>
            <a:r>
              <a:rPr lang="zh-CN" altLang="en-US" sz="2400" b="1" dirty="0">
                <a:solidFill>
                  <a:srgbClr val="FF0000"/>
                </a:solidFill>
                <a:latin typeface="Times New Roman" panose="02020603050405020304" pitchFamily="18" charset="0"/>
                <a:cs typeface="Times New Roman" panose="02020603050405020304" pitchFamily="18" charset="0"/>
              </a:rPr>
              <a:t>包括的内容：</a:t>
            </a:r>
          </a:p>
        </p:txBody>
      </p:sp>
      <p:sp>
        <p:nvSpPr>
          <p:cNvPr id="6" name="文本框 5">
            <a:extLst>
              <a:ext uri="{FF2B5EF4-FFF2-40B4-BE49-F238E27FC236}">
                <a16:creationId xmlns:a16="http://schemas.microsoft.com/office/drawing/2014/main" id="{3DAEB474-1740-4B61-AA18-A6B183D09EE2}"/>
              </a:ext>
            </a:extLst>
          </p:cNvPr>
          <p:cNvSpPr txBox="1"/>
          <p:nvPr/>
        </p:nvSpPr>
        <p:spPr>
          <a:xfrm>
            <a:off x="452705" y="3711008"/>
            <a:ext cx="2088232" cy="400110"/>
          </a:xfrm>
          <a:prstGeom prst="rect">
            <a:avLst/>
          </a:prstGeom>
          <a:noFill/>
        </p:spPr>
        <p:txBody>
          <a:bodyPr wrap="square">
            <a:spAutoFit/>
          </a:bodyPr>
          <a:lstStyle/>
          <a:p>
            <a:r>
              <a:rPr lang="zh-CN" altLang="en-US" sz="2000" b="1" u="sng" dirty="0">
                <a:solidFill>
                  <a:srgbClr val="7030A0"/>
                </a:solidFill>
                <a:latin typeface="Times New Roman" panose="02020603050405020304" pitchFamily="18" charset="0"/>
                <a:cs typeface="Times New Roman" panose="02020603050405020304" pitchFamily="18" charset="0"/>
              </a:rPr>
              <a:t>（为什么要做？）</a:t>
            </a:r>
            <a:endParaRPr lang="zh-CN" altLang="en-US" sz="2000" dirty="0">
              <a:solidFill>
                <a:srgbClr val="7030A0"/>
              </a:solidFill>
            </a:endParaRPr>
          </a:p>
        </p:txBody>
      </p:sp>
      <p:sp>
        <p:nvSpPr>
          <p:cNvPr id="8" name="文本框 7">
            <a:extLst>
              <a:ext uri="{FF2B5EF4-FFF2-40B4-BE49-F238E27FC236}">
                <a16:creationId xmlns:a16="http://schemas.microsoft.com/office/drawing/2014/main" id="{CF893657-C304-411F-A0A6-B026005D5C75}"/>
              </a:ext>
            </a:extLst>
          </p:cNvPr>
          <p:cNvSpPr txBox="1"/>
          <p:nvPr/>
        </p:nvSpPr>
        <p:spPr>
          <a:xfrm>
            <a:off x="3419872" y="3711008"/>
            <a:ext cx="4979504" cy="400110"/>
          </a:xfrm>
          <a:prstGeom prst="rect">
            <a:avLst/>
          </a:prstGeom>
          <a:noFill/>
        </p:spPr>
        <p:txBody>
          <a:bodyPr wrap="square">
            <a:spAutoFit/>
          </a:bodyPr>
          <a:lstStyle/>
          <a:p>
            <a:r>
              <a:rPr lang="zh-CN" altLang="en-US" sz="2000" b="1" u="sng" dirty="0">
                <a:solidFill>
                  <a:srgbClr val="7030A0"/>
                </a:solidFill>
                <a:latin typeface="Times New Roman" panose="02020603050405020304" pitchFamily="18" charset="0"/>
                <a:cs typeface="Times New Roman" panose="02020603050405020304" pitchFamily="18" charset="0"/>
              </a:rPr>
              <a:t>（做什么产品？）</a:t>
            </a:r>
            <a:endParaRPr lang="zh-CN" altLang="en-US" sz="2000" dirty="0">
              <a:solidFill>
                <a:srgbClr val="7030A0"/>
              </a:solidFill>
            </a:endParaRPr>
          </a:p>
        </p:txBody>
      </p:sp>
      <p:sp>
        <p:nvSpPr>
          <p:cNvPr id="10" name="文本框 9">
            <a:extLst>
              <a:ext uri="{FF2B5EF4-FFF2-40B4-BE49-F238E27FC236}">
                <a16:creationId xmlns:a16="http://schemas.microsoft.com/office/drawing/2014/main" id="{6247D252-9974-413A-AD4D-D095F525D17A}"/>
              </a:ext>
            </a:extLst>
          </p:cNvPr>
          <p:cNvSpPr txBox="1"/>
          <p:nvPr/>
        </p:nvSpPr>
        <p:spPr>
          <a:xfrm>
            <a:off x="6294872" y="3711008"/>
            <a:ext cx="2843808" cy="400110"/>
          </a:xfrm>
          <a:prstGeom prst="rect">
            <a:avLst/>
          </a:prstGeom>
          <a:noFill/>
        </p:spPr>
        <p:txBody>
          <a:bodyPr wrap="square">
            <a:spAutoFit/>
          </a:bodyPr>
          <a:lstStyle/>
          <a:p>
            <a:r>
              <a:rPr lang="zh-CN" altLang="en-US" sz="2000" b="1" u="sng" dirty="0">
                <a:solidFill>
                  <a:srgbClr val="7030A0"/>
                </a:solidFill>
                <a:latin typeface="Times New Roman" panose="02020603050405020304" pitchFamily="18" charset="0"/>
                <a:cs typeface="Times New Roman" panose="02020603050405020304" pitchFamily="18" charset="0"/>
              </a:rPr>
              <a:t>（对组织有什么好处？</a:t>
            </a:r>
            <a:r>
              <a:rPr lang="en-US" altLang="zh-CN" sz="2000" b="1" u="sng" dirty="0">
                <a:solidFill>
                  <a:srgbClr val="7030A0"/>
                </a:solidFill>
                <a:latin typeface="Times New Roman" panose="02020603050405020304" pitchFamily="18" charset="0"/>
                <a:cs typeface="Times New Roman" panose="02020603050405020304" pitchFamily="18" charset="0"/>
              </a:rPr>
              <a:t>) </a:t>
            </a:r>
            <a:endParaRPr lang="zh-CN" altLang="en-US" sz="2000" dirty="0">
              <a:solidFill>
                <a:srgbClr val="7030A0"/>
              </a:solidFill>
            </a:endParaRPr>
          </a:p>
        </p:txBody>
      </p:sp>
    </p:spTree>
    <p:extLst>
      <p:ext uri="{BB962C8B-B14F-4D97-AF65-F5344CB8AC3E}">
        <p14:creationId xmlns:p14="http://schemas.microsoft.com/office/powerpoint/2010/main" val="404929459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en-US" dirty="0"/>
              <a:t>输入：商业论证</a:t>
            </a:r>
          </a:p>
        </p:txBody>
      </p:sp>
      <p:sp>
        <p:nvSpPr>
          <p:cNvPr id="9" name="副标题 8"/>
          <p:cNvSpPr txBox="1">
            <a:spLocks/>
          </p:cNvSpPr>
          <p:nvPr/>
        </p:nvSpPr>
        <p:spPr>
          <a:xfrm>
            <a:off x="301022"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商业论证</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决定项目</a:t>
            </a:r>
            <a:r>
              <a:rPr lang="zh-CN" altLang="en-US" sz="2400" b="1" dirty="0">
                <a:solidFill>
                  <a:srgbClr val="00B0F0"/>
                </a:solidFill>
                <a:latin typeface="Times New Roman" panose="02020603050405020304" pitchFamily="18" charset="0"/>
                <a:cs typeface="Times New Roman" panose="02020603050405020304" pitchFamily="18" charset="0"/>
              </a:rPr>
              <a:t>是否值得投资</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graphicFrame>
        <p:nvGraphicFramePr>
          <p:cNvPr id="14" name="图示 13">
            <a:extLst>
              <a:ext uri="{FF2B5EF4-FFF2-40B4-BE49-F238E27FC236}">
                <a16:creationId xmlns:a16="http://schemas.microsoft.com/office/drawing/2014/main" id="{F2442191-FCB8-4499-909F-2C464D38EE1C}"/>
              </a:ext>
            </a:extLst>
          </p:cNvPr>
          <p:cNvGraphicFramePr/>
          <p:nvPr>
            <p:extLst>
              <p:ext uri="{D42A27DB-BD31-4B8C-83A1-F6EECF244321}">
                <p14:modId xmlns:p14="http://schemas.microsoft.com/office/powerpoint/2010/main" val="696892684"/>
              </p:ext>
            </p:extLst>
          </p:nvPr>
        </p:nvGraphicFramePr>
        <p:xfrm>
          <a:off x="-153532" y="147577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文本框 15">
            <a:extLst>
              <a:ext uri="{FF2B5EF4-FFF2-40B4-BE49-F238E27FC236}">
                <a16:creationId xmlns:a16="http://schemas.microsoft.com/office/drawing/2014/main" id="{A33B19D3-F92E-4204-B84F-E7BD018DB48B}"/>
              </a:ext>
            </a:extLst>
          </p:cNvPr>
          <p:cNvSpPr txBox="1"/>
          <p:nvPr/>
        </p:nvSpPr>
        <p:spPr>
          <a:xfrm>
            <a:off x="5364088" y="3001516"/>
            <a:ext cx="3600400" cy="1012521"/>
          </a:xfrm>
          <a:prstGeom prst="rect">
            <a:avLst/>
          </a:prstGeom>
          <a:solidFill>
            <a:schemeClr val="tx2">
              <a:lumMod val="20000"/>
              <a:lumOff val="80000"/>
            </a:schemeClr>
          </a:solidFill>
        </p:spPr>
        <p:txBody>
          <a:bodyPr wrap="square">
            <a:spAutoFit/>
          </a:bodyPr>
          <a:lstStyle/>
          <a:p>
            <a:r>
              <a:rPr lang="zh-CN" altLang="en-US" sz="1800" b="1" dirty="0">
                <a:solidFill>
                  <a:srgbClr val="7030A0"/>
                </a:solidFill>
                <a:latin typeface="Times New Roman" panose="02020603050405020304" pitchFamily="18" charset="0"/>
                <a:cs typeface="Times New Roman" panose="02020603050405020304" pitchFamily="18" charset="0"/>
              </a:rPr>
              <a:t>定期审核：</a:t>
            </a:r>
            <a:endParaRPr lang="en-US" altLang="zh-CN" sz="1800" b="1" dirty="0">
              <a:solidFill>
                <a:srgbClr val="7030A0"/>
              </a:solidFill>
              <a:latin typeface="Times New Roman" panose="02020603050405020304" pitchFamily="18" charset="0"/>
              <a:cs typeface="Times New Roman" panose="02020603050405020304" pitchFamily="18" charset="0"/>
            </a:endParaRPr>
          </a:p>
          <a:p>
            <a:r>
              <a:rPr lang="zh-CN" altLang="en-US" sz="1800" b="1" dirty="0">
                <a:latin typeface="Times New Roman" panose="02020603050405020304" pitchFamily="18" charset="0"/>
                <a:cs typeface="Times New Roman" panose="02020603050405020304" pitchFamily="18" charset="0"/>
              </a:rPr>
              <a:t>（</a:t>
            </a:r>
            <a:r>
              <a:rPr lang="en-US" altLang="zh-CN" sz="1800" b="1" dirty="0">
                <a:latin typeface="Times New Roman" panose="02020603050405020304" pitchFamily="18" charset="0"/>
                <a:cs typeface="Times New Roman" panose="02020603050405020304" pitchFamily="18" charset="0"/>
              </a:rPr>
              <a:t>1</a:t>
            </a:r>
            <a:r>
              <a:rPr lang="zh-CN" altLang="en-US" sz="1800" b="1" dirty="0">
                <a:latin typeface="Times New Roman" panose="02020603050405020304" pitchFamily="18" charset="0"/>
                <a:cs typeface="Times New Roman" panose="02020603050405020304" pitchFamily="18" charset="0"/>
              </a:rPr>
              <a:t>）确保项目能实现其商业利益</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）满足广大干系人的需求</a:t>
            </a:r>
            <a:endParaRPr lang="zh-CN" altLang="en-US" dirty="0"/>
          </a:p>
        </p:txBody>
      </p:sp>
    </p:spTree>
    <p:extLst>
      <p:ext uri="{BB962C8B-B14F-4D97-AF65-F5344CB8AC3E}">
        <p14:creationId xmlns:p14="http://schemas.microsoft.com/office/powerpoint/2010/main" val="275280825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en-US" dirty="0"/>
              <a:t>输入：商业论证</a:t>
            </a:r>
          </a:p>
        </p:txBody>
      </p:sp>
      <p:sp>
        <p:nvSpPr>
          <p:cNvPr id="9" name="副标题 8"/>
          <p:cNvSpPr txBox="1">
            <a:spLocks/>
          </p:cNvSpPr>
          <p:nvPr/>
        </p:nvSpPr>
        <p:spPr>
          <a:xfrm>
            <a:off x="162699" y="697260"/>
            <a:ext cx="8981301"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00B0F0"/>
                </a:solidFill>
                <a:latin typeface="Times New Roman" panose="02020603050405020304" pitchFamily="18" charset="0"/>
                <a:cs typeface="Times New Roman" panose="02020603050405020304" pitchFamily="18" charset="0"/>
              </a:rPr>
              <a:t>编制商业论证的原因</a:t>
            </a:r>
          </a:p>
        </p:txBody>
      </p:sp>
      <p:graphicFrame>
        <p:nvGraphicFramePr>
          <p:cNvPr id="4" name="图示 3">
            <a:extLst>
              <a:ext uri="{FF2B5EF4-FFF2-40B4-BE49-F238E27FC236}">
                <a16:creationId xmlns:a16="http://schemas.microsoft.com/office/drawing/2014/main" id="{044CFE85-B1B4-4093-A9AD-43F8CB751354}"/>
              </a:ext>
            </a:extLst>
          </p:cNvPr>
          <p:cNvGraphicFramePr/>
          <p:nvPr>
            <p:extLst>
              <p:ext uri="{D42A27DB-BD31-4B8C-83A1-F6EECF244321}">
                <p14:modId xmlns:p14="http://schemas.microsoft.com/office/powerpoint/2010/main" val="2472518736"/>
              </p:ext>
            </p:extLst>
          </p:nvPr>
        </p:nvGraphicFramePr>
        <p:xfrm>
          <a:off x="467544" y="1273324"/>
          <a:ext cx="7944544" cy="4228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2207181"/>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  </a:t>
            </a:r>
            <a:r>
              <a:rPr lang="zh-CN" altLang="en-US" dirty="0"/>
              <a:t>输入：协议</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协议</a:t>
            </a:r>
            <a:r>
              <a:rPr lang="zh-CN" altLang="en-US" sz="2400" b="1" dirty="0">
                <a:latin typeface="Times New Roman" panose="02020603050405020304" pitchFamily="18" charset="0"/>
                <a:cs typeface="Times New Roman" panose="02020603050405020304" pitchFamily="18" charset="0"/>
              </a:rPr>
              <a:t>：定义启动项目的初衷</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协议的形式</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）合同（</a:t>
            </a:r>
            <a:r>
              <a:rPr lang="zh-CN" altLang="en-US" sz="2000" b="1" dirty="0">
                <a:solidFill>
                  <a:srgbClr val="7030A0"/>
                </a:solidFill>
                <a:latin typeface="Times New Roman" panose="02020603050405020304" pitchFamily="18" charset="0"/>
                <a:cs typeface="Times New Roman" panose="02020603050405020304" pitchFamily="18" charset="0"/>
              </a:rPr>
              <a:t>为外部客户做项目时）</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）谅解备忘录、服务品质协议、协议书、意向书、口头协议、电子邮件或其他书面协议</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717530"/>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制定项目章程</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2569407597"/>
              </p:ext>
            </p:extLst>
          </p:nvPr>
        </p:nvGraphicFramePr>
        <p:xfrm>
          <a:off x="143508" y="1633364"/>
          <a:ext cx="8856984" cy="2129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4094F55B-583A-460B-91FE-76C73597896F}"/>
              </a:ext>
            </a:extLst>
          </p:cNvPr>
          <p:cNvSpPr/>
          <p:nvPr/>
        </p:nvSpPr>
        <p:spPr>
          <a:xfrm>
            <a:off x="507737" y="3978898"/>
            <a:ext cx="8424936" cy="1614534"/>
          </a:xfrm>
          <a:prstGeom prst="wedgeRoundRectCallout">
            <a:avLst>
              <a:gd name="adj1" fmla="val -13495"/>
              <a:gd name="adj2" fmla="val -112096"/>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0">
              <a:lnSpc>
                <a:spcPct val="150000"/>
              </a:lnSpc>
              <a:spcBef>
                <a:spcPts val="0"/>
              </a:spcBef>
              <a:buNone/>
            </a:pPr>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、专家判断</a:t>
            </a:r>
            <a:r>
              <a:rPr lang="zh-CN" altLang="en-US" sz="2000" b="1" dirty="0">
                <a:solidFill>
                  <a:schemeClr val="tx1"/>
                </a:solidFill>
                <a:latin typeface="Times New Roman" panose="02020603050405020304" pitchFamily="18" charset="0"/>
                <a:cs typeface="Times New Roman" panose="02020603050405020304" pitchFamily="18" charset="0"/>
              </a:rPr>
              <a:t>：专家评估输入以及本过程的所有技术和管理细节</a:t>
            </a:r>
            <a:endParaRPr lang="en-US" altLang="zh-CN" sz="1800" b="1" dirty="0">
              <a:solidFill>
                <a:schemeClr val="tx1"/>
              </a:solidFill>
              <a:latin typeface="Times New Roman" panose="02020603050405020304" pitchFamily="18" charset="0"/>
              <a:cs typeface="Times New Roman" panose="02020603050405020304" pitchFamily="18" charset="0"/>
            </a:endParaRPr>
          </a:p>
          <a:p>
            <a:pPr marL="0" lvl="1" indent="0">
              <a:lnSpc>
                <a:spcPct val="150000"/>
              </a:lnSpc>
              <a:spcBef>
                <a:spcPts val="0"/>
              </a:spcBef>
              <a:buNone/>
            </a:pPr>
            <a:r>
              <a:rPr lang="en-US" altLang="zh-CN" sz="2000" b="1"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Times New Roman" panose="02020603050405020304" pitchFamily="18" charset="0"/>
                <a:cs typeface="Times New Roman" panose="02020603050405020304" pitchFamily="18" charset="0"/>
              </a:rPr>
              <a:t>、引导技术</a:t>
            </a:r>
            <a:r>
              <a:rPr lang="zh-CN" altLang="en-US" sz="2000" b="1" dirty="0">
                <a:solidFill>
                  <a:schemeClr val="tx1"/>
                </a:solidFill>
                <a:latin typeface="Times New Roman" panose="02020603050405020304" pitchFamily="18" charset="0"/>
                <a:cs typeface="Times New Roman" panose="02020603050405020304" pitchFamily="18" charset="0"/>
              </a:rPr>
              <a:t>：包括：头脑风暴、冲突处理、会议管理等</a:t>
            </a:r>
          </a:p>
        </p:txBody>
      </p:sp>
    </p:spTree>
    <p:extLst>
      <p:ext uri="{BB962C8B-B14F-4D97-AF65-F5344CB8AC3E}">
        <p14:creationId xmlns:p14="http://schemas.microsoft.com/office/powerpoint/2010/main" val="26485705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4.1.4  </a:t>
            </a:r>
            <a:r>
              <a:rPr lang="zh-CN" altLang="en-US" dirty="0"/>
              <a:t>过程工具与技术</a:t>
            </a:r>
          </a:p>
        </p:txBody>
      </p:sp>
      <p:sp>
        <p:nvSpPr>
          <p:cNvPr id="9" name="副标题 8"/>
          <p:cNvSpPr txBox="1">
            <a:spLocks/>
          </p:cNvSpPr>
          <p:nvPr/>
        </p:nvSpPr>
        <p:spPr>
          <a:xfrm>
            <a:off x="467544" y="1016000"/>
            <a:ext cx="835292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专家</a:t>
            </a:r>
            <a:r>
              <a:rPr lang="zh-CN" altLang="en-US" sz="2400" b="1" dirty="0">
                <a:solidFill>
                  <a:srgbClr val="7030A0"/>
                </a:solidFill>
                <a:latin typeface="Times New Roman" panose="02020603050405020304" pitchFamily="18" charset="0"/>
                <a:cs typeface="Times New Roman" panose="02020603050405020304" pitchFamily="18" charset="0"/>
              </a:rPr>
              <a:t>：具有专业知识或受过专业培训的任何小组或个人</a:t>
            </a:r>
            <a:endParaRPr lang="en-US" altLang="zh-CN" sz="2400" b="1" dirty="0">
              <a:latin typeface="Times New Roman" panose="02020603050405020304" pitchFamily="18" charset="0"/>
              <a:cs typeface="Times New Roman" panose="02020603050405020304" pitchFamily="18" charset="0"/>
            </a:endParaRPr>
          </a:p>
          <a:p>
            <a:pPr marL="0" lvl="1" indent="0">
              <a:lnSpc>
                <a:spcPct val="150000"/>
              </a:lnSpc>
              <a:spcBef>
                <a:spcPts val="0"/>
              </a:spcBef>
              <a:buNone/>
            </a:pPr>
            <a:r>
              <a:rPr lang="en-US" altLang="zh-CN" sz="1800" b="1" dirty="0">
                <a:latin typeface="Times New Roman" panose="02020603050405020304" pitchFamily="18" charset="0"/>
                <a:cs typeface="Times New Roman" panose="02020603050405020304" pitchFamily="18" charset="0"/>
              </a:rPr>
              <a:t>          </a:t>
            </a:r>
            <a:endParaRPr lang="en-US" altLang="zh-CN" sz="1800" b="1" u="sng" dirty="0">
              <a:latin typeface="Times New Roman" panose="02020603050405020304" pitchFamily="18" charset="0"/>
              <a:cs typeface="Times New Roman" panose="02020603050405020304" pitchFamily="18" charset="0"/>
            </a:endParaRPr>
          </a:p>
          <a:p>
            <a:pPr marL="0" lvl="1" indent="0">
              <a:lnSpc>
                <a:spcPct val="150000"/>
              </a:lnSpc>
              <a:spcBef>
                <a:spcPts val="0"/>
              </a:spcBef>
              <a:buNone/>
            </a:pPr>
            <a:endParaRPr lang="zh-CN" altLang="en-US" sz="1800" b="1" u="sng" dirty="0">
              <a:latin typeface="Times New Roman" panose="02020603050405020304" pitchFamily="18" charset="0"/>
              <a:cs typeface="Times New Roman" panose="02020603050405020304" pitchFamily="18" charset="0"/>
            </a:endParaRPr>
          </a:p>
        </p:txBody>
      </p:sp>
      <p:graphicFrame>
        <p:nvGraphicFramePr>
          <p:cNvPr id="5" name="图示 4">
            <a:extLst>
              <a:ext uri="{FF2B5EF4-FFF2-40B4-BE49-F238E27FC236}">
                <a16:creationId xmlns:a16="http://schemas.microsoft.com/office/drawing/2014/main" id="{C4EB444F-08F6-4301-8D03-654EF286E8B8}"/>
              </a:ext>
            </a:extLst>
          </p:cNvPr>
          <p:cNvGraphicFramePr/>
          <p:nvPr>
            <p:extLst>
              <p:ext uri="{D42A27DB-BD31-4B8C-83A1-F6EECF244321}">
                <p14:modId xmlns:p14="http://schemas.microsoft.com/office/powerpoint/2010/main" val="3030603443"/>
              </p:ext>
            </p:extLst>
          </p:nvPr>
        </p:nvGraphicFramePr>
        <p:xfrm>
          <a:off x="470914" y="1822948"/>
          <a:ext cx="8061526" cy="3194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052504"/>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制定项目章程</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797620962"/>
              </p:ext>
            </p:extLst>
          </p:nvPr>
        </p:nvGraphicFramePr>
        <p:xfrm>
          <a:off x="143508" y="1633364"/>
          <a:ext cx="8856984" cy="2129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1508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3.5  </a:t>
            </a:r>
            <a:r>
              <a:rPr lang="zh-CN" altLang="en-US" dirty="0"/>
              <a:t>项目管理软件</a:t>
            </a:r>
          </a:p>
        </p:txBody>
      </p:sp>
      <p:sp>
        <p:nvSpPr>
          <p:cNvPr id="9" name="副标题 8"/>
          <p:cNvSpPr txBox="1">
            <a:spLocks/>
          </p:cNvSpPr>
          <p:nvPr/>
        </p:nvSpPr>
        <p:spPr>
          <a:xfrm>
            <a:off x="4046"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五大项目管理过程组</a:t>
            </a:r>
            <a:r>
              <a:rPr lang="zh-CN" altLang="en-US" sz="1800" b="1" dirty="0">
                <a:latin typeface="Times New Roman" panose="02020603050405020304" pitchFamily="18" charset="0"/>
                <a:cs typeface="Times New Roman" panose="02020603050405020304" pitchFamily="18" charset="0"/>
              </a:rPr>
              <a:t>和</a:t>
            </a: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solidFill>
                  <a:srgbClr val="00B0F0"/>
                </a:solidFill>
                <a:latin typeface="Times New Roman" panose="02020603050405020304" pitchFamily="18" charset="0"/>
                <a:cs typeface="Times New Roman" panose="02020603050405020304" pitchFamily="18" charset="0"/>
              </a:rPr>
              <a:t>十大项目管理知识领域</a:t>
            </a:r>
            <a:endParaRPr lang="zh-CN" altLang="en-US" sz="1800" b="1" dirty="0">
              <a:latin typeface="Times New Roman" panose="02020603050405020304" pitchFamily="18" charset="0"/>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82616DAF-F915-45D3-B983-024AA06DE094}"/>
              </a:ext>
            </a:extLst>
          </p:cNvPr>
          <p:cNvGraphicFramePr>
            <a:graphicFrameLocks noGrp="1"/>
          </p:cNvGraphicFramePr>
          <p:nvPr>
            <p:extLst>
              <p:ext uri="{D42A27DB-BD31-4B8C-83A1-F6EECF244321}">
                <p14:modId xmlns:p14="http://schemas.microsoft.com/office/powerpoint/2010/main" val="3701943432"/>
              </p:ext>
            </p:extLst>
          </p:nvPr>
        </p:nvGraphicFramePr>
        <p:xfrm>
          <a:off x="-4047" y="-14105"/>
          <a:ext cx="9144001" cy="5743210"/>
        </p:xfrm>
        <a:graphic>
          <a:graphicData uri="http://schemas.openxmlformats.org/drawingml/2006/table">
            <a:tbl>
              <a:tblPr firstRow="1" bandRow="1">
                <a:tableStyleId>{5C22544A-7EE6-4342-B048-85BDC9FD1C3A}</a:tableStyleId>
              </a:tblPr>
              <a:tblGrid>
                <a:gridCol w="1187624">
                  <a:extLst>
                    <a:ext uri="{9D8B030D-6E8A-4147-A177-3AD203B41FA5}">
                      <a16:colId xmlns:a16="http://schemas.microsoft.com/office/drawing/2014/main" val="1349502847"/>
                    </a:ext>
                  </a:extLst>
                </a:gridCol>
                <a:gridCol w="1224136">
                  <a:extLst>
                    <a:ext uri="{9D8B030D-6E8A-4147-A177-3AD203B41FA5}">
                      <a16:colId xmlns:a16="http://schemas.microsoft.com/office/drawing/2014/main" val="1539098913"/>
                    </a:ext>
                  </a:extLst>
                </a:gridCol>
                <a:gridCol w="2232248">
                  <a:extLst>
                    <a:ext uri="{9D8B030D-6E8A-4147-A177-3AD203B41FA5}">
                      <a16:colId xmlns:a16="http://schemas.microsoft.com/office/drawing/2014/main" val="2141586376"/>
                    </a:ext>
                  </a:extLst>
                </a:gridCol>
                <a:gridCol w="1729144">
                  <a:extLst>
                    <a:ext uri="{9D8B030D-6E8A-4147-A177-3AD203B41FA5}">
                      <a16:colId xmlns:a16="http://schemas.microsoft.com/office/drawing/2014/main" val="3088941378"/>
                    </a:ext>
                  </a:extLst>
                </a:gridCol>
                <a:gridCol w="1583224">
                  <a:extLst>
                    <a:ext uri="{9D8B030D-6E8A-4147-A177-3AD203B41FA5}">
                      <a16:colId xmlns:a16="http://schemas.microsoft.com/office/drawing/2014/main" val="2223364234"/>
                    </a:ext>
                  </a:extLst>
                </a:gridCol>
                <a:gridCol w="1187625">
                  <a:extLst>
                    <a:ext uri="{9D8B030D-6E8A-4147-A177-3AD203B41FA5}">
                      <a16:colId xmlns:a16="http://schemas.microsoft.com/office/drawing/2014/main" val="1206539207"/>
                    </a:ext>
                  </a:extLst>
                </a:gridCol>
              </a:tblGrid>
              <a:tr h="306990">
                <a:tc rowSpan="2">
                  <a:txBody>
                    <a:bodyPr/>
                    <a:lstStyle/>
                    <a:p>
                      <a:pPr algn="ctr"/>
                      <a:r>
                        <a:rPr lang="zh-CN" altLang="en-US" sz="1400" dirty="0">
                          <a:solidFill>
                            <a:srgbClr val="FFC000"/>
                          </a:solidFill>
                        </a:rPr>
                        <a:t>知识领域</a:t>
                      </a:r>
                    </a:p>
                  </a:txBody>
                  <a:tcPr anchor="ctr"/>
                </a:tc>
                <a:tc gridSpan="5">
                  <a:txBody>
                    <a:bodyPr/>
                    <a:lstStyle/>
                    <a:p>
                      <a:pPr algn="ctr"/>
                      <a:r>
                        <a:rPr lang="zh-CN" altLang="en-US" sz="1500" dirty="0"/>
                        <a:t>项目管理过程组</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643238729"/>
                  </a:ext>
                </a:extLst>
              </a:tr>
              <a:tr h="306990">
                <a:tc vMerge="1">
                  <a:txBody>
                    <a:bodyPr/>
                    <a:lstStyle/>
                    <a:p>
                      <a:endParaRPr lang="zh-CN" altLang="en-US" dirty="0"/>
                    </a:p>
                  </a:txBody>
                  <a:tcPr/>
                </a:tc>
                <a:tc>
                  <a:txBody>
                    <a:bodyPr/>
                    <a:lstStyle/>
                    <a:p>
                      <a:pPr algn="ctr"/>
                      <a:r>
                        <a:rPr lang="zh-CN" altLang="en-US" sz="1200" b="1" dirty="0">
                          <a:solidFill>
                            <a:schemeClr val="bg1"/>
                          </a:solidFill>
                        </a:rPr>
                        <a:t>启动</a:t>
                      </a:r>
                    </a:p>
                  </a:txBody>
                  <a:tcPr anchor="ctr">
                    <a:solidFill>
                      <a:srgbClr val="016BBB"/>
                    </a:solidFill>
                  </a:tcPr>
                </a:tc>
                <a:tc>
                  <a:txBody>
                    <a:bodyPr/>
                    <a:lstStyle/>
                    <a:p>
                      <a:pPr algn="ctr"/>
                      <a:r>
                        <a:rPr lang="zh-CN" altLang="en-US" sz="1200" b="1" dirty="0">
                          <a:solidFill>
                            <a:schemeClr val="bg1"/>
                          </a:solidFill>
                        </a:rPr>
                        <a:t>规划</a:t>
                      </a:r>
                    </a:p>
                  </a:txBody>
                  <a:tcPr anchor="ctr">
                    <a:solidFill>
                      <a:srgbClr val="016BBB"/>
                    </a:solidFill>
                  </a:tcPr>
                </a:tc>
                <a:tc>
                  <a:txBody>
                    <a:bodyPr/>
                    <a:lstStyle/>
                    <a:p>
                      <a:pPr algn="ctr"/>
                      <a:r>
                        <a:rPr lang="zh-CN" altLang="en-US" sz="1200" b="1" dirty="0">
                          <a:solidFill>
                            <a:schemeClr val="bg1"/>
                          </a:solidFill>
                        </a:rPr>
                        <a:t>执行</a:t>
                      </a:r>
                    </a:p>
                  </a:txBody>
                  <a:tcPr anchor="ctr">
                    <a:solidFill>
                      <a:srgbClr val="016BBB"/>
                    </a:solidFill>
                  </a:tcPr>
                </a:tc>
                <a:tc>
                  <a:txBody>
                    <a:bodyPr/>
                    <a:lstStyle/>
                    <a:p>
                      <a:pPr algn="ctr"/>
                      <a:r>
                        <a:rPr lang="zh-CN" altLang="en-US" sz="1200" b="1" dirty="0">
                          <a:solidFill>
                            <a:schemeClr val="bg1"/>
                          </a:solidFill>
                        </a:rPr>
                        <a:t>监控</a:t>
                      </a:r>
                    </a:p>
                  </a:txBody>
                  <a:tcPr anchor="ctr">
                    <a:solidFill>
                      <a:srgbClr val="016BBB"/>
                    </a:solidFill>
                  </a:tcPr>
                </a:tc>
                <a:tc>
                  <a:txBody>
                    <a:bodyPr/>
                    <a:lstStyle/>
                    <a:p>
                      <a:pPr algn="ctr"/>
                      <a:r>
                        <a:rPr lang="zh-CN" altLang="en-US" sz="1200" b="1" dirty="0">
                          <a:solidFill>
                            <a:schemeClr val="bg1"/>
                          </a:solidFill>
                        </a:rPr>
                        <a:t>收尾</a:t>
                      </a:r>
                    </a:p>
                  </a:txBody>
                  <a:tcPr anchor="ctr">
                    <a:solidFill>
                      <a:srgbClr val="016BBB"/>
                    </a:solidFill>
                  </a:tcPr>
                </a:tc>
                <a:extLst>
                  <a:ext uri="{0D108BD9-81ED-4DB2-BD59-A6C34878D82A}">
                    <a16:rowId xmlns:a16="http://schemas.microsoft.com/office/drawing/2014/main" val="3412636229"/>
                  </a:ext>
                </a:extLst>
              </a:tr>
              <a:tr h="392740">
                <a:tc>
                  <a:txBody>
                    <a:bodyPr/>
                    <a:lstStyle/>
                    <a:p>
                      <a:r>
                        <a:rPr lang="en-US" altLang="zh-CN" sz="1200" b="1" dirty="0">
                          <a:solidFill>
                            <a:srgbClr val="FF0000"/>
                          </a:solidFill>
                        </a:rPr>
                        <a:t>4. </a:t>
                      </a:r>
                      <a:r>
                        <a:rPr lang="zh-CN" altLang="en-US" sz="1200" b="1" dirty="0">
                          <a:solidFill>
                            <a:srgbClr val="FF0000"/>
                          </a:solidFill>
                        </a:rPr>
                        <a:t>整合</a:t>
                      </a:r>
                    </a:p>
                  </a:txBody>
                  <a:tcPr anchor="ctr">
                    <a:solidFill>
                      <a:schemeClr val="bg1">
                        <a:lumMod val="75000"/>
                      </a:schemeClr>
                    </a:solidFill>
                  </a:tcPr>
                </a:tc>
                <a:tc>
                  <a:txBody>
                    <a:bodyPr/>
                    <a:lstStyle/>
                    <a:p>
                      <a:r>
                        <a:rPr lang="en-US" altLang="zh-CN" sz="1000" dirty="0">
                          <a:solidFill>
                            <a:srgbClr val="FF0000"/>
                          </a:solidFill>
                        </a:rPr>
                        <a:t>4.1 </a:t>
                      </a:r>
                      <a:r>
                        <a:rPr lang="zh-CN" altLang="en-US" sz="1000" dirty="0">
                          <a:solidFill>
                            <a:srgbClr val="FF0000"/>
                          </a:solidFill>
                        </a:rPr>
                        <a:t>制定项目章程</a:t>
                      </a:r>
                    </a:p>
                  </a:txBody>
                  <a:tcPr/>
                </a:tc>
                <a:tc>
                  <a:txBody>
                    <a:bodyPr/>
                    <a:lstStyle/>
                    <a:p>
                      <a:r>
                        <a:rPr lang="en-US" altLang="zh-CN" sz="1000" dirty="0">
                          <a:solidFill>
                            <a:srgbClr val="FF0000"/>
                          </a:solidFill>
                        </a:rPr>
                        <a:t>4.2 </a:t>
                      </a:r>
                      <a:r>
                        <a:rPr lang="zh-CN" altLang="en-US" sz="1000" dirty="0">
                          <a:solidFill>
                            <a:srgbClr val="FF0000"/>
                          </a:solidFill>
                        </a:rPr>
                        <a:t>制定项目管理计划</a:t>
                      </a:r>
                    </a:p>
                  </a:txBody>
                  <a:tcPr/>
                </a:tc>
                <a:tc>
                  <a:txBody>
                    <a:bodyPr/>
                    <a:lstStyle/>
                    <a:p>
                      <a:r>
                        <a:rPr lang="en-US" altLang="zh-CN" sz="1000" dirty="0">
                          <a:solidFill>
                            <a:srgbClr val="FF0000"/>
                          </a:solidFill>
                        </a:rPr>
                        <a:t>4.3 </a:t>
                      </a:r>
                      <a:r>
                        <a:rPr lang="zh-CN" altLang="en-US" sz="1000" dirty="0">
                          <a:solidFill>
                            <a:srgbClr val="FF0000"/>
                          </a:solidFill>
                        </a:rPr>
                        <a:t>指导与管理项目执行</a:t>
                      </a:r>
                    </a:p>
                  </a:txBody>
                  <a:tcPr/>
                </a:tc>
                <a:tc>
                  <a:txBody>
                    <a:bodyPr/>
                    <a:lstStyle/>
                    <a:p>
                      <a:r>
                        <a:rPr lang="en-US" altLang="zh-CN" sz="1000" dirty="0">
                          <a:solidFill>
                            <a:srgbClr val="FF0000"/>
                          </a:solidFill>
                        </a:rPr>
                        <a:t>4.4 </a:t>
                      </a:r>
                      <a:r>
                        <a:rPr lang="zh-CN" altLang="en-US" sz="1000" dirty="0">
                          <a:solidFill>
                            <a:srgbClr val="FF0000"/>
                          </a:solidFill>
                        </a:rPr>
                        <a:t>监控项目工作</a:t>
                      </a:r>
                      <a:endParaRPr lang="en-US" altLang="zh-CN" sz="1000" dirty="0">
                        <a:solidFill>
                          <a:srgbClr val="FF0000"/>
                        </a:solidFill>
                      </a:endParaRPr>
                    </a:p>
                    <a:p>
                      <a:r>
                        <a:rPr lang="en-US" altLang="zh-CN" sz="1000" dirty="0">
                          <a:solidFill>
                            <a:srgbClr val="FF0000"/>
                          </a:solidFill>
                        </a:rPr>
                        <a:t>4.5 </a:t>
                      </a:r>
                      <a:r>
                        <a:rPr lang="zh-CN" altLang="en-US" sz="1000" dirty="0">
                          <a:solidFill>
                            <a:srgbClr val="FF0000"/>
                          </a:solidFill>
                        </a:rPr>
                        <a:t>实施整体变更控制</a:t>
                      </a:r>
                    </a:p>
                  </a:txBody>
                  <a:tcPr/>
                </a:tc>
                <a:tc>
                  <a:txBody>
                    <a:bodyPr/>
                    <a:lstStyle/>
                    <a:p>
                      <a:r>
                        <a:rPr lang="en-US" altLang="zh-CN" sz="1000" dirty="0">
                          <a:solidFill>
                            <a:srgbClr val="FF0000"/>
                          </a:solidFill>
                        </a:rPr>
                        <a:t>15.0</a:t>
                      </a:r>
                      <a:r>
                        <a:rPr lang="en-US" altLang="zh-CN" sz="1000" baseline="0" dirty="0">
                          <a:solidFill>
                            <a:srgbClr val="FF0000"/>
                          </a:solidFill>
                        </a:rPr>
                        <a:t> </a:t>
                      </a:r>
                      <a:r>
                        <a:rPr lang="zh-CN" altLang="en-US" sz="1000" baseline="0" dirty="0">
                          <a:solidFill>
                            <a:srgbClr val="FF0000"/>
                          </a:solidFill>
                        </a:rPr>
                        <a:t>结束项目或阶段</a:t>
                      </a:r>
                      <a:endParaRPr lang="zh-CN" altLang="en-US" sz="1000" dirty="0">
                        <a:solidFill>
                          <a:srgbClr val="FF0000"/>
                        </a:solidFill>
                      </a:endParaRPr>
                    </a:p>
                  </a:txBody>
                  <a:tcPr/>
                </a:tc>
                <a:extLst>
                  <a:ext uri="{0D108BD9-81ED-4DB2-BD59-A6C34878D82A}">
                    <a16:rowId xmlns:a16="http://schemas.microsoft.com/office/drawing/2014/main" val="3751159375"/>
                  </a:ext>
                </a:extLst>
              </a:tr>
              <a:tr h="694848">
                <a:tc>
                  <a:txBody>
                    <a:bodyPr/>
                    <a:lstStyle/>
                    <a:p>
                      <a:r>
                        <a:rPr lang="en-US" altLang="zh-CN" sz="1200" b="1" dirty="0">
                          <a:solidFill>
                            <a:srgbClr val="FFFF00"/>
                          </a:solidFill>
                        </a:rPr>
                        <a:t>5. </a:t>
                      </a:r>
                      <a:r>
                        <a:rPr lang="zh-CN" altLang="en-US" sz="1200" b="1" dirty="0">
                          <a:solidFill>
                            <a:srgbClr val="FFFF00"/>
                          </a:solidFill>
                        </a:rPr>
                        <a:t>范围</a:t>
                      </a:r>
                    </a:p>
                  </a:txBody>
                  <a:tcPr anchor="ctr">
                    <a:solidFill>
                      <a:schemeClr val="bg1">
                        <a:lumMod val="75000"/>
                      </a:schemeClr>
                    </a:solidFill>
                  </a:tcPr>
                </a:tc>
                <a:tc>
                  <a:txBody>
                    <a:bodyPr/>
                    <a:lstStyle/>
                    <a:p>
                      <a:endParaRPr lang="zh-CN" altLang="en-US" sz="1000"/>
                    </a:p>
                  </a:txBody>
                  <a:tcPr/>
                </a:tc>
                <a:tc>
                  <a:txBody>
                    <a:bodyPr/>
                    <a:lstStyle/>
                    <a:p>
                      <a:r>
                        <a:rPr lang="en-US" altLang="zh-CN" sz="1000" dirty="0"/>
                        <a:t>5.1 </a:t>
                      </a:r>
                      <a:r>
                        <a:rPr lang="zh-CN" altLang="en-US" sz="1000" dirty="0"/>
                        <a:t>规划范围管理</a:t>
                      </a:r>
                      <a:endParaRPr lang="en-US" altLang="zh-CN" sz="1000" dirty="0"/>
                    </a:p>
                    <a:p>
                      <a:r>
                        <a:rPr lang="en-US" altLang="zh-CN" sz="1000" dirty="0"/>
                        <a:t>5.2 </a:t>
                      </a:r>
                      <a:r>
                        <a:rPr lang="zh-CN" altLang="en-US" sz="1000" dirty="0"/>
                        <a:t>收集需求</a:t>
                      </a:r>
                      <a:endParaRPr lang="en-US" altLang="zh-CN" sz="1000" dirty="0"/>
                    </a:p>
                    <a:p>
                      <a:r>
                        <a:rPr lang="en-US" altLang="zh-CN" sz="1000" dirty="0"/>
                        <a:t>5.3 </a:t>
                      </a:r>
                      <a:r>
                        <a:rPr lang="zh-CN" altLang="en-US" sz="1000" dirty="0"/>
                        <a:t>定义范围</a:t>
                      </a:r>
                      <a:endParaRPr lang="en-US" altLang="zh-CN" sz="1000" dirty="0"/>
                    </a:p>
                    <a:p>
                      <a:r>
                        <a:rPr lang="en-US" altLang="zh-CN" sz="1000" dirty="0"/>
                        <a:t>5.4 </a:t>
                      </a:r>
                      <a:r>
                        <a:rPr lang="zh-CN" altLang="en-US" sz="1000" dirty="0"/>
                        <a:t>创建</a:t>
                      </a:r>
                      <a:r>
                        <a:rPr lang="en-US" altLang="zh-CN" sz="1000" dirty="0"/>
                        <a:t>WBS</a:t>
                      </a:r>
                    </a:p>
                  </a:txBody>
                  <a:tcPr/>
                </a:tc>
                <a:tc>
                  <a:txBody>
                    <a:bodyPr/>
                    <a:lstStyle/>
                    <a:p>
                      <a:endParaRPr lang="zh-CN" altLang="en-US" sz="1000" dirty="0"/>
                    </a:p>
                  </a:txBody>
                  <a:tcPr/>
                </a:tc>
                <a:tc>
                  <a:txBody>
                    <a:bodyPr/>
                    <a:lstStyle/>
                    <a:p>
                      <a:r>
                        <a:rPr lang="en-US" altLang="zh-CN" sz="1000" dirty="0"/>
                        <a:t>5.5 </a:t>
                      </a:r>
                      <a:r>
                        <a:rPr lang="zh-CN" altLang="en-US" sz="1000" dirty="0"/>
                        <a:t>确认范围</a:t>
                      </a:r>
                      <a:endParaRPr lang="en-US" altLang="zh-CN" sz="1000" dirty="0"/>
                    </a:p>
                    <a:p>
                      <a:r>
                        <a:rPr lang="en-US" altLang="zh-CN" sz="1000" dirty="0"/>
                        <a:t>5.6 </a:t>
                      </a:r>
                      <a:r>
                        <a:rPr lang="zh-CN" altLang="en-US" sz="1000" dirty="0"/>
                        <a:t>控制范围</a:t>
                      </a:r>
                    </a:p>
                  </a:txBody>
                  <a:tcPr/>
                </a:tc>
                <a:tc>
                  <a:txBody>
                    <a:bodyPr/>
                    <a:lstStyle/>
                    <a:p>
                      <a:endParaRPr lang="zh-CN" altLang="en-US" sz="1000" dirty="0"/>
                    </a:p>
                  </a:txBody>
                  <a:tcPr/>
                </a:tc>
                <a:extLst>
                  <a:ext uri="{0D108BD9-81ED-4DB2-BD59-A6C34878D82A}">
                    <a16:rowId xmlns:a16="http://schemas.microsoft.com/office/drawing/2014/main" val="2392806891"/>
                  </a:ext>
                </a:extLst>
              </a:tr>
              <a:tr h="911230">
                <a:tc>
                  <a:txBody>
                    <a:bodyPr/>
                    <a:lstStyle/>
                    <a:p>
                      <a:r>
                        <a:rPr lang="en-US" altLang="zh-CN" sz="1200" b="1" dirty="0">
                          <a:solidFill>
                            <a:srgbClr val="FFFF00"/>
                          </a:solidFill>
                        </a:rPr>
                        <a:t>6. </a:t>
                      </a:r>
                      <a:r>
                        <a:rPr lang="zh-CN" altLang="en-US" sz="1200" b="1" dirty="0">
                          <a:solidFill>
                            <a:srgbClr val="FFFF00"/>
                          </a:solidFill>
                        </a:rPr>
                        <a:t>时间</a:t>
                      </a:r>
                    </a:p>
                  </a:txBody>
                  <a:tcPr anchor="ctr">
                    <a:solidFill>
                      <a:schemeClr val="bg1">
                        <a:lumMod val="75000"/>
                      </a:schemeClr>
                    </a:solidFill>
                  </a:tcPr>
                </a:tc>
                <a:tc>
                  <a:txBody>
                    <a:bodyPr/>
                    <a:lstStyle/>
                    <a:p>
                      <a:endParaRPr lang="zh-CN" altLang="en-US" sz="1000" dirty="0"/>
                    </a:p>
                  </a:txBody>
                  <a:tcPr/>
                </a:tc>
                <a:tc>
                  <a:txBody>
                    <a:bodyPr/>
                    <a:lstStyle/>
                    <a:p>
                      <a:r>
                        <a:rPr lang="en-US" altLang="zh-CN" sz="1000" dirty="0"/>
                        <a:t>6.1 </a:t>
                      </a:r>
                      <a:r>
                        <a:rPr lang="zh-CN" altLang="en-US" sz="1000" dirty="0"/>
                        <a:t>规划进度管理</a:t>
                      </a:r>
                      <a:endParaRPr lang="en-US" altLang="zh-CN" sz="1000" dirty="0"/>
                    </a:p>
                    <a:p>
                      <a:r>
                        <a:rPr lang="en-US" altLang="zh-CN" sz="1000" dirty="0"/>
                        <a:t>6.2 </a:t>
                      </a:r>
                      <a:r>
                        <a:rPr lang="zh-CN" altLang="en-US" sz="1000" dirty="0"/>
                        <a:t>定义活动</a:t>
                      </a:r>
                      <a:endParaRPr lang="en-US" altLang="zh-CN" sz="1000" dirty="0"/>
                    </a:p>
                    <a:p>
                      <a:r>
                        <a:rPr lang="en-US" altLang="zh-CN" sz="1000" dirty="0"/>
                        <a:t>6.3</a:t>
                      </a:r>
                      <a:r>
                        <a:rPr lang="en-US" altLang="zh-CN" sz="1000" baseline="0" dirty="0"/>
                        <a:t> </a:t>
                      </a:r>
                      <a:r>
                        <a:rPr lang="zh-CN" altLang="en-US" sz="1000" baseline="0" dirty="0"/>
                        <a:t>排列活动顺序</a:t>
                      </a:r>
                      <a:endParaRPr lang="en-US" altLang="zh-CN" sz="1000" baseline="0" dirty="0"/>
                    </a:p>
                    <a:p>
                      <a:r>
                        <a:rPr lang="en-US" altLang="zh-CN" sz="1000" baseline="0" dirty="0"/>
                        <a:t>6.4 </a:t>
                      </a:r>
                      <a:r>
                        <a:rPr lang="zh-CN" altLang="en-US" sz="1000" baseline="0" dirty="0"/>
                        <a:t>估算活动持续时间</a:t>
                      </a:r>
                      <a:endParaRPr lang="en-US" altLang="zh-CN" sz="1000" baseline="0" dirty="0"/>
                    </a:p>
                    <a:p>
                      <a:r>
                        <a:rPr lang="en-US" altLang="zh-CN" sz="1000" baseline="0" dirty="0"/>
                        <a:t>6.5 </a:t>
                      </a:r>
                      <a:r>
                        <a:rPr lang="zh-CN" altLang="en-US" sz="1000" baseline="0" dirty="0"/>
                        <a:t>制定进度计划</a:t>
                      </a:r>
                      <a:endParaRPr lang="zh-CN" altLang="en-US" sz="1000" dirty="0"/>
                    </a:p>
                  </a:txBody>
                  <a:tcPr/>
                </a:tc>
                <a:tc>
                  <a:txBody>
                    <a:bodyPr/>
                    <a:lstStyle/>
                    <a:p>
                      <a:endParaRPr lang="zh-CN" altLang="en-US" sz="1000" dirty="0"/>
                    </a:p>
                  </a:txBody>
                  <a:tcPr/>
                </a:tc>
                <a:tc>
                  <a:txBody>
                    <a:bodyPr/>
                    <a:lstStyle/>
                    <a:p>
                      <a:r>
                        <a:rPr lang="en-US" altLang="zh-CN" sz="1000" dirty="0"/>
                        <a:t>6.6 </a:t>
                      </a:r>
                      <a:r>
                        <a:rPr lang="zh-CN" altLang="en-US" sz="1000" dirty="0"/>
                        <a:t>控制进度</a:t>
                      </a:r>
                    </a:p>
                  </a:txBody>
                  <a:tcPr/>
                </a:tc>
                <a:tc>
                  <a:txBody>
                    <a:bodyPr/>
                    <a:lstStyle/>
                    <a:p>
                      <a:endParaRPr lang="zh-CN" altLang="en-US" sz="1000"/>
                    </a:p>
                  </a:txBody>
                  <a:tcPr/>
                </a:tc>
                <a:extLst>
                  <a:ext uri="{0D108BD9-81ED-4DB2-BD59-A6C34878D82A}">
                    <a16:rowId xmlns:a16="http://schemas.microsoft.com/office/drawing/2014/main" val="3137542670"/>
                  </a:ext>
                </a:extLst>
              </a:tr>
              <a:tr h="543794">
                <a:tc>
                  <a:txBody>
                    <a:bodyPr/>
                    <a:lstStyle/>
                    <a:p>
                      <a:r>
                        <a:rPr lang="en-US" altLang="zh-CN" sz="1200" b="1" dirty="0">
                          <a:solidFill>
                            <a:srgbClr val="FFFF00"/>
                          </a:solidFill>
                        </a:rPr>
                        <a:t>7. </a:t>
                      </a:r>
                      <a:r>
                        <a:rPr lang="zh-CN" altLang="en-US" sz="1200" b="1" dirty="0">
                          <a:solidFill>
                            <a:srgbClr val="FFFF00"/>
                          </a:solidFill>
                        </a:rPr>
                        <a:t>成本</a:t>
                      </a:r>
                    </a:p>
                  </a:txBody>
                  <a:tcPr anchor="ctr">
                    <a:solidFill>
                      <a:schemeClr val="bg1">
                        <a:lumMod val="75000"/>
                      </a:schemeClr>
                    </a:solidFill>
                  </a:tcPr>
                </a:tc>
                <a:tc>
                  <a:txBody>
                    <a:bodyPr/>
                    <a:lstStyle/>
                    <a:p>
                      <a:endParaRPr lang="zh-CN" altLang="en-US" sz="1000" dirty="0"/>
                    </a:p>
                  </a:txBody>
                  <a:tcPr/>
                </a:tc>
                <a:tc>
                  <a:txBody>
                    <a:bodyPr/>
                    <a:lstStyle/>
                    <a:p>
                      <a:r>
                        <a:rPr lang="en-US" altLang="zh-CN" sz="1000" dirty="0"/>
                        <a:t>7.1 </a:t>
                      </a:r>
                      <a:r>
                        <a:rPr lang="zh-CN" altLang="en-US" sz="1000" dirty="0"/>
                        <a:t>规划成本管理</a:t>
                      </a:r>
                      <a:endParaRPr lang="en-US" altLang="zh-CN" sz="1000" dirty="0"/>
                    </a:p>
                    <a:p>
                      <a:r>
                        <a:rPr lang="en-US" altLang="zh-CN" sz="1000" dirty="0"/>
                        <a:t>7.2 </a:t>
                      </a:r>
                      <a:r>
                        <a:rPr lang="zh-CN" altLang="en-US" sz="1000" dirty="0"/>
                        <a:t>估算成本</a:t>
                      </a:r>
                      <a:endParaRPr lang="en-US" altLang="zh-CN" sz="1000" dirty="0"/>
                    </a:p>
                    <a:p>
                      <a:r>
                        <a:rPr lang="en-US" altLang="zh-CN" sz="1000" dirty="0"/>
                        <a:t>7.3 </a:t>
                      </a:r>
                      <a:r>
                        <a:rPr lang="zh-CN" altLang="en-US" sz="1000" dirty="0"/>
                        <a:t>制定预算</a:t>
                      </a:r>
                    </a:p>
                  </a:txBody>
                  <a:tcPr/>
                </a:tc>
                <a:tc>
                  <a:txBody>
                    <a:bodyPr/>
                    <a:lstStyle/>
                    <a:p>
                      <a:endParaRPr lang="zh-CN" altLang="en-US" sz="1000" dirty="0"/>
                    </a:p>
                  </a:txBody>
                  <a:tcPr/>
                </a:tc>
                <a:tc>
                  <a:txBody>
                    <a:bodyPr/>
                    <a:lstStyle/>
                    <a:p>
                      <a:r>
                        <a:rPr lang="en-US" altLang="zh-CN" sz="1000" dirty="0"/>
                        <a:t>7.4 </a:t>
                      </a:r>
                      <a:r>
                        <a:rPr lang="zh-CN" altLang="en-US" sz="1000" dirty="0"/>
                        <a:t>控制成本</a:t>
                      </a:r>
                    </a:p>
                  </a:txBody>
                  <a:tcPr/>
                </a:tc>
                <a:tc>
                  <a:txBody>
                    <a:bodyPr/>
                    <a:lstStyle/>
                    <a:p>
                      <a:endParaRPr lang="zh-CN" altLang="en-US" sz="1000"/>
                    </a:p>
                  </a:txBody>
                  <a:tcPr/>
                </a:tc>
                <a:extLst>
                  <a:ext uri="{0D108BD9-81ED-4DB2-BD59-A6C34878D82A}">
                    <a16:rowId xmlns:a16="http://schemas.microsoft.com/office/drawing/2014/main" val="716816456"/>
                  </a:ext>
                </a:extLst>
              </a:tr>
              <a:tr h="256792">
                <a:tc>
                  <a:txBody>
                    <a:bodyPr/>
                    <a:lstStyle/>
                    <a:p>
                      <a:r>
                        <a:rPr lang="en-US" altLang="zh-CN" sz="1200" b="1" dirty="0">
                          <a:solidFill>
                            <a:srgbClr val="FFFF00"/>
                          </a:solidFill>
                        </a:rPr>
                        <a:t>8. </a:t>
                      </a:r>
                      <a:r>
                        <a:rPr lang="zh-CN" altLang="en-US" sz="1200" b="1" dirty="0">
                          <a:solidFill>
                            <a:srgbClr val="FFFF00"/>
                          </a:solidFill>
                        </a:rPr>
                        <a:t>质量</a:t>
                      </a:r>
                    </a:p>
                  </a:txBody>
                  <a:tcPr anchor="ctr">
                    <a:solidFill>
                      <a:schemeClr val="bg1">
                        <a:lumMod val="75000"/>
                      </a:schemeClr>
                    </a:solidFill>
                  </a:tcPr>
                </a:tc>
                <a:tc>
                  <a:txBody>
                    <a:bodyPr/>
                    <a:lstStyle/>
                    <a:p>
                      <a:endParaRPr lang="zh-CN" altLang="en-US" sz="1000"/>
                    </a:p>
                  </a:txBody>
                  <a:tcPr/>
                </a:tc>
                <a:tc>
                  <a:txBody>
                    <a:bodyPr/>
                    <a:lstStyle/>
                    <a:p>
                      <a:r>
                        <a:rPr lang="en-US" altLang="zh-CN" sz="1000" dirty="0"/>
                        <a:t>8.1 </a:t>
                      </a:r>
                      <a:r>
                        <a:rPr lang="zh-CN" altLang="en-US" sz="1000" dirty="0"/>
                        <a:t>规划质量管理</a:t>
                      </a:r>
                    </a:p>
                  </a:txBody>
                  <a:tcPr/>
                </a:tc>
                <a:tc>
                  <a:txBody>
                    <a:bodyPr/>
                    <a:lstStyle/>
                    <a:p>
                      <a:r>
                        <a:rPr lang="en-US" altLang="zh-CN" sz="1000" dirty="0"/>
                        <a:t>8.2</a:t>
                      </a:r>
                      <a:r>
                        <a:rPr lang="en-US" altLang="zh-CN" sz="1000" baseline="0" dirty="0"/>
                        <a:t> </a:t>
                      </a:r>
                      <a:r>
                        <a:rPr lang="zh-CN" altLang="en-US" sz="1000" baseline="0" dirty="0"/>
                        <a:t>实施质量保证</a:t>
                      </a:r>
                      <a:endParaRPr lang="zh-CN" altLang="en-US" sz="1000" dirty="0"/>
                    </a:p>
                  </a:txBody>
                  <a:tcPr/>
                </a:tc>
                <a:tc>
                  <a:txBody>
                    <a:bodyPr/>
                    <a:lstStyle/>
                    <a:p>
                      <a:r>
                        <a:rPr lang="en-US" altLang="zh-CN" sz="1000" dirty="0"/>
                        <a:t>8.3 </a:t>
                      </a:r>
                      <a:r>
                        <a:rPr lang="zh-CN" altLang="en-US" sz="1000" dirty="0"/>
                        <a:t>控制质量</a:t>
                      </a:r>
                    </a:p>
                  </a:txBody>
                  <a:tcPr/>
                </a:tc>
                <a:tc>
                  <a:txBody>
                    <a:bodyPr/>
                    <a:lstStyle/>
                    <a:p>
                      <a:endParaRPr lang="zh-CN" altLang="en-US" sz="1000"/>
                    </a:p>
                  </a:txBody>
                  <a:tcPr/>
                </a:tc>
                <a:extLst>
                  <a:ext uri="{0D108BD9-81ED-4DB2-BD59-A6C34878D82A}">
                    <a16:rowId xmlns:a16="http://schemas.microsoft.com/office/drawing/2014/main" val="1372679054"/>
                  </a:ext>
                </a:extLst>
              </a:tr>
              <a:tr h="543794">
                <a:tc>
                  <a:txBody>
                    <a:bodyPr/>
                    <a:lstStyle/>
                    <a:p>
                      <a:r>
                        <a:rPr lang="en-US" altLang="zh-CN" sz="1200" b="1" dirty="0">
                          <a:solidFill>
                            <a:srgbClr val="FFFF00"/>
                          </a:solidFill>
                        </a:rPr>
                        <a:t>9. </a:t>
                      </a:r>
                      <a:r>
                        <a:rPr lang="zh-CN" altLang="en-US" sz="1200" b="1" dirty="0">
                          <a:solidFill>
                            <a:srgbClr val="FFFF00"/>
                          </a:solidFill>
                        </a:rPr>
                        <a:t>人力资源</a:t>
                      </a:r>
                    </a:p>
                  </a:txBody>
                  <a:tcPr anchor="ctr">
                    <a:solidFill>
                      <a:schemeClr val="bg1">
                        <a:lumMod val="75000"/>
                      </a:schemeClr>
                    </a:solidFill>
                  </a:tcPr>
                </a:tc>
                <a:tc>
                  <a:txBody>
                    <a:bodyPr/>
                    <a:lstStyle/>
                    <a:p>
                      <a:endParaRPr lang="zh-CN" altLang="en-US" sz="1000"/>
                    </a:p>
                  </a:txBody>
                  <a:tcPr/>
                </a:tc>
                <a:tc>
                  <a:txBody>
                    <a:bodyPr/>
                    <a:lstStyle/>
                    <a:p>
                      <a:r>
                        <a:rPr lang="en-US" altLang="zh-CN" sz="1000" dirty="0"/>
                        <a:t>9.1 </a:t>
                      </a:r>
                      <a:r>
                        <a:rPr lang="zh-CN" altLang="en-US" sz="1000" dirty="0"/>
                        <a:t>规划人力资源管理</a:t>
                      </a:r>
                    </a:p>
                  </a:txBody>
                  <a:tcPr/>
                </a:tc>
                <a:tc>
                  <a:txBody>
                    <a:bodyPr/>
                    <a:lstStyle/>
                    <a:p>
                      <a:r>
                        <a:rPr lang="en-US" altLang="zh-CN" sz="1000" dirty="0"/>
                        <a:t>9.2 </a:t>
                      </a:r>
                      <a:r>
                        <a:rPr lang="zh-CN" altLang="en-US" sz="1000" dirty="0"/>
                        <a:t>组建团队</a:t>
                      </a:r>
                      <a:endParaRPr lang="en-US" altLang="zh-CN" sz="1000" dirty="0"/>
                    </a:p>
                    <a:p>
                      <a:r>
                        <a:rPr lang="en-US" altLang="zh-CN" sz="1000" dirty="0"/>
                        <a:t>9.3 </a:t>
                      </a:r>
                      <a:r>
                        <a:rPr lang="zh-CN" altLang="en-US" sz="1000" dirty="0"/>
                        <a:t>建设团队</a:t>
                      </a:r>
                      <a:endParaRPr lang="en-US" altLang="zh-CN" sz="1000" dirty="0"/>
                    </a:p>
                    <a:p>
                      <a:r>
                        <a:rPr lang="en-US" altLang="zh-CN" sz="1000" dirty="0"/>
                        <a:t>9.4 </a:t>
                      </a:r>
                      <a:r>
                        <a:rPr lang="zh-CN" altLang="en-US" sz="1000" dirty="0"/>
                        <a:t>管理团队</a:t>
                      </a:r>
                    </a:p>
                  </a:txBody>
                  <a:tcPr/>
                </a:tc>
                <a:tc>
                  <a:txBody>
                    <a:bodyPr/>
                    <a:lstStyle/>
                    <a:p>
                      <a:endParaRPr lang="zh-CN" altLang="en-US" sz="1000" dirty="0"/>
                    </a:p>
                  </a:txBody>
                  <a:tcPr/>
                </a:tc>
                <a:tc>
                  <a:txBody>
                    <a:bodyPr/>
                    <a:lstStyle/>
                    <a:p>
                      <a:endParaRPr lang="zh-CN" altLang="en-US" sz="1000"/>
                    </a:p>
                  </a:txBody>
                  <a:tcPr/>
                </a:tc>
                <a:extLst>
                  <a:ext uri="{0D108BD9-81ED-4DB2-BD59-A6C34878D82A}">
                    <a16:rowId xmlns:a16="http://schemas.microsoft.com/office/drawing/2014/main" val="3751637748"/>
                  </a:ext>
                </a:extLst>
              </a:tr>
              <a:tr h="333990">
                <a:tc>
                  <a:txBody>
                    <a:bodyPr/>
                    <a:lstStyle/>
                    <a:p>
                      <a:r>
                        <a:rPr lang="en-US" altLang="zh-CN" sz="1200" b="1" dirty="0">
                          <a:solidFill>
                            <a:srgbClr val="FFFF00"/>
                          </a:solidFill>
                        </a:rPr>
                        <a:t>10. </a:t>
                      </a:r>
                      <a:r>
                        <a:rPr lang="zh-CN" altLang="en-US" sz="1200" b="1" dirty="0">
                          <a:solidFill>
                            <a:srgbClr val="FFFF00"/>
                          </a:solidFill>
                        </a:rPr>
                        <a:t>干系人</a:t>
                      </a:r>
                    </a:p>
                  </a:txBody>
                  <a:tcPr anchor="ctr">
                    <a:solidFill>
                      <a:schemeClr val="bg1">
                        <a:lumMod val="75000"/>
                      </a:schemeClr>
                    </a:solidFill>
                  </a:tcPr>
                </a:tc>
                <a:tc>
                  <a:txBody>
                    <a:bodyPr/>
                    <a:lstStyle/>
                    <a:p>
                      <a:pPr algn="l"/>
                      <a:r>
                        <a:rPr lang="en-US" altLang="zh-CN" sz="1000" dirty="0"/>
                        <a:t>10.1 </a:t>
                      </a:r>
                      <a:r>
                        <a:rPr lang="zh-CN" altLang="en-US" sz="1000" dirty="0"/>
                        <a:t>识别干系人</a:t>
                      </a:r>
                    </a:p>
                  </a:txBody>
                  <a:tcPr anchor="ctr"/>
                </a:tc>
                <a:tc>
                  <a:txBody>
                    <a:bodyPr/>
                    <a:lstStyle/>
                    <a:p>
                      <a:pPr algn="l"/>
                      <a:r>
                        <a:rPr lang="en-US" altLang="zh-CN" sz="1000" dirty="0"/>
                        <a:t>10.2 </a:t>
                      </a:r>
                      <a:r>
                        <a:rPr lang="zh-CN" altLang="en-US" sz="1000" dirty="0"/>
                        <a:t>规划干系人管理</a:t>
                      </a:r>
                    </a:p>
                  </a:txBody>
                  <a:tcPr anchor="ctr"/>
                </a:tc>
                <a:tc>
                  <a:txBody>
                    <a:bodyPr/>
                    <a:lstStyle/>
                    <a:p>
                      <a:pPr algn="l"/>
                      <a:r>
                        <a:rPr lang="en-US" altLang="zh-CN" sz="1000" dirty="0"/>
                        <a:t>10.3</a:t>
                      </a:r>
                      <a:r>
                        <a:rPr lang="en-US" altLang="zh-CN" sz="1000" baseline="0" dirty="0"/>
                        <a:t> </a:t>
                      </a:r>
                      <a:r>
                        <a:rPr lang="zh-CN" altLang="en-US" sz="1000" baseline="0" dirty="0"/>
                        <a:t>管理干系人参与</a:t>
                      </a:r>
                      <a:endParaRPr lang="zh-CN" altLang="en-US" sz="1000" dirty="0"/>
                    </a:p>
                  </a:txBody>
                  <a:tcPr anchor="ctr"/>
                </a:tc>
                <a:tc>
                  <a:txBody>
                    <a:bodyPr/>
                    <a:lstStyle/>
                    <a:p>
                      <a:pPr algn="l"/>
                      <a:r>
                        <a:rPr lang="en-US" altLang="zh-CN" sz="1000" dirty="0"/>
                        <a:t>10.4</a:t>
                      </a:r>
                      <a:r>
                        <a:rPr lang="en-US" altLang="zh-CN" sz="1000" baseline="0" dirty="0"/>
                        <a:t> </a:t>
                      </a:r>
                      <a:r>
                        <a:rPr lang="zh-CN" altLang="en-US" sz="1000" baseline="0" dirty="0"/>
                        <a:t>控制干系人参与</a:t>
                      </a:r>
                      <a:endParaRPr lang="zh-CN" altLang="en-US" sz="1000" dirty="0"/>
                    </a:p>
                  </a:txBody>
                  <a:tcPr anchor="ctr"/>
                </a:tc>
                <a:tc>
                  <a:txBody>
                    <a:bodyPr/>
                    <a:lstStyle/>
                    <a:p>
                      <a:pPr algn="l"/>
                      <a:endParaRPr lang="zh-CN" altLang="en-US" sz="1000" dirty="0"/>
                    </a:p>
                  </a:txBody>
                  <a:tcPr anchor="ctr"/>
                </a:tc>
                <a:extLst>
                  <a:ext uri="{0D108BD9-81ED-4DB2-BD59-A6C34878D82A}">
                    <a16:rowId xmlns:a16="http://schemas.microsoft.com/office/drawing/2014/main" val="1464855307"/>
                  </a:ext>
                </a:extLst>
              </a:tr>
              <a:tr h="256792">
                <a:tc>
                  <a:txBody>
                    <a:bodyPr/>
                    <a:lstStyle/>
                    <a:p>
                      <a:r>
                        <a:rPr lang="en-US" altLang="zh-CN" sz="1200" b="1" dirty="0">
                          <a:solidFill>
                            <a:srgbClr val="FFFF00"/>
                          </a:solidFill>
                        </a:rPr>
                        <a:t>11. </a:t>
                      </a:r>
                      <a:r>
                        <a:rPr lang="zh-CN" altLang="en-US" sz="1200" b="1" dirty="0">
                          <a:solidFill>
                            <a:srgbClr val="FFFF00"/>
                          </a:solidFill>
                        </a:rPr>
                        <a:t>沟通</a:t>
                      </a:r>
                    </a:p>
                  </a:txBody>
                  <a:tcPr anchor="ctr">
                    <a:solidFill>
                      <a:schemeClr val="bg1">
                        <a:lumMod val="75000"/>
                      </a:schemeClr>
                    </a:solidFill>
                  </a:tcPr>
                </a:tc>
                <a:tc>
                  <a:txBody>
                    <a:bodyPr/>
                    <a:lstStyle/>
                    <a:p>
                      <a:endParaRPr lang="zh-CN" altLang="en-US" sz="1000"/>
                    </a:p>
                  </a:txBody>
                  <a:tcPr/>
                </a:tc>
                <a:tc>
                  <a:txBody>
                    <a:bodyPr/>
                    <a:lstStyle/>
                    <a:p>
                      <a:r>
                        <a:rPr lang="en-US" altLang="zh-CN" sz="1000" dirty="0"/>
                        <a:t>11.1 </a:t>
                      </a:r>
                      <a:r>
                        <a:rPr lang="zh-CN" altLang="en-US" sz="1000" dirty="0"/>
                        <a:t>规划沟通管理</a:t>
                      </a:r>
                    </a:p>
                  </a:txBody>
                  <a:tcPr/>
                </a:tc>
                <a:tc>
                  <a:txBody>
                    <a:bodyPr/>
                    <a:lstStyle/>
                    <a:p>
                      <a:r>
                        <a:rPr lang="en-US" altLang="zh-CN" sz="1000" dirty="0"/>
                        <a:t>11.2 </a:t>
                      </a:r>
                      <a:r>
                        <a:rPr lang="zh-CN" altLang="en-US" sz="1000" dirty="0"/>
                        <a:t>管理沟通</a:t>
                      </a:r>
                    </a:p>
                  </a:txBody>
                  <a:tcPr/>
                </a:tc>
                <a:tc>
                  <a:txBody>
                    <a:bodyPr/>
                    <a:lstStyle/>
                    <a:p>
                      <a:r>
                        <a:rPr lang="en-US" altLang="zh-CN" sz="1000" dirty="0"/>
                        <a:t>11.3 </a:t>
                      </a:r>
                      <a:r>
                        <a:rPr lang="zh-CN" altLang="en-US" sz="1000" dirty="0"/>
                        <a:t>控制沟通</a:t>
                      </a:r>
                    </a:p>
                  </a:txBody>
                  <a:tcPr/>
                </a:tc>
                <a:tc>
                  <a:txBody>
                    <a:bodyPr/>
                    <a:lstStyle/>
                    <a:p>
                      <a:endParaRPr lang="zh-CN" altLang="en-US" sz="1000"/>
                    </a:p>
                  </a:txBody>
                  <a:tcPr/>
                </a:tc>
                <a:extLst>
                  <a:ext uri="{0D108BD9-81ED-4DB2-BD59-A6C34878D82A}">
                    <a16:rowId xmlns:a16="http://schemas.microsoft.com/office/drawing/2014/main" val="3413577671"/>
                  </a:ext>
                </a:extLst>
              </a:tr>
              <a:tr h="845902">
                <a:tc>
                  <a:txBody>
                    <a:bodyPr/>
                    <a:lstStyle/>
                    <a:p>
                      <a:r>
                        <a:rPr lang="en-US" altLang="zh-CN" sz="1200" b="1" dirty="0">
                          <a:solidFill>
                            <a:srgbClr val="FFFF00"/>
                          </a:solidFill>
                        </a:rPr>
                        <a:t>12.</a:t>
                      </a:r>
                      <a:r>
                        <a:rPr lang="en-US" altLang="zh-CN" sz="1200" b="1" baseline="0" dirty="0">
                          <a:solidFill>
                            <a:srgbClr val="FFFF00"/>
                          </a:solidFill>
                        </a:rPr>
                        <a:t> </a:t>
                      </a:r>
                      <a:r>
                        <a:rPr lang="zh-CN" altLang="en-US" sz="1200" b="1" baseline="0" dirty="0">
                          <a:solidFill>
                            <a:srgbClr val="FFFF00"/>
                          </a:solidFill>
                        </a:rPr>
                        <a:t>风险</a:t>
                      </a:r>
                      <a:endParaRPr lang="zh-CN" altLang="en-US" sz="1200" b="1" dirty="0">
                        <a:solidFill>
                          <a:srgbClr val="FFFF00"/>
                        </a:solidFill>
                      </a:endParaRPr>
                    </a:p>
                  </a:txBody>
                  <a:tcPr anchor="ctr">
                    <a:solidFill>
                      <a:schemeClr val="bg1">
                        <a:lumMod val="75000"/>
                      </a:schemeClr>
                    </a:solidFill>
                  </a:tcPr>
                </a:tc>
                <a:tc>
                  <a:txBody>
                    <a:bodyPr/>
                    <a:lstStyle/>
                    <a:p>
                      <a:endParaRPr lang="zh-CN" altLang="en-US" sz="1000"/>
                    </a:p>
                  </a:txBody>
                  <a:tcPr/>
                </a:tc>
                <a:tc>
                  <a:txBody>
                    <a:bodyPr/>
                    <a:lstStyle/>
                    <a:p>
                      <a:r>
                        <a:rPr lang="en-US" altLang="zh-CN" sz="1000" dirty="0"/>
                        <a:t>12.1 </a:t>
                      </a:r>
                      <a:r>
                        <a:rPr lang="zh-CN" altLang="en-US" sz="1000" dirty="0"/>
                        <a:t>规划风险管理</a:t>
                      </a:r>
                      <a:endParaRPr lang="en-US" altLang="zh-CN" sz="1000" dirty="0"/>
                    </a:p>
                    <a:p>
                      <a:r>
                        <a:rPr lang="en-US" altLang="zh-CN" sz="1000" dirty="0"/>
                        <a:t>12.2 </a:t>
                      </a:r>
                      <a:r>
                        <a:rPr lang="zh-CN" altLang="en-US" sz="1000" dirty="0"/>
                        <a:t>识别风险</a:t>
                      </a:r>
                      <a:endParaRPr lang="en-US" altLang="zh-CN" sz="1000" dirty="0"/>
                    </a:p>
                    <a:p>
                      <a:r>
                        <a:rPr lang="en-US" altLang="zh-CN" sz="1000" dirty="0"/>
                        <a:t>12.3 </a:t>
                      </a:r>
                      <a:r>
                        <a:rPr lang="zh-CN" altLang="en-US" sz="1000" dirty="0"/>
                        <a:t>实施定性风险分析</a:t>
                      </a:r>
                      <a:endParaRPr lang="en-US" altLang="zh-CN"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a:t>12.4 </a:t>
                      </a:r>
                      <a:r>
                        <a:rPr lang="zh-CN" altLang="en-US" sz="1000" dirty="0"/>
                        <a:t>实施定量风险分析</a:t>
                      </a:r>
                      <a:endParaRPr lang="en-US" altLang="zh-CN" sz="1000" dirty="0"/>
                    </a:p>
                    <a:p>
                      <a:r>
                        <a:rPr lang="en-US" altLang="zh-CN" sz="1000" dirty="0"/>
                        <a:t>12.5 </a:t>
                      </a:r>
                      <a:r>
                        <a:rPr lang="zh-CN" altLang="en-US" sz="1000" dirty="0"/>
                        <a:t>规划风险应对</a:t>
                      </a:r>
                    </a:p>
                  </a:txBody>
                  <a:tcPr/>
                </a:tc>
                <a:tc>
                  <a:txBody>
                    <a:bodyPr/>
                    <a:lstStyle/>
                    <a:p>
                      <a:endParaRPr lang="zh-CN" altLang="en-US" sz="1000" dirty="0"/>
                    </a:p>
                  </a:txBody>
                  <a:tcPr/>
                </a:tc>
                <a:tc>
                  <a:txBody>
                    <a:bodyPr/>
                    <a:lstStyle/>
                    <a:p>
                      <a:r>
                        <a:rPr lang="en-US" altLang="zh-CN" sz="1000" dirty="0"/>
                        <a:t>12.6 </a:t>
                      </a:r>
                      <a:r>
                        <a:rPr lang="zh-CN" altLang="en-US" sz="1000" dirty="0"/>
                        <a:t>控制风险</a:t>
                      </a:r>
                    </a:p>
                  </a:txBody>
                  <a:tcPr/>
                </a:tc>
                <a:tc>
                  <a:txBody>
                    <a:bodyPr/>
                    <a:lstStyle/>
                    <a:p>
                      <a:endParaRPr lang="zh-CN" altLang="en-US" sz="1000" dirty="0"/>
                    </a:p>
                  </a:txBody>
                  <a:tcPr/>
                </a:tc>
                <a:extLst>
                  <a:ext uri="{0D108BD9-81ED-4DB2-BD59-A6C34878D82A}">
                    <a16:rowId xmlns:a16="http://schemas.microsoft.com/office/drawing/2014/main" val="851339938"/>
                  </a:ext>
                </a:extLst>
              </a:tr>
              <a:tr h="256792">
                <a:tc>
                  <a:txBody>
                    <a:bodyPr/>
                    <a:lstStyle/>
                    <a:p>
                      <a:r>
                        <a:rPr lang="en-US" altLang="zh-CN" sz="1200" b="1" dirty="0">
                          <a:solidFill>
                            <a:srgbClr val="FFFF00"/>
                          </a:solidFill>
                        </a:rPr>
                        <a:t>13. </a:t>
                      </a:r>
                      <a:r>
                        <a:rPr lang="zh-CN" altLang="en-US" sz="1200" b="1" dirty="0">
                          <a:solidFill>
                            <a:srgbClr val="FFFF00"/>
                          </a:solidFill>
                        </a:rPr>
                        <a:t>采购</a:t>
                      </a:r>
                    </a:p>
                  </a:txBody>
                  <a:tcPr anchor="ctr">
                    <a:solidFill>
                      <a:schemeClr val="bg1">
                        <a:lumMod val="75000"/>
                      </a:schemeClr>
                    </a:solidFill>
                  </a:tcPr>
                </a:tc>
                <a:tc>
                  <a:txBody>
                    <a:bodyPr/>
                    <a:lstStyle/>
                    <a:p>
                      <a:endParaRPr lang="zh-CN" altLang="en-US" sz="1000"/>
                    </a:p>
                  </a:txBody>
                  <a:tcPr/>
                </a:tc>
                <a:tc>
                  <a:txBody>
                    <a:bodyPr/>
                    <a:lstStyle/>
                    <a:p>
                      <a:r>
                        <a:rPr lang="en-US" altLang="zh-CN" sz="1000" dirty="0"/>
                        <a:t>13.1 </a:t>
                      </a:r>
                      <a:r>
                        <a:rPr lang="zh-CN" altLang="en-US" sz="1000" dirty="0"/>
                        <a:t>规划采购管理</a:t>
                      </a:r>
                    </a:p>
                  </a:txBody>
                  <a:tcPr/>
                </a:tc>
                <a:tc>
                  <a:txBody>
                    <a:bodyPr/>
                    <a:lstStyle/>
                    <a:p>
                      <a:r>
                        <a:rPr lang="en-US" altLang="zh-CN" sz="1000" dirty="0"/>
                        <a:t>13.2 </a:t>
                      </a:r>
                      <a:r>
                        <a:rPr lang="zh-CN" altLang="en-US" sz="1000" dirty="0"/>
                        <a:t>实施采购</a:t>
                      </a:r>
                    </a:p>
                  </a:txBody>
                  <a:tcPr/>
                </a:tc>
                <a:tc>
                  <a:txBody>
                    <a:bodyPr/>
                    <a:lstStyle/>
                    <a:p>
                      <a:r>
                        <a:rPr lang="en-US" altLang="zh-CN" sz="1000" dirty="0"/>
                        <a:t>13.3 </a:t>
                      </a:r>
                      <a:r>
                        <a:rPr lang="zh-CN" altLang="en-US" sz="1000" dirty="0"/>
                        <a:t>控制采购</a:t>
                      </a:r>
                    </a:p>
                  </a:txBody>
                  <a:tcPr/>
                </a:tc>
                <a:tc>
                  <a:txBody>
                    <a:bodyPr/>
                    <a:lstStyle/>
                    <a:p>
                      <a:r>
                        <a:rPr lang="en-US" altLang="zh-CN" sz="1000" dirty="0"/>
                        <a:t>13.4</a:t>
                      </a:r>
                      <a:r>
                        <a:rPr lang="en-US" altLang="zh-CN" sz="1000" baseline="0" dirty="0"/>
                        <a:t> </a:t>
                      </a:r>
                      <a:r>
                        <a:rPr lang="zh-CN" altLang="en-US" sz="1000" baseline="0" dirty="0"/>
                        <a:t>结束采购</a:t>
                      </a:r>
                      <a:endParaRPr lang="zh-CN" altLang="en-US" sz="1000" dirty="0"/>
                    </a:p>
                  </a:txBody>
                  <a:tcPr/>
                </a:tc>
                <a:extLst>
                  <a:ext uri="{0D108BD9-81ED-4DB2-BD59-A6C34878D82A}">
                    <a16:rowId xmlns:a16="http://schemas.microsoft.com/office/drawing/2014/main" val="213182322"/>
                  </a:ext>
                </a:extLst>
              </a:tr>
            </a:tbl>
          </a:graphicData>
        </a:graphic>
      </p:graphicFrame>
    </p:spTree>
    <p:extLst>
      <p:ext uri="{BB962C8B-B14F-4D97-AF65-F5344CB8AC3E}">
        <p14:creationId xmlns:p14="http://schemas.microsoft.com/office/powerpoint/2010/main" val="10996400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4.1.4  </a:t>
            </a:r>
            <a:r>
              <a:rPr lang="zh-CN" altLang="en-US" dirty="0"/>
              <a:t>输出：项目章程</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项目章程：</a:t>
            </a:r>
            <a:r>
              <a:rPr lang="zh-CN" altLang="en-US" sz="2400" b="1" dirty="0">
                <a:latin typeface="Times New Roman" panose="02020603050405020304" pitchFamily="18" charset="0"/>
                <a:cs typeface="Times New Roman" panose="02020603050405020304" pitchFamily="18" charset="0"/>
              </a:rPr>
              <a:t>项目启动者发布</a:t>
            </a:r>
            <a:endParaRPr lang="zh-CN" altLang="en-US" sz="2400" dirty="0"/>
          </a:p>
          <a:p>
            <a:pPr marL="0" indent="0">
              <a:lnSpc>
                <a:spcPct val="150000"/>
              </a:lnSpc>
              <a:spcBef>
                <a:spcPts val="0"/>
              </a:spcBef>
              <a:buNone/>
            </a:pP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CB7489D5-9725-4DF0-AD70-DE52E384045D}"/>
              </a:ext>
            </a:extLst>
          </p:cNvPr>
          <p:cNvSpPr/>
          <p:nvPr/>
        </p:nvSpPr>
        <p:spPr>
          <a:xfrm>
            <a:off x="619028" y="2641476"/>
            <a:ext cx="2843808" cy="960904"/>
          </a:xfrm>
          <a:prstGeom prst="rect">
            <a:avLst/>
          </a:prstGeom>
          <a:solidFill>
            <a:schemeClr val="bg2"/>
          </a:solidFill>
        </p:spPr>
        <p:txBody>
          <a:bodyPr wrap="square">
            <a:spAutoFit/>
          </a:bodyPr>
          <a:lstStyle/>
          <a:p>
            <a:pPr>
              <a:lnSpc>
                <a:spcPct val="150000"/>
              </a:lnSpc>
            </a:pPr>
            <a:r>
              <a:rPr lang="zh-CN" altLang="en-US" sz="2000" b="1" dirty="0">
                <a:solidFill>
                  <a:srgbClr val="00B0F0"/>
                </a:solidFill>
                <a:latin typeface="Times New Roman" panose="02020603050405020304" pitchFamily="18" charset="0"/>
                <a:cs typeface="Times New Roman" panose="02020603050405020304" pitchFamily="18" charset="0"/>
              </a:rPr>
              <a:t>每个项目都应该有章程，并通常在公司内部共享</a:t>
            </a:r>
            <a:endParaRPr lang="zh-CN" altLang="en-US" sz="2000" dirty="0">
              <a:solidFill>
                <a:srgbClr val="00B0F0"/>
              </a:solidFill>
            </a:endParaRPr>
          </a:p>
        </p:txBody>
      </p:sp>
      <p:graphicFrame>
        <p:nvGraphicFramePr>
          <p:cNvPr id="3" name="图示 2">
            <a:extLst>
              <a:ext uri="{FF2B5EF4-FFF2-40B4-BE49-F238E27FC236}">
                <a16:creationId xmlns:a16="http://schemas.microsoft.com/office/drawing/2014/main" id="{5C5FF33B-5B61-43AB-ADAE-9EBAE3ECC2A2}"/>
              </a:ext>
            </a:extLst>
          </p:cNvPr>
          <p:cNvGraphicFramePr/>
          <p:nvPr>
            <p:extLst>
              <p:ext uri="{D42A27DB-BD31-4B8C-83A1-F6EECF244321}">
                <p14:modId xmlns:p14="http://schemas.microsoft.com/office/powerpoint/2010/main" val="97064190"/>
              </p:ext>
            </p:extLst>
          </p:nvPr>
        </p:nvGraphicFramePr>
        <p:xfrm>
          <a:off x="3923928" y="697260"/>
          <a:ext cx="5183662" cy="4826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3668607"/>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4.1.4  </a:t>
            </a:r>
            <a:r>
              <a:rPr lang="zh-CN" altLang="en-US" dirty="0"/>
              <a:t>输出：项目章程</a:t>
            </a:r>
          </a:p>
        </p:txBody>
      </p:sp>
      <p:sp>
        <p:nvSpPr>
          <p:cNvPr id="9" name="副标题 8"/>
          <p:cNvSpPr txBox="1">
            <a:spLocks/>
          </p:cNvSpPr>
          <p:nvPr/>
        </p:nvSpPr>
        <p:spPr>
          <a:xfrm>
            <a:off x="294126" y="97591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项目章程的内容</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B092E42A-5905-4515-A7EA-C7671CCD426A}"/>
              </a:ext>
            </a:extLst>
          </p:cNvPr>
          <p:cNvGraphicFramePr/>
          <p:nvPr>
            <p:extLst>
              <p:ext uri="{D42A27DB-BD31-4B8C-83A1-F6EECF244321}">
                <p14:modId xmlns:p14="http://schemas.microsoft.com/office/powerpoint/2010/main" val="3800439326"/>
              </p:ext>
            </p:extLst>
          </p:nvPr>
        </p:nvGraphicFramePr>
        <p:xfrm>
          <a:off x="2483768" y="337220"/>
          <a:ext cx="6660232" cy="484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3081566"/>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4.1.4  </a:t>
            </a:r>
            <a:r>
              <a:rPr lang="zh-CN" altLang="en-US" dirty="0"/>
              <a:t>输出：项目章程</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项目章程的形式：</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 </a:t>
            </a:r>
            <a:r>
              <a:rPr lang="zh-CN" altLang="en-US" sz="2000" b="1" dirty="0">
                <a:solidFill>
                  <a:srgbClr val="7030A0"/>
                </a:solidFill>
                <a:latin typeface="Times New Roman" panose="02020603050405020304" pitchFamily="18" charset="0"/>
                <a:cs typeface="Times New Roman" panose="02020603050405020304" pitchFamily="18" charset="0"/>
              </a:rPr>
              <a:t>表格</a:t>
            </a:r>
            <a:r>
              <a:rPr lang="zh-CN" altLang="en-US"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hlinkClick r:id="rId2" action="ppaction://hlinkfile"/>
              </a:rPr>
              <a:t>示例</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 </a:t>
            </a:r>
            <a:r>
              <a:rPr lang="zh-CN" altLang="en-US" sz="2000" b="1" dirty="0">
                <a:solidFill>
                  <a:srgbClr val="7030A0"/>
                </a:solidFill>
                <a:latin typeface="Times New Roman" panose="02020603050405020304" pitchFamily="18" charset="0"/>
                <a:cs typeface="Times New Roman" panose="02020603050405020304" pitchFamily="18" charset="0"/>
              </a:rPr>
              <a:t>来自上级管理人员的备忘录</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 </a:t>
            </a:r>
            <a:r>
              <a:rPr lang="zh-CN" altLang="en-US" sz="2000" b="1" dirty="0">
                <a:solidFill>
                  <a:srgbClr val="7030A0"/>
                </a:solidFill>
                <a:latin typeface="Times New Roman" panose="02020603050405020304" pitchFamily="18" charset="0"/>
                <a:cs typeface="Times New Roman" panose="02020603050405020304" pitchFamily="18" charset="0"/>
              </a:rPr>
              <a:t>合同（</a:t>
            </a:r>
            <a:r>
              <a:rPr lang="zh-CN" altLang="en-US" sz="2000" b="1" dirty="0">
                <a:solidFill>
                  <a:srgbClr val="00B0F0"/>
                </a:solidFill>
                <a:latin typeface="Times New Roman" panose="02020603050405020304" pitchFamily="18" charset="0"/>
                <a:cs typeface="Times New Roman" panose="02020603050405020304" pitchFamily="18" charset="0"/>
              </a:rPr>
              <a:t>外部项目</a:t>
            </a:r>
            <a:r>
              <a:rPr lang="zh-CN" altLang="en-US" sz="2000" b="1" dirty="0">
                <a:solidFill>
                  <a:srgbClr val="7030A0"/>
                </a:solidFill>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801172"/>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4.1.4  </a:t>
            </a:r>
            <a:r>
              <a:rPr lang="zh-CN" altLang="en-US" dirty="0"/>
              <a:t>输出：项目章程</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项目经理与项目章程的关系</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4DAE302A-59B6-49EF-B208-6006FFEBB0EA}"/>
              </a:ext>
            </a:extLst>
          </p:cNvPr>
          <p:cNvGraphicFramePr/>
          <p:nvPr>
            <p:extLst>
              <p:ext uri="{D42A27DB-BD31-4B8C-83A1-F6EECF244321}">
                <p14:modId xmlns:p14="http://schemas.microsoft.com/office/powerpoint/2010/main" val="2548512314"/>
              </p:ext>
            </p:extLst>
          </p:nvPr>
        </p:nvGraphicFramePr>
        <p:xfrm>
          <a:off x="4108532" y="1232965"/>
          <a:ext cx="5042022" cy="3569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a16="http://schemas.microsoft.com/office/drawing/2014/main" id="{4553EB3F-CF40-43CA-B14A-BF436B35B203}"/>
              </a:ext>
            </a:extLst>
          </p:cNvPr>
          <p:cNvSpPr txBox="1"/>
          <p:nvPr/>
        </p:nvSpPr>
        <p:spPr>
          <a:xfrm>
            <a:off x="5508104" y="871181"/>
            <a:ext cx="2376264" cy="461665"/>
          </a:xfrm>
          <a:prstGeom prst="rect">
            <a:avLst/>
          </a:prstGeom>
          <a:noFill/>
        </p:spPr>
        <p:txBody>
          <a:bodyPr wrap="square">
            <a:spAutoFit/>
          </a:bodyPr>
          <a:lstStyle/>
          <a:p>
            <a:r>
              <a:rPr lang="zh-CN" altLang="en-US" sz="2400" b="1" dirty="0">
                <a:solidFill>
                  <a:srgbClr val="7030A0"/>
                </a:solidFill>
                <a:latin typeface="Times New Roman" panose="02020603050405020304" pitchFamily="18" charset="0"/>
                <a:cs typeface="Times New Roman" panose="02020603050405020304" pitchFamily="18" charset="0"/>
              </a:rPr>
              <a:t>尽早确认并任命</a:t>
            </a:r>
            <a:endParaRPr lang="zh-CN" altLang="en-US" sz="2400" dirty="0"/>
          </a:p>
        </p:txBody>
      </p:sp>
      <p:sp>
        <p:nvSpPr>
          <p:cNvPr id="10" name="文本框 9">
            <a:extLst>
              <a:ext uri="{FF2B5EF4-FFF2-40B4-BE49-F238E27FC236}">
                <a16:creationId xmlns:a16="http://schemas.microsoft.com/office/drawing/2014/main" id="{0A27896D-2C30-4A9B-A966-D5D55532C17F}"/>
              </a:ext>
            </a:extLst>
          </p:cNvPr>
          <p:cNvSpPr txBox="1"/>
          <p:nvPr/>
        </p:nvSpPr>
        <p:spPr>
          <a:xfrm>
            <a:off x="5364088" y="4832424"/>
            <a:ext cx="2664296" cy="461665"/>
          </a:xfrm>
          <a:prstGeom prst="rect">
            <a:avLst/>
          </a:prstGeom>
          <a:noFill/>
        </p:spPr>
        <p:txBody>
          <a:bodyPr wrap="square">
            <a:spAutoFit/>
          </a:bodyPr>
          <a:lstStyle/>
          <a:p>
            <a:r>
              <a:rPr lang="zh-CN" altLang="en-US" sz="2400" b="1" dirty="0">
                <a:solidFill>
                  <a:srgbClr val="7030A0"/>
                </a:solidFill>
                <a:latin typeface="Times New Roman" panose="02020603050405020304" pitchFamily="18" charset="0"/>
                <a:cs typeface="Times New Roman" panose="02020603050405020304" pitchFamily="18" charset="0"/>
              </a:rPr>
              <a:t>参与制定项目章程</a:t>
            </a:r>
            <a:endParaRPr lang="zh-CN" altLang="en-US" sz="2400" dirty="0"/>
          </a:p>
        </p:txBody>
      </p:sp>
    </p:spTree>
    <p:extLst>
      <p:ext uri="{BB962C8B-B14F-4D97-AF65-F5344CB8AC3E}">
        <p14:creationId xmlns:p14="http://schemas.microsoft.com/office/powerpoint/2010/main" val="2372561241"/>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制定项目管理计划</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4.2</a:t>
            </a:r>
            <a:endParaRPr lang="zh-CN" altLang="en-US" sz="4000" b="1" dirty="0">
              <a:solidFill>
                <a:schemeClr val="accent1"/>
              </a:solidFill>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  </a:t>
            </a:r>
            <a:r>
              <a:rPr lang="zh-CN" altLang="en-US" dirty="0"/>
              <a:t>制定项目管理计划</a:t>
            </a:r>
          </a:p>
        </p:txBody>
      </p:sp>
      <p:sp>
        <p:nvSpPr>
          <p:cNvPr id="9" name="副标题 8"/>
          <p:cNvSpPr txBox="1">
            <a:spLocks/>
          </p:cNvSpPr>
          <p:nvPr/>
        </p:nvSpPr>
        <p:spPr>
          <a:xfrm>
            <a:off x="467544" y="985292"/>
            <a:ext cx="8208912" cy="367240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制定项目管理计划</a:t>
            </a:r>
            <a:r>
              <a:rPr lang="zh-CN" altLang="en-US" sz="2400" b="1" dirty="0">
                <a:solidFill>
                  <a:srgbClr val="7030A0"/>
                </a:solidFill>
                <a:latin typeface="Times New Roman" panose="02020603050405020304" pitchFamily="18" charset="0"/>
                <a:cs typeface="Times New Roman" panose="02020603050405020304" pitchFamily="18" charset="0"/>
              </a:rPr>
              <a:t>（核心文件）</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）定义、编制、整合和协调所有</a:t>
            </a:r>
            <a:r>
              <a:rPr lang="zh-CN" altLang="en-US" sz="2400" b="1" dirty="0">
                <a:solidFill>
                  <a:srgbClr val="FFC000"/>
                </a:solidFill>
                <a:latin typeface="Times New Roman" panose="02020603050405020304" pitchFamily="18" charset="0"/>
                <a:cs typeface="Times New Roman" panose="02020603050405020304" pitchFamily="18" charset="0"/>
              </a:rPr>
              <a:t>子计划</a:t>
            </a:r>
            <a:endParaRPr lang="en-US" altLang="zh-CN" sz="2400" b="1" dirty="0">
              <a:solidFill>
                <a:srgbClr val="FFC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）整合为一份</a:t>
            </a:r>
            <a:r>
              <a:rPr lang="zh-CN" altLang="en-US" sz="2400" b="1" dirty="0">
                <a:solidFill>
                  <a:srgbClr val="00B0F0"/>
                </a:solidFill>
                <a:latin typeface="Times New Roman" panose="02020603050405020304" pitchFamily="18" charset="0"/>
                <a:cs typeface="Times New Roman" panose="02020603050405020304" pitchFamily="18" charset="0"/>
              </a:rPr>
              <a:t>综合</a:t>
            </a:r>
            <a:r>
              <a:rPr lang="zh-CN" altLang="en-US" sz="2400" b="1" dirty="0">
                <a:latin typeface="Times New Roman" panose="02020603050405020304" pitchFamily="18" charset="0"/>
                <a:cs typeface="Times New Roman" panose="02020603050405020304" pitchFamily="18" charset="0"/>
              </a:rPr>
              <a:t>项目管理计划</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主要作用</a:t>
            </a:r>
            <a:r>
              <a:rPr lang="zh-CN" altLang="en-US" sz="2400" b="1" dirty="0">
                <a:latin typeface="Times New Roman" panose="02020603050405020304" pitchFamily="18" charset="0"/>
                <a:cs typeface="Times New Roman" panose="02020603050405020304" pitchFamily="18" charset="0"/>
              </a:rPr>
              <a:t>：为所有项目工作</a:t>
            </a:r>
            <a:r>
              <a:rPr lang="zh-CN" altLang="en-US" sz="2400" b="1" dirty="0">
                <a:solidFill>
                  <a:srgbClr val="00B0F0"/>
                </a:solidFill>
                <a:latin typeface="Times New Roman" panose="02020603050405020304" pitchFamily="18" charset="0"/>
                <a:cs typeface="Times New Roman" panose="02020603050405020304" pitchFamily="18" charset="0"/>
              </a:rPr>
              <a:t>提供依据</a:t>
            </a:r>
            <a:endParaRPr lang="en-US" altLang="zh-CN" sz="2400" b="1" dirty="0">
              <a:solidFill>
                <a:srgbClr val="00B0F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995387"/>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  </a:t>
            </a:r>
            <a:r>
              <a:rPr lang="zh-CN" altLang="en-US" dirty="0"/>
              <a:t>软件项目的项目管理计划</a:t>
            </a:r>
          </a:p>
        </p:txBody>
      </p:sp>
      <p:sp>
        <p:nvSpPr>
          <p:cNvPr id="9" name="副标题 8"/>
          <p:cNvSpPr txBox="1">
            <a:spLocks/>
          </p:cNvSpPr>
          <p:nvPr/>
        </p:nvSpPr>
        <p:spPr>
          <a:xfrm>
            <a:off x="424938" y="69726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3A028852-291F-4E29-ADB6-263AE66BFFD5}"/>
              </a:ext>
            </a:extLst>
          </p:cNvPr>
          <p:cNvGraphicFramePr/>
          <p:nvPr>
            <p:extLst>
              <p:ext uri="{D42A27DB-BD31-4B8C-83A1-F6EECF244321}">
                <p14:modId xmlns:p14="http://schemas.microsoft.com/office/powerpoint/2010/main" val="212844685"/>
              </p:ext>
            </p:extLst>
          </p:nvPr>
        </p:nvGraphicFramePr>
        <p:xfrm>
          <a:off x="251520" y="1489348"/>
          <a:ext cx="8526346"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a16="http://schemas.microsoft.com/office/drawing/2014/main" id="{567127D9-A56E-4545-ADE6-636E5482CC64}"/>
              </a:ext>
            </a:extLst>
          </p:cNvPr>
          <p:cNvSpPr txBox="1"/>
          <p:nvPr/>
        </p:nvSpPr>
        <p:spPr>
          <a:xfrm>
            <a:off x="1577066" y="3179414"/>
            <a:ext cx="2247316" cy="400110"/>
          </a:xfrm>
          <a:prstGeom prst="rect">
            <a:avLst/>
          </a:prstGeom>
          <a:noFill/>
        </p:spPr>
        <p:txBody>
          <a:bodyPr wrap="square">
            <a:spAutoFit/>
          </a:bodyPr>
          <a:lstStyle/>
          <a:p>
            <a:r>
              <a:rPr lang="zh-CN" altLang="en-US" sz="2000" b="1" dirty="0">
                <a:solidFill>
                  <a:srgbClr val="FFFF00"/>
                </a:solidFill>
                <a:latin typeface="Times New Roman" panose="02020603050405020304" pitchFamily="18" charset="0"/>
                <a:cs typeface="Times New Roman" panose="02020603050405020304" pitchFamily="18" charset="0"/>
              </a:rPr>
              <a:t>前期开发工作很多</a:t>
            </a:r>
            <a:endParaRPr lang="zh-CN" altLang="en-US" sz="2000" dirty="0">
              <a:solidFill>
                <a:srgbClr val="FFFF00"/>
              </a:solidFill>
            </a:endParaRPr>
          </a:p>
        </p:txBody>
      </p:sp>
      <p:sp>
        <p:nvSpPr>
          <p:cNvPr id="8" name="文本框 7">
            <a:extLst>
              <a:ext uri="{FF2B5EF4-FFF2-40B4-BE49-F238E27FC236}">
                <a16:creationId xmlns:a16="http://schemas.microsoft.com/office/drawing/2014/main" id="{C1F8842B-C071-42D1-9388-1AF55411440E}"/>
              </a:ext>
            </a:extLst>
          </p:cNvPr>
          <p:cNvSpPr txBox="1"/>
          <p:nvPr/>
        </p:nvSpPr>
        <p:spPr>
          <a:xfrm>
            <a:off x="5275178" y="3579524"/>
            <a:ext cx="1853952" cy="499432"/>
          </a:xfrm>
          <a:prstGeom prst="rect">
            <a:avLst/>
          </a:prstGeom>
          <a:noFill/>
        </p:spPr>
        <p:txBody>
          <a:bodyPr wrap="square">
            <a:spAutoFit/>
          </a:bodyPr>
          <a:lstStyle/>
          <a:p>
            <a:pPr>
              <a:lnSpc>
                <a:spcPct val="150000"/>
              </a:lnSpc>
              <a:spcBef>
                <a:spcPts val="0"/>
              </a:spcBef>
            </a:pPr>
            <a:r>
              <a:rPr lang="zh-CN" altLang="en-US" sz="2000" b="1" dirty="0">
                <a:solidFill>
                  <a:srgbClr val="FFFF00"/>
                </a:solidFill>
                <a:latin typeface="Times New Roman" panose="02020603050405020304" pitchFamily="18" charset="0"/>
                <a:cs typeface="Times New Roman" panose="02020603050405020304" pitchFamily="18" charset="0"/>
              </a:rPr>
              <a:t>前期工作较少</a:t>
            </a:r>
            <a:endParaRPr lang="en-US" altLang="zh-CN" sz="20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502644"/>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  </a:t>
            </a:r>
            <a:r>
              <a:rPr lang="zh-CN" altLang="en-US" dirty="0"/>
              <a:t>制定项目管理计划</a:t>
            </a:r>
          </a:p>
        </p:txBody>
      </p:sp>
      <p:sp>
        <p:nvSpPr>
          <p:cNvPr id="9" name="副标题 8"/>
          <p:cNvSpPr txBox="1">
            <a:spLocks/>
          </p:cNvSpPr>
          <p:nvPr/>
        </p:nvSpPr>
        <p:spPr>
          <a:xfrm>
            <a:off x="467544" y="985292"/>
            <a:ext cx="8208912" cy="367240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注意事项</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246430F4-BC5A-4974-9122-569B10BE6F09}"/>
              </a:ext>
            </a:extLst>
          </p:cNvPr>
          <p:cNvGraphicFramePr/>
          <p:nvPr>
            <p:extLst>
              <p:ext uri="{D42A27DB-BD31-4B8C-83A1-F6EECF244321}">
                <p14:modId xmlns:p14="http://schemas.microsoft.com/office/powerpoint/2010/main" val="2157276827"/>
              </p:ext>
            </p:extLst>
          </p:nvPr>
        </p:nvGraphicFramePr>
        <p:xfrm>
          <a:off x="1907704" y="815055"/>
          <a:ext cx="6876256"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0776027"/>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  </a:t>
            </a:r>
            <a:r>
              <a:rPr lang="zh-CN" altLang="en-US" dirty="0"/>
              <a:t>制定项目管理计划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制定项目管理</a:t>
            </a:r>
            <a:br>
              <a:rPr lang="en-US" altLang="zh-CN" sz="1800" b="1" dirty="0">
                <a:solidFill>
                  <a:srgbClr val="7030A0"/>
                </a:solidFill>
                <a:latin typeface="Times New Roman" panose="02020603050405020304" pitchFamily="18" charset="0"/>
                <a:cs typeface="Times New Roman" panose="02020603050405020304" pitchFamily="18" charset="0"/>
              </a:rPr>
            </a:br>
            <a:r>
              <a:rPr lang="zh-CN" altLang="en-US" sz="1800" b="1" dirty="0">
                <a:solidFill>
                  <a:srgbClr val="7030A0"/>
                </a:solidFill>
                <a:latin typeface="Times New Roman" panose="02020603050405020304" pitchFamily="18" charset="0"/>
                <a:cs typeface="Times New Roman" panose="02020603050405020304" pitchFamily="18" charset="0"/>
              </a:rPr>
              <a:t>计划的数据流向图</a:t>
            </a:r>
          </a:p>
        </p:txBody>
      </p:sp>
      <p:pic>
        <p:nvPicPr>
          <p:cNvPr id="3" name="图片 2">
            <a:extLst>
              <a:ext uri="{FF2B5EF4-FFF2-40B4-BE49-F238E27FC236}">
                <a16:creationId xmlns:a16="http://schemas.microsoft.com/office/drawing/2014/main" id="{E394BF55-91A2-4E5E-8D2E-E543C35FDD0A}"/>
              </a:ext>
            </a:extLst>
          </p:cNvPr>
          <p:cNvPicPr>
            <a:picLocks noChangeAspect="1"/>
          </p:cNvPicPr>
          <p:nvPr/>
        </p:nvPicPr>
        <p:blipFill>
          <a:blip r:embed="rId2"/>
          <a:stretch>
            <a:fillRect/>
          </a:stretch>
        </p:blipFill>
        <p:spPr>
          <a:xfrm>
            <a:off x="3174273" y="0"/>
            <a:ext cx="5904656" cy="5699041"/>
          </a:xfrm>
          <a:prstGeom prst="rect">
            <a:avLst/>
          </a:prstGeom>
        </p:spPr>
      </p:pic>
      <p:sp>
        <p:nvSpPr>
          <p:cNvPr id="4" name="矩形 3"/>
          <p:cNvSpPr/>
          <p:nvPr/>
        </p:nvSpPr>
        <p:spPr>
          <a:xfrm>
            <a:off x="6732240" y="1849388"/>
            <a:ext cx="72008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90210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制定项目管理计划</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1377551832"/>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0E06CC59-3FFD-411B-9961-0DBB5BA8D9F5}"/>
              </a:ext>
            </a:extLst>
          </p:cNvPr>
          <p:cNvSpPr/>
          <p:nvPr/>
        </p:nvSpPr>
        <p:spPr>
          <a:xfrm>
            <a:off x="469307" y="3834746"/>
            <a:ext cx="4752528" cy="1758686"/>
          </a:xfrm>
          <a:prstGeom prst="wedgeRoundRectCallout">
            <a:avLst>
              <a:gd name="adj1" fmla="val -32907"/>
              <a:gd name="adj2" fmla="val -93178"/>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1800" b="1" dirty="0">
                <a:solidFill>
                  <a:srgbClr val="FF0000"/>
                </a:solidFill>
                <a:latin typeface="Times New Roman" panose="02020603050405020304" pitchFamily="18" charset="0"/>
                <a:cs typeface="Times New Roman" panose="02020603050405020304" pitchFamily="18" charset="0"/>
              </a:rPr>
              <a:t>影响</a:t>
            </a:r>
            <a:r>
              <a:rPr lang="zh-CN" altLang="en-US" sz="1800" b="1" dirty="0">
                <a:solidFill>
                  <a:srgbClr val="FFC000"/>
                </a:solidFill>
                <a:latin typeface="Times New Roman" panose="02020603050405020304" pitchFamily="18" charset="0"/>
                <a:cs typeface="Times New Roman" panose="02020603050405020304" pitchFamily="18" charset="0"/>
              </a:rPr>
              <a:t>软件项目</a:t>
            </a:r>
            <a:r>
              <a:rPr lang="zh-CN" altLang="en-US" sz="1800" b="1" dirty="0">
                <a:solidFill>
                  <a:srgbClr val="FF0000"/>
                </a:solidFill>
                <a:latin typeface="Times New Roman" panose="02020603050405020304" pitchFamily="18" charset="0"/>
                <a:cs typeface="Times New Roman" panose="02020603050405020304" pitchFamily="18" charset="0"/>
              </a:rPr>
              <a:t>计划的</a:t>
            </a:r>
            <a:r>
              <a:rPr lang="zh-CN" altLang="en-US" sz="1800" b="1" dirty="0">
                <a:solidFill>
                  <a:srgbClr val="7030A0"/>
                </a:solidFill>
                <a:latin typeface="Times New Roman" panose="02020603050405020304" pitchFamily="18" charset="0"/>
                <a:cs typeface="Times New Roman" panose="02020603050405020304" pitchFamily="18" charset="0"/>
              </a:rPr>
              <a:t>事业环境因素</a:t>
            </a:r>
            <a:r>
              <a:rPr lang="zh-CN" altLang="en-US" sz="1800" b="1" dirty="0">
                <a:solidFill>
                  <a:srgbClr val="FF0000"/>
                </a:solidFill>
                <a:latin typeface="Times New Roman" panose="02020603050405020304" pitchFamily="18" charset="0"/>
                <a:cs typeface="Times New Roman" panose="02020603050405020304" pitchFamily="18" charset="0"/>
              </a:rPr>
              <a:t>包括</a:t>
            </a:r>
            <a:r>
              <a:rPr lang="zh-CN" altLang="en-US" sz="1800" b="1" dirty="0">
                <a:solidFill>
                  <a:schemeClr val="tx1"/>
                </a:solidFill>
                <a:latin typeface="Times New Roman" panose="02020603050405020304" pitchFamily="18" charset="0"/>
                <a:cs typeface="Times New Roman" panose="02020603050405020304" pitchFamily="18" charset="0"/>
              </a:rPr>
              <a:t>∶</a:t>
            </a:r>
            <a:endParaRPr lang="en-US" altLang="zh-CN" sz="18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a:solidFill>
                  <a:schemeClr val="tx1"/>
                </a:solidFill>
                <a:latin typeface="Times New Roman" panose="02020603050405020304" pitchFamily="18" charset="0"/>
                <a:cs typeface="Times New Roman" panose="02020603050405020304" pitchFamily="18" charset="0"/>
              </a:rPr>
              <a:t>1</a:t>
            </a:r>
            <a:r>
              <a:rPr lang="zh-CN" altLang="en-US" sz="1800" b="1" dirty="0">
                <a:solidFill>
                  <a:schemeClr val="tx1"/>
                </a:solidFill>
                <a:latin typeface="Times New Roman" panose="02020603050405020304" pitchFamily="18" charset="0"/>
                <a:cs typeface="Times New Roman" panose="02020603050405020304" pitchFamily="18" charset="0"/>
              </a:rPr>
              <a:t>）熟练的开发人员资源的可用性</a:t>
            </a:r>
            <a:endParaRPr lang="en-US" altLang="zh-CN" sz="18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a:solidFill>
                  <a:schemeClr val="tx1"/>
                </a:solidFill>
                <a:latin typeface="Times New Roman" panose="02020603050405020304" pitchFamily="18" charset="0"/>
                <a:cs typeface="Times New Roman" panose="02020603050405020304" pitchFamily="18" charset="0"/>
              </a:rPr>
              <a:t>2</a:t>
            </a:r>
            <a:r>
              <a:rPr lang="zh-CN" altLang="en-US" sz="1800" b="1" dirty="0">
                <a:solidFill>
                  <a:schemeClr val="tx1"/>
                </a:solidFill>
                <a:latin typeface="Times New Roman" panose="02020603050405020304" pitchFamily="18" charset="0"/>
                <a:cs typeface="Times New Roman" panose="02020603050405020304" pitchFamily="18" charset="0"/>
              </a:rPr>
              <a:t>）使用开放源代码软件的政策</a:t>
            </a:r>
            <a:endParaRPr lang="en-US" altLang="zh-CN" sz="1800"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a:solidFill>
                  <a:schemeClr val="tx1"/>
                </a:solidFill>
                <a:latin typeface="Times New Roman" panose="02020603050405020304" pitchFamily="18" charset="0"/>
                <a:cs typeface="Times New Roman" panose="02020603050405020304" pitchFamily="18" charset="0"/>
              </a:rPr>
              <a:t>3</a:t>
            </a:r>
            <a:r>
              <a:rPr lang="zh-CN" altLang="en-US" sz="1800" b="1" dirty="0">
                <a:solidFill>
                  <a:schemeClr val="tx1"/>
                </a:solidFill>
                <a:latin typeface="Times New Roman" panose="02020603050405020304" pitchFamily="18" charset="0"/>
                <a:cs typeface="Times New Roman" panose="02020603050405020304" pitchFamily="18" charset="0"/>
              </a:rPr>
              <a:t>）现有的技术资产</a:t>
            </a:r>
            <a:endParaRPr lang="en-US" altLang="zh-C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2184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  项目整合管理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77B73A5B-8B74-47C0-942A-26EDE9DCD09E}"/>
              </a:ext>
            </a:extLst>
          </p:cNvPr>
          <p:cNvPicPr>
            <a:picLocks noChangeAspect="1"/>
          </p:cNvPicPr>
          <p:nvPr/>
        </p:nvPicPr>
        <p:blipFill rotWithShape="1">
          <a:blip r:embed="rId3">
            <a:extLst>
              <a:ext uri="{28A0092B-C50C-407E-A947-70E740481C1C}">
                <a14:useLocalDpi xmlns:a14="http://schemas.microsoft.com/office/drawing/2010/main" val="0"/>
              </a:ext>
            </a:extLst>
          </a:blip>
          <a:srcRect l="3749" t="3379" r="3747" b="12207"/>
          <a:stretch/>
        </p:blipFill>
        <p:spPr>
          <a:xfrm>
            <a:off x="1979713" y="769268"/>
            <a:ext cx="6053452" cy="4945732"/>
          </a:xfrm>
          <a:prstGeom prst="rect">
            <a:avLst/>
          </a:prstGeom>
        </p:spPr>
      </p:pic>
      <p:sp>
        <p:nvSpPr>
          <p:cNvPr id="6" name="文本框 5">
            <a:extLst>
              <a:ext uri="{FF2B5EF4-FFF2-40B4-BE49-F238E27FC236}">
                <a16:creationId xmlns:a16="http://schemas.microsoft.com/office/drawing/2014/main" id="{B8EEDF26-FB54-48CF-85E6-82E2EAE80B94}"/>
              </a:ext>
            </a:extLst>
          </p:cNvPr>
          <p:cNvSpPr txBox="1"/>
          <p:nvPr/>
        </p:nvSpPr>
        <p:spPr>
          <a:xfrm>
            <a:off x="4717709" y="4429736"/>
            <a:ext cx="461623" cy="1200329"/>
          </a:xfrm>
          <a:prstGeom prst="rect">
            <a:avLst/>
          </a:prstGeom>
          <a:noFill/>
        </p:spPr>
        <p:txBody>
          <a:bodyPr wrap="square" rtlCol="0">
            <a:spAutoFit/>
          </a:bodyPr>
          <a:lstStyle/>
          <a:p>
            <a:r>
              <a:rPr lang="zh-CN" altLang="en-US" b="1" dirty="0">
                <a:solidFill>
                  <a:srgbClr val="7030A0"/>
                </a:solidFill>
              </a:rPr>
              <a:t>整合管理</a:t>
            </a:r>
          </a:p>
        </p:txBody>
      </p:sp>
      <p:sp>
        <p:nvSpPr>
          <p:cNvPr id="7" name="文本框 6">
            <a:extLst>
              <a:ext uri="{FF2B5EF4-FFF2-40B4-BE49-F238E27FC236}">
                <a16:creationId xmlns:a16="http://schemas.microsoft.com/office/drawing/2014/main" id="{9916A19A-67B1-48D4-A4A0-1B3CDDB5163C}"/>
              </a:ext>
            </a:extLst>
          </p:cNvPr>
          <p:cNvSpPr txBox="1"/>
          <p:nvPr/>
        </p:nvSpPr>
        <p:spPr>
          <a:xfrm>
            <a:off x="1330244" y="3296586"/>
            <a:ext cx="646331" cy="369332"/>
          </a:xfrm>
          <a:prstGeom prst="rect">
            <a:avLst/>
          </a:prstGeom>
          <a:noFill/>
        </p:spPr>
        <p:txBody>
          <a:bodyPr wrap="none" rtlCol="0">
            <a:spAutoFit/>
          </a:bodyPr>
          <a:lstStyle/>
          <a:p>
            <a:r>
              <a:rPr lang="zh-CN" altLang="en-US" dirty="0">
                <a:solidFill>
                  <a:srgbClr val="00B050"/>
                </a:solidFill>
              </a:rPr>
              <a:t>范围</a:t>
            </a:r>
          </a:p>
        </p:txBody>
      </p:sp>
      <p:sp>
        <p:nvSpPr>
          <p:cNvPr id="10" name="文本框 9">
            <a:extLst>
              <a:ext uri="{FF2B5EF4-FFF2-40B4-BE49-F238E27FC236}">
                <a16:creationId xmlns:a16="http://schemas.microsoft.com/office/drawing/2014/main" id="{912300C7-E05E-484A-B199-F70EFFCD249C}"/>
              </a:ext>
            </a:extLst>
          </p:cNvPr>
          <p:cNvSpPr txBox="1"/>
          <p:nvPr/>
        </p:nvSpPr>
        <p:spPr>
          <a:xfrm>
            <a:off x="8048236" y="3706246"/>
            <a:ext cx="646331" cy="369332"/>
          </a:xfrm>
          <a:prstGeom prst="rect">
            <a:avLst/>
          </a:prstGeom>
          <a:noFill/>
        </p:spPr>
        <p:txBody>
          <a:bodyPr wrap="none" rtlCol="0">
            <a:spAutoFit/>
          </a:bodyPr>
          <a:lstStyle/>
          <a:p>
            <a:r>
              <a:rPr lang="zh-CN" altLang="en-US" dirty="0">
                <a:solidFill>
                  <a:srgbClr val="00B050"/>
                </a:solidFill>
              </a:rPr>
              <a:t>时间</a:t>
            </a:r>
          </a:p>
        </p:txBody>
      </p:sp>
      <p:sp>
        <p:nvSpPr>
          <p:cNvPr id="11" name="文本框 10">
            <a:extLst>
              <a:ext uri="{FF2B5EF4-FFF2-40B4-BE49-F238E27FC236}">
                <a16:creationId xmlns:a16="http://schemas.microsoft.com/office/drawing/2014/main" id="{ED00D239-99FB-4D89-8ECE-55E9CFE53938}"/>
              </a:ext>
            </a:extLst>
          </p:cNvPr>
          <p:cNvSpPr txBox="1"/>
          <p:nvPr/>
        </p:nvSpPr>
        <p:spPr>
          <a:xfrm>
            <a:off x="7856338" y="2920922"/>
            <a:ext cx="646331" cy="369332"/>
          </a:xfrm>
          <a:prstGeom prst="rect">
            <a:avLst/>
          </a:prstGeom>
          <a:noFill/>
        </p:spPr>
        <p:txBody>
          <a:bodyPr wrap="none" rtlCol="0">
            <a:spAutoFit/>
          </a:bodyPr>
          <a:lstStyle/>
          <a:p>
            <a:r>
              <a:rPr lang="zh-CN" altLang="en-US" dirty="0">
                <a:solidFill>
                  <a:srgbClr val="00B050"/>
                </a:solidFill>
              </a:rPr>
              <a:t>成本</a:t>
            </a:r>
          </a:p>
        </p:txBody>
      </p:sp>
      <p:sp>
        <p:nvSpPr>
          <p:cNvPr id="12" name="文本框 11">
            <a:extLst>
              <a:ext uri="{FF2B5EF4-FFF2-40B4-BE49-F238E27FC236}">
                <a16:creationId xmlns:a16="http://schemas.microsoft.com/office/drawing/2014/main" id="{F6B359E5-6489-44FF-BC18-AB9D720F9FCD}"/>
              </a:ext>
            </a:extLst>
          </p:cNvPr>
          <p:cNvSpPr txBox="1"/>
          <p:nvPr/>
        </p:nvSpPr>
        <p:spPr>
          <a:xfrm>
            <a:off x="2573425" y="1945317"/>
            <a:ext cx="646331" cy="369332"/>
          </a:xfrm>
          <a:prstGeom prst="rect">
            <a:avLst/>
          </a:prstGeom>
          <a:noFill/>
        </p:spPr>
        <p:txBody>
          <a:bodyPr wrap="none" rtlCol="0">
            <a:spAutoFit/>
          </a:bodyPr>
          <a:lstStyle/>
          <a:p>
            <a:r>
              <a:rPr lang="zh-CN" altLang="en-US" dirty="0">
                <a:solidFill>
                  <a:srgbClr val="00B050"/>
                </a:solidFill>
              </a:rPr>
              <a:t>风险</a:t>
            </a:r>
          </a:p>
        </p:txBody>
      </p:sp>
      <p:sp>
        <p:nvSpPr>
          <p:cNvPr id="13" name="文本框 12">
            <a:extLst>
              <a:ext uri="{FF2B5EF4-FFF2-40B4-BE49-F238E27FC236}">
                <a16:creationId xmlns:a16="http://schemas.microsoft.com/office/drawing/2014/main" id="{A8AEDB83-34A3-457D-81FA-8ACF39D7F8E2}"/>
              </a:ext>
            </a:extLst>
          </p:cNvPr>
          <p:cNvSpPr txBox="1"/>
          <p:nvPr/>
        </p:nvSpPr>
        <p:spPr>
          <a:xfrm>
            <a:off x="1839763" y="2506187"/>
            <a:ext cx="646331" cy="369332"/>
          </a:xfrm>
          <a:prstGeom prst="rect">
            <a:avLst/>
          </a:prstGeom>
          <a:noFill/>
        </p:spPr>
        <p:txBody>
          <a:bodyPr wrap="none" rtlCol="0">
            <a:spAutoFit/>
          </a:bodyPr>
          <a:lstStyle/>
          <a:p>
            <a:r>
              <a:rPr lang="zh-CN" altLang="en-US" dirty="0">
                <a:solidFill>
                  <a:srgbClr val="00B050"/>
                </a:solidFill>
              </a:rPr>
              <a:t>质量</a:t>
            </a:r>
          </a:p>
        </p:txBody>
      </p:sp>
      <p:sp>
        <p:nvSpPr>
          <p:cNvPr id="14" name="文本框 13">
            <a:extLst>
              <a:ext uri="{FF2B5EF4-FFF2-40B4-BE49-F238E27FC236}">
                <a16:creationId xmlns:a16="http://schemas.microsoft.com/office/drawing/2014/main" id="{6EB4F10A-DFA0-4396-B15F-CFBC4A33F2F0}"/>
              </a:ext>
            </a:extLst>
          </p:cNvPr>
          <p:cNvSpPr txBox="1"/>
          <p:nvPr/>
        </p:nvSpPr>
        <p:spPr>
          <a:xfrm>
            <a:off x="7036069" y="1792435"/>
            <a:ext cx="877163" cy="369332"/>
          </a:xfrm>
          <a:prstGeom prst="rect">
            <a:avLst/>
          </a:prstGeom>
          <a:noFill/>
        </p:spPr>
        <p:txBody>
          <a:bodyPr wrap="none" rtlCol="0">
            <a:spAutoFit/>
          </a:bodyPr>
          <a:lstStyle/>
          <a:p>
            <a:r>
              <a:rPr lang="zh-CN" altLang="en-US" dirty="0">
                <a:solidFill>
                  <a:srgbClr val="00B050"/>
                </a:solidFill>
              </a:rPr>
              <a:t>干系人</a:t>
            </a:r>
          </a:p>
        </p:txBody>
      </p:sp>
      <p:sp>
        <p:nvSpPr>
          <p:cNvPr id="15" name="文本框 14">
            <a:extLst>
              <a:ext uri="{FF2B5EF4-FFF2-40B4-BE49-F238E27FC236}">
                <a16:creationId xmlns:a16="http://schemas.microsoft.com/office/drawing/2014/main" id="{04F573A6-6880-4C5D-B79A-593918D0C269}"/>
              </a:ext>
            </a:extLst>
          </p:cNvPr>
          <p:cNvSpPr txBox="1"/>
          <p:nvPr/>
        </p:nvSpPr>
        <p:spPr>
          <a:xfrm>
            <a:off x="3356811" y="1111276"/>
            <a:ext cx="646331" cy="369332"/>
          </a:xfrm>
          <a:prstGeom prst="rect">
            <a:avLst/>
          </a:prstGeom>
          <a:noFill/>
        </p:spPr>
        <p:txBody>
          <a:bodyPr wrap="none" rtlCol="0">
            <a:spAutoFit/>
          </a:bodyPr>
          <a:lstStyle/>
          <a:p>
            <a:r>
              <a:rPr lang="zh-CN" altLang="en-US" dirty="0">
                <a:solidFill>
                  <a:srgbClr val="00B050"/>
                </a:solidFill>
              </a:rPr>
              <a:t>沟通</a:t>
            </a:r>
          </a:p>
        </p:txBody>
      </p:sp>
      <p:sp>
        <p:nvSpPr>
          <p:cNvPr id="16" name="文本框 15">
            <a:extLst>
              <a:ext uri="{FF2B5EF4-FFF2-40B4-BE49-F238E27FC236}">
                <a16:creationId xmlns:a16="http://schemas.microsoft.com/office/drawing/2014/main" id="{C4081821-239D-4F72-9D67-25AB8BF62FE7}"/>
              </a:ext>
            </a:extLst>
          </p:cNvPr>
          <p:cNvSpPr txBox="1"/>
          <p:nvPr/>
        </p:nvSpPr>
        <p:spPr>
          <a:xfrm>
            <a:off x="6029809" y="1012091"/>
            <a:ext cx="646331" cy="369332"/>
          </a:xfrm>
          <a:prstGeom prst="rect">
            <a:avLst/>
          </a:prstGeom>
          <a:noFill/>
        </p:spPr>
        <p:txBody>
          <a:bodyPr wrap="none" rtlCol="0">
            <a:spAutoFit/>
          </a:bodyPr>
          <a:lstStyle/>
          <a:p>
            <a:r>
              <a:rPr lang="zh-CN" altLang="en-US" dirty="0">
                <a:solidFill>
                  <a:srgbClr val="00B050"/>
                </a:solidFill>
              </a:rPr>
              <a:t>采购</a:t>
            </a:r>
          </a:p>
        </p:txBody>
      </p:sp>
      <p:sp>
        <p:nvSpPr>
          <p:cNvPr id="17" name="文本框 16">
            <a:extLst>
              <a:ext uri="{FF2B5EF4-FFF2-40B4-BE49-F238E27FC236}">
                <a16:creationId xmlns:a16="http://schemas.microsoft.com/office/drawing/2014/main" id="{3246BA20-408B-4E83-8F4E-1F6607641753}"/>
              </a:ext>
            </a:extLst>
          </p:cNvPr>
          <p:cNvSpPr txBox="1"/>
          <p:nvPr/>
        </p:nvSpPr>
        <p:spPr>
          <a:xfrm>
            <a:off x="7394673" y="2321521"/>
            <a:ext cx="1107996" cy="369332"/>
          </a:xfrm>
          <a:prstGeom prst="rect">
            <a:avLst/>
          </a:prstGeom>
          <a:noFill/>
        </p:spPr>
        <p:txBody>
          <a:bodyPr wrap="none" rtlCol="0">
            <a:spAutoFit/>
          </a:bodyPr>
          <a:lstStyle/>
          <a:p>
            <a:r>
              <a:rPr lang="zh-CN" altLang="en-US" dirty="0">
                <a:solidFill>
                  <a:srgbClr val="00B050"/>
                </a:solidFill>
              </a:rPr>
              <a:t>人力资源</a:t>
            </a:r>
          </a:p>
        </p:txBody>
      </p:sp>
    </p:spTree>
    <p:extLst>
      <p:ext uri="{BB962C8B-B14F-4D97-AF65-F5344CB8AC3E}">
        <p14:creationId xmlns:p14="http://schemas.microsoft.com/office/powerpoint/2010/main" val="2815696153"/>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制定项目管理计划</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3487711839"/>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48408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制定项目管理计划</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767811528"/>
              </p:ext>
            </p:extLst>
          </p:nvPr>
        </p:nvGraphicFramePr>
        <p:xfrm>
          <a:off x="143508" y="769268"/>
          <a:ext cx="885698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38500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4.2.3  </a:t>
            </a:r>
            <a:r>
              <a:rPr lang="zh-CN" altLang="en-US" dirty="0"/>
              <a:t>输出：项目管理计划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hlinkClick r:id="rId3" action="ppaction://hlinkfile"/>
              </a:rPr>
              <a:t>项目管理计划</a:t>
            </a:r>
            <a:r>
              <a:rPr lang="zh-CN" altLang="en-US" sz="2000" b="1" dirty="0">
                <a:solidFill>
                  <a:srgbClr val="016BBB"/>
                </a:solidFill>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说明项目将</a:t>
            </a:r>
            <a:r>
              <a:rPr lang="zh-CN" altLang="en-US" sz="2000" b="1" dirty="0">
                <a:solidFill>
                  <a:srgbClr val="7030A0"/>
                </a:solidFill>
                <a:latin typeface="Times New Roman" panose="02020603050405020304" pitchFamily="18" charset="0"/>
                <a:cs typeface="Times New Roman" panose="02020603050405020304" pitchFamily="18" charset="0"/>
              </a:rPr>
              <a:t>如何执行、监督和控制</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p:txBody>
      </p:sp>
      <p:sp>
        <p:nvSpPr>
          <p:cNvPr id="3" name="矩形 2"/>
          <p:cNvSpPr/>
          <p:nvPr/>
        </p:nvSpPr>
        <p:spPr>
          <a:xfrm>
            <a:off x="1778009" y="3919378"/>
            <a:ext cx="1173660" cy="1289712"/>
          </a:xfrm>
          <a:prstGeom prst="rect">
            <a:avLst/>
          </a:prstGeom>
          <a:solidFill>
            <a:schemeClr val="bg2">
              <a:lumMod val="90000"/>
            </a:schemeClr>
          </a:solidFill>
        </p:spPr>
        <p:txBody>
          <a:bodyPr wrap="square">
            <a:spAutoFit/>
          </a:bodyPr>
          <a:lstStyle/>
          <a:p>
            <a:pPr>
              <a:lnSpc>
                <a:spcPct val="150000"/>
              </a:lnSpc>
              <a:spcBef>
                <a:spcPts val="0"/>
              </a:spcBef>
            </a:pPr>
            <a:r>
              <a:rPr lang="zh-CN" altLang="en-US" b="1" dirty="0">
                <a:latin typeface="Times New Roman" panose="02020603050405020304" pitchFamily="18" charset="0"/>
                <a:cs typeface="Times New Roman" panose="02020603050405020304" pitchFamily="18" charset="0"/>
              </a:rPr>
              <a:t>范围基准</a:t>
            </a:r>
            <a:endParaRPr lang="en-US" altLang="zh-CN"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b="1" dirty="0">
                <a:latin typeface="Times New Roman" panose="02020603050405020304" pitchFamily="18" charset="0"/>
                <a:cs typeface="Times New Roman" panose="02020603050405020304" pitchFamily="18" charset="0"/>
              </a:rPr>
              <a:t>进度基准</a:t>
            </a:r>
            <a:endParaRPr lang="en-US" altLang="zh-CN" b="1" dirty="0">
              <a:latin typeface="Times New Roman" panose="02020603050405020304" pitchFamily="18" charset="0"/>
              <a:cs typeface="Times New Roman" panose="02020603050405020304" pitchFamily="18" charset="0"/>
            </a:endParaRPr>
          </a:p>
          <a:p>
            <a:pPr>
              <a:lnSpc>
                <a:spcPct val="150000"/>
              </a:lnSpc>
              <a:spcBef>
                <a:spcPts val="0"/>
              </a:spcBef>
            </a:pPr>
            <a:r>
              <a:rPr lang="zh-CN" altLang="en-US" b="1" dirty="0">
                <a:latin typeface="Times New Roman" panose="02020603050405020304" pitchFamily="18" charset="0"/>
                <a:cs typeface="Times New Roman" panose="02020603050405020304" pitchFamily="18" charset="0"/>
              </a:rPr>
              <a:t>成本基准</a:t>
            </a:r>
            <a:endParaRPr lang="en-US" altLang="zh-CN" b="1" dirty="0">
              <a:latin typeface="Times New Roman" panose="02020603050405020304" pitchFamily="18" charset="0"/>
              <a:cs typeface="Times New Roman" panose="02020603050405020304" pitchFamily="18" charset="0"/>
            </a:endParaRPr>
          </a:p>
        </p:txBody>
      </p:sp>
      <p:sp>
        <p:nvSpPr>
          <p:cNvPr id="5" name="矩形 4"/>
          <p:cNvSpPr/>
          <p:nvPr/>
        </p:nvSpPr>
        <p:spPr>
          <a:xfrm>
            <a:off x="1770203" y="1827928"/>
            <a:ext cx="1440160" cy="874214"/>
          </a:xfrm>
          <a:prstGeom prst="rect">
            <a:avLst/>
          </a:prstGeom>
          <a:solidFill>
            <a:schemeClr val="bg2">
              <a:lumMod val="90000"/>
            </a:schemeClr>
          </a:solidFill>
        </p:spPr>
        <p:txBody>
          <a:bodyPr wrap="square">
            <a:spAutoFit/>
          </a:bodyPr>
          <a:lstStyle/>
          <a:p>
            <a:pPr>
              <a:lnSpc>
                <a:spcPct val="150000"/>
              </a:lnSpc>
              <a:spcBef>
                <a:spcPts val="0"/>
              </a:spcBef>
            </a:pPr>
            <a:r>
              <a:rPr lang="zh-CN" altLang="en-US" b="1" dirty="0">
                <a:latin typeface="Times New Roman" panose="02020603050405020304" pitchFamily="18" charset="0"/>
                <a:cs typeface="Times New Roman" panose="02020603050405020304" pitchFamily="18" charset="0"/>
              </a:rPr>
              <a:t>其他知识领域的子计划</a:t>
            </a:r>
          </a:p>
        </p:txBody>
      </p:sp>
      <p:sp>
        <p:nvSpPr>
          <p:cNvPr id="10" name="文本框 9">
            <a:extLst>
              <a:ext uri="{FF2B5EF4-FFF2-40B4-BE49-F238E27FC236}">
                <a16:creationId xmlns:a16="http://schemas.microsoft.com/office/drawing/2014/main" id="{461DA39C-65FC-4BF0-839C-0940432BE5B0}"/>
              </a:ext>
            </a:extLst>
          </p:cNvPr>
          <p:cNvSpPr txBox="1"/>
          <p:nvPr/>
        </p:nvSpPr>
        <p:spPr>
          <a:xfrm>
            <a:off x="7059008" y="913284"/>
            <a:ext cx="1768217" cy="961097"/>
          </a:xfrm>
          <a:prstGeom prst="rect">
            <a:avLst/>
          </a:prstGeom>
          <a:solidFill>
            <a:schemeClr val="accent2">
              <a:lumMod val="10000"/>
              <a:lumOff val="90000"/>
            </a:schemeClr>
          </a:solidFill>
        </p:spPr>
        <p:txBody>
          <a:bodyPr wrap="square">
            <a:spAutoFit/>
          </a:bodyPr>
          <a:lstStyle/>
          <a:p>
            <a:pPr>
              <a:lnSpc>
                <a:spcPct val="150000"/>
              </a:lnSpc>
              <a:spcBef>
                <a:spcPts val="0"/>
              </a:spcBef>
            </a:pPr>
            <a:r>
              <a:rPr lang="zh-CN" altLang="en-US" sz="2000" b="1" dirty="0">
                <a:solidFill>
                  <a:srgbClr val="C00000"/>
                </a:solidFill>
                <a:latin typeface="Times New Roman" panose="02020603050405020304" pitchFamily="18" charset="0"/>
                <a:cs typeface="Times New Roman" panose="02020603050405020304" pitchFamily="18" charset="0"/>
              </a:rPr>
              <a:t>正式或非正式</a:t>
            </a:r>
            <a:endParaRPr lang="en-US" altLang="zh-CN" sz="2000" b="1" dirty="0">
              <a:solidFill>
                <a:srgbClr val="C0000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rgbClr val="C00000"/>
                </a:solidFill>
                <a:latin typeface="Times New Roman" panose="02020603050405020304" pitchFamily="18" charset="0"/>
                <a:cs typeface="Times New Roman" panose="02020603050405020304" pitchFamily="18" charset="0"/>
              </a:rPr>
              <a:t>详细或概括</a:t>
            </a:r>
            <a:endParaRPr lang="en-US" altLang="zh-CN" sz="20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6" name="图示 5">
            <a:extLst>
              <a:ext uri="{FF2B5EF4-FFF2-40B4-BE49-F238E27FC236}">
                <a16:creationId xmlns:a16="http://schemas.microsoft.com/office/drawing/2014/main" id="{C7AB9130-06B4-4C24-AE73-4F408A74F7AD}"/>
              </a:ext>
            </a:extLst>
          </p:cNvPr>
          <p:cNvGraphicFramePr/>
          <p:nvPr>
            <p:extLst>
              <p:ext uri="{D42A27DB-BD31-4B8C-83A1-F6EECF244321}">
                <p14:modId xmlns:p14="http://schemas.microsoft.com/office/powerpoint/2010/main" val="3909932424"/>
              </p:ext>
            </p:extLst>
          </p:nvPr>
        </p:nvGraphicFramePr>
        <p:xfrm>
          <a:off x="2798377" y="1698826"/>
          <a:ext cx="5576541" cy="35696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95244877"/>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864096"/>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latin typeface="方正粗宋简体"/>
                <a:ea typeface="方正粗宋简体"/>
              </a:rPr>
              <a:t>指导与管理项目执行</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4.3</a:t>
            </a:r>
            <a:endParaRPr lang="zh-CN" altLang="en-US" sz="4000" b="1" dirty="0">
              <a:solidFill>
                <a:schemeClr val="accent1"/>
              </a:solidFill>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  </a:t>
            </a:r>
            <a:r>
              <a:rPr lang="zh-CN" altLang="en-US" dirty="0"/>
              <a:t>指导与管理项目执行</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指导与管理项目工作</a:t>
            </a:r>
            <a:r>
              <a:rPr lang="zh-CN" altLang="en-US" sz="2400" b="1" dirty="0">
                <a:latin typeface="Times New Roman" panose="02020603050405020304" pitchFamily="18" charset="0"/>
                <a:cs typeface="Times New Roman" panose="02020603050405020304" pitchFamily="18" charset="0"/>
              </a:rPr>
              <a:t>：为实现项目目标，</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）领导和执行项目管理</a:t>
            </a:r>
            <a:r>
              <a:rPr lang="zh-CN" altLang="en-US" sz="2400" b="1" dirty="0">
                <a:solidFill>
                  <a:srgbClr val="7030A0"/>
                </a:solidFill>
                <a:latin typeface="Times New Roman" panose="02020603050405020304" pitchFamily="18" charset="0"/>
                <a:cs typeface="Times New Roman" panose="02020603050405020304" pitchFamily="18" charset="0"/>
              </a:rPr>
              <a:t>计划中确定的工作</a:t>
            </a:r>
            <a:endParaRPr lang="en-US" altLang="zh-CN" sz="24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）实施已批准的</a:t>
            </a:r>
            <a:r>
              <a:rPr lang="zh-CN" altLang="en-US" sz="2400" b="1" dirty="0">
                <a:solidFill>
                  <a:srgbClr val="00B0F0"/>
                </a:solidFill>
                <a:latin typeface="Times New Roman" panose="02020603050405020304" pitchFamily="18" charset="0"/>
                <a:cs typeface="Times New Roman" panose="02020603050405020304" pitchFamily="18" charset="0"/>
              </a:rPr>
              <a:t>变更</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主要作用</a:t>
            </a:r>
            <a:r>
              <a:rPr lang="zh-CN" altLang="en-US" sz="2400" b="1" dirty="0">
                <a:latin typeface="Times New Roman" panose="02020603050405020304" pitchFamily="18" charset="0"/>
                <a:cs typeface="Times New Roman" panose="02020603050405020304" pitchFamily="18" charset="0"/>
              </a:rPr>
              <a:t>：对项目工作</a:t>
            </a:r>
            <a:r>
              <a:rPr lang="zh-CN" altLang="en-US" sz="2400" b="1" dirty="0">
                <a:solidFill>
                  <a:srgbClr val="7030A0"/>
                </a:solidFill>
                <a:latin typeface="Times New Roman" panose="02020603050405020304" pitchFamily="18" charset="0"/>
                <a:cs typeface="Times New Roman" panose="02020603050405020304" pitchFamily="18" charset="0"/>
              </a:rPr>
              <a:t>提供全面管理</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296613"/>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  </a:t>
            </a:r>
            <a:r>
              <a:rPr lang="zh-CN" altLang="en-US" dirty="0"/>
              <a:t>指导与管理项目执行</a:t>
            </a:r>
          </a:p>
        </p:txBody>
      </p:sp>
      <p:sp>
        <p:nvSpPr>
          <p:cNvPr id="9" name="副标题 8"/>
          <p:cNvSpPr txBox="1">
            <a:spLocks/>
          </p:cNvSpPr>
          <p:nvPr/>
        </p:nvSpPr>
        <p:spPr>
          <a:xfrm>
            <a:off x="467544" y="985292"/>
            <a:ext cx="712879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软件项目经理的工作</a:t>
            </a:r>
            <a:endParaRPr lang="zh-CN" altLang="en-US" sz="24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09CEC35-E075-4E47-AED0-22195542CE36}"/>
              </a:ext>
            </a:extLst>
          </p:cNvPr>
          <p:cNvSpPr txBox="1"/>
          <p:nvPr/>
        </p:nvSpPr>
        <p:spPr>
          <a:xfrm>
            <a:off x="149460" y="1776914"/>
            <a:ext cx="4752528" cy="3372718"/>
          </a:xfrm>
          <a:prstGeom prst="rect">
            <a:avLst/>
          </a:prstGeom>
          <a:noFill/>
          <a:ln>
            <a:solidFill>
              <a:srgbClr val="FF0000"/>
            </a:solidFill>
          </a:ln>
        </p:spPr>
        <p:txBody>
          <a:bodyPr wrap="square">
            <a:spAutoFit/>
          </a:bodyPr>
          <a:lstStyle/>
          <a:p>
            <a:pPr marL="361950" lvl="1" indent="-361950">
              <a:lnSpc>
                <a:spcPct val="150000"/>
              </a:lnSpc>
              <a:spcBef>
                <a:spcPts val="0"/>
              </a:spcBef>
              <a:buFont typeface="+mj-lt"/>
              <a:buAutoNum type="arabicPeriod"/>
            </a:pPr>
            <a:r>
              <a:rPr lang="zh-CN" altLang="en-US" sz="1600" b="1" dirty="0">
                <a:latin typeface="Times New Roman" panose="02020603050405020304" pitchFamily="18" charset="0"/>
                <a:cs typeface="Times New Roman" panose="02020603050405020304" pitchFamily="18" charset="0"/>
              </a:rPr>
              <a:t>开展活动来实现项目要求；</a:t>
            </a:r>
          </a:p>
          <a:p>
            <a:pPr marL="361950" lvl="1" indent="-361950">
              <a:lnSpc>
                <a:spcPct val="150000"/>
              </a:lnSpc>
              <a:spcBef>
                <a:spcPts val="0"/>
              </a:spcBef>
              <a:buFont typeface="+mj-lt"/>
              <a:buAutoNum type="arabicPeriod"/>
            </a:pPr>
            <a:r>
              <a:rPr lang="zh-CN" altLang="en-US" sz="1600" b="1" dirty="0">
                <a:latin typeface="Times New Roman" panose="02020603050405020304" pitchFamily="18" charset="0"/>
                <a:cs typeface="Times New Roman" panose="02020603050405020304" pitchFamily="18" charset="0"/>
              </a:rPr>
              <a:t>创造项目的可交付成果，完成规划的项目工作；</a:t>
            </a:r>
          </a:p>
          <a:p>
            <a:pPr marL="361950" lvl="1" indent="-361950">
              <a:lnSpc>
                <a:spcPct val="150000"/>
              </a:lnSpc>
              <a:spcBef>
                <a:spcPts val="0"/>
              </a:spcBef>
              <a:buFont typeface="+mj-lt"/>
              <a:buAutoNum type="arabicPeriod"/>
            </a:pPr>
            <a:r>
              <a:rPr lang="zh-CN" altLang="en-US" sz="1600" b="1" dirty="0">
                <a:latin typeface="Times New Roman" panose="02020603050405020304" pitchFamily="18" charset="0"/>
                <a:cs typeface="Times New Roman" panose="02020603050405020304" pitchFamily="18" charset="0"/>
              </a:rPr>
              <a:t>配备、培训和管理项目团队成员；</a:t>
            </a:r>
          </a:p>
          <a:p>
            <a:pPr marL="361950" lvl="1" indent="-361950">
              <a:lnSpc>
                <a:spcPct val="150000"/>
              </a:lnSpc>
              <a:spcBef>
                <a:spcPts val="0"/>
              </a:spcBef>
              <a:buFont typeface="+mj-lt"/>
              <a:buAutoNum type="arabicPeriod"/>
            </a:pPr>
            <a:r>
              <a:rPr lang="zh-CN" altLang="en-US" sz="1600" b="1" dirty="0">
                <a:latin typeface="Times New Roman" panose="02020603050405020304" pitchFamily="18" charset="0"/>
                <a:cs typeface="Times New Roman" panose="02020603050405020304" pitchFamily="18" charset="0"/>
              </a:rPr>
              <a:t>获取、管理和使用资源，包括材料、工具、设备与设施；</a:t>
            </a:r>
          </a:p>
          <a:p>
            <a:pPr marL="361950" lvl="1" indent="-361950">
              <a:lnSpc>
                <a:spcPct val="150000"/>
              </a:lnSpc>
              <a:spcBef>
                <a:spcPts val="0"/>
              </a:spcBef>
              <a:buFont typeface="+mj-lt"/>
              <a:buAutoNum type="arabicPeriod"/>
            </a:pPr>
            <a:r>
              <a:rPr lang="zh-CN" altLang="en-US" sz="1600" b="1" dirty="0">
                <a:latin typeface="Times New Roman" panose="02020603050405020304" pitchFamily="18" charset="0"/>
                <a:cs typeface="Times New Roman" panose="02020603050405020304" pitchFamily="18" charset="0"/>
              </a:rPr>
              <a:t>执行已计划好的方法和标准；</a:t>
            </a:r>
          </a:p>
          <a:p>
            <a:pPr marL="361950" lvl="1" indent="-361950">
              <a:lnSpc>
                <a:spcPct val="150000"/>
              </a:lnSpc>
              <a:spcBef>
                <a:spcPts val="0"/>
              </a:spcBef>
              <a:buFont typeface="+mj-lt"/>
              <a:buAutoNum type="arabicPeriod"/>
            </a:pPr>
            <a:r>
              <a:rPr lang="zh-CN" altLang="en-US" sz="1600" b="1" dirty="0">
                <a:latin typeface="Times New Roman" panose="02020603050405020304" pitchFamily="18" charset="0"/>
                <a:cs typeface="Times New Roman" panose="02020603050405020304" pitchFamily="18" charset="0"/>
              </a:rPr>
              <a:t>建立并管理项目团队内外的项目沟通渠道；</a:t>
            </a:r>
          </a:p>
          <a:p>
            <a:pPr marL="361950" lvl="1" indent="-361950">
              <a:lnSpc>
                <a:spcPct val="150000"/>
              </a:lnSpc>
              <a:spcBef>
                <a:spcPts val="0"/>
              </a:spcBef>
              <a:buFont typeface="+mj-lt"/>
              <a:buAutoNum type="arabicPeriod"/>
            </a:pPr>
            <a:r>
              <a:rPr lang="zh-CN" altLang="en-US" sz="1600" b="1" dirty="0">
                <a:latin typeface="Times New Roman" panose="02020603050405020304" pitchFamily="18" charset="0"/>
                <a:cs typeface="Times New Roman" panose="02020603050405020304" pitchFamily="18" charset="0"/>
              </a:rPr>
              <a:t>生成工作绩效数据（如成本、进度、技术和质量进展情况及状态数据），为预测提供基础；</a:t>
            </a:r>
          </a:p>
        </p:txBody>
      </p:sp>
      <p:sp>
        <p:nvSpPr>
          <p:cNvPr id="7" name="文本框 6">
            <a:extLst>
              <a:ext uri="{FF2B5EF4-FFF2-40B4-BE49-F238E27FC236}">
                <a16:creationId xmlns:a16="http://schemas.microsoft.com/office/drawing/2014/main" id="{4457212E-D45F-435D-AB87-A05C38110AC0}"/>
              </a:ext>
            </a:extLst>
          </p:cNvPr>
          <p:cNvSpPr txBox="1"/>
          <p:nvPr/>
        </p:nvSpPr>
        <p:spPr>
          <a:xfrm>
            <a:off x="5200639" y="2095654"/>
            <a:ext cx="3793901" cy="2634054"/>
          </a:xfrm>
          <a:prstGeom prst="rect">
            <a:avLst/>
          </a:prstGeom>
          <a:noFill/>
          <a:ln>
            <a:solidFill>
              <a:srgbClr val="FF0000"/>
            </a:solidFill>
          </a:ln>
        </p:spPr>
        <p:txBody>
          <a:bodyPr wrap="square">
            <a:spAutoFit/>
          </a:bodyPr>
          <a:lstStyle/>
          <a:p>
            <a:pPr marL="271463" lvl="1" indent="-271463">
              <a:lnSpc>
                <a:spcPct val="150000"/>
              </a:lnSpc>
              <a:spcBef>
                <a:spcPts val="0"/>
              </a:spcBef>
              <a:buFont typeface="+mj-lt"/>
              <a:buAutoNum type="arabicPeriod" startAt="8"/>
            </a:pPr>
            <a:r>
              <a:rPr lang="zh-CN" altLang="en-US" sz="1600" b="1" dirty="0">
                <a:latin typeface="Times New Roman" panose="02020603050405020304" pitchFamily="18" charset="0"/>
                <a:cs typeface="Times New Roman" panose="02020603050405020304" pitchFamily="18" charset="0"/>
              </a:rPr>
              <a:t>提出变更请求，并根据项目范围、计划和环境来实施批准的变更；</a:t>
            </a:r>
          </a:p>
          <a:p>
            <a:pPr marL="271463" lvl="1" indent="-271463">
              <a:lnSpc>
                <a:spcPct val="150000"/>
              </a:lnSpc>
              <a:spcBef>
                <a:spcPts val="0"/>
              </a:spcBef>
              <a:buFont typeface="+mj-lt"/>
              <a:buAutoNum type="arabicPeriod" startAt="8"/>
            </a:pPr>
            <a:r>
              <a:rPr lang="zh-CN" altLang="en-US" sz="1600" b="1" dirty="0">
                <a:latin typeface="Times New Roman" panose="02020603050405020304" pitchFamily="18" charset="0"/>
                <a:cs typeface="Times New Roman" panose="02020603050405020304" pitchFamily="18" charset="0"/>
              </a:rPr>
              <a:t>管理风险并实施风险应对活动；</a:t>
            </a:r>
          </a:p>
          <a:p>
            <a:pPr marL="271463" lvl="1" indent="-271463">
              <a:lnSpc>
                <a:spcPct val="150000"/>
              </a:lnSpc>
              <a:spcBef>
                <a:spcPts val="0"/>
              </a:spcBef>
              <a:buFont typeface="+mj-lt"/>
              <a:buAutoNum type="arabicPeriod" startAt="8"/>
            </a:pPr>
            <a:r>
              <a:rPr lang="zh-CN" altLang="en-US" sz="1600" b="1" dirty="0">
                <a:latin typeface="Times New Roman" panose="02020603050405020304" pitchFamily="18" charset="0"/>
                <a:cs typeface="Times New Roman" panose="02020603050405020304" pitchFamily="18" charset="0"/>
              </a:rPr>
              <a:t>管理卖方和供应商；</a:t>
            </a:r>
          </a:p>
          <a:p>
            <a:pPr marL="271463" lvl="1" indent="-271463">
              <a:lnSpc>
                <a:spcPct val="150000"/>
              </a:lnSpc>
              <a:spcBef>
                <a:spcPts val="0"/>
              </a:spcBef>
              <a:buFont typeface="+mj-lt"/>
              <a:buAutoNum type="arabicPeriod" startAt="8"/>
            </a:pPr>
            <a:r>
              <a:rPr lang="zh-CN" altLang="en-US" sz="1600" b="1" dirty="0">
                <a:latin typeface="Times New Roman" panose="02020603050405020304" pitchFamily="18" charset="0"/>
                <a:cs typeface="Times New Roman" panose="02020603050405020304" pitchFamily="18" charset="0"/>
              </a:rPr>
              <a:t>管理干系人及他们在项目中的参与；</a:t>
            </a:r>
          </a:p>
          <a:p>
            <a:pPr marL="271463" lvl="1" indent="-271463">
              <a:lnSpc>
                <a:spcPct val="150000"/>
              </a:lnSpc>
              <a:spcBef>
                <a:spcPts val="0"/>
              </a:spcBef>
              <a:buFont typeface="+mj-lt"/>
              <a:buAutoNum type="arabicPeriod" startAt="8"/>
            </a:pPr>
            <a:r>
              <a:rPr lang="zh-CN" altLang="en-US" sz="1600" b="1" dirty="0">
                <a:latin typeface="Times New Roman" panose="02020603050405020304" pitchFamily="18" charset="0"/>
                <a:cs typeface="Times New Roman" panose="02020603050405020304" pitchFamily="18" charset="0"/>
              </a:rPr>
              <a:t>收集和记录经验教训，并实施批准的过程改进活动。</a:t>
            </a:r>
            <a:endParaRPr lang="zh-CN" alt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170422"/>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  </a:t>
            </a:r>
            <a:r>
              <a:rPr lang="zh-CN" altLang="en-US" dirty="0"/>
              <a:t>指导与管理项目执行</a:t>
            </a:r>
          </a:p>
        </p:txBody>
      </p:sp>
      <p:sp>
        <p:nvSpPr>
          <p:cNvPr id="9" name="副标题 8"/>
          <p:cNvSpPr txBox="1">
            <a:spLocks/>
          </p:cNvSpPr>
          <p:nvPr/>
        </p:nvSpPr>
        <p:spPr>
          <a:xfrm>
            <a:off x="467544" y="985292"/>
            <a:ext cx="712879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软件项目经理的工作</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247423AB-EFC7-4408-8A06-A6759BB66D84}"/>
              </a:ext>
            </a:extLst>
          </p:cNvPr>
          <p:cNvGraphicFramePr/>
          <p:nvPr>
            <p:extLst>
              <p:ext uri="{D42A27DB-BD31-4B8C-83A1-F6EECF244321}">
                <p14:modId xmlns:p14="http://schemas.microsoft.com/office/powerpoint/2010/main" val="1481082292"/>
              </p:ext>
            </p:extLst>
          </p:nvPr>
        </p:nvGraphicFramePr>
        <p:xfrm>
          <a:off x="2627784" y="625252"/>
          <a:ext cx="6551276" cy="4955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9417059"/>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  </a:t>
            </a:r>
            <a:r>
              <a:rPr lang="zh-CN" altLang="en-US" dirty="0"/>
              <a:t>指导与管理项目执行</a:t>
            </a:r>
          </a:p>
        </p:txBody>
      </p:sp>
      <p:sp>
        <p:nvSpPr>
          <p:cNvPr id="9" name="副标题 8"/>
          <p:cNvSpPr txBox="1">
            <a:spLocks/>
          </p:cNvSpPr>
          <p:nvPr/>
        </p:nvSpPr>
        <p:spPr>
          <a:xfrm>
            <a:off x="827584" y="106816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1800" b="1" dirty="0">
                <a:solidFill>
                  <a:srgbClr val="7030A0"/>
                </a:solidFill>
                <a:latin typeface="Times New Roman" panose="02020603050405020304" pitchFamily="18" charset="0"/>
                <a:cs typeface="Times New Roman" panose="02020603050405020304" pitchFamily="18" charset="0"/>
              </a:rPr>
              <a:t>		</a:t>
            </a:r>
            <a:r>
              <a:rPr lang="zh-CN" altLang="en-US" sz="1800" b="1" dirty="0">
                <a:solidFill>
                  <a:srgbClr val="7030A0"/>
                </a:solidFill>
                <a:latin typeface="Times New Roman" panose="02020603050405020304" pitchFamily="18" charset="0"/>
                <a:cs typeface="Times New Roman" panose="02020603050405020304" pitchFamily="18" charset="0"/>
              </a:rPr>
              <a:t>指导与管理项目执行的数据流向图</a:t>
            </a:r>
          </a:p>
        </p:txBody>
      </p:sp>
      <p:pic>
        <p:nvPicPr>
          <p:cNvPr id="3" name="图片 2">
            <a:extLst>
              <a:ext uri="{FF2B5EF4-FFF2-40B4-BE49-F238E27FC236}">
                <a16:creationId xmlns:a16="http://schemas.microsoft.com/office/drawing/2014/main" id="{BF8E7E74-7141-4EA7-ACC4-9A056B325293}"/>
              </a:ext>
            </a:extLst>
          </p:cNvPr>
          <p:cNvPicPr>
            <a:picLocks noChangeAspect="1"/>
          </p:cNvPicPr>
          <p:nvPr/>
        </p:nvPicPr>
        <p:blipFill>
          <a:blip r:embed="rId3"/>
          <a:stretch>
            <a:fillRect/>
          </a:stretch>
        </p:blipFill>
        <p:spPr>
          <a:xfrm>
            <a:off x="465782" y="-18325"/>
            <a:ext cx="7488832" cy="4821577"/>
          </a:xfrm>
          <a:prstGeom prst="rect">
            <a:avLst/>
          </a:prstGeom>
        </p:spPr>
      </p:pic>
      <p:cxnSp>
        <p:nvCxnSpPr>
          <p:cNvPr id="5" name="直接连接符 4"/>
          <p:cNvCxnSpPr/>
          <p:nvPr/>
        </p:nvCxnSpPr>
        <p:spPr>
          <a:xfrm>
            <a:off x="2339752" y="2281436"/>
            <a:ext cx="864096" cy="0"/>
          </a:xfrm>
          <a:prstGeom prst="line">
            <a:avLst/>
          </a:prstGeom>
          <a:ln w="285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283968" y="1705372"/>
            <a:ext cx="864096" cy="0"/>
          </a:xfrm>
          <a:prstGeom prst="line">
            <a:avLst/>
          </a:prstGeom>
          <a:ln w="285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5148064" y="1849388"/>
            <a:ext cx="86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074734" y="2708990"/>
            <a:ext cx="86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283968" y="3126965"/>
            <a:ext cx="86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96411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指导与管理项目执行</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2259023732"/>
              </p:ext>
            </p:extLst>
          </p:nvPr>
        </p:nvGraphicFramePr>
        <p:xfrm>
          <a:off x="143508" y="793101"/>
          <a:ext cx="8856984"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17422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指导与管理项目执行</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3499071651"/>
              </p:ext>
            </p:extLst>
          </p:nvPr>
        </p:nvGraphicFramePr>
        <p:xfrm>
          <a:off x="143508" y="793101"/>
          <a:ext cx="8856984"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97083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、掌握整合管理</a:t>
            </a:r>
            <a:r>
              <a:rPr lang="zh-CN" altLang="en-US" sz="2400" dirty="0">
                <a:solidFill>
                  <a:srgbClr val="7030A0"/>
                </a:solidFill>
              </a:rPr>
              <a:t>各个过程的作用</a:t>
            </a:r>
            <a:endParaRPr lang="en-US" altLang="zh-CN" sz="2400" dirty="0">
              <a:solidFill>
                <a:srgbClr val="7030A0"/>
              </a:solidFill>
            </a:endParaRPr>
          </a:p>
          <a:p>
            <a:pPr marL="0" indent="0">
              <a:lnSpc>
                <a:spcPct val="150000"/>
              </a:lnSpc>
              <a:buNone/>
            </a:pPr>
            <a:r>
              <a:rPr lang="en-US" altLang="zh-CN" sz="2400" dirty="0"/>
              <a:t>2</a:t>
            </a:r>
            <a:r>
              <a:rPr lang="zh-CN" altLang="en-US" sz="2400" dirty="0"/>
              <a:t>、了解整合管理各个过程的</a:t>
            </a:r>
            <a:r>
              <a:rPr lang="zh-CN" altLang="en-US" sz="2400" dirty="0">
                <a:solidFill>
                  <a:srgbClr val="FF0000"/>
                </a:solidFill>
              </a:rPr>
              <a:t>常用工具和技术</a:t>
            </a:r>
            <a:endParaRPr lang="en-US" altLang="zh-CN" sz="2400" dirty="0">
              <a:solidFill>
                <a:srgbClr val="FF0000"/>
              </a:solidFill>
            </a:endParaRPr>
          </a:p>
          <a:p>
            <a:pPr marL="0" indent="0">
              <a:lnSpc>
                <a:spcPct val="150000"/>
              </a:lnSpc>
              <a:buNone/>
            </a:pPr>
            <a:r>
              <a:rPr lang="en-US" altLang="zh-CN" sz="2400" dirty="0"/>
              <a:t>3</a:t>
            </a:r>
            <a:r>
              <a:rPr lang="zh-CN" altLang="en-US" sz="2400" dirty="0"/>
              <a:t>、掌握整合管理</a:t>
            </a:r>
            <a:r>
              <a:rPr lang="zh-CN" altLang="en-US" sz="2400" dirty="0">
                <a:solidFill>
                  <a:srgbClr val="7030A0"/>
                </a:solidFill>
              </a:rPr>
              <a:t>各个过程之间的关系</a:t>
            </a:r>
            <a:endParaRPr lang="en-US" altLang="zh-CN" sz="2400" dirty="0">
              <a:solidFill>
                <a:srgbClr val="7030A0"/>
              </a:solidFill>
            </a:endParaRPr>
          </a:p>
          <a:p>
            <a:pPr marL="0" indent="0">
              <a:lnSpc>
                <a:spcPct val="150000"/>
              </a:lnSpc>
              <a:buNone/>
            </a:pPr>
            <a:r>
              <a:rPr lang="en-US" altLang="zh-CN" sz="2400" dirty="0"/>
              <a:t>4</a:t>
            </a:r>
            <a:r>
              <a:rPr lang="zh-CN" altLang="en-US" sz="2400" dirty="0"/>
              <a:t>、理解“指导与管理项目执行”和“监控项目工作”</a:t>
            </a:r>
            <a:r>
              <a:rPr lang="zh-CN" altLang="en-US" sz="2400" dirty="0">
                <a:solidFill>
                  <a:srgbClr val="FF0000"/>
                </a:solidFill>
              </a:rPr>
              <a:t>两个过程的差异</a:t>
            </a:r>
            <a:endParaRPr lang="en-US" altLang="zh-CN" sz="2400" dirty="0">
              <a:solidFill>
                <a:srgbClr val="FF0000"/>
              </a:solidFill>
            </a:endParaRPr>
          </a:p>
          <a:p>
            <a:pPr marL="0" indent="0">
              <a:lnSpc>
                <a:spcPct val="150000"/>
              </a:lnSpc>
              <a:buNone/>
            </a:pPr>
            <a:r>
              <a:rPr lang="en-US" altLang="zh-CN" sz="2400" dirty="0"/>
              <a:t>5</a:t>
            </a:r>
            <a:r>
              <a:rPr lang="zh-CN" altLang="en-US" sz="2400" dirty="0"/>
              <a:t>、了解</a:t>
            </a:r>
            <a:r>
              <a:rPr lang="zh-CN" altLang="en-US" sz="2400" dirty="0">
                <a:solidFill>
                  <a:srgbClr val="7030A0"/>
                </a:solidFill>
              </a:rPr>
              <a:t>变更请求的类型</a:t>
            </a:r>
            <a:endParaRPr lang="en-US" altLang="zh-CN" sz="2400" dirty="0">
              <a:solidFill>
                <a:srgbClr val="7030A0"/>
              </a:solidFill>
            </a:endParaRPr>
          </a:p>
          <a:p>
            <a:pPr marL="0" indent="0">
              <a:lnSpc>
                <a:spcPct val="150000"/>
              </a:lnSpc>
              <a:buNone/>
            </a:pPr>
            <a:r>
              <a:rPr lang="en-US" altLang="zh-CN" sz="2400" dirty="0"/>
              <a:t>6</a:t>
            </a:r>
            <a:r>
              <a:rPr lang="zh-CN" altLang="en-US" sz="2400" dirty="0"/>
              <a:t>、了解整体</a:t>
            </a:r>
            <a:r>
              <a:rPr lang="zh-CN" altLang="en-US" sz="2400" dirty="0">
                <a:solidFill>
                  <a:srgbClr val="FF0000"/>
                </a:solidFill>
              </a:rPr>
              <a:t>变更控制的流程</a:t>
            </a:r>
            <a:endParaRPr lang="en-US" altLang="zh-CN" sz="2400" dirty="0">
              <a:solidFill>
                <a:srgbClr val="FF0000"/>
              </a:solidFill>
            </a:endParaRPr>
          </a:p>
          <a:p>
            <a:pPr marL="0" indent="0">
              <a:lnSpc>
                <a:spcPct val="150000"/>
              </a:lnSpc>
              <a:buNone/>
            </a:pPr>
            <a:endParaRPr lang="en-US" altLang="zh-CN" sz="2400" dirty="0">
              <a:solidFill>
                <a:srgbClr val="7030A0"/>
              </a:solidFill>
            </a:endParaRPr>
          </a:p>
        </p:txBody>
      </p:sp>
    </p:spTree>
    <p:extLst>
      <p:ext uri="{BB962C8B-B14F-4D97-AF65-F5344CB8AC3E}">
        <p14:creationId xmlns:p14="http://schemas.microsoft.com/office/powerpoint/2010/main" val="3956866708"/>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4.3.1  </a:t>
            </a:r>
            <a:r>
              <a:rPr lang="zh-CN" altLang="en-US" dirty="0"/>
              <a:t>工具与技术：会议</a:t>
            </a:r>
          </a:p>
        </p:txBody>
      </p:sp>
      <p:sp>
        <p:nvSpPr>
          <p:cNvPr id="9" name="副标题 8"/>
          <p:cNvSpPr txBox="1">
            <a:spLocks/>
          </p:cNvSpPr>
          <p:nvPr/>
        </p:nvSpPr>
        <p:spPr>
          <a:xfrm>
            <a:off x="615919" y="134533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参会者：</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）项目经理</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）项目团队成员</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）相关干系人</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		</a:t>
            </a:r>
          </a:p>
          <a:p>
            <a:pPr lvl="1">
              <a:lnSpc>
                <a:spcPct val="150000"/>
              </a:lnSpc>
              <a:spcBef>
                <a:spcPts val="0"/>
              </a:spcBef>
              <a:buFont typeface="Wingdings" panose="05000000000000000000" pitchFamily="2" charset="2"/>
              <a:buChar char="n"/>
            </a:pPr>
            <a:endParaRPr lang="zh-CN" altLang="en-US" sz="20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DD23DC8E-5317-4C2B-8E40-6AA9974598DA}"/>
              </a:ext>
            </a:extLst>
          </p:cNvPr>
          <p:cNvGraphicFramePr/>
          <p:nvPr>
            <p:extLst>
              <p:ext uri="{D42A27DB-BD31-4B8C-83A1-F6EECF244321}">
                <p14:modId xmlns:p14="http://schemas.microsoft.com/office/powerpoint/2010/main" val="3450674665"/>
              </p:ext>
            </p:extLst>
          </p:nvPr>
        </p:nvGraphicFramePr>
        <p:xfrm>
          <a:off x="4427984" y="1222938"/>
          <a:ext cx="4283968" cy="3269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250356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4.3.1  </a:t>
            </a:r>
            <a:r>
              <a:rPr lang="zh-CN" altLang="en-US" dirty="0"/>
              <a:t>工具与技术：会议</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会议分类</a:t>
            </a:r>
          </a:p>
        </p:txBody>
      </p:sp>
      <p:graphicFrame>
        <p:nvGraphicFramePr>
          <p:cNvPr id="3" name="图示 2">
            <a:extLst>
              <a:ext uri="{FF2B5EF4-FFF2-40B4-BE49-F238E27FC236}">
                <a16:creationId xmlns:a16="http://schemas.microsoft.com/office/drawing/2014/main" id="{0A0055BC-46C1-4D81-90D7-8A0A52E0211A}"/>
              </a:ext>
            </a:extLst>
          </p:cNvPr>
          <p:cNvGraphicFramePr/>
          <p:nvPr>
            <p:extLst>
              <p:ext uri="{D42A27DB-BD31-4B8C-83A1-F6EECF244321}">
                <p14:modId xmlns:p14="http://schemas.microsoft.com/office/powerpoint/2010/main" val="914629411"/>
              </p:ext>
            </p:extLst>
          </p:nvPr>
        </p:nvGraphicFramePr>
        <p:xfrm>
          <a:off x="1619672" y="1708998"/>
          <a:ext cx="4680520" cy="3456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a:extLst>
              <a:ext uri="{FF2B5EF4-FFF2-40B4-BE49-F238E27FC236}">
                <a16:creationId xmlns:a16="http://schemas.microsoft.com/office/drawing/2014/main" id="{FA79EFA5-2CC6-4C88-B848-41A976D404DE}"/>
              </a:ext>
            </a:extLst>
          </p:cNvPr>
          <p:cNvSpPr txBox="1"/>
          <p:nvPr/>
        </p:nvSpPr>
        <p:spPr>
          <a:xfrm>
            <a:off x="6660232" y="2641476"/>
            <a:ext cx="1205880" cy="1422762"/>
          </a:xfrm>
          <a:prstGeom prst="rect">
            <a:avLst/>
          </a:prstGeom>
          <a:noFill/>
        </p:spPr>
        <p:txBody>
          <a:bodyPr wrap="square">
            <a:spAutoFit/>
          </a:bodyPr>
          <a:lstStyle/>
          <a:p>
            <a:pPr lvl="0">
              <a:lnSpc>
                <a:spcPct val="150000"/>
              </a:lnSpc>
            </a:pPr>
            <a:r>
              <a:rPr lang="zh-CN" altLang="en-US" sz="2000" b="1" dirty="0">
                <a:latin typeface="Times New Roman" panose="02020603050405020304" pitchFamily="18" charset="0"/>
                <a:cs typeface="Times New Roman" panose="02020603050405020304" pitchFamily="18" charset="0"/>
              </a:rPr>
              <a:t>头脑风暴</a:t>
            </a:r>
            <a:endParaRPr lang="en-US" altLang="zh-CN" sz="2000" b="1" dirty="0">
              <a:latin typeface="Times New Roman" panose="02020603050405020304" pitchFamily="18" charset="0"/>
              <a:cs typeface="Times New Roman" panose="02020603050405020304" pitchFamily="18" charset="0"/>
            </a:endParaRPr>
          </a:p>
          <a:p>
            <a:pPr lvl="0">
              <a:lnSpc>
                <a:spcPct val="150000"/>
              </a:lnSpc>
            </a:pPr>
            <a:r>
              <a:rPr lang="zh-CN" altLang="en-US" sz="2000" b="1" dirty="0">
                <a:latin typeface="Times New Roman" panose="02020603050405020304" pitchFamily="18" charset="0"/>
                <a:cs typeface="Times New Roman" panose="02020603050405020304" pitchFamily="18" charset="0"/>
              </a:rPr>
              <a:t>方案评估</a:t>
            </a:r>
            <a:endParaRPr lang="en-US" altLang="zh-CN" sz="2000" b="1" dirty="0">
              <a:latin typeface="Times New Roman" panose="02020603050405020304" pitchFamily="18" charset="0"/>
              <a:cs typeface="Times New Roman" panose="02020603050405020304" pitchFamily="18" charset="0"/>
            </a:endParaRPr>
          </a:p>
          <a:p>
            <a:pPr lvl="0">
              <a:lnSpc>
                <a:spcPct val="150000"/>
              </a:lnSpc>
            </a:pPr>
            <a:r>
              <a:rPr lang="zh-CN" altLang="en-US" sz="2000" b="1" dirty="0">
                <a:latin typeface="Times New Roman" panose="02020603050405020304" pitchFamily="18" charset="0"/>
                <a:cs typeface="Times New Roman" panose="02020603050405020304" pitchFamily="18" charset="0"/>
              </a:rPr>
              <a:t>方案设计</a:t>
            </a:r>
          </a:p>
        </p:txBody>
      </p:sp>
      <p:sp>
        <p:nvSpPr>
          <p:cNvPr id="4" name="左大括号 3">
            <a:extLst>
              <a:ext uri="{FF2B5EF4-FFF2-40B4-BE49-F238E27FC236}">
                <a16:creationId xmlns:a16="http://schemas.microsoft.com/office/drawing/2014/main" id="{03BAA67E-8E8C-46D0-97CD-2F8262304CF3}"/>
              </a:ext>
            </a:extLst>
          </p:cNvPr>
          <p:cNvSpPr/>
          <p:nvPr/>
        </p:nvSpPr>
        <p:spPr>
          <a:xfrm>
            <a:off x="6372200" y="2857500"/>
            <a:ext cx="144016" cy="11336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32361844"/>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4.3.2  </a:t>
            </a:r>
            <a:r>
              <a:rPr lang="zh-CN" altLang="en-US" dirty="0"/>
              <a:t>工具与技术：信息传播</a:t>
            </a:r>
          </a:p>
        </p:txBody>
      </p:sp>
      <p:sp>
        <p:nvSpPr>
          <p:cNvPr id="9" name="副标题 8"/>
          <p:cNvSpPr txBox="1">
            <a:spLocks/>
          </p:cNvSpPr>
          <p:nvPr/>
        </p:nvSpPr>
        <p:spPr>
          <a:xfrm>
            <a:off x="467544" y="78760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20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醒目的信息显示方式</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35D77638-735B-44A7-AE19-02B729FF635F}"/>
              </a:ext>
            </a:extLst>
          </p:cNvPr>
          <p:cNvGraphicFramePr/>
          <p:nvPr>
            <p:extLst>
              <p:ext uri="{D42A27DB-BD31-4B8C-83A1-F6EECF244321}">
                <p14:modId xmlns:p14="http://schemas.microsoft.com/office/powerpoint/2010/main" val="3381677944"/>
              </p:ext>
            </p:extLst>
          </p:nvPr>
        </p:nvGraphicFramePr>
        <p:xfrm>
          <a:off x="2051720" y="769268"/>
          <a:ext cx="6744072"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5495988"/>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4.3.2  </a:t>
            </a:r>
            <a:r>
              <a:rPr lang="zh-CN" altLang="en-US" dirty="0"/>
              <a:t>工具与技术：信息传播</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被传播的信息</a:t>
            </a:r>
          </a:p>
        </p:txBody>
      </p:sp>
      <p:graphicFrame>
        <p:nvGraphicFramePr>
          <p:cNvPr id="3" name="图示 2">
            <a:extLst>
              <a:ext uri="{FF2B5EF4-FFF2-40B4-BE49-F238E27FC236}">
                <a16:creationId xmlns:a16="http://schemas.microsoft.com/office/drawing/2014/main" id="{2CDA763A-8988-481C-8EF8-952D7FEC5E22}"/>
              </a:ext>
            </a:extLst>
          </p:cNvPr>
          <p:cNvGraphicFramePr/>
          <p:nvPr>
            <p:extLst>
              <p:ext uri="{D42A27DB-BD31-4B8C-83A1-F6EECF244321}">
                <p14:modId xmlns:p14="http://schemas.microsoft.com/office/powerpoint/2010/main" val="161839894"/>
              </p:ext>
            </p:extLst>
          </p:nvPr>
        </p:nvGraphicFramePr>
        <p:xfrm>
          <a:off x="200815" y="1359836"/>
          <a:ext cx="8742370" cy="4430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7508060"/>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指导与管理项目执行</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4139923488"/>
              </p:ext>
            </p:extLst>
          </p:nvPr>
        </p:nvGraphicFramePr>
        <p:xfrm>
          <a:off x="143508" y="793101"/>
          <a:ext cx="8856984"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1BDC07D9-29E6-4A8D-9DFC-28DB6C830CC6}"/>
              </a:ext>
            </a:extLst>
          </p:cNvPr>
          <p:cNvSpPr/>
          <p:nvPr/>
        </p:nvSpPr>
        <p:spPr>
          <a:xfrm>
            <a:off x="469306" y="3834746"/>
            <a:ext cx="5110805" cy="1758686"/>
          </a:xfrm>
          <a:prstGeom prst="wedgeRoundRectCallout">
            <a:avLst>
              <a:gd name="adj1" fmla="val 64667"/>
              <a:gd name="adj2" fmla="val 5569"/>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altLang="zh-CN" b="1" dirty="0">
                <a:solidFill>
                  <a:schemeClr val="tx1"/>
                </a:solidFill>
                <a:latin typeface="Times New Roman" panose="02020603050405020304" pitchFamily="18" charset="0"/>
                <a:cs typeface="Times New Roman" panose="02020603050405020304" pitchFamily="18" charset="0"/>
              </a:rPr>
              <a:t>1</a:t>
            </a:r>
            <a:r>
              <a:rPr lang="zh-CN" altLang="en-US" b="1" dirty="0">
                <a:solidFill>
                  <a:schemeClr val="tx1"/>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周转率</a:t>
            </a:r>
            <a:r>
              <a:rPr lang="zh-CN" altLang="en-US" b="1" dirty="0">
                <a:solidFill>
                  <a:schemeClr val="tx1"/>
                </a:solidFill>
                <a:latin typeface="Times New Roman" panose="02020603050405020304" pitchFamily="18" charset="0"/>
                <a:cs typeface="Times New Roman" panose="02020603050405020304" pitchFamily="18" charset="0"/>
              </a:rPr>
              <a:t>：单位时间段完成的工作单元</a:t>
            </a:r>
          </a:p>
          <a:p>
            <a:pPr>
              <a:spcAft>
                <a:spcPts val="600"/>
              </a:spcAft>
            </a:pPr>
            <a:r>
              <a:rPr lang="en-US" altLang="zh-CN" b="1" dirty="0">
                <a:solidFill>
                  <a:schemeClr val="tx1"/>
                </a:solidFill>
                <a:latin typeface="Times New Roman" panose="02020603050405020304" pitchFamily="18" charset="0"/>
                <a:cs typeface="Times New Roman" panose="02020603050405020304" pitchFamily="18" charset="0"/>
              </a:rPr>
              <a:t>2</a:t>
            </a:r>
            <a:r>
              <a:rPr lang="zh-CN" altLang="en-US" b="1" dirty="0">
                <a:solidFill>
                  <a:schemeClr val="tx1"/>
                </a:solidFill>
                <a:latin typeface="Times New Roman" panose="02020603050405020304" pitchFamily="18" charset="0"/>
                <a:cs typeface="Times New Roman" panose="02020603050405020304" pitchFamily="18" charset="0"/>
              </a:rPr>
              <a:t>）</a:t>
            </a:r>
            <a:r>
              <a:rPr lang="zh-CN" altLang="en-US" b="1" dirty="0">
                <a:solidFill>
                  <a:srgbClr val="7030A0"/>
                </a:solidFill>
                <a:latin typeface="Times New Roman" panose="02020603050405020304" pitchFamily="18" charset="0"/>
                <a:cs typeface="Times New Roman" panose="02020603050405020304" pitchFamily="18" charset="0"/>
              </a:rPr>
              <a:t>燃耗</a:t>
            </a:r>
            <a:r>
              <a:rPr lang="en-US" altLang="zh-CN" b="1" dirty="0">
                <a:solidFill>
                  <a:srgbClr val="7030A0"/>
                </a:solidFill>
                <a:latin typeface="Times New Roman" panose="02020603050405020304" pitchFamily="18" charset="0"/>
                <a:cs typeface="Times New Roman" panose="02020603050405020304" pitchFamily="18" charset="0"/>
              </a:rPr>
              <a:t>/</a:t>
            </a:r>
            <a:r>
              <a:rPr lang="zh-CN" altLang="en-US" b="1" dirty="0">
                <a:solidFill>
                  <a:srgbClr val="7030A0"/>
                </a:solidFill>
                <a:latin typeface="Times New Roman" panose="02020603050405020304" pitchFamily="18" charset="0"/>
                <a:cs typeface="Times New Roman" panose="02020603050405020304" pitchFamily="18" charset="0"/>
              </a:rPr>
              <a:t>燃尽</a:t>
            </a:r>
            <a:r>
              <a:rPr lang="zh-CN" altLang="en-US" b="1" dirty="0">
                <a:solidFill>
                  <a:schemeClr val="tx1"/>
                </a:solidFill>
                <a:latin typeface="Times New Roman" panose="02020603050405020304" pitchFamily="18" charset="0"/>
                <a:cs typeface="Times New Roman" panose="02020603050405020304" pitchFamily="18" charset="0"/>
              </a:rPr>
              <a:t>：在一个产品迭代开发周期中，已完成的工作数量</a:t>
            </a:r>
            <a:r>
              <a:rPr lang="en-US" altLang="zh-CN" b="1" dirty="0">
                <a:solidFill>
                  <a:schemeClr val="tx1"/>
                </a:solidFill>
                <a:latin typeface="Times New Roman" panose="02020603050405020304" pitchFamily="18" charset="0"/>
                <a:cs typeface="Times New Roman" panose="02020603050405020304" pitchFamily="18" charset="0"/>
              </a:rPr>
              <a:t>/</a:t>
            </a:r>
            <a:r>
              <a:rPr lang="zh-CN" altLang="en-US" b="1" dirty="0">
                <a:solidFill>
                  <a:schemeClr val="tx1"/>
                </a:solidFill>
                <a:latin typeface="Times New Roman" panose="02020603050405020304" pitchFamily="18" charset="0"/>
                <a:cs typeface="Times New Roman" panose="02020603050405020304" pitchFamily="18" charset="0"/>
              </a:rPr>
              <a:t>剩余的工作数量</a:t>
            </a:r>
          </a:p>
          <a:p>
            <a:pPr>
              <a:spcAft>
                <a:spcPts val="600"/>
              </a:spcAft>
            </a:pPr>
            <a:r>
              <a:rPr lang="en-US" altLang="zh-CN" b="1" dirty="0">
                <a:solidFill>
                  <a:schemeClr val="tx1"/>
                </a:solidFill>
                <a:latin typeface="Times New Roman" panose="02020603050405020304" pitchFamily="18" charset="0"/>
                <a:cs typeface="Times New Roman" panose="02020603050405020304" pitchFamily="18" charset="0"/>
              </a:rPr>
              <a:t>3</a:t>
            </a:r>
            <a:r>
              <a:rPr lang="zh-CN" altLang="en-US" b="1" dirty="0">
                <a:solidFill>
                  <a:schemeClr val="tx1"/>
                </a:solidFill>
                <a:latin typeface="Times New Roman" panose="02020603050405020304" pitchFamily="18" charset="0"/>
                <a:cs typeface="Times New Roman" panose="02020603050405020304" pitchFamily="18" charset="0"/>
              </a:rPr>
              <a:t>）</a:t>
            </a:r>
            <a:r>
              <a:rPr lang="zh-CN" altLang="en-US" b="1" dirty="0">
                <a:solidFill>
                  <a:srgbClr val="026DCE"/>
                </a:solidFill>
                <a:latin typeface="Times New Roman" panose="02020603050405020304" pitchFamily="18" charset="0"/>
                <a:cs typeface="Times New Roman" panose="02020603050405020304" pitchFamily="18" charset="0"/>
              </a:rPr>
              <a:t>燃尽率</a:t>
            </a:r>
          </a:p>
        </p:txBody>
      </p:sp>
    </p:spTree>
    <p:extLst>
      <p:ext uri="{BB962C8B-B14F-4D97-AF65-F5344CB8AC3E}">
        <p14:creationId xmlns:p14="http://schemas.microsoft.com/office/powerpoint/2010/main" val="36829609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   监控项目工作</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4.4</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  </a:t>
            </a:r>
            <a:r>
              <a:rPr lang="zh-CN" altLang="en-US" dirty="0"/>
              <a:t>监控项目工作</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监控项目工作：</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a:t>
            </a:r>
            <a:r>
              <a:rPr lang="en-US" altLang="zh-CN" sz="2400" b="1" dirty="0">
                <a:solidFill>
                  <a:srgbClr val="7030A0"/>
                </a:solidFill>
                <a:latin typeface="Times New Roman" panose="02020603050405020304" pitchFamily="18" charset="0"/>
                <a:cs typeface="Times New Roman" panose="02020603050405020304" pitchFamily="18" charset="0"/>
              </a:rPr>
              <a:t>1</a:t>
            </a:r>
            <a:r>
              <a:rPr lang="zh-CN" altLang="en-US" sz="2400" b="1" dirty="0">
                <a:solidFill>
                  <a:srgbClr val="7030A0"/>
                </a:solidFill>
                <a:latin typeface="Times New Roman" panose="02020603050405020304" pitchFamily="18" charset="0"/>
                <a:cs typeface="Times New Roman" panose="02020603050405020304" pitchFamily="18" charset="0"/>
              </a:rPr>
              <a:t>）跟踪、审查和调整</a:t>
            </a:r>
            <a:r>
              <a:rPr lang="zh-CN" altLang="en-US" sz="2400" b="1" dirty="0">
                <a:latin typeface="Times New Roman" panose="02020603050405020304" pitchFamily="18" charset="0"/>
                <a:cs typeface="Times New Roman" panose="02020603050405020304" pitchFamily="18" charset="0"/>
              </a:rPr>
              <a:t>项目进展</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solidFill>
                  <a:srgbClr val="00B0F0"/>
                </a:solidFill>
                <a:latin typeface="Times New Roman" panose="02020603050405020304" pitchFamily="18" charset="0"/>
                <a:cs typeface="Times New Roman" panose="02020603050405020304" pitchFamily="18" charset="0"/>
              </a:rPr>
              <a:t>（</a:t>
            </a:r>
            <a:r>
              <a:rPr lang="en-US" altLang="zh-CN" sz="2400" b="1" dirty="0">
                <a:solidFill>
                  <a:srgbClr val="00B0F0"/>
                </a:solidFill>
                <a:latin typeface="Times New Roman" panose="02020603050405020304" pitchFamily="18" charset="0"/>
                <a:cs typeface="Times New Roman" panose="02020603050405020304" pitchFamily="18" charset="0"/>
              </a:rPr>
              <a:t>2</a:t>
            </a:r>
            <a:r>
              <a:rPr lang="zh-CN" altLang="en-US" sz="2400" b="1" dirty="0">
                <a:solidFill>
                  <a:srgbClr val="00B0F0"/>
                </a:solidFill>
                <a:latin typeface="Times New Roman" panose="02020603050405020304" pitchFamily="18" charset="0"/>
                <a:cs typeface="Times New Roman" panose="02020603050405020304" pitchFamily="18" charset="0"/>
              </a:rPr>
              <a:t>）实现</a:t>
            </a:r>
            <a:r>
              <a:rPr lang="zh-CN" altLang="en-US" sz="2400" b="1" dirty="0">
                <a:latin typeface="Times New Roman" panose="02020603050405020304" pitchFamily="18" charset="0"/>
                <a:cs typeface="Times New Roman" panose="02020603050405020304" pitchFamily="18" charset="0"/>
              </a:rPr>
              <a:t>项目管理计划中确定的</a:t>
            </a:r>
            <a:r>
              <a:rPr lang="zh-CN" altLang="en-US" sz="2400" b="1" dirty="0">
                <a:solidFill>
                  <a:srgbClr val="00B0F0"/>
                </a:solidFill>
                <a:latin typeface="Times New Roman" panose="02020603050405020304" pitchFamily="18" charset="0"/>
                <a:cs typeface="Times New Roman" panose="02020603050405020304" pitchFamily="18" charset="0"/>
              </a:rPr>
              <a:t>绩效目标</a:t>
            </a:r>
            <a:endParaRPr lang="en-US" altLang="zh-CN" sz="2400" b="1" dirty="0">
              <a:solidFill>
                <a:srgbClr val="00B0F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主要作用</a:t>
            </a:r>
            <a:r>
              <a:rPr lang="zh-CN" altLang="en-US" sz="2400" b="1" dirty="0">
                <a:latin typeface="Times New Roman" panose="02020603050405020304" pitchFamily="18" charset="0"/>
                <a:cs typeface="Times New Roman" panose="02020603050405020304" pitchFamily="18" charset="0"/>
              </a:rPr>
              <a:t>：让</a:t>
            </a:r>
            <a:r>
              <a:rPr lang="zh-CN" altLang="en-US" sz="2400" b="1" dirty="0">
                <a:solidFill>
                  <a:srgbClr val="7030A0"/>
                </a:solidFill>
                <a:latin typeface="Times New Roman" panose="02020603050405020304" pitchFamily="18" charset="0"/>
                <a:cs typeface="Times New Roman" panose="02020603050405020304" pitchFamily="18" charset="0"/>
              </a:rPr>
              <a:t>干系人</a:t>
            </a:r>
            <a:r>
              <a:rPr lang="zh-CN" altLang="en-US" sz="2400" b="1" dirty="0">
                <a:latin typeface="Times New Roman" panose="02020603050405020304" pitchFamily="18" charset="0"/>
                <a:cs typeface="Times New Roman" panose="02020603050405020304" pitchFamily="18" charset="0"/>
              </a:rPr>
              <a:t>了解项目的当前状态、已采取的步骤，以及对预算、进度和范围的预测。</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542281"/>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  </a:t>
            </a:r>
            <a:r>
              <a:rPr lang="zh-CN" altLang="en-US" dirty="0"/>
              <a:t>监控项目工作</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监控项目的基本步骤</a:t>
            </a:r>
            <a:endParaRPr lang="en-US" altLang="zh-CN" sz="2400" b="1" dirty="0">
              <a:solidFill>
                <a:srgbClr val="7030A0"/>
              </a:solidFill>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408435B9-BF64-441D-96E5-8E9C86B3E23E}"/>
              </a:ext>
            </a:extLst>
          </p:cNvPr>
          <p:cNvSpPr/>
          <p:nvPr/>
        </p:nvSpPr>
        <p:spPr>
          <a:xfrm>
            <a:off x="489280" y="1777380"/>
            <a:ext cx="2153920" cy="1292860"/>
          </a:xfrm>
          <a:custGeom>
            <a:avLst/>
            <a:gdLst/>
            <a:ahLst/>
            <a:cxnLst/>
            <a:rect l="l" t="t" r="r" b="b"/>
            <a:pathLst>
              <a:path w="2153920" h="1292860">
                <a:moveTo>
                  <a:pt x="2024126" y="0"/>
                </a:moveTo>
                <a:lnTo>
                  <a:pt x="129235" y="0"/>
                </a:lnTo>
                <a:lnTo>
                  <a:pt x="78931" y="10163"/>
                </a:lnTo>
                <a:lnTo>
                  <a:pt x="37852" y="37877"/>
                </a:lnTo>
                <a:lnTo>
                  <a:pt x="10156" y="78974"/>
                </a:lnTo>
                <a:lnTo>
                  <a:pt x="0" y="129286"/>
                </a:lnTo>
                <a:lnTo>
                  <a:pt x="0" y="1163065"/>
                </a:lnTo>
                <a:lnTo>
                  <a:pt x="10156" y="1213377"/>
                </a:lnTo>
                <a:lnTo>
                  <a:pt x="37852" y="1254474"/>
                </a:lnTo>
                <a:lnTo>
                  <a:pt x="78931" y="1282188"/>
                </a:lnTo>
                <a:lnTo>
                  <a:pt x="129235" y="1292352"/>
                </a:lnTo>
                <a:lnTo>
                  <a:pt x="2024126" y="1292352"/>
                </a:lnTo>
                <a:lnTo>
                  <a:pt x="2074437" y="1282188"/>
                </a:lnTo>
                <a:lnTo>
                  <a:pt x="2115534" y="1254474"/>
                </a:lnTo>
                <a:lnTo>
                  <a:pt x="2143248" y="1213377"/>
                </a:lnTo>
                <a:lnTo>
                  <a:pt x="2153412" y="1163065"/>
                </a:lnTo>
                <a:lnTo>
                  <a:pt x="2153412" y="129286"/>
                </a:lnTo>
                <a:lnTo>
                  <a:pt x="2143248" y="78974"/>
                </a:lnTo>
                <a:lnTo>
                  <a:pt x="2115534" y="37877"/>
                </a:lnTo>
                <a:lnTo>
                  <a:pt x="2074437" y="10163"/>
                </a:lnTo>
                <a:lnTo>
                  <a:pt x="2024126" y="0"/>
                </a:lnTo>
                <a:close/>
              </a:path>
            </a:pathLst>
          </a:custGeom>
          <a:solidFill>
            <a:srgbClr val="93B6D2"/>
          </a:solidFill>
        </p:spPr>
        <p:txBody>
          <a:bodyPr wrap="square" lIns="0" tIns="0" rIns="0" bIns="0" rtlCol="0"/>
          <a:lstStyle/>
          <a:p>
            <a:endParaRPr>
              <a:solidFill>
                <a:srgbClr val="FFFF00"/>
              </a:solidFill>
            </a:endParaRPr>
          </a:p>
        </p:txBody>
      </p:sp>
      <p:sp>
        <p:nvSpPr>
          <p:cNvPr id="5" name="object 5">
            <a:extLst>
              <a:ext uri="{FF2B5EF4-FFF2-40B4-BE49-F238E27FC236}">
                <a16:creationId xmlns:a16="http://schemas.microsoft.com/office/drawing/2014/main" id="{43B88D20-0390-4962-92C7-286F5536A4AF}"/>
              </a:ext>
            </a:extLst>
          </p:cNvPr>
          <p:cNvSpPr txBox="1"/>
          <p:nvPr/>
        </p:nvSpPr>
        <p:spPr>
          <a:xfrm>
            <a:off x="832928" y="2189736"/>
            <a:ext cx="1445895"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00"/>
                </a:solidFill>
                <a:latin typeface="华文新魏"/>
                <a:cs typeface="华文新魏"/>
              </a:rPr>
              <a:t>建立标准</a:t>
            </a:r>
            <a:endParaRPr sz="2800">
              <a:solidFill>
                <a:srgbClr val="FFFF00"/>
              </a:solidFill>
              <a:latin typeface="华文新魏"/>
              <a:cs typeface="华文新魏"/>
            </a:endParaRPr>
          </a:p>
        </p:txBody>
      </p:sp>
      <p:sp>
        <p:nvSpPr>
          <p:cNvPr id="6" name="object 6">
            <a:extLst>
              <a:ext uri="{FF2B5EF4-FFF2-40B4-BE49-F238E27FC236}">
                <a16:creationId xmlns:a16="http://schemas.microsoft.com/office/drawing/2014/main" id="{AC7F7298-47C4-436F-A228-ADC4DD8AE69A}"/>
              </a:ext>
            </a:extLst>
          </p:cNvPr>
          <p:cNvSpPr/>
          <p:nvPr/>
        </p:nvSpPr>
        <p:spPr>
          <a:xfrm>
            <a:off x="2830906" y="2156094"/>
            <a:ext cx="457200" cy="533400"/>
          </a:xfrm>
          <a:custGeom>
            <a:avLst/>
            <a:gdLst/>
            <a:ahLst/>
            <a:cxnLst/>
            <a:rect l="l" t="t" r="r" b="b"/>
            <a:pathLst>
              <a:path w="457200" h="533400">
                <a:moveTo>
                  <a:pt x="228600" y="0"/>
                </a:moveTo>
                <a:lnTo>
                  <a:pt x="228600" y="106679"/>
                </a:lnTo>
                <a:lnTo>
                  <a:pt x="0" y="106679"/>
                </a:lnTo>
                <a:lnTo>
                  <a:pt x="0" y="426719"/>
                </a:lnTo>
                <a:lnTo>
                  <a:pt x="228600" y="426719"/>
                </a:lnTo>
                <a:lnTo>
                  <a:pt x="228600" y="533400"/>
                </a:lnTo>
                <a:lnTo>
                  <a:pt x="457200" y="266700"/>
                </a:lnTo>
                <a:lnTo>
                  <a:pt x="228600" y="0"/>
                </a:lnTo>
                <a:close/>
              </a:path>
            </a:pathLst>
          </a:custGeom>
          <a:solidFill>
            <a:srgbClr val="C7D6E4"/>
          </a:solidFill>
        </p:spPr>
        <p:txBody>
          <a:bodyPr wrap="square" lIns="0" tIns="0" rIns="0" bIns="0" rtlCol="0"/>
          <a:lstStyle/>
          <a:p>
            <a:endParaRPr>
              <a:solidFill>
                <a:srgbClr val="FFFF00"/>
              </a:solidFill>
            </a:endParaRPr>
          </a:p>
        </p:txBody>
      </p:sp>
      <p:sp>
        <p:nvSpPr>
          <p:cNvPr id="7" name="object 7">
            <a:extLst>
              <a:ext uri="{FF2B5EF4-FFF2-40B4-BE49-F238E27FC236}">
                <a16:creationId xmlns:a16="http://schemas.microsoft.com/office/drawing/2014/main" id="{3890B2AF-B165-419D-835E-3D68994A401A}"/>
              </a:ext>
            </a:extLst>
          </p:cNvPr>
          <p:cNvSpPr/>
          <p:nvPr/>
        </p:nvSpPr>
        <p:spPr>
          <a:xfrm>
            <a:off x="3503751" y="1777380"/>
            <a:ext cx="2153920" cy="1292860"/>
          </a:xfrm>
          <a:custGeom>
            <a:avLst/>
            <a:gdLst/>
            <a:ahLst/>
            <a:cxnLst/>
            <a:rect l="l" t="t" r="r" b="b"/>
            <a:pathLst>
              <a:path w="2153920" h="1292860">
                <a:moveTo>
                  <a:pt x="2024126" y="0"/>
                </a:moveTo>
                <a:lnTo>
                  <a:pt x="129286" y="0"/>
                </a:lnTo>
                <a:lnTo>
                  <a:pt x="78974" y="10163"/>
                </a:lnTo>
                <a:lnTo>
                  <a:pt x="37877" y="37877"/>
                </a:lnTo>
                <a:lnTo>
                  <a:pt x="10163" y="78974"/>
                </a:lnTo>
                <a:lnTo>
                  <a:pt x="0" y="129286"/>
                </a:lnTo>
                <a:lnTo>
                  <a:pt x="0" y="1163065"/>
                </a:lnTo>
                <a:lnTo>
                  <a:pt x="10163" y="1213377"/>
                </a:lnTo>
                <a:lnTo>
                  <a:pt x="37877" y="1254474"/>
                </a:lnTo>
                <a:lnTo>
                  <a:pt x="78974" y="1282188"/>
                </a:lnTo>
                <a:lnTo>
                  <a:pt x="129286" y="1292352"/>
                </a:lnTo>
                <a:lnTo>
                  <a:pt x="2024126" y="1292352"/>
                </a:lnTo>
                <a:lnTo>
                  <a:pt x="2074437" y="1282188"/>
                </a:lnTo>
                <a:lnTo>
                  <a:pt x="2115534" y="1254474"/>
                </a:lnTo>
                <a:lnTo>
                  <a:pt x="2143248" y="1213377"/>
                </a:lnTo>
                <a:lnTo>
                  <a:pt x="2153412" y="1163065"/>
                </a:lnTo>
                <a:lnTo>
                  <a:pt x="2153412" y="129286"/>
                </a:lnTo>
                <a:lnTo>
                  <a:pt x="2143248" y="78974"/>
                </a:lnTo>
                <a:lnTo>
                  <a:pt x="2115534" y="37877"/>
                </a:lnTo>
                <a:lnTo>
                  <a:pt x="2074437" y="10163"/>
                </a:lnTo>
                <a:lnTo>
                  <a:pt x="2024126" y="0"/>
                </a:lnTo>
                <a:close/>
              </a:path>
            </a:pathLst>
          </a:custGeom>
          <a:solidFill>
            <a:srgbClr val="93B6D2"/>
          </a:solidFill>
        </p:spPr>
        <p:txBody>
          <a:bodyPr wrap="square" lIns="0" tIns="0" rIns="0" bIns="0" rtlCol="0"/>
          <a:lstStyle/>
          <a:p>
            <a:endParaRPr>
              <a:solidFill>
                <a:srgbClr val="FFFF00"/>
              </a:solidFill>
            </a:endParaRPr>
          </a:p>
        </p:txBody>
      </p:sp>
      <p:sp>
        <p:nvSpPr>
          <p:cNvPr id="8" name="object 8">
            <a:extLst>
              <a:ext uri="{FF2B5EF4-FFF2-40B4-BE49-F238E27FC236}">
                <a16:creationId xmlns:a16="http://schemas.microsoft.com/office/drawing/2014/main" id="{775203F1-E81A-4748-AC14-5CE92C8FAD23}"/>
              </a:ext>
            </a:extLst>
          </p:cNvPr>
          <p:cNvSpPr txBox="1"/>
          <p:nvPr/>
        </p:nvSpPr>
        <p:spPr>
          <a:xfrm>
            <a:off x="3671252" y="1978585"/>
            <a:ext cx="1801495" cy="874394"/>
          </a:xfrm>
          <a:prstGeom prst="rect">
            <a:avLst/>
          </a:prstGeom>
        </p:spPr>
        <p:txBody>
          <a:bodyPr vert="horz" wrap="square" lIns="0" tIns="29209" rIns="0" bIns="0" rtlCol="0">
            <a:spAutoFit/>
          </a:bodyPr>
          <a:lstStyle/>
          <a:p>
            <a:pPr marL="367665" marR="5080" indent="-355600">
              <a:lnSpc>
                <a:spcPts val="3329"/>
              </a:lnSpc>
              <a:spcBef>
                <a:spcPts val="229"/>
              </a:spcBef>
            </a:pPr>
            <a:r>
              <a:rPr sz="2800" spc="-5" dirty="0">
                <a:solidFill>
                  <a:srgbClr val="FFFF00"/>
                </a:solidFill>
                <a:latin typeface="华文新魏"/>
                <a:cs typeface="华文新魏"/>
              </a:rPr>
              <a:t>采</a:t>
            </a:r>
            <a:r>
              <a:rPr sz="2800" spc="-10" dirty="0">
                <a:solidFill>
                  <a:srgbClr val="FFFF00"/>
                </a:solidFill>
                <a:latin typeface="华文新魏"/>
                <a:cs typeface="华文新魏"/>
              </a:rPr>
              <a:t>集</a:t>
            </a:r>
            <a:r>
              <a:rPr sz="2800" spc="-5" dirty="0">
                <a:solidFill>
                  <a:srgbClr val="FFFF00"/>
                </a:solidFill>
                <a:latin typeface="华文新魏"/>
                <a:cs typeface="华文新魏"/>
              </a:rPr>
              <a:t>项目实 际数据</a:t>
            </a:r>
            <a:endParaRPr sz="2800" dirty="0">
              <a:solidFill>
                <a:srgbClr val="FFFF00"/>
              </a:solidFill>
              <a:latin typeface="华文新魏"/>
              <a:cs typeface="华文新魏"/>
            </a:endParaRPr>
          </a:p>
        </p:txBody>
      </p:sp>
      <p:sp>
        <p:nvSpPr>
          <p:cNvPr id="10" name="object 9">
            <a:extLst>
              <a:ext uri="{FF2B5EF4-FFF2-40B4-BE49-F238E27FC236}">
                <a16:creationId xmlns:a16="http://schemas.microsoft.com/office/drawing/2014/main" id="{9D6FF5AF-10E0-4179-A040-11993CEBF874}"/>
              </a:ext>
            </a:extLst>
          </p:cNvPr>
          <p:cNvSpPr/>
          <p:nvPr/>
        </p:nvSpPr>
        <p:spPr>
          <a:xfrm>
            <a:off x="5846901" y="2156094"/>
            <a:ext cx="455930" cy="533400"/>
          </a:xfrm>
          <a:custGeom>
            <a:avLst/>
            <a:gdLst/>
            <a:ahLst/>
            <a:cxnLst/>
            <a:rect l="l" t="t" r="r" b="b"/>
            <a:pathLst>
              <a:path w="455929" h="533400">
                <a:moveTo>
                  <a:pt x="227837" y="0"/>
                </a:moveTo>
                <a:lnTo>
                  <a:pt x="227837" y="106679"/>
                </a:lnTo>
                <a:lnTo>
                  <a:pt x="0" y="106679"/>
                </a:lnTo>
                <a:lnTo>
                  <a:pt x="0" y="426719"/>
                </a:lnTo>
                <a:lnTo>
                  <a:pt x="227837" y="426719"/>
                </a:lnTo>
                <a:lnTo>
                  <a:pt x="227837" y="533400"/>
                </a:lnTo>
                <a:lnTo>
                  <a:pt x="455675" y="266700"/>
                </a:lnTo>
                <a:lnTo>
                  <a:pt x="227837" y="0"/>
                </a:lnTo>
                <a:close/>
              </a:path>
            </a:pathLst>
          </a:custGeom>
          <a:solidFill>
            <a:srgbClr val="C7D6E4"/>
          </a:solidFill>
        </p:spPr>
        <p:txBody>
          <a:bodyPr wrap="square" lIns="0" tIns="0" rIns="0" bIns="0" rtlCol="0"/>
          <a:lstStyle/>
          <a:p>
            <a:endParaRPr>
              <a:solidFill>
                <a:srgbClr val="FFFF00"/>
              </a:solidFill>
            </a:endParaRPr>
          </a:p>
        </p:txBody>
      </p:sp>
      <p:sp>
        <p:nvSpPr>
          <p:cNvPr id="11" name="object 10">
            <a:extLst>
              <a:ext uri="{FF2B5EF4-FFF2-40B4-BE49-F238E27FC236}">
                <a16:creationId xmlns:a16="http://schemas.microsoft.com/office/drawing/2014/main" id="{F4FF95FB-3B6A-42D9-A953-29CFF84F305B}"/>
              </a:ext>
            </a:extLst>
          </p:cNvPr>
          <p:cNvSpPr/>
          <p:nvPr/>
        </p:nvSpPr>
        <p:spPr>
          <a:xfrm>
            <a:off x="6518224" y="1777380"/>
            <a:ext cx="2155190" cy="1292860"/>
          </a:xfrm>
          <a:custGeom>
            <a:avLst/>
            <a:gdLst/>
            <a:ahLst/>
            <a:cxnLst/>
            <a:rect l="l" t="t" r="r" b="b"/>
            <a:pathLst>
              <a:path w="2155190" h="1292860">
                <a:moveTo>
                  <a:pt x="2025650" y="0"/>
                </a:moveTo>
                <a:lnTo>
                  <a:pt x="129286" y="0"/>
                </a:lnTo>
                <a:lnTo>
                  <a:pt x="78974" y="10163"/>
                </a:lnTo>
                <a:lnTo>
                  <a:pt x="37877" y="37877"/>
                </a:lnTo>
                <a:lnTo>
                  <a:pt x="10163" y="78974"/>
                </a:lnTo>
                <a:lnTo>
                  <a:pt x="0" y="129286"/>
                </a:lnTo>
                <a:lnTo>
                  <a:pt x="0" y="1163065"/>
                </a:lnTo>
                <a:lnTo>
                  <a:pt x="10163" y="1213377"/>
                </a:lnTo>
                <a:lnTo>
                  <a:pt x="37877" y="1254474"/>
                </a:lnTo>
                <a:lnTo>
                  <a:pt x="78974" y="1282188"/>
                </a:lnTo>
                <a:lnTo>
                  <a:pt x="129286" y="1292352"/>
                </a:lnTo>
                <a:lnTo>
                  <a:pt x="2025650" y="1292352"/>
                </a:lnTo>
                <a:lnTo>
                  <a:pt x="2075961" y="1282188"/>
                </a:lnTo>
                <a:lnTo>
                  <a:pt x="2117058" y="1254474"/>
                </a:lnTo>
                <a:lnTo>
                  <a:pt x="2144772" y="1213377"/>
                </a:lnTo>
                <a:lnTo>
                  <a:pt x="2154936" y="1163065"/>
                </a:lnTo>
                <a:lnTo>
                  <a:pt x="2154936" y="129286"/>
                </a:lnTo>
                <a:lnTo>
                  <a:pt x="2144772" y="78974"/>
                </a:lnTo>
                <a:lnTo>
                  <a:pt x="2117058" y="37877"/>
                </a:lnTo>
                <a:lnTo>
                  <a:pt x="2075961" y="10163"/>
                </a:lnTo>
                <a:lnTo>
                  <a:pt x="2025650" y="0"/>
                </a:lnTo>
                <a:close/>
              </a:path>
            </a:pathLst>
          </a:custGeom>
          <a:solidFill>
            <a:srgbClr val="93B6D2"/>
          </a:solidFill>
        </p:spPr>
        <p:txBody>
          <a:bodyPr wrap="square" lIns="0" tIns="0" rIns="0" bIns="0" rtlCol="0"/>
          <a:lstStyle/>
          <a:p>
            <a:endParaRPr>
              <a:solidFill>
                <a:srgbClr val="FFFF00"/>
              </a:solidFill>
            </a:endParaRPr>
          </a:p>
        </p:txBody>
      </p:sp>
      <p:sp>
        <p:nvSpPr>
          <p:cNvPr id="12" name="object 11">
            <a:extLst>
              <a:ext uri="{FF2B5EF4-FFF2-40B4-BE49-F238E27FC236}">
                <a16:creationId xmlns:a16="http://schemas.microsoft.com/office/drawing/2014/main" id="{988E839E-D0B0-4836-AA6D-DFD4640E1F46}"/>
              </a:ext>
            </a:extLst>
          </p:cNvPr>
          <p:cNvSpPr txBox="1"/>
          <p:nvPr/>
        </p:nvSpPr>
        <p:spPr>
          <a:xfrm>
            <a:off x="6686867" y="1978585"/>
            <a:ext cx="1800860" cy="874394"/>
          </a:xfrm>
          <a:prstGeom prst="rect">
            <a:avLst/>
          </a:prstGeom>
        </p:spPr>
        <p:txBody>
          <a:bodyPr vert="horz" wrap="square" lIns="0" tIns="29209" rIns="0" bIns="0" rtlCol="0">
            <a:spAutoFit/>
          </a:bodyPr>
          <a:lstStyle/>
          <a:p>
            <a:pPr marL="189230" marR="5080" indent="-177165">
              <a:lnSpc>
                <a:spcPts val="3329"/>
              </a:lnSpc>
              <a:spcBef>
                <a:spcPts val="229"/>
              </a:spcBef>
            </a:pPr>
            <a:r>
              <a:rPr sz="2800" spc="-5" dirty="0">
                <a:solidFill>
                  <a:srgbClr val="FFFF00"/>
                </a:solidFill>
                <a:latin typeface="华文新魏"/>
                <a:cs typeface="华文新魏"/>
              </a:rPr>
              <a:t>实际结果与 计划比较</a:t>
            </a:r>
            <a:endParaRPr sz="2800">
              <a:solidFill>
                <a:srgbClr val="FFFF00"/>
              </a:solidFill>
              <a:latin typeface="华文新魏"/>
              <a:cs typeface="华文新魏"/>
            </a:endParaRPr>
          </a:p>
        </p:txBody>
      </p:sp>
      <p:sp>
        <p:nvSpPr>
          <p:cNvPr id="13" name="object 12">
            <a:extLst>
              <a:ext uri="{FF2B5EF4-FFF2-40B4-BE49-F238E27FC236}">
                <a16:creationId xmlns:a16="http://schemas.microsoft.com/office/drawing/2014/main" id="{FC532991-5948-498C-A120-B231EFD1AA56}"/>
              </a:ext>
            </a:extLst>
          </p:cNvPr>
          <p:cNvSpPr/>
          <p:nvPr/>
        </p:nvSpPr>
        <p:spPr>
          <a:xfrm>
            <a:off x="7328229" y="3257947"/>
            <a:ext cx="533400" cy="457200"/>
          </a:xfrm>
          <a:custGeom>
            <a:avLst/>
            <a:gdLst/>
            <a:ahLst/>
            <a:cxnLst/>
            <a:rect l="l" t="t" r="r" b="b"/>
            <a:pathLst>
              <a:path w="533400" h="457200">
                <a:moveTo>
                  <a:pt x="533400" y="228600"/>
                </a:moveTo>
                <a:lnTo>
                  <a:pt x="0" y="228600"/>
                </a:lnTo>
                <a:lnTo>
                  <a:pt x="266700" y="457200"/>
                </a:lnTo>
                <a:lnTo>
                  <a:pt x="533400" y="228600"/>
                </a:lnTo>
                <a:close/>
              </a:path>
              <a:path w="533400" h="457200">
                <a:moveTo>
                  <a:pt x="426720" y="0"/>
                </a:moveTo>
                <a:lnTo>
                  <a:pt x="106679" y="0"/>
                </a:lnTo>
                <a:lnTo>
                  <a:pt x="106679" y="228600"/>
                </a:lnTo>
                <a:lnTo>
                  <a:pt x="426720" y="228600"/>
                </a:lnTo>
                <a:lnTo>
                  <a:pt x="426720" y="0"/>
                </a:lnTo>
                <a:close/>
              </a:path>
            </a:pathLst>
          </a:custGeom>
          <a:solidFill>
            <a:srgbClr val="C7D6E4"/>
          </a:solidFill>
        </p:spPr>
        <p:txBody>
          <a:bodyPr wrap="square" lIns="0" tIns="0" rIns="0" bIns="0" rtlCol="0"/>
          <a:lstStyle/>
          <a:p>
            <a:endParaRPr>
              <a:solidFill>
                <a:srgbClr val="FFFF00"/>
              </a:solidFill>
            </a:endParaRPr>
          </a:p>
        </p:txBody>
      </p:sp>
      <p:sp>
        <p:nvSpPr>
          <p:cNvPr id="14" name="object 13">
            <a:extLst>
              <a:ext uri="{FF2B5EF4-FFF2-40B4-BE49-F238E27FC236}">
                <a16:creationId xmlns:a16="http://schemas.microsoft.com/office/drawing/2014/main" id="{BE9EB927-F696-4FD0-BF6C-8646FC00DDBD}"/>
              </a:ext>
            </a:extLst>
          </p:cNvPr>
          <p:cNvSpPr/>
          <p:nvPr/>
        </p:nvSpPr>
        <p:spPr>
          <a:xfrm>
            <a:off x="6518224" y="3930792"/>
            <a:ext cx="2155190" cy="1292860"/>
          </a:xfrm>
          <a:custGeom>
            <a:avLst/>
            <a:gdLst/>
            <a:ahLst/>
            <a:cxnLst/>
            <a:rect l="l" t="t" r="r" b="b"/>
            <a:pathLst>
              <a:path w="2155190" h="1292860">
                <a:moveTo>
                  <a:pt x="2025650" y="0"/>
                </a:moveTo>
                <a:lnTo>
                  <a:pt x="129286" y="0"/>
                </a:lnTo>
                <a:lnTo>
                  <a:pt x="78974" y="10163"/>
                </a:lnTo>
                <a:lnTo>
                  <a:pt x="37877" y="37877"/>
                </a:lnTo>
                <a:lnTo>
                  <a:pt x="10163" y="78974"/>
                </a:lnTo>
                <a:lnTo>
                  <a:pt x="0" y="129285"/>
                </a:lnTo>
                <a:lnTo>
                  <a:pt x="0" y="1163116"/>
                </a:lnTo>
                <a:lnTo>
                  <a:pt x="10163" y="1213420"/>
                </a:lnTo>
                <a:lnTo>
                  <a:pt x="37877" y="1254499"/>
                </a:lnTo>
                <a:lnTo>
                  <a:pt x="78974" y="1282195"/>
                </a:lnTo>
                <a:lnTo>
                  <a:pt x="129286" y="1292352"/>
                </a:lnTo>
                <a:lnTo>
                  <a:pt x="2025650" y="1292352"/>
                </a:lnTo>
                <a:lnTo>
                  <a:pt x="2075961" y="1282195"/>
                </a:lnTo>
                <a:lnTo>
                  <a:pt x="2117058" y="1254499"/>
                </a:lnTo>
                <a:lnTo>
                  <a:pt x="2144772" y="1213420"/>
                </a:lnTo>
                <a:lnTo>
                  <a:pt x="2154936" y="1163116"/>
                </a:lnTo>
                <a:lnTo>
                  <a:pt x="2154936" y="129285"/>
                </a:lnTo>
                <a:lnTo>
                  <a:pt x="2144772" y="78974"/>
                </a:lnTo>
                <a:lnTo>
                  <a:pt x="2117058" y="37877"/>
                </a:lnTo>
                <a:lnTo>
                  <a:pt x="2075961" y="10163"/>
                </a:lnTo>
                <a:lnTo>
                  <a:pt x="2025650" y="0"/>
                </a:lnTo>
                <a:close/>
              </a:path>
            </a:pathLst>
          </a:custGeom>
          <a:solidFill>
            <a:srgbClr val="93B6D2"/>
          </a:solidFill>
        </p:spPr>
        <p:txBody>
          <a:bodyPr wrap="square" lIns="0" tIns="0" rIns="0" bIns="0" rtlCol="0"/>
          <a:lstStyle/>
          <a:p>
            <a:endParaRPr>
              <a:solidFill>
                <a:srgbClr val="FFFF00"/>
              </a:solidFill>
            </a:endParaRPr>
          </a:p>
        </p:txBody>
      </p:sp>
      <p:sp>
        <p:nvSpPr>
          <p:cNvPr id="15" name="object 14">
            <a:extLst>
              <a:ext uri="{FF2B5EF4-FFF2-40B4-BE49-F238E27FC236}">
                <a16:creationId xmlns:a16="http://schemas.microsoft.com/office/drawing/2014/main" id="{51EC2DD3-FC29-440C-80BD-6F20A48923C9}"/>
              </a:ext>
            </a:extLst>
          </p:cNvPr>
          <p:cNvSpPr txBox="1"/>
          <p:nvPr/>
        </p:nvSpPr>
        <p:spPr>
          <a:xfrm>
            <a:off x="6863651" y="4132277"/>
            <a:ext cx="1445895" cy="874394"/>
          </a:xfrm>
          <a:prstGeom prst="rect">
            <a:avLst/>
          </a:prstGeom>
        </p:spPr>
        <p:txBody>
          <a:bodyPr vert="horz" wrap="square" lIns="0" tIns="29844" rIns="0" bIns="0" rtlCol="0">
            <a:spAutoFit/>
          </a:bodyPr>
          <a:lstStyle/>
          <a:p>
            <a:pPr marL="12700" marR="5080">
              <a:lnSpc>
                <a:spcPts val="3329"/>
              </a:lnSpc>
              <a:spcBef>
                <a:spcPts val="234"/>
              </a:spcBef>
            </a:pPr>
            <a:r>
              <a:rPr sz="2800" spc="-10" dirty="0">
                <a:solidFill>
                  <a:srgbClr val="FFFF00"/>
                </a:solidFill>
                <a:latin typeface="华文新魏"/>
                <a:cs typeface="华文新魏"/>
              </a:rPr>
              <a:t>决定是否 </a:t>
            </a:r>
            <a:r>
              <a:rPr sz="2800" spc="-5" dirty="0">
                <a:solidFill>
                  <a:srgbClr val="FFFF00"/>
                </a:solidFill>
                <a:latin typeface="华文新魏"/>
                <a:cs typeface="华文新魏"/>
              </a:rPr>
              <a:t>修正计划</a:t>
            </a:r>
            <a:endParaRPr sz="2800">
              <a:solidFill>
                <a:srgbClr val="FFFF00"/>
              </a:solidFill>
              <a:latin typeface="华文新魏"/>
              <a:cs typeface="华文新魏"/>
            </a:endParaRPr>
          </a:p>
        </p:txBody>
      </p:sp>
      <p:sp>
        <p:nvSpPr>
          <p:cNvPr id="16" name="object 15">
            <a:extLst>
              <a:ext uri="{FF2B5EF4-FFF2-40B4-BE49-F238E27FC236}">
                <a16:creationId xmlns:a16="http://schemas.microsoft.com/office/drawing/2014/main" id="{A9AA66B2-80D0-42C1-9856-FD667DFB422A}"/>
              </a:ext>
            </a:extLst>
          </p:cNvPr>
          <p:cNvSpPr/>
          <p:nvPr/>
        </p:nvSpPr>
        <p:spPr>
          <a:xfrm>
            <a:off x="5872809" y="4309506"/>
            <a:ext cx="455930" cy="533400"/>
          </a:xfrm>
          <a:custGeom>
            <a:avLst/>
            <a:gdLst/>
            <a:ahLst/>
            <a:cxnLst/>
            <a:rect l="l" t="t" r="r" b="b"/>
            <a:pathLst>
              <a:path w="455929" h="533400">
                <a:moveTo>
                  <a:pt x="227837" y="0"/>
                </a:moveTo>
                <a:lnTo>
                  <a:pt x="0" y="266700"/>
                </a:lnTo>
                <a:lnTo>
                  <a:pt x="227837" y="533399"/>
                </a:lnTo>
                <a:lnTo>
                  <a:pt x="227837" y="426719"/>
                </a:lnTo>
                <a:lnTo>
                  <a:pt x="455675" y="426719"/>
                </a:lnTo>
                <a:lnTo>
                  <a:pt x="455675" y="106679"/>
                </a:lnTo>
                <a:lnTo>
                  <a:pt x="227837" y="106679"/>
                </a:lnTo>
                <a:lnTo>
                  <a:pt x="227837" y="0"/>
                </a:lnTo>
                <a:close/>
              </a:path>
            </a:pathLst>
          </a:custGeom>
          <a:solidFill>
            <a:srgbClr val="C7D6E4"/>
          </a:solidFill>
        </p:spPr>
        <p:txBody>
          <a:bodyPr wrap="square" lIns="0" tIns="0" rIns="0" bIns="0" rtlCol="0"/>
          <a:lstStyle/>
          <a:p>
            <a:endParaRPr>
              <a:solidFill>
                <a:srgbClr val="FFFF00"/>
              </a:solidFill>
            </a:endParaRPr>
          </a:p>
        </p:txBody>
      </p:sp>
      <p:sp>
        <p:nvSpPr>
          <p:cNvPr id="17" name="object 16">
            <a:extLst>
              <a:ext uri="{FF2B5EF4-FFF2-40B4-BE49-F238E27FC236}">
                <a16:creationId xmlns:a16="http://schemas.microsoft.com/office/drawing/2014/main" id="{9C9CDFF2-189E-419E-90CE-5F9D755595E3}"/>
              </a:ext>
            </a:extLst>
          </p:cNvPr>
          <p:cNvSpPr/>
          <p:nvPr/>
        </p:nvSpPr>
        <p:spPr>
          <a:xfrm>
            <a:off x="3503751" y="3930792"/>
            <a:ext cx="2153920" cy="1292860"/>
          </a:xfrm>
          <a:custGeom>
            <a:avLst/>
            <a:gdLst/>
            <a:ahLst/>
            <a:cxnLst/>
            <a:rect l="l" t="t" r="r" b="b"/>
            <a:pathLst>
              <a:path w="2153920" h="1292860">
                <a:moveTo>
                  <a:pt x="2024126" y="0"/>
                </a:moveTo>
                <a:lnTo>
                  <a:pt x="129286" y="0"/>
                </a:lnTo>
                <a:lnTo>
                  <a:pt x="78974" y="10163"/>
                </a:lnTo>
                <a:lnTo>
                  <a:pt x="37877" y="37877"/>
                </a:lnTo>
                <a:lnTo>
                  <a:pt x="10163" y="78974"/>
                </a:lnTo>
                <a:lnTo>
                  <a:pt x="0" y="129285"/>
                </a:lnTo>
                <a:lnTo>
                  <a:pt x="0" y="1163116"/>
                </a:lnTo>
                <a:lnTo>
                  <a:pt x="10163" y="1213420"/>
                </a:lnTo>
                <a:lnTo>
                  <a:pt x="37877" y="1254499"/>
                </a:lnTo>
                <a:lnTo>
                  <a:pt x="78974" y="1282195"/>
                </a:lnTo>
                <a:lnTo>
                  <a:pt x="129286" y="1292352"/>
                </a:lnTo>
                <a:lnTo>
                  <a:pt x="2024126" y="1292352"/>
                </a:lnTo>
                <a:lnTo>
                  <a:pt x="2074437" y="1282195"/>
                </a:lnTo>
                <a:lnTo>
                  <a:pt x="2115534" y="1254499"/>
                </a:lnTo>
                <a:lnTo>
                  <a:pt x="2143248" y="1213420"/>
                </a:lnTo>
                <a:lnTo>
                  <a:pt x="2153412" y="1163116"/>
                </a:lnTo>
                <a:lnTo>
                  <a:pt x="2153412" y="129285"/>
                </a:lnTo>
                <a:lnTo>
                  <a:pt x="2143248" y="78974"/>
                </a:lnTo>
                <a:lnTo>
                  <a:pt x="2115534" y="37877"/>
                </a:lnTo>
                <a:lnTo>
                  <a:pt x="2074437" y="10163"/>
                </a:lnTo>
                <a:lnTo>
                  <a:pt x="2024126" y="0"/>
                </a:lnTo>
                <a:close/>
              </a:path>
            </a:pathLst>
          </a:custGeom>
          <a:solidFill>
            <a:srgbClr val="93B6D2"/>
          </a:solidFill>
        </p:spPr>
        <p:txBody>
          <a:bodyPr wrap="square" lIns="0" tIns="0" rIns="0" bIns="0" rtlCol="0"/>
          <a:lstStyle/>
          <a:p>
            <a:endParaRPr>
              <a:solidFill>
                <a:srgbClr val="FFFF00"/>
              </a:solidFill>
            </a:endParaRPr>
          </a:p>
        </p:txBody>
      </p:sp>
      <p:sp>
        <p:nvSpPr>
          <p:cNvPr id="18" name="object 17">
            <a:extLst>
              <a:ext uri="{FF2B5EF4-FFF2-40B4-BE49-F238E27FC236}">
                <a16:creationId xmlns:a16="http://schemas.microsoft.com/office/drawing/2014/main" id="{39E87447-6842-48D8-80FA-B9A0B3D1D970}"/>
              </a:ext>
            </a:extLst>
          </p:cNvPr>
          <p:cNvSpPr txBox="1"/>
          <p:nvPr/>
        </p:nvSpPr>
        <p:spPr>
          <a:xfrm>
            <a:off x="3841983" y="4132277"/>
            <a:ext cx="1450097" cy="902169"/>
          </a:xfrm>
          <a:prstGeom prst="rect">
            <a:avLst/>
          </a:prstGeom>
        </p:spPr>
        <p:txBody>
          <a:bodyPr vert="horz" wrap="square" lIns="0" tIns="29844" rIns="0" bIns="0" rtlCol="0">
            <a:spAutoFit/>
          </a:bodyPr>
          <a:lstStyle/>
          <a:p>
            <a:pPr marL="189230" marR="5080" indent="-177165">
              <a:lnSpc>
                <a:spcPts val="3329"/>
              </a:lnSpc>
              <a:spcBef>
                <a:spcPts val="234"/>
              </a:spcBef>
            </a:pPr>
            <a:r>
              <a:rPr sz="2800" spc="-5" dirty="0" err="1">
                <a:solidFill>
                  <a:srgbClr val="FFFF00"/>
                </a:solidFill>
                <a:latin typeface="华文新魏"/>
                <a:cs typeface="华文新魏"/>
              </a:rPr>
              <a:t>修正计划</a:t>
            </a:r>
            <a:endParaRPr lang="en-US" sz="2800" spc="-5" dirty="0">
              <a:solidFill>
                <a:srgbClr val="FFFF00"/>
              </a:solidFill>
              <a:latin typeface="华文新魏"/>
              <a:cs typeface="华文新魏"/>
            </a:endParaRPr>
          </a:p>
          <a:p>
            <a:pPr marL="189230" marR="5080" indent="-177165">
              <a:lnSpc>
                <a:spcPts val="3329"/>
              </a:lnSpc>
              <a:spcBef>
                <a:spcPts val="234"/>
              </a:spcBef>
            </a:pPr>
            <a:r>
              <a:rPr sz="2800" spc="-5" dirty="0" err="1">
                <a:solidFill>
                  <a:srgbClr val="FFFF00"/>
                </a:solidFill>
                <a:latin typeface="华文新魏"/>
                <a:cs typeface="华文新魏"/>
              </a:rPr>
              <a:t>协调各方</a:t>
            </a:r>
            <a:endParaRPr sz="2800" dirty="0">
              <a:solidFill>
                <a:srgbClr val="FFFF00"/>
              </a:solidFill>
              <a:latin typeface="华文新魏"/>
              <a:cs typeface="华文新魏"/>
            </a:endParaRPr>
          </a:p>
        </p:txBody>
      </p:sp>
    </p:spTree>
    <p:extLst>
      <p:ext uri="{BB962C8B-B14F-4D97-AF65-F5344CB8AC3E}">
        <p14:creationId xmlns:p14="http://schemas.microsoft.com/office/powerpoint/2010/main" val="2426730242"/>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  </a:t>
            </a:r>
            <a:r>
              <a:rPr lang="zh-CN" altLang="en-US" dirty="0"/>
              <a:t>监控项目工作</a:t>
            </a:r>
          </a:p>
        </p:txBody>
      </p:sp>
      <p:sp>
        <p:nvSpPr>
          <p:cNvPr id="9" name="副标题 8"/>
          <p:cNvSpPr txBox="1">
            <a:spLocks/>
          </p:cNvSpPr>
          <p:nvPr/>
        </p:nvSpPr>
        <p:spPr>
          <a:xfrm>
            <a:off x="467544" y="79289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监控数据收集示例：</a:t>
            </a:r>
            <a:r>
              <a:rPr lang="zh-CN" altLang="en-US" sz="2000" b="1" dirty="0">
                <a:solidFill>
                  <a:srgbClr val="7030A0"/>
                </a:solidFill>
                <a:latin typeface="Times New Roman" panose="02020603050405020304" pitchFamily="18" charset="0"/>
                <a:cs typeface="Times New Roman" panose="02020603050405020304" pitchFamily="18" charset="0"/>
              </a:rPr>
              <a:t>进度监控</a:t>
            </a:r>
            <a:endParaRPr lang="en-US" altLang="zh-CN" sz="2000" b="1" dirty="0">
              <a:solidFill>
                <a:srgbClr val="7030A0"/>
              </a:solidFill>
              <a:latin typeface="Times New Roman" panose="02020603050405020304" pitchFamily="18" charset="0"/>
              <a:cs typeface="Times New Roman" panose="02020603050405020304" pitchFamily="18" charset="0"/>
            </a:endParaRPr>
          </a:p>
        </p:txBody>
      </p:sp>
      <p:sp>
        <p:nvSpPr>
          <p:cNvPr id="19" name="object 5">
            <a:extLst>
              <a:ext uri="{FF2B5EF4-FFF2-40B4-BE49-F238E27FC236}">
                <a16:creationId xmlns:a16="http://schemas.microsoft.com/office/drawing/2014/main" id="{24502BD4-0774-44ED-8A59-2DA25AA310F0}"/>
              </a:ext>
            </a:extLst>
          </p:cNvPr>
          <p:cNvSpPr/>
          <p:nvPr/>
        </p:nvSpPr>
        <p:spPr>
          <a:xfrm>
            <a:off x="319794" y="1560292"/>
            <a:ext cx="8623895" cy="1544107"/>
          </a:xfrm>
          <a:prstGeom prst="rect">
            <a:avLst/>
          </a:prstGeom>
          <a:blipFill>
            <a:blip r:embed="rId3" cstate="print"/>
            <a:stretch>
              <a:fillRect t="-9327"/>
            </a:stretch>
          </a:blipFill>
        </p:spPr>
        <p:txBody>
          <a:bodyPr wrap="square" lIns="0" tIns="0" rIns="0" bIns="0" rtlCol="0"/>
          <a:lstStyle/>
          <a:p>
            <a:endParaRPr dirty="0"/>
          </a:p>
        </p:txBody>
      </p:sp>
      <p:sp>
        <p:nvSpPr>
          <p:cNvPr id="20" name="object 6">
            <a:extLst>
              <a:ext uri="{FF2B5EF4-FFF2-40B4-BE49-F238E27FC236}">
                <a16:creationId xmlns:a16="http://schemas.microsoft.com/office/drawing/2014/main" id="{EBEC3948-F705-436B-8415-C20B7032DBCE}"/>
              </a:ext>
            </a:extLst>
          </p:cNvPr>
          <p:cNvSpPr/>
          <p:nvPr/>
        </p:nvSpPr>
        <p:spPr>
          <a:xfrm>
            <a:off x="261672" y="3116214"/>
            <a:ext cx="8740140" cy="206654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88177078"/>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  </a:t>
            </a:r>
            <a:r>
              <a:rPr lang="zh-CN" altLang="en-US" dirty="0"/>
              <a:t>监控项目工作</a:t>
            </a:r>
          </a:p>
        </p:txBody>
      </p:sp>
      <p:sp>
        <p:nvSpPr>
          <p:cNvPr id="9" name="副标题 8"/>
          <p:cNvSpPr txBox="1">
            <a:spLocks/>
          </p:cNvSpPr>
          <p:nvPr/>
        </p:nvSpPr>
        <p:spPr>
          <a:xfrm>
            <a:off x="467544" y="79289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000" b="1" dirty="0">
                <a:solidFill>
                  <a:srgbClr val="FF0000"/>
                </a:solidFill>
                <a:latin typeface="Times New Roman" panose="02020603050405020304" pitchFamily="18" charset="0"/>
                <a:cs typeface="Times New Roman" panose="02020603050405020304" pitchFamily="18" charset="0"/>
              </a:rPr>
              <a:t>监控数据收集示例：</a:t>
            </a:r>
            <a:r>
              <a:rPr lang="zh-CN" altLang="en-US" sz="2000" b="1" dirty="0">
                <a:solidFill>
                  <a:srgbClr val="7030A0"/>
                </a:solidFill>
                <a:latin typeface="Times New Roman" panose="02020603050405020304" pitchFamily="18" charset="0"/>
                <a:cs typeface="Times New Roman" panose="02020603050405020304" pitchFamily="18" charset="0"/>
              </a:rPr>
              <a:t>人力投入成本监控</a:t>
            </a:r>
            <a:endParaRPr lang="en-US" altLang="zh-CN" sz="2000" b="1" dirty="0">
              <a:solidFill>
                <a:srgbClr val="7030A0"/>
              </a:solidFill>
              <a:latin typeface="Times New Roman" panose="02020603050405020304" pitchFamily="18" charset="0"/>
              <a:cs typeface="Times New Roman" panose="02020603050405020304" pitchFamily="18" charset="0"/>
            </a:endParaRPr>
          </a:p>
        </p:txBody>
      </p:sp>
      <p:sp>
        <p:nvSpPr>
          <p:cNvPr id="6" name="object 5">
            <a:extLst>
              <a:ext uri="{FF2B5EF4-FFF2-40B4-BE49-F238E27FC236}">
                <a16:creationId xmlns:a16="http://schemas.microsoft.com/office/drawing/2014/main" id="{E16FE425-1A54-4DCE-AC60-F52DCE7C8C7D}"/>
              </a:ext>
            </a:extLst>
          </p:cNvPr>
          <p:cNvSpPr/>
          <p:nvPr/>
        </p:nvSpPr>
        <p:spPr>
          <a:xfrm>
            <a:off x="1115616" y="1354248"/>
            <a:ext cx="6696744" cy="4313402"/>
          </a:xfrm>
          <a:prstGeom prst="rect">
            <a:avLst/>
          </a:prstGeom>
          <a:blipFill>
            <a:blip r:embed="rId3" cstate="print"/>
            <a:stretch>
              <a:fillRect l="-3226" t="-1833" r="-4301" b="-1142"/>
            </a:stretch>
          </a:blipFill>
        </p:spPr>
        <p:txBody>
          <a:bodyPr wrap="square" lIns="0" tIns="0" rIns="0" bIns="0" rtlCol="0"/>
          <a:lstStyle/>
          <a:p>
            <a:endParaRPr dirty="0"/>
          </a:p>
        </p:txBody>
      </p:sp>
    </p:spTree>
    <p:extLst>
      <p:ext uri="{BB962C8B-B14F-4D97-AF65-F5344CB8AC3E}">
        <p14:creationId xmlns:p14="http://schemas.microsoft.com/office/powerpoint/2010/main" val="317504184"/>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latin typeface="方正粗宋简体"/>
                <a:ea typeface="方正粗宋简体"/>
              </a:rPr>
              <a:t> 目 录</a:t>
            </a:r>
          </a:p>
        </p:txBody>
      </p:sp>
      <p:grpSp>
        <p:nvGrpSpPr>
          <p:cNvPr id="59" name="组合 58"/>
          <p:cNvGrpSpPr/>
          <p:nvPr/>
        </p:nvGrpSpPr>
        <p:grpSpPr>
          <a:xfrm>
            <a:off x="2983549" y="2061230"/>
            <a:ext cx="5444099" cy="400110"/>
            <a:chOff x="3084518" y="2106967"/>
            <a:chExt cx="5444099"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4.1</a:t>
              </a:r>
              <a:endParaRPr lang="zh-CN" altLang="en-US" sz="2000" b="1" i="1" dirty="0">
                <a:solidFill>
                  <a:srgbClr val="0255A0"/>
                </a:solidFill>
                <a:latin typeface="华文细黑"/>
                <a:ea typeface="微软雅黑"/>
              </a:endParaRPr>
            </a:p>
          </p:txBody>
        </p:sp>
        <p:sp>
          <p:nvSpPr>
            <p:cNvPr id="32" name="TextBox 26"/>
            <p:cNvSpPr txBox="1"/>
            <p:nvPr/>
          </p:nvSpPr>
          <p:spPr>
            <a:xfrm>
              <a:off x="3606002" y="2127892"/>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制定项目章程</a:t>
              </a:r>
            </a:p>
          </p:txBody>
        </p:sp>
      </p:grpSp>
      <p:grpSp>
        <p:nvGrpSpPr>
          <p:cNvPr id="60" name="组合 59"/>
          <p:cNvGrpSpPr/>
          <p:nvPr/>
        </p:nvGrpSpPr>
        <p:grpSpPr>
          <a:xfrm>
            <a:off x="2983549" y="2558108"/>
            <a:ext cx="5444099" cy="400110"/>
            <a:chOff x="3084518" y="2106967"/>
            <a:chExt cx="5444099"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4.2</a:t>
              </a:r>
              <a:endParaRPr lang="zh-CN" altLang="en-US" sz="2000" b="1" i="1" dirty="0">
                <a:solidFill>
                  <a:srgbClr val="0255A0"/>
                </a:solidFill>
                <a:latin typeface="华文细黑"/>
                <a:ea typeface="微软雅黑"/>
              </a:endParaRPr>
            </a:p>
          </p:txBody>
        </p:sp>
        <p:sp>
          <p:nvSpPr>
            <p:cNvPr id="62" name="TextBox 26"/>
            <p:cNvSpPr txBox="1"/>
            <p:nvPr/>
          </p:nvSpPr>
          <p:spPr>
            <a:xfrm>
              <a:off x="3606002" y="2118039"/>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制定项目管理计划</a:t>
              </a:r>
            </a:p>
          </p:txBody>
        </p:sp>
      </p:grpSp>
      <p:grpSp>
        <p:nvGrpSpPr>
          <p:cNvPr id="63" name="组合 62"/>
          <p:cNvGrpSpPr/>
          <p:nvPr/>
        </p:nvGrpSpPr>
        <p:grpSpPr>
          <a:xfrm>
            <a:off x="2983549" y="3054986"/>
            <a:ext cx="5444099" cy="400110"/>
            <a:chOff x="3084518" y="2106967"/>
            <a:chExt cx="5797698"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4.3</a:t>
              </a:r>
              <a:endParaRPr lang="zh-CN" altLang="en-US" sz="2000" b="1" i="1" dirty="0">
                <a:solidFill>
                  <a:srgbClr val="0255A0"/>
                </a:solidFill>
                <a:latin typeface="华文细黑"/>
                <a:ea typeface="微软雅黑"/>
              </a:endParaRPr>
            </a:p>
          </p:txBody>
        </p:sp>
        <p:sp>
          <p:nvSpPr>
            <p:cNvPr id="65" name="TextBox 26"/>
            <p:cNvSpPr txBox="1"/>
            <p:nvPr/>
          </p:nvSpPr>
          <p:spPr>
            <a:xfrm>
              <a:off x="3606002" y="2126672"/>
              <a:ext cx="5276214"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指导与管理项目执行</a:t>
              </a:r>
            </a:p>
          </p:txBody>
        </p:sp>
      </p:grpSp>
      <p:grpSp>
        <p:nvGrpSpPr>
          <p:cNvPr id="66" name="组合 65"/>
          <p:cNvGrpSpPr/>
          <p:nvPr/>
        </p:nvGrpSpPr>
        <p:grpSpPr>
          <a:xfrm>
            <a:off x="2983549" y="3551864"/>
            <a:ext cx="5444099" cy="400110"/>
            <a:chOff x="3084518" y="2106967"/>
            <a:chExt cx="5444099"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4.4</a:t>
              </a:r>
              <a:endParaRPr lang="zh-CN" altLang="en-US" sz="2000" b="1" i="1" dirty="0">
                <a:solidFill>
                  <a:srgbClr val="0255A0"/>
                </a:solidFill>
                <a:latin typeface="华文细黑"/>
                <a:ea typeface="微软雅黑"/>
              </a:endParaRPr>
            </a:p>
          </p:txBody>
        </p:sp>
        <p:sp>
          <p:nvSpPr>
            <p:cNvPr id="68" name="TextBox 26"/>
            <p:cNvSpPr txBox="1"/>
            <p:nvPr/>
          </p:nvSpPr>
          <p:spPr>
            <a:xfrm>
              <a:off x="3606002" y="2118039"/>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监控项目工作</a:t>
              </a:r>
            </a:p>
          </p:txBody>
        </p:sp>
      </p:grpSp>
      <p:grpSp>
        <p:nvGrpSpPr>
          <p:cNvPr id="69" name="组合 68"/>
          <p:cNvGrpSpPr/>
          <p:nvPr/>
        </p:nvGrpSpPr>
        <p:grpSpPr>
          <a:xfrm>
            <a:off x="2983549" y="4048741"/>
            <a:ext cx="5464180" cy="400111"/>
            <a:chOff x="3084518" y="2106966"/>
            <a:chExt cx="5464180" cy="400111"/>
          </a:xfrm>
        </p:grpSpPr>
        <p:sp>
          <p:nvSpPr>
            <p:cNvPr id="7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4.5</a:t>
              </a:r>
              <a:endParaRPr lang="zh-CN" altLang="en-US" sz="2000" b="1" i="1" dirty="0">
                <a:solidFill>
                  <a:srgbClr val="0255A0"/>
                </a:solidFill>
                <a:latin typeface="华文细黑"/>
                <a:ea typeface="微软雅黑"/>
              </a:endParaRPr>
            </a:p>
          </p:txBody>
        </p:sp>
        <p:sp>
          <p:nvSpPr>
            <p:cNvPr id="71" name="TextBox 26"/>
            <p:cNvSpPr txBox="1"/>
            <p:nvPr/>
          </p:nvSpPr>
          <p:spPr>
            <a:xfrm>
              <a:off x="3626083" y="2106966"/>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实施整体变更控制</a:t>
              </a:r>
            </a:p>
          </p:txBody>
        </p:sp>
      </p:grpSp>
      <p:sp>
        <p:nvSpPr>
          <p:cNvPr id="18" name="标题 1"/>
          <p:cNvSpPr>
            <a:spLocks noGrp="1"/>
          </p:cNvSpPr>
          <p:nvPr>
            <p:ph type="title"/>
          </p:nvPr>
        </p:nvSpPr>
        <p:spPr>
          <a:xfrm>
            <a:off x="294126" y="121568"/>
            <a:ext cx="5832475" cy="647700"/>
          </a:xfrm>
        </p:spPr>
        <p:txBody>
          <a:bodyPr/>
          <a:lstStyle/>
          <a:p>
            <a:r>
              <a:rPr lang="en-US" altLang="zh-CN" dirty="0"/>
              <a:t>4</a:t>
            </a:r>
            <a:r>
              <a:rPr lang="zh-CN" altLang="en-US" dirty="0"/>
              <a:t>  项目整合管理</a:t>
            </a:r>
          </a:p>
        </p:txBody>
      </p:sp>
      <p:grpSp>
        <p:nvGrpSpPr>
          <p:cNvPr id="19" name="组合 18">
            <a:extLst>
              <a:ext uri="{FF2B5EF4-FFF2-40B4-BE49-F238E27FC236}">
                <a16:creationId xmlns:a16="http://schemas.microsoft.com/office/drawing/2014/main" id="{922D1E86-FC3F-4B66-9AB3-77B1EA2F1858}"/>
              </a:ext>
            </a:extLst>
          </p:cNvPr>
          <p:cNvGrpSpPr/>
          <p:nvPr/>
        </p:nvGrpSpPr>
        <p:grpSpPr>
          <a:xfrm>
            <a:off x="2975201" y="4542027"/>
            <a:ext cx="5427560" cy="400110"/>
            <a:chOff x="3084518" y="2106967"/>
            <a:chExt cx="5427560" cy="400110"/>
          </a:xfrm>
        </p:grpSpPr>
        <p:sp>
          <p:nvSpPr>
            <p:cNvPr id="20" name="TextBox 24">
              <a:extLst>
                <a:ext uri="{FF2B5EF4-FFF2-40B4-BE49-F238E27FC236}">
                  <a16:creationId xmlns:a16="http://schemas.microsoft.com/office/drawing/2014/main" id="{356F42C8-AC91-4186-B990-DCB1E8077119}"/>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7030A0"/>
                  </a:solidFill>
                  <a:latin typeface="华文细黑"/>
                  <a:ea typeface="微软雅黑"/>
                </a:rPr>
                <a:t>15</a:t>
              </a:r>
              <a:endParaRPr lang="zh-CN" altLang="en-US" sz="2000" b="1" i="1" dirty="0">
                <a:solidFill>
                  <a:srgbClr val="7030A0"/>
                </a:solidFill>
                <a:latin typeface="华文细黑"/>
                <a:ea typeface="微软雅黑"/>
              </a:endParaRPr>
            </a:p>
          </p:txBody>
        </p:sp>
        <p:sp>
          <p:nvSpPr>
            <p:cNvPr id="21" name="TextBox 26">
              <a:extLst>
                <a:ext uri="{FF2B5EF4-FFF2-40B4-BE49-F238E27FC236}">
                  <a16:creationId xmlns:a16="http://schemas.microsoft.com/office/drawing/2014/main" id="{A2CAA47A-2749-4DFB-90D5-7591D11B0346}"/>
                </a:ext>
              </a:extLst>
            </p:cNvPr>
            <p:cNvSpPr txBox="1"/>
            <p:nvPr/>
          </p:nvSpPr>
          <p:spPr>
            <a:xfrm>
              <a:off x="3589463" y="2106967"/>
              <a:ext cx="4922615" cy="369332"/>
            </a:xfrm>
            <a:prstGeom prst="rect">
              <a:avLst/>
            </a:prstGeom>
            <a:noFill/>
          </p:spPr>
          <p:txBody>
            <a:bodyPr wrap="square" rtlCol="0">
              <a:spAutoFit/>
            </a:bodyPr>
            <a:lstStyle/>
            <a:p>
              <a:r>
                <a:rPr lang="zh-CN" altLang="en-US" b="1" dirty="0">
                  <a:solidFill>
                    <a:srgbClr val="7030A0"/>
                  </a:solidFill>
                  <a:latin typeface="微软雅黑" panose="020B0503020204020204" pitchFamily="34" charset="-122"/>
                  <a:ea typeface="微软雅黑" panose="020B0503020204020204" pitchFamily="34" charset="-122"/>
                </a:rPr>
                <a:t>结束项目或阶段</a:t>
              </a:r>
            </a:p>
          </p:txBody>
        </p:sp>
      </p:grpSp>
    </p:spTree>
    <p:extLst>
      <p:ext uri="{BB962C8B-B14F-4D97-AF65-F5344CB8AC3E}">
        <p14:creationId xmlns:p14="http://schemas.microsoft.com/office/powerpoint/2010/main" val="832766505"/>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  </a:t>
            </a:r>
            <a:r>
              <a:rPr lang="zh-CN" altLang="en-US" dirty="0"/>
              <a:t>监控项目工作</a:t>
            </a:r>
          </a:p>
        </p:txBody>
      </p:sp>
      <p:pic>
        <p:nvPicPr>
          <p:cNvPr id="3" name="图片 2">
            <a:extLst>
              <a:ext uri="{FF2B5EF4-FFF2-40B4-BE49-F238E27FC236}">
                <a16:creationId xmlns:a16="http://schemas.microsoft.com/office/drawing/2014/main" id="{AAFDE2B3-6DA3-4979-866A-CBEE89B123DE}"/>
              </a:ext>
            </a:extLst>
          </p:cNvPr>
          <p:cNvPicPr>
            <a:picLocks noChangeAspect="1"/>
          </p:cNvPicPr>
          <p:nvPr/>
        </p:nvPicPr>
        <p:blipFill>
          <a:blip r:embed="rId2"/>
          <a:stretch>
            <a:fillRect/>
          </a:stretch>
        </p:blipFill>
        <p:spPr>
          <a:xfrm>
            <a:off x="250501" y="0"/>
            <a:ext cx="8642998" cy="5089748"/>
          </a:xfrm>
          <a:prstGeom prst="rect">
            <a:avLst/>
          </a:prstGeom>
        </p:spPr>
      </p:pic>
      <p:sp>
        <p:nvSpPr>
          <p:cNvPr id="9" name="副标题 8"/>
          <p:cNvSpPr txBox="1">
            <a:spLocks/>
          </p:cNvSpPr>
          <p:nvPr/>
        </p:nvSpPr>
        <p:spPr>
          <a:xfrm>
            <a:off x="179512" y="1057299"/>
            <a:ext cx="8784976" cy="424847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gn="r">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监控项目工作的数据流向图</a:t>
            </a:r>
          </a:p>
        </p:txBody>
      </p:sp>
      <p:sp>
        <p:nvSpPr>
          <p:cNvPr id="4" name="矩形 3"/>
          <p:cNvSpPr/>
          <p:nvPr/>
        </p:nvSpPr>
        <p:spPr>
          <a:xfrm>
            <a:off x="5580112" y="2425452"/>
            <a:ext cx="122413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680522" y="2713484"/>
            <a:ext cx="86409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483768" y="2713484"/>
            <a:ext cx="576064"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419872" y="1921396"/>
            <a:ext cx="864096"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0139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监控项目工作</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2782165017"/>
              </p:ext>
            </p:extLst>
          </p:nvPr>
        </p:nvGraphicFramePr>
        <p:xfrm>
          <a:off x="143508" y="793101"/>
          <a:ext cx="8856984" cy="3144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8FA130EE-DF08-4635-87DD-C6E6B4A67730}"/>
              </a:ext>
            </a:extLst>
          </p:cNvPr>
          <p:cNvSpPr/>
          <p:nvPr/>
        </p:nvSpPr>
        <p:spPr>
          <a:xfrm>
            <a:off x="143508" y="4017758"/>
            <a:ext cx="8382330" cy="1614534"/>
          </a:xfrm>
          <a:prstGeom prst="wedgeRoundRectCallout">
            <a:avLst>
              <a:gd name="adj1" fmla="val -30016"/>
              <a:gd name="adj2" fmla="val -66128"/>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1800" b="1" dirty="0">
                <a:solidFill>
                  <a:srgbClr val="FF0000"/>
                </a:solidFill>
                <a:latin typeface="Times New Roman" panose="02020603050405020304" pitchFamily="18" charset="0"/>
                <a:cs typeface="Times New Roman" panose="02020603050405020304" pitchFamily="18" charset="0"/>
              </a:rPr>
              <a:t>工作绩效信息</a:t>
            </a:r>
            <a:endParaRPr lang="en-US" altLang="zh-CN" sz="18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800" b="1" dirty="0">
                <a:solidFill>
                  <a:srgbClr val="7030A0"/>
                </a:solidFill>
                <a:latin typeface="Times New Roman" panose="02020603050405020304" pitchFamily="18" charset="0"/>
                <a:cs typeface="Times New Roman" panose="02020603050405020304" pitchFamily="18" charset="0"/>
              </a:rPr>
              <a:t>（</a:t>
            </a:r>
            <a:r>
              <a:rPr lang="en-US" altLang="zh-CN" sz="1800" b="1" dirty="0">
                <a:solidFill>
                  <a:srgbClr val="7030A0"/>
                </a:solidFill>
                <a:latin typeface="Times New Roman" panose="02020603050405020304" pitchFamily="18" charset="0"/>
                <a:cs typeface="Times New Roman" panose="02020603050405020304" pitchFamily="18" charset="0"/>
              </a:rPr>
              <a:t>1</a:t>
            </a:r>
            <a:r>
              <a:rPr lang="zh-CN" altLang="en-US" sz="1800" b="1" dirty="0">
                <a:solidFill>
                  <a:srgbClr val="7030A0"/>
                </a:solidFill>
                <a:latin typeface="Times New Roman" panose="02020603050405020304" pitchFamily="18" charset="0"/>
                <a:cs typeface="Times New Roman" panose="02020603050405020304" pitchFamily="18" charset="0"/>
              </a:rPr>
              <a:t>）来自于各个知识领域的控制过程</a:t>
            </a:r>
            <a:endParaRPr lang="en-US" altLang="zh-CN" sz="18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a:solidFill>
                  <a:schemeClr val="tx1"/>
                </a:solidFill>
                <a:latin typeface="Times New Roman" panose="02020603050405020304" pitchFamily="18" charset="0"/>
                <a:cs typeface="Times New Roman" panose="02020603050405020304" pitchFamily="18" charset="0"/>
              </a:rPr>
              <a:t>2</a:t>
            </a:r>
            <a:r>
              <a:rPr lang="zh-CN" altLang="en-US" sz="1800" b="1" dirty="0">
                <a:solidFill>
                  <a:schemeClr val="tx1"/>
                </a:solidFill>
                <a:latin typeface="Times New Roman" panose="02020603050405020304" pitchFamily="18" charset="0"/>
                <a:cs typeface="Times New Roman" panose="02020603050405020304" pitchFamily="18" charset="0"/>
              </a:rPr>
              <a:t>）包括：</a:t>
            </a:r>
            <a:r>
              <a:rPr lang="en-US" altLang="zh-CN" sz="1800" b="1" dirty="0">
                <a:solidFill>
                  <a:schemeClr val="tx1"/>
                </a:solidFill>
                <a:latin typeface="Times New Roman" panose="02020603050405020304" pitchFamily="18" charset="0"/>
                <a:cs typeface="Times New Roman" panose="02020603050405020304" pitchFamily="18" charset="0"/>
              </a:rPr>
              <a:t>1</a:t>
            </a:r>
            <a:r>
              <a:rPr lang="zh-CN" altLang="en-US" sz="1800" b="1" dirty="0">
                <a:solidFill>
                  <a:schemeClr val="tx1"/>
                </a:solidFill>
                <a:latin typeface="Times New Roman" panose="02020603050405020304" pitchFamily="18" charset="0"/>
                <a:cs typeface="Times New Roman" panose="02020603050405020304" pitchFamily="18" charset="0"/>
              </a:rPr>
              <a:t>）可交付成果的状态；</a:t>
            </a:r>
            <a:r>
              <a:rPr lang="en-US" altLang="zh-CN" sz="1800" b="1" dirty="0">
                <a:solidFill>
                  <a:schemeClr val="tx1"/>
                </a:solidFill>
                <a:latin typeface="Times New Roman" panose="02020603050405020304" pitchFamily="18" charset="0"/>
                <a:cs typeface="Times New Roman" panose="02020603050405020304" pitchFamily="18" charset="0"/>
              </a:rPr>
              <a:t>2</a:t>
            </a:r>
            <a:r>
              <a:rPr lang="zh-CN" altLang="en-US" sz="1800" b="1" dirty="0">
                <a:solidFill>
                  <a:schemeClr val="tx1"/>
                </a:solidFill>
                <a:latin typeface="Times New Roman" panose="02020603050405020304" pitchFamily="18" charset="0"/>
                <a:cs typeface="Times New Roman" panose="02020603050405020304" pitchFamily="18" charset="0"/>
              </a:rPr>
              <a:t>）变更请求的落实情况；</a:t>
            </a:r>
            <a:r>
              <a:rPr lang="en-US" altLang="zh-CN" sz="1800" b="1" dirty="0">
                <a:solidFill>
                  <a:schemeClr val="tx1"/>
                </a:solidFill>
                <a:latin typeface="Times New Roman" panose="02020603050405020304" pitchFamily="18" charset="0"/>
                <a:cs typeface="Times New Roman" panose="02020603050405020304" pitchFamily="18" charset="0"/>
              </a:rPr>
              <a:t>3</a:t>
            </a:r>
            <a:r>
              <a:rPr lang="zh-CN" altLang="en-US" sz="1800" b="1" dirty="0">
                <a:solidFill>
                  <a:schemeClr val="tx1"/>
                </a:solidFill>
                <a:latin typeface="Times New Roman" panose="02020603050405020304" pitchFamily="18" charset="0"/>
                <a:cs typeface="Times New Roman" panose="02020603050405020304" pitchFamily="18" charset="0"/>
              </a:rPr>
              <a:t>）预测的完工等</a:t>
            </a:r>
          </a:p>
        </p:txBody>
      </p:sp>
    </p:spTree>
    <p:extLst>
      <p:ext uri="{BB962C8B-B14F-4D97-AF65-F5344CB8AC3E}">
        <p14:creationId xmlns:p14="http://schemas.microsoft.com/office/powerpoint/2010/main" val="12600644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监控项目工作</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107526489"/>
              </p:ext>
            </p:extLst>
          </p:nvPr>
        </p:nvGraphicFramePr>
        <p:xfrm>
          <a:off x="143508" y="793101"/>
          <a:ext cx="8856984" cy="3144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8FA130EE-DF08-4635-87DD-C6E6B4A67730}"/>
              </a:ext>
            </a:extLst>
          </p:cNvPr>
          <p:cNvSpPr/>
          <p:nvPr/>
        </p:nvSpPr>
        <p:spPr>
          <a:xfrm>
            <a:off x="835697" y="4052495"/>
            <a:ext cx="8208912" cy="1614534"/>
          </a:xfrm>
          <a:prstGeom prst="wedgeRoundRectCallout">
            <a:avLst>
              <a:gd name="adj1" fmla="val -18156"/>
              <a:gd name="adj2" fmla="val -74754"/>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b="1" dirty="0">
                <a:solidFill>
                  <a:srgbClr val="FF0000"/>
                </a:solidFill>
                <a:latin typeface="Times New Roman" panose="02020603050405020304" pitchFamily="18" charset="0"/>
                <a:cs typeface="Times New Roman" panose="02020603050405020304" pitchFamily="18" charset="0"/>
              </a:rPr>
              <a:t>分析技术</a:t>
            </a:r>
            <a:r>
              <a:rPr lang="zh-CN" altLang="en-US" b="1" dirty="0">
                <a:solidFill>
                  <a:srgbClr val="7030A0"/>
                </a:solidFill>
                <a:latin typeface="Times New Roman" panose="02020603050405020304" pitchFamily="18" charset="0"/>
                <a:cs typeface="Times New Roman" panose="02020603050405020304" pitchFamily="18" charset="0"/>
              </a:rPr>
              <a:t>：预测潜在的后果，包括</a:t>
            </a:r>
            <a:r>
              <a:rPr lang="zh-CN" altLang="en-US" b="1" dirty="0">
                <a:solidFill>
                  <a:schemeClr val="tx1"/>
                </a:solidFill>
                <a:latin typeface="Times New Roman" panose="02020603050405020304" pitchFamily="18" charset="0"/>
                <a:cs typeface="Times New Roman" panose="02020603050405020304" pitchFamily="18" charset="0"/>
              </a:rPr>
              <a:t>：</a:t>
            </a:r>
            <a:endParaRPr lang="en-US" altLang="zh-CN" b="1"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b="1" dirty="0">
                <a:solidFill>
                  <a:schemeClr val="tx1"/>
                </a:solidFill>
                <a:latin typeface="Times New Roman" panose="02020603050405020304" pitchFamily="18" charset="0"/>
                <a:cs typeface="Times New Roman" panose="02020603050405020304" pitchFamily="18" charset="0"/>
              </a:rPr>
              <a:t>        回归分析、分组方法、因果分析、根本原因分析、预测方法（如时间序列、情景构建、模拟等）、失效模式与影响分析（</a:t>
            </a:r>
            <a:r>
              <a:rPr lang="en-US" altLang="zh-CN" b="1" dirty="0">
                <a:solidFill>
                  <a:schemeClr val="tx1"/>
                </a:solidFill>
                <a:latin typeface="Times New Roman" panose="02020603050405020304" pitchFamily="18" charset="0"/>
                <a:cs typeface="Times New Roman" panose="02020603050405020304" pitchFamily="18" charset="0"/>
              </a:rPr>
              <a:t>FMEA</a:t>
            </a:r>
            <a:r>
              <a:rPr lang="zh-CN" altLang="en-US" b="1" dirty="0">
                <a:solidFill>
                  <a:schemeClr val="tx1"/>
                </a:solidFill>
                <a:latin typeface="Times New Roman" panose="02020603050405020304" pitchFamily="18" charset="0"/>
                <a:cs typeface="Times New Roman" panose="02020603050405020304" pitchFamily="18" charset="0"/>
              </a:rPr>
              <a:t>）、故障树分析（</a:t>
            </a:r>
            <a:r>
              <a:rPr lang="en-US" altLang="zh-CN" b="1" dirty="0">
                <a:solidFill>
                  <a:schemeClr val="tx1"/>
                </a:solidFill>
                <a:latin typeface="Times New Roman" panose="02020603050405020304" pitchFamily="18" charset="0"/>
                <a:cs typeface="Times New Roman" panose="02020603050405020304" pitchFamily="18" charset="0"/>
              </a:rPr>
              <a:t>FTA</a:t>
            </a:r>
            <a:r>
              <a:rPr lang="zh-CN" altLang="en-US" b="1" dirty="0">
                <a:solidFill>
                  <a:schemeClr val="tx1"/>
                </a:solidFill>
                <a:latin typeface="Times New Roman" panose="02020603050405020304" pitchFamily="18" charset="0"/>
                <a:cs typeface="Times New Roman" panose="02020603050405020304" pitchFamily="18" charset="0"/>
              </a:rPr>
              <a:t>）、储备分析、趋势分析、挣值管理和差异分析。</a:t>
            </a:r>
          </a:p>
        </p:txBody>
      </p:sp>
    </p:spTree>
    <p:extLst>
      <p:ext uri="{BB962C8B-B14F-4D97-AF65-F5344CB8AC3E}">
        <p14:creationId xmlns:p14="http://schemas.microsoft.com/office/powerpoint/2010/main" val="232662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监控项目工作</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359459368"/>
              </p:ext>
            </p:extLst>
          </p:nvPr>
        </p:nvGraphicFramePr>
        <p:xfrm>
          <a:off x="143508" y="793101"/>
          <a:ext cx="8856984" cy="3144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52FDDBB8-29C4-4803-AD10-3C55FDB99BF9}"/>
              </a:ext>
            </a:extLst>
          </p:cNvPr>
          <p:cNvSpPr/>
          <p:nvPr/>
        </p:nvSpPr>
        <p:spPr>
          <a:xfrm>
            <a:off x="143508" y="4083924"/>
            <a:ext cx="8388931" cy="1614534"/>
          </a:xfrm>
          <a:prstGeom prst="wedgeRoundRectCallout">
            <a:avLst>
              <a:gd name="adj1" fmla="val 25630"/>
              <a:gd name="adj2" fmla="val -147384"/>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1800" b="1" dirty="0">
                <a:solidFill>
                  <a:srgbClr val="FF0000"/>
                </a:solidFill>
                <a:latin typeface="Times New Roman" panose="02020603050405020304" pitchFamily="18" charset="0"/>
                <a:cs typeface="Times New Roman" panose="02020603050405020304" pitchFamily="18" charset="0"/>
              </a:rPr>
              <a:t>工作绩效报告</a:t>
            </a:r>
            <a:r>
              <a:rPr lang="zh-CN" altLang="en-US" sz="1800" b="1" dirty="0">
                <a:solidFill>
                  <a:schemeClr val="tx1"/>
                </a:solidFill>
                <a:latin typeface="Times New Roman" panose="02020603050405020304" pitchFamily="18" charset="0"/>
                <a:cs typeface="Times New Roman" panose="02020603050405020304" pitchFamily="18" charset="0"/>
              </a:rPr>
              <a:t>：</a:t>
            </a:r>
            <a:r>
              <a:rPr lang="zh-CN" altLang="en-US" sz="1800" b="1" dirty="0">
                <a:solidFill>
                  <a:srgbClr val="7030A0"/>
                </a:solidFill>
                <a:latin typeface="Times New Roman" panose="02020603050405020304" pitchFamily="18" charset="0"/>
                <a:cs typeface="Times New Roman" panose="02020603050405020304" pitchFamily="18" charset="0"/>
              </a:rPr>
              <a:t>实物或电子项目文件</a:t>
            </a:r>
            <a:endParaRPr lang="en-US" altLang="zh-CN" sz="18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1800" b="1" dirty="0">
                <a:solidFill>
                  <a:schemeClr val="tx1"/>
                </a:solidFill>
                <a:latin typeface="Times New Roman" panose="02020603050405020304" pitchFamily="18" charset="0"/>
                <a:cs typeface="Times New Roman" panose="02020603050405020304" pitchFamily="18" charset="0"/>
              </a:rPr>
              <a:t>(1)</a:t>
            </a:r>
            <a:r>
              <a:rPr lang="zh-CN" altLang="en-US" sz="1800" b="1" dirty="0">
                <a:solidFill>
                  <a:schemeClr val="tx1"/>
                </a:solidFill>
                <a:latin typeface="Times New Roman" panose="02020603050405020304" pitchFamily="18" charset="0"/>
                <a:cs typeface="Times New Roman" panose="02020603050405020304" pitchFamily="18" charset="0"/>
              </a:rPr>
              <a:t>为制定决策、采取行动或引起关注</a:t>
            </a:r>
            <a:r>
              <a:rPr lang="zh-CN" altLang="en-US" b="1" dirty="0">
                <a:solidFill>
                  <a:schemeClr val="tx1"/>
                </a:solidFill>
                <a:latin typeface="Times New Roman" panose="02020603050405020304" pitchFamily="18" charset="0"/>
                <a:cs typeface="Times New Roman" panose="02020603050405020304" pitchFamily="18" charset="0"/>
              </a:rPr>
              <a:t>，</a:t>
            </a:r>
            <a:r>
              <a:rPr lang="zh-CN" altLang="en-US" sz="1800" b="1" dirty="0">
                <a:solidFill>
                  <a:srgbClr val="00B0F0"/>
                </a:solidFill>
                <a:latin typeface="Times New Roman" panose="02020603050405020304" pitchFamily="18" charset="0"/>
                <a:cs typeface="Times New Roman" panose="02020603050405020304" pitchFamily="18" charset="0"/>
              </a:rPr>
              <a:t>汇编工作绩效信息形成</a:t>
            </a:r>
            <a:endParaRPr lang="en-US" altLang="zh-CN" sz="1800" b="1" dirty="0">
              <a:solidFill>
                <a:srgbClr val="00B0F0"/>
              </a:solidFill>
              <a:latin typeface="Times New Roman" panose="02020603050405020304" pitchFamily="18" charset="0"/>
              <a:cs typeface="Times New Roman" panose="02020603050405020304" pitchFamily="18" charset="0"/>
            </a:endParaRPr>
          </a:p>
          <a:p>
            <a:pPr>
              <a:lnSpc>
                <a:spcPct val="150000"/>
              </a:lnSpc>
              <a:spcBef>
                <a:spcPts val="0"/>
              </a:spcBef>
            </a:pPr>
            <a:r>
              <a:rPr lang="en-US" altLang="zh-CN" sz="1800" b="1" dirty="0">
                <a:solidFill>
                  <a:schemeClr val="tx1"/>
                </a:solidFill>
                <a:latin typeface="Times New Roman" panose="02020603050405020304" pitchFamily="18" charset="0"/>
                <a:cs typeface="Times New Roman" panose="02020603050405020304" pitchFamily="18" charset="0"/>
              </a:rPr>
              <a:t>(2)</a:t>
            </a:r>
            <a:r>
              <a:rPr lang="zh-CN" altLang="en-US" sz="1800" b="1" dirty="0">
                <a:solidFill>
                  <a:schemeClr val="tx1"/>
                </a:solidFill>
                <a:latin typeface="Times New Roman" panose="02020603050405020304" pitchFamily="18" charset="0"/>
                <a:cs typeface="Times New Roman" panose="02020603050405020304" pitchFamily="18" charset="0"/>
              </a:rPr>
              <a:t>形式包括：状况报告、备忘录、论证报告、信息札记、推荐意见和情况更新等</a:t>
            </a:r>
          </a:p>
        </p:txBody>
      </p:sp>
    </p:spTree>
    <p:extLst>
      <p:ext uri="{BB962C8B-B14F-4D97-AF65-F5344CB8AC3E}">
        <p14:creationId xmlns:p14="http://schemas.microsoft.com/office/powerpoint/2010/main" val="11296178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0" y="2469462"/>
            <a:ext cx="7380313" cy="77008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latin typeface="方正粗宋简体"/>
                <a:ea typeface="方正粗宋简体"/>
              </a:rPr>
              <a:t>实施整体变更控制</a:t>
            </a:r>
          </a:p>
        </p:txBody>
      </p:sp>
      <p:sp>
        <p:nvSpPr>
          <p:cNvPr id="5" name="文本框 4"/>
          <p:cNvSpPr txBox="1"/>
          <p:nvPr/>
        </p:nvSpPr>
        <p:spPr>
          <a:xfrm>
            <a:off x="1259633" y="1511353"/>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4.5</a:t>
            </a:r>
            <a:endParaRPr lang="zh-CN" altLang="en-US" sz="4000" b="1" dirty="0">
              <a:solidFill>
                <a:schemeClr val="accent1"/>
              </a:solidFill>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  </a:t>
            </a:r>
            <a:r>
              <a:rPr lang="zh-CN" altLang="en-US" dirty="0"/>
              <a:t>实施整体变更控制</a:t>
            </a:r>
          </a:p>
        </p:txBody>
      </p:sp>
      <p:sp>
        <p:nvSpPr>
          <p:cNvPr id="9" name="副标题 8"/>
          <p:cNvSpPr txBox="1">
            <a:spLocks/>
          </p:cNvSpPr>
          <p:nvPr/>
        </p:nvSpPr>
        <p:spPr>
          <a:xfrm>
            <a:off x="179512" y="1072654"/>
            <a:ext cx="8646031"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实施整体变更控制</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	</a:t>
            </a: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主要作用</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降低项目风险</a:t>
            </a:r>
            <a:r>
              <a:rPr lang="zh-CN" altLang="en-US" sz="2400" b="1" dirty="0">
                <a:latin typeface="Times New Roman" panose="02020603050405020304" pitchFamily="18" charset="0"/>
                <a:cs typeface="Times New Roman" panose="02020603050405020304" pitchFamily="18" charset="0"/>
              </a:rPr>
              <a:t>（因未考虑变更对整个项目目标或计划的影响产生的）</a:t>
            </a:r>
          </a:p>
          <a:p>
            <a:pPr>
              <a:lnSpc>
                <a:spcPct val="150000"/>
              </a:lnSpc>
              <a:spcBef>
                <a:spcPts val="0"/>
              </a:spcBef>
              <a:buFont typeface="Wingdings" panose="05000000000000000000" pitchFamily="2" charset="2"/>
              <a:buChar char="n"/>
            </a:pPr>
            <a:endParaRPr lang="zh-CN" altLang="en-US" sz="20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105DF685-5AC7-4B0D-A8F9-5EA53ED14EF0}"/>
              </a:ext>
            </a:extLst>
          </p:cNvPr>
          <p:cNvGraphicFramePr/>
          <p:nvPr>
            <p:extLst>
              <p:ext uri="{D42A27DB-BD31-4B8C-83A1-F6EECF244321}">
                <p14:modId xmlns:p14="http://schemas.microsoft.com/office/powerpoint/2010/main" val="3387057387"/>
              </p:ext>
            </p:extLst>
          </p:nvPr>
        </p:nvGraphicFramePr>
        <p:xfrm>
          <a:off x="179512" y="1561356"/>
          <a:ext cx="8646031" cy="2262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a:extLst>
              <a:ext uri="{FF2B5EF4-FFF2-40B4-BE49-F238E27FC236}">
                <a16:creationId xmlns:a16="http://schemas.microsoft.com/office/drawing/2014/main" id="{88865BE3-A236-4351-8FCF-E86AB1370C00}"/>
              </a:ext>
            </a:extLst>
          </p:cNvPr>
          <p:cNvSpPr txBox="1"/>
          <p:nvPr/>
        </p:nvSpPr>
        <p:spPr>
          <a:xfrm>
            <a:off x="4182385" y="1178831"/>
            <a:ext cx="3888432" cy="461665"/>
          </a:xfrm>
          <a:prstGeom prst="rect">
            <a:avLst/>
          </a:prstGeom>
          <a:solidFill>
            <a:schemeClr val="accent2">
              <a:lumMod val="10000"/>
              <a:lumOff val="90000"/>
            </a:schemeClr>
          </a:solidFill>
        </p:spPr>
        <p:txBody>
          <a:bodyPr wrap="square">
            <a:spAutoFit/>
          </a:bodyPr>
          <a:lstStyle/>
          <a:p>
            <a:r>
              <a:rPr lang="zh-CN" altLang="en-US" sz="2400" b="0" i="0" dirty="0">
                <a:solidFill>
                  <a:srgbClr val="242021"/>
                </a:solidFill>
                <a:effectLst/>
                <a:latin typeface="SourceHanSansSC-Regular-Identity-H"/>
              </a:rPr>
              <a:t>项目经理对此承担最终责任</a:t>
            </a:r>
            <a:r>
              <a:rPr lang="zh-CN" altLang="en-US" sz="2400" dirty="0"/>
              <a:t> </a:t>
            </a:r>
          </a:p>
        </p:txBody>
      </p:sp>
    </p:spTree>
    <p:extLst>
      <p:ext uri="{BB962C8B-B14F-4D97-AF65-F5344CB8AC3E}">
        <p14:creationId xmlns:p14="http://schemas.microsoft.com/office/powerpoint/2010/main" val="379436813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barn(inVertical)">
                                      <p:cBhvr>
                                        <p:cTn id="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  </a:t>
            </a:r>
            <a:r>
              <a:rPr lang="zh-CN" altLang="en-US" dirty="0"/>
              <a:t>实施整体变更控制</a:t>
            </a:r>
          </a:p>
        </p:txBody>
      </p:sp>
      <p:sp>
        <p:nvSpPr>
          <p:cNvPr id="9" name="副标题 8"/>
          <p:cNvSpPr txBox="1">
            <a:spLocks/>
          </p:cNvSpPr>
          <p:nvPr/>
        </p:nvSpPr>
        <p:spPr>
          <a:xfrm>
            <a:off x="611559" y="985292"/>
            <a:ext cx="7923323"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主要目标</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4147072D-9CEA-49B7-B08F-FE5F1830D816}"/>
              </a:ext>
            </a:extLst>
          </p:cNvPr>
          <p:cNvGraphicFramePr/>
          <p:nvPr>
            <p:extLst>
              <p:ext uri="{D42A27DB-BD31-4B8C-83A1-F6EECF244321}">
                <p14:modId xmlns:p14="http://schemas.microsoft.com/office/powerpoint/2010/main" val="4071996971"/>
              </p:ext>
            </p:extLst>
          </p:nvPr>
        </p:nvGraphicFramePr>
        <p:xfrm>
          <a:off x="2915816" y="985292"/>
          <a:ext cx="5544616" cy="4300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5516753"/>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  </a:t>
            </a:r>
            <a:r>
              <a:rPr lang="zh-CN" altLang="en-US" dirty="0"/>
              <a:t>实施整体变更控制</a:t>
            </a:r>
          </a:p>
        </p:txBody>
      </p:sp>
      <p:sp>
        <p:nvSpPr>
          <p:cNvPr id="9" name="副标题 8"/>
          <p:cNvSpPr txBox="1">
            <a:spLocks/>
          </p:cNvSpPr>
          <p:nvPr/>
        </p:nvSpPr>
        <p:spPr>
          <a:xfrm>
            <a:off x="467544"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实施整体变更控制包括：</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1</a:t>
            </a:r>
            <a:r>
              <a:rPr lang="zh-CN" altLang="en-US" sz="2400" b="1" dirty="0">
                <a:solidFill>
                  <a:srgbClr val="FF0000"/>
                </a:solidFill>
                <a:latin typeface="Times New Roman" panose="02020603050405020304" pitchFamily="18" charset="0"/>
                <a:cs typeface="Times New Roman" panose="02020603050405020304" pitchFamily="18" charset="0"/>
              </a:rPr>
              <a:t>）配置控制：</a:t>
            </a:r>
            <a:r>
              <a:rPr lang="zh-CN" altLang="en-US" sz="2400" b="1" dirty="0">
                <a:latin typeface="Times New Roman" panose="02020603050405020304" pitchFamily="18" charset="0"/>
                <a:cs typeface="Times New Roman" panose="02020603050405020304" pitchFamily="18" charset="0"/>
              </a:rPr>
              <a:t>关注可交付成果及各个过程的</a:t>
            </a:r>
            <a:r>
              <a:rPr lang="zh-CN" altLang="en-US" sz="2400" b="1" dirty="0">
                <a:solidFill>
                  <a:srgbClr val="7030A0"/>
                </a:solidFill>
                <a:latin typeface="Times New Roman" panose="02020603050405020304" pitchFamily="18" charset="0"/>
                <a:cs typeface="Times New Roman" panose="02020603050405020304" pitchFamily="18" charset="0"/>
              </a:rPr>
              <a:t>技术规范</a:t>
            </a:r>
            <a:endParaRPr lang="en-US" altLang="zh-CN" sz="24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2</a:t>
            </a:r>
            <a:r>
              <a:rPr lang="zh-CN" altLang="en-US" sz="2400" b="1" dirty="0">
                <a:solidFill>
                  <a:srgbClr val="FF0000"/>
                </a:solidFill>
                <a:latin typeface="Times New Roman" panose="02020603050405020304" pitchFamily="18" charset="0"/>
                <a:cs typeface="Times New Roman" panose="02020603050405020304" pitchFamily="18" charset="0"/>
              </a:rPr>
              <a:t>）变更控制：</a:t>
            </a:r>
            <a:r>
              <a:rPr lang="zh-CN" altLang="en-US" sz="2400" b="1" dirty="0">
                <a:latin typeface="Times New Roman" panose="02020603050405020304" pitchFamily="18" charset="0"/>
                <a:cs typeface="Times New Roman" panose="02020603050405020304" pitchFamily="18" charset="0"/>
              </a:rPr>
              <a:t>识别、记录、批准或否决</a:t>
            </a:r>
            <a:r>
              <a:rPr lang="zh-CN" altLang="en-US" sz="2400" b="1" dirty="0">
                <a:solidFill>
                  <a:srgbClr val="7030A0"/>
                </a:solidFill>
                <a:latin typeface="Times New Roman" panose="02020603050405020304" pitchFamily="18" charset="0"/>
                <a:cs typeface="Times New Roman" panose="02020603050405020304" pitchFamily="18" charset="0"/>
              </a:rPr>
              <a:t>变更</a:t>
            </a:r>
          </a:p>
        </p:txBody>
      </p:sp>
    </p:spTree>
    <p:extLst>
      <p:ext uri="{BB962C8B-B14F-4D97-AF65-F5344CB8AC3E}">
        <p14:creationId xmlns:p14="http://schemas.microsoft.com/office/powerpoint/2010/main" val="1476980476"/>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  </a:t>
            </a:r>
            <a:r>
              <a:rPr lang="zh-CN" altLang="en-US" dirty="0"/>
              <a:t>实施整体变更控制</a:t>
            </a:r>
          </a:p>
        </p:txBody>
      </p:sp>
      <p:sp>
        <p:nvSpPr>
          <p:cNvPr id="9" name="副标题 8"/>
          <p:cNvSpPr txBox="1">
            <a:spLocks/>
          </p:cNvSpPr>
          <p:nvPr/>
        </p:nvSpPr>
        <p:spPr>
          <a:xfrm>
            <a:off x="268808"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实施整体变更</a:t>
            </a:r>
            <a:endParaRPr lang="en-US" altLang="zh-CN" sz="18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solidFill>
                  <a:srgbClr val="7030A0"/>
                </a:solidFill>
                <a:latin typeface="Times New Roman" panose="02020603050405020304" pitchFamily="18" charset="0"/>
                <a:cs typeface="Times New Roman" panose="02020603050405020304" pitchFamily="18" charset="0"/>
              </a:rPr>
              <a:t>控制的数据流向图</a:t>
            </a:r>
          </a:p>
        </p:txBody>
      </p:sp>
      <p:pic>
        <p:nvPicPr>
          <p:cNvPr id="3" name="图片 2">
            <a:extLst>
              <a:ext uri="{FF2B5EF4-FFF2-40B4-BE49-F238E27FC236}">
                <a16:creationId xmlns:a16="http://schemas.microsoft.com/office/drawing/2014/main" id="{5372BEA3-D49C-45FF-83F3-5AAB0429FC83}"/>
              </a:ext>
            </a:extLst>
          </p:cNvPr>
          <p:cNvPicPr>
            <a:picLocks noChangeAspect="1"/>
          </p:cNvPicPr>
          <p:nvPr/>
        </p:nvPicPr>
        <p:blipFill>
          <a:blip r:embed="rId3"/>
          <a:stretch>
            <a:fillRect/>
          </a:stretch>
        </p:blipFill>
        <p:spPr>
          <a:xfrm>
            <a:off x="2515495" y="0"/>
            <a:ext cx="6613437" cy="5521796"/>
          </a:xfrm>
          <a:prstGeom prst="rect">
            <a:avLst/>
          </a:prstGeom>
        </p:spPr>
      </p:pic>
      <p:sp>
        <p:nvSpPr>
          <p:cNvPr id="5" name="矩形 4"/>
          <p:cNvSpPr/>
          <p:nvPr/>
        </p:nvSpPr>
        <p:spPr>
          <a:xfrm>
            <a:off x="6372200" y="3289548"/>
            <a:ext cx="108012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3941216" y="3001516"/>
            <a:ext cx="864096"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228184" y="3916970"/>
            <a:ext cx="108012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5969230" y="1993404"/>
            <a:ext cx="864096"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4522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实施整体变更控制</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a:extLst>
              <a:ext uri="{FF2B5EF4-FFF2-40B4-BE49-F238E27FC236}">
                <a16:creationId xmlns:a16="http://schemas.microsoft.com/office/drawing/2014/main" id="{D5F5B7E1-18B6-4B76-939C-07A841A52F3E}"/>
              </a:ext>
            </a:extLst>
          </p:cNvPr>
          <p:cNvGraphicFramePr/>
          <p:nvPr>
            <p:extLst>
              <p:ext uri="{D42A27DB-BD31-4B8C-83A1-F6EECF244321}">
                <p14:modId xmlns:p14="http://schemas.microsoft.com/office/powerpoint/2010/main" val="3233080465"/>
              </p:ext>
            </p:extLst>
          </p:nvPr>
        </p:nvGraphicFramePr>
        <p:xfrm>
          <a:off x="143508" y="793101"/>
          <a:ext cx="8856984" cy="3144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34574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  项目整合管理</a:t>
            </a:r>
          </a:p>
        </p:txBody>
      </p:sp>
      <p:sp>
        <p:nvSpPr>
          <p:cNvPr id="9" name="副标题 8"/>
          <p:cNvSpPr txBox="1">
            <a:spLocks/>
          </p:cNvSpPr>
          <p:nvPr/>
        </p:nvSpPr>
        <p:spPr>
          <a:xfrm>
            <a:off x="404968" y="777839"/>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副标题 8"/>
          <p:cNvSpPr txBox="1">
            <a:spLocks/>
          </p:cNvSpPr>
          <p:nvPr/>
        </p:nvSpPr>
        <p:spPr>
          <a:xfrm>
            <a:off x="392012" y="159206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20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50000"/>
              </a:lnSpc>
              <a:spcBef>
                <a:spcPts val="0"/>
              </a:spcBef>
              <a:buNone/>
            </a:pPr>
            <a:r>
              <a:rPr lang="zh-CN" altLang="en-US" sz="2400" b="1"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项目整合管理各过程的主要数据关系</a:t>
            </a:r>
          </a:p>
        </p:txBody>
      </p:sp>
      <p:pic>
        <p:nvPicPr>
          <p:cNvPr id="5" name="图片 4">
            <a:extLst>
              <a:ext uri="{FF2B5EF4-FFF2-40B4-BE49-F238E27FC236}">
                <a16:creationId xmlns:a16="http://schemas.microsoft.com/office/drawing/2014/main" id="{5AB9CF91-5CDF-42F5-9CAC-6D7409DAF721}"/>
              </a:ext>
            </a:extLst>
          </p:cNvPr>
          <p:cNvPicPr>
            <a:picLocks noChangeAspect="1"/>
          </p:cNvPicPr>
          <p:nvPr/>
        </p:nvPicPr>
        <p:blipFill>
          <a:blip r:embed="rId3"/>
          <a:stretch>
            <a:fillRect/>
          </a:stretch>
        </p:blipFill>
        <p:spPr>
          <a:xfrm>
            <a:off x="16570" y="913284"/>
            <a:ext cx="9001882" cy="3744416"/>
          </a:xfrm>
          <a:prstGeom prst="rect">
            <a:avLst/>
          </a:prstGeom>
        </p:spPr>
      </p:pic>
      <p:sp>
        <p:nvSpPr>
          <p:cNvPr id="6" name="文本框 5">
            <a:extLst>
              <a:ext uri="{FF2B5EF4-FFF2-40B4-BE49-F238E27FC236}">
                <a16:creationId xmlns:a16="http://schemas.microsoft.com/office/drawing/2014/main" id="{E3657DAB-1BDA-4880-AEAF-FBAA6A4F2047}"/>
              </a:ext>
            </a:extLst>
          </p:cNvPr>
          <p:cNvSpPr txBox="1"/>
          <p:nvPr/>
        </p:nvSpPr>
        <p:spPr>
          <a:xfrm>
            <a:off x="6876256" y="2143689"/>
            <a:ext cx="288032" cy="369332"/>
          </a:xfrm>
          <a:prstGeom prst="rect">
            <a:avLst/>
          </a:prstGeom>
          <a:noFill/>
        </p:spPr>
        <p:txBody>
          <a:bodyPr wrap="square" rtlCol="0">
            <a:spAutoFit/>
          </a:bodyPr>
          <a:lstStyle/>
          <a:p>
            <a:r>
              <a:rPr lang="en-US" altLang="zh-CN" dirty="0">
                <a:solidFill>
                  <a:srgbClr val="FF0000"/>
                </a:solidFill>
              </a:rPr>
              <a:t>6</a:t>
            </a:r>
            <a:endParaRPr lang="zh-CN" altLang="en-US" dirty="0">
              <a:solidFill>
                <a:srgbClr val="FF0000"/>
              </a:solidFill>
            </a:endParaRPr>
          </a:p>
        </p:txBody>
      </p:sp>
      <p:sp>
        <p:nvSpPr>
          <p:cNvPr id="7" name="文本框 6">
            <a:extLst>
              <a:ext uri="{FF2B5EF4-FFF2-40B4-BE49-F238E27FC236}">
                <a16:creationId xmlns:a16="http://schemas.microsoft.com/office/drawing/2014/main" id="{0099B8E7-8A99-4968-938F-C1A03B17D003}"/>
              </a:ext>
            </a:extLst>
          </p:cNvPr>
          <p:cNvSpPr txBox="1"/>
          <p:nvPr/>
        </p:nvSpPr>
        <p:spPr>
          <a:xfrm>
            <a:off x="125548" y="1119046"/>
            <a:ext cx="288032"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8" name="文本框 7">
            <a:extLst>
              <a:ext uri="{FF2B5EF4-FFF2-40B4-BE49-F238E27FC236}">
                <a16:creationId xmlns:a16="http://schemas.microsoft.com/office/drawing/2014/main" id="{AD466D2F-C93D-4F7C-841A-32DEA08904B2}"/>
              </a:ext>
            </a:extLst>
          </p:cNvPr>
          <p:cNvSpPr txBox="1"/>
          <p:nvPr/>
        </p:nvSpPr>
        <p:spPr>
          <a:xfrm>
            <a:off x="4628318" y="2143689"/>
            <a:ext cx="288032" cy="369332"/>
          </a:xfrm>
          <a:prstGeom prst="rect">
            <a:avLst/>
          </a:prstGeom>
          <a:noFill/>
        </p:spPr>
        <p:txBody>
          <a:bodyPr wrap="square" rtlCol="0">
            <a:spAutoFit/>
          </a:bodyPr>
          <a:lstStyle/>
          <a:p>
            <a:r>
              <a:rPr lang="en-US" altLang="zh-CN" dirty="0">
                <a:solidFill>
                  <a:srgbClr val="FF0000"/>
                </a:solidFill>
              </a:rPr>
              <a:t>5</a:t>
            </a:r>
            <a:endParaRPr lang="zh-CN" altLang="en-US" dirty="0">
              <a:solidFill>
                <a:srgbClr val="FF0000"/>
              </a:solidFill>
            </a:endParaRPr>
          </a:p>
        </p:txBody>
      </p:sp>
      <p:sp>
        <p:nvSpPr>
          <p:cNvPr id="10" name="文本框 9">
            <a:extLst>
              <a:ext uri="{FF2B5EF4-FFF2-40B4-BE49-F238E27FC236}">
                <a16:creationId xmlns:a16="http://schemas.microsoft.com/office/drawing/2014/main" id="{4D5694C4-F8EA-4C6B-AF60-AFA39AFBE58C}"/>
              </a:ext>
            </a:extLst>
          </p:cNvPr>
          <p:cNvSpPr txBox="1"/>
          <p:nvPr/>
        </p:nvSpPr>
        <p:spPr>
          <a:xfrm>
            <a:off x="2555776" y="2143689"/>
            <a:ext cx="288032" cy="369332"/>
          </a:xfrm>
          <a:prstGeom prst="rect">
            <a:avLst/>
          </a:prstGeom>
          <a:noFill/>
        </p:spPr>
        <p:txBody>
          <a:bodyPr wrap="square" rtlCol="0">
            <a:spAutoFit/>
          </a:bodyPr>
          <a:lstStyle/>
          <a:p>
            <a:r>
              <a:rPr lang="en-US" altLang="zh-CN" dirty="0">
                <a:solidFill>
                  <a:srgbClr val="FF0000"/>
                </a:solidFill>
              </a:rPr>
              <a:t>4</a:t>
            </a:r>
            <a:endParaRPr lang="zh-CN" altLang="en-US" dirty="0">
              <a:solidFill>
                <a:srgbClr val="FF0000"/>
              </a:solidFill>
            </a:endParaRPr>
          </a:p>
        </p:txBody>
      </p:sp>
      <p:sp>
        <p:nvSpPr>
          <p:cNvPr id="11" name="文本框 10">
            <a:extLst>
              <a:ext uri="{FF2B5EF4-FFF2-40B4-BE49-F238E27FC236}">
                <a16:creationId xmlns:a16="http://schemas.microsoft.com/office/drawing/2014/main" id="{CE20E6E2-F989-4D63-99B8-73FB42F86FA2}"/>
              </a:ext>
            </a:extLst>
          </p:cNvPr>
          <p:cNvSpPr txBox="1"/>
          <p:nvPr/>
        </p:nvSpPr>
        <p:spPr>
          <a:xfrm>
            <a:off x="97502" y="2143689"/>
            <a:ext cx="288032" cy="369332"/>
          </a:xfrm>
          <a:prstGeom prst="rect">
            <a:avLst/>
          </a:prstGeom>
          <a:noFill/>
        </p:spPr>
        <p:txBody>
          <a:bodyPr wrap="square" rtlCol="0">
            <a:spAutoFit/>
          </a:bodyPr>
          <a:lstStyle/>
          <a:p>
            <a:r>
              <a:rPr lang="en-US" altLang="zh-CN" dirty="0">
                <a:solidFill>
                  <a:srgbClr val="FF0000"/>
                </a:solidFill>
              </a:rPr>
              <a:t>3</a:t>
            </a:r>
            <a:endParaRPr lang="zh-CN" altLang="en-US" dirty="0">
              <a:solidFill>
                <a:srgbClr val="FF0000"/>
              </a:solidFill>
            </a:endParaRPr>
          </a:p>
        </p:txBody>
      </p:sp>
      <p:sp>
        <p:nvSpPr>
          <p:cNvPr id="12" name="文本框 11">
            <a:extLst>
              <a:ext uri="{FF2B5EF4-FFF2-40B4-BE49-F238E27FC236}">
                <a16:creationId xmlns:a16="http://schemas.microsoft.com/office/drawing/2014/main" id="{A1D856C7-DBCB-4B46-93B7-D5CAF3B845B4}"/>
              </a:ext>
            </a:extLst>
          </p:cNvPr>
          <p:cNvSpPr txBox="1"/>
          <p:nvPr/>
        </p:nvSpPr>
        <p:spPr>
          <a:xfrm>
            <a:off x="4788024" y="1119046"/>
            <a:ext cx="288032"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Tree>
    <p:extLst>
      <p:ext uri="{BB962C8B-B14F-4D97-AF65-F5344CB8AC3E}">
        <p14:creationId xmlns:p14="http://schemas.microsoft.com/office/powerpoint/2010/main" val="3158964527"/>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4.5.1  </a:t>
            </a:r>
            <a:r>
              <a:rPr lang="zh-CN" altLang="en-US" dirty="0"/>
              <a:t>变更请求</a:t>
            </a:r>
          </a:p>
        </p:txBody>
      </p:sp>
      <p:sp>
        <p:nvSpPr>
          <p:cNvPr id="9" name="副标题 8"/>
          <p:cNvSpPr txBox="1">
            <a:spLocks/>
          </p:cNvSpPr>
          <p:nvPr/>
        </p:nvSpPr>
        <p:spPr>
          <a:xfrm>
            <a:off x="322756" y="832546"/>
            <a:ext cx="8641731"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hlinkClick r:id="rId3" action="ppaction://hlinkfile"/>
              </a:rPr>
              <a:t>变更请求</a:t>
            </a:r>
            <a:r>
              <a:rPr lang="zh-CN" altLang="en-US" sz="2400" b="1" dirty="0">
                <a:latin typeface="Times New Roman" panose="02020603050405020304" pitchFamily="18" charset="0"/>
                <a:cs typeface="Times New Roman" panose="02020603050405020304" pitchFamily="18" charset="0"/>
              </a:rPr>
              <a:t>：关于修改任何文档、可交付成果或基准的</a:t>
            </a:r>
            <a:r>
              <a:rPr lang="zh-CN" altLang="en-US" sz="2400" b="1" dirty="0">
                <a:solidFill>
                  <a:srgbClr val="00B0F0"/>
                </a:solidFill>
                <a:latin typeface="Times New Roman" panose="02020603050405020304" pitchFamily="18" charset="0"/>
                <a:cs typeface="Times New Roman" panose="02020603050405020304" pitchFamily="18" charset="0"/>
              </a:rPr>
              <a:t>正式提议</a:t>
            </a:r>
            <a:endParaRPr lang="en-US" altLang="zh-CN" sz="20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DF25280B-5541-4D61-854C-A566735A5829}"/>
              </a:ext>
            </a:extLst>
          </p:cNvPr>
          <p:cNvGraphicFramePr/>
          <p:nvPr>
            <p:extLst>
              <p:ext uri="{D42A27DB-BD31-4B8C-83A1-F6EECF244321}">
                <p14:modId xmlns:p14="http://schemas.microsoft.com/office/powerpoint/2010/main" val="793072149"/>
              </p:ext>
            </p:extLst>
          </p:nvPr>
        </p:nvGraphicFramePr>
        <p:xfrm>
          <a:off x="1691680" y="1345332"/>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文本框 10">
            <a:extLst>
              <a:ext uri="{FF2B5EF4-FFF2-40B4-BE49-F238E27FC236}">
                <a16:creationId xmlns:a16="http://schemas.microsoft.com/office/drawing/2014/main" id="{D4A7FBA6-09DD-4921-B85B-F2F445CCD4E3}"/>
              </a:ext>
            </a:extLst>
          </p:cNvPr>
          <p:cNvSpPr txBox="1"/>
          <p:nvPr/>
        </p:nvSpPr>
        <p:spPr>
          <a:xfrm>
            <a:off x="6633356" y="2353444"/>
            <a:ext cx="1827076" cy="707886"/>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使项目重新与管理计划一致</a:t>
            </a:r>
            <a:endParaRPr lang="zh-CN" altLang="en-US" sz="2000" dirty="0">
              <a:solidFill>
                <a:srgbClr val="7030A0"/>
              </a:solidFill>
            </a:endParaRPr>
          </a:p>
        </p:txBody>
      </p:sp>
      <p:sp>
        <p:nvSpPr>
          <p:cNvPr id="12" name="文本框 11">
            <a:extLst>
              <a:ext uri="{FF2B5EF4-FFF2-40B4-BE49-F238E27FC236}">
                <a16:creationId xmlns:a16="http://schemas.microsoft.com/office/drawing/2014/main" id="{FAEA2A65-7242-4C25-9E1D-0BF998DB2334}"/>
              </a:ext>
            </a:extLst>
          </p:cNvPr>
          <p:cNvSpPr txBox="1"/>
          <p:nvPr/>
        </p:nvSpPr>
        <p:spPr>
          <a:xfrm>
            <a:off x="1356320" y="4607656"/>
            <a:ext cx="2087216" cy="707886"/>
          </a:xfrm>
          <a:prstGeom prst="rect">
            <a:avLst/>
          </a:prstGeom>
          <a:noFill/>
        </p:spPr>
        <p:txBody>
          <a:bodyPr wrap="square">
            <a:spAutoFit/>
          </a:bodyPr>
          <a:lstStyle/>
          <a:p>
            <a:pPr marL="457200" lvl="1" indent="0">
              <a:spcBef>
                <a:spcPts val="0"/>
              </a:spcBef>
              <a:buNone/>
            </a:pPr>
            <a:r>
              <a:rPr lang="zh-CN" altLang="en-US" sz="2000" b="1" dirty="0">
                <a:solidFill>
                  <a:srgbClr val="7030A0"/>
                </a:solidFill>
                <a:latin typeface="Times New Roman" panose="02020603050405020304" pitchFamily="18" charset="0"/>
                <a:cs typeface="Times New Roman" panose="02020603050405020304" pitchFamily="18" charset="0"/>
              </a:rPr>
              <a:t>确保符合项目管理计划</a:t>
            </a:r>
          </a:p>
        </p:txBody>
      </p:sp>
      <p:sp>
        <p:nvSpPr>
          <p:cNvPr id="13" name="文本框 12">
            <a:extLst>
              <a:ext uri="{FF2B5EF4-FFF2-40B4-BE49-F238E27FC236}">
                <a16:creationId xmlns:a16="http://schemas.microsoft.com/office/drawing/2014/main" id="{E0DF78B3-E253-4E09-85C6-60A0432C168E}"/>
              </a:ext>
            </a:extLst>
          </p:cNvPr>
          <p:cNvSpPr txBox="1"/>
          <p:nvPr/>
        </p:nvSpPr>
        <p:spPr>
          <a:xfrm>
            <a:off x="1331640" y="2209428"/>
            <a:ext cx="1730223" cy="707886"/>
          </a:xfrm>
          <a:prstGeom prst="rect">
            <a:avLst/>
          </a:prstGeom>
          <a:no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修正不一致的产品</a:t>
            </a:r>
            <a:r>
              <a:rPr lang="en-US" altLang="zh-CN" sz="2000" b="1" dirty="0">
                <a:solidFill>
                  <a:srgbClr val="7030A0"/>
                </a:solidFill>
                <a:latin typeface="Times New Roman" panose="02020603050405020304" pitchFamily="18" charset="0"/>
                <a:cs typeface="Times New Roman" panose="02020603050405020304" pitchFamily="18" charset="0"/>
              </a:rPr>
              <a:t>/</a:t>
            </a:r>
            <a:r>
              <a:rPr lang="zh-CN" altLang="en-US" sz="2000" b="1" dirty="0">
                <a:solidFill>
                  <a:srgbClr val="7030A0"/>
                </a:solidFill>
                <a:latin typeface="Times New Roman" panose="02020603050405020304" pitchFamily="18" charset="0"/>
                <a:cs typeface="Times New Roman" panose="02020603050405020304" pitchFamily="18" charset="0"/>
              </a:rPr>
              <a:t>组件</a:t>
            </a:r>
            <a:endParaRPr lang="zh-CN" altLang="en-US" sz="2000" dirty="0">
              <a:solidFill>
                <a:srgbClr val="7030A0"/>
              </a:solidFill>
            </a:endParaRPr>
          </a:p>
        </p:txBody>
      </p:sp>
    </p:spTree>
    <p:extLst>
      <p:ext uri="{BB962C8B-B14F-4D97-AF65-F5344CB8AC3E}">
        <p14:creationId xmlns:p14="http://schemas.microsoft.com/office/powerpoint/2010/main" val="43040070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4.5.1  </a:t>
            </a:r>
            <a:r>
              <a:rPr lang="zh-CN" altLang="en-US" dirty="0"/>
              <a:t>变更请求</a:t>
            </a:r>
          </a:p>
        </p:txBody>
      </p:sp>
      <p:sp>
        <p:nvSpPr>
          <p:cNvPr id="9" name="副标题 8"/>
          <p:cNvSpPr txBox="1">
            <a:spLocks/>
          </p:cNvSpPr>
          <p:nvPr/>
        </p:nvSpPr>
        <p:spPr>
          <a:xfrm>
            <a:off x="467544" y="946778"/>
            <a:ext cx="842493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变更请求</a:t>
            </a:r>
            <a:r>
              <a:rPr lang="zh-CN" altLang="en-US" sz="2400" b="1" dirty="0">
                <a:latin typeface="Times New Roman" panose="02020603050405020304" pitchFamily="18" charset="0"/>
                <a:cs typeface="Times New Roman" panose="02020603050405020304" pitchFamily="18" charset="0"/>
              </a:rPr>
              <a:t>可以是：</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(1)</a:t>
            </a:r>
            <a:r>
              <a:rPr lang="zh-CN" altLang="en-US" sz="2400" b="1" dirty="0">
                <a:latin typeface="Times New Roman" panose="02020603050405020304" pitchFamily="18" charset="0"/>
                <a:cs typeface="Times New Roman" panose="02020603050405020304" pitchFamily="18" charset="0"/>
              </a:rPr>
              <a:t>直接或间接的</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(2)</a:t>
            </a:r>
            <a:r>
              <a:rPr lang="zh-CN" altLang="en-US" sz="2400" b="1" dirty="0">
                <a:latin typeface="Times New Roman" panose="02020603050405020304" pitchFamily="18" charset="0"/>
                <a:cs typeface="Times New Roman" panose="02020603050405020304" pitchFamily="18" charset="0"/>
              </a:rPr>
              <a:t>由外部或内部提出</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(3)</a:t>
            </a:r>
            <a:r>
              <a:rPr lang="zh-CN" altLang="en-US" sz="2400" b="1" dirty="0">
                <a:latin typeface="Times New Roman" panose="02020603050405020304" pitchFamily="18" charset="0"/>
                <a:cs typeface="Times New Roman" panose="02020603050405020304" pitchFamily="18" charset="0"/>
              </a:rPr>
              <a:t>自选的或由法律</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合同所强制的</a:t>
            </a: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55845584-E444-4889-86AB-A8B701305AAD}"/>
              </a:ext>
            </a:extLst>
          </p:cNvPr>
          <p:cNvSpPr/>
          <p:nvPr/>
        </p:nvSpPr>
        <p:spPr>
          <a:xfrm>
            <a:off x="1907704" y="3865612"/>
            <a:ext cx="5328592" cy="580865"/>
          </a:xfrm>
          <a:prstGeom prst="rect">
            <a:avLst/>
          </a:prstGeom>
          <a:solidFill>
            <a:schemeClr val="bg2">
              <a:lumMod val="90000"/>
            </a:schemeClr>
          </a:solidFill>
        </p:spPr>
        <p:txBody>
          <a:bodyPr wrap="square">
            <a:spAutoFit/>
          </a:bodyPr>
          <a:lstStyle/>
          <a:p>
            <a:pPr>
              <a:lnSpc>
                <a:spcPct val="150000"/>
              </a:lnSpc>
              <a:spcBef>
                <a:spcPts val="0"/>
              </a:spcBef>
            </a:pPr>
            <a:r>
              <a:rPr lang="zh-CN" altLang="en-US" sz="2400" b="1" dirty="0">
                <a:solidFill>
                  <a:srgbClr val="7030A0"/>
                </a:solidFill>
                <a:latin typeface="Times New Roman" panose="02020603050405020304" pitchFamily="18" charset="0"/>
                <a:cs typeface="Times New Roman" panose="02020603050405020304" pitchFamily="18" charset="0"/>
              </a:rPr>
              <a:t>项目的任何干系人都可提出变更请求</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85979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4.5.1  </a:t>
            </a:r>
            <a:r>
              <a:rPr lang="zh-CN" altLang="en-US" dirty="0"/>
              <a:t>变更请求</a:t>
            </a:r>
          </a:p>
        </p:txBody>
      </p:sp>
      <p:sp>
        <p:nvSpPr>
          <p:cNvPr id="9" name="副标题 8"/>
          <p:cNvSpPr txBox="1">
            <a:spLocks/>
          </p:cNvSpPr>
          <p:nvPr/>
        </p:nvSpPr>
        <p:spPr>
          <a:xfrm>
            <a:off x="392321" y="1072654"/>
            <a:ext cx="874846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变更请求必须由</a:t>
            </a:r>
            <a:r>
              <a:rPr lang="zh-CN" altLang="en-US" sz="2400" b="1" dirty="0">
                <a:latin typeface="Times New Roman" panose="02020603050405020304" pitchFamily="18" charset="0"/>
                <a:cs typeface="Times New Roman" panose="02020603050405020304" pitchFamily="18" charset="0"/>
              </a:rPr>
              <a:t>一位</a:t>
            </a:r>
            <a:r>
              <a:rPr lang="zh-CN" altLang="en-US" sz="2400" b="1" dirty="0">
                <a:solidFill>
                  <a:srgbClr val="00B0F0"/>
                </a:solidFill>
                <a:latin typeface="Times New Roman" panose="02020603050405020304" pitchFamily="18" charset="0"/>
                <a:cs typeface="Times New Roman" panose="02020603050405020304" pitchFamily="18" charset="0"/>
              </a:rPr>
              <a:t>责任人</a:t>
            </a:r>
            <a:r>
              <a:rPr lang="zh-CN" altLang="en-US" sz="2400" b="1" dirty="0">
                <a:latin typeface="Times New Roman" panose="02020603050405020304" pitchFamily="18" charset="0"/>
                <a:cs typeface="Times New Roman" panose="02020603050405020304" pitchFamily="18" charset="0"/>
              </a:rPr>
              <a:t>批准或否决：</a:t>
            </a:r>
            <a:endParaRPr lang="en-US" altLang="zh-CN" sz="2400" b="1" dirty="0">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57D70A73-9B33-427B-909E-25D577337CBE}"/>
              </a:ext>
            </a:extLst>
          </p:cNvPr>
          <p:cNvGraphicFramePr/>
          <p:nvPr/>
        </p:nvGraphicFramePr>
        <p:xfrm>
          <a:off x="1259632" y="2015662"/>
          <a:ext cx="6408712" cy="295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8688641"/>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实施整体变更控制</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a:extLst>
              <a:ext uri="{FF2B5EF4-FFF2-40B4-BE49-F238E27FC236}">
                <a16:creationId xmlns:a16="http://schemas.microsoft.com/office/drawing/2014/main" id="{D5F5B7E1-18B6-4B76-939C-07A841A52F3E}"/>
              </a:ext>
            </a:extLst>
          </p:cNvPr>
          <p:cNvGraphicFramePr/>
          <p:nvPr>
            <p:extLst>
              <p:ext uri="{D42A27DB-BD31-4B8C-83A1-F6EECF244321}">
                <p14:modId xmlns:p14="http://schemas.microsoft.com/office/powerpoint/2010/main" val="640860155"/>
              </p:ext>
            </p:extLst>
          </p:nvPr>
        </p:nvGraphicFramePr>
        <p:xfrm>
          <a:off x="143508" y="793101"/>
          <a:ext cx="8856984" cy="3144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6">
            <a:extLst>
              <a:ext uri="{FF2B5EF4-FFF2-40B4-BE49-F238E27FC236}">
                <a16:creationId xmlns:a16="http://schemas.microsoft.com/office/drawing/2014/main" id="{8FA130EE-DF08-4635-87DD-C6E6B4A67730}"/>
              </a:ext>
            </a:extLst>
          </p:cNvPr>
          <p:cNvSpPr/>
          <p:nvPr/>
        </p:nvSpPr>
        <p:spPr>
          <a:xfrm>
            <a:off x="300866" y="4082099"/>
            <a:ext cx="7488832" cy="1470890"/>
          </a:xfrm>
          <a:prstGeom prst="wedgeRoundRectCallout">
            <a:avLst>
              <a:gd name="adj1" fmla="val -9367"/>
              <a:gd name="adj2" fmla="val -142991"/>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会议：</a:t>
            </a:r>
            <a:r>
              <a:rPr lang="zh-CN" altLang="en-US" sz="2000" b="1" dirty="0">
                <a:solidFill>
                  <a:schemeClr val="tx1"/>
                </a:solidFill>
                <a:latin typeface="Times New Roman" panose="02020603050405020304" pitchFamily="18" charset="0"/>
                <a:cs typeface="Times New Roman" panose="02020603050405020304" pitchFamily="18" charset="0"/>
              </a:rPr>
              <a:t>通常指</a:t>
            </a:r>
            <a:r>
              <a:rPr lang="zh-CN" altLang="en-US" sz="2000" b="1" dirty="0">
                <a:solidFill>
                  <a:srgbClr val="7030A0"/>
                </a:solidFill>
                <a:latin typeface="Times New Roman" panose="02020603050405020304" pitchFamily="18" charset="0"/>
                <a:cs typeface="Times New Roman" panose="02020603050405020304" pitchFamily="18" charset="0"/>
              </a:rPr>
              <a:t>变更控制会议</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pPr>
            <a:r>
              <a:rPr lang="zh-CN" altLang="en-US" sz="2000" b="1" dirty="0">
                <a:solidFill>
                  <a:schemeClr val="tx1"/>
                </a:solidFill>
                <a:latin typeface="Times New Roman" panose="02020603050405020304" pitchFamily="18" charset="0"/>
                <a:cs typeface="Times New Roman" panose="02020603050405020304" pitchFamily="18" charset="0"/>
              </a:rPr>
              <a:t>根据项目需要，可以由变更控制委员会（</a:t>
            </a:r>
            <a:r>
              <a:rPr lang="en-US" altLang="zh-CN" sz="2000" b="1" dirty="0">
                <a:solidFill>
                  <a:schemeClr val="tx1"/>
                </a:solidFill>
                <a:latin typeface="Times New Roman" panose="02020603050405020304" pitchFamily="18" charset="0"/>
                <a:cs typeface="Times New Roman" panose="02020603050405020304" pitchFamily="18" charset="0"/>
              </a:rPr>
              <a:t>CCB</a:t>
            </a:r>
            <a:r>
              <a:rPr lang="zh-CN" altLang="en-US" sz="2000" b="1" dirty="0">
                <a:solidFill>
                  <a:schemeClr val="tx1"/>
                </a:solidFill>
                <a:latin typeface="Times New Roman" panose="02020603050405020304" pitchFamily="18" charset="0"/>
                <a:cs typeface="Times New Roman" panose="02020603050405020304" pitchFamily="18" charset="0"/>
              </a:rPr>
              <a:t>）开会审查变更请求，并做出批准、否决或其他决定。</a:t>
            </a:r>
          </a:p>
        </p:txBody>
      </p:sp>
    </p:spTree>
    <p:extLst>
      <p:ext uri="{BB962C8B-B14F-4D97-AF65-F5344CB8AC3E}">
        <p14:creationId xmlns:p14="http://schemas.microsoft.com/office/powerpoint/2010/main" val="18425858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实施整体变更控制</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934309600"/>
              </p:ext>
            </p:extLst>
          </p:nvPr>
        </p:nvGraphicFramePr>
        <p:xfrm>
          <a:off x="143508" y="793101"/>
          <a:ext cx="8856984" cy="3144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5390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4.5.2  </a:t>
            </a:r>
            <a:r>
              <a:rPr lang="zh-CN" altLang="en-US" dirty="0"/>
              <a:t>变更控制系统</a:t>
            </a:r>
          </a:p>
        </p:txBody>
      </p:sp>
      <p:sp>
        <p:nvSpPr>
          <p:cNvPr id="9" name="副标题 8"/>
          <p:cNvSpPr txBox="1">
            <a:spLocks/>
          </p:cNvSpPr>
          <p:nvPr/>
        </p:nvSpPr>
        <p:spPr>
          <a:xfrm>
            <a:off x="395536" y="856224"/>
            <a:ext cx="842493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变更控制系统</a:t>
            </a: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F7223344-4D2C-4DAA-9571-CA5C20C80389}"/>
              </a:ext>
            </a:extLst>
          </p:cNvPr>
          <p:cNvGraphicFramePr/>
          <p:nvPr>
            <p:extLst>
              <p:ext uri="{D42A27DB-BD31-4B8C-83A1-F6EECF244321}">
                <p14:modId xmlns:p14="http://schemas.microsoft.com/office/powerpoint/2010/main" val="474816758"/>
              </p:ext>
            </p:extLst>
          </p:nvPr>
        </p:nvGraphicFramePr>
        <p:xfrm>
          <a:off x="2123728" y="1201316"/>
          <a:ext cx="5280248" cy="3569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a16="http://schemas.microsoft.com/office/drawing/2014/main" id="{DC28B0A8-836B-44A3-B0C4-34E6E3D913B6}"/>
              </a:ext>
            </a:extLst>
          </p:cNvPr>
          <p:cNvSpPr txBox="1"/>
          <p:nvPr/>
        </p:nvSpPr>
        <p:spPr>
          <a:xfrm>
            <a:off x="5523661" y="1415936"/>
            <a:ext cx="1205880" cy="646331"/>
          </a:xfrm>
          <a:prstGeom prst="rect">
            <a:avLst/>
          </a:prstGeom>
          <a:noFill/>
        </p:spPr>
        <p:txBody>
          <a:bodyPr wrap="square">
            <a:spAutoFit/>
          </a:bodyPr>
          <a:lstStyle/>
          <a:p>
            <a:pPr lvl="0"/>
            <a:r>
              <a:rPr lang="zh-CN" altLang="en-US" sz="1800" b="1" dirty="0">
                <a:solidFill>
                  <a:srgbClr val="7030A0"/>
                </a:solidFill>
                <a:latin typeface="Times New Roman" panose="02020603050405020304" pitchFamily="18" charset="0"/>
                <a:cs typeface="Times New Roman" panose="02020603050405020304" pitchFamily="18" charset="0"/>
              </a:rPr>
              <a:t>负责项目变更审批</a:t>
            </a:r>
            <a:endParaRPr lang="zh-CN" altLang="en-US" dirty="0">
              <a:solidFill>
                <a:srgbClr val="7030A0"/>
              </a:solidFill>
            </a:endParaRPr>
          </a:p>
        </p:txBody>
      </p:sp>
      <p:sp>
        <p:nvSpPr>
          <p:cNvPr id="8" name="文本框 7">
            <a:extLst>
              <a:ext uri="{FF2B5EF4-FFF2-40B4-BE49-F238E27FC236}">
                <a16:creationId xmlns:a16="http://schemas.microsoft.com/office/drawing/2014/main" id="{A449444C-DB84-45CE-87FA-493A5A5870AD}"/>
              </a:ext>
            </a:extLst>
          </p:cNvPr>
          <p:cNvSpPr txBox="1"/>
          <p:nvPr/>
        </p:nvSpPr>
        <p:spPr>
          <a:xfrm>
            <a:off x="1556792" y="3907139"/>
            <a:ext cx="1133872" cy="646331"/>
          </a:xfrm>
          <a:prstGeom prst="rect">
            <a:avLst/>
          </a:prstGeom>
          <a:noFill/>
        </p:spPr>
        <p:txBody>
          <a:bodyPr wrap="square">
            <a:spAutoFit/>
          </a:bodyPr>
          <a:lstStyle/>
          <a:p>
            <a:pPr lvl="0"/>
            <a:r>
              <a:rPr lang="zh-CN" altLang="en-US" sz="1800" b="1" dirty="0">
                <a:solidFill>
                  <a:srgbClr val="7030A0"/>
                </a:solidFill>
                <a:latin typeface="Times New Roman" panose="02020603050405020304" pitchFamily="18" charset="0"/>
                <a:cs typeface="Times New Roman" panose="02020603050405020304" pitchFamily="18" charset="0"/>
              </a:rPr>
              <a:t>及时沟通项目状况</a:t>
            </a:r>
            <a:endParaRPr lang="zh-CN" altLang="en-US" dirty="0">
              <a:solidFill>
                <a:srgbClr val="7030A0"/>
              </a:solidFill>
            </a:endParaRPr>
          </a:p>
        </p:txBody>
      </p:sp>
      <p:sp>
        <p:nvSpPr>
          <p:cNvPr id="10" name="文本框 9">
            <a:extLst>
              <a:ext uri="{FF2B5EF4-FFF2-40B4-BE49-F238E27FC236}">
                <a16:creationId xmlns:a16="http://schemas.microsoft.com/office/drawing/2014/main" id="{1E1A7CAD-0AE9-4D1E-90D3-43326A1AE468}"/>
              </a:ext>
            </a:extLst>
          </p:cNvPr>
          <p:cNvSpPr txBox="1"/>
          <p:nvPr/>
        </p:nvSpPr>
        <p:spPr>
          <a:xfrm>
            <a:off x="6975018" y="3921860"/>
            <a:ext cx="1430976" cy="646331"/>
          </a:xfrm>
          <a:prstGeom prst="rect">
            <a:avLst/>
          </a:prstGeom>
          <a:noFill/>
        </p:spPr>
        <p:txBody>
          <a:bodyPr wrap="square">
            <a:spAutoFit/>
          </a:bodyPr>
          <a:lstStyle/>
          <a:p>
            <a:pPr lvl="0"/>
            <a:r>
              <a:rPr lang="zh-CN" altLang="en-US" sz="1800" b="1" dirty="0">
                <a:solidFill>
                  <a:srgbClr val="7030A0"/>
                </a:solidFill>
                <a:latin typeface="Times New Roman" panose="02020603050405020304" pitchFamily="18" charset="0"/>
                <a:cs typeface="Times New Roman" panose="02020603050405020304" pitchFamily="18" charset="0"/>
              </a:rPr>
              <a:t>确保正确性和完整性</a:t>
            </a:r>
            <a:endParaRPr lang="zh-CN" altLang="en-US" dirty="0">
              <a:solidFill>
                <a:srgbClr val="7030A0"/>
              </a:solidFill>
            </a:endParaRPr>
          </a:p>
        </p:txBody>
      </p:sp>
    </p:spTree>
    <p:extLst>
      <p:ext uri="{BB962C8B-B14F-4D97-AF65-F5344CB8AC3E}">
        <p14:creationId xmlns:p14="http://schemas.microsoft.com/office/powerpoint/2010/main" val="2666494678"/>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296C0DE0-815E-4D45-9D9A-1B3F022D87D7}"/>
              </a:ext>
            </a:extLst>
          </p:cNvPr>
          <p:cNvSpPr/>
          <p:nvPr/>
        </p:nvSpPr>
        <p:spPr>
          <a:xfrm>
            <a:off x="107504" y="1633364"/>
            <a:ext cx="8712968" cy="3569692"/>
          </a:xfrm>
          <a:prstGeom prst="rect">
            <a:avLst/>
          </a:prstGeom>
          <a:blipFill>
            <a:blip r:embed="rId3" cstate="print"/>
            <a:stretch>
              <a:fillRect/>
            </a:stretch>
          </a:blipFill>
        </p:spPr>
        <p:txBody>
          <a:bodyPr wrap="square" lIns="0" tIns="0" rIns="0" bIns="0" rtlCol="0"/>
          <a:lstStyle/>
          <a:p>
            <a:endParaRPr/>
          </a:p>
        </p:txBody>
      </p:sp>
      <p:sp>
        <p:nvSpPr>
          <p:cNvPr id="2" name="标题 1"/>
          <p:cNvSpPr>
            <a:spLocks noGrp="1"/>
          </p:cNvSpPr>
          <p:nvPr>
            <p:ph type="title"/>
          </p:nvPr>
        </p:nvSpPr>
        <p:spPr/>
        <p:txBody>
          <a:bodyPr>
            <a:normAutofit/>
          </a:bodyPr>
          <a:lstStyle/>
          <a:p>
            <a:r>
              <a:rPr lang="en-US" altLang="zh-CN" dirty="0"/>
              <a:t>4.5.2  </a:t>
            </a:r>
            <a:r>
              <a:rPr lang="zh-CN" altLang="en-US" dirty="0"/>
              <a:t>变更控制系统</a:t>
            </a:r>
          </a:p>
        </p:txBody>
      </p:sp>
      <p:sp>
        <p:nvSpPr>
          <p:cNvPr id="9" name="副标题 8"/>
          <p:cNvSpPr txBox="1">
            <a:spLocks/>
          </p:cNvSpPr>
          <p:nvPr/>
        </p:nvSpPr>
        <p:spPr>
          <a:xfrm>
            <a:off x="447096"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变更控制系统</a:t>
            </a:r>
            <a:endParaRPr lang="en-US" altLang="zh-CN" sz="2000" b="1" dirty="0">
              <a:latin typeface="Times New Roman" panose="02020603050405020304" pitchFamily="18" charset="0"/>
              <a:cs typeface="Times New Roman" panose="02020603050405020304" pitchFamily="18" charset="0"/>
            </a:endParaRPr>
          </a:p>
        </p:txBody>
      </p:sp>
      <p:sp>
        <p:nvSpPr>
          <p:cNvPr id="5" name="object 6">
            <a:extLst>
              <a:ext uri="{FF2B5EF4-FFF2-40B4-BE49-F238E27FC236}">
                <a16:creationId xmlns:a16="http://schemas.microsoft.com/office/drawing/2014/main" id="{1E7AB478-C6CD-49E9-B08A-6D9AF4F621E7}"/>
              </a:ext>
            </a:extLst>
          </p:cNvPr>
          <p:cNvSpPr/>
          <p:nvPr/>
        </p:nvSpPr>
        <p:spPr>
          <a:xfrm>
            <a:off x="5724128" y="3281423"/>
            <a:ext cx="1955745" cy="1261036"/>
          </a:xfrm>
          <a:custGeom>
            <a:avLst/>
            <a:gdLst/>
            <a:ahLst/>
            <a:cxnLst/>
            <a:rect l="l" t="t" r="r" b="b"/>
            <a:pathLst>
              <a:path w="1873250" h="1205864">
                <a:moveTo>
                  <a:pt x="0" y="1205484"/>
                </a:moveTo>
                <a:lnTo>
                  <a:pt x="1872996" y="1205484"/>
                </a:lnTo>
                <a:lnTo>
                  <a:pt x="1872996" y="0"/>
                </a:lnTo>
                <a:lnTo>
                  <a:pt x="0" y="0"/>
                </a:lnTo>
                <a:lnTo>
                  <a:pt x="0" y="1205484"/>
                </a:lnTo>
                <a:close/>
              </a:path>
            </a:pathLst>
          </a:custGeom>
          <a:ln w="28956">
            <a:solidFill>
              <a:srgbClr val="DD8046"/>
            </a:solidFill>
          </a:ln>
        </p:spPr>
        <p:txBody>
          <a:bodyPr wrap="square" lIns="0" tIns="0" rIns="0" bIns="0" rtlCol="0"/>
          <a:lstStyle/>
          <a:p>
            <a:endParaRPr/>
          </a:p>
        </p:txBody>
      </p:sp>
      <p:sp>
        <p:nvSpPr>
          <p:cNvPr id="6" name="object 7">
            <a:extLst>
              <a:ext uri="{FF2B5EF4-FFF2-40B4-BE49-F238E27FC236}">
                <a16:creationId xmlns:a16="http://schemas.microsoft.com/office/drawing/2014/main" id="{EECCD538-A784-43F9-B425-2E8C46193F01}"/>
              </a:ext>
            </a:extLst>
          </p:cNvPr>
          <p:cNvSpPr/>
          <p:nvPr/>
        </p:nvSpPr>
        <p:spPr>
          <a:xfrm>
            <a:off x="932488" y="4315361"/>
            <a:ext cx="45719" cy="358588"/>
          </a:xfrm>
          <a:custGeom>
            <a:avLst/>
            <a:gdLst/>
            <a:ahLst/>
            <a:cxnLst/>
            <a:rect l="l" t="t" r="r" b="b"/>
            <a:pathLst>
              <a:path h="342900">
                <a:moveTo>
                  <a:pt x="0" y="0"/>
                </a:moveTo>
                <a:lnTo>
                  <a:pt x="0" y="342900"/>
                </a:lnTo>
              </a:path>
            </a:pathLst>
          </a:custGeom>
          <a:ln w="9144">
            <a:solidFill>
              <a:srgbClr val="000000"/>
            </a:solidFill>
          </a:ln>
        </p:spPr>
        <p:txBody>
          <a:bodyPr wrap="square" lIns="0" tIns="0" rIns="0" bIns="0" rtlCol="0"/>
          <a:lstStyle/>
          <a:p>
            <a:endParaRPr/>
          </a:p>
        </p:txBody>
      </p:sp>
      <p:sp>
        <p:nvSpPr>
          <p:cNvPr id="7" name="object 8">
            <a:extLst>
              <a:ext uri="{FF2B5EF4-FFF2-40B4-BE49-F238E27FC236}">
                <a16:creationId xmlns:a16="http://schemas.microsoft.com/office/drawing/2014/main" id="{C64BCE9F-A3F2-41BE-B0F2-26501676FEE5}"/>
              </a:ext>
            </a:extLst>
          </p:cNvPr>
          <p:cNvSpPr/>
          <p:nvPr/>
        </p:nvSpPr>
        <p:spPr>
          <a:xfrm>
            <a:off x="447096" y="3627747"/>
            <a:ext cx="1107678" cy="602285"/>
          </a:xfrm>
          <a:custGeom>
            <a:avLst/>
            <a:gdLst/>
            <a:ahLst/>
            <a:cxnLst/>
            <a:rect l="l" t="t" r="r" b="b"/>
            <a:pathLst>
              <a:path w="1871979" h="862964">
                <a:moveTo>
                  <a:pt x="0" y="862583"/>
                </a:moveTo>
                <a:lnTo>
                  <a:pt x="1871471" y="862583"/>
                </a:lnTo>
                <a:lnTo>
                  <a:pt x="1871471" y="0"/>
                </a:lnTo>
                <a:lnTo>
                  <a:pt x="0" y="0"/>
                </a:lnTo>
                <a:lnTo>
                  <a:pt x="0" y="862583"/>
                </a:lnTo>
                <a:close/>
              </a:path>
            </a:pathLst>
          </a:custGeom>
          <a:ln w="28956">
            <a:solidFill>
              <a:srgbClr val="DD8046"/>
            </a:solidFill>
          </a:ln>
        </p:spPr>
        <p:txBody>
          <a:bodyPr wrap="square" lIns="0" tIns="0" rIns="0" bIns="0" rtlCol="0"/>
          <a:lstStyle/>
          <a:p>
            <a:endParaRPr/>
          </a:p>
        </p:txBody>
      </p:sp>
      <p:sp>
        <p:nvSpPr>
          <p:cNvPr id="8" name="object 9">
            <a:extLst>
              <a:ext uri="{FF2B5EF4-FFF2-40B4-BE49-F238E27FC236}">
                <a16:creationId xmlns:a16="http://schemas.microsoft.com/office/drawing/2014/main" id="{9EFFA837-8580-4AD8-AD42-33E0BCC2BA55}"/>
              </a:ext>
            </a:extLst>
          </p:cNvPr>
          <p:cNvSpPr/>
          <p:nvPr/>
        </p:nvSpPr>
        <p:spPr>
          <a:xfrm>
            <a:off x="1691681" y="2903287"/>
            <a:ext cx="1296144" cy="602285"/>
          </a:xfrm>
          <a:custGeom>
            <a:avLst/>
            <a:gdLst/>
            <a:ahLst/>
            <a:cxnLst/>
            <a:rect l="l" t="t" r="r" b="b"/>
            <a:pathLst>
              <a:path w="1871980" h="866139">
                <a:moveTo>
                  <a:pt x="0" y="865632"/>
                </a:moveTo>
                <a:lnTo>
                  <a:pt x="1871472" y="865632"/>
                </a:lnTo>
                <a:lnTo>
                  <a:pt x="1871472" y="0"/>
                </a:lnTo>
                <a:lnTo>
                  <a:pt x="0" y="0"/>
                </a:lnTo>
                <a:lnTo>
                  <a:pt x="0" y="865632"/>
                </a:lnTo>
                <a:close/>
              </a:path>
            </a:pathLst>
          </a:custGeom>
          <a:ln w="28956">
            <a:solidFill>
              <a:srgbClr val="DD8046"/>
            </a:solidFill>
          </a:ln>
        </p:spPr>
        <p:txBody>
          <a:bodyPr wrap="square" lIns="0" tIns="0" rIns="0" bIns="0" rtlCol="0"/>
          <a:lstStyle/>
          <a:p>
            <a:endParaRPr/>
          </a:p>
        </p:txBody>
      </p:sp>
    </p:spTree>
    <p:extLst>
      <p:ext uri="{BB962C8B-B14F-4D97-AF65-F5344CB8AC3E}">
        <p14:creationId xmlns:p14="http://schemas.microsoft.com/office/powerpoint/2010/main" val="1173884543"/>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4.5.2  </a:t>
            </a:r>
            <a:r>
              <a:rPr lang="zh-CN" altLang="en-US" dirty="0"/>
              <a:t>变更控制系统</a:t>
            </a:r>
          </a:p>
        </p:txBody>
      </p:sp>
      <p:sp>
        <p:nvSpPr>
          <p:cNvPr id="9" name="副标题 8"/>
          <p:cNvSpPr txBox="1">
            <a:spLocks/>
          </p:cNvSpPr>
          <p:nvPr/>
        </p:nvSpPr>
        <p:spPr>
          <a:xfrm>
            <a:off x="447096" y="841276"/>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FF0000"/>
                </a:solidFill>
                <a:latin typeface="Times New Roman" panose="02020603050405020304" pitchFamily="18" charset="0"/>
                <a:cs typeface="Times New Roman" panose="02020603050405020304" pitchFamily="18" charset="0"/>
              </a:rPr>
              <a:t>变更控制流程</a:t>
            </a:r>
            <a:endParaRPr lang="en-US" altLang="zh-CN" sz="2000" b="1" dirty="0">
              <a:latin typeface="Times New Roman" panose="02020603050405020304" pitchFamily="18" charset="0"/>
              <a:cs typeface="Times New Roman" panose="02020603050405020304" pitchFamily="18" charset="0"/>
            </a:endParaRPr>
          </a:p>
        </p:txBody>
      </p:sp>
      <p:sp>
        <p:nvSpPr>
          <p:cNvPr id="12" name="矩形: 圆角 11">
            <a:extLst>
              <a:ext uri="{FF2B5EF4-FFF2-40B4-BE49-F238E27FC236}">
                <a16:creationId xmlns:a16="http://schemas.microsoft.com/office/drawing/2014/main" id="{D01495C3-072B-4063-A551-D73B8F7A52DE}"/>
              </a:ext>
            </a:extLst>
          </p:cNvPr>
          <p:cNvSpPr/>
          <p:nvPr/>
        </p:nvSpPr>
        <p:spPr>
          <a:xfrm>
            <a:off x="2439300" y="1581799"/>
            <a:ext cx="1149218" cy="52196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dirty="0">
                <a:solidFill>
                  <a:schemeClr val="tx1"/>
                </a:solidFill>
              </a:rPr>
              <a:t>变更评估</a:t>
            </a:r>
          </a:p>
        </p:txBody>
      </p:sp>
      <p:sp>
        <p:nvSpPr>
          <p:cNvPr id="13" name="文本框 12">
            <a:extLst>
              <a:ext uri="{FF2B5EF4-FFF2-40B4-BE49-F238E27FC236}">
                <a16:creationId xmlns:a16="http://schemas.microsoft.com/office/drawing/2014/main" id="{6ABDBB18-A1F6-4C8A-A992-23496136D74F}"/>
              </a:ext>
            </a:extLst>
          </p:cNvPr>
          <p:cNvSpPr txBox="1"/>
          <p:nvPr/>
        </p:nvSpPr>
        <p:spPr>
          <a:xfrm>
            <a:off x="3740196" y="1911088"/>
            <a:ext cx="1035790" cy="646331"/>
          </a:xfrm>
          <a:prstGeom prst="rect">
            <a:avLst/>
          </a:prstGeom>
          <a:noFill/>
        </p:spPr>
        <p:txBody>
          <a:bodyPr wrap="square">
            <a:spAutoFit/>
          </a:bodyPr>
          <a:lstStyle/>
          <a:p>
            <a:pPr lvl="0"/>
            <a:r>
              <a:rPr lang="zh-CN" altLang="en-US" dirty="0"/>
              <a:t>变更评估报告</a:t>
            </a:r>
          </a:p>
        </p:txBody>
      </p:sp>
      <p:sp>
        <p:nvSpPr>
          <p:cNvPr id="14" name="矩形: 圆角 13">
            <a:extLst>
              <a:ext uri="{FF2B5EF4-FFF2-40B4-BE49-F238E27FC236}">
                <a16:creationId xmlns:a16="http://schemas.microsoft.com/office/drawing/2014/main" id="{DC99015C-C238-4B4F-85EB-BBF5C16CBEAF}"/>
              </a:ext>
            </a:extLst>
          </p:cNvPr>
          <p:cNvSpPr/>
          <p:nvPr/>
        </p:nvSpPr>
        <p:spPr>
          <a:xfrm>
            <a:off x="4806723" y="1567060"/>
            <a:ext cx="1110683" cy="52196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CCB</a:t>
            </a:r>
            <a:r>
              <a:rPr lang="zh-CN" altLang="en-US" dirty="0">
                <a:solidFill>
                  <a:schemeClr val="tx1"/>
                </a:solidFill>
              </a:rPr>
              <a:t>做出决策</a:t>
            </a:r>
          </a:p>
        </p:txBody>
      </p:sp>
      <p:sp>
        <p:nvSpPr>
          <p:cNvPr id="16" name="矩形: 圆角 15">
            <a:extLst>
              <a:ext uri="{FF2B5EF4-FFF2-40B4-BE49-F238E27FC236}">
                <a16:creationId xmlns:a16="http://schemas.microsoft.com/office/drawing/2014/main" id="{198B4F96-0E8D-4F6E-913D-C44C6B2803E4}"/>
              </a:ext>
            </a:extLst>
          </p:cNvPr>
          <p:cNvSpPr/>
          <p:nvPr/>
        </p:nvSpPr>
        <p:spPr>
          <a:xfrm>
            <a:off x="4767085" y="2490302"/>
            <a:ext cx="1203377" cy="52196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接受变更</a:t>
            </a:r>
          </a:p>
        </p:txBody>
      </p:sp>
      <p:sp>
        <p:nvSpPr>
          <p:cNvPr id="17" name="矩形: 圆角 16">
            <a:extLst>
              <a:ext uri="{FF2B5EF4-FFF2-40B4-BE49-F238E27FC236}">
                <a16:creationId xmlns:a16="http://schemas.microsoft.com/office/drawing/2014/main" id="{4E6E04AC-5A71-4B7A-BA87-ED6E7A0B748D}"/>
              </a:ext>
            </a:extLst>
          </p:cNvPr>
          <p:cNvSpPr/>
          <p:nvPr/>
        </p:nvSpPr>
        <p:spPr>
          <a:xfrm>
            <a:off x="7590422" y="1561356"/>
            <a:ext cx="1277140" cy="52196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拒绝变更</a:t>
            </a:r>
          </a:p>
        </p:txBody>
      </p:sp>
      <p:sp>
        <p:nvSpPr>
          <p:cNvPr id="18" name="矩形: 圆角 17">
            <a:extLst>
              <a:ext uri="{FF2B5EF4-FFF2-40B4-BE49-F238E27FC236}">
                <a16:creationId xmlns:a16="http://schemas.microsoft.com/office/drawing/2014/main" id="{D9B3E616-04FE-489D-A21F-9FC025D5463E}"/>
              </a:ext>
            </a:extLst>
          </p:cNvPr>
          <p:cNvSpPr/>
          <p:nvPr/>
        </p:nvSpPr>
        <p:spPr>
          <a:xfrm>
            <a:off x="4745494" y="3324384"/>
            <a:ext cx="1233140" cy="52196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实施变更</a:t>
            </a:r>
          </a:p>
        </p:txBody>
      </p:sp>
      <p:sp>
        <p:nvSpPr>
          <p:cNvPr id="19" name="矩形: 圆角 18">
            <a:extLst>
              <a:ext uri="{FF2B5EF4-FFF2-40B4-BE49-F238E27FC236}">
                <a16:creationId xmlns:a16="http://schemas.microsoft.com/office/drawing/2014/main" id="{674777AF-562D-4A40-A9F3-40B06823B2FC}"/>
              </a:ext>
            </a:extLst>
          </p:cNvPr>
          <p:cNvSpPr/>
          <p:nvPr/>
        </p:nvSpPr>
        <p:spPr>
          <a:xfrm>
            <a:off x="6649424" y="3324383"/>
            <a:ext cx="1233140" cy="52196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取消变更</a:t>
            </a:r>
          </a:p>
        </p:txBody>
      </p:sp>
      <p:sp>
        <p:nvSpPr>
          <p:cNvPr id="20" name="矩形: 圆角 19">
            <a:extLst>
              <a:ext uri="{FF2B5EF4-FFF2-40B4-BE49-F238E27FC236}">
                <a16:creationId xmlns:a16="http://schemas.microsoft.com/office/drawing/2014/main" id="{E658E33B-2DC8-41EE-AA9B-0DDAA3255570}"/>
              </a:ext>
            </a:extLst>
          </p:cNvPr>
          <p:cNvSpPr/>
          <p:nvPr/>
        </p:nvSpPr>
        <p:spPr>
          <a:xfrm>
            <a:off x="4868695" y="4158466"/>
            <a:ext cx="986738" cy="52196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验证</a:t>
            </a:r>
          </a:p>
        </p:txBody>
      </p:sp>
      <p:sp>
        <p:nvSpPr>
          <p:cNvPr id="24" name="文本框 23">
            <a:extLst>
              <a:ext uri="{FF2B5EF4-FFF2-40B4-BE49-F238E27FC236}">
                <a16:creationId xmlns:a16="http://schemas.microsoft.com/office/drawing/2014/main" id="{0310E69E-8901-48DA-94D6-BD6D8D5EEBD3}"/>
              </a:ext>
            </a:extLst>
          </p:cNvPr>
          <p:cNvSpPr txBox="1"/>
          <p:nvPr/>
        </p:nvSpPr>
        <p:spPr>
          <a:xfrm>
            <a:off x="1666501" y="1911089"/>
            <a:ext cx="691181" cy="646331"/>
          </a:xfrm>
          <a:prstGeom prst="rect">
            <a:avLst/>
          </a:prstGeom>
          <a:noFill/>
        </p:spPr>
        <p:txBody>
          <a:bodyPr wrap="square">
            <a:spAutoFit/>
          </a:bodyPr>
          <a:lstStyle/>
          <a:p>
            <a:pPr lvl="0"/>
            <a:r>
              <a:rPr lang="zh-CN" altLang="en-US" dirty="0"/>
              <a:t>变更请求</a:t>
            </a:r>
          </a:p>
        </p:txBody>
      </p:sp>
      <p:cxnSp>
        <p:nvCxnSpPr>
          <p:cNvPr id="26" name="直接箭头连接符 25">
            <a:extLst>
              <a:ext uri="{FF2B5EF4-FFF2-40B4-BE49-F238E27FC236}">
                <a16:creationId xmlns:a16="http://schemas.microsoft.com/office/drawing/2014/main" id="{F3711522-6DBF-435E-9EAD-846B43E20647}"/>
              </a:ext>
            </a:extLst>
          </p:cNvPr>
          <p:cNvCxnSpPr>
            <a:cxnSpLocks/>
            <a:endCxn id="12" idx="1"/>
          </p:cNvCxnSpPr>
          <p:nvPr/>
        </p:nvCxnSpPr>
        <p:spPr>
          <a:xfrm flipV="1">
            <a:off x="1646237" y="1842782"/>
            <a:ext cx="7930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0575D27A-DC9E-4E8D-B093-44C88B94B62C}"/>
              </a:ext>
            </a:extLst>
          </p:cNvPr>
          <p:cNvCxnSpPr>
            <a:stCxn id="12" idx="3"/>
            <a:endCxn id="14" idx="1"/>
          </p:cNvCxnSpPr>
          <p:nvPr/>
        </p:nvCxnSpPr>
        <p:spPr>
          <a:xfrm flipV="1">
            <a:off x="3588518" y="1828043"/>
            <a:ext cx="1218205" cy="1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5E765142-8F18-4CE4-B542-B37BED9C02F1}"/>
              </a:ext>
            </a:extLst>
          </p:cNvPr>
          <p:cNvCxnSpPr>
            <a:stCxn id="14" idx="3"/>
            <a:endCxn id="17" idx="1"/>
          </p:cNvCxnSpPr>
          <p:nvPr/>
        </p:nvCxnSpPr>
        <p:spPr>
          <a:xfrm flipV="1">
            <a:off x="5917406" y="1822339"/>
            <a:ext cx="1673016" cy="5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120080B-002E-43F6-955D-67E312763600}"/>
              </a:ext>
            </a:extLst>
          </p:cNvPr>
          <p:cNvCxnSpPr>
            <a:stCxn id="14" idx="2"/>
            <a:endCxn id="16" idx="0"/>
          </p:cNvCxnSpPr>
          <p:nvPr/>
        </p:nvCxnSpPr>
        <p:spPr>
          <a:xfrm>
            <a:off x="5362065" y="2089025"/>
            <a:ext cx="6709" cy="40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FC133AFC-261A-4009-B04B-19DCFDFBC563}"/>
              </a:ext>
            </a:extLst>
          </p:cNvPr>
          <p:cNvCxnSpPr>
            <a:stCxn id="16" idx="2"/>
            <a:endCxn id="18" idx="0"/>
          </p:cNvCxnSpPr>
          <p:nvPr/>
        </p:nvCxnSpPr>
        <p:spPr>
          <a:xfrm flipH="1">
            <a:off x="5362064" y="3012267"/>
            <a:ext cx="6710" cy="312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40DF522B-639E-4325-90FD-FA9504E568D0}"/>
              </a:ext>
            </a:extLst>
          </p:cNvPr>
          <p:cNvCxnSpPr>
            <a:cxnSpLocks/>
            <a:stCxn id="20" idx="2"/>
          </p:cNvCxnSpPr>
          <p:nvPr/>
        </p:nvCxnSpPr>
        <p:spPr>
          <a:xfrm>
            <a:off x="5362064" y="4680431"/>
            <a:ext cx="0" cy="271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3AD3FAE7-DFF5-4E86-85DB-504A078B2FF6}"/>
              </a:ext>
            </a:extLst>
          </p:cNvPr>
          <p:cNvCxnSpPr>
            <a:stCxn id="18" idx="2"/>
            <a:endCxn id="20" idx="0"/>
          </p:cNvCxnSpPr>
          <p:nvPr/>
        </p:nvCxnSpPr>
        <p:spPr>
          <a:xfrm>
            <a:off x="5362064" y="3846349"/>
            <a:ext cx="0" cy="312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6B74C75-9E1A-4981-B63B-99D6E73B78FE}"/>
              </a:ext>
            </a:extLst>
          </p:cNvPr>
          <p:cNvCxnSpPr>
            <a:stCxn id="18" idx="3"/>
            <a:endCxn id="19" idx="1"/>
          </p:cNvCxnSpPr>
          <p:nvPr/>
        </p:nvCxnSpPr>
        <p:spPr>
          <a:xfrm flipV="1">
            <a:off x="5978634" y="3585366"/>
            <a:ext cx="6707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0F1DF49E-06D6-4EB5-AADA-E8F42D6FDD97}"/>
              </a:ext>
            </a:extLst>
          </p:cNvPr>
          <p:cNvCxnSpPr>
            <a:cxnSpLocks/>
            <a:stCxn id="16" idx="3"/>
          </p:cNvCxnSpPr>
          <p:nvPr/>
        </p:nvCxnSpPr>
        <p:spPr>
          <a:xfrm>
            <a:off x="5970462" y="2751285"/>
            <a:ext cx="12955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92E0A9E0-A298-4F12-AB8D-D8C12E455366}"/>
              </a:ext>
            </a:extLst>
          </p:cNvPr>
          <p:cNvCxnSpPr>
            <a:cxnSpLocks/>
            <a:endCxn id="19" idx="0"/>
          </p:cNvCxnSpPr>
          <p:nvPr/>
        </p:nvCxnSpPr>
        <p:spPr>
          <a:xfrm>
            <a:off x="7265994" y="2751285"/>
            <a:ext cx="0" cy="573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8E8795F-C80F-4D45-BFDD-0709FDBCBED7}"/>
              </a:ext>
            </a:extLst>
          </p:cNvPr>
          <p:cNvCxnSpPr/>
          <p:nvPr/>
        </p:nvCxnSpPr>
        <p:spPr>
          <a:xfrm flipH="1">
            <a:off x="3588518" y="4767509"/>
            <a:ext cx="17735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B6877D7-85AA-40FC-9BD1-1E69A171CCEB}"/>
              </a:ext>
            </a:extLst>
          </p:cNvPr>
          <p:cNvCxnSpPr/>
          <p:nvPr/>
        </p:nvCxnSpPr>
        <p:spPr>
          <a:xfrm flipV="1">
            <a:off x="3588518" y="3183333"/>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6E1D2F6B-E65C-4416-BCB4-73158C4E0732}"/>
              </a:ext>
            </a:extLst>
          </p:cNvPr>
          <p:cNvCxnSpPr/>
          <p:nvPr/>
        </p:nvCxnSpPr>
        <p:spPr>
          <a:xfrm>
            <a:off x="3588518" y="3183333"/>
            <a:ext cx="1773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C67B2E56-0E07-428F-AF5B-7B9B2AF8F425}"/>
              </a:ext>
            </a:extLst>
          </p:cNvPr>
          <p:cNvSpPr/>
          <p:nvPr/>
        </p:nvSpPr>
        <p:spPr>
          <a:xfrm>
            <a:off x="683568" y="1581799"/>
            <a:ext cx="942275" cy="52196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开始</a:t>
            </a:r>
          </a:p>
        </p:txBody>
      </p:sp>
      <p:sp>
        <p:nvSpPr>
          <p:cNvPr id="63" name="椭圆 62">
            <a:extLst>
              <a:ext uri="{FF2B5EF4-FFF2-40B4-BE49-F238E27FC236}">
                <a16:creationId xmlns:a16="http://schemas.microsoft.com/office/drawing/2014/main" id="{9A64EB3F-ECD5-4CA0-92B0-CEA5B547C992}"/>
              </a:ext>
            </a:extLst>
          </p:cNvPr>
          <p:cNvSpPr/>
          <p:nvPr/>
        </p:nvSpPr>
        <p:spPr>
          <a:xfrm>
            <a:off x="4890926" y="4978218"/>
            <a:ext cx="942275" cy="52196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结束</a:t>
            </a:r>
          </a:p>
        </p:txBody>
      </p:sp>
      <p:cxnSp>
        <p:nvCxnSpPr>
          <p:cNvPr id="66" name="直接连接符 65">
            <a:extLst>
              <a:ext uri="{FF2B5EF4-FFF2-40B4-BE49-F238E27FC236}">
                <a16:creationId xmlns:a16="http://schemas.microsoft.com/office/drawing/2014/main" id="{4B16BF3C-540C-4865-9FF1-8E913DC3605E}"/>
              </a:ext>
            </a:extLst>
          </p:cNvPr>
          <p:cNvCxnSpPr>
            <a:stCxn id="17" idx="2"/>
          </p:cNvCxnSpPr>
          <p:nvPr/>
        </p:nvCxnSpPr>
        <p:spPr>
          <a:xfrm>
            <a:off x="8228992" y="2083321"/>
            <a:ext cx="0" cy="3155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A4169B1F-F137-4083-9DCA-35172D34A636}"/>
              </a:ext>
            </a:extLst>
          </p:cNvPr>
          <p:cNvCxnSpPr>
            <a:endCxn id="63" idx="6"/>
          </p:cNvCxnSpPr>
          <p:nvPr/>
        </p:nvCxnSpPr>
        <p:spPr>
          <a:xfrm flipH="1">
            <a:off x="5833201" y="5239200"/>
            <a:ext cx="2395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E6ADA750-6ED7-4E99-9364-01DC2DAD6ACB}"/>
              </a:ext>
            </a:extLst>
          </p:cNvPr>
          <p:cNvCxnSpPr>
            <a:stCxn id="19" idx="2"/>
          </p:cNvCxnSpPr>
          <p:nvPr/>
        </p:nvCxnSpPr>
        <p:spPr>
          <a:xfrm>
            <a:off x="7265994" y="3846348"/>
            <a:ext cx="0" cy="1392852"/>
          </a:xfrm>
          <a:prstGeom prst="line">
            <a:avLst/>
          </a:prstGeom>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1C1D3729-62CA-47EC-AD84-068774F6E77F}"/>
              </a:ext>
            </a:extLst>
          </p:cNvPr>
          <p:cNvSpPr txBox="1"/>
          <p:nvPr/>
        </p:nvSpPr>
        <p:spPr>
          <a:xfrm>
            <a:off x="5432129" y="4680019"/>
            <a:ext cx="646331" cy="369332"/>
          </a:xfrm>
          <a:prstGeom prst="rect">
            <a:avLst/>
          </a:prstGeom>
          <a:noFill/>
        </p:spPr>
        <p:txBody>
          <a:bodyPr wrap="none" rtlCol="0">
            <a:spAutoFit/>
          </a:bodyPr>
          <a:lstStyle/>
          <a:p>
            <a:r>
              <a:rPr lang="zh-CN" altLang="en-US" dirty="0"/>
              <a:t>通过</a:t>
            </a:r>
          </a:p>
        </p:txBody>
      </p:sp>
      <p:sp>
        <p:nvSpPr>
          <p:cNvPr id="72" name="文本框 71">
            <a:extLst>
              <a:ext uri="{FF2B5EF4-FFF2-40B4-BE49-F238E27FC236}">
                <a16:creationId xmlns:a16="http://schemas.microsoft.com/office/drawing/2014/main" id="{1A087544-5B76-4912-9886-C1D1CE4D6A49}"/>
              </a:ext>
            </a:extLst>
          </p:cNvPr>
          <p:cNvSpPr txBox="1"/>
          <p:nvPr/>
        </p:nvSpPr>
        <p:spPr>
          <a:xfrm>
            <a:off x="2739066" y="3802517"/>
            <a:ext cx="877163" cy="369332"/>
          </a:xfrm>
          <a:prstGeom prst="rect">
            <a:avLst/>
          </a:prstGeom>
          <a:noFill/>
        </p:spPr>
        <p:txBody>
          <a:bodyPr wrap="none" rtlCol="0">
            <a:spAutoFit/>
          </a:bodyPr>
          <a:lstStyle/>
          <a:p>
            <a:r>
              <a:rPr lang="zh-CN" altLang="en-US" dirty="0"/>
              <a:t>未通过</a:t>
            </a:r>
          </a:p>
        </p:txBody>
      </p:sp>
    </p:spTree>
    <p:extLst>
      <p:ext uri="{BB962C8B-B14F-4D97-AF65-F5344CB8AC3E}">
        <p14:creationId xmlns:p14="http://schemas.microsoft.com/office/powerpoint/2010/main" val="879165363"/>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实施整体变更控制</a:t>
            </a:r>
          </a:p>
        </p:txBody>
      </p:sp>
      <p:sp>
        <p:nvSpPr>
          <p:cNvPr id="9" name="副标题 8"/>
          <p:cNvSpPr txBox="1">
            <a:spLocks/>
          </p:cNvSpPr>
          <p:nvPr/>
        </p:nvSpPr>
        <p:spPr>
          <a:xfrm>
            <a:off x="467544" y="1321499"/>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p:cNvGraphicFramePr/>
          <p:nvPr>
            <p:extLst>
              <p:ext uri="{D42A27DB-BD31-4B8C-83A1-F6EECF244321}">
                <p14:modId xmlns:p14="http://schemas.microsoft.com/office/powerpoint/2010/main" val="4255811389"/>
              </p:ext>
            </p:extLst>
          </p:nvPr>
        </p:nvGraphicFramePr>
        <p:xfrm>
          <a:off x="143508" y="1057300"/>
          <a:ext cx="8856984" cy="3144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36440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835696" y="1705372"/>
            <a:ext cx="5267300" cy="400110"/>
            <a:chOff x="3084518" y="2106967"/>
            <a:chExt cx="5267300" cy="400110"/>
          </a:xfrm>
        </p:grpSpPr>
        <p:sp>
          <p:nvSpPr>
            <p:cNvPr id="19"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1</a:t>
              </a:r>
              <a:endParaRPr lang="zh-CN" altLang="en-US" sz="2000" b="1" i="1" dirty="0">
                <a:solidFill>
                  <a:srgbClr val="0255A0"/>
                </a:solidFill>
                <a:latin typeface="华文细黑"/>
                <a:ea typeface="微软雅黑"/>
              </a:endParaRPr>
            </a:p>
          </p:txBody>
        </p:sp>
        <p:sp>
          <p:nvSpPr>
            <p:cNvPr id="20"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制定项目章程</a:t>
              </a:r>
            </a:p>
          </p:txBody>
        </p:sp>
      </p:grpSp>
      <p:grpSp>
        <p:nvGrpSpPr>
          <p:cNvPr id="21" name="组合 20"/>
          <p:cNvGrpSpPr/>
          <p:nvPr/>
        </p:nvGrpSpPr>
        <p:grpSpPr>
          <a:xfrm>
            <a:off x="1835696" y="2202250"/>
            <a:ext cx="5267300" cy="400110"/>
            <a:chOff x="3084518" y="2106967"/>
            <a:chExt cx="5267300" cy="400110"/>
          </a:xfrm>
        </p:grpSpPr>
        <p:sp>
          <p:nvSpPr>
            <p:cNvPr id="22"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2</a:t>
              </a:r>
              <a:endParaRPr lang="zh-CN" altLang="en-US" sz="2000" b="1" i="1" dirty="0">
                <a:solidFill>
                  <a:srgbClr val="0255A0"/>
                </a:solidFill>
                <a:latin typeface="华文细黑"/>
                <a:ea typeface="微软雅黑"/>
              </a:endParaRPr>
            </a:p>
          </p:txBody>
        </p:sp>
        <p:sp>
          <p:nvSpPr>
            <p:cNvPr id="23"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制定项目管理计划</a:t>
              </a:r>
            </a:p>
          </p:txBody>
        </p:sp>
      </p:grpSp>
      <p:grpSp>
        <p:nvGrpSpPr>
          <p:cNvPr id="24" name="组合 23"/>
          <p:cNvGrpSpPr/>
          <p:nvPr/>
        </p:nvGrpSpPr>
        <p:grpSpPr>
          <a:xfrm>
            <a:off x="1835696" y="2699128"/>
            <a:ext cx="5620899" cy="400110"/>
            <a:chOff x="3084518" y="2106967"/>
            <a:chExt cx="5620899" cy="400110"/>
          </a:xfrm>
        </p:grpSpPr>
        <p:sp>
          <p:nvSpPr>
            <p:cNvPr id="25"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3</a:t>
              </a:r>
              <a:endParaRPr lang="zh-CN" altLang="en-US" sz="2000" b="1" i="1" dirty="0">
                <a:solidFill>
                  <a:srgbClr val="0255A0"/>
                </a:solidFill>
                <a:latin typeface="华文细黑"/>
                <a:ea typeface="微软雅黑"/>
              </a:endParaRPr>
            </a:p>
          </p:txBody>
        </p:sp>
        <p:sp>
          <p:nvSpPr>
            <p:cNvPr id="26"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指导与管理项目执行</a:t>
              </a:r>
            </a:p>
          </p:txBody>
        </p:sp>
      </p:grpSp>
      <p:grpSp>
        <p:nvGrpSpPr>
          <p:cNvPr id="27" name="组合 26"/>
          <p:cNvGrpSpPr/>
          <p:nvPr/>
        </p:nvGrpSpPr>
        <p:grpSpPr>
          <a:xfrm>
            <a:off x="1835696" y="3196006"/>
            <a:ext cx="5267300" cy="400110"/>
            <a:chOff x="3084518" y="2106967"/>
            <a:chExt cx="5267300" cy="400110"/>
          </a:xfrm>
        </p:grpSpPr>
        <p:sp>
          <p:nvSpPr>
            <p:cNvPr id="28"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4</a:t>
              </a:r>
              <a:endParaRPr lang="zh-CN" altLang="en-US" sz="2000" b="1" i="1" dirty="0">
                <a:solidFill>
                  <a:srgbClr val="0255A0"/>
                </a:solidFill>
                <a:latin typeface="华文细黑"/>
                <a:ea typeface="微软雅黑"/>
              </a:endParaRPr>
            </a:p>
          </p:txBody>
        </p:sp>
        <p:sp>
          <p:nvSpPr>
            <p:cNvPr id="29"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监控项目工作</a:t>
              </a:r>
            </a:p>
          </p:txBody>
        </p:sp>
      </p:grpSp>
      <p:grpSp>
        <p:nvGrpSpPr>
          <p:cNvPr id="31" name="组合 30"/>
          <p:cNvGrpSpPr/>
          <p:nvPr/>
        </p:nvGrpSpPr>
        <p:grpSpPr>
          <a:xfrm>
            <a:off x="1835696" y="3692884"/>
            <a:ext cx="5267300" cy="400110"/>
            <a:chOff x="3084518" y="2106967"/>
            <a:chExt cx="5267300" cy="400110"/>
          </a:xfrm>
        </p:grpSpPr>
        <p:sp>
          <p:nvSpPr>
            <p:cNvPr id="33"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latin typeface="华文细黑"/>
                  <a:ea typeface="微软雅黑"/>
                </a:rPr>
                <a:t>5</a:t>
              </a:r>
              <a:endParaRPr lang="zh-CN" altLang="en-US" sz="2000" b="1" i="1" dirty="0">
                <a:solidFill>
                  <a:srgbClr val="0255A0"/>
                </a:solidFill>
                <a:latin typeface="华文细黑"/>
                <a:ea typeface="微软雅黑"/>
              </a:endParaRPr>
            </a:p>
          </p:txBody>
        </p:sp>
        <p:sp>
          <p:nvSpPr>
            <p:cNvPr id="34"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latin typeface="微软雅黑" panose="020B0503020204020204" pitchFamily="34" charset="-122"/>
                  <a:ea typeface="微软雅黑" panose="020B0503020204020204" pitchFamily="34" charset="-122"/>
                </a:rPr>
                <a:t>实施整体变更控制</a:t>
              </a:r>
            </a:p>
          </p:txBody>
        </p:sp>
      </p:grpSp>
      <p:sp>
        <p:nvSpPr>
          <p:cNvPr id="30" name="标题 1">
            <a:extLst>
              <a:ext uri="{FF2B5EF4-FFF2-40B4-BE49-F238E27FC236}">
                <a16:creationId xmlns:a16="http://schemas.microsoft.com/office/drawing/2014/main" id="{C5A5B177-C2A1-448B-91A1-6A75D444B99E}"/>
              </a:ext>
            </a:extLst>
          </p:cNvPr>
          <p:cNvSpPr>
            <a:spLocks noGrp="1"/>
          </p:cNvSpPr>
          <p:nvPr>
            <p:ph type="title"/>
          </p:nvPr>
        </p:nvSpPr>
        <p:spPr>
          <a:xfrm>
            <a:off x="294126" y="121568"/>
            <a:ext cx="5832475" cy="647700"/>
          </a:xfrm>
        </p:spPr>
        <p:txBody>
          <a:bodyPr/>
          <a:lstStyle/>
          <a:p>
            <a:r>
              <a:rPr lang="zh-CN" altLang="en-US" dirty="0"/>
              <a:t>总结</a:t>
            </a:r>
          </a:p>
        </p:txBody>
      </p:sp>
    </p:spTree>
    <p:extLst>
      <p:ext uri="{BB962C8B-B14F-4D97-AF65-F5344CB8AC3E}">
        <p14:creationId xmlns:p14="http://schemas.microsoft.com/office/powerpoint/2010/main" val="1108815293"/>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  项目整合管理</a:t>
            </a:r>
          </a:p>
        </p:txBody>
      </p:sp>
      <p:sp>
        <p:nvSpPr>
          <p:cNvPr id="9" name="副标题 8"/>
          <p:cNvSpPr txBox="1">
            <a:spLocks/>
          </p:cNvSpPr>
          <p:nvPr/>
        </p:nvSpPr>
        <p:spPr>
          <a:xfrm>
            <a:off x="467544" y="913284"/>
            <a:ext cx="842493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000" b="1" dirty="0">
                <a:solidFill>
                  <a:srgbClr val="FF0000"/>
                </a:solidFill>
                <a:latin typeface="Times New Roman" panose="02020603050405020304" pitchFamily="18" charset="0"/>
                <a:cs typeface="Times New Roman" panose="02020603050405020304" pitchFamily="18" charset="0"/>
              </a:rPr>
              <a:t>数据流向图</a:t>
            </a:r>
            <a:r>
              <a:rPr lang="zh-CN" altLang="en-US" sz="2000" b="1" dirty="0">
                <a:latin typeface="Times New Roman" panose="02020603050405020304" pitchFamily="18" charset="0"/>
                <a:cs typeface="Times New Roman" panose="02020603050405020304" pitchFamily="18" charset="0"/>
              </a:rPr>
              <a:t>：</a:t>
            </a:r>
            <a:r>
              <a:rPr lang="zh-CN" altLang="en-US" sz="2000" b="1" dirty="0">
                <a:solidFill>
                  <a:srgbClr val="7030A0"/>
                </a:solidFill>
                <a:latin typeface="Times New Roman" panose="02020603050405020304" pitchFamily="18" charset="0"/>
                <a:cs typeface="Times New Roman" panose="02020603050405020304" pitchFamily="18" charset="0"/>
              </a:rPr>
              <a:t>对过程输入与输出沿知识领域内各过程流动情况的概要描述</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AE7FF655-AF73-492A-9A0D-FB15AB5FCD00}"/>
              </a:ext>
            </a:extLst>
          </p:cNvPr>
          <p:cNvPicPr>
            <a:picLocks noChangeAspect="1"/>
          </p:cNvPicPr>
          <p:nvPr/>
        </p:nvPicPr>
        <p:blipFill>
          <a:blip r:embed="rId2"/>
          <a:stretch>
            <a:fillRect/>
          </a:stretch>
        </p:blipFill>
        <p:spPr>
          <a:xfrm>
            <a:off x="1331640" y="1633364"/>
            <a:ext cx="5667252" cy="3606433"/>
          </a:xfrm>
          <a:prstGeom prst="rect">
            <a:avLst/>
          </a:prstGeom>
        </p:spPr>
      </p:pic>
    </p:spTree>
    <p:extLst>
      <p:ext uri="{BB962C8B-B14F-4D97-AF65-F5344CB8AC3E}">
        <p14:creationId xmlns:p14="http://schemas.microsoft.com/office/powerpoint/2010/main" val="29788004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a:extLst>
              <a:ext uri="{FF2B5EF4-FFF2-40B4-BE49-F238E27FC236}">
                <a16:creationId xmlns:a16="http://schemas.microsoft.com/office/drawing/2014/main" id="{C5A5B177-C2A1-448B-91A1-6A75D444B99E}"/>
              </a:ext>
            </a:extLst>
          </p:cNvPr>
          <p:cNvSpPr>
            <a:spLocks noGrp="1"/>
          </p:cNvSpPr>
          <p:nvPr>
            <p:ph type="title"/>
          </p:nvPr>
        </p:nvSpPr>
        <p:spPr>
          <a:xfrm>
            <a:off x="294126" y="121568"/>
            <a:ext cx="5832475" cy="647700"/>
          </a:xfrm>
        </p:spPr>
        <p:txBody>
          <a:bodyPr/>
          <a:lstStyle/>
          <a:p>
            <a:r>
              <a:rPr lang="zh-CN" altLang="en-US" dirty="0"/>
              <a:t>总结</a:t>
            </a:r>
          </a:p>
        </p:txBody>
      </p:sp>
      <p:sp>
        <p:nvSpPr>
          <p:cNvPr id="35" name="副标题 8">
            <a:extLst>
              <a:ext uri="{FF2B5EF4-FFF2-40B4-BE49-F238E27FC236}">
                <a16:creationId xmlns:a16="http://schemas.microsoft.com/office/drawing/2014/main" id="{776624FC-FF64-4CB4-B3CC-33CE2FCE7E27}"/>
              </a:ext>
            </a:extLst>
          </p:cNvPr>
          <p:cNvSpPr txBox="1">
            <a:spLocks/>
          </p:cNvSpPr>
          <p:nvPr/>
        </p:nvSpPr>
        <p:spPr>
          <a:xfrm>
            <a:off x="459457" y="921855"/>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36" name="图片 35">
            <a:extLst>
              <a:ext uri="{FF2B5EF4-FFF2-40B4-BE49-F238E27FC236}">
                <a16:creationId xmlns:a16="http://schemas.microsoft.com/office/drawing/2014/main" id="{8C774ED8-D1C1-4AFC-8C91-E87CC6EDFCA2}"/>
              </a:ext>
            </a:extLst>
          </p:cNvPr>
          <p:cNvPicPr>
            <a:picLocks noChangeAspect="1"/>
          </p:cNvPicPr>
          <p:nvPr/>
        </p:nvPicPr>
        <p:blipFill>
          <a:blip r:embed="rId3"/>
          <a:stretch>
            <a:fillRect/>
          </a:stretch>
        </p:blipFill>
        <p:spPr>
          <a:xfrm>
            <a:off x="71059" y="1057300"/>
            <a:ext cx="9001882" cy="3744416"/>
          </a:xfrm>
          <a:prstGeom prst="rect">
            <a:avLst/>
          </a:prstGeom>
        </p:spPr>
      </p:pic>
      <p:sp>
        <p:nvSpPr>
          <p:cNvPr id="37" name="文本框 36">
            <a:extLst>
              <a:ext uri="{FF2B5EF4-FFF2-40B4-BE49-F238E27FC236}">
                <a16:creationId xmlns:a16="http://schemas.microsoft.com/office/drawing/2014/main" id="{649F4F57-F6A0-4480-A8C7-6B95758E8D9F}"/>
              </a:ext>
            </a:extLst>
          </p:cNvPr>
          <p:cNvSpPr txBox="1"/>
          <p:nvPr/>
        </p:nvSpPr>
        <p:spPr>
          <a:xfrm>
            <a:off x="6930745" y="2287705"/>
            <a:ext cx="288032" cy="369332"/>
          </a:xfrm>
          <a:prstGeom prst="rect">
            <a:avLst/>
          </a:prstGeom>
          <a:noFill/>
        </p:spPr>
        <p:txBody>
          <a:bodyPr wrap="square" rtlCol="0">
            <a:spAutoFit/>
          </a:bodyPr>
          <a:lstStyle/>
          <a:p>
            <a:r>
              <a:rPr lang="en-US" altLang="zh-CN" dirty="0">
                <a:solidFill>
                  <a:srgbClr val="FF0000"/>
                </a:solidFill>
              </a:rPr>
              <a:t>6</a:t>
            </a:r>
            <a:endParaRPr lang="zh-CN" altLang="en-US" dirty="0">
              <a:solidFill>
                <a:srgbClr val="FF0000"/>
              </a:solidFill>
            </a:endParaRPr>
          </a:p>
        </p:txBody>
      </p:sp>
      <p:sp>
        <p:nvSpPr>
          <p:cNvPr id="38" name="文本框 37">
            <a:extLst>
              <a:ext uri="{FF2B5EF4-FFF2-40B4-BE49-F238E27FC236}">
                <a16:creationId xmlns:a16="http://schemas.microsoft.com/office/drawing/2014/main" id="{CBB0DDBA-FBC5-4155-97A2-A1E09880BD33}"/>
              </a:ext>
            </a:extLst>
          </p:cNvPr>
          <p:cNvSpPr txBox="1"/>
          <p:nvPr/>
        </p:nvSpPr>
        <p:spPr>
          <a:xfrm>
            <a:off x="180037" y="1263062"/>
            <a:ext cx="288032"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39" name="文本框 38">
            <a:extLst>
              <a:ext uri="{FF2B5EF4-FFF2-40B4-BE49-F238E27FC236}">
                <a16:creationId xmlns:a16="http://schemas.microsoft.com/office/drawing/2014/main" id="{03E605A9-54D8-45B3-8F84-6F8E12F3A293}"/>
              </a:ext>
            </a:extLst>
          </p:cNvPr>
          <p:cNvSpPr txBox="1"/>
          <p:nvPr/>
        </p:nvSpPr>
        <p:spPr>
          <a:xfrm>
            <a:off x="4682807" y="2287705"/>
            <a:ext cx="288032" cy="369332"/>
          </a:xfrm>
          <a:prstGeom prst="rect">
            <a:avLst/>
          </a:prstGeom>
          <a:noFill/>
        </p:spPr>
        <p:txBody>
          <a:bodyPr wrap="square" rtlCol="0">
            <a:spAutoFit/>
          </a:bodyPr>
          <a:lstStyle/>
          <a:p>
            <a:r>
              <a:rPr lang="en-US" altLang="zh-CN" dirty="0">
                <a:solidFill>
                  <a:srgbClr val="FF0000"/>
                </a:solidFill>
              </a:rPr>
              <a:t>5</a:t>
            </a:r>
            <a:endParaRPr lang="zh-CN" altLang="en-US" dirty="0">
              <a:solidFill>
                <a:srgbClr val="FF0000"/>
              </a:solidFill>
            </a:endParaRPr>
          </a:p>
        </p:txBody>
      </p:sp>
      <p:sp>
        <p:nvSpPr>
          <p:cNvPr id="40" name="文本框 39">
            <a:extLst>
              <a:ext uri="{FF2B5EF4-FFF2-40B4-BE49-F238E27FC236}">
                <a16:creationId xmlns:a16="http://schemas.microsoft.com/office/drawing/2014/main" id="{49B8E8CC-A822-497C-A8C0-3D7A56B6A751}"/>
              </a:ext>
            </a:extLst>
          </p:cNvPr>
          <p:cNvSpPr txBox="1"/>
          <p:nvPr/>
        </p:nvSpPr>
        <p:spPr>
          <a:xfrm>
            <a:off x="2610265" y="2287705"/>
            <a:ext cx="288032" cy="369332"/>
          </a:xfrm>
          <a:prstGeom prst="rect">
            <a:avLst/>
          </a:prstGeom>
          <a:noFill/>
        </p:spPr>
        <p:txBody>
          <a:bodyPr wrap="square" rtlCol="0">
            <a:spAutoFit/>
          </a:bodyPr>
          <a:lstStyle/>
          <a:p>
            <a:r>
              <a:rPr lang="en-US" altLang="zh-CN" dirty="0">
                <a:solidFill>
                  <a:srgbClr val="FF0000"/>
                </a:solidFill>
              </a:rPr>
              <a:t>4</a:t>
            </a:r>
            <a:endParaRPr lang="zh-CN" altLang="en-US" dirty="0">
              <a:solidFill>
                <a:srgbClr val="FF0000"/>
              </a:solidFill>
            </a:endParaRPr>
          </a:p>
        </p:txBody>
      </p:sp>
      <p:sp>
        <p:nvSpPr>
          <p:cNvPr id="41" name="文本框 40">
            <a:extLst>
              <a:ext uri="{FF2B5EF4-FFF2-40B4-BE49-F238E27FC236}">
                <a16:creationId xmlns:a16="http://schemas.microsoft.com/office/drawing/2014/main" id="{2FF5F13F-9B2D-4986-BB1A-559943A6306B}"/>
              </a:ext>
            </a:extLst>
          </p:cNvPr>
          <p:cNvSpPr txBox="1"/>
          <p:nvPr/>
        </p:nvSpPr>
        <p:spPr>
          <a:xfrm>
            <a:off x="151991" y="2287705"/>
            <a:ext cx="288032" cy="369332"/>
          </a:xfrm>
          <a:prstGeom prst="rect">
            <a:avLst/>
          </a:prstGeom>
          <a:noFill/>
        </p:spPr>
        <p:txBody>
          <a:bodyPr wrap="square" rtlCol="0">
            <a:spAutoFit/>
          </a:bodyPr>
          <a:lstStyle/>
          <a:p>
            <a:r>
              <a:rPr lang="en-US" altLang="zh-CN" dirty="0">
                <a:solidFill>
                  <a:srgbClr val="FF0000"/>
                </a:solidFill>
              </a:rPr>
              <a:t>3</a:t>
            </a:r>
            <a:endParaRPr lang="zh-CN" altLang="en-US" dirty="0">
              <a:solidFill>
                <a:srgbClr val="FF0000"/>
              </a:solidFill>
            </a:endParaRPr>
          </a:p>
        </p:txBody>
      </p:sp>
      <p:sp>
        <p:nvSpPr>
          <p:cNvPr id="42" name="文本框 41">
            <a:extLst>
              <a:ext uri="{FF2B5EF4-FFF2-40B4-BE49-F238E27FC236}">
                <a16:creationId xmlns:a16="http://schemas.microsoft.com/office/drawing/2014/main" id="{F12C398F-0FF5-44AE-A62C-93FA90A6C555}"/>
              </a:ext>
            </a:extLst>
          </p:cNvPr>
          <p:cNvSpPr txBox="1"/>
          <p:nvPr/>
        </p:nvSpPr>
        <p:spPr>
          <a:xfrm>
            <a:off x="4842513" y="1263062"/>
            <a:ext cx="288032"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Tree>
    <p:extLst>
      <p:ext uri="{BB962C8B-B14F-4D97-AF65-F5344CB8AC3E}">
        <p14:creationId xmlns:p14="http://schemas.microsoft.com/office/powerpoint/2010/main" val="1015832819"/>
      </p:ext>
    </p:extLst>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、掌握整合管理</a:t>
            </a:r>
            <a:r>
              <a:rPr lang="zh-CN" altLang="en-US" sz="2400" dirty="0">
                <a:solidFill>
                  <a:srgbClr val="7030A0"/>
                </a:solidFill>
              </a:rPr>
              <a:t>各个过程的作用</a:t>
            </a:r>
            <a:endParaRPr lang="en-US" altLang="zh-CN" sz="2400" dirty="0">
              <a:solidFill>
                <a:srgbClr val="7030A0"/>
              </a:solidFill>
            </a:endParaRPr>
          </a:p>
          <a:p>
            <a:pPr marL="0" indent="0">
              <a:lnSpc>
                <a:spcPct val="150000"/>
              </a:lnSpc>
              <a:buNone/>
            </a:pPr>
            <a:r>
              <a:rPr lang="en-US" altLang="zh-CN" sz="2400" dirty="0"/>
              <a:t>2</a:t>
            </a:r>
            <a:r>
              <a:rPr lang="zh-CN" altLang="en-US" sz="2400" dirty="0"/>
              <a:t>、了解整合管理各个过程的</a:t>
            </a:r>
            <a:r>
              <a:rPr lang="zh-CN" altLang="en-US" sz="2400" dirty="0">
                <a:solidFill>
                  <a:srgbClr val="FF0000"/>
                </a:solidFill>
              </a:rPr>
              <a:t>常用工具和技术</a:t>
            </a:r>
            <a:endParaRPr lang="en-US" altLang="zh-CN" sz="2400" dirty="0">
              <a:solidFill>
                <a:srgbClr val="FF0000"/>
              </a:solidFill>
            </a:endParaRPr>
          </a:p>
          <a:p>
            <a:pPr marL="0" indent="0">
              <a:lnSpc>
                <a:spcPct val="150000"/>
              </a:lnSpc>
              <a:buNone/>
            </a:pPr>
            <a:r>
              <a:rPr lang="en-US" altLang="zh-CN" sz="2400" dirty="0"/>
              <a:t>3</a:t>
            </a:r>
            <a:r>
              <a:rPr lang="zh-CN" altLang="en-US" sz="2400" dirty="0"/>
              <a:t>、掌握整合管理</a:t>
            </a:r>
            <a:r>
              <a:rPr lang="zh-CN" altLang="en-US" sz="2400" dirty="0">
                <a:solidFill>
                  <a:srgbClr val="7030A0"/>
                </a:solidFill>
              </a:rPr>
              <a:t>各个过程之间的关系</a:t>
            </a:r>
            <a:endParaRPr lang="en-US" altLang="zh-CN" sz="2400" dirty="0">
              <a:solidFill>
                <a:srgbClr val="7030A0"/>
              </a:solidFill>
            </a:endParaRPr>
          </a:p>
          <a:p>
            <a:pPr marL="0" indent="0">
              <a:lnSpc>
                <a:spcPct val="150000"/>
              </a:lnSpc>
              <a:buNone/>
            </a:pPr>
            <a:r>
              <a:rPr lang="en-US" altLang="zh-CN" sz="2400" dirty="0"/>
              <a:t>4</a:t>
            </a:r>
            <a:r>
              <a:rPr lang="zh-CN" altLang="en-US" sz="2400" dirty="0"/>
              <a:t>、理解“指导与管理项目执行”和“监控项目工作”</a:t>
            </a:r>
            <a:r>
              <a:rPr lang="zh-CN" altLang="en-US" sz="2400" dirty="0">
                <a:solidFill>
                  <a:srgbClr val="FF0000"/>
                </a:solidFill>
              </a:rPr>
              <a:t>两个过程的差异</a:t>
            </a:r>
            <a:endParaRPr lang="en-US" altLang="zh-CN" sz="2400" dirty="0">
              <a:solidFill>
                <a:srgbClr val="FF0000"/>
              </a:solidFill>
            </a:endParaRPr>
          </a:p>
          <a:p>
            <a:pPr marL="0" indent="0">
              <a:lnSpc>
                <a:spcPct val="150000"/>
              </a:lnSpc>
              <a:buNone/>
            </a:pPr>
            <a:r>
              <a:rPr lang="en-US" altLang="zh-CN" sz="2400" dirty="0"/>
              <a:t>5</a:t>
            </a:r>
            <a:r>
              <a:rPr lang="zh-CN" altLang="en-US" sz="2400" dirty="0"/>
              <a:t>、了解</a:t>
            </a:r>
            <a:r>
              <a:rPr lang="zh-CN" altLang="en-US" sz="2400" dirty="0">
                <a:solidFill>
                  <a:srgbClr val="7030A0"/>
                </a:solidFill>
              </a:rPr>
              <a:t>变更请求的类型</a:t>
            </a:r>
            <a:endParaRPr lang="en-US" altLang="zh-CN" sz="2400" dirty="0">
              <a:solidFill>
                <a:srgbClr val="7030A0"/>
              </a:solidFill>
            </a:endParaRPr>
          </a:p>
          <a:p>
            <a:pPr marL="0" indent="0">
              <a:lnSpc>
                <a:spcPct val="150000"/>
              </a:lnSpc>
              <a:buNone/>
            </a:pPr>
            <a:r>
              <a:rPr lang="en-US" altLang="zh-CN" sz="2400" dirty="0"/>
              <a:t>6</a:t>
            </a:r>
            <a:r>
              <a:rPr lang="zh-CN" altLang="en-US" sz="2400" dirty="0"/>
              <a:t>、了解整体</a:t>
            </a:r>
            <a:r>
              <a:rPr lang="zh-CN" altLang="en-US" sz="2400" dirty="0">
                <a:solidFill>
                  <a:srgbClr val="FF0000"/>
                </a:solidFill>
              </a:rPr>
              <a:t>变更控制的流程</a:t>
            </a:r>
            <a:endParaRPr lang="en-US" altLang="zh-CN" sz="2400" dirty="0">
              <a:solidFill>
                <a:srgbClr val="FF0000"/>
              </a:solidFill>
            </a:endParaRPr>
          </a:p>
          <a:p>
            <a:pPr marL="0" indent="0">
              <a:lnSpc>
                <a:spcPct val="150000"/>
              </a:lnSpc>
              <a:buNone/>
            </a:pPr>
            <a:endParaRPr lang="en-US" altLang="zh-CN" sz="2400" dirty="0">
              <a:solidFill>
                <a:srgbClr val="7030A0"/>
              </a:solidFill>
            </a:endParaRPr>
          </a:p>
        </p:txBody>
      </p:sp>
    </p:spTree>
    <p:extLst>
      <p:ext uri="{BB962C8B-B14F-4D97-AF65-F5344CB8AC3E}">
        <p14:creationId xmlns:p14="http://schemas.microsoft.com/office/powerpoint/2010/main" val="211098174"/>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制定项目章程</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4.1</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制定项目章程</a:t>
            </a:r>
          </a:p>
        </p:txBody>
      </p:sp>
      <p:sp>
        <p:nvSpPr>
          <p:cNvPr id="9" name="副标题 8"/>
          <p:cNvSpPr txBox="1">
            <a:spLocks/>
          </p:cNvSpPr>
          <p:nvPr/>
        </p:nvSpPr>
        <p:spPr>
          <a:xfrm>
            <a:off x="467544" y="10160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制定项目章程：</a:t>
            </a:r>
            <a:endParaRPr lang="en-US" altLang="zh-CN" sz="2400" b="1" dirty="0">
              <a:solidFill>
                <a:srgbClr val="00B0F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主要作用</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明确定义项目开始和项目边界</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确立项目的正式地位</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000" b="1" dirty="0">
                <a:solidFill>
                  <a:srgbClr val="7030A0"/>
                </a:solidFill>
                <a:latin typeface="Times New Roman" panose="02020603050405020304" pitchFamily="18" charset="0"/>
                <a:cs typeface="Times New Roman" panose="02020603050405020304" pitchFamily="18" charset="0"/>
              </a:rPr>
              <a:t>(3)</a:t>
            </a:r>
            <a:r>
              <a:rPr lang="zh-CN" altLang="en-US" sz="2000" b="1" dirty="0">
                <a:solidFill>
                  <a:srgbClr val="7030A0"/>
                </a:solidFill>
                <a:latin typeface="Times New Roman" panose="02020603050405020304" pitchFamily="18" charset="0"/>
                <a:cs typeface="Times New Roman" panose="02020603050405020304" pitchFamily="18" charset="0"/>
              </a:rPr>
              <a:t>高级管理层明确表述对项目的支持</a:t>
            </a:r>
            <a:endParaRPr lang="en-US" altLang="zh-CN" sz="20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F26A78E5-F1F8-4345-8F1C-59A5E1F5C854}"/>
              </a:ext>
            </a:extLst>
          </p:cNvPr>
          <p:cNvGraphicFramePr/>
          <p:nvPr>
            <p:extLst>
              <p:ext uri="{D42A27DB-BD31-4B8C-83A1-F6EECF244321}">
                <p14:modId xmlns:p14="http://schemas.microsoft.com/office/powerpoint/2010/main" val="224578087"/>
              </p:ext>
            </p:extLst>
          </p:nvPr>
        </p:nvGraphicFramePr>
        <p:xfrm>
          <a:off x="1259632" y="1345332"/>
          <a:ext cx="6432376" cy="21295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683826"/>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3114</TotalTime>
  <Words>12850</Words>
  <Application>Microsoft Office PowerPoint</Application>
  <PresentationFormat>全屏显示(16:10)</PresentationFormat>
  <Paragraphs>1394</Paragraphs>
  <Slides>71</Slides>
  <Notes>53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71</vt:i4>
      </vt:variant>
    </vt:vector>
  </HeadingPairs>
  <TitlesOfParts>
    <vt:vector size="83" baseType="lpstr">
      <vt:lpstr>Adobe Gothic Std B</vt:lpstr>
      <vt:lpstr>SourceHanSansSC-Regular-Identity-H</vt:lpstr>
      <vt:lpstr>方正粗宋简体</vt:lpstr>
      <vt:lpstr>华文细黑</vt:lpstr>
      <vt:lpstr>华文新魏</vt:lpstr>
      <vt:lpstr>微软雅黑</vt:lpstr>
      <vt:lpstr>Arial</vt:lpstr>
      <vt:lpstr>Calibri</vt:lpstr>
      <vt:lpstr>Franklin Gothic Medium</vt:lpstr>
      <vt:lpstr>Times New Roman</vt:lpstr>
      <vt:lpstr>Wingdings</vt:lpstr>
      <vt:lpstr>Office 主题​​</vt:lpstr>
      <vt:lpstr>PowerPoint 演示文稿</vt:lpstr>
      <vt:lpstr>3.5  项目管理软件</vt:lpstr>
      <vt:lpstr>4  项目整合管理</vt:lpstr>
      <vt:lpstr>学习目标</vt:lpstr>
      <vt:lpstr>4  项目整合管理</vt:lpstr>
      <vt:lpstr>4  项目整合管理</vt:lpstr>
      <vt:lpstr>4  项目整合管理</vt:lpstr>
      <vt:lpstr>PowerPoint 演示文稿</vt:lpstr>
      <vt:lpstr>4.1  制定项目章程</vt:lpstr>
      <vt:lpstr>4.1  制定项目章程</vt:lpstr>
      <vt:lpstr>4.1  制定项目章程</vt:lpstr>
      <vt:lpstr>4.1.1  输入：项目工作说明书（SOW）</vt:lpstr>
      <vt:lpstr>4.1.1  输入：项目工作说明书（SOW）</vt:lpstr>
      <vt:lpstr>4.1.2  输入：商业论证</vt:lpstr>
      <vt:lpstr>4.1.2  输入：商业论证</vt:lpstr>
      <vt:lpstr>4.1.3  输入：协议</vt:lpstr>
      <vt:lpstr>4.1  制定项目章程</vt:lpstr>
      <vt:lpstr>4.1.4  过程工具与技术</vt:lpstr>
      <vt:lpstr>4.1  制定项目章程</vt:lpstr>
      <vt:lpstr>4.1.4  输出：项目章程</vt:lpstr>
      <vt:lpstr>4.1.4  输出：项目章程</vt:lpstr>
      <vt:lpstr>4.1.4  输出：项目章程</vt:lpstr>
      <vt:lpstr>4.1.4  输出：项目章程</vt:lpstr>
      <vt:lpstr>PowerPoint 演示文稿</vt:lpstr>
      <vt:lpstr>4.2  制定项目管理计划</vt:lpstr>
      <vt:lpstr>4.2  软件项目的项目管理计划</vt:lpstr>
      <vt:lpstr>4.2  制定项目管理计划</vt:lpstr>
      <vt:lpstr>4.2  制定项目管理计划</vt:lpstr>
      <vt:lpstr>4.2  制定项目管理计划</vt:lpstr>
      <vt:lpstr>4.2  制定项目管理计划</vt:lpstr>
      <vt:lpstr>4.2  制定项目管理计划</vt:lpstr>
      <vt:lpstr>4.2.3  输出：项目管理计划</vt:lpstr>
      <vt:lpstr>PowerPoint 演示文稿</vt:lpstr>
      <vt:lpstr>4.3  指导与管理项目执行</vt:lpstr>
      <vt:lpstr>4.3  指导与管理项目执行</vt:lpstr>
      <vt:lpstr>4.3  指导与管理项目执行</vt:lpstr>
      <vt:lpstr>4.3  指导与管理项目执行</vt:lpstr>
      <vt:lpstr>4.3  指导与管理项目执行</vt:lpstr>
      <vt:lpstr>4.3  指导与管理项目执行</vt:lpstr>
      <vt:lpstr>4.3.1  工具与技术：会议</vt:lpstr>
      <vt:lpstr>4.3.1  工具与技术：会议</vt:lpstr>
      <vt:lpstr>4.3.2  工具与技术：信息传播</vt:lpstr>
      <vt:lpstr>4.3.2  工具与技术：信息传播</vt:lpstr>
      <vt:lpstr>4.3  指导与管理项目执行</vt:lpstr>
      <vt:lpstr>PowerPoint 演示文稿</vt:lpstr>
      <vt:lpstr>4.4  监控项目工作</vt:lpstr>
      <vt:lpstr>4.4  监控项目工作</vt:lpstr>
      <vt:lpstr>4.4  监控项目工作</vt:lpstr>
      <vt:lpstr>4.4  监控项目工作</vt:lpstr>
      <vt:lpstr>4.4  监控项目工作</vt:lpstr>
      <vt:lpstr>4.4  监控项目工作</vt:lpstr>
      <vt:lpstr>4.4  监控项目工作</vt:lpstr>
      <vt:lpstr>4.4  监控项目工作</vt:lpstr>
      <vt:lpstr>PowerPoint 演示文稿</vt:lpstr>
      <vt:lpstr>4.5  实施整体变更控制</vt:lpstr>
      <vt:lpstr>4.5  实施整体变更控制</vt:lpstr>
      <vt:lpstr>4.5  实施整体变更控制</vt:lpstr>
      <vt:lpstr>4.5  实施整体变更控制</vt:lpstr>
      <vt:lpstr>4.5  实施整体变更控制</vt:lpstr>
      <vt:lpstr>4.5.1  变更请求</vt:lpstr>
      <vt:lpstr>4.5.1  变更请求</vt:lpstr>
      <vt:lpstr>4.5.1  变更请求</vt:lpstr>
      <vt:lpstr>4.5  实施整体变更控制</vt:lpstr>
      <vt:lpstr>4.5  实施整体变更控制</vt:lpstr>
      <vt:lpstr>4.5.2  变更控制系统</vt:lpstr>
      <vt:lpstr>4.5.2  变更控制系统</vt:lpstr>
      <vt:lpstr>4.5.2  变更控制系统</vt:lpstr>
      <vt:lpstr>4.5  实施整体变更控制</vt:lpstr>
      <vt:lpstr>总结</vt:lpstr>
      <vt:lpstr>总结</vt:lpstr>
      <vt:lpstr>学习目标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DI XF</cp:lastModifiedBy>
  <cp:revision>340</cp:revision>
  <dcterms:created xsi:type="dcterms:W3CDTF">2011-06-03T14:53:06Z</dcterms:created>
  <dcterms:modified xsi:type="dcterms:W3CDTF">2022-09-14T01:38:24Z</dcterms:modified>
</cp:coreProperties>
</file>