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0" r:id="rId6"/>
    <p:sldId id="507" r:id="rId7"/>
    <p:sldId id="302" r:id="rId8"/>
    <p:sldId id="301" r:id="rId9"/>
    <p:sldId id="314" r:id="rId10"/>
    <p:sldId id="508" r:id="rId11"/>
    <p:sldId id="510" r:id="rId12"/>
    <p:sldId id="509" r:id="rId13"/>
    <p:sldId id="311" r:id="rId14"/>
    <p:sldId id="511" r:id="rId15"/>
    <p:sldId id="280" r:id="rId16"/>
    <p:sldId id="512" r:id="rId17"/>
    <p:sldId id="313" r:id="rId18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5A0"/>
    <a:srgbClr val="B5C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2" autoAdjust="0"/>
    <p:restoredTop sz="90521" autoAdjust="0"/>
  </p:normalViewPr>
  <p:slideViewPr>
    <p:cSldViewPr snapToGrid="0" showGuides="1">
      <p:cViewPr varScale="1">
        <p:scale>
          <a:sx n="86" d="100"/>
          <a:sy n="86" d="100"/>
        </p:scale>
        <p:origin x="97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 XF" userId="2a7889fc66a80f19" providerId="LiveId" clId="{C35370B0-017F-4D01-8A25-3EB61898C095}"/>
    <pc:docChg chg="undo custSel addSld delSld modSld sldOrd">
      <pc:chgData name="DI XF" userId="2a7889fc66a80f19" providerId="LiveId" clId="{C35370B0-017F-4D01-8A25-3EB61898C095}" dt="2022-08-25T08:25:57.496" v="1502" actId="20577"/>
      <pc:docMkLst>
        <pc:docMk/>
      </pc:docMkLst>
      <pc:sldChg chg="addSp delSp modSp mod">
        <pc:chgData name="DI XF" userId="2a7889fc66a80f19" providerId="LiveId" clId="{C35370B0-017F-4D01-8A25-3EB61898C095}" dt="2022-08-25T07:28:33.346" v="13" actId="404"/>
        <pc:sldMkLst>
          <pc:docMk/>
          <pc:sldMk cId="4005440639" sldId="256"/>
        </pc:sldMkLst>
        <pc:spChg chg="add del mod">
          <ac:chgData name="DI XF" userId="2a7889fc66a80f19" providerId="LiveId" clId="{C35370B0-017F-4D01-8A25-3EB61898C095}" dt="2022-08-25T07:28:33.346" v="13" actId="404"/>
          <ac:spMkLst>
            <pc:docMk/>
            <pc:sldMk cId="4005440639" sldId="256"/>
            <ac:spMk id="3" creationId="{00000000-0000-0000-0000-000000000000}"/>
          </ac:spMkLst>
        </pc:spChg>
        <pc:spChg chg="add del mod">
          <ac:chgData name="DI XF" userId="2a7889fc66a80f19" providerId="LiveId" clId="{C35370B0-017F-4D01-8A25-3EB61898C095}" dt="2022-08-25T07:27:23.437" v="1" actId="478"/>
          <ac:spMkLst>
            <pc:docMk/>
            <pc:sldMk cId="4005440639" sldId="256"/>
            <ac:spMk id="5" creationId="{19CD170D-8D9B-4AFB-A217-9B57082B3CA8}"/>
          </ac:spMkLst>
        </pc:spChg>
      </pc:sldChg>
      <pc:sldChg chg="delSp modSp mod">
        <pc:chgData name="DI XF" userId="2a7889fc66a80f19" providerId="LiveId" clId="{C35370B0-017F-4D01-8A25-3EB61898C095}" dt="2022-08-25T07:33:09.461" v="248" actId="20577"/>
        <pc:sldMkLst>
          <pc:docMk/>
          <pc:sldMk cId="1156678871" sldId="260"/>
        </pc:sldMkLst>
        <pc:spChg chg="mod">
          <ac:chgData name="DI XF" userId="2a7889fc66a80f19" providerId="LiveId" clId="{C35370B0-017F-4D01-8A25-3EB61898C095}" dt="2022-08-25T07:28:56.620" v="31" actId="20577"/>
          <ac:spMkLst>
            <pc:docMk/>
            <pc:sldMk cId="1156678871" sldId="260"/>
            <ac:spMk id="2" creationId="{00000000-0000-0000-0000-000000000000}"/>
          </ac:spMkLst>
        </pc:spChg>
        <pc:spChg chg="mod">
          <ac:chgData name="DI XF" userId="2a7889fc66a80f19" providerId="LiveId" clId="{C35370B0-017F-4D01-8A25-3EB61898C095}" dt="2022-08-25T07:33:09.461" v="248" actId="20577"/>
          <ac:spMkLst>
            <pc:docMk/>
            <pc:sldMk cId="1156678871" sldId="260"/>
            <ac:spMk id="3" creationId="{00000000-0000-0000-0000-000000000000}"/>
          </ac:spMkLst>
        </pc:spChg>
        <pc:graphicFrameChg chg="del">
          <ac:chgData name="DI XF" userId="2a7889fc66a80f19" providerId="LiveId" clId="{C35370B0-017F-4D01-8A25-3EB61898C095}" dt="2022-08-25T07:28:51.417" v="14" actId="478"/>
          <ac:graphicFrameMkLst>
            <pc:docMk/>
            <pc:sldMk cId="1156678871" sldId="260"/>
            <ac:graphicFrameMk id="7" creationId="{7B94519C-E03A-4B37-AD4B-A41BE4349BD7}"/>
          </ac:graphicFrameMkLst>
        </pc:graphicFrameChg>
      </pc:sldChg>
      <pc:sldChg chg="del">
        <pc:chgData name="DI XF" userId="2a7889fc66a80f19" providerId="LiveId" clId="{C35370B0-017F-4D01-8A25-3EB61898C095}" dt="2022-08-25T07:44:27.752" v="337" actId="47"/>
        <pc:sldMkLst>
          <pc:docMk/>
          <pc:sldMk cId="3711157589" sldId="261"/>
        </pc:sldMkLst>
      </pc:sldChg>
      <pc:sldChg chg="addSp delSp modSp mod">
        <pc:chgData name="DI XF" userId="2a7889fc66a80f19" providerId="LiveId" clId="{C35370B0-017F-4D01-8A25-3EB61898C095}" dt="2022-08-25T07:52:48.702" v="563" actId="1076"/>
        <pc:sldMkLst>
          <pc:docMk/>
          <pc:sldMk cId="423809124" sldId="266"/>
        </pc:sldMkLst>
        <pc:spChg chg="mod">
          <ac:chgData name="DI XF" userId="2a7889fc66a80f19" providerId="LiveId" clId="{C35370B0-017F-4D01-8A25-3EB61898C095}" dt="2022-08-25T07:46:52.707" v="494" actId="20577"/>
          <ac:spMkLst>
            <pc:docMk/>
            <pc:sldMk cId="423809124" sldId="266"/>
            <ac:spMk id="2" creationId="{00000000-0000-0000-0000-000000000000}"/>
          </ac:spMkLst>
        </pc:spChg>
        <pc:spChg chg="del mod">
          <ac:chgData name="DI XF" userId="2a7889fc66a80f19" providerId="LiveId" clId="{C35370B0-017F-4D01-8A25-3EB61898C095}" dt="2022-08-25T07:47:08.070" v="495" actId="1032"/>
          <ac:spMkLst>
            <pc:docMk/>
            <pc:sldMk cId="423809124" sldId="266"/>
            <ac:spMk id="3" creationId="{00000000-0000-0000-0000-000000000000}"/>
          </ac:spMkLst>
        </pc:spChg>
        <pc:spChg chg="add mod">
          <ac:chgData name="DI XF" userId="2a7889fc66a80f19" providerId="LiveId" clId="{C35370B0-017F-4D01-8A25-3EB61898C095}" dt="2022-08-25T07:52:48.702" v="563" actId="1076"/>
          <ac:spMkLst>
            <pc:docMk/>
            <pc:sldMk cId="423809124" sldId="266"/>
            <ac:spMk id="6" creationId="{E3AC4322-F166-4B8E-A928-F0D6506452CC}"/>
          </ac:spMkLst>
        </pc:spChg>
        <pc:spChg chg="add mod">
          <ac:chgData name="DI XF" userId="2a7889fc66a80f19" providerId="LiveId" clId="{C35370B0-017F-4D01-8A25-3EB61898C095}" dt="2022-08-25T07:51:24.599" v="562" actId="14100"/>
          <ac:spMkLst>
            <pc:docMk/>
            <pc:sldMk cId="423809124" sldId="266"/>
            <ac:spMk id="8" creationId="{FBF52467-A77A-45FA-BD32-9676B639724B}"/>
          </ac:spMkLst>
        </pc:spChg>
        <pc:spChg chg="add mod">
          <ac:chgData name="DI XF" userId="2a7889fc66a80f19" providerId="LiveId" clId="{C35370B0-017F-4D01-8A25-3EB61898C095}" dt="2022-08-25T07:51:14.495" v="560" actId="113"/>
          <ac:spMkLst>
            <pc:docMk/>
            <pc:sldMk cId="423809124" sldId="266"/>
            <ac:spMk id="9" creationId="{804790DB-05CF-4D52-A611-65D0D502DECD}"/>
          </ac:spMkLst>
        </pc:spChg>
        <pc:graphicFrameChg chg="add mod modGraphic">
          <ac:chgData name="DI XF" userId="2a7889fc66a80f19" providerId="LiveId" clId="{C35370B0-017F-4D01-8A25-3EB61898C095}" dt="2022-08-25T07:51:01.745" v="559" actId="20577"/>
          <ac:graphicFrameMkLst>
            <pc:docMk/>
            <pc:sldMk cId="423809124" sldId="266"/>
            <ac:graphicFrameMk id="4" creationId="{CA0E65BC-E313-4183-8126-7B72CFC266AD}"/>
          </ac:graphicFrameMkLst>
        </pc:graphicFrameChg>
      </pc:sldChg>
      <pc:sldChg chg="add del">
        <pc:chgData name="DI XF" userId="2a7889fc66a80f19" providerId="LiveId" clId="{C35370B0-017F-4D01-8A25-3EB61898C095}" dt="2022-08-25T08:05:25.012" v="780" actId="47"/>
        <pc:sldMkLst>
          <pc:docMk/>
          <pc:sldMk cId="343323876" sldId="272"/>
        </pc:sldMkLst>
      </pc:sldChg>
      <pc:sldChg chg="del">
        <pc:chgData name="DI XF" userId="2a7889fc66a80f19" providerId="LiveId" clId="{C35370B0-017F-4D01-8A25-3EB61898C095}" dt="2022-08-25T08:05:15.273" v="775" actId="47"/>
        <pc:sldMkLst>
          <pc:docMk/>
          <pc:sldMk cId="11674896" sldId="278"/>
        </pc:sldMkLst>
      </pc:sldChg>
      <pc:sldChg chg="del">
        <pc:chgData name="DI XF" userId="2a7889fc66a80f19" providerId="LiveId" clId="{C35370B0-017F-4D01-8A25-3EB61898C095}" dt="2022-08-25T08:03:31.488" v="699" actId="47"/>
        <pc:sldMkLst>
          <pc:docMk/>
          <pc:sldMk cId="3909220411" sldId="279"/>
        </pc:sldMkLst>
      </pc:sldChg>
      <pc:sldChg chg="delSp modSp add del mod">
        <pc:chgData name="DI XF" userId="2a7889fc66a80f19" providerId="LiveId" clId="{C35370B0-017F-4D01-8A25-3EB61898C095}" dt="2022-08-25T08:06:02.932" v="851" actId="20577"/>
        <pc:sldMkLst>
          <pc:docMk/>
          <pc:sldMk cId="2552631181" sldId="280"/>
        </pc:sldMkLst>
        <pc:spChg chg="mod">
          <ac:chgData name="DI XF" userId="2a7889fc66a80f19" providerId="LiveId" clId="{C35370B0-017F-4D01-8A25-3EB61898C095}" dt="2022-08-25T08:05:32.182" v="795" actId="20577"/>
          <ac:spMkLst>
            <pc:docMk/>
            <pc:sldMk cId="2552631181" sldId="280"/>
            <ac:spMk id="2" creationId="{00000000-0000-0000-0000-000000000000}"/>
          </ac:spMkLst>
        </pc:spChg>
        <pc:spChg chg="mod">
          <ac:chgData name="DI XF" userId="2a7889fc66a80f19" providerId="LiveId" clId="{C35370B0-017F-4D01-8A25-3EB61898C095}" dt="2022-08-25T08:06:02.932" v="851" actId="20577"/>
          <ac:spMkLst>
            <pc:docMk/>
            <pc:sldMk cId="2552631181" sldId="280"/>
            <ac:spMk id="3" creationId="{00000000-0000-0000-0000-000000000000}"/>
          </ac:spMkLst>
        </pc:spChg>
        <pc:spChg chg="del">
          <ac:chgData name="DI XF" userId="2a7889fc66a80f19" providerId="LiveId" clId="{C35370B0-017F-4D01-8A25-3EB61898C095}" dt="2022-08-25T08:05:36.864" v="796" actId="478"/>
          <ac:spMkLst>
            <pc:docMk/>
            <pc:sldMk cId="2552631181" sldId="280"/>
            <ac:spMk id="7" creationId="{12F42825-2788-4D99-B2D4-461F9E3AF2EF}"/>
          </ac:spMkLst>
        </pc:spChg>
        <pc:spChg chg="del">
          <ac:chgData name="DI XF" userId="2a7889fc66a80f19" providerId="LiveId" clId="{C35370B0-017F-4D01-8A25-3EB61898C095}" dt="2022-08-25T08:05:36.864" v="796" actId="478"/>
          <ac:spMkLst>
            <pc:docMk/>
            <pc:sldMk cId="2552631181" sldId="280"/>
            <ac:spMk id="9" creationId="{FD07830D-FB3A-466D-B2E8-558ADD02F61A}"/>
          </ac:spMkLst>
        </pc:spChg>
        <pc:graphicFrameChg chg="del">
          <ac:chgData name="DI XF" userId="2a7889fc66a80f19" providerId="LiveId" clId="{C35370B0-017F-4D01-8A25-3EB61898C095}" dt="2022-08-25T08:05:36.864" v="796" actId="478"/>
          <ac:graphicFrameMkLst>
            <pc:docMk/>
            <pc:sldMk cId="2552631181" sldId="280"/>
            <ac:graphicFrameMk id="4" creationId="{CD49F7BA-4F73-4A2C-9F20-07F11447F1D5}"/>
          </ac:graphicFrameMkLst>
        </pc:graphicFrameChg>
      </pc:sldChg>
      <pc:sldChg chg="modSp mod">
        <pc:chgData name="DI XF" userId="2a7889fc66a80f19" providerId="LiveId" clId="{C35370B0-017F-4D01-8A25-3EB61898C095}" dt="2022-08-25T08:25:16.933" v="1491" actId="207"/>
        <pc:sldMkLst>
          <pc:docMk/>
          <pc:sldMk cId="650099258" sldId="281"/>
        </pc:sldMkLst>
        <pc:spChg chg="mod">
          <ac:chgData name="DI XF" userId="2a7889fc66a80f19" providerId="LiveId" clId="{C35370B0-017F-4D01-8A25-3EB61898C095}" dt="2022-08-25T08:03:50.705" v="736" actId="20577"/>
          <ac:spMkLst>
            <pc:docMk/>
            <pc:sldMk cId="650099258" sldId="281"/>
            <ac:spMk id="2" creationId="{00000000-0000-0000-0000-000000000000}"/>
          </ac:spMkLst>
        </pc:spChg>
        <pc:spChg chg="mod">
          <ac:chgData name="DI XF" userId="2a7889fc66a80f19" providerId="LiveId" clId="{C35370B0-017F-4D01-8A25-3EB61898C095}" dt="2022-08-25T08:25:16.933" v="1491" actId="207"/>
          <ac:spMkLst>
            <pc:docMk/>
            <pc:sldMk cId="650099258" sldId="281"/>
            <ac:spMk id="3" creationId="{00000000-0000-0000-0000-000000000000}"/>
          </ac:spMkLst>
        </pc:spChg>
      </pc:sldChg>
      <pc:sldChg chg="del">
        <pc:chgData name="DI XF" userId="2a7889fc66a80f19" providerId="LiveId" clId="{C35370B0-017F-4D01-8A25-3EB61898C095}" dt="2022-08-25T08:03:31.769" v="700" actId="47"/>
        <pc:sldMkLst>
          <pc:docMk/>
          <pc:sldMk cId="3272683787" sldId="282"/>
        </pc:sldMkLst>
      </pc:sldChg>
      <pc:sldChg chg="del">
        <pc:chgData name="DI XF" userId="2a7889fc66a80f19" providerId="LiveId" clId="{C35370B0-017F-4D01-8A25-3EB61898C095}" dt="2022-08-25T08:03:32.147" v="701" actId="47"/>
        <pc:sldMkLst>
          <pc:docMk/>
          <pc:sldMk cId="1622977674" sldId="283"/>
        </pc:sldMkLst>
      </pc:sldChg>
      <pc:sldChg chg="addSp delSp modSp add mod delAnim modAnim">
        <pc:chgData name="DI XF" userId="2a7889fc66a80f19" providerId="LiveId" clId="{C35370B0-017F-4D01-8A25-3EB61898C095}" dt="2022-08-25T07:44:21.838" v="336" actId="1076"/>
        <pc:sldMkLst>
          <pc:docMk/>
          <pc:sldMk cId="1022995795" sldId="284"/>
        </pc:sldMkLst>
        <pc:spChg chg="del mod">
          <ac:chgData name="DI XF" userId="2a7889fc66a80f19" providerId="LiveId" clId="{C35370B0-017F-4D01-8A25-3EB61898C095}" dt="2022-08-25T07:34:29.577" v="253" actId="478"/>
          <ac:spMkLst>
            <pc:docMk/>
            <pc:sldMk cId="1022995795" sldId="284"/>
            <ac:spMk id="3" creationId="{00000000-0000-0000-0000-000000000000}"/>
          </ac:spMkLst>
        </pc:spChg>
        <pc:spChg chg="add mod">
          <ac:chgData name="DI XF" userId="2a7889fc66a80f19" providerId="LiveId" clId="{C35370B0-017F-4D01-8A25-3EB61898C095}" dt="2022-08-25T07:43:02.040" v="310" actId="1076"/>
          <ac:spMkLst>
            <pc:docMk/>
            <pc:sldMk cId="1022995795" sldId="284"/>
            <ac:spMk id="5" creationId="{EE2E89BA-7C0D-4C83-94B9-C603018EB829}"/>
          </ac:spMkLst>
        </pc:spChg>
        <pc:spChg chg="add mod">
          <ac:chgData name="DI XF" userId="2a7889fc66a80f19" providerId="LiveId" clId="{C35370B0-017F-4D01-8A25-3EB61898C095}" dt="2022-08-25T07:43:14.912" v="312" actId="1076"/>
          <ac:spMkLst>
            <pc:docMk/>
            <pc:sldMk cId="1022995795" sldId="284"/>
            <ac:spMk id="6" creationId="{7BC3B71A-67CB-4FE4-BA30-1AC1B0AE4A00}"/>
          </ac:spMkLst>
        </pc:spChg>
        <pc:spChg chg="add mod">
          <ac:chgData name="DI XF" userId="2a7889fc66a80f19" providerId="LiveId" clId="{C35370B0-017F-4D01-8A25-3EB61898C095}" dt="2022-08-25T07:43:44.264" v="327" actId="14100"/>
          <ac:spMkLst>
            <pc:docMk/>
            <pc:sldMk cId="1022995795" sldId="284"/>
            <ac:spMk id="7" creationId="{65B27898-303D-47AC-ABEB-2D878330BF48}"/>
          </ac:spMkLst>
        </pc:spChg>
        <pc:spChg chg="add mod">
          <ac:chgData name="DI XF" userId="2a7889fc66a80f19" providerId="LiveId" clId="{C35370B0-017F-4D01-8A25-3EB61898C095}" dt="2022-08-25T07:44:10.023" v="334" actId="1076"/>
          <ac:spMkLst>
            <pc:docMk/>
            <pc:sldMk cId="1022995795" sldId="284"/>
            <ac:spMk id="8" creationId="{F26F2D75-D513-43F7-8987-0D99476BD0A3}"/>
          </ac:spMkLst>
        </pc:spChg>
        <pc:spChg chg="add mod">
          <ac:chgData name="DI XF" userId="2a7889fc66a80f19" providerId="LiveId" clId="{C35370B0-017F-4D01-8A25-3EB61898C095}" dt="2022-08-25T07:44:08.350" v="333" actId="1076"/>
          <ac:spMkLst>
            <pc:docMk/>
            <pc:sldMk cId="1022995795" sldId="284"/>
            <ac:spMk id="9" creationId="{BE183DBA-C3A4-4FFE-82B7-484CECC796B0}"/>
          </ac:spMkLst>
        </pc:spChg>
        <pc:spChg chg="add mod">
          <ac:chgData name="DI XF" userId="2a7889fc66a80f19" providerId="LiveId" clId="{C35370B0-017F-4D01-8A25-3EB61898C095}" dt="2022-08-25T07:44:13.287" v="335" actId="1076"/>
          <ac:spMkLst>
            <pc:docMk/>
            <pc:sldMk cId="1022995795" sldId="284"/>
            <ac:spMk id="10" creationId="{A45242DD-A761-41EE-9E98-CE7591519037}"/>
          </ac:spMkLst>
        </pc:spChg>
        <pc:spChg chg="add del mod">
          <ac:chgData name="DI XF" userId="2a7889fc66a80f19" providerId="LiveId" clId="{C35370B0-017F-4D01-8A25-3EB61898C095}" dt="2022-08-25T07:43:03.986" v="311" actId="478"/>
          <ac:spMkLst>
            <pc:docMk/>
            <pc:sldMk cId="1022995795" sldId="284"/>
            <ac:spMk id="11" creationId="{93DD8B7E-FC03-47F2-A9DF-73782221AABA}"/>
          </ac:spMkLst>
        </pc:spChg>
        <pc:spChg chg="add mod">
          <ac:chgData name="DI XF" userId="2a7889fc66a80f19" providerId="LiveId" clId="{C35370B0-017F-4D01-8A25-3EB61898C095}" dt="2022-08-25T07:44:21.838" v="336" actId="1076"/>
          <ac:spMkLst>
            <pc:docMk/>
            <pc:sldMk cId="1022995795" sldId="284"/>
            <ac:spMk id="12" creationId="{4D978DA0-B67E-4C25-8F98-731616E2CC32}"/>
          </ac:spMkLst>
        </pc:spChg>
        <pc:spChg chg="add mod">
          <ac:chgData name="DI XF" userId="2a7889fc66a80f19" providerId="LiveId" clId="{C35370B0-017F-4D01-8A25-3EB61898C095}" dt="2022-08-25T07:43:36.819" v="326" actId="207"/>
          <ac:spMkLst>
            <pc:docMk/>
            <pc:sldMk cId="1022995795" sldId="284"/>
            <ac:spMk id="13" creationId="{BB1AC9A0-A9DE-4D17-97E3-5355AAB29890}"/>
          </ac:spMkLst>
        </pc:spChg>
        <pc:graphicFrameChg chg="add mod modGraphic">
          <ac:chgData name="DI XF" userId="2a7889fc66a80f19" providerId="LiveId" clId="{C35370B0-017F-4D01-8A25-3EB61898C095}" dt="2022-08-25T07:43:14.912" v="312" actId="1076"/>
          <ac:graphicFrameMkLst>
            <pc:docMk/>
            <pc:sldMk cId="1022995795" sldId="284"/>
            <ac:graphicFrameMk id="4" creationId="{22D881CD-0BE9-46C3-A3C2-C4B911415504}"/>
          </ac:graphicFrameMkLst>
        </pc:graphicFrameChg>
      </pc:sldChg>
      <pc:sldChg chg="new del">
        <pc:chgData name="DI XF" userId="2a7889fc66a80f19" providerId="LiveId" clId="{C35370B0-017F-4D01-8A25-3EB61898C095}" dt="2022-08-25T07:28:04.255" v="7" actId="680"/>
        <pc:sldMkLst>
          <pc:docMk/>
          <pc:sldMk cId="1990799495" sldId="284"/>
        </pc:sldMkLst>
      </pc:sldChg>
      <pc:sldChg chg="addSp delSp modSp add del mod">
        <pc:chgData name="DI XF" userId="2a7889fc66a80f19" providerId="LiveId" clId="{C35370B0-017F-4D01-8A25-3EB61898C095}" dt="2022-08-25T07:56:44.945" v="650" actId="47"/>
        <pc:sldMkLst>
          <pc:docMk/>
          <pc:sldMk cId="2616200089" sldId="285"/>
        </pc:sldMkLst>
        <pc:spChg chg="mod">
          <ac:chgData name="DI XF" userId="2a7889fc66a80f19" providerId="LiveId" clId="{C35370B0-017F-4D01-8A25-3EB61898C095}" dt="2022-08-25T07:55:31.788" v="616" actId="207"/>
          <ac:spMkLst>
            <pc:docMk/>
            <pc:sldMk cId="2616200089" sldId="285"/>
            <ac:spMk id="2" creationId="{00000000-0000-0000-0000-000000000000}"/>
          </ac:spMkLst>
        </pc:spChg>
        <pc:spChg chg="mod">
          <ac:chgData name="DI XF" userId="2a7889fc66a80f19" providerId="LiveId" clId="{C35370B0-017F-4D01-8A25-3EB61898C095}" dt="2022-08-25T07:56:06.324" v="622" actId="27636"/>
          <ac:spMkLst>
            <pc:docMk/>
            <pc:sldMk cId="2616200089" sldId="285"/>
            <ac:spMk id="3" creationId="{00000000-0000-0000-0000-000000000000}"/>
          </ac:spMkLst>
        </pc:spChg>
        <pc:graphicFrameChg chg="add del mod">
          <ac:chgData name="DI XF" userId="2a7889fc66a80f19" providerId="LiveId" clId="{C35370B0-017F-4D01-8A25-3EB61898C095}" dt="2022-08-25T07:56:05.811" v="619"/>
          <ac:graphicFrameMkLst>
            <pc:docMk/>
            <pc:sldMk cId="2616200089" sldId="285"/>
            <ac:graphicFrameMk id="4" creationId="{43C9FE0E-28A3-4A2E-925D-519C70A126CA}"/>
          </ac:graphicFrameMkLst>
        </pc:graphicFrameChg>
      </pc:sldChg>
      <pc:sldChg chg="modSp add mod ord">
        <pc:chgData name="DI XF" userId="2a7889fc66a80f19" providerId="LiveId" clId="{C35370B0-017F-4D01-8A25-3EB61898C095}" dt="2022-08-25T08:22:50.099" v="1482" actId="20577"/>
        <pc:sldMkLst>
          <pc:docMk/>
          <pc:sldMk cId="1381315362" sldId="286"/>
        </pc:sldMkLst>
        <pc:spChg chg="mod">
          <ac:chgData name="DI XF" userId="2a7889fc66a80f19" providerId="LiveId" clId="{C35370B0-017F-4D01-8A25-3EB61898C095}" dt="2022-08-25T08:22:50.099" v="1482" actId="20577"/>
          <ac:spMkLst>
            <pc:docMk/>
            <pc:sldMk cId="1381315362" sldId="286"/>
            <ac:spMk id="3" creationId="{00000000-0000-0000-0000-000000000000}"/>
          </ac:spMkLst>
        </pc:spChg>
      </pc:sldChg>
      <pc:sldChg chg="modSp add mod">
        <pc:chgData name="DI XF" userId="2a7889fc66a80f19" providerId="LiveId" clId="{C35370B0-017F-4D01-8A25-3EB61898C095}" dt="2022-08-25T07:59:27.568" v="669" actId="20577"/>
        <pc:sldMkLst>
          <pc:docMk/>
          <pc:sldMk cId="1541620849" sldId="287"/>
        </pc:sldMkLst>
        <pc:spChg chg="mod">
          <ac:chgData name="DI XF" userId="2a7889fc66a80f19" providerId="LiveId" clId="{C35370B0-017F-4D01-8A25-3EB61898C095}" dt="2022-08-25T07:59:27.568" v="669" actId="20577"/>
          <ac:spMkLst>
            <pc:docMk/>
            <pc:sldMk cId="1541620849" sldId="287"/>
            <ac:spMk id="3" creationId="{00000000-0000-0000-0000-000000000000}"/>
          </ac:spMkLst>
        </pc:spChg>
      </pc:sldChg>
      <pc:sldChg chg="addSp delSp modSp add mod">
        <pc:chgData name="DI XF" userId="2a7889fc66a80f19" providerId="LiveId" clId="{C35370B0-017F-4D01-8A25-3EB61898C095}" dt="2022-08-25T08:02:17.846" v="698" actId="1076"/>
        <pc:sldMkLst>
          <pc:docMk/>
          <pc:sldMk cId="3881086402" sldId="288"/>
        </pc:sldMkLst>
        <pc:spChg chg="mod">
          <ac:chgData name="DI XF" userId="2a7889fc66a80f19" providerId="LiveId" clId="{C35370B0-017F-4D01-8A25-3EB61898C095}" dt="2022-08-25T07:59:47.627" v="687" actId="20577"/>
          <ac:spMkLst>
            <pc:docMk/>
            <pc:sldMk cId="3881086402" sldId="288"/>
            <ac:spMk id="2" creationId="{00000000-0000-0000-0000-000000000000}"/>
          </ac:spMkLst>
        </pc:spChg>
        <pc:spChg chg="del mod">
          <ac:chgData name="DI XF" userId="2a7889fc66a80f19" providerId="LiveId" clId="{C35370B0-017F-4D01-8A25-3EB61898C095}" dt="2022-08-25T08:01:52.327" v="689" actId="478"/>
          <ac:spMkLst>
            <pc:docMk/>
            <pc:sldMk cId="3881086402" sldId="288"/>
            <ac:spMk id="3" creationId="{00000000-0000-0000-0000-000000000000}"/>
          </ac:spMkLst>
        </pc:spChg>
        <pc:spChg chg="add del mod">
          <ac:chgData name="DI XF" userId="2a7889fc66a80f19" providerId="LiveId" clId="{C35370B0-017F-4D01-8A25-3EB61898C095}" dt="2022-08-25T08:01:58.627" v="693"/>
          <ac:spMkLst>
            <pc:docMk/>
            <pc:sldMk cId="3881086402" sldId="288"/>
            <ac:spMk id="5" creationId="{34CE2536-462A-4B1F-8C84-E92048FD3C8E}"/>
          </ac:spMkLst>
        </pc:spChg>
        <pc:spChg chg="add del mod">
          <ac:chgData name="DI XF" userId="2a7889fc66a80f19" providerId="LiveId" clId="{C35370B0-017F-4D01-8A25-3EB61898C095}" dt="2022-08-25T08:01:58.627" v="693"/>
          <ac:spMkLst>
            <pc:docMk/>
            <pc:sldMk cId="3881086402" sldId="288"/>
            <ac:spMk id="6" creationId="{6F7C907A-D7D0-4E63-A1FF-B511E12CFACB}"/>
          </ac:spMkLst>
        </pc:spChg>
        <pc:spChg chg="add mod">
          <ac:chgData name="DI XF" userId="2a7889fc66a80f19" providerId="LiveId" clId="{C35370B0-017F-4D01-8A25-3EB61898C095}" dt="2022-08-25T08:02:17.846" v="698" actId="1076"/>
          <ac:spMkLst>
            <pc:docMk/>
            <pc:sldMk cId="3881086402" sldId="288"/>
            <ac:spMk id="8" creationId="{919DFFE3-DFBE-4AC2-A577-0F2762EF3400}"/>
          </ac:spMkLst>
        </pc:spChg>
        <pc:spChg chg="add mod">
          <ac:chgData name="DI XF" userId="2a7889fc66a80f19" providerId="LiveId" clId="{C35370B0-017F-4D01-8A25-3EB61898C095}" dt="2022-08-25T08:02:08.256" v="696" actId="403"/>
          <ac:spMkLst>
            <pc:docMk/>
            <pc:sldMk cId="3881086402" sldId="288"/>
            <ac:spMk id="9" creationId="{3C5DD5FB-30FE-432E-B26F-9E989975BB30}"/>
          </ac:spMkLst>
        </pc:spChg>
        <pc:spChg chg="add mod">
          <ac:chgData name="DI XF" userId="2a7889fc66a80f19" providerId="LiveId" clId="{C35370B0-017F-4D01-8A25-3EB61898C095}" dt="2022-08-25T08:02:08.256" v="696" actId="403"/>
          <ac:spMkLst>
            <pc:docMk/>
            <pc:sldMk cId="3881086402" sldId="288"/>
            <ac:spMk id="10" creationId="{1072526B-1F09-47C7-AD8E-06E246D5FF07}"/>
          </ac:spMkLst>
        </pc:spChg>
        <pc:graphicFrameChg chg="add del mod">
          <ac:chgData name="DI XF" userId="2a7889fc66a80f19" providerId="LiveId" clId="{C35370B0-017F-4D01-8A25-3EB61898C095}" dt="2022-08-25T08:01:58.627" v="693"/>
          <ac:graphicFrameMkLst>
            <pc:docMk/>
            <pc:sldMk cId="3881086402" sldId="288"/>
            <ac:graphicFrameMk id="4" creationId="{4846D2EA-8CF4-45C4-9FE8-D328AACCB679}"/>
          </ac:graphicFrameMkLst>
        </pc:graphicFrameChg>
        <pc:graphicFrameChg chg="add mod modGraphic">
          <ac:chgData name="DI XF" userId="2a7889fc66a80f19" providerId="LiveId" clId="{C35370B0-017F-4D01-8A25-3EB61898C095}" dt="2022-08-25T08:02:12.555" v="697" actId="403"/>
          <ac:graphicFrameMkLst>
            <pc:docMk/>
            <pc:sldMk cId="3881086402" sldId="288"/>
            <ac:graphicFrameMk id="7" creationId="{B9E527A4-B58B-4A05-AC9B-60C701C15309}"/>
          </ac:graphicFrameMkLst>
        </pc:graphicFrameChg>
      </pc:sldChg>
      <pc:sldChg chg="addSp modSp add mod">
        <pc:chgData name="DI XF" userId="2a7889fc66a80f19" providerId="LiveId" clId="{C35370B0-017F-4D01-8A25-3EB61898C095}" dt="2022-08-25T08:25:57.496" v="1502" actId="20577"/>
        <pc:sldMkLst>
          <pc:docMk/>
          <pc:sldMk cId="342728257" sldId="289"/>
        </pc:sldMkLst>
        <pc:spChg chg="mod">
          <ac:chgData name="DI XF" userId="2a7889fc66a80f19" providerId="LiveId" clId="{C35370B0-017F-4D01-8A25-3EB61898C095}" dt="2022-08-25T08:14:21.857" v="938" actId="20577"/>
          <ac:spMkLst>
            <pc:docMk/>
            <pc:sldMk cId="342728257" sldId="289"/>
            <ac:spMk id="2" creationId="{00000000-0000-0000-0000-000000000000}"/>
          </ac:spMkLst>
        </pc:spChg>
        <pc:spChg chg="mod">
          <ac:chgData name="DI XF" userId="2a7889fc66a80f19" providerId="LiveId" clId="{C35370B0-017F-4D01-8A25-3EB61898C095}" dt="2022-08-25T08:21:05.157" v="1474" actId="14100"/>
          <ac:spMkLst>
            <pc:docMk/>
            <pc:sldMk cId="342728257" sldId="289"/>
            <ac:spMk id="3" creationId="{00000000-0000-0000-0000-000000000000}"/>
          </ac:spMkLst>
        </pc:spChg>
        <pc:graphicFrameChg chg="add mod modGraphic">
          <ac:chgData name="DI XF" userId="2a7889fc66a80f19" providerId="LiveId" clId="{C35370B0-017F-4D01-8A25-3EB61898C095}" dt="2022-08-25T08:25:57.496" v="1502" actId="20577"/>
          <ac:graphicFrameMkLst>
            <pc:docMk/>
            <pc:sldMk cId="342728257" sldId="289"/>
            <ac:graphicFrameMk id="4" creationId="{9F13F051-9526-45DE-AB57-01F4FF6CB1BF}"/>
          </ac:graphicFrameMkLst>
        </pc:graphicFrameChg>
      </pc:sldChg>
      <pc:sldChg chg="modSp add del mod">
        <pc:chgData name="DI XF" userId="2a7889fc66a80f19" providerId="LiveId" clId="{C35370B0-017F-4D01-8A25-3EB61898C095}" dt="2022-08-25T08:13:57.523" v="874" actId="47"/>
        <pc:sldMkLst>
          <pc:docMk/>
          <pc:sldMk cId="2559960065" sldId="289"/>
        </pc:sldMkLst>
        <pc:spChg chg="mod">
          <ac:chgData name="DI XF" userId="2a7889fc66a80f19" providerId="LiveId" clId="{C35370B0-017F-4D01-8A25-3EB61898C095}" dt="2022-08-25T08:13:47.337" v="871" actId="20577"/>
          <ac:spMkLst>
            <pc:docMk/>
            <pc:sldMk cId="2559960065" sldId="289"/>
            <ac:spMk id="2" creationId="{00000000-0000-0000-0000-000000000000}"/>
          </ac:spMkLst>
        </pc:spChg>
        <pc:spChg chg="mod">
          <ac:chgData name="DI XF" userId="2a7889fc66a80f19" providerId="LiveId" clId="{C35370B0-017F-4D01-8A25-3EB61898C095}" dt="2022-08-25T08:13:54.663" v="873" actId="5793"/>
          <ac:spMkLst>
            <pc:docMk/>
            <pc:sldMk cId="2559960065" sldId="289"/>
            <ac:spMk id="3" creationId="{00000000-0000-0000-0000-000000000000}"/>
          </ac:spMkLst>
        </pc:spChg>
      </pc:sldChg>
      <pc:sldChg chg="add del">
        <pc:chgData name="DI XF" userId="2a7889fc66a80f19" providerId="LiveId" clId="{C35370B0-017F-4D01-8A25-3EB61898C095}" dt="2022-08-25T08:13:34.346" v="853"/>
        <pc:sldMkLst>
          <pc:docMk/>
          <pc:sldMk cId="3855120889" sldId="289"/>
        </pc:sldMkLst>
      </pc:sldChg>
      <pc:sldChg chg="modSp add mod">
        <pc:chgData name="DI XF" userId="2a7889fc66a80f19" providerId="LiveId" clId="{C35370B0-017F-4D01-8A25-3EB61898C095}" dt="2022-08-25T08:20:02.028" v="1430" actId="20577"/>
        <pc:sldMkLst>
          <pc:docMk/>
          <pc:sldMk cId="1713872029" sldId="290"/>
        </pc:sldMkLst>
        <pc:spChg chg="mod">
          <ac:chgData name="DI XF" userId="2a7889fc66a80f19" providerId="LiveId" clId="{C35370B0-017F-4D01-8A25-3EB61898C095}" dt="2022-08-25T08:20:02.028" v="1430" actId="20577"/>
          <ac:spMkLst>
            <pc:docMk/>
            <pc:sldMk cId="1713872029" sldId="290"/>
            <ac:spMk id="3" creationId="{00000000-0000-0000-0000-000000000000}"/>
          </ac:spMkLst>
        </pc:spChg>
      </pc:sldChg>
    </pc:docChg>
  </pc:docChgLst>
  <pc:docChgLst>
    <pc:chgData name="DI XF" userId="2a7889fc66a80f19" providerId="LiveId" clId="{E61FE3D5-6F62-4538-BB32-F883BC01E9B7}"/>
    <pc:docChg chg="undo custSel modSld modMainMaster">
      <pc:chgData name="DI XF" userId="2a7889fc66a80f19" providerId="LiveId" clId="{E61FE3D5-6F62-4538-BB32-F883BC01E9B7}" dt="2022-08-25T07:26:02.433" v="147" actId="1076"/>
      <pc:docMkLst>
        <pc:docMk/>
      </pc:docMkLst>
      <pc:sldChg chg="modSp mod">
        <pc:chgData name="DI XF" userId="2a7889fc66a80f19" providerId="LiveId" clId="{E61FE3D5-6F62-4538-BB32-F883BC01E9B7}" dt="2022-08-25T07:24:56.080" v="134" actId="1076"/>
        <pc:sldMkLst>
          <pc:docMk/>
          <pc:sldMk cId="1156678871" sldId="260"/>
        </pc:sldMkLst>
        <pc:spChg chg="mod">
          <ac:chgData name="DI XF" userId="2a7889fc66a80f19" providerId="LiveId" clId="{E61FE3D5-6F62-4538-BB32-F883BC01E9B7}" dt="2022-08-25T07:09:10.519" v="12" actId="113"/>
          <ac:spMkLst>
            <pc:docMk/>
            <pc:sldMk cId="1156678871" sldId="260"/>
            <ac:spMk id="2" creationId="{00000000-0000-0000-0000-000000000000}"/>
          </ac:spMkLst>
        </pc:spChg>
        <pc:graphicFrameChg chg="mod">
          <ac:chgData name="DI XF" userId="2a7889fc66a80f19" providerId="LiveId" clId="{E61FE3D5-6F62-4538-BB32-F883BC01E9B7}" dt="2022-08-25T07:24:56.080" v="134" actId="1076"/>
          <ac:graphicFrameMkLst>
            <pc:docMk/>
            <pc:sldMk cId="1156678871" sldId="260"/>
            <ac:graphicFrameMk id="7" creationId="{7B94519C-E03A-4B37-AD4B-A41BE4349BD7}"/>
          </ac:graphicFrameMkLst>
        </pc:graphicFrameChg>
      </pc:sldChg>
      <pc:sldChg chg="modSp mod">
        <pc:chgData name="DI XF" userId="2a7889fc66a80f19" providerId="LiveId" clId="{E61FE3D5-6F62-4538-BB32-F883BC01E9B7}" dt="2022-08-25T07:23:53.859" v="128"/>
        <pc:sldMkLst>
          <pc:docMk/>
          <pc:sldMk cId="3711157589" sldId="261"/>
        </pc:sldMkLst>
        <pc:spChg chg="mod">
          <ac:chgData name="DI XF" userId="2a7889fc66a80f19" providerId="LiveId" clId="{E61FE3D5-6F62-4538-BB32-F883BC01E9B7}" dt="2022-08-25T07:09:13.371" v="13" actId="113"/>
          <ac:spMkLst>
            <pc:docMk/>
            <pc:sldMk cId="3711157589" sldId="261"/>
            <ac:spMk id="2" creationId="{00000000-0000-0000-0000-000000000000}"/>
          </ac:spMkLst>
        </pc:spChg>
        <pc:graphicFrameChg chg="mod">
          <ac:chgData name="DI XF" userId="2a7889fc66a80f19" providerId="LiveId" clId="{E61FE3D5-6F62-4538-BB32-F883BC01E9B7}" dt="2022-08-25T07:23:53.859" v="128"/>
          <ac:graphicFrameMkLst>
            <pc:docMk/>
            <pc:sldMk cId="3711157589" sldId="261"/>
            <ac:graphicFrameMk id="6" creationId="{00000000-0000-0000-0000-000000000000}"/>
          </ac:graphicFrameMkLst>
        </pc:graphicFrameChg>
      </pc:sldChg>
      <pc:sldChg chg="modSp mod">
        <pc:chgData name="DI XF" userId="2a7889fc66a80f19" providerId="LiveId" clId="{E61FE3D5-6F62-4538-BB32-F883BC01E9B7}" dt="2022-08-25T07:09:16.948" v="14" actId="113"/>
        <pc:sldMkLst>
          <pc:docMk/>
          <pc:sldMk cId="423809124" sldId="266"/>
        </pc:sldMkLst>
        <pc:spChg chg="mod">
          <ac:chgData name="DI XF" userId="2a7889fc66a80f19" providerId="LiveId" clId="{E61FE3D5-6F62-4538-BB32-F883BC01E9B7}" dt="2022-08-25T07:09:16.948" v="14" actId="113"/>
          <ac:spMkLst>
            <pc:docMk/>
            <pc:sldMk cId="423809124" sldId="266"/>
            <ac:spMk id="2" creationId="{00000000-0000-0000-0000-000000000000}"/>
          </ac:spMkLst>
        </pc:spChg>
      </pc:sldChg>
      <pc:sldChg chg="modSp mod">
        <pc:chgData name="DI XF" userId="2a7889fc66a80f19" providerId="LiveId" clId="{E61FE3D5-6F62-4538-BB32-F883BC01E9B7}" dt="2022-08-25T07:10:08.525" v="36" actId="113"/>
        <pc:sldMkLst>
          <pc:docMk/>
          <pc:sldMk cId="343323876" sldId="272"/>
        </pc:sldMkLst>
        <pc:spChg chg="mod">
          <ac:chgData name="DI XF" userId="2a7889fc66a80f19" providerId="LiveId" clId="{E61FE3D5-6F62-4538-BB32-F883BC01E9B7}" dt="2022-08-25T07:10:08.525" v="36" actId="113"/>
          <ac:spMkLst>
            <pc:docMk/>
            <pc:sldMk cId="343323876" sldId="272"/>
            <ac:spMk id="2" creationId="{00000000-0000-0000-0000-000000000000}"/>
          </ac:spMkLst>
        </pc:spChg>
      </pc:sldChg>
      <pc:sldChg chg="modSp mod">
        <pc:chgData name="DI XF" userId="2a7889fc66a80f19" providerId="LiveId" clId="{E61FE3D5-6F62-4538-BB32-F883BC01E9B7}" dt="2022-08-25T07:24:32.468" v="133" actId="403"/>
        <pc:sldMkLst>
          <pc:docMk/>
          <pc:sldMk cId="11674896" sldId="278"/>
        </pc:sldMkLst>
        <pc:spChg chg="mod">
          <ac:chgData name="DI XF" userId="2a7889fc66a80f19" providerId="LiveId" clId="{E61FE3D5-6F62-4538-BB32-F883BC01E9B7}" dt="2022-08-25T07:09:59.832" v="33" actId="113"/>
          <ac:spMkLst>
            <pc:docMk/>
            <pc:sldMk cId="11674896" sldId="278"/>
            <ac:spMk id="2" creationId="{00000000-0000-0000-0000-000000000000}"/>
          </ac:spMkLst>
        </pc:spChg>
        <pc:spChg chg="mod">
          <ac:chgData name="DI XF" userId="2a7889fc66a80f19" providerId="LiveId" clId="{E61FE3D5-6F62-4538-BB32-F883BC01E9B7}" dt="2022-08-25T07:24:32.468" v="133" actId="403"/>
          <ac:spMkLst>
            <pc:docMk/>
            <pc:sldMk cId="11674896" sldId="278"/>
            <ac:spMk id="3" creationId="{00000000-0000-0000-0000-000000000000}"/>
          </ac:spMkLst>
        </pc:spChg>
      </pc:sldChg>
      <pc:sldChg chg="modSp mod">
        <pc:chgData name="DI XF" userId="2a7889fc66a80f19" providerId="LiveId" clId="{E61FE3D5-6F62-4538-BB32-F883BC01E9B7}" dt="2022-08-25T07:09:22.958" v="15" actId="113"/>
        <pc:sldMkLst>
          <pc:docMk/>
          <pc:sldMk cId="3909220411" sldId="279"/>
        </pc:sldMkLst>
        <pc:spChg chg="mod">
          <ac:chgData name="DI XF" userId="2a7889fc66a80f19" providerId="LiveId" clId="{E61FE3D5-6F62-4538-BB32-F883BC01E9B7}" dt="2022-08-25T07:09:22.958" v="15" actId="113"/>
          <ac:spMkLst>
            <pc:docMk/>
            <pc:sldMk cId="3909220411" sldId="279"/>
            <ac:spMk id="2" creationId="{00000000-0000-0000-0000-000000000000}"/>
          </ac:spMkLst>
        </pc:spChg>
      </pc:sldChg>
      <pc:sldChg chg="modSp mod">
        <pc:chgData name="DI XF" userId="2a7889fc66a80f19" providerId="LiveId" clId="{E61FE3D5-6F62-4538-BB32-F883BC01E9B7}" dt="2022-08-25T07:10:25.386" v="37" actId="207"/>
        <pc:sldMkLst>
          <pc:docMk/>
          <pc:sldMk cId="2552631181" sldId="280"/>
        </pc:sldMkLst>
        <pc:spChg chg="mod">
          <ac:chgData name="DI XF" userId="2a7889fc66a80f19" providerId="LiveId" clId="{E61FE3D5-6F62-4538-BB32-F883BC01E9B7}" dt="2022-08-25T07:10:03.411" v="34" actId="113"/>
          <ac:spMkLst>
            <pc:docMk/>
            <pc:sldMk cId="2552631181" sldId="280"/>
            <ac:spMk id="2" creationId="{00000000-0000-0000-0000-000000000000}"/>
          </ac:spMkLst>
        </pc:spChg>
        <pc:spChg chg="mod">
          <ac:chgData name="DI XF" userId="2a7889fc66a80f19" providerId="LiveId" clId="{E61FE3D5-6F62-4538-BB32-F883BC01E9B7}" dt="2022-08-25T07:10:25.386" v="37" actId="207"/>
          <ac:spMkLst>
            <pc:docMk/>
            <pc:sldMk cId="2552631181" sldId="280"/>
            <ac:spMk id="3" creationId="{00000000-0000-0000-0000-000000000000}"/>
          </ac:spMkLst>
        </pc:spChg>
      </pc:sldChg>
      <pc:sldChg chg="modSp mod">
        <pc:chgData name="DI XF" userId="2a7889fc66a80f19" providerId="LiveId" clId="{E61FE3D5-6F62-4538-BB32-F883BC01E9B7}" dt="2022-08-25T07:23:38.068" v="122" actId="403"/>
        <pc:sldMkLst>
          <pc:docMk/>
          <pc:sldMk cId="650099258" sldId="281"/>
        </pc:sldMkLst>
        <pc:spChg chg="mod">
          <ac:chgData name="DI XF" userId="2a7889fc66a80f19" providerId="LiveId" clId="{E61FE3D5-6F62-4538-BB32-F883BC01E9B7}" dt="2022-08-25T07:09:56.407" v="32" actId="113"/>
          <ac:spMkLst>
            <pc:docMk/>
            <pc:sldMk cId="650099258" sldId="281"/>
            <ac:spMk id="2" creationId="{00000000-0000-0000-0000-000000000000}"/>
          </ac:spMkLst>
        </pc:spChg>
        <pc:spChg chg="mod">
          <ac:chgData name="DI XF" userId="2a7889fc66a80f19" providerId="LiveId" clId="{E61FE3D5-6F62-4538-BB32-F883BC01E9B7}" dt="2022-08-25T07:23:38.068" v="122" actId="403"/>
          <ac:spMkLst>
            <pc:docMk/>
            <pc:sldMk cId="650099258" sldId="281"/>
            <ac:spMk id="3" creationId="{00000000-0000-0000-0000-000000000000}"/>
          </ac:spMkLst>
        </pc:spChg>
      </pc:sldChg>
      <pc:sldChg chg="modSp mod">
        <pc:chgData name="DI XF" userId="2a7889fc66a80f19" providerId="LiveId" clId="{E61FE3D5-6F62-4538-BB32-F883BC01E9B7}" dt="2022-08-25T07:26:02.433" v="147" actId="1076"/>
        <pc:sldMkLst>
          <pc:docMk/>
          <pc:sldMk cId="3272683787" sldId="282"/>
        </pc:sldMkLst>
        <pc:spChg chg="mod">
          <ac:chgData name="DI XF" userId="2a7889fc66a80f19" providerId="LiveId" clId="{E61FE3D5-6F62-4538-BB32-F883BC01E9B7}" dt="2022-08-25T07:09:39.211" v="26" actId="20577"/>
          <ac:spMkLst>
            <pc:docMk/>
            <pc:sldMk cId="3272683787" sldId="282"/>
            <ac:spMk id="2" creationId="{00000000-0000-0000-0000-000000000000}"/>
          </ac:spMkLst>
        </pc:spChg>
        <pc:graphicFrameChg chg="mod modGraphic">
          <ac:chgData name="DI XF" userId="2a7889fc66a80f19" providerId="LiveId" clId="{E61FE3D5-6F62-4538-BB32-F883BC01E9B7}" dt="2022-08-25T07:26:02.433" v="147" actId="1076"/>
          <ac:graphicFrameMkLst>
            <pc:docMk/>
            <pc:sldMk cId="3272683787" sldId="282"/>
            <ac:graphicFrameMk id="4" creationId="{D69FD46F-CAEC-4483-B5A9-47DFBAE0BE9D}"/>
          </ac:graphicFrameMkLst>
        </pc:graphicFrameChg>
      </pc:sldChg>
      <pc:sldChg chg="modSp mod">
        <pc:chgData name="DI XF" userId="2a7889fc66a80f19" providerId="LiveId" clId="{E61FE3D5-6F62-4538-BB32-F883BC01E9B7}" dt="2022-08-25T07:09:46.869" v="29" actId="20577"/>
        <pc:sldMkLst>
          <pc:docMk/>
          <pc:sldMk cId="1622977674" sldId="283"/>
        </pc:sldMkLst>
        <pc:spChg chg="mod">
          <ac:chgData name="DI XF" userId="2a7889fc66a80f19" providerId="LiveId" clId="{E61FE3D5-6F62-4538-BB32-F883BC01E9B7}" dt="2022-08-25T07:09:46.869" v="29" actId="20577"/>
          <ac:spMkLst>
            <pc:docMk/>
            <pc:sldMk cId="1622977674" sldId="283"/>
            <ac:spMk id="2" creationId="{00000000-0000-0000-0000-000000000000}"/>
          </ac:spMkLst>
        </pc:spChg>
      </pc:sldChg>
      <pc:sldMasterChg chg="addSp modSp modSldLayout">
        <pc:chgData name="DI XF" userId="2a7889fc66a80f19" providerId="LiveId" clId="{E61FE3D5-6F62-4538-BB32-F883BC01E9B7}" dt="2022-08-25T07:10:48.658" v="38" actId="478"/>
        <pc:sldMasterMkLst>
          <pc:docMk/>
          <pc:sldMasterMk cId="3645913627" sldId="2147483748"/>
        </pc:sldMasterMkLst>
        <pc:picChg chg="add mod">
          <ac:chgData name="DI XF" userId="2a7889fc66a80f19" providerId="LiveId" clId="{E61FE3D5-6F62-4538-BB32-F883BC01E9B7}" dt="2022-08-25T07:07:19.933" v="5"/>
          <ac:picMkLst>
            <pc:docMk/>
            <pc:sldMasterMk cId="3645913627" sldId="2147483748"/>
            <ac:picMk id="7" creationId="{B528822E-928B-4340-8D14-26CEFF716484}"/>
          </ac:picMkLst>
        </pc:picChg>
        <pc:sldLayoutChg chg="addSp delSp modSp mod">
          <pc:chgData name="DI XF" userId="2a7889fc66a80f19" providerId="LiveId" clId="{E61FE3D5-6F62-4538-BB32-F883BC01E9B7}" dt="2022-08-25T07:10:48.658" v="38" actId="478"/>
          <pc:sldLayoutMkLst>
            <pc:docMk/>
            <pc:sldMasterMk cId="3645913627" sldId="2147483748"/>
            <pc:sldLayoutMk cId="2598223606" sldId="2147483749"/>
          </pc:sldLayoutMkLst>
          <pc:picChg chg="add del mod">
            <ac:chgData name="DI XF" userId="2a7889fc66a80f19" providerId="LiveId" clId="{E61FE3D5-6F62-4538-BB32-F883BC01E9B7}" dt="2022-08-25T07:10:48.658" v="38" actId="478"/>
            <ac:picMkLst>
              <pc:docMk/>
              <pc:sldMasterMk cId="3645913627" sldId="2147483748"/>
              <pc:sldLayoutMk cId="2598223606" sldId="2147483749"/>
              <ac:picMk id="7" creationId="{79753ACC-E228-494A-BB24-573D20C30300}"/>
            </ac:picMkLst>
          </pc:pic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EFDDE6-F1E8-4F04-9284-19F8ED27E931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D2FE6C05-D6A0-4FD8-8B2C-BA98B36BCA7E}">
      <dgm:prSet phldrT="[文本]" custT="1"/>
      <dgm:spPr/>
      <dgm:t>
        <a:bodyPr vert="vert"/>
        <a:lstStyle/>
        <a:p>
          <a:r>
            <a: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选择采购服务</a:t>
          </a:r>
          <a:r>
            <a: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目的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E0A53372-4996-4218-A140-E7248163A327}" type="parTrans" cxnId="{B295CAFA-2239-4365-BE04-CA4638420A47}">
      <dgm:prSet/>
      <dgm:spPr/>
      <dgm:t>
        <a:bodyPr/>
        <a:lstStyle/>
        <a:p>
          <a:endParaRPr lang="zh-CN" altLang="en-US" sz="2400"/>
        </a:p>
      </dgm:t>
    </dgm:pt>
    <dgm:pt modelId="{43BC456C-07FE-4C75-8724-92D4F9B2615F}" type="sibTrans" cxnId="{B295CAFA-2239-4365-BE04-CA4638420A47}">
      <dgm:prSet/>
      <dgm:spPr/>
      <dgm:t>
        <a:bodyPr/>
        <a:lstStyle/>
        <a:p>
          <a:endParaRPr lang="zh-CN" altLang="en-US" sz="2400"/>
        </a:p>
      </dgm:t>
    </dgm:pt>
    <dgm:pt modelId="{2A9C8AE6-4C28-4C33-A2AE-238B5BF2089C}">
      <dgm:prSet phldrT="[文本]" custT="1"/>
      <dgm:spPr/>
      <dgm:t>
        <a:bodyPr/>
        <a:lstStyle/>
        <a:p>
          <a:pPr algn="l"/>
          <a:r>
            <a: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  1. </a:t>
          </a:r>
          <a:r>
            <a: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降低固定成本和经常性成本（规模经济效应）</a:t>
          </a:r>
          <a:endParaRPr lang="zh-CN" altLang="en-US" sz="2400" dirty="0"/>
        </a:p>
      </dgm:t>
    </dgm:pt>
    <dgm:pt modelId="{BC9B10F4-4F3E-40BC-BF0C-B1C305F171A2}" type="parTrans" cxnId="{791EFECD-E2BD-461F-AA85-867D6E7A0179}">
      <dgm:prSet custT="1"/>
      <dgm:spPr/>
      <dgm:t>
        <a:bodyPr/>
        <a:lstStyle/>
        <a:p>
          <a:endParaRPr lang="zh-CN" altLang="en-US" sz="800"/>
        </a:p>
      </dgm:t>
    </dgm:pt>
    <dgm:pt modelId="{5AEEA755-ED43-4E15-8DE8-0EF3280EE42C}" type="sibTrans" cxnId="{791EFECD-E2BD-461F-AA85-867D6E7A0179}">
      <dgm:prSet/>
      <dgm:spPr/>
      <dgm:t>
        <a:bodyPr/>
        <a:lstStyle/>
        <a:p>
          <a:endParaRPr lang="zh-CN" altLang="en-US" sz="2400"/>
        </a:p>
      </dgm:t>
    </dgm:pt>
    <dgm:pt modelId="{D317430C-3EA3-4030-8AF3-ACE9F28ABAFF}">
      <dgm:prSet phldrT="[文本]" custT="1"/>
      <dgm:spPr/>
      <dgm:t>
        <a:bodyPr/>
        <a:lstStyle/>
        <a:p>
          <a:pPr algn="l"/>
          <a:r>
            <a: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  2. </a:t>
          </a:r>
          <a:r>
            <a: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使组织把重点放在核心业务上</a:t>
          </a:r>
          <a:endParaRPr lang="zh-CN" altLang="en-US" sz="2400" dirty="0"/>
        </a:p>
      </dgm:t>
    </dgm:pt>
    <dgm:pt modelId="{BF0FE18D-200A-4CC5-BA4C-9573834F8680}" type="parTrans" cxnId="{4F9B278C-29E9-45BF-88E2-2AC7E9FC5D95}">
      <dgm:prSet custT="1"/>
      <dgm:spPr/>
      <dgm:t>
        <a:bodyPr/>
        <a:lstStyle/>
        <a:p>
          <a:endParaRPr lang="zh-CN" altLang="en-US" sz="700"/>
        </a:p>
      </dgm:t>
    </dgm:pt>
    <dgm:pt modelId="{CC648B8E-3539-4ADD-A51D-DD795F37D286}" type="sibTrans" cxnId="{4F9B278C-29E9-45BF-88E2-2AC7E9FC5D95}">
      <dgm:prSet/>
      <dgm:spPr/>
      <dgm:t>
        <a:bodyPr/>
        <a:lstStyle/>
        <a:p>
          <a:endParaRPr lang="zh-CN" altLang="en-US" sz="2400"/>
        </a:p>
      </dgm:t>
    </dgm:pt>
    <dgm:pt modelId="{92D0B4E8-C9B3-48DB-869D-E01F085EC282}">
      <dgm:prSet phldrT="[文本]" custT="1"/>
      <dgm:spPr/>
      <dgm:t>
        <a:bodyPr/>
        <a:lstStyle/>
        <a:p>
          <a:pPr algn="l"/>
          <a:r>
            <a: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  3. </a:t>
          </a:r>
          <a:r>
            <a: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从外界获得专门的技能和技术</a:t>
          </a:r>
          <a:endParaRPr lang="zh-CN" altLang="en-US" sz="2400" dirty="0"/>
        </a:p>
      </dgm:t>
    </dgm:pt>
    <dgm:pt modelId="{39A18AAD-C1A8-4667-867A-EB2B80E2E863}" type="parTrans" cxnId="{E6A80651-1544-4CD0-A1FC-7A8DD07EBC60}">
      <dgm:prSet custT="1"/>
      <dgm:spPr/>
      <dgm:t>
        <a:bodyPr/>
        <a:lstStyle/>
        <a:p>
          <a:endParaRPr lang="zh-CN" altLang="en-US" sz="700"/>
        </a:p>
      </dgm:t>
    </dgm:pt>
    <dgm:pt modelId="{6964AA1B-1C11-40C1-9856-88D2BC93D501}" type="sibTrans" cxnId="{E6A80651-1544-4CD0-A1FC-7A8DD07EBC60}">
      <dgm:prSet/>
      <dgm:spPr/>
      <dgm:t>
        <a:bodyPr/>
        <a:lstStyle/>
        <a:p>
          <a:endParaRPr lang="zh-CN" altLang="en-US" sz="2400"/>
        </a:p>
      </dgm:t>
    </dgm:pt>
    <dgm:pt modelId="{138C0247-1C8C-4833-8EAF-9E3CB0619676}">
      <dgm:prSet custT="1"/>
      <dgm:spPr/>
      <dgm:t>
        <a:bodyPr/>
        <a:lstStyle/>
        <a:p>
          <a:pPr algn="l"/>
          <a:r>
            <a: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  4. </a:t>
          </a:r>
          <a:r>
            <a: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提供经营的灵活性（高峰期采购外部人员）</a:t>
          </a:r>
        </a:p>
      </dgm:t>
    </dgm:pt>
    <dgm:pt modelId="{D1097447-7518-442F-B2E0-5D38FEC09598}" type="parTrans" cxnId="{E39CB350-1DCC-48AC-8895-502F67356E7A}">
      <dgm:prSet custT="1"/>
      <dgm:spPr/>
      <dgm:t>
        <a:bodyPr/>
        <a:lstStyle/>
        <a:p>
          <a:endParaRPr lang="zh-CN" altLang="en-US" sz="700"/>
        </a:p>
      </dgm:t>
    </dgm:pt>
    <dgm:pt modelId="{036ED996-538E-4004-8C48-48CDFBAD7DD7}" type="sibTrans" cxnId="{E39CB350-1DCC-48AC-8895-502F67356E7A}">
      <dgm:prSet/>
      <dgm:spPr/>
      <dgm:t>
        <a:bodyPr/>
        <a:lstStyle/>
        <a:p>
          <a:endParaRPr lang="zh-CN" altLang="en-US" sz="2400"/>
        </a:p>
      </dgm:t>
    </dgm:pt>
    <dgm:pt modelId="{98E6FB2A-9D47-4D7F-B814-F08E022A13D2}">
      <dgm:prSet custT="1"/>
      <dgm:spPr/>
      <dgm:t>
        <a:bodyPr/>
        <a:lstStyle/>
        <a:p>
          <a:pPr algn="l"/>
          <a:r>
            <a: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  5. </a:t>
          </a:r>
          <a:r>
            <a: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提高责任性（借助</a:t>
          </a:r>
          <a:r>
            <a: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合同、协议</a:t>
          </a:r>
          <a:r>
            <a: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）</a:t>
          </a:r>
        </a:p>
      </dgm:t>
    </dgm:pt>
    <dgm:pt modelId="{0E4C3959-4EC9-4BCE-AB66-94B3FF0539BF}" type="parTrans" cxnId="{92DB711B-FB63-4393-974B-F8CE4D0A685D}">
      <dgm:prSet custT="1"/>
      <dgm:spPr/>
      <dgm:t>
        <a:bodyPr/>
        <a:lstStyle/>
        <a:p>
          <a:endParaRPr lang="zh-CN" altLang="en-US" sz="800"/>
        </a:p>
      </dgm:t>
    </dgm:pt>
    <dgm:pt modelId="{B03EFACE-1193-40DD-B381-C07BA8DA3BC3}" type="sibTrans" cxnId="{92DB711B-FB63-4393-974B-F8CE4D0A685D}">
      <dgm:prSet/>
      <dgm:spPr/>
      <dgm:t>
        <a:bodyPr/>
        <a:lstStyle/>
        <a:p>
          <a:endParaRPr lang="zh-CN" altLang="en-US" sz="2400"/>
        </a:p>
      </dgm:t>
    </dgm:pt>
    <dgm:pt modelId="{A3DA5798-1C11-4BDB-81D4-16E7E0DDDDDD}" type="pres">
      <dgm:prSet presAssocID="{75EFDDE6-F1E8-4F04-9284-19F8ED27E93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FD2F139-762D-4CFE-9763-965B196FF728}" type="pres">
      <dgm:prSet presAssocID="{D2FE6C05-D6A0-4FD8-8B2C-BA98B36BCA7E}" presName="root1" presStyleCnt="0"/>
      <dgm:spPr/>
    </dgm:pt>
    <dgm:pt modelId="{54415183-C4A5-4E41-8EA6-086F370486E5}" type="pres">
      <dgm:prSet presAssocID="{D2FE6C05-D6A0-4FD8-8B2C-BA98B36BCA7E}" presName="LevelOneTextNode" presStyleLbl="node0" presStyleIdx="0" presStyleCnt="1" custScaleY="109577">
        <dgm:presLayoutVars>
          <dgm:chPref val="3"/>
        </dgm:presLayoutVars>
      </dgm:prSet>
      <dgm:spPr/>
    </dgm:pt>
    <dgm:pt modelId="{D9DEB334-C285-4E6F-BE84-E472EE8C5FDF}" type="pres">
      <dgm:prSet presAssocID="{D2FE6C05-D6A0-4FD8-8B2C-BA98B36BCA7E}" presName="level2hierChild" presStyleCnt="0"/>
      <dgm:spPr/>
    </dgm:pt>
    <dgm:pt modelId="{5BF3DAD8-6C3F-4253-8AA1-7FA44D1676C4}" type="pres">
      <dgm:prSet presAssocID="{BC9B10F4-4F3E-40BC-BF0C-B1C305F171A2}" presName="conn2-1" presStyleLbl="parChTrans1D2" presStyleIdx="0" presStyleCnt="5"/>
      <dgm:spPr/>
    </dgm:pt>
    <dgm:pt modelId="{1ED681EE-EDB8-42F2-95B7-A37429D16605}" type="pres">
      <dgm:prSet presAssocID="{BC9B10F4-4F3E-40BC-BF0C-B1C305F171A2}" presName="connTx" presStyleLbl="parChTrans1D2" presStyleIdx="0" presStyleCnt="5"/>
      <dgm:spPr/>
    </dgm:pt>
    <dgm:pt modelId="{FE49643D-6564-4EC9-936C-F0D9B0CD3AE4}" type="pres">
      <dgm:prSet presAssocID="{2A9C8AE6-4C28-4C33-A2AE-238B5BF2089C}" presName="root2" presStyleCnt="0"/>
      <dgm:spPr/>
    </dgm:pt>
    <dgm:pt modelId="{C600AFEE-6413-4A3E-9575-EC3AD4F53D6D}" type="pres">
      <dgm:prSet presAssocID="{2A9C8AE6-4C28-4C33-A2AE-238B5BF2089C}" presName="LevelTwoTextNode" presStyleLbl="node2" presStyleIdx="0" presStyleCnt="5" custScaleX="302885">
        <dgm:presLayoutVars>
          <dgm:chPref val="3"/>
        </dgm:presLayoutVars>
      </dgm:prSet>
      <dgm:spPr/>
    </dgm:pt>
    <dgm:pt modelId="{AD7BEB4C-30E0-43E2-BA17-4502DD2B0263}" type="pres">
      <dgm:prSet presAssocID="{2A9C8AE6-4C28-4C33-A2AE-238B5BF2089C}" presName="level3hierChild" presStyleCnt="0"/>
      <dgm:spPr/>
    </dgm:pt>
    <dgm:pt modelId="{CCC9DA7A-5663-48AA-BEC8-05A50D79BB1B}" type="pres">
      <dgm:prSet presAssocID="{BF0FE18D-200A-4CC5-BA4C-9573834F8680}" presName="conn2-1" presStyleLbl="parChTrans1D2" presStyleIdx="1" presStyleCnt="5"/>
      <dgm:spPr/>
    </dgm:pt>
    <dgm:pt modelId="{46A790CD-D5A9-4735-9B59-B81D76590130}" type="pres">
      <dgm:prSet presAssocID="{BF0FE18D-200A-4CC5-BA4C-9573834F8680}" presName="connTx" presStyleLbl="parChTrans1D2" presStyleIdx="1" presStyleCnt="5"/>
      <dgm:spPr/>
    </dgm:pt>
    <dgm:pt modelId="{534E895D-E702-4DF8-8D5C-CF152C8C69D1}" type="pres">
      <dgm:prSet presAssocID="{D317430C-3EA3-4030-8AF3-ACE9F28ABAFF}" presName="root2" presStyleCnt="0"/>
      <dgm:spPr/>
    </dgm:pt>
    <dgm:pt modelId="{7F1B37B3-68D4-46D4-BE9E-5BBCD229EB82}" type="pres">
      <dgm:prSet presAssocID="{D317430C-3EA3-4030-8AF3-ACE9F28ABAFF}" presName="LevelTwoTextNode" presStyleLbl="node2" presStyleIdx="1" presStyleCnt="5" custScaleX="302885">
        <dgm:presLayoutVars>
          <dgm:chPref val="3"/>
        </dgm:presLayoutVars>
      </dgm:prSet>
      <dgm:spPr/>
    </dgm:pt>
    <dgm:pt modelId="{32E5808A-9B18-476E-B93F-A0F133AEC3C9}" type="pres">
      <dgm:prSet presAssocID="{D317430C-3EA3-4030-8AF3-ACE9F28ABAFF}" presName="level3hierChild" presStyleCnt="0"/>
      <dgm:spPr/>
    </dgm:pt>
    <dgm:pt modelId="{65006BCF-1C04-4D7A-958E-DF868BFF8B67}" type="pres">
      <dgm:prSet presAssocID="{39A18AAD-C1A8-4667-867A-EB2B80E2E863}" presName="conn2-1" presStyleLbl="parChTrans1D2" presStyleIdx="2" presStyleCnt="5"/>
      <dgm:spPr/>
    </dgm:pt>
    <dgm:pt modelId="{17961723-09A2-437F-8FC5-4B82CA718C6A}" type="pres">
      <dgm:prSet presAssocID="{39A18AAD-C1A8-4667-867A-EB2B80E2E863}" presName="connTx" presStyleLbl="parChTrans1D2" presStyleIdx="2" presStyleCnt="5"/>
      <dgm:spPr/>
    </dgm:pt>
    <dgm:pt modelId="{D6936C67-3F2C-46C4-AA47-37505EDC3A6F}" type="pres">
      <dgm:prSet presAssocID="{92D0B4E8-C9B3-48DB-869D-E01F085EC282}" presName="root2" presStyleCnt="0"/>
      <dgm:spPr/>
    </dgm:pt>
    <dgm:pt modelId="{FB6F0964-639C-40BD-B672-89FE0DDFA568}" type="pres">
      <dgm:prSet presAssocID="{92D0B4E8-C9B3-48DB-869D-E01F085EC282}" presName="LevelTwoTextNode" presStyleLbl="node2" presStyleIdx="2" presStyleCnt="5" custScaleX="302885">
        <dgm:presLayoutVars>
          <dgm:chPref val="3"/>
        </dgm:presLayoutVars>
      </dgm:prSet>
      <dgm:spPr/>
    </dgm:pt>
    <dgm:pt modelId="{045CDBD9-4A3E-4C2F-BD6B-F03A3CAA67C1}" type="pres">
      <dgm:prSet presAssocID="{92D0B4E8-C9B3-48DB-869D-E01F085EC282}" presName="level3hierChild" presStyleCnt="0"/>
      <dgm:spPr/>
    </dgm:pt>
    <dgm:pt modelId="{6CBB67AD-A825-4968-A159-16807D1534E6}" type="pres">
      <dgm:prSet presAssocID="{D1097447-7518-442F-B2E0-5D38FEC09598}" presName="conn2-1" presStyleLbl="parChTrans1D2" presStyleIdx="3" presStyleCnt="5"/>
      <dgm:spPr/>
    </dgm:pt>
    <dgm:pt modelId="{35CD2A63-40C0-4749-8100-812A9BA22165}" type="pres">
      <dgm:prSet presAssocID="{D1097447-7518-442F-B2E0-5D38FEC09598}" presName="connTx" presStyleLbl="parChTrans1D2" presStyleIdx="3" presStyleCnt="5"/>
      <dgm:spPr/>
    </dgm:pt>
    <dgm:pt modelId="{4575BCE0-79EA-4037-AD84-F23F35A23F5E}" type="pres">
      <dgm:prSet presAssocID="{138C0247-1C8C-4833-8EAF-9E3CB0619676}" presName="root2" presStyleCnt="0"/>
      <dgm:spPr/>
    </dgm:pt>
    <dgm:pt modelId="{CFA9243A-C929-4EC1-A7F2-5BF7BCFA11E2}" type="pres">
      <dgm:prSet presAssocID="{138C0247-1C8C-4833-8EAF-9E3CB0619676}" presName="LevelTwoTextNode" presStyleLbl="node2" presStyleIdx="3" presStyleCnt="5" custScaleX="302885">
        <dgm:presLayoutVars>
          <dgm:chPref val="3"/>
        </dgm:presLayoutVars>
      </dgm:prSet>
      <dgm:spPr/>
    </dgm:pt>
    <dgm:pt modelId="{92F0094A-10BF-4FCF-877B-7833CA9C8159}" type="pres">
      <dgm:prSet presAssocID="{138C0247-1C8C-4833-8EAF-9E3CB0619676}" presName="level3hierChild" presStyleCnt="0"/>
      <dgm:spPr/>
    </dgm:pt>
    <dgm:pt modelId="{3FFC837A-EE59-47CC-93A6-2FA6527C1865}" type="pres">
      <dgm:prSet presAssocID="{0E4C3959-4EC9-4BCE-AB66-94B3FF0539BF}" presName="conn2-1" presStyleLbl="parChTrans1D2" presStyleIdx="4" presStyleCnt="5"/>
      <dgm:spPr/>
    </dgm:pt>
    <dgm:pt modelId="{F7548BAF-02A6-43EF-ABFB-A5FEFFA03E58}" type="pres">
      <dgm:prSet presAssocID="{0E4C3959-4EC9-4BCE-AB66-94B3FF0539BF}" presName="connTx" presStyleLbl="parChTrans1D2" presStyleIdx="4" presStyleCnt="5"/>
      <dgm:spPr/>
    </dgm:pt>
    <dgm:pt modelId="{4A44FFE4-9D70-40F2-8503-2E49162E6045}" type="pres">
      <dgm:prSet presAssocID="{98E6FB2A-9D47-4D7F-B814-F08E022A13D2}" presName="root2" presStyleCnt="0"/>
      <dgm:spPr/>
    </dgm:pt>
    <dgm:pt modelId="{3D16EB45-2D5F-436C-91E9-EA8B222749CE}" type="pres">
      <dgm:prSet presAssocID="{98E6FB2A-9D47-4D7F-B814-F08E022A13D2}" presName="LevelTwoTextNode" presStyleLbl="node2" presStyleIdx="4" presStyleCnt="5" custScaleX="302885">
        <dgm:presLayoutVars>
          <dgm:chPref val="3"/>
        </dgm:presLayoutVars>
      </dgm:prSet>
      <dgm:spPr/>
    </dgm:pt>
    <dgm:pt modelId="{E17A7754-509F-478F-8B80-14AADA851E71}" type="pres">
      <dgm:prSet presAssocID="{98E6FB2A-9D47-4D7F-B814-F08E022A13D2}" presName="level3hierChild" presStyleCnt="0"/>
      <dgm:spPr/>
    </dgm:pt>
  </dgm:ptLst>
  <dgm:cxnLst>
    <dgm:cxn modelId="{1426E404-9C51-4FE0-9798-EEFC0A3ECB84}" type="presOf" srcId="{138C0247-1C8C-4833-8EAF-9E3CB0619676}" destId="{CFA9243A-C929-4EC1-A7F2-5BF7BCFA11E2}" srcOrd="0" destOrd="0" presId="urn:microsoft.com/office/officeart/2008/layout/HorizontalMultiLevelHierarchy"/>
    <dgm:cxn modelId="{92DB711B-FB63-4393-974B-F8CE4D0A685D}" srcId="{D2FE6C05-D6A0-4FD8-8B2C-BA98B36BCA7E}" destId="{98E6FB2A-9D47-4D7F-B814-F08E022A13D2}" srcOrd="4" destOrd="0" parTransId="{0E4C3959-4EC9-4BCE-AB66-94B3FF0539BF}" sibTransId="{B03EFACE-1193-40DD-B381-C07BA8DA3BC3}"/>
    <dgm:cxn modelId="{F8595D1E-20F8-45BF-B8B5-8E91F0DDB607}" type="presOf" srcId="{D1097447-7518-442F-B2E0-5D38FEC09598}" destId="{6CBB67AD-A825-4968-A159-16807D1534E6}" srcOrd="0" destOrd="0" presId="urn:microsoft.com/office/officeart/2008/layout/HorizontalMultiLevelHierarchy"/>
    <dgm:cxn modelId="{8C6F052A-352A-4032-AEA9-5087A96D937E}" type="presOf" srcId="{BC9B10F4-4F3E-40BC-BF0C-B1C305F171A2}" destId="{5BF3DAD8-6C3F-4253-8AA1-7FA44D1676C4}" srcOrd="0" destOrd="0" presId="urn:microsoft.com/office/officeart/2008/layout/HorizontalMultiLevelHierarchy"/>
    <dgm:cxn modelId="{F4F9AB41-D037-405C-8641-DA6D2CDEF709}" type="presOf" srcId="{0E4C3959-4EC9-4BCE-AB66-94B3FF0539BF}" destId="{F7548BAF-02A6-43EF-ABFB-A5FEFFA03E58}" srcOrd="1" destOrd="0" presId="urn:microsoft.com/office/officeart/2008/layout/HorizontalMultiLevelHierarchy"/>
    <dgm:cxn modelId="{FB55F143-DD5C-4434-83CA-F3D147B3AF38}" type="presOf" srcId="{BF0FE18D-200A-4CC5-BA4C-9573834F8680}" destId="{46A790CD-D5A9-4735-9B59-B81D76590130}" srcOrd="1" destOrd="0" presId="urn:microsoft.com/office/officeart/2008/layout/HorizontalMultiLevelHierarchy"/>
    <dgm:cxn modelId="{9B21A244-B4D7-4054-BFAA-DBEF15B8AD5E}" type="presOf" srcId="{39A18AAD-C1A8-4667-867A-EB2B80E2E863}" destId="{17961723-09A2-437F-8FC5-4B82CA718C6A}" srcOrd="1" destOrd="0" presId="urn:microsoft.com/office/officeart/2008/layout/HorizontalMultiLevelHierarchy"/>
    <dgm:cxn modelId="{2688564E-352F-42FD-9B30-E341D2F54360}" type="presOf" srcId="{2A9C8AE6-4C28-4C33-A2AE-238B5BF2089C}" destId="{C600AFEE-6413-4A3E-9575-EC3AD4F53D6D}" srcOrd="0" destOrd="0" presId="urn:microsoft.com/office/officeart/2008/layout/HorizontalMultiLevelHierarchy"/>
    <dgm:cxn modelId="{E39CB350-1DCC-48AC-8895-502F67356E7A}" srcId="{D2FE6C05-D6A0-4FD8-8B2C-BA98B36BCA7E}" destId="{138C0247-1C8C-4833-8EAF-9E3CB0619676}" srcOrd="3" destOrd="0" parTransId="{D1097447-7518-442F-B2E0-5D38FEC09598}" sibTransId="{036ED996-538E-4004-8C48-48CDFBAD7DD7}"/>
    <dgm:cxn modelId="{E6A80651-1544-4CD0-A1FC-7A8DD07EBC60}" srcId="{D2FE6C05-D6A0-4FD8-8B2C-BA98B36BCA7E}" destId="{92D0B4E8-C9B3-48DB-869D-E01F085EC282}" srcOrd="2" destOrd="0" parTransId="{39A18AAD-C1A8-4667-867A-EB2B80E2E863}" sibTransId="{6964AA1B-1C11-40C1-9856-88D2BC93D501}"/>
    <dgm:cxn modelId="{BCF6D482-7985-42A1-9AF8-706F59DB2515}" type="presOf" srcId="{BC9B10F4-4F3E-40BC-BF0C-B1C305F171A2}" destId="{1ED681EE-EDB8-42F2-95B7-A37429D16605}" srcOrd="1" destOrd="0" presId="urn:microsoft.com/office/officeart/2008/layout/HorizontalMultiLevelHierarchy"/>
    <dgm:cxn modelId="{BA953689-2F36-4E94-A480-0B378FB309CA}" type="presOf" srcId="{39A18AAD-C1A8-4667-867A-EB2B80E2E863}" destId="{65006BCF-1C04-4D7A-958E-DF868BFF8B67}" srcOrd="0" destOrd="0" presId="urn:microsoft.com/office/officeart/2008/layout/HorizontalMultiLevelHierarchy"/>
    <dgm:cxn modelId="{4F9B278C-29E9-45BF-88E2-2AC7E9FC5D95}" srcId="{D2FE6C05-D6A0-4FD8-8B2C-BA98B36BCA7E}" destId="{D317430C-3EA3-4030-8AF3-ACE9F28ABAFF}" srcOrd="1" destOrd="0" parTransId="{BF0FE18D-200A-4CC5-BA4C-9573834F8680}" sibTransId="{CC648B8E-3539-4ADD-A51D-DD795F37D286}"/>
    <dgm:cxn modelId="{20651C8F-F7CB-412E-B833-04272CF36C78}" type="presOf" srcId="{75EFDDE6-F1E8-4F04-9284-19F8ED27E931}" destId="{A3DA5798-1C11-4BDB-81D4-16E7E0DDDDDD}" srcOrd="0" destOrd="0" presId="urn:microsoft.com/office/officeart/2008/layout/HorizontalMultiLevelHierarchy"/>
    <dgm:cxn modelId="{08B412A6-B4C0-483E-9046-A1461E8F519C}" type="presOf" srcId="{92D0B4E8-C9B3-48DB-869D-E01F085EC282}" destId="{FB6F0964-639C-40BD-B672-89FE0DDFA568}" srcOrd="0" destOrd="0" presId="urn:microsoft.com/office/officeart/2008/layout/HorizontalMultiLevelHierarchy"/>
    <dgm:cxn modelId="{E76E38A9-0E3B-4AE7-946D-4690A9387D09}" type="presOf" srcId="{98E6FB2A-9D47-4D7F-B814-F08E022A13D2}" destId="{3D16EB45-2D5F-436C-91E9-EA8B222749CE}" srcOrd="0" destOrd="0" presId="urn:microsoft.com/office/officeart/2008/layout/HorizontalMultiLevelHierarchy"/>
    <dgm:cxn modelId="{791EFECD-E2BD-461F-AA85-867D6E7A0179}" srcId="{D2FE6C05-D6A0-4FD8-8B2C-BA98B36BCA7E}" destId="{2A9C8AE6-4C28-4C33-A2AE-238B5BF2089C}" srcOrd="0" destOrd="0" parTransId="{BC9B10F4-4F3E-40BC-BF0C-B1C305F171A2}" sibTransId="{5AEEA755-ED43-4E15-8DE8-0EF3280EE42C}"/>
    <dgm:cxn modelId="{37D4BEE7-A935-4E14-902A-185AECD83B63}" type="presOf" srcId="{D1097447-7518-442F-B2E0-5D38FEC09598}" destId="{35CD2A63-40C0-4749-8100-812A9BA22165}" srcOrd="1" destOrd="0" presId="urn:microsoft.com/office/officeart/2008/layout/HorizontalMultiLevelHierarchy"/>
    <dgm:cxn modelId="{422757F0-BB2C-44F6-BDD8-28FA2CA545A0}" type="presOf" srcId="{D2FE6C05-D6A0-4FD8-8B2C-BA98B36BCA7E}" destId="{54415183-C4A5-4E41-8EA6-086F370486E5}" srcOrd="0" destOrd="0" presId="urn:microsoft.com/office/officeart/2008/layout/HorizontalMultiLevelHierarchy"/>
    <dgm:cxn modelId="{BC30AFF0-C0EB-40DE-8C75-5292CBDBC421}" type="presOf" srcId="{BF0FE18D-200A-4CC5-BA4C-9573834F8680}" destId="{CCC9DA7A-5663-48AA-BEC8-05A50D79BB1B}" srcOrd="0" destOrd="0" presId="urn:microsoft.com/office/officeart/2008/layout/HorizontalMultiLevelHierarchy"/>
    <dgm:cxn modelId="{A1EA65F3-1990-4C30-A50A-D6A0C376806B}" type="presOf" srcId="{D317430C-3EA3-4030-8AF3-ACE9F28ABAFF}" destId="{7F1B37B3-68D4-46D4-BE9E-5BBCD229EB82}" srcOrd="0" destOrd="0" presId="urn:microsoft.com/office/officeart/2008/layout/HorizontalMultiLevelHierarchy"/>
    <dgm:cxn modelId="{1FF88FF9-2359-4E30-9167-45EA2AA313C7}" type="presOf" srcId="{0E4C3959-4EC9-4BCE-AB66-94B3FF0539BF}" destId="{3FFC837A-EE59-47CC-93A6-2FA6527C1865}" srcOrd="0" destOrd="0" presId="urn:microsoft.com/office/officeart/2008/layout/HorizontalMultiLevelHierarchy"/>
    <dgm:cxn modelId="{B295CAFA-2239-4365-BE04-CA4638420A47}" srcId="{75EFDDE6-F1E8-4F04-9284-19F8ED27E931}" destId="{D2FE6C05-D6A0-4FD8-8B2C-BA98B36BCA7E}" srcOrd="0" destOrd="0" parTransId="{E0A53372-4996-4218-A140-E7248163A327}" sibTransId="{43BC456C-07FE-4C75-8724-92D4F9B2615F}"/>
    <dgm:cxn modelId="{2AA165AA-F79A-485F-9011-EDA9DD055DDE}" type="presParOf" srcId="{A3DA5798-1C11-4BDB-81D4-16E7E0DDDDDD}" destId="{4FD2F139-762D-4CFE-9763-965B196FF728}" srcOrd="0" destOrd="0" presId="urn:microsoft.com/office/officeart/2008/layout/HorizontalMultiLevelHierarchy"/>
    <dgm:cxn modelId="{BABF79FA-DA9F-4868-B779-733441F825F9}" type="presParOf" srcId="{4FD2F139-762D-4CFE-9763-965B196FF728}" destId="{54415183-C4A5-4E41-8EA6-086F370486E5}" srcOrd="0" destOrd="0" presId="urn:microsoft.com/office/officeart/2008/layout/HorizontalMultiLevelHierarchy"/>
    <dgm:cxn modelId="{B433A5B3-9BCC-400D-A582-A39CDB01B6C8}" type="presParOf" srcId="{4FD2F139-762D-4CFE-9763-965B196FF728}" destId="{D9DEB334-C285-4E6F-BE84-E472EE8C5FDF}" srcOrd="1" destOrd="0" presId="urn:microsoft.com/office/officeart/2008/layout/HorizontalMultiLevelHierarchy"/>
    <dgm:cxn modelId="{A9526A9C-566D-42E6-8946-F961E9164185}" type="presParOf" srcId="{D9DEB334-C285-4E6F-BE84-E472EE8C5FDF}" destId="{5BF3DAD8-6C3F-4253-8AA1-7FA44D1676C4}" srcOrd="0" destOrd="0" presId="urn:microsoft.com/office/officeart/2008/layout/HorizontalMultiLevelHierarchy"/>
    <dgm:cxn modelId="{F56AE2F5-ED0F-4C0A-BAF0-7DE521EE4A0D}" type="presParOf" srcId="{5BF3DAD8-6C3F-4253-8AA1-7FA44D1676C4}" destId="{1ED681EE-EDB8-42F2-95B7-A37429D16605}" srcOrd="0" destOrd="0" presId="urn:microsoft.com/office/officeart/2008/layout/HorizontalMultiLevelHierarchy"/>
    <dgm:cxn modelId="{B6E06CCE-491F-4C0F-AE58-5FF07AFF9B74}" type="presParOf" srcId="{D9DEB334-C285-4E6F-BE84-E472EE8C5FDF}" destId="{FE49643D-6564-4EC9-936C-F0D9B0CD3AE4}" srcOrd="1" destOrd="0" presId="urn:microsoft.com/office/officeart/2008/layout/HorizontalMultiLevelHierarchy"/>
    <dgm:cxn modelId="{65A01F27-634C-43D6-8F9A-AB31349607D6}" type="presParOf" srcId="{FE49643D-6564-4EC9-936C-F0D9B0CD3AE4}" destId="{C600AFEE-6413-4A3E-9575-EC3AD4F53D6D}" srcOrd="0" destOrd="0" presId="urn:microsoft.com/office/officeart/2008/layout/HorizontalMultiLevelHierarchy"/>
    <dgm:cxn modelId="{47FC7D93-BBF7-4957-8657-B34AB6AF3DDA}" type="presParOf" srcId="{FE49643D-6564-4EC9-936C-F0D9B0CD3AE4}" destId="{AD7BEB4C-30E0-43E2-BA17-4502DD2B0263}" srcOrd="1" destOrd="0" presId="urn:microsoft.com/office/officeart/2008/layout/HorizontalMultiLevelHierarchy"/>
    <dgm:cxn modelId="{301F63B0-780E-4C6B-9EBA-671947574A49}" type="presParOf" srcId="{D9DEB334-C285-4E6F-BE84-E472EE8C5FDF}" destId="{CCC9DA7A-5663-48AA-BEC8-05A50D79BB1B}" srcOrd="2" destOrd="0" presId="urn:microsoft.com/office/officeart/2008/layout/HorizontalMultiLevelHierarchy"/>
    <dgm:cxn modelId="{55EC9D21-2BAF-4702-8F59-F8AB58D459B5}" type="presParOf" srcId="{CCC9DA7A-5663-48AA-BEC8-05A50D79BB1B}" destId="{46A790CD-D5A9-4735-9B59-B81D76590130}" srcOrd="0" destOrd="0" presId="urn:microsoft.com/office/officeart/2008/layout/HorizontalMultiLevelHierarchy"/>
    <dgm:cxn modelId="{E8F4B18F-988D-4CF1-A025-C17D4A2A5A0D}" type="presParOf" srcId="{D9DEB334-C285-4E6F-BE84-E472EE8C5FDF}" destId="{534E895D-E702-4DF8-8D5C-CF152C8C69D1}" srcOrd="3" destOrd="0" presId="urn:microsoft.com/office/officeart/2008/layout/HorizontalMultiLevelHierarchy"/>
    <dgm:cxn modelId="{A2A90157-2357-41A8-AB95-A9F657C07416}" type="presParOf" srcId="{534E895D-E702-4DF8-8D5C-CF152C8C69D1}" destId="{7F1B37B3-68D4-46D4-BE9E-5BBCD229EB82}" srcOrd="0" destOrd="0" presId="urn:microsoft.com/office/officeart/2008/layout/HorizontalMultiLevelHierarchy"/>
    <dgm:cxn modelId="{309983E3-439D-4DDD-916A-CC5D31C537CA}" type="presParOf" srcId="{534E895D-E702-4DF8-8D5C-CF152C8C69D1}" destId="{32E5808A-9B18-476E-B93F-A0F133AEC3C9}" srcOrd="1" destOrd="0" presId="urn:microsoft.com/office/officeart/2008/layout/HorizontalMultiLevelHierarchy"/>
    <dgm:cxn modelId="{55F10A1E-8504-4725-A375-5599330BB3F3}" type="presParOf" srcId="{D9DEB334-C285-4E6F-BE84-E472EE8C5FDF}" destId="{65006BCF-1C04-4D7A-958E-DF868BFF8B67}" srcOrd="4" destOrd="0" presId="urn:microsoft.com/office/officeart/2008/layout/HorizontalMultiLevelHierarchy"/>
    <dgm:cxn modelId="{254F2F8B-96C3-4104-A78F-00248EF108CB}" type="presParOf" srcId="{65006BCF-1C04-4D7A-958E-DF868BFF8B67}" destId="{17961723-09A2-437F-8FC5-4B82CA718C6A}" srcOrd="0" destOrd="0" presId="urn:microsoft.com/office/officeart/2008/layout/HorizontalMultiLevelHierarchy"/>
    <dgm:cxn modelId="{3DCC6B31-8FB3-4885-8039-67BB74E1EDF5}" type="presParOf" srcId="{D9DEB334-C285-4E6F-BE84-E472EE8C5FDF}" destId="{D6936C67-3F2C-46C4-AA47-37505EDC3A6F}" srcOrd="5" destOrd="0" presId="urn:microsoft.com/office/officeart/2008/layout/HorizontalMultiLevelHierarchy"/>
    <dgm:cxn modelId="{25229E01-8752-4871-BA2A-7F3A58E3A2D6}" type="presParOf" srcId="{D6936C67-3F2C-46C4-AA47-37505EDC3A6F}" destId="{FB6F0964-639C-40BD-B672-89FE0DDFA568}" srcOrd="0" destOrd="0" presId="urn:microsoft.com/office/officeart/2008/layout/HorizontalMultiLevelHierarchy"/>
    <dgm:cxn modelId="{66F64D55-9748-444C-BAF2-BEAF5439B83B}" type="presParOf" srcId="{D6936C67-3F2C-46C4-AA47-37505EDC3A6F}" destId="{045CDBD9-4A3E-4C2F-BD6B-F03A3CAA67C1}" srcOrd="1" destOrd="0" presId="urn:microsoft.com/office/officeart/2008/layout/HorizontalMultiLevelHierarchy"/>
    <dgm:cxn modelId="{3E5C14C0-16CE-4269-B4FC-86095480589F}" type="presParOf" srcId="{D9DEB334-C285-4E6F-BE84-E472EE8C5FDF}" destId="{6CBB67AD-A825-4968-A159-16807D1534E6}" srcOrd="6" destOrd="0" presId="urn:microsoft.com/office/officeart/2008/layout/HorizontalMultiLevelHierarchy"/>
    <dgm:cxn modelId="{1C23E4BF-98D5-406A-B4FD-156A13ECA52B}" type="presParOf" srcId="{6CBB67AD-A825-4968-A159-16807D1534E6}" destId="{35CD2A63-40C0-4749-8100-812A9BA22165}" srcOrd="0" destOrd="0" presId="urn:microsoft.com/office/officeart/2008/layout/HorizontalMultiLevelHierarchy"/>
    <dgm:cxn modelId="{8137F63C-4D93-4BBA-A504-4FDFDD8E71E0}" type="presParOf" srcId="{D9DEB334-C285-4E6F-BE84-E472EE8C5FDF}" destId="{4575BCE0-79EA-4037-AD84-F23F35A23F5E}" srcOrd="7" destOrd="0" presId="urn:microsoft.com/office/officeart/2008/layout/HorizontalMultiLevelHierarchy"/>
    <dgm:cxn modelId="{06B83D75-EB8F-475D-A3AA-AEC5D7E06D49}" type="presParOf" srcId="{4575BCE0-79EA-4037-AD84-F23F35A23F5E}" destId="{CFA9243A-C929-4EC1-A7F2-5BF7BCFA11E2}" srcOrd="0" destOrd="0" presId="urn:microsoft.com/office/officeart/2008/layout/HorizontalMultiLevelHierarchy"/>
    <dgm:cxn modelId="{40630B99-4BB9-471C-B998-8FA7DB349E42}" type="presParOf" srcId="{4575BCE0-79EA-4037-AD84-F23F35A23F5E}" destId="{92F0094A-10BF-4FCF-877B-7833CA9C8159}" srcOrd="1" destOrd="0" presId="urn:microsoft.com/office/officeart/2008/layout/HorizontalMultiLevelHierarchy"/>
    <dgm:cxn modelId="{108E34BF-A758-466C-9CDA-86F5F9292971}" type="presParOf" srcId="{D9DEB334-C285-4E6F-BE84-E472EE8C5FDF}" destId="{3FFC837A-EE59-47CC-93A6-2FA6527C1865}" srcOrd="8" destOrd="0" presId="urn:microsoft.com/office/officeart/2008/layout/HorizontalMultiLevelHierarchy"/>
    <dgm:cxn modelId="{26DEC2F9-68D9-4220-B031-ACD1127DD9DD}" type="presParOf" srcId="{3FFC837A-EE59-47CC-93A6-2FA6527C1865}" destId="{F7548BAF-02A6-43EF-ABFB-A5FEFFA03E58}" srcOrd="0" destOrd="0" presId="urn:microsoft.com/office/officeart/2008/layout/HorizontalMultiLevelHierarchy"/>
    <dgm:cxn modelId="{BA492629-F1FA-4B70-90B0-5BA8F511A5D4}" type="presParOf" srcId="{D9DEB334-C285-4E6F-BE84-E472EE8C5FDF}" destId="{4A44FFE4-9D70-40F2-8503-2E49162E6045}" srcOrd="9" destOrd="0" presId="urn:microsoft.com/office/officeart/2008/layout/HorizontalMultiLevelHierarchy"/>
    <dgm:cxn modelId="{CC79F846-2152-4688-B078-94A763373703}" type="presParOf" srcId="{4A44FFE4-9D70-40F2-8503-2E49162E6045}" destId="{3D16EB45-2D5F-436C-91E9-EA8B222749CE}" srcOrd="0" destOrd="0" presId="urn:microsoft.com/office/officeart/2008/layout/HorizontalMultiLevelHierarchy"/>
    <dgm:cxn modelId="{4D5013F2-8530-4C31-ABFF-BF7127BDBC25}" type="presParOf" srcId="{4A44FFE4-9D70-40F2-8503-2E49162E6045}" destId="{E17A7754-509F-478F-8B80-14AADA851E7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C837A-EE59-47CC-93A6-2FA6527C1865}">
      <dsp:nvSpPr>
        <dsp:cNvPr id="0" name=""/>
        <dsp:cNvSpPr/>
      </dsp:nvSpPr>
      <dsp:spPr>
        <a:xfrm>
          <a:off x="707447" y="2124236"/>
          <a:ext cx="459786" cy="1752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9893" y="0"/>
              </a:lnTo>
              <a:lnTo>
                <a:pt x="229893" y="1752233"/>
              </a:lnTo>
              <a:lnTo>
                <a:pt x="459786" y="175223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892051" y="2955064"/>
        <a:ext cx="90577" cy="90577"/>
      </dsp:txXfrm>
    </dsp:sp>
    <dsp:sp modelId="{6CBB67AD-A825-4968-A159-16807D1534E6}">
      <dsp:nvSpPr>
        <dsp:cNvPr id="0" name=""/>
        <dsp:cNvSpPr/>
      </dsp:nvSpPr>
      <dsp:spPr>
        <a:xfrm>
          <a:off x="707447" y="2124236"/>
          <a:ext cx="459786" cy="876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9893" y="0"/>
              </a:lnTo>
              <a:lnTo>
                <a:pt x="229893" y="876116"/>
              </a:lnTo>
              <a:lnTo>
                <a:pt x="459786" y="87611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912604" y="2537558"/>
        <a:ext cx="49471" cy="49471"/>
      </dsp:txXfrm>
    </dsp:sp>
    <dsp:sp modelId="{65006BCF-1C04-4D7A-958E-DF868BFF8B67}">
      <dsp:nvSpPr>
        <dsp:cNvPr id="0" name=""/>
        <dsp:cNvSpPr/>
      </dsp:nvSpPr>
      <dsp:spPr>
        <a:xfrm>
          <a:off x="707447" y="2078516"/>
          <a:ext cx="4597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9786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925845" y="2112741"/>
        <a:ext cx="22989" cy="22989"/>
      </dsp:txXfrm>
    </dsp:sp>
    <dsp:sp modelId="{CCC9DA7A-5663-48AA-BEC8-05A50D79BB1B}">
      <dsp:nvSpPr>
        <dsp:cNvPr id="0" name=""/>
        <dsp:cNvSpPr/>
      </dsp:nvSpPr>
      <dsp:spPr>
        <a:xfrm>
          <a:off x="707447" y="1248119"/>
          <a:ext cx="459786" cy="876116"/>
        </a:xfrm>
        <a:custGeom>
          <a:avLst/>
          <a:gdLst/>
          <a:ahLst/>
          <a:cxnLst/>
          <a:rect l="0" t="0" r="0" b="0"/>
          <a:pathLst>
            <a:path>
              <a:moveTo>
                <a:pt x="0" y="876116"/>
              </a:moveTo>
              <a:lnTo>
                <a:pt x="229893" y="876116"/>
              </a:lnTo>
              <a:lnTo>
                <a:pt x="229893" y="0"/>
              </a:lnTo>
              <a:lnTo>
                <a:pt x="459786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912604" y="1661441"/>
        <a:ext cx="49471" cy="49471"/>
      </dsp:txXfrm>
    </dsp:sp>
    <dsp:sp modelId="{5BF3DAD8-6C3F-4253-8AA1-7FA44D1676C4}">
      <dsp:nvSpPr>
        <dsp:cNvPr id="0" name=""/>
        <dsp:cNvSpPr/>
      </dsp:nvSpPr>
      <dsp:spPr>
        <a:xfrm>
          <a:off x="707447" y="372002"/>
          <a:ext cx="459786" cy="1752233"/>
        </a:xfrm>
        <a:custGeom>
          <a:avLst/>
          <a:gdLst/>
          <a:ahLst/>
          <a:cxnLst/>
          <a:rect l="0" t="0" r="0" b="0"/>
          <a:pathLst>
            <a:path>
              <a:moveTo>
                <a:pt x="0" y="1752233"/>
              </a:moveTo>
              <a:lnTo>
                <a:pt x="229893" y="1752233"/>
              </a:lnTo>
              <a:lnTo>
                <a:pt x="229893" y="0"/>
              </a:lnTo>
              <a:lnTo>
                <a:pt x="459786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892051" y="1202830"/>
        <a:ext cx="90577" cy="90577"/>
      </dsp:txXfrm>
    </dsp:sp>
    <dsp:sp modelId="{54415183-C4A5-4E41-8EA6-086F370486E5}">
      <dsp:nvSpPr>
        <dsp:cNvPr id="0" name=""/>
        <dsp:cNvSpPr/>
      </dsp:nvSpPr>
      <dsp:spPr>
        <a:xfrm rot="16200000">
          <a:off x="-1664100" y="1773789"/>
          <a:ext cx="4042200" cy="7008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vert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选择采购服务</a:t>
          </a:r>
          <a:r>
            <a:rPr lang="zh-CN" altLang="en-US" sz="2800" b="1" kern="1200" dirty="0">
              <a:solidFill>
                <a:srgbClr val="FFFF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目的</a:t>
          </a:r>
          <a:endParaRPr lang="zh-CN" altLang="en-US" sz="2800" kern="1200" dirty="0">
            <a:solidFill>
              <a:srgbClr val="FFFF00"/>
            </a:solidFill>
          </a:endParaRPr>
        </a:p>
      </dsp:txBody>
      <dsp:txXfrm>
        <a:off x="-1664100" y="1773789"/>
        <a:ext cx="4042200" cy="700893"/>
      </dsp:txXfrm>
    </dsp:sp>
    <dsp:sp modelId="{C600AFEE-6413-4A3E-9575-EC3AD4F53D6D}">
      <dsp:nvSpPr>
        <dsp:cNvPr id="0" name=""/>
        <dsp:cNvSpPr/>
      </dsp:nvSpPr>
      <dsp:spPr>
        <a:xfrm>
          <a:off x="1167233" y="21555"/>
          <a:ext cx="6963117" cy="70089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  1. </a:t>
          </a:r>
          <a:r>
            <a:rPr lang="zh-CN" altLang="en-US" sz="2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降低固定成本和经常性成本（规模经济效应）</a:t>
          </a:r>
          <a:endParaRPr lang="zh-CN" altLang="en-US" sz="2400" kern="1200" dirty="0"/>
        </a:p>
      </dsp:txBody>
      <dsp:txXfrm>
        <a:off x="1167233" y="21555"/>
        <a:ext cx="6963117" cy="700893"/>
      </dsp:txXfrm>
    </dsp:sp>
    <dsp:sp modelId="{7F1B37B3-68D4-46D4-BE9E-5BBCD229EB82}">
      <dsp:nvSpPr>
        <dsp:cNvPr id="0" name=""/>
        <dsp:cNvSpPr/>
      </dsp:nvSpPr>
      <dsp:spPr>
        <a:xfrm>
          <a:off x="1167233" y="897672"/>
          <a:ext cx="6963117" cy="70089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  2. </a:t>
          </a:r>
          <a:r>
            <a:rPr lang="zh-CN" altLang="en-US" sz="2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使组织把重点放在核心业务上</a:t>
          </a:r>
          <a:endParaRPr lang="zh-CN" altLang="en-US" sz="2400" kern="1200" dirty="0"/>
        </a:p>
      </dsp:txBody>
      <dsp:txXfrm>
        <a:off x="1167233" y="897672"/>
        <a:ext cx="6963117" cy="700893"/>
      </dsp:txXfrm>
    </dsp:sp>
    <dsp:sp modelId="{FB6F0964-639C-40BD-B672-89FE0DDFA568}">
      <dsp:nvSpPr>
        <dsp:cNvPr id="0" name=""/>
        <dsp:cNvSpPr/>
      </dsp:nvSpPr>
      <dsp:spPr>
        <a:xfrm>
          <a:off x="1167233" y="1773789"/>
          <a:ext cx="6963117" cy="70089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  3. </a:t>
          </a:r>
          <a:r>
            <a:rPr lang="zh-CN" altLang="en-US" sz="2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从外界获得专门的技能和技术</a:t>
          </a:r>
          <a:endParaRPr lang="zh-CN" altLang="en-US" sz="2400" kern="1200" dirty="0"/>
        </a:p>
      </dsp:txBody>
      <dsp:txXfrm>
        <a:off x="1167233" y="1773789"/>
        <a:ext cx="6963117" cy="700893"/>
      </dsp:txXfrm>
    </dsp:sp>
    <dsp:sp modelId="{CFA9243A-C929-4EC1-A7F2-5BF7BCFA11E2}">
      <dsp:nvSpPr>
        <dsp:cNvPr id="0" name=""/>
        <dsp:cNvSpPr/>
      </dsp:nvSpPr>
      <dsp:spPr>
        <a:xfrm>
          <a:off x="1167233" y="2649906"/>
          <a:ext cx="6963117" cy="70089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  4. </a:t>
          </a:r>
          <a:r>
            <a:rPr lang="zh-CN" altLang="en-US" sz="2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提供经营的灵活性（高峰期采购外部人员）</a:t>
          </a:r>
        </a:p>
      </dsp:txBody>
      <dsp:txXfrm>
        <a:off x="1167233" y="2649906"/>
        <a:ext cx="6963117" cy="700893"/>
      </dsp:txXfrm>
    </dsp:sp>
    <dsp:sp modelId="{3D16EB45-2D5F-436C-91E9-EA8B222749CE}">
      <dsp:nvSpPr>
        <dsp:cNvPr id="0" name=""/>
        <dsp:cNvSpPr/>
      </dsp:nvSpPr>
      <dsp:spPr>
        <a:xfrm>
          <a:off x="1167233" y="3526023"/>
          <a:ext cx="6963117" cy="70089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  5. </a:t>
          </a:r>
          <a:r>
            <a:rPr lang="zh-CN" altLang="en-US" sz="2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提高责任性（借助</a:t>
          </a:r>
          <a:r>
            <a:rPr lang="zh-CN" altLang="en-US" sz="2400" b="1" kern="12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合同、协议</a:t>
          </a:r>
          <a:r>
            <a:rPr lang="zh-CN" altLang="en-US" sz="2400" b="1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）</a:t>
          </a:r>
        </a:p>
      </dsp:txBody>
      <dsp:txXfrm>
        <a:off x="1167233" y="3526023"/>
        <a:ext cx="6963117" cy="700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574AC39-44E6-425E-AF49-CF7D189F346F}" type="datetimeFigureOut">
              <a:rPr lang="en-US" altLang="zh-CN" smtClean="0">
                <a:ea typeface="Microsoft YaHei UI" panose="020B0503020204020204" pitchFamily="34" charset="-122"/>
              </a:rPr>
              <a:t>10/4/2022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320F472-929B-459B-8D82-2FABCC5B32A0}" type="slidenum">
              <a:rPr 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DF2775BC-6312-42C7-B7C5-EA6783C2D9CA}" type="datetimeFigureOut">
              <a:rPr lang="en-US" altLang="zh-CN" smtClean="0"/>
              <a:pPr/>
              <a:t>10/4/2022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7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67F715A1-4ADC-44E0-9587-804FF39D6B22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2022/10/4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22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2022/10/4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51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0362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0365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altLang="zh-CN" smtClean="0"/>
              <a:pPr/>
              <a:t>10/4/2022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029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2022/10/4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59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6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2022/10/4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83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3"/>
            <a:ext cx="38862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3"/>
            <a:ext cx="38862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2022/10/4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71F980B-0563-4F42-BABF-9082C6EB5EC4}"/>
              </a:ext>
            </a:extLst>
          </p:cNvPr>
          <p:cNvCxnSpPr/>
          <p:nvPr userDrawn="1"/>
        </p:nvCxnSpPr>
        <p:spPr>
          <a:xfrm>
            <a:off x="268543" y="1396355"/>
            <a:ext cx="87212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63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2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3"/>
            <a:ext cx="386715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3"/>
            <a:ext cx="38862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2022/10/4</a:t>
            </a:fld>
            <a:endParaRPr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97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2022/10/4</a:t>
            </a:fld>
            <a:endParaRPr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2022/10/4</a:t>
            </a:fld>
            <a:endParaRPr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05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3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altLang="zh-CN" smtClean="0"/>
              <a:pPr/>
              <a:t>10/4/2022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650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altLang="zh-CN" smtClean="0"/>
              <a:pPr/>
              <a:t>10/4/2022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557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altLang="zh-CN" smtClean="0"/>
              <a:pPr/>
              <a:t>10/4/2022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28822E-928B-4340-8D14-26CEFF716484}"/>
              </a:ext>
            </a:extLst>
          </p:cNvPr>
          <p:cNvPicPr/>
          <p:nvPr userDrawn="1"/>
        </p:nvPicPr>
        <p:blipFill rotWithShape="1">
          <a:blip r:embed="rId13">
            <a:duotone>
              <a:prstClr val="black"/>
              <a:srgbClr val="00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72"/>
          <a:stretch/>
        </p:blipFill>
        <p:spPr>
          <a:xfrm>
            <a:off x="8199452" y="136522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1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9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40" Type="http://schemas.openxmlformats.org/officeDocument/2006/relationships/image" Target="../media/image40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8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effectLst/>
              </a:rPr>
              <a:t>专业课程综合实训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III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019324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6 </a:t>
            </a:r>
            <a:r>
              <a:rPr lang="zh-CN" altLang="en-US" sz="2800" b="1" dirty="0">
                <a:solidFill>
                  <a:srgbClr val="C00000"/>
                </a:solidFill>
              </a:rPr>
              <a:t>采购管理、敏捷需求收集</a:t>
            </a:r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敏捷需求收集</a:t>
            </a:r>
            <a:endParaRPr lang="zh-CN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4AB0EB-AB34-48CE-A834-969EE6852CF1}"/>
              </a:ext>
            </a:extLst>
          </p:cNvPr>
          <p:cNvSpPr txBox="1"/>
          <p:nvPr/>
        </p:nvSpPr>
        <p:spPr>
          <a:xfrm>
            <a:off x="922663" y="2967335"/>
            <a:ext cx="2095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  <a:cs typeface="华文隶书"/>
              </a:rPr>
              <a:t>用户故事卡片</a:t>
            </a:r>
            <a:r>
              <a:rPr lang="zh-CN" altLang="en-US" sz="2400" dirty="0">
                <a:solidFill>
                  <a:srgbClr val="C00000"/>
                </a:solidFill>
                <a:latin typeface="+mj-ea"/>
                <a:ea typeface="+mj-ea"/>
                <a:cs typeface="华文隶书"/>
              </a:rPr>
              <a:t>模板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FC7E650-B5A0-4D2D-8270-922849238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228413"/>
              </p:ext>
            </p:extLst>
          </p:nvPr>
        </p:nvGraphicFramePr>
        <p:xfrm>
          <a:off x="3883874" y="805517"/>
          <a:ext cx="4869833" cy="58057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69833">
                  <a:extLst>
                    <a:ext uri="{9D8B030D-6E8A-4147-A177-3AD203B41FA5}">
                      <a16:colId xmlns:a16="http://schemas.microsoft.com/office/drawing/2014/main" val="2837573376"/>
                    </a:ext>
                  </a:extLst>
                </a:gridCol>
              </a:tblGrid>
              <a:tr h="285075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Story name                                    Story ID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42" marR="589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761314"/>
                  </a:ext>
                </a:extLst>
              </a:tr>
              <a:tr h="1898212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As a </a:t>
                      </a:r>
                      <a:r>
                        <a:rPr lang="en-US" sz="2000" i="1" kern="100" dirty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zh-CN" altLang="en-US" sz="2000" i="1" kern="100" dirty="0">
                          <a:solidFill>
                            <a:schemeClr val="tx1"/>
                          </a:solidFill>
                          <a:effectLst/>
                        </a:rPr>
                        <a:t>角色</a:t>
                      </a:r>
                      <a:r>
                        <a:rPr lang="en-US" altLang="zh-CN" sz="2000" i="1" kern="100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</a:p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I want </a:t>
                      </a:r>
                      <a:r>
                        <a:rPr lang="en-US" sz="2000" i="1" kern="100" dirty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zh-CN" altLang="en-US" sz="2000" i="1" kern="100" dirty="0">
                          <a:solidFill>
                            <a:schemeClr val="tx1"/>
                          </a:solidFill>
                          <a:effectLst/>
                        </a:rPr>
                        <a:t>功能或非功能需求</a:t>
                      </a:r>
                      <a:r>
                        <a:rPr lang="en-US" altLang="zh-CN" sz="2000" i="1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altLang="en-US" sz="2000" i="1" kern="100" dirty="0">
                          <a:solidFill>
                            <a:schemeClr val="tx1"/>
                          </a:solidFill>
                          <a:effectLst/>
                        </a:rPr>
                        <a:t>目标</a:t>
                      </a:r>
                      <a:r>
                        <a:rPr lang="en-US" altLang="zh-CN" sz="2000" i="1" kern="100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</a:p>
                    <a:p>
                      <a:pPr algn="just"/>
                      <a:endParaRPr lang="en-US" alt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So that </a:t>
                      </a:r>
                      <a:r>
                        <a:rPr lang="en-US" sz="2000" i="1" kern="100" dirty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zh-CN" altLang="en-US" sz="2000" i="1" kern="100" dirty="0">
                          <a:solidFill>
                            <a:schemeClr val="tx1"/>
                          </a:solidFill>
                          <a:effectLst/>
                        </a:rPr>
                        <a:t>达到业务价值</a:t>
                      </a:r>
                      <a:r>
                        <a:rPr lang="en-US" altLang="zh-CN" sz="2000" i="1" kern="100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</a:p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42" marR="589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434256"/>
                  </a:ext>
                </a:extLst>
              </a:tr>
              <a:tr h="303576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Priority: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42" marR="589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618075"/>
                  </a:ext>
                </a:extLst>
              </a:tr>
              <a:tr h="288501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Date started:                                 Date Finished: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42" marR="589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669320"/>
                  </a:ext>
                </a:extLst>
              </a:tr>
              <a:tr h="1913288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Acceptance Criteria</a:t>
                      </a:r>
                      <a:r>
                        <a:rPr lang="zh-CN" alt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：</a:t>
                      </a:r>
                      <a:endParaRPr lang="en-US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/>
                      <a:r>
                        <a:rPr lang="en-US" altLang="zh-CN" sz="2000" b="0" i="1" kern="100" dirty="0">
                          <a:solidFill>
                            <a:schemeClr val="tx1"/>
                          </a:solidFill>
                          <a:effectLst/>
                        </a:rPr>
                        <a:t>Given &lt;</a:t>
                      </a:r>
                      <a:r>
                        <a:rPr lang="zh-CN" altLang="en-US" sz="2000" b="0" i="1" kern="100" dirty="0">
                          <a:solidFill>
                            <a:schemeClr val="tx1"/>
                          </a:solidFill>
                          <a:effectLst/>
                        </a:rPr>
                        <a:t>什么样的条件</a:t>
                      </a:r>
                      <a:r>
                        <a:rPr lang="en-US" altLang="zh-CN" sz="2000" b="0" i="1" kern="100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</a:p>
                    <a:p>
                      <a:pPr algn="just"/>
                      <a:r>
                        <a:rPr lang="en-US" altLang="zh-CN" sz="2000" b="0" i="1" kern="100" dirty="0">
                          <a:solidFill>
                            <a:schemeClr val="tx1"/>
                          </a:solidFill>
                          <a:effectLst/>
                        </a:rPr>
                        <a:t>When &lt;</a:t>
                      </a:r>
                      <a:r>
                        <a:rPr lang="zh-CN" altLang="en-US" sz="2000" b="0" i="1" kern="100" dirty="0">
                          <a:solidFill>
                            <a:schemeClr val="tx1"/>
                          </a:solidFill>
                          <a:effectLst/>
                        </a:rPr>
                        <a:t>采取了什么行动</a:t>
                      </a:r>
                      <a:r>
                        <a:rPr lang="en-US" altLang="zh-CN" sz="2000" b="0" i="1" kern="100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</a:p>
                    <a:p>
                      <a:pPr algn="just"/>
                      <a:r>
                        <a:rPr lang="en-US" altLang="zh-CN" sz="2000" b="0" i="1" kern="100" dirty="0">
                          <a:solidFill>
                            <a:schemeClr val="tx1"/>
                          </a:solidFill>
                          <a:effectLst/>
                        </a:rPr>
                        <a:t>Then &lt;</a:t>
                      </a:r>
                      <a:r>
                        <a:rPr lang="zh-CN" altLang="en-US" sz="2000" b="0" i="1" kern="100" dirty="0">
                          <a:solidFill>
                            <a:schemeClr val="tx1"/>
                          </a:solidFill>
                          <a:effectLst/>
                        </a:rPr>
                        <a:t>得到什么结果</a:t>
                      </a:r>
                      <a:r>
                        <a:rPr lang="en-US" altLang="zh-CN" sz="2000" b="0" i="1" kern="100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</a:p>
                    <a:p>
                      <a:pPr algn="just"/>
                      <a:endParaRPr 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42" marR="589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06971"/>
                  </a:ext>
                </a:extLst>
              </a:tr>
              <a:tr h="775047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Notes: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42" marR="589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402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000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敏捷需求收集</a:t>
            </a:r>
            <a:endParaRPr lang="zh-CN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4AB0EB-AB34-48CE-A834-969EE6852CF1}"/>
              </a:ext>
            </a:extLst>
          </p:cNvPr>
          <p:cNvSpPr txBox="1"/>
          <p:nvPr/>
        </p:nvSpPr>
        <p:spPr>
          <a:xfrm>
            <a:off x="543522" y="3013501"/>
            <a:ext cx="2095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  <a:cs typeface="华文隶书"/>
              </a:rPr>
              <a:t>用户故事卡片</a:t>
            </a:r>
            <a:r>
              <a:rPr lang="zh-CN" altLang="en-US" sz="2400" dirty="0">
                <a:solidFill>
                  <a:srgbClr val="C00000"/>
                </a:solidFill>
                <a:latin typeface="+mj-ea"/>
                <a:ea typeface="+mj-ea"/>
                <a:cs typeface="华文隶书"/>
              </a:rPr>
              <a:t>案例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FB7ABEB-2DD4-4614-A243-FCC151AD6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119562"/>
              </p:ext>
            </p:extLst>
          </p:nvPr>
        </p:nvGraphicFramePr>
        <p:xfrm>
          <a:off x="3345733" y="716306"/>
          <a:ext cx="5798267" cy="59855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98267">
                  <a:extLst>
                    <a:ext uri="{9D8B030D-6E8A-4147-A177-3AD203B41FA5}">
                      <a16:colId xmlns:a16="http://schemas.microsoft.com/office/drawing/2014/main" val="3865185298"/>
                    </a:ext>
                  </a:extLst>
                </a:gridCol>
              </a:tblGrid>
              <a:tr h="303019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Story name: </a:t>
                      </a:r>
                      <a:r>
                        <a:rPr lang="zh-CN" alt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设置默认数据集目录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                 Story ID: 2022-1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158" marR="41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201038"/>
                  </a:ext>
                </a:extLst>
              </a:tr>
              <a:tr h="2012260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As a 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用户</a:t>
                      </a:r>
                    </a:p>
                    <a:p>
                      <a:pPr algn="just"/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I want 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有一个默认</a:t>
                      </a:r>
                      <a:r>
                        <a:rPr lang="zh-CN" alt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数据集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目录</a:t>
                      </a:r>
                    </a:p>
                    <a:p>
                      <a:pPr algn="just"/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/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So that 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当登录系统后，如果默认目录里有测试数据集，则不需要手动选择数据集。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158" marR="41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518699"/>
                  </a:ext>
                </a:extLst>
              </a:tr>
              <a:tr h="303019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Priority: </a:t>
                      </a: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Should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 have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158" marR="41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384374"/>
                  </a:ext>
                </a:extLst>
              </a:tr>
              <a:tr h="303019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Date started: 2022.10.5                  Date Finished: 2022.10.12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158" marR="41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786912"/>
                  </a:ext>
                </a:extLst>
              </a:tr>
              <a:tr h="1852188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Acceptance Criteria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 algn="l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第一次登陆时提示用户可以指定一个默认目录</a:t>
                      </a:r>
                    </a:p>
                    <a:p>
                      <a:pPr marL="342900" lvl="0" indent="-342900" algn="l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默认目录无文件时，提示用户手动选择数据集</a:t>
                      </a:r>
                    </a:p>
                    <a:p>
                      <a:pPr marL="342900" lvl="0" indent="-342900" algn="l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默认目录有文件时，提示用户是否使用该目录中的数据集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158" marR="41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127114"/>
                  </a:ext>
                </a:extLst>
              </a:tr>
              <a:tr h="1212074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Notes: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/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just"/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VIP</a:t>
                      </a:r>
                      <a:r>
                        <a:rPr lang="zh-CN" alt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用户有此功能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1158" marR="4115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98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765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3845" y="2228850"/>
            <a:ext cx="7694907" cy="326350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、技术服务合同（使用模板）</a:t>
            </a:r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、用户故事（</a:t>
            </a:r>
            <a:r>
              <a:rPr lang="en-US" altLang="zh-CN" sz="2800" dirty="0"/>
              <a:t>1-2</a:t>
            </a:r>
            <a:r>
              <a:rPr lang="zh-CN" altLang="en-US" sz="2800" dirty="0"/>
              <a:t>个故事，可以使用模板）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文档提交：</a:t>
            </a:r>
            <a:r>
              <a:rPr lang="zh-CN" altLang="en-US" b="1" dirty="0">
                <a:solidFill>
                  <a:srgbClr val="FF0000"/>
                </a:solidFill>
              </a:rPr>
              <a:t>团队负责人</a:t>
            </a:r>
            <a:r>
              <a:rPr lang="zh-CN" altLang="en-US" b="1" dirty="0"/>
              <a:t>提交至</a:t>
            </a:r>
            <a:r>
              <a:rPr lang="zh-CN" altLang="en-US" b="1" u="sng" dirty="0">
                <a:solidFill>
                  <a:srgbClr val="00B0F0"/>
                </a:solidFill>
              </a:rPr>
              <a:t>课程平台</a:t>
            </a:r>
            <a:endParaRPr lang="zh-CN" b="1" u="sng" dirty="0">
              <a:solidFill>
                <a:srgbClr val="00B0F0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F88462E-0DFC-4C18-86A7-1816F4B5A21A}"/>
              </a:ext>
            </a:extLst>
          </p:cNvPr>
          <p:cNvSpPr/>
          <p:nvPr/>
        </p:nvSpPr>
        <p:spPr>
          <a:xfrm>
            <a:off x="2095500" y="4506867"/>
            <a:ext cx="4953000" cy="782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rgbClr val="FFFF00"/>
                </a:solidFill>
              </a:rPr>
              <a:t>下次课前提交</a:t>
            </a:r>
          </a:p>
        </p:txBody>
      </p:sp>
    </p:spTree>
    <p:extLst>
      <p:ext uri="{BB962C8B-B14F-4D97-AF65-F5344CB8AC3E}">
        <p14:creationId xmlns:p14="http://schemas.microsoft.com/office/powerpoint/2010/main" val="2552631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3844" y="2191663"/>
            <a:ext cx="8342888" cy="3801032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7    1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Docker</a:t>
            </a:r>
            <a:r>
              <a:rPr lang="zh-CN" altLang="en-US" sz="2800" b="1" dirty="0"/>
              <a:t>（选做，提前预习准备）</a:t>
            </a:r>
            <a:endParaRPr lang="en-US" altLang="zh-CN" sz="2800" b="1" dirty="0"/>
          </a:p>
          <a:p>
            <a:pPr marL="0" indent="0">
              <a:buNone/>
            </a:pPr>
            <a:r>
              <a:rPr lang="en-US" altLang="zh-CN" sz="2800" b="1" dirty="0"/>
              <a:t>	2</a:t>
            </a:r>
            <a:r>
              <a:rPr lang="zh-CN" altLang="en-US" sz="2800" b="1" dirty="0"/>
              <a:t>）课程总结（可对已提交文档进行完善修改）</a:t>
            </a:r>
            <a:endParaRPr lang="en-US" altLang="zh-CN" sz="2800" b="1" dirty="0"/>
          </a:p>
          <a:p>
            <a:pPr marL="0" indent="0">
              <a:buNone/>
            </a:pPr>
            <a:r>
              <a:rPr lang="en-US" altLang="zh-CN" sz="2800" b="1" dirty="0"/>
              <a:t>	3</a:t>
            </a:r>
            <a:r>
              <a:rPr lang="zh-CN" altLang="en-US" sz="2800" b="1" dirty="0"/>
              <a:t>）准备第八周的答辩内容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下次实训内容：准备</a:t>
            </a:r>
            <a:endParaRPr lang="zh-CN" b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466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3845" y="1799781"/>
            <a:ext cx="8129155" cy="3801032"/>
          </a:xfrm>
        </p:spPr>
        <p:txBody>
          <a:bodyPr>
            <a:normAutofit/>
          </a:bodyPr>
          <a:lstStyle/>
          <a:p>
            <a:r>
              <a:rPr lang="zh-CN" altLang="en-US" sz="2500" dirty="0">
                <a:solidFill>
                  <a:srgbClr val="FF0000"/>
                </a:solidFill>
              </a:rPr>
              <a:t>继续</a:t>
            </a:r>
            <a:r>
              <a:rPr lang="zh-CN" altLang="en-US" sz="2500" dirty="0"/>
              <a:t>按照各小组提交的进度计划，下课前进行进度检查。</a:t>
            </a:r>
            <a:endParaRPr lang="en-US" altLang="zh-CN" sz="25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进度检查</a:t>
            </a:r>
            <a:endParaRPr lang="zh-CN" b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47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采购管理</a:t>
            </a:r>
            <a:endParaRPr lang="zh-CN" b="1" dirty="0"/>
          </a:p>
        </p:txBody>
      </p:sp>
      <p:sp>
        <p:nvSpPr>
          <p:cNvPr id="9" name="副标题 8">
            <a:extLst>
              <a:ext uri="{FF2B5EF4-FFF2-40B4-BE49-F238E27FC236}">
                <a16:creationId xmlns:a16="http://schemas.microsoft.com/office/drawing/2014/main" id="{23190176-FA85-4E44-A808-002E766F73D3}"/>
              </a:ext>
            </a:extLst>
          </p:cNvPr>
          <p:cNvSpPr txBox="1">
            <a:spLocks/>
          </p:cNvSpPr>
          <p:nvPr/>
        </p:nvSpPr>
        <p:spPr>
          <a:xfrm>
            <a:off x="0" y="1855625"/>
            <a:ext cx="9144000" cy="35696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400" b="1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4D19247F-D190-48AC-A549-3C49D86A2274}"/>
              </a:ext>
            </a:extLst>
          </p:cNvPr>
          <p:cNvSpPr/>
          <p:nvPr/>
        </p:nvSpPr>
        <p:spPr>
          <a:xfrm>
            <a:off x="795024" y="5402753"/>
            <a:ext cx="578485" cy="282575"/>
          </a:xfrm>
          <a:custGeom>
            <a:avLst/>
            <a:gdLst/>
            <a:ahLst/>
            <a:cxnLst/>
            <a:rect l="l" t="t" r="r" b="b"/>
            <a:pathLst>
              <a:path w="578485" h="282575">
                <a:moveTo>
                  <a:pt x="0" y="282010"/>
                </a:moveTo>
                <a:lnTo>
                  <a:pt x="578479" y="282010"/>
                </a:lnTo>
                <a:lnTo>
                  <a:pt x="578479" y="0"/>
                </a:lnTo>
                <a:lnTo>
                  <a:pt x="0" y="0"/>
                </a:lnTo>
                <a:lnTo>
                  <a:pt x="0" y="28201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19C31E1B-DCB9-4940-8415-907085A545E6}"/>
              </a:ext>
            </a:extLst>
          </p:cNvPr>
          <p:cNvSpPr/>
          <p:nvPr/>
        </p:nvSpPr>
        <p:spPr>
          <a:xfrm>
            <a:off x="795024" y="5684763"/>
            <a:ext cx="578485" cy="0"/>
          </a:xfrm>
          <a:custGeom>
            <a:avLst/>
            <a:gdLst/>
            <a:ahLst/>
            <a:cxnLst/>
            <a:rect l="l" t="t" r="r" b="b"/>
            <a:pathLst>
              <a:path w="578485">
                <a:moveTo>
                  <a:pt x="0" y="0"/>
                </a:moveTo>
                <a:lnTo>
                  <a:pt x="578438" y="0"/>
                </a:lnTo>
                <a:lnTo>
                  <a:pt x="578438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DC4833C5-357F-4C5D-B17B-21909732882F}"/>
              </a:ext>
            </a:extLst>
          </p:cNvPr>
          <p:cNvSpPr/>
          <p:nvPr/>
        </p:nvSpPr>
        <p:spPr>
          <a:xfrm>
            <a:off x="795024" y="5402750"/>
            <a:ext cx="0" cy="282575"/>
          </a:xfrm>
          <a:custGeom>
            <a:avLst/>
            <a:gdLst/>
            <a:ahLst/>
            <a:cxnLst/>
            <a:rect l="l" t="t" r="r" b="b"/>
            <a:pathLst>
              <a:path h="282575">
                <a:moveTo>
                  <a:pt x="0" y="0"/>
                </a:moveTo>
                <a:lnTo>
                  <a:pt x="0" y="0"/>
                </a:lnTo>
                <a:lnTo>
                  <a:pt x="0" y="28201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CBC4A702-D7D6-470A-BB02-B6876293E880}"/>
              </a:ext>
            </a:extLst>
          </p:cNvPr>
          <p:cNvSpPr/>
          <p:nvPr/>
        </p:nvSpPr>
        <p:spPr>
          <a:xfrm>
            <a:off x="1373463" y="5402750"/>
            <a:ext cx="0" cy="282575"/>
          </a:xfrm>
          <a:custGeom>
            <a:avLst/>
            <a:gdLst/>
            <a:ahLst/>
            <a:cxnLst/>
            <a:rect l="l" t="t" r="r" b="b"/>
            <a:pathLst>
              <a:path h="282575">
                <a:moveTo>
                  <a:pt x="0" y="28201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F30871E3-CE84-4191-BAC4-5EAC0464F0A0}"/>
              </a:ext>
            </a:extLst>
          </p:cNvPr>
          <p:cNvSpPr/>
          <p:nvPr/>
        </p:nvSpPr>
        <p:spPr>
          <a:xfrm>
            <a:off x="783224" y="5392453"/>
            <a:ext cx="578479" cy="282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8">
            <a:extLst>
              <a:ext uri="{FF2B5EF4-FFF2-40B4-BE49-F238E27FC236}">
                <a16:creationId xmlns:a16="http://schemas.microsoft.com/office/drawing/2014/main" id="{BC665048-9177-4480-8B92-1F83761725F5}"/>
              </a:ext>
            </a:extLst>
          </p:cNvPr>
          <p:cNvSpPr/>
          <p:nvPr/>
        </p:nvSpPr>
        <p:spPr>
          <a:xfrm>
            <a:off x="783224" y="5392453"/>
            <a:ext cx="578485" cy="282575"/>
          </a:xfrm>
          <a:custGeom>
            <a:avLst/>
            <a:gdLst/>
            <a:ahLst/>
            <a:cxnLst/>
            <a:rect l="l" t="t" r="r" b="b"/>
            <a:pathLst>
              <a:path w="578485" h="282575">
                <a:moveTo>
                  <a:pt x="0" y="282010"/>
                </a:moveTo>
                <a:lnTo>
                  <a:pt x="578479" y="282010"/>
                </a:lnTo>
                <a:lnTo>
                  <a:pt x="578479" y="0"/>
                </a:lnTo>
                <a:lnTo>
                  <a:pt x="0" y="0"/>
                </a:lnTo>
                <a:lnTo>
                  <a:pt x="0" y="282010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9">
            <a:extLst>
              <a:ext uri="{FF2B5EF4-FFF2-40B4-BE49-F238E27FC236}">
                <a16:creationId xmlns:a16="http://schemas.microsoft.com/office/drawing/2014/main" id="{C4B4E396-95D8-45EF-8274-19922A897646}"/>
              </a:ext>
            </a:extLst>
          </p:cNvPr>
          <p:cNvSpPr txBox="1"/>
          <p:nvPr/>
        </p:nvSpPr>
        <p:spPr>
          <a:xfrm>
            <a:off x="784149" y="5473037"/>
            <a:ext cx="577215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10"/>
              </a:spcBef>
            </a:pPr>
            <a:r>
              <a:rPr sz="550" spc="95" dirty="0">
                <a:latin typeface="宋体"/>
                <a:cs typeface="宋体"/>
              </a:rPr>
              <a:t>统计分析</a:t>
            </a:r>
            <a:endParaRPr sz="550">
              <a:latin typeface="宋体"/>
              <a:cs typeface="宋体"/>
            </a:endParaRPr>
          </a:p>
        </p:txBody>
      </p:sp>
      <p:sp>
        <p:nvSpPr>
          <p:cNvPr id="23" name="object 10">
            <a:extLst>
              <a:ext uri="{FF2B5EF4-FFF2-40B4-BE49-F238E27FC236}">
                <a16:creationId xmlns:a16="http://schemas.microsoft.com/office/drawing/2014/main" id="{94568F1F-0D50-47AB-B8B6-D8F3763CD32B}"/>
              </a:ext>
            </a:extLst>
          </p:cNvPr>
          <p:cNvSpPr/>
          <p:nvPr/>
        </p:nvSpPr>
        <p:spPr>
          <a:xfrm>
            <a:off x="795024" y="5073738"/>
            <a:ext cx="578485" cy="282575"/>
          </a:xfrm>
          <a:custGeom>
            <a:avLst/>
            <a:gdLst/>
            <a:ahLst/>
            <a:cxnLst/>
            <a:rect l="l" t="t" r="r" b="b"/>
            <a:pathLst>
              <a:path w="578485" h="282575">
                <a:moveTo>
                  <a:pt x="0" y="282010"/>
                </a:moveTo>
                <a:lnTo>
                  <a:pt x="578479" y="282010"/>
                </a:lnTo>
                <a:lnTo>
                  <a:pt x="578479" y="0"/>
                </a:lnTo>
                <a:lnTo>
                  <a:pt x="0" y="0"/>
                </a:lnTo>
                <a:lnTo>
                  <a:pt x="0" y="28201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1">
            <a:extLst>
              <a:ext uri="{FF2B5EF4-FFF2-40B4-BE49-F238E27FC236}">
                <a16:creationId xmlns:a16="http://schemas.microsoft.com/office/drawing/2014/main" id="{18E07D86-62D6-4AF6-B5E9-465E342B06F3}"/>
              </a:ext>
            </a:extLst>
          </p:cNvPr>
          <p:cNvSpPr/>
          <p:nvPr/>
        </p:nvSpPr>
        <p:spPr>
          <a:xfrm>
            <a:off x="795024" y="5355748"/>
            <a:ext cx="578485" cy="0"/>
          </a:xfrm>
          <a:custGeom>
            <a:avLst/>
            <a:gdLst/>
            <a:ahLst/>
            <a:cxnLst/>
            <a:rect l="l" t="t" r="r" b="b"/>
            <a:pathLst>
              <a:path w="578485">
                <a:moveTo>
                  <a:pt x="0" y="0"/>
                </a:moveTo>
                <a:lnTo>
                  <a:pt x="578438" y="0"/>
                </a:lnTo>
                <a:lnTo>
                  <a:pt x="578438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2">
            <a:extLst>
              <a:ext uri="{FF2B5EF4-FFF2-40B4-BE49-F238E27FC236}">
                <a16:creationId xmlns:a16="http://schemas.microsoft.com/office/drawing/2014/main" id="{06F05E4E-EDDE-4F35-BBE3-9778B08EC477}"/>
              </a:ext>
            </a:extLst>
          </p:cNvPr>
          <p:cNvSpPr/>
          <p:nvPr/>
        </p:nvSpPr>
        <p:spPr>
          <a:xfrm>
            <a:off x="795024" y="5073738"/>
            <a:ext cx="0" cy="282575"/>
          </a:xfrm>
          <a:custGeom>
            <a:avLst/>
            <a:gdLst/>
            <a:ahLst/>
            <a:cxnLst/>
            <a:rect l="l" t="t" r="r" b="b"/>
            <a:pathLst>
              <a:path h="282575">
                <a:moveTo>
                  <a:pt x="0" y="0"/>
                </a:moveTo>
                <a:lnTo>
                  <a:pt x="0" y="0"/>
                </a:lnTo>
                <a:lnTo>
                  <a:pt x="0" y="28201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3">
            <a:extLst>
              <a:ext uri="{FF2B5EF4-FFF2-40B4-BE49-F238E27FC236}">
                <a16:creationId xmlns:a16="http://schemas.microsoft.com/office/drawing/2014/main" id="{19B6776C-D426-4A81-8516-6CB2C50362ED}"/>
              </a:ext>
            </a:extLst>
          </p:cNvPr>
          <p:cNvSpPr/>
          <p:nvPr/>
        </p:nvSpPr>
        <p:spPr>
          <a:xfrm>
            <a:off x="1373463" y="5073738"/>
            <a:ext cx="0" cy="282575"/>
          </a:xfrm>
          <a:custGeom>
            <a:avLst/>
            <a:gdLst/>
            <a:ahLst/>
            <a:cxnLst/>
            <a:rect l="l" t="t" r="r" b="b"/>
            <a:pathLst>
              <a:path h="282575">
                <a:moveTo>
                  <a:pt x="0" y="28201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5022C599-5D88-4395-91AA-8F454581B5BB}"/>
              </a:ext>
            </a:extLst>
          </p:cNvPr>
          <p:cNvSpPr/>
          <p:nvPr/>
        </p:nvSpPr>
        <p:spPr>
          <a:xfrm>
            <a:off x="783224" y="5063438"/>
            <a:ext cx="578479" cy="2820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1D98DA4F-80C2-41CB-8FA1-764EA6E76E57}"/>
              </a:ext>
            </a:extLst>
          </p:cNvPr>
          <p:cNvSpPr/>
          <p:nvPr/>
        </p:nvSpPr>
        <p:spPr>
          <a:xfrm>
            <a:off x="783224" y="5063438"/>
            <a:ext cx="578485" cy="282575"/>
          </a:xfrm>
          <a:custGeom>
            <a:avLst/>
            <a:gdLst/>
            <a:ahLst/>
            <a:cxnLst/>
            <a:rect l="l" t="t" r="r" b="b"/>
            <a:pathLst>
              <a:path w="578485" h="282575">
                <a:moveTo>
                  <a:pt x="0" y="282010"/>
                </a:moveTo>
                <a:lnTo>
                  <a:pt x="578479" y="282010"/>
                </a:lnTo>
                <a:lnTo>
                  <a:pt x="578479" y="0"/>
                </a:lnTo>
                <a:lnTo>
                  <a:pt x="0" y="0"/>
                </a:lnTo>
                <a:lnTo>
                  <a:pt x="0" y="282010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6">
            <a:extLst>
              <a:ext uri="{FF2B5EF4-FFF2-40B4-BE49-F238E27FC236}">
                <a16:creationId xmlns:a16="http://schemas.microsoft.com/office/drawing/2014/main" id="{F2916626-D69C-4F83-92C2-8B8B1FE40E45}"/>
              </a:ext>
            </a:extLst>
          </p:cNvPr>
          <p:cNvSpPr txBox="1"/>
          <p:nvPr/>
        </p:nvSpPr>
        <p:spPr>
          <a:xfrm>
            <a:off x="784149" y="5144026"/>
            <a:ext cx="577215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10"/>
              </a:spcBef>
            </a:pPr>
            <a:r>
              <a:rPr sz="550" spc="95" dirty="0">
                <a:latin typeface="宋体"/>
                <a:cs typeface="宋体"/>
              </a:rPr>
              <a:t>用户权限</a:t>
            </a:r>
            <a:endParaRPr sz="550">
              <a:latin typeface="宋体"/>
              <a:cs typeface="宋体"/>
            </a:endParaRPr>
          </a:p>
        </p:txBody>
      </p:sp>
      <p:sp>
        <p:nvSpPr>
          <p:cNvPr id="30" name="object 17">
            <a:extLst>
              <a:ext uri="{FF2B5EF4-FFF2-40B4-BE49-F238E27FC236}">
                <a16:creationId xmlns:a16="http://schemas.microsoft.com/office/drawing/2014/main" id="{EC0BF77B-61B4-4626-9BE4-7F38C1E157B9}"/>
              </a:ext>
            </a:extLst>
          </p:cNvPr>
          <p:cNvSpPr/>
          <p:nvPr/>
        </p:nvSpPr>
        <p:spPr>
          <a:xfrm>
            <a:off x="795024" y="4744726"/>
            <a:ext cx="578485" cy="282575"/>
          </a:xfrm>
          <a:custGeom>
            <a:avLst/>
            <a:gdLst/>
            <a:ahLst/>
            <a:cxnLst/>
            <a:rect l="l" t="t" r="r" b="b"/>
            <a:pathLst>
              <a:path w="578485" h="282575">
                <a:moveTo>
                  <a:pt x="0" y="282010"/>
                </a:moveTo>
                <a:lnTo>
                  <a:pt x="578479" y="282010"/>
                </a:lnTo>
                <a:lnTo>
                  <a:pt x="578479" y="0"/>
                </a:lnTo>
                <a:lnTo>
                  <a:pt x="0" y="0"/>
                </a:lnTo>
                <a:lnTo>
                  <a:pt x="0" y="28201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8">
            <a:extLst>
              <a:ext uri="{FF2B5EF4-FFF2-40B4-BE49-F238E27FC236}">
                <a16:creationId xmlns:a16="http://schemas.microsoft.com/office/drawing/2014/main" id="{0B8BC5B8-8363-43C6-A880-C72DEEBDE865}"/>
              </a:ext>
            </a:extLst>
          </p:cNvPr>
          <p:cNvSpPr/>
          <p:nvPr/>
        </p:nvSpPr>
        <p:spPr>
          <a:xfrm>
            <a:off x="795024" y="5026737"/>
            <a:ext cx="578485" cy="0"/>
          </a:xfrm>
          <a:custGeom>
            <a:avLst/>
            <a:gdLst/>
            <a:ahLst/>
            <a:cxnLst/>
            <a:rect l="l" t="t" r="r" b="b"/>
            <a:pathLst>
              <a:path w="578485">
                <a:moveTo>
                  <a:pt x="0" y="0"/>
                </a:moveTo>
                <a:lnTo>
                  <a:pt x="578438" y="0"/>
                </a:lnTo>
                <a:lnTo>
                  <a:pt x="578438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9">
            <a:extLst>
              <a:ext uri="{FF2B5EF4-FFF2-40B4-BE49-F238E27FC236}">
                <a16:creationId xmlns:a16="http://schemas.microsoft.com/office/drawing/2014/main" id="{DD3151A3-C3A8-43AD-9CC8-ADCFA3F4A75E}"/>
              </a:ext>
            </a:extLst>
          </p:cNvPr>
          <p:cNvSpPr/>
          <p:nvPr/>
        </p:nvSpPr>
        <p:spPr>
          <a:xfrm>
            <a:off x="795024" y="4744762"/>
            <a:ext cx="0" cy="282575"/>
          </a:xfrm>
          <a:custGeom>
            <a:avLst/>
            <a:gdLst/>
            <a:ahLst/>
            <a:cxnLst/>
            <a:rect l="l" t="t" r="r" b="b"/>
            <a:pathLst>
              <a:path h="282575">
                <a:moveTo>
                  <a:pt x="0" y="0"/>
                </a:moveTo>
                <a:lnTo>
                  <a:pt x="0" y="0"/>
                </a:lnTo>
                <a:lnTo>
                  <a:pt x="0" y="281974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0">
            <a:extLst>
              <a:ext uri="{FF2B5EF4-FFF2-40B4-BE49-F238E27FC236}">
                <a16:creationId xmlns:a16="http://schemas.microsoft.com/office/drawing/2014/main" id="{9CFBD76F-7492-4C7D-BBD7-E78F8712E5DD}"/>
              </a:ext>
            </a:extLst>
          </p:cNvPr>
          <p:cNvSpPr/>
          <p:nvPr/>
        </p:nvSpPr>
        <p:spPr>
          <a:xfrm>
            <a:off x="1373463" y="4744762"/>
            <a:ext cx="0" cy="282575"/>
          </a:xfrm>
          <a:custGeom>
            <a:avLst/>
            <a:gdLst/>
            <a:ahLst/>
            <a:cxnLst/>
            <a:rect l="l" t="t" r="r" b="b"/>
            <a:pathLst>
              <a:path h="282575">
                <a:moveTo>
                  <a:pt x="0" y="28197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1">
            <a:extLst>
              <a:ext uri="{FF2B5EF4-FFF2-40B4-BE49-F238E27FC236}">
                <a16:creationId xmlns:a16="http://schemas.microsoft.com/office/drawing/2014/main" id="{7A17B60D-5DCF-4F9C-9232-99451482C442}"/>
              </a:ext>
            </a:extLst>
          </p:cNvPr>
          <p:cNvSpPr/>
          <p:nvPr/>
        </p:nvSpPr>
        <p:spPr>
          <a:xfrm>
            <a:off x="783224" y="4734426"/>
            <a:ext cx="578479" cy="2820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22">
            <a:extLst>
              <a:ext uri="{FF2B5EF4-FFF2-40B4-BE49-F238E27FC236}">
                <a16:creationId xmlns:a16="http://schemas.microsoft.com/office/drawing/2014/main" id="{0F35DDF5-F6DA-4BD2-B0F9-57218E71151D}"/>
              </a:ext>
            </a:extLst>
          </p:cNvPr>
          <p:cNvSpPr/>
          <p:nvPr/>
        </p:nvSpPr>
        <p:spPr>
          <a:xfrm>
            <a:off x="783224" y="4734426"/>
            <a:ext cx="578485" cy="282575"/>
          </a:xfrm>
          <a:custGeom>
            <a:avLst/>
            <a:gdLst/>
            <a:ahLst/>
            <a:cxnLst/>
            <a:rect l="l" t="t" r="r" b="b"/>
            <a:pathLst>
              <a:path w="578485" h="282575">
                <a:moveTo>
                  <a:pt x="0" y="282010"/>
                </a:moveTo>
                <a:lnTo>
                  <a:pt x="578479" y="282010"/>
                </a:lnTo>
                <a:lnTo>
                  <a:pt x="578479" y="0"/>
                </a:lnTo>
                <a:lnTo>
                  <a:pt x="0" y="0"/>
                </a:lnTo>
                <a:lnTo>
                  <a:pt x="0" y="282010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23">
            <a:extLst>
              <a:ext uri="{FF2B5EF4-FFF2-40B4-BE49-F238E27FC236}">
                <a16:creationId xmlns:a16="http://schemas.microsoft.com/office/drawing/2014/main" id="{5DEF1C3C-673B-404C-A0DA-A2EDBDA82FB7}"/>
              </a:ext>
            </a:extLst>
          </p:cNvPr>
          <p:cNvSpPr txBox="1"/>
          <p:nvPr/>
        </p:nvSpPr>
        <p:spPr>
          <a:xfrm>
            <a:off x="784149" y="4815035"/>
            <a:ext cx="577215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10"/>
              </a:spcBef>
            </a:pPr>
            <a:r>
              <a:rPr sz="550" spc="95" dirty="0">
                <a:latin typeface="宋体"/>
                <a:cs typeface="宋体"/>
              </a:rPr>
              <a:t>用户信息</a:t>
            </a:r>
            <a:endParaRPr sz="550">
              <a:latin typeface="宋体"/>
              <a:cs typeface="宋体"/>
            </a:endParaRPr>
          </a:p>
        </p:txBody>
      </p:sp>
      <p:sp>
        <p:nvSpPr>
          <p:cNvPr id="37" name="object 24">
            <a:extLst>
              <a:ext uri="{FF2B5EF4-FFF2-40B4-BE49-F238E27FC236}">
                <a16:creationId xmlns:a16="http://schemas.microsoft.com/office/drawing/2014/main" id="{D19F4A22-10AA-459F-84E9-890E9823E822}"/>
              </a:ext>
            </a:extLst>
          </p:cNvPr>
          <p:cNvSpPr/>
          <p:nvPr/>
        </p:nvSpPr>
        <p:spPr>
          <a:xfrm>
            <a:off x="685579" y="4524346"/>
            <a:ext cx="422275" cy="173355"/>
          </a:xfrm>
          <a:custGeom>
            <a:avLst/>
            <a:gdLst/>
            <a:ahLst/>
            <a:cxnLst/>
            <a:rect l="l" t="t" r="r" b="b"/>
            <a:pathLst>
              <a:path w="422275" h="173354">
                <a:moveTo>
                  <a:pt x="0" y="173350"/>
                </a:moveTo>
                <a:lnTo>
                  <a:pt x="422129" y="173350"/>
                </a:lnTo>
                <a:lnTo>
                  <a:pt x="422129" y="0"/>
                </a:lnTo>
                <a:lnTo>
                  <a:pt x="0" y="0"/>
                </a:lnTo>
                <a:lnTo>
                  <a:pt x="0" y="17335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25">
            <a:extLst>
              <a:ext uri="{FF2B5EF4-FFF2-40B4-BE49-F238E27FC236}">
                <a16:creationId xmlns:a16="http://schemas.microsoft.com/office/drawing/2014/main" id="{EA9B8DC5-C21B-46F2-9E64-78A339073BAB}"/>
              </a:ext>
            </a:extLst>
          </p:cNvPr>
          <p:cNvSpPr/>
          <p:nvPr/>
        </p:nvSpPr>
        <p:spPr>
          <a:xfrm>
            <a:off x="685579" y="4697696"/>
            <a:ext cx="422275" cy="0"/>
          </a:xfrm>
          <a:custGeom>
            <a:avLst/>
            <a:gdLst/>
            <a:ahLst/>
            <a:cxnLst/>
            <a:rect l="l" t="t" r="r" b="b"/>
            <a:pathLst>
              <a:path w="422275">
                <a:moveTo>
                  <a:pt x="0" y="0"/>
                </a:moveTo>
                <a:lnTo>
                  <a:pt x="422129" y="0"/>
                </a:lnTo>
                <a:lnTo>
                  <a:pt x="422129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26">
            <a:extLst>
              <a:ext uri="{FF2B5EF4-FFF2-40B4-BE49-F238E27FC236}">
                <a16:creationId xmlns:a16="http://schemas.microsoft.com/office/drawing/2014/main" id="{79B16E01-0862-45D7-90DC-3B8E383DD19E}"/>
              </a:ext>
            </a:extLst>
          </p:cNvPr>
          <p:cNvSpPr/>
          <p:nvPr/>
        </p:nvSpPr>
        <p:spPr>
          <a:xfrm>
            <a:off x="685579" y="4524382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0"/>
                </a:lnTo>
                <a:lnTo>
                  <a:pt x="0" y="173314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27">
            <a:extLst>
              <a:ext uri="{FF2B5EF4-FFF2-40B4-BE49-F238E27FC236}">
                <a16:creationId xmlns:a16="http://schemas.microsoft.com/office/drawing/2014/main" id="{E98CA2D7-1920-4B3E-90BA-4648D3BDDC2A}"/>
              </a:ext>
            </a:extLst>
          </p:cNvPr>
          <p:cNvSpPr/>
          <p:nvPr/>
        </p:nvSpPr>
        <p:spPr>
          <a:xfrm>
            <a:off x="1107709" y="4524382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17331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28">
            <a:extLst>
              <a:ext uri="{FF2B5EF4-FFF2-40B4-BE49-F238E27FC236}">
                <a16:creationId xmlns:a16="http://schemas.microsoft.com/office/drawing/2014/main" id="{EA387FB5-31E4-4E4D-91E9-97ED32C535C0}"/>
              </a:ext>
            </a:extLst>
          </p:cNvPr>
          <p:cNvSpPr/>
          <p:nvPr/>
        </p:nvSpPr>
        <p:spPr>
          <a:xfrm>
            <a:off x="673779" y="4514045"/>
            <a:ext cx="422129" cy="173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29">
            <a:extLst>
              <a:ext uri="{FF2B5EF4-FFF2-40B4-BE49-F238E27FC236}">
                <a16:creationId xmlns:a16="http://schemas.microsoft.com/office/drawing/2014/main" id="{2C094835-BCC5-438E-BF41-61AECA2C3EB1}"/>
              </a:ext>
            </a:extLst>
          </p:cNvPr>
          <p:cNvSpPr/>
          <p:nvPr/>
        </p:nvSpPr>
        <p:spPr>
          <a:xfrm>
            <a:off x="673779" y="4514045"/>
            <a:ext cx="422275" cy="173355"/>
          </a:xfrm>
          <a:custGeom>
            <a:avLst/>
            <a:gdLst/>
            <a:ahLst/>
            <a:cxnLst/>
            <a:rect l="l" t="t" r="r" b="b"/>
            <a:pathLst>
              <a:path w="422275" h="173354">
                <a:moveTo>
                  <a:pt x="0" y="173350"/>
                </a:moveTo>
                <a:lnTo>
                  <a:pt x="422129" y="173350"/>
                </a:lnTo>
                <a:lnTo>
                  <a:pt x="422129" y="0"/>
                </a:lnTo>
                <a:lnTo>
                  <a:pt x="0" y="0"/>
                </a:lnTo>
                <a:lnTo>
                  <a:pt x="0" y="173350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0">
            <a:extLst>
              <a:ext uri="{FF2B5EF4-FFF2-40B4-BE49-F238E27FC236}">
                <a16:creationId xmlns:a16="http://schemas.microsoft.com/office/drawing/2014/main" id="{76904A8F-213A-467D-830A-601F55FDED6F}"/>
              </a:ext>
            </a:extLst>
          </p:cNvPr>
          <p:cNvSpPr txBox="1"/>
          <p:nvPr/>
        </p:nvSpPr>
        <p:spPr>
          <a:xfrm>
            <a:off x="674697" y="4540293"/>
            <a:ext cx="420370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10"/>
              </a:spcBef>
            </a:pPr>
            <a:r>
              <a:rPr sz="550" spc="40" dirty="0">
                <a:latin typeface="Calibri"/>
                <a:cs typeface="Calibri"/>
              </a:rPr>
              <a:t>F1.2</a:t>
            </a:r>
            <a:r>
              <a:rPr sz="550" spc="95" dirty="0">
                <a:latin typeface="宋体"/>
                <a:cs typeface="宋体"/>
              </a:rPr>
              <a:t>管理</a:t>
            </a:r>
            <a:endParaRPr sz="550">
              <a:latin typeface="宋体"/>
              <a:cs typeface="宋体"/>
            </a:endParaRPr>
          </a:p>
        </p:txBody>
      </p:sp>
      <p:sp>
        <p:nvSpPr>
          <p:cNvPr id="44" name="object 31">
            <a:extLst>
              <a:ext uri="{FF2B5EF4-FFF2-40B4-BE49-F238E27FC236}">
                <a16:creationId xmlns:a16="http://schemas.microsoft.com/office/drawing/2014/main" id="{27E92920-EE58-4E31-81E6-5DF8F1D2D49B}"/>
              </a:ext>
            </a:extLst>
          </p:cNvPr>
          <p:cNvSpPr/>
          <p:nvPr/>
        </p:nvSpPr>
        <p:spPr>
          <a:xfrm>
            <a:off x="911164" y="4132074"/>
            <a:ext cx="578485" cy="282575"/>
          </a:xfrm>
          <a:custGeom>
            <a:avLst/>
            <a:gdLst/>
            <a:ahLst/>
            <a:cxnLst/>
            <a:rect l="l" t="t" r="r" b="b"/>
            <a:pathLst>
              <a:path w="578485" h="282575">
                <a:moveTo>
                  <a:pt x="0" y="282010"/>
                </a:moveTo>
                <a:lnTo>
                  <a:pt x="578479" y="282010"/>
                </a:lnTo>
                <a:lnTo>
                  <a:pt x="578479" y="0"/>
                </a:lnTo>
                <a:lnTo>
                  <a:pt x="0" y="0"/>
                </a:lnTo>
                <a:lnTo>
                  <a:pt x="0" y="28201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32">
            <a:extLst>
              <a:ext uri="{FF2B5EF4-FFF2-40B4-BE49-F238E27FC236}">
                <a16:creationId xmlns:a16="http://schemas.microsoft.com/office/drawing/2014/main" id="{42754E8C-50B5-4594-8686-2CFDCF5FC25A}"/>
              </a:ext>
            </a:extLst>
          </p:cNvPr>
          <p:cNvSpPr/>
          <p:nvPr/>
        </p:nvSpPr>
        <p:spPr>
          <a:xfrm>
            <a:off x="911164" y="4414084"/>
            <a:ext cx="579120" cy="0"/>
          </a:xfrm>
          <a:custGeom>
            <a:avLst/>
            <a:gdLst/>
            <a:ahLst/>
            <a:cxnLst/>
            <a:rect l="l" t="t" r="r" b="b"/>
            <a:pathLst>
              <a:path w="579119">
                <a:moveTo>
                  <a:pt x="0" y="0"/>
                </a:moveTo>
                <a:lnTo>
                  <a:pt x="578496" y="0"/>
                </a:lnTo>
                <a:lnTo>
                  <a:pt x="578496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33">
            <a:extLst>
              <a:ext uri="{FF2B5EF4-FFF2-40B4-BE49-F238E27FC236}">
                <a16:creationId xmlns:a16="http://schemas.microsoft.com/office/drawing/2014/main" id="{2A00A784-DA9D-49D1-B26F-8009025FA2D6}"/>
              </a:ext>
            </a:extLst>
          </p:cNvPr>
          <p:cNvSpPr/>
          <p:nvPr/>
        </p:nvSpPr>
        <p:spPr>
          <a:xfrm>
            <a:off x="911164" y="4132045"/>
            <a:ext cx="0" cy="282575"/>
          </a:xfrm>
          <a:custGeom>
            <a:avLst/>
            <a:gdLst/>
            <a:ahLst/>
            <a:cxnLst/>
            <a:rect l="l" t="t" r="r" b="b"/>
            <a:pathLst>
              <a:path h="282575">
                <a:moveTo>
                  <a:pt x="0" y="0"/>
                </a:moveTo>
                <a:lnTo>
                  <a:pt x="0" y="0"/>
                </a:lnTo>
                <a:lnTo>
                  <a:pt x="0" y="282038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34">
            <a:extLst>
              <a:ext uri="{FF2B5EF4-FFF2-40B4-BE49-F238E27FC236}">
                <a16:creationId xmlns:a16="http://schemas.microsoft.com/office/drawing/2014/main" id="{3256AD9B-56A5-4233-BA7F-84894AFAB0C7}"/>
              </a:ext>
            </a:extLst>
          </p:cNvPr>
          <p:cNvSpPr/>
          <p:nvPr/>
        </p:nvSpPr>
        <p:spPr>
          <a:xfrm>
            <a:off x="1489661" y="4132045"/>
            <a:ext cx="0" cy="282575"/>
          </a:xfrm>
          <a:custGeom>
            <a:avLst/>
            <a:gdLst/>
            <a:ahLst/>
            <a:cxnLst/>
            <a:rect l="l" t="t" r="r" b="b"/>
            <a:pathLst>
              <a:path h="282575">
                <a:moveTo>
                  <a:pt x="0" y="28203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35">
            <a:extLst>
              <a:ext uri="{FF2B5EF4-FFF2-40B4-BE49-F238E27FC236}">
                <a16:creationId xmlns:a16="http://schemas.microsoft.com/office/drawing/2014/main" id="{D618BC5C-2768-4F0A-91E4-DC521878CF13}"/>
              </a:ext>
            </a:extLst>
          </p:cNvPr>
          <p:cNvSpPr/>
          <p:nvPr/>
        </p:nvSpPr>
        <p:spPr>
          <a:xfrm>
            <a:off x="899364" y="4121773"/>
            <a:ext cx="578479" cy="2820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6">
            <a:extLst>
              <a:ext uri="{FF2B5EF4-FFF2-40B4-BE49-F238E27FC236}">
                <a16:creationId xmlns:a16="http://schemas.microsoft.com/office/drawing/2014/main" id="{C9366CF4-6AEE-4CCE-A95A-47957860361B}"/>
              </a:ext>
            </a:extLst>
          </p:cNvPr>
          <p:cNvSpPr/>
          <p:nvPr/>
        </p:nvSpPr>
        <p:spPr>
          <a:xfrm>
            <a:off x="899364" y="4121774"/>
            <a:ext cx="578485" cy="282575"/>
          </a:xfrm>
          <a:custGeom>
            <a:avLst/>
            <a:gdLst/>
            <a:ahLst/>
            <a:cxnLst/>
            <a:rect l="l" t="t" r="r" b="b"/>
            <a:pathLst>
              <a:path w="578485" h="282575">
                <a:moveTo>
                  <a:pt x="0" y="282010"/>
                </a:moveTo>
                <a:lnTo>
                  <a:pt x="578479" y="282010"/>
                </a:lnTo>
                <a:lnTo>
                  <a:pt x="578479" y="0"/>
                </a:lnTo>
                <a:lnTo>
                  <a:pt x="0" y="0"/>
                </a:lnTo>
                <a:lnTo>
                  <a:pt x="0" y="282010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37">
            <a:extLst>
              <a:ext uri="{FF2B5EF4-FFF2-40B4-BE49-F238E27FC236}">
                <a16:creationId xmlns:a16="http://schemas.microsoft.com/office/drawing/2014/main" id="{BB634C56-77C4-4239-9E90-B8C4AEA4F1C1}"/>
              </a:ext>
            </a:extLst>
          </p:cNvPr>
          <p:cNvSpPr txBox="1"/>
          <p:nvPr/>
        </p:nvSpPr>
        <p:spPr>
          <a:xfrm>
            <a:off x="900289" y="4202318"/>
            <a:ext cx="577215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550" spc="95" dirty="0">
                <a:latin typeface="宋体"/>
                <a:cs typeface="宋体"/>
              </a:rPr>
              <a:t>登录</a:t>
            </a:r>
            <a:endParaRPr sz="550">
              <a:latin typeface="宋体"/>
              <a:cs typeface="宋体"/>
            </a:endParaRPr>
          </a:p>
        </p:txBody>
      </p:sp>
      <p:sp>
        <p:nvSpPr>
          <p:cNvPr id="51" name="object 38">
            <a:extLst>
              <a:ext uri="{FF2B5EF4-FFF2-40B4-BE49-F238E27FC236}">
                <a16:creationId xmlns:a16="http://schemas.microsoft.com/office/drawing/2014/main" id="{A7E73AE2-AF8B-4227-82D1-F8891F612EAE}"/>
              </a:ext>
            </a:extLst>
          </p:cNvPr>
          <p:cNvSpPr/>
          <p:nvPr/>
        </p:nvSpPr>
        <p:spPr>
          <a:xfrm>
            <a:off x="911164" y="3803040"/>
            <a:ext cx="578485" cy="282575"/>
          </a:xfrm>
          <a:custGeom>
            <a:avLst/>
            <a:gdLst/>
            <a:ahLst/>
            <a:cxnLst/>
            <a:rect l="l" t="t" r="r" b="b"/>
            <a:pathLst>
              <a:path w="578485" h="282575">
                <a:moveTo>
                  <a:pt x="0" y="282010"/>
                </a:moveTo>
                <a:lnTo>
                  <a:pt x="578479" y="282010"/>
                </a:lnTo>
                <a:lnTo>
                  <a:pt x="578479" y="0"/>
                </a:lnTo>
                <a:lnTo>
                  <a:pt x="0" y="0"/>
                </a:lnTo>
                <a:lnTo>
                  <a:pt x="0" y="28201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39">
            <a:extLst>
              <a:ext uri="{FF2B5EF4-FFF2-40B4-BE49-F238E27FC236}">
                <a16:creationId xmlns:a16="http://schemas.microsoft.com/office/drawing/2014/main" id="{8B2D2BC6-32EE-4E81-9CB7-E017BE2421E9}"/>
              </a:ext>
            </a:extLst>
          </p:cNvPr>
          <p:cNvSpPr/>
          <p:nvPr/>
        </p:nvSpPr>
        <p:spPr>
          <a:xfrm>
            <a:off x="911164" y="4085050"/>
            <a:ext cx="579120" cy="0"/>
          </a:xfrm>
          <a:custGeom>
            <a:avLst/>
            <a:gdLst/>
            <a:ahLst/>
            <a:cxnLst/>
            <a:rect l="l" t="t" r="r" b="b"/>
            <a:pathLst>
              <a:path w="579119">
                <a:moveTo>
                  <a:pt x="0" y="0"/>
                </a:moveTo>
                <a:lnTo>
                  <a:pt x="578496" y="0"/>
                </a:lnTo>
                <a:lnTo>
                  <a:pt x="578496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0">
            <a:extLst>
              <a:ext uri="{FF2B5EF4-FFF2-40B4-BE49-F238E27FC236}">
                <a16:creationId xmlns:a16="http://schemas.microsoft.com/office/drawing/2014/main" id="{017DF848-B8FE-4296-9FC5-309FFE731B9F}"/>
              </a:ext>
            </a:extLst>
          </p:cNvPr>
          <p:cNvSpPr/>
          <p:nvPr/>
        </p:nvSpPr>
        <p:spPr>
          <a:xfrm>
            <a:off x="911164" y="3803012"/>
            <a:ext cx="0" cy="282575"/>
          </a:xfrm>
          <a:custGeom>
            <a:avLst/>
            <a:gdLst/>
            <a:ahLst/>
            <a:cxnLst/>
            <a:rect l="l" t="t" r="r" b="b"/>
            <a:pathLst>
              <a:path h="282575">
                <a:moveTo>
                  <a:pt x="0" y="0"/>
                </a:moveTo>
                <a:lnTo>
                  <a:pt x="0" y="0"/>
                </a:lnTo>
                <a:lnTo>
                  <a:pt x="0" y="282038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41">
            <a:extLst>
              <a:ext uri="{FF2B5EF4-FFF2-40B4-BE49-F238E27FC236}">
                <a16:creationId xmlns:a16="http://schemas.microsoft.com/office/drawing/2014/main" id="{9729AABA-7356-4FBA-91CC-D9B3DADCDEF0}"/>
              </a:ext>
            </a:extLst>
          </p:cNvPr>
          <p:cNvSpPr/>
          <p:nvPr/>
        </p:nvSpPr>
        <p:spPr>
          <a:xfrm>
            <a:off x="1489661" y="3803012"/>
            <a:ext cx="0" cy="282575"/>
          </a:xfrm>
          <a:custGeom>
            <a:avLst/>
            <a:gdLst/>
            <a:ahLst/>
            <a:cxnLst/>
            <a:rect l="l" t="t" r="r" b="b"/>
            <a:pathLst>
              <a:path h="282575">
                <a:moveTo>
                  <a:pt x="0" y="28203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42">
            <a:extLst>
              <a:ext uri="{FF2B5EF4-FFF2-40B4-BE49-F238E27FC236}">
                <a16:creationId xmlns:a16="http://schemas.microsoft.com/office/drawing/2014/main" id="{DD9DB179-AA23-4819-9AEC-6C55DA78F6DD}"/>
              </a:ext>
            </a:extLst>
          </p:cNvPr>
          <p:cNvSpPr/>
          <p:nvPr/>
        </p:nvSpPr>
        <p:spPr>
          <a:xfrm>
            <a:off x="899364" y="3792740"/>
            <a:ext cx="578479" cy="2820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43">
            <a:extLst>
              <a:ext uri="{FF2B5EF4-FFF2-40B4-BE49-F238E27FC236}">
                <a16:creationId xmlns:a16="http://schemas.microsoft.com/office/drawing/2014/main" id="{0BD0D719-3DD0-4623-991F-765E542F1D93}"/>
              </a:ext>
            </a:extLst>
          </p:cNvPr>
          <p:cNvSpPr/>
          <p:nvPr/>
        </p:nvSpPr>
        <p:spPr>
          <a:xfrm>
            <a:off x="899364" y="3792740"/>
            <a:ext cx="578485" cy="282575"/>
          </a:xfrm>
          <a:custGeom>
            <a:avLst/>
            <a:gdLst/>
            <a:ahLst/>
            <a:cxnLst/>
            <a:rect l="l" t="t" r="r" b="b"/>
            <a:pathLst>
              <a:path w="578485" h="282575">
                <a:moveTo>
                  <a:pt x="0" y="282010"/>
                </a:moveTo>
                <a:lnTo>
                  <a:pt x="578479" y="282010"/>
                </a:lnTo>
                <a:lnTo>
                  <a:pt x="578479" y="0"/>
                </a:lnTo>
                <a:lnTo>
                  <a:pt x="0" y="0"/>
                </a:lnTo>
                <a:lnTo>
                  <a:pt x="0" y="282010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44">
            <a:extLst>
              <a:ext uri="{FF2B5EF4-FFF2-40B4-BE49-F238E27FC236}">
                <a16:creationId xmlns:a16="http://schemas.microsoft.com/office/drawing/2014/main" id="{204C869F-7DC2-4728-A8BE-502CC6AC4A0A}"/>
              </a:ext>
            </a:extLst>
          </p:cNvPr>
          <p:cNvSpPr txBox="1"/>
          <p:nvPr/>
        </p:nvSpPr>
        <p:spPr>
          <a:xfrm>
            <a:off x="914247" y="3873356"/>
            <a:ext cx="549275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95" dirty="0">
                <a:latin typeface="宋体"/>
                <a:cs typeface="宋体"/>
              </a:rPr>
              <a:t>协会</a:t>
            </a:r>
            <a:r>
              <a:rPr sz="550" spc="35" dirty="0">
                <a:latin typeface="Calibri"/>
                <a:cs typeface="Calibri"/>
              </a:rPr>
              <a:t>/</a:t>
            </a:r>
            <a:r>
              <a:rPr sz="550" spc="95" dirty="0">
                <a:latin typeface="宋体"/>
                <a:cs typeface="宋体"/>
              </a:rPr>
              <a:t>学会注册</a:t>
            </a:r>
            <a:endParaRPr sz="550">
              <a:latin typeface="宋体"/>
              <a:cs typeface="宋体"/>
            </a:endParaRPr>
          </a:p>
        </p:txBody>
      </p:sp>
      <p:sp>
        <p:nvSpPr>
          <p:cNvPr id="58" name="object 45">
            <a:extLst>
              <a:ext uri="{FF2B5EF4-FFF2-40B4-BE49-F238E27FC236}">
                <a16:creationId xmlns:a16="http://schemas.microsoft.com/office/drawing/2014/main" id="{BAC0C4EB-4E19-424E-926C-8936129B20CD}"/>
              </a:ext>
            </a:extLst>
          </p:cNvPr>
          <p:cNvSpPr/>
          <p:nvPr/>
        </p:nvSpPr>
        <p:spPr>
          <a:xfrm>
            <a:off x="911164" y="3474007"/>
            <a:ext cx="578485" cy="282575"/>
          </a:xfrm>
          <a:custGeom>
            <a:avLst/>
            <a:gdLst/>
            <a:ahLst/>
            <a:cxnLst/>
            <a:rect l="l" t="t" r="r" b="b"/>
            <a:pathLst>
              <a:path w="578485" h="282575">
                <a:moveTo>
                  <a:pt x="0" y="282010"/>
                </a:moveTo>
                <a:lnTo>
                  <a:pt x="578479" y="282010"/>
                </a:lnTo>
                <a:lnTo>
                  <a:pt x="578479" y="0"/>
                </a:lnTo>
                <a:lnTo>
                  <a:pt x="0" y="0"/>
                </a:lnTo>
                <a:lnTo>
                  <a:pt x="0" y="28201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46">
            <a:extLst>
              <a:ext uri="{FF2B5EF4-FFF2-40B4-BE49-F238E27FC236}">
                <a16:creationId xmlns:a16="http://schemas.microsoft.com/office/drawing/2014/main" id="{532E75AC-6AC3-4090-966E-802D84324584}"/>
              </a:ext>
            </a:extLst>
          </p:cNvPr>
          <p:cNvSpPr/>
          <p:nvPr/>
        </p:nvSpPr>
        <p:spPr>
          <a:xfrm>
            <a:off x="911164" y="3756017"/>
            <a:ext cx="579120" cy="0"/>
          </a:xfrm>
          <a:custGeom>
            <a:avLst/>
            <a:gdLst/>
            <a:ahLst/>
            <a:cxnLst/>
            <a:rect l="l" t="t" r="r" b="b"/>
            <a:pathLst>
              <a:path w="579119">
                <a:moveTo>
                  <a:pt x="0" y="0"/>
                </a:moveTo>
                <a:lnTo>
                  <a:pt x="578496" y="0"/>
                </a:lnTo>
                <a:lnTo>
                  <a:pt x="578496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47">
            <a:extLst>
              <a:ext uri="{FF2B5EF4-FFF2-40B4-BE49-F238E27FC236}">
                <a16:creationId xmlns:a16="http://schemas.microsoft.com/office/drawing/2014/main" id="{83556952-AC72-47E1-B39F-08FC27C10FF5}"/>
              </a:ext>
            </a:extLst>
          </p:cNvPr>
          <p:cNvSpPr/>
          <p:nvPr/>
        </p:nvSpPr>
        <p:spPr>
          <a:xfrm>
            <a:off x="911164" y="3474050"/>
            <a:ext cx="0" cy="282575"/>
          </a:xfrm>
          <a:custGeom>
            <a:avLst/>
            <a:gdLst/>
            <a:ahLst/>
            <a:cxnLst/>
            <a:rect l="l" t="t" r="r" b="b"/>
            <a:pathLst>
              <a:path h="282575">
                <a:moveTo>
                  <a:pt x="0" y="0"/>
                </a:moveTo>
                <a:lnTo>
                  <a:pt x="0" y="0"/>
                </a:lnTo>
                <a:lnTo>
                  <a:pt x="0" y="281967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48">
            <a:extLst>
              <a:ext uri="{FF2B5EF4-FFF2-40B4-BE49-F238E27FC236}">
                <a16:creationId xmlns:a16="http://schemas.microsoft.com/office/drawing/2014/main" id="{3E0815ED-7C4A-4FA4-A26B-268AD77F8164}"/>
              </a:ext>
            </a:extLst>
          </p:cNvPr>
          <p:cNvSpPr/>
          <p:nvPr/>
        </p:nvSpPr>
        <p:spPr>
          <a:xfrm>
            <a:off x="1489661" y="3474050"/>
            <a:ext cx="0" cy="282575"/>
          </a:xfrm>
          <a:custGeom>
            <a:avLst/>
            <a:gdLst/>
            <a:ahLst/>
            <a:cxnLst/>
            <a:rect l="l" t="t" r="r" b="b"/>
            <a:pathLst>
              <a:path h="282575">
                <a:moveTo>
                  <a:pt x="0" y="281967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49">
            <a:extLst>
              <a:ext uri="{FF2B5EF4-FFF2-40B4-BE49-F238E27FC236}">
                <a16:creationId xmlns:a16="http://schemas.microsoft.com/office/drawing/2014/main" id="{CF368E20-2001-4AC8-B22E-0300115A7BDC}"/>
              </a:ext>
            </a:extLst>
          </p:cNvPr>
          <p:cNvSpPr/>
          <p:nvPr/>
        </p:nvSpPr>
        <p:spPr>
          <a:xfrm>
            <a:off x="899364" y="3463707"/>
            <a:ext cx="578479" cy="2820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50">
            <a:extLst>
              <a:ext uri="{FF2B5EF4-FFF2-40B4-BE49-F238E27FC236}">
                <a16:creationId xmlns:a16="http://schemas.microsoft.com/office/drawing/2014/main" id="{BFA19BD8-BB71-4269-838E-4C0ADA526A15}"/>
              </a:ext>
            </a:extLst>
          </p:cNvPr>
          <p:cNvSpPr/>
          <p:nvPr/>
        </p:nvSpPr>
        <p:spPr>
          <a:xfrm>
            <a:off x="899364" y="3463707"/>
            <a:ext cx="578485" cy="282575"/>
          </a:xfrm>
          <a:custGeom>
            <a:avLst/>
            <a:gdLst/>
            <a:ahLst/>
            <a:cxnLst/>
            <a:rect l="l" t="t" r="r" b="b"/>
            <a:pathLst>
              <a:path w="578485" h="282575">
                <a:moveTo>
                  <a:pt x="0" y="282010"/>
                </a:moveTo>
                <a:lnTo>
                  <a:pt x="578479" y="282010"/>
                </a:lnTo>
                <a:lnTo>
                  <a:pt x="578479" y="0"/>
                </a:lnTo>
                <a:lnTo>
                  <a:pt x="0" y="0"/>
                </a:lnTo>
                <a:lnTo>
                  <a:pt x="0" y="282010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51">
            <a:extLst>
              <a:ext uri="{FF2B5EF4-FFF2-40B4-BE49-F238E27FC236}">
                <a16:creationId xmlns:a16="http://schemas.microsoft.com/office/drawing/2014/main" id="{976BA3AE-1650-46EF-B740-0D28E91E87FE}"/>
              </a:ext>
            </a:extLst>
          </p:cNvPr>
          <p:cNvSpPr txBox="1"/>
          <p:nvPr/>
        </p:nvSpPr>
        <p:spPr>
          <a:xfrm>
            <a:off x="1012015" y="3544323"/>
            <a:ext cx="353695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95" dirty="0">
                <a:latin typeface="宋体"/>
                <a:cs typeface="宋体"/>
              </a:rPr>
              <a:t>组织注册</a:t>
            </a:r>
            <a:endParaRPr sz="550">
              <a:latin typeface="宋体"/>
              <a:cs typeface="宋体"/>
            </a:endParaRPr>
          </a:p>
        </p:txBody>
      </p:sp>
      <p:sp>
        <p:nvSpPr>
          <p:cNvPr id="65" name="object 52">
            <a:extLst>
              <a:ext uri="{FF2B5EF4-FFF2-40B4-BE49-F238E27FC236}">
                <a16:creationId xmlns:a16="http://schemas.microsoft.com/office/drawing/2014/main" id="{DC09A44C-44E9-468C-A1FA-446440EB6E26}"/>
              </a:ext>
            </a:extLst>
          </p:cNvPr>
          <p:cNvSpPr/>
          <p:nvPr/>
        </p:nvSpPr>
        <p:spPr>
          <a:xfrm>
            <a:off x="911164" y="3145045"/>
            <a:ext cx="578485" cy="282575"/>
          </a:xfrm>
          <a:custGeom>
            <a:avLst/>
            <a:gdLst/>
            <a:ahLst/>
            <a:cxnLst/>
            <a:rect l="l" t="t" r="r" b="b"/>
            <a:pathLst>
              <a:path w="578485" h="282575">
                <a:moveTo>
                  <a:pt x="0" y="282010"/>
                </a:moveTo>
                <a:lnTo>
                  <a:pt x="578479" y="282010"/>
                </a:lnTo>
                <a:lnTo>
                  <a:pt x="578479" y="0"/>
                </a:lnTo>
                <a:lnTo>
                  <a:pt x="0" y="0"/>
                </a:lnTo>
                <a:lnTo>
                  <a:pt x="0" y="28201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53">
            <a:extLst>
              <a:ext uri="{FF2B5EF4-FFF2-40B4-BE49-F238E27FC236}">
                <a16:creationId xmlns:a16="http://schemas.microsoft.com/office/drawing/2014/main" id="{68ED2941-0C8D-4C47-8DA5-6B1F863BA5CF}"/>
              </a:ext>
            </a:extLst>
          </p:cNvPr>
          <p:cNvSpPr/>
          <p:nvPr/>
        </p:nvSpPr>
        <p:spPr>
          <a:xfrm>
            <a:off x="911164" y="3427055"/>
            <a:ext cx="579120" cy="0"/>
          </a:xfrm>
          <a:custGeom>
            <a:avLst/>
            <a:gdLst/>
            <a:ahLst/>
            <a:cxnLst/>
            <a:rect l="l" t="t" r="r" b="b"/>
            <a:pathLst>
              <a:path w="579119">
                <a:moveTo>
                  <a:pt x="0" y="0"/>
                </a:moveTo>
                <a:lnTo>
                  <a:pt x="578496" y="0"/>
                </a:lnTo>
                <a:lnTo>
                  <a:pt x="578496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54">
            <a:extLst>
              <a:ext uri="{FF2B5EF4-FFF2-40B4-BE49-F238E27FC236}">
                <a16:creationId xmlns:a16="http://schemas.microsoft.com/office/drawing/2014/main" id="{FB36B91F-DAD4-4B5B-B4AE-9E8E154C4D58}"/>
              </a:ext>
            </a:extLst>
          </p:cNvPr>
          <p:cNvSpPr/>
          <p:nvPr/>
        </p:nvSpPr>
        <p:spPr>
          <a:xfrm>
            <a:off x="911164" y="3145017"/>
            <a:ext cx="0" cy="282575"/>
          </a:xfrm>
          <a:custGeom>
            <a:avLst/>
            <a:gdLst/>
            <a:ahLst/>
            <a:cxnLst/>
            <a:rect l="l" t="t" r="r" b="b"/>
            <a:pathLst>
              <a:path h="282575">
                <a:moveTo>
                  <a:pt x="0" y="0"/>
                </a:moveTo>
                <a:lnTo>
                  <a:pt x="0" y="0"/>
                </a:lnTo>
                <a:lnTo>
                  <a:pt x="0" y="282038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55">
            <a:extLst>
              <a:ext uri="{FF2B5EF4-FFF2-40B4-BE49-F238E27FC236}">
                <a16:creationId xmlns:a16="http://schemas.microsoft.com/office/drawing/2014/main" id="{FB9FC120-5D75-449A-B031-060648FFF547}"/>
              </a:ext>
            </a:extLst>
          </p:cNvPr>
          <p:cNvSpPr/>
          <p:nvPr/>
        </p:nvSpPr>
        <p:spPr>
          <a:xfrm>
            <a:off x="1489661" y="3145017"/>
            <a:ext cx="0" cy="282575"/>
          </a:xfrm>
          <a:custGeom>
            <a:avLst/>
            <a:gdLst/>
            <a:ahLst/>
            <a:cxnLst/>
            <a:rect l="l" t="t" r="r" b="b"/>
            <a:pathLst>
              <a:path h="282575">
                <a:moveTo>
                  <a:pt x="0" y="28203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56">
            <a:extLst>
              <a:ext uri="{FF2B5EF4-FFF2-40B4-BE49-F238E27FC236}">
                <a16:creationId xmlns:a16="http://schemas.microsoft.com/office/drawing/2014/main" id="{955BEA6A-0A39-491F-8956-C74C33FA5F37}"/>
              </a:ext>
            </a:extLst>
          </p:cNvPr>
          <p:cNvSpPr/>
          <p:nvPr/>
        </p:nvSpPr>
        <p:spPr>
          <a:xfrm>
            <a:off x="899364" y="3134745"/>
            <a:ext cx="578479" cy="2820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57">
            <a:extLst>
              <a:ext uri="{FF2B5EF4-FFF2-40B4-BE49-F238E27FC236}">
                <a16:creationId xmlns:a16="http://schemas.microsoft.com/office/drawing/2014/main" id="{8248CB01-FECE-49EE-AF02-99C7A022B38A}"/>
              </a:ext>
            </a:extLst>
          </p:cNvPr>
          <p:cNvSpPr/>
          <p:nvPr/>
        </p:nvSpPr>
        <p:spPr>
          <a:xfrm>
            <a:off x="899364" y="3134745"/>
            <a:ext cx="578485" cy="282575"/>
          </a:xfrm>
          <a:custGeom>
            <a:avLst/>
            <a:gdLst/>
            <a:ahLst/>
            <a:cxnLst/>
            <a:rect l="l" t="t" r="r" b="b"/>
            <a:pathLst>
              <a:path w="578485" h="282575">
                <a:moveTo>
                  <a:pt x="0" y="282010"/>
                </a:moveTo>
                <a:lnTo>
                  <a:pt x="578479" y="282010"/>
                </a:lnTo>
                <a:lnTo>
                  <a:pt x="578479" y="0"/>
                </a:lnTo>
                <a:lnTo>
                  <a:pt x="0" y="0"/>
                </a:lnTo>
                <a:lnTo>
                  <a:pt x="0" y="282010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58">
            <a:extLst>
              <a:ext uri="{FF2B5EF4-FFF2-40B4-BE49-F238E27FC236}">
                <a16:creationId xmlns:a16="http://schemas.microsoft.com/office/drawing/2014/main" id="{44046151-6483-4C00-88C8-E254C8E5EB53}"/>
              </a:ext>
            </a:extLst>
          </p:cNvPr>
          <p:cNvSpPr txBox="1"/>
          <p:nvPr/>
        </p:nvSpPr>
        <p:spPr>
          <a:xfrm>
            <a:off x="1012015" y="3215290"/>
            <a:ext cx="353695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95" dirty="0">
                <a:latin typeface="宋体"/>
                <a:cs typeface="宋体"/>
              </a:rPr>
              <a:t>个人注册</a:t>
            </a:r>
            <a:endParaRPr sz="550">
              <a:latin typeface="宋体"/>
              <a:cs typeface="宋体"/>
            </a:endParaRPr>
          </a:p>
        </p:txBody>
      </p:sp>
      <p:sp>
        <p:nvSpPr>
          <p:cNvPr id="72" name="object 59">
            <a:extLst>
              <a:ext uri="{FF2B5EF4-FFF2-40B4-BE49-F238E27FC236}">
                <a16:creationId xmlns:a16="http://schemas.microsoft.com/office/drawing/2014/main" id="{DE61CF0B-75A4-4E48-839E-8694BDE891C9}"/>
              </a:ext>
            </a:extLst>
          </p:cNvPr>
          <p:cNvSpPr/>
          <p:nvPr/>
        </p:nvSpPr>
        <p:spPr>
          <a:xfrm>
            <a:off x="754822" y="2924672"/>
            <a:ext cx="422275" cy="173355"/>
          </a:xfrm>
          <a:custGeom>
            <a:avLst/>
            <a:gdLst/>
            <a:ahLst/>
            <a:cxnLst/>
            <a:rect l="l" t="t" r="r" b="b"/>
            <a:pathLst>
              <a:path w="422275" h="173355">
                <a:moveTo>
                  <a:pt x="0" y="173350"/>
                </a:moveTo>
                <a:lnTo>
                  <a:pt x="422129" y="173350"/>
                </a:lnTo>
                <a:lnTo>
                  <a:pt x="422129" y="0"/>
                </a:lnTo>
                <a:lnTo>
                  <a:pt x="0" y="0"/>
                </a:lnTo>
                <a:lnTo>
                  <a:pt x="0" y="17335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60">
            <a:extLst>
              <a:ext uri="{FF2B5EF4-FFF2-40B4-BE49-F238E27FC236}">
                <a16:creationId xmlns:a16="http://schemas.microsoft.com/office/drawing/2014/main" id="{ACCF9816-9492-427D-B330-01DACDD57915}"/>
              </a:ext>
            </a:extLst>
          </p:cNvPr>
          <p:cNvSpPr/>
          <p:nvPr/>
        </p:nvSpPr>
        <p:spPr>
          <a:xfrm>
            <a:off x="754822" y="3098022"/>
            <a:ext cx="422275" cy="0"/>
          </a:xfrm>
          <a:custGeom>
            <a:avLst/>
            <a:gdLst/>
            <a:ahLst/>
            <a:cxnLst/>
            <a:rect l="l" t="t" r="r" b="b"/>
            <a:pathLst>
              <a:path w="422275">
                <a:moveTo>
                  <a:pt x="0" y="0"/>
                </a:moveTo>
                <a:lnTo>
                  <a:pt x="422129" y="0"/>
                </a:lnTo>
                <a:lnTo>
                  <a:pt x="422129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61">
            <a:extLst>
              <a:ext uri="{FF2B5EF4-FFF2-40B4-BE49-F238E27FC236}">
                <a16:creationId xmlns:a16="http://schemas.microsoft.com/office/drawing/2014/main" id="{6A459C65-7349-49F8-B8D5-0401A3C26A25}"/>
              </a:ext>
            </a:extLst>
          </p:cNvPr>
          <p:cNvSpPr/>
          <p:nvPr/>
        </p:nvSpPr>
        <p:spPr>
          <a:xfrm>
            <a:off x="754822" y="2924636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0"/>
                </a:lnTo>
                <a:lnTo>
                  <a:pt x="0" y="173386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62">
            <a:extLst>
              <a:ext uri="{FF2B5EF4-FFF2-40B4-BE49-F238E27FC236}">
                <a16:creationId xmlns:a16="http://schemas.microsoft.com/office/drawing/2014/main" id="{E8FA0886-01CF-4D1C-87E9-56FB73245A6E}"/>
              </a:ext>
            </a:extLst>
          </p:cNvPr>
          <p:cNvSpPr/>
          <p:nvPr/>
        </p:nvSpPr>
        <p:spPr>
          <a:xfrm>
            <a:off x="1176952" y="2924636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173386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63">
            <a:extLst>
              <a:ext uri="{FF2B5EF4-FFF2-40B4-BE49-F238E27FC236}">
                <a16:creationId xmlns:a16="http://schemas.microsoft.com/office/drawing/2014/main" id="{76604F6E-891E-4A67-ACDA-9C3885821329}"/>
              </a:ext>
            </a:extLst>
          </p:cNvPr>
          <p:cNvSpPr/>
          <p:nvPr/>
        </p:nvSpPr>
        <p:spPr>
          <a:xfrm>
            <a:off x="743022" y="2914371"/>
            <a:ext cx="422129" cy="1733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64">
            <a:extLst>
              <a:ext uri="{FF2B5EF4-FFF2-40B4-BE49-F238E27FC236}">
                <a16:creationId xmlns:a16="http://schemas.microsoft.com/office/drawing/2014/main" id="{837CDBB3-B3AF-4D41-8D0D-F1B75C1707F4}"/>
              </a:ext>
            </a:extLst>
          </p:cNvPr>
          <p:cNvSpPr/>
          <p:nvPr/>
        </p:nvSpPr>
        <p:spPr>
          <a:xfrm>
            <a:off x="743022" y="2914371"/>
            <a:ext cx="422275" cy="173355"/>
          </a:xfrm>
          <a:custGeom>
            <a:avLst/>
            <a:gdLst/>
            <a:ahLst/>
            <a:cxnLst/>
            <a:rect l="l" t="t" r="r" b="b"/>
            <a:pathLst>
              <a:path w="422275" h="173355">
                <a:moveTo>
                  <a:pt x="0" y="173350"/>
                </a:moveTo>
                <a:lnTo>
                  <a:pt x="422129" y="173350"/>
                </a:lnTo>
                <a:lnTo>
                  <a:pt x="422129" y="0"/>
                </a:lnTo>
                <a:lnTo>
                  <a:pt x="0" y="0"/>
                </a:lnTo>
                <a:lnTo>
                  <a:pt x="0" y="173350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65">
            <a:extLst>
              <a:ext uri="{FF2B5EF4-FFF2-40B4-BE49-F238E27FC236}">
                <a16:creationId xmlns:a16="http://schemas.microsoft.com/office/drawing/2014/main" id="{CE81320B-60A6-44AB-9F64-E29037F04908}"/>
              </a:ext>
            </a:extLst>
          </p:cNvPr>
          <p:cNvSpPr txBox="1"/>
          <p:nvPr/>
        </p:nvSpPr>
        <p:spPr>
          <a:xfrm>
            <a:off x="746711" y="2940619"/>
            <a:ext cx="330835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40" dirty="0">
                <a:latin typeface="Calibri"/>
                <a:cs typeface="Calibri"/>
              </a:rPr>
              <a:t>F1.1</a:t>
            </a:r>
            <a:r>
              <a:rPr sz="550" spc="95" dirty="0">
                <a:latin typeface="宋体"/>
                <a:cs typeface="宋体"/>
              </a:rPr>
              <a:t>注册</a:t>
            </a:r>
            <a:endParaRPr sz="550">
              <a:latin typeface="宋体"/>
              <a:cs typeface="宋体"/>
            </a:endParaRPr>
          </a:p>
        </p:txBody>
      </p:sp>
      <p:sp>
        <p:nvSpPr>
          <p:cNvPr id="79" name="object 66">
            <a:extLst>
              <a:ext uri="{FF2B5EF4-FFF2-40B4-BE49-F238E27FC236}">
                <a16:creationId xmlns:a16="http://schemas.microsoft.com/office/drawing/2014/main" id="{50A59E02-2307-43BB-A520-59A0659CF515}"/>
              </a:ext>
            </a:extLst>
          </p:cNvPr>
          <p:cNvSpPr/>
          <p:nvPr/>
        </p:nvSpPr>
        <p:spPr>
          <a:xfrm>
            <a:off x="676647" y="2656288"/>
            <a:ext cx="391160" cy="203200"/>
          </a:xfrm>
          <a:custGeom>
            <a:avLst/>
            <a:gdLst/>
            <a:ahLst/>
            <a:cxnLst/>
            <a:rect l="l" t="t" r="r" b="b"/>
            <a:pathLst>
              <a:path w="391159" h="203200">
                <a:moveTo>
                  <a:pt x="0" y="202756"/>
                </a:moveTo>
                <a:lnTo>
                  <a:pt x="390859" y="202756"/>
                </a:lnTo>
                <a:lnTo>
                  <a:pt x="390859" y="0"/>
                </a:lnTo>
                <a:lnTo>
                  <a:pt x="0" y="0"/>
                </a:lnTo>
                <a:lnTo>
                  <a:pt x="0" y="202756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67">
            <a:extLst>
              <a:ext uri="{FF2B5EF4-FFF2-40B4-BE49-F238E27FC236}">
                <a16:creationId xmlns:a16="http://schemas.microsoft.com/office/drawing/2014/main" id="{D7E3489F-0A0F-43C1-8D3E-E22817EA4E62}"/>
              </a:ext>
            </a:extLst>
          </p:cNvPr>
          <p:cNvSpPr/>
          <p:nvPr/>
        </p:nvSpPr>
        <p:spPr>
          <a:xfrm>
            <a:off x="676647" y="2859044"/>
            <a:ext cx="391160" cy="0"/>
          </a:xfrm>
          <a:custGeom>
            <a:avLst/>
            <a:gdLst/>
            <a:ahLst/>
            <a:cxnLst/>
            <a:rect l="l" t="t" r="r" b="b"/>
            <a:pathLst>
              <a:path w="391159">
                <a:moveTo>
                  <a:pt x="0" y="0"/>
                </a:moveTo>
                <a:lnTo>
                  <a:pt x="390859" y="0"/>
                </a:lnTo>
                <a:lnTo>
                  <a:pt x="390859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68">
            <a:extLst>
              <a:ext uri="{FF2B5EF4-FFF2-40B4-BE49-F238E27FC236}">
                <a16:creationId xmlns:a16="http://schemas.microsoft.com/office/drawing/2014/main" id="{6783E72F-78E0-426E-BECF-1A1A9CCF3312}"/>
              </a:ext>
            </a:extLst>
          </p:cNvPr>
          <p:cNvSpPr/>
          <p:nvPr/>
        </p:nvSpPr>
        <p:spPr>
          <a:xfrm>
            <a:off x="676647" y="2656259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0"/>
                </a:lnTo>
                <a:lnTo>
                  <a:pt x="0" y="202784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9">
            <a:extLst>
              <a:ext uri="{FF2B5EF4-FFF2-40B4-BE49-F238E27FC236}">
                <a16:creationId xmlns:a16="http://schemas.microsoft.com/office/drawing/2014/main" id="{8931303E-E079-4518-B7A6-4829A2015DDC}"/>
              </a:ext>
            </a:extLst>
          </p:cNvPr>
          <p:cNvSpPr/>
          <p:nvPr/>
        </p:nvSpPr>
        <p:spPr>
          <a:xfrm>
            <a:off x="664847" y="2645987"/>
            <a:ext cx="390859" cy="2027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70">
            <a:extLst>
              <a:ext uri="{FF2B5EF4-FFF2-40B4-BE49-F238E27FC236}">
                <a16:creationId xmlns:a16="http://schemas.microsoft.com/office/drawing/2014/main" id="{6A595EF2-BF85-441B-9964-9403510C3BFB}"/>
              </a:ext>
            </a:extLst>
          </p:cNvPr>
          <p:cNvSpPr/>
          <p:nvPr/>
        </p:nvSpPr>
        <p:spPr>
          <a:xfrm>
            <a:off x="664847" y="2645988"/>
            <a:ext cx="391160" cy="203200"/>
          </a:xfrm>
          <a:custGeom>
            <a:avLst/>
            <a:gdLst/>
            <a:ahLst/>
            <a:cxnLst/>
            <a:rect l="l" t="t" r="r" b="b"/>
            <a:pathLst>
              <a:path w="391159" h="203200">
                <a:moveTo>
                  <a:pt x="0" y="202756"/>
                </a:moveTo>
                <a:lnTo>
                  <a:pt x="390859" y="202756"/>
                </a:lnTo>
                <a:lnTo>
                  <a:pt x="390859" y="0"/>
                </a:lnTo>
                <a:lnTo>
                  <a:pt x="0" y="0"/>
                </a:lnTo>
                <a:lnTo>
                  <a:pt x="0" y="202756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71">
            <a:extLst>
              <a:ext uri="{FF2B5EF4-FFF2-40B4-BE49-F238E27FC236}">
                <a16:creationId xmlns:a16="http://schemas.microsoft.com/office/drawing/2014/main" id="{9E229466-74CD-40E5-AC5F-184E0BD1BE41}"/>
              </a:ext>
            </a:extLst>
          </p:cNvPr>
          <p:cNvSpPr txBox="1"/>
          <p:nvPr/>
        </p:nvSpPr>
        <p:spPr>
          <a:xfrm>
            <a:off x="690620" y="2677391"/>
            <a:ext cx="33972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55" dirty="0">
                <a:latin typeface="Calibri"/>
                <a:cs typeface="Calibri"/>
              </a:rPr>
              <a:t>F1</a:t>
            </a:r>
            <a:r>
              <a:rPr sz="650" spc="-30" dirty="0">
                <a:latin typeface="Calibri"/>
                <a:cs typeface="Calibri"/>
              </a:rPr>
              <a:t> </a:t>
            </a:r>
            <a:r>
              <a:rPr sz="650" spc="120" dirty="0">
                <a:latin typeface="宋体"/>
                <a:cs typeface="宋体"/>
              </a:rPr>
              <a:t>用户</a:t>
            </a:r>
            <a:endParaRPr sz="650">
              <a:latin typeface="宋体"/>
              <a:cs typeface="宋体"/>
            </a:endParaRPr>
          </a:p>
        </p:txBody>
      </p:sp>
      <p:sp>
        <p:nvSpPr>
          <p:cNvPr id="85" name="object 72">
            <a:extLst>
              <a:ext uri="{FF2B5EF4-FFF2-40B4-BE49-F238E27FC236}">
                <a16:creationId xmlns:a16="http://schemas.microsoft.com/office/drawing/2014/main" id="{ADFA62F1-CE4F-411B-8599-DF126CDD6894}"/>
              </a:ext>
            </a:extLst>
          </p:cNvPr>
          <p:cNvSpPr/>
          <p:nvPr/>
        </p:nvSpPr>
        <p:spPr>
          <a:xfrm>
            <a:off x="1997799" y="3715832"/>
            <a:ext cx="537210" cy="259715"/>
          </a:xfrm>
          <a:custGeom>
            <a:avLst/>
            <a:gdLst/>
            <a:ahLst/>
            <a:cxnLst/>
            <a:rect l="l" t="t" r="r" b="b"/>
            <a:pathLst>
              <a:path w="537210" h="259714">
                <a:moveTo>
                  <a:pt x="0" y="259492"/>
                </a:moveTo>
                <a:lnTo>
                  <a:pt x="537155" y="259492"/>
                </a:lnTo>
                <a:lnTo>
                  <a:pt x="537155" y="0"/>
                </a:lnTo>
                <a:lnTo>
                  <a:pt x="0" y="0"/>
                </a:lnTo>
                <a:lnTo>
                  <a:pt x="0" y="259492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73">
            <a:extLst>
              <a:ext uri="{FF2B5EF4-FFF2-40B4-BE49-F238E27FC236}">
                <a16:creationId xmlns:a16="http://schemas.microsoft.com/office/drawing/2014/main" id="{60742837-79EE-4601-BC8F-A5E56139840E}"/>
              </a:ext>
            </a:extLst>
          </p:cNvPr>
          <p:cNvSpPr/>
          <p:nvPr/>
        </p:nvSpPr>
        <p:spPr>
          <a:xfrm>
            <a:off x="1997799" y="3975325"/>
            <a:ext cx="537210" cy="0"/>
          </a:xfrm>
          <a:custGeom>
            <a:avLst/>
            <a:gdLst/>
            <a:ahLst/>
            <a:cxnLst/>
            <a:rect l="l" t="t" r="r" b="b"/>
            <a:pathLst>
              <a:path w="537210">
                <a:moveTo>
                  <a:pt x="0" y="0"/>
                </a:moveTo>
                <a:lnTo>
                  <a:pt x="537146" y="0"/>
                </a:lnTo>
                <a:lnTo>
                  <a:pt x="537146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74">
            <a:extLst>
              <a:ext uri="{FF2B5EF4-FFF2-40B4-BE49-F238E27FC236}">
                <a16:creationId xmlns:a16="http://schemas.microsoft.com/office/drawing/2014/main" id="{6FEC3303-AE72-4B7D-979E-24EDD8A98123}"/>
              </a:ext>
            </a:extLst>
          </p:cNvPr>
          <p:cNvSpPr/>
          <p:nvPr/>
        </p:nvSpPr>
        <p:spPr>
          <a:xfrm>
            <a:off x="1997799" y="39753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75">
            <a:extLst>
              <a:ext uri="{FF2B5EF4-FFF2-40B4-BE49-F238E27FC236}">
                <a16:creationId xmlns:a16="http://schemas.microsoft.com/office/drawing/2014/main" id="{E3406637-8228-48A0-99B6-44C03F5A4BD2}"/>
              </a:ext>
            </a:extLst>
          </p:cNvPr>
          <p:cNvSpPr/>
          <p:nvPr/>
        </p:nvSpPr>
        <p:spPr>
          <a:xfrm>
            <a:off x="2534946" y="3715818"/>
            <a:ext cx="0" cy="259715"/>
          </a:xfrm>
          <a:custGeom>
            <a:avLst/>
            <a:gdLst/>
            <a:ahLst/>
            <a:cxnLst/>
            <a:rect l="l" t="t" r="r" b="b"/>
            <a:pathLst>
              <a:path h="259714">
                <a:moveTo>
                  <a:pt x="0" y="259507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76">
            <a:extLst>
              <a:ext uri="{FF2B5EF4-FFF2-40B4-BE49-F238E27FC236}">
                <a16:creationId xmlns:a16="http://schemas.microsoft.com/office/drawing/2014/main" id="{FA331952-E5C9-4C60-A645-927F6025DBF5}"/>
              </a:ext>
            </a:extLst>
          </p:cNvPr>
          <p:cNvSpPr/>
          <p:nvPr/>
        </p:nvSpPr>
        <p:spPr>
          <a:xfrm>
            <a:off x="1985999" y="3705532"/>
            <a:ext cx="537155" cy="25949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77">
            <a:extLst>
              <a:ext uri="{FF2B5EF4-FFF2-40B4-BE49-F238E27FC236}">
                <a16:creationId xmlns:a16="http://schemas.microsoft.com/office/drawing/2014/main" id="{BE6AB104-E8C8-4461-B8D6-7D19D9B2013D}"/>
              </a:ext>
            </a:extLst>
          </p:cNvPr>
          <p:cNvSpPr/>
          <p:nvPr/>
        </p:nvSpPr>
        <p:spPr>
          <a:xfrm>
            <a:off x="1985999" y="3705532"/>
            <a:ext cx="537210" cy="259715"/>
          </a:xfrm>
          <a:custGeom>
            <a:avLst/>
            <a:gdLst/>
            <a:ahLst/>
            <a:cxnLst/>
            <a:rect l="l" t="t" r="r" b="b"/>
            <a:pathLst>
              <a:path w="537210" h="259714">
                <a:moveTo>
                  <a:pt x="0" y="259492"/>
                </a:moveTo>
                <a:lnTo>
                  <a:pt x="537155" y="259492"/>
                </a:lnTo>
                <a:lnTo>
                  <a:pt x="537155" y="0"/>
                </a:lnTo>
                <a:lnTo>
                  <a:pt x="0" y="0"/>
                </a:lnTo>
                <a:lnTo>
                  <a:pt x="0" y="259492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78">
            <a:extLst>
              <a:ext uri="{FF2B5EF4-FFF2-40B4-BE49-F238E27FC236}">
                <a16:creationId xmlns:a16="http://schemas.microsoft.com/office/drawing/2014/main" id="{E33AE395-2F19-4287-8251-1A85DCA73CF2}"/>
              </a:ext>
            </a:extLst>
          </p:cNvPr>
          <p:cNvSpPr/>
          <p:nvPr/>
        </p:nvSpPr>
        <p:spPr>
          <a:xfrm>
            <a:off x="1997799" y="3413121"/>
            <a:ext cx="537210" cy="259715"/>
          </a:xfrm>
          <a:custGeom>
            <a:avLst/>
            <a:gdLst/>
            <a:ahLst/>
            <a:cxnLst/>
            <a:rect l="l" t="t" r="r" b="b"/>
            <a:pathLst>
              <a:path w="537210" h="259714">
                <a:moveTo>
                  <a:pt x="0" y="259492"/>
                </a:moveTo>
                <a:lnTo>
                  <a:pt x="537155" y="259492"/>
                </a:lnTo>
                <a:lnTo>
                  <a:pt x="537155" y="0"/>
                </a:lnTo>
                <a:lnTo>
                  <a:pt x="0" y="0"/>
                </a:lnTo>
                <a:lnTo>
                  <a:pt x="0" y="259492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79">
            <a:extLst>
              <a:ext uri="{FF2B5EF4-FFF2-40B4-BE49-F238E27FC236}">
                <a16:creationId xmlns:a16="http://schemas.microsoft.com/office/drawing/2014/main" id="{DBEE18D8-A616-40E4-BF47-C3BC9BA1205E}"/>
              </a:ext>
            </a:extLst>
          </p:cNvPr>
          <p:cNvSpPr/>
          <p:nvPr/>
        </p:nvSpPr>
        <p:spPr>
          <a:xfrm>
            <a:off x="1997799" y="3672614"/>
            <a:ext cx="537210" cy="0"/>
          </a:xfrm>
          <a:custGeom>
            <a:avLst/>
            <a:gdLst/>
            <a:ahLst/>
            <a:cxnLst/>
            <a:rect l="l" t="t" r="r" b="b"/>
            <a:pathLst>
              <a:path w="537210">
                <a:moveTo>
                  <a:pt x="0" y="0"/>
                </a:moveTo>
                <a:lnTo>
                  <a:pt x="537146" y="0"/>
                </a:lnTo>
                <a:lnTo>
                  <a:pt x="537146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80">
            <a:extLst>
              <a:ext uri="{FF2B5EF4-FFF2-40B4-BE49-F238E27FC236}">
                <a16:creationId xmlns:a16="http://schemas.microsoft.com/office/drawing/2014/main" id="{8EC63877-4205-4FC9-BFBD-5030F764C6A2}"/>
              </a:ext>
            </a:extLst>
          </p:cNvPr>
          <p:cNvSpPr/>
          <p:nvPr/>
        </p:nvSpPr>
        <p:spPr>
          <a:xfrm>
            <a:off x="1997799" y="36726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81">
            <a:extLst>
              <a:ext uri="{FF2B5EF4-FFF2-40B4-BE49-F238E27FC236}">
                <a16:creationId xmlns:a16="http://schemas.microsoft.com/office/drawing/2014/main" id="{169AE654-0B54-4E98-9FEC-683637FD0A9B}"/>
              </a:ext>
            </a:extLst>
          </p:cNvPr>
          <p:cNvSpPr/>
          <p:nvPr/>
        </p:nvSpPr>
        <p:spPr>
          <a:xfrm>
            <a:off x="2534946" y="3413107"/>
            <a:ext cx="0" cy="259715"/>
          </a:xfrm>
          <a:custGeom>
            <a:avLst/>
            <a:gdLst/>
            <a:ahLst/>
            <a:cxnLst/>
            <a:rect l="l" t="t" r="r" b="b"/>
            <a:pathLst>
              <a:path h="259714">
                <a:moveTo>
                  <a:pt x="0" y="259507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82">
            <a:extLst>
              <a:ext uri="{FF2B5EF4-FFF2-40B4-BE49-F238E27FC236}">
                <a16:creationId xmlns:a16="http://schemas.microsoft.com/office/drawing/2014/main" id="{151BA33F-BE0D-4C58-BC08-050BAFE6EA39}"/>
              </a:ext>
            </a:extLst>
          </p:cNvPr>
          <p:cNvSpPr/>
          <p:nvPr/>
        </p:nvSpPr>
        <p:spPr>
          <a:xfrm>
            <a:off x="1985999" y="3402821"/>
            <a:ext cx="537155" cy="25949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83">
            <a:extLst>
              <a:ext uri="{FF2B5EF4-FFF2-40B4-BE49-F238E27FC236}">
                <a16:creationId xmlns:a16="http://schemas.microsoft.com/office/drawing/2014/main" id="{9AE76982-2D75-4A9E-9865-556E27AD1DD7}"/>
              </a:ext>
            </a:extLst>
          </p:cNvPr>
          <p:cNvSpPr/>
          <p:nvPr/>
        </p:nvSpPr>
        <p:spPr>
          <a:xfrm>
            <a:off x="1985999" y="3402821"/>
            <a:ext cx="537210" cy="259715"/>
          </a:xfrm>
          <a:custGeom>
            <a:avLst/>
            <a:gdLst/>
            <a:ahLst/>
            <a:cxnLst/>
            <a:rect l="l" t="t" r="r" b="b"/>
            <a:pathLst>
              <a:path w="537210" h="259714">
                <a:moveTo>
                  <a:pt x="0" y="259492"/>
                </a:moveTo>
                <a:lnTo>
                  <a:pt x="537155" y="259492"/>
                </a:lnTo>
                <a:lnTo>
                  <a:pt x="537155" y="0"/>
                </a:lnTo>
                <a:lnTo>
                  <a:pt x="0" y="0"/>
                </a:lnTo>
                <a:lnTo>
                  <a:pt x="0" y="259492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84">
            <a:extLst>
              <a:ext uri="{FF2B5EF4-FFF2-40B4-BE49-F238E27FC236}">
                <a16:creationId xmlns:a16="http://schemas.microsoft.com/office/drawing/2014/main" id="{4C0241A3-E6EE-4D93-A54C-0A696C055E5A}"/>
              </a:ext>
            </a:extLst>
          </p:cNvPr>
          <p:cNvSpPr txBox="1"/>
          <p:nvPr/>
        </p:nvSpPr>
        <p:spPr>
          <a:xfrm>
            <a:off x="2077942" y="3471864"/>
            <a:ext cx="353695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95" dirty="0">
                <a:latin typeface="宋体"/>
                <a:cs typeface="宋体"/>
              </a:rPr>
              <a:t>在线产品</a:t>
            </a:r>
            <a:endParaRPr sz="550">
              <a:latin typeface="宋体"/>
              <a:cs typeface="宋体"/>
            </a:endParaRPr>
          </a:p>
        </p:txBody>
      </p:sp>
      <p:sp>
        <p:nvSpPr>
          <p:cNvPr id="98" name="object 85">
            <a:extLst>
              <a:ext uri="{FF2B5EF4-FFF2-40B4-BE49-F238E27FC236}">
                <a16:creationId xmlns:a16="http://schemas.microsoft.com/office/drawing/2014/main" id="{D454BD95-668F-4F51-9910-266E01561FC4}"/>
              </a:ext>
            </a:extLst>
          </p:cNvPr>
          <p:cNvSpPr/>
          <p:nvPr/>
        </p:nvSpPr>
        <p:spPr>
          <a:xfrm>
            <a:off x="1997799" y="3110339"/>
            <a:ext cx="537210" cy="259715"/>
          </a:xfrm>
          <a:custGeom>
            <a:avLst/>
            <a:gdLst/>
            <a:ahLst/>
            <a:cxnLst/>
            <a:rect l="l" t="t" r="r" b="b"/>
            <a:pathLst>
              <a:path w="537210" h="259714">
                <a:moveTo>
                  <a:pt x="0" y="259492"/>
                </a:moveTo>
                <a:lnTo>
                  <a:pt x="537155" y="259492"/>
                </a:lnTo>
                <a:lnTo>
                  <a:pt x="537155" y="0"/>
                </a:lnTo>
                <a:lnTo>
                  <a:pt x="0" y="0"/>
                </a:lnTo>
                <a:lnTo>
                  <a:pt x="0" y="259492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86">
            <a:extLst>
              <a:ext uri="{FF2B5EF4-FFF2-40B4-BE49-F238E27FC236}">
                <a16:creationId xmlns:a16="http://schemas.microsoft.com/office/drawing/2014/main" id="{FBAD4058-750F-4D58-BF8C-CD7B15A8EC4A}"/>
              </a:ext>
            </a:extLst>
          </p:cNvPr>
          <p:cNvSpPr/>
          <p:nvPr/>
        </p:nvSpPr>
        <p:spPr>
          <a:xfrm>
            <a:off x="1997799" y="3369832"/>
            <a:ext cx="537210" cy="0"/>
          </a:xfrm>
          <a:custGeom>
            <a:avLst/>
            <a:gdLst/>
            <a:ahLst/>
            <a:cxnLst/>
            <a:rect l="l" t="t" r="r" b="b"/>
            <a:pathLst>
              <a:path w="537210">
                <a:moveTo>
                  <a:pt x="0" y="0"/>
                </a:moveTo>
                <a:lnTo>
                  <a:pt x="537146" y="0"/>
                </a:lnTo>
                <a:lnTo>
                  <a:pt x="537146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87">
            <a:extLst>
              <a:ext uri="{FF2B5EF4-FFF2-40B4-BE49-F238E27FC236}">
                <a16:creationId xmlns:a16="http://schemas.microsoft.com/office/drawing/2014/main" id="{8CDF85FE-9A89-4923-B654-EC55955F4A6F}"/>
              </a:ext>
            </a:extLst>
          </p:cNvPr>
          <p:cNvSpPr/>
          <p:nvPr/>
        </p:nvSpPr>
        <p:spPr>
          <a:xfrm>
            <a:off x="1997799" y="336983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88">
            <a:extLst>
              <a:ext uri="{FF2B5EF4-FFF2-40B4-BE49-F238E27FC236}">
                <a16:creationId xmlns:a16="http://schemas.microsoft.com/office/drawing/2014/main" id="{DE858E69-EC1B-473F-85C0-E236250B151B}"/>
              </a:ext>
            </a:extLst>
          </p:cNvPr>
          <p:cNvSpPr/>
          <p:nvPr/>
        </p:nvSpPr>
        <p:spPr>
          <a:xfrm>
            <a:off x="2534946" y="3110397"/>
            <a:ext cx="0" cy="259715"/>
          </a:xfrm>
          <a:custGeom>
            <a:avLst/>
            <a:gdLst/>
            <a:ahLst/>
            <a:cxnLst/>
            <a:rect l="l" t="t" r="r" b="b"/>
            <a:pathLst>
              <a:path h="259714">
                <a:moveTo>
                  <a:pt x="0" y="259435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89">
            <a:extLst>
              <a:ext uri="{FF2B5EF4-FFF2-40B4-BE49-F238E27FC236}">
                <a16:creationId xmlns:a16="http://schemas.microsoft.com/office/drawing/2014/main" id="{3FBA8710-735A-4B99-A7CD-F0361BDA01BC}"/>
              </a:ext>
            </a:extLst>
          </p:cNvPr>
          <p:cNvSpPr/>
          <p:nvPr/>
        </p:nvSpPr>
        <p:spPr>
          <a:xfrm>
            <a:off x="1985999" y="3100039"/>
            <a:ext cx="537155" cy="25949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90">
            <a:extLst>
              <a:ext uri="{FF2B5EF4-FFF2-40B4-BE49-F238E27FC236}">
                <a16:creationId xmlns:a16="http://schemas.microsoft.com/office/drawing/2014/main" id="{F7BCCDBF-7CC7-4DF6-A93F-B32F60ADC0E1}"/>
              </a:ext>
            </a:extLst>
          </p:cNvPr>
          <p:cNvSpPr/>
          <p:nvPr/>
        </p:nvSpPr>
        <p:spPr>
          <a:xfrm>
            <a:off x="1985999" y="3100039"/>
            <a:ext cx="537210" cy="259715"/>
          </a:xfrm>
          <a:custGeom>
            <a:avLst/>
            <a:gdLst/>
            <a:ahLst/>
            <a:cxnLst/>
            <a:rect l="l" t="t" r="r" b="b"/>
            <a:pathLst>
              <a:path w="537210" h="259714">
                <a:moveTo>
                  <a:pt x="0" y="259492"/>
                </a:moveTo>
                <a:lnTo>
                  <a:pt x="537155" y="259492"/>
                </a:lnTo>
                <a:lnTo>
                  <a:pt x="537155" y="0"/>
                </a:lnTo>
                <a:lnTo>
                  <a:pt x="0" y="0"/>
                </a:lnTo>
                <a:lnTo>
                  <a:pt x="0" y="259492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91">
            <a:extLst>
              <a:ext uri="{FF2B5EF4-FFF2-40B4-BE49-F238E27FC236}">
                <a16:creationId xmlns:a16="http://schemas.microsoft.com/office/drawing/2014/main" id="{DEA2A4C5-811A-4AF9-ADBE-061A8B5EF5ED}"/>
              </a:ext>
            </a:extLst>
          </p:cNvPr>
          <p:cNvSpPr txBox="1"/>
          <p:nvPr/>
        </p:nvSpPr>
        <p:spPr>
          <a:xfrm>
            <a:off x="2077942" y="3169368"/>
            <a:ext cx="353695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95" dirty="0">
                <a:latin typeface="宋体"/>
                <a:cs typeface="宋体"/>
              </a:rPr>
              <a:t>离线产品</a:t>
            </a:r>
            <a:endParaRPr sz="550">
              <a:latin typeface="宋体"/>
              <a:cs typeface="宋体"/>
            </a:endParaRPr>
          </a:p>
        </p:txBody>
      </p:sp>
      <p:sp>
        <p:nvSpPr>
          <p:cNvPr id="105" name="object 92">
            <a:extLst>
              <a:ext uri="{FF2B5EF4-FFF2-40B4-BE49-F238E27FC236}">
                <a16:creationId xmlns:a16="http://schemas.microsoft.com/office/drawing/2014/main" id="{789F5F44-D325-4AA5-A307-D2736DBAEFDC}"/>
              </a:ext>
            </a:extLst>
          </p:cNvPr>
          <p:cNvSpPr/>
          <p:nvPr/>
        </p:nvSpPr>
        <p:spPr>
          <a:xfrm>
            <a:off x="1852593" y="2907612"/>
            <a:ext cx="392430" cy="160020"/>
          </a:xfrm>
          <a:custGeom>
            <a:avLst/>
            <a:gdLst/>
            <a:ahLst/>
            <a:cxnLst/>
            <a:rect l="l" t="t" r="r" b="b"/>
            <a:pathLst>
              <a:path w="392430" h="160019">
                <a:moveTo>
                  <a:pt x="0" y="159509"/>
                </a:moveTo>
                <a:lnTo>
                  <a:pt x="391982" y="159509"/>
                </a:lnTo>
                <a:lnTo>
                  <a:pt x="391982" y="0"/>
                </a:lnTo>
                <a:lnTo>
                  <a:pt x="0" y="0"/>
                </a:lnTo>
                <a:lnTo>
                  <a:pt x="0" y="159509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93">
            <a:extLst>
              <a:ext uri="{FF2B5EF4-FFF2-40B4-BE49-F238E27FC236}">
                <a16:creationId xmlns:a16="http://schemas.microsoft.com/office/drawing/2014/main" id="{89B351B9-028A-4E67-B660-5BE2E5391EAB}"/>
              </a:ext>
            </a:extLst>
          </p:cNvPr>
          <p:cNvSpPr/>
          <p:nvPr/>
        </p:nvSpPr>
        <p:spPr>
          <a:xfrm>
            <a:off x="1852593" y="3067122"/>
            <a:ext cx="392430" cy="0"/>
          </a:xfrm>
          <a:custGeom>
            <a:avLst/>
            <a:gdLst/>
            <a:ahLst/>
            <a:cxnLst/>
            <a:rect l="l" t="t" r="r" b="b"/>
            <a:pathLst>
              <a:path w="392430">
                <a:moveTo>
                  <a:pt x="0" y="0"/>
                </a:moveTo>
                <a:lnTo>
                  <a:pt x="391941" y="0"/>
                </a:lnTo>
                <a:lnTo>
                  <a:pt x="39194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94">
            <a:extLst>
              <a:ext uri="{FF2B5EF4-FFF2-40B4-BE49-F238E27FC236}">
                <a16:creationId xmlns:a16="http://schemas.microsoft.com/office/drawing/2014/main" id="{314C28BD-6ABD-46DC-8101-FAFA8D1ED0EB}"/>
              </a:ext>
            </a:extLst>
          </p:cNvPr>
          <p:cNvSpPr/>
          <p:nvPr/>
        </p:nvSpPr>
        <p:spPr>
          <a:xfrm>
            <a:off x="1852593" y="3067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95">
            <a:extLst>
              <a:ext uri="{FF2B5EF4-FFF2-40B4-BE49-F238E27FC236}">
                <a16:creationId xmlns:a16="http://schemas.microsoft.com/office/drawing/2014/main" id="{6FCE1AE1-D54E-4997-9B7D-46B69F37C13A}"/>
              </a:ext>
            </a:extLst>
          </p:cNvPr>
          <p:cNvSpPr/>
          <p:nvPr/>
        </p:nvSpPr>
        <p:spPr>
          <a:xfrm>
            <a:off x="2244534" y="2907612"/>
            <a:ext cx="0" cy="160020"/>
          </a:xfrm>
          <a:custGeom>
            <a:avLst/>
            <a:gdLst/>
            <a:ahLst/>
            <a:cxnLst/>
            <a:rect l="l" t="t" r="r" b="b"/>
            <a:pathLst>
              <a:path h="160019">
                <a:moveTo>
                  <a:pt x="0" y="1595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96">
            <a:extLst>
              <a:ext uri="{FF2B5EF4-FFF2-40B4-BE49-F238E27FC236}">
                <a16:creationId xmlns:a16="http://schemas.microsoft.com/office/drawing/2014/main" id="{1DA5133E-1DBC-4373-9072-4B37FB393E85}"/>
              </a:ext>
            </a:extLst>
          </p:cNvPr>
          <p:cNvSpPr/>
          <p:nvPr/>
        </p:nvSpPr>
        <p:spPr>
          <a:xfrm>
            <a:off x="1840793" y="2897312"/>
            <a:ext cx="391982" cy="15950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97">
            <a:extLst>
              <a:ext uri="{FF2B5EF4-FFF2-40B4-BE49-F238E27FC236}">
                <a16:creationId xmlns:a16="http://schemas.microsoft.com/office/drawing/2014/main" id="{2954E1B1-1C63-4B2B-803F-E5F91B278182}"/>
              </a:ext>
            </a:extLst>
          </p:cNvPr>
          <p:cNvSpPr/>
          <p:nvPr/>
        </p:nvSpPr>
        <p:spPr>
          <a:xfrm>
            <a:off x="1840793" y="2897312"/>
            <a:ext cx="392430" cy="160020"/>
          </a:xfrm>
          <a:custGeom>
            <a:avLst/>
            <a:gdLst/>
            <a:ahLst/>
            <a:cxnLst/>
            <a:rect l="l" t="t" r="r" b="b"/>
            <a:pathLst>
              <a:path w="392430" h="160019">
                <a:moveTo>
                  <a:pt x="0" y="159509"/>
                </a:moveTo>
                <a:lnTo>
                  <a:pt x="391982" y="159509"/>
                </a:lnTo>
                <a:lnTo>
                  <a:pt x="391982" y="0"/>
                </a:lnTo>
                <a:lnTo>
                  <a:pt x="0" y="0"/>
                </a:lnTo>
                <a:lnTo>
                  <a:pt x="0" y="159509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98">
            <a:extLst>
              <a:ext uri="{FF2B5EF4-FFF2-40B4-BE49-F238E27FC236}">
                <a16:creationId xmlns:a16="http://schemas.microsoft.com/office/drawing/2014/main" id="{FFB73760-E724-4C79-946A-63959DB08483}"/>
              </a:ext>
            </a:extLst>
          </p:cNvPr>
          <p:cNvSpPr/>
          <p:nvPr/>
        </p:nvSpPr>
        <p:spPr>
          <a:xfrm>
            <a:off x="1675429" y="2656288"/>
            <a:ext cx="569595" cy="203200"/>
          </a:xfrm>
          <a:custGeom>
            <a:avLst/>
            <a:gdLst/>
            <a:ahLst/>
            <a:cxnLst/>
            <a:rect l="l" t="t" r="r" b="b"/>
            <a:pathLst>
              <a:path w="569594" h="203200">
                <a:moveTo>
                  <a:pt x="0" y="202756"/>
                </a:moveTo>
                <a:lnTo>
                  <a:pt x="569097" y="202756"/>
                </a:lnTo>
                <a:lnTo>
                  <a:pt x="569097" y="0"/>
                </a:lnTo>
                <a:lnTo>
                  <a:pt x="0" y="0"/>
                </a:lnTo>
                <a:lnTo>
                  <a:pt x="0" y="202756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99">
            <a:extLst>
              <a:ext uri="{FF2B5EF4-FFF2-40B4-BE49-F238E27FC236}">
                <a16:creationId xmlns:a16="http://schemas.microsoft.com/office/drawing/2014/main" id="{F8258E7A-0AB6-4E28-84B5-9F17BEC80838}"/>
              </a:ext>
            </a:extLst>
          </p:cNvPr>
          <p:cNvSpPr/>
          <p:nvPr/>
        </p:nvSpPr>
        <p:spPr>
          <a:xfrm>
            <a:off x="1675429" y="2859044"/>
            <a:ext cx="569595" cy="0"/>
          </a:xfrm>
          <a:custGeom>
            <a:avLst/>
            <a:gdLst/>
            <a:ahLst/>
            <a:cxnLst/>
            <a:rect l="l" t="t" r="r" b="b"/>
            <a:pathLst>
              <a:path w="569594">
                <a:moveTo>
                  <a:pt x="0" y="0"/>
                </a:moveTo>
                <a:lnTo>
                  <a:pt x="569105" y="0"/>
                </a:lnTo>
                <a:lnTo>
                  <a:pt x="569105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00">
            <a:extLst>
              <a:ext uri="{FF2B5EF4-FFF2-40B4-BE49-F238E27FC236}">
                <a16:creationId xmlns:a16="http://schemas.microsoft.com/office/drawing/2014/main" id="{17400E9D-B030-4D4B-B456-2D511587743E}"/>
              </a:ext>
            </a:extLst>
          </p:cNvPr>
          <p:cNvSpPr/>
          <p:nvPr/>
        </p:nvSpPr>
        <p:spPr>
          <a:xfrm>
            <a:off x="1675429" y="285904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01">
            <a:extLst>
              <a:ext uri="{FF2B5EF4-FFF2-40B4-BE49-F238E27FC236}">
                <a16:creationId xmlns:a16="http://schemas.microsoft.com/office/drawing/2014/main" id="{2A4ED5DA-07C5-4B5F-A0C1-BDBB95B5992F}"/>
              </a:ext>
            </a:extLst>
          </p:cNvPr>
          <p:cNvSpPr/>
          <p:nvPr/>
        </p:nvSpPr>
        <p:spPr>
          <a:xfrm>
            <a:off x="2244534" y="2656259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20278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02">
            <a:extLst>
              <a:ext uri="{FF2B5EF4-FFF2-40B4-BE49-F238E27FC236}">
                <a16:creationId xmlns:a16="http://schemas.microsoft.com/office/drawing/2014/main" id="{0B7FF955-97CD-43FC-B440-1F2EFF6BFD27}"/>
              </a:ext>
            </a:extLst>
          </p:cNvPr>
          <p:cNvSpPr/>
          <p:nvPr/>
        </p:nvSpPr>
        <p:spPr>
          <a:xfrm>
            <a:off x="1663629" y="2645987"/>
            <a:ext cx="569097" cy="20275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03">
            <a:extLst>
              <a:ext uri="{FF2B5EF4-FFF2-40B4-BE49-F238E27FC236}">
                <a16:creationId xmlns:a16="http://schemas.microsoft.com/office/drawing/2014/main" id="{E2B990F5-5B36-4FC2-95D6-6524E1BF9072}"/>
              </a:ext>
            </a:extLst>
          </p:cNvPr>
          <p:cNvSpPr/>
          <p:nvPr/>
        </p:nvSpPr>
        <p:spPr>
          <a:xfrm>
            <a:off x="1663629" y="2645988"/>
            <a:ext cx="569595" cy="203200"/>
          </a:xfrm>
          <a:custGeom>
            <a:avLst/>
            <a:gdLst/>
            <a:ahLst/>
            <a:cxnLst/>
            <a:rect l="l" t="t" r="r" b="b"/>
            <a:pathLst>
              <a:path w="569594" h="203200">
                <a:moveTo>
                  <a:pt x="0" y="202756"/>
                </a:moveTo>
                <a:lnTo>
                  <a:pt x="569097" y="202756"/>
                </a:lnTo>
                <a:lnTo>
                  <a:pt x="569097" y="0"/>
                </a:lnTo>
                <a:lnTo>
                  <a:pt x="0" y="0"/>
                </a:lnTo>
                <a:lnTo>
                  <a:pt x="0" y="202756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04">
            <a:extLst>
              <a:ext uri="{FF2B5EF4-FFF2-40B4-BE49-F238E27FC236}">
                <a16:creationId xmlns:a16="http://schemas.microsoft.com/office/drawing/2014/main" id="{7F630D19-7AF0-4635-8EA3-62ECBB026A36}"/>
              </a:ext>
            </a:extLst>
          </p:cNvPr>
          <p:cNvSpPr/>
          <p:nvPr/>
        </p:nvSpPr>
        <p:spPr>
          <a:xfrm>
            <a:off x="2907548" y="3408758"/>
            <a:ext cx="570230" cy="259715"/>
          </a:xfrm>
          <a:custGeom>
            <a:avLst/>
            <a:gdLst/>
            <a:ahLst/>
            <a:cxnLst/>
            <a:rect l="l" t="t" r="r" b="b"/>
            <a:pathLst>
              <a:path w="570229" h="259714">
                <a:moveTo>
                  <a:pt x="0" y="259492"/>
                </a:moveTo>
                <a:lnTo>
                  <a:pt x="570211" y="259492"/>
                </a:lnTo>
                <a:lnTo>
                  <a:pt x="570211" y="0"/>
                </a:lnTo>
                <a:lnTo>
                  <a:pt x="0" y="0"/>
                </a:lnTo>
                <a:lnTo>
                  <a:pt x="0" y="259492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05">
            <a:extLst>
              <a:ext uri="{FF2B5EF4-FFF2-40B4-BE49-F238E27FC236}">
                <a16:creationId xmlns:a16="http://schemas.microsoft.com/office/drawing/2014/main" id="{1CA50D3F-AF81-49E9-B0DB-57FB0F03BAF7}"/>
              </a:ext>
            </a:extLst>
          </p:cNvPr>
          <p:cNvSpPr/>
          <p:nvPr/>
        </p:nvSpPr>
        <p:spPr>
          <a:xfrm>
            <a:off x="2907548" y="3668251"/>
            <a:ext cx="570865" cy="0"/>
          </a:xfrm>
          <a:custGeom>
            <a:avLst/>
            <a:gdLst/>
            <a:ahLst/>
            <a:cxnLst/>
            <a:rect l="l" t="t" r="r" b="b"/>
            <a:pathLst>
              <a:path w="570864">
                <a:moveTo>
                  <a:pt x="0" y="0"/>
                </a:moveTo>
                <a:lnTo>
                  <a:pt x="570252" y="0"/>
                </a:lnTo>
                <a:lnTo>
                  <a:pt x="570252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06">
            <a:extLst>
              <a:ext uri="{FF2B5EF4-FFF2-40B4-BE49-F238E27FC236}">
                <a16:creationId xmlns:a16="http://schemas.microsoft.com/office/drawing/2014/main" id="{8E27FD25-AD01-4D4C-8C40-BF7D5BA78570}"/>
              </a:ext>
            </a:extLst>
          </p:cNvPr>
          <p:cNvSpPr/>
          <p:nvPr/>
        </p:nvSpPr>
        <p:spPr>
          <a:xfrm>
            <a:off x="2907548" y="366825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07">
            <a:extLst>
              <a:ext uri="{FF2B5EF4-FFF2-40B4-BE49-F238E27FC236}">
                <a16:creationId xmlns:a16="http://schemas.microsoft.com/office/drawing/2014/main" id="{0E67CD98-4FE5-4B8F-82AE-891B4FDFD5BC}"/>
              </a:ext>
            </a:extLst>
          </p:cNvPr>
          <p:cNvSpPr/>
          <p:nvPr/>
        </p:nvSpPr>
        <p:spPr>
          <a:xfrm>
            <a:off x="3477801" y="3408744"/>
            <a:ext cx="0" cy="259715"/>
          </a:xfrm>
          <a:custGeom>
            <a:avLst/>
            <a:gdLst/>
            <a:ahLst/>
            <a:cxnLst/>
            <a:rect l="l" t="t" r="r" b="b"/>
            <a:pathLst>
              <a:path h="259714">
                <a:moveTo>
                  <a:pt x="0" y="259507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08">
            <a:extLst>
              <a:ext uri="{FF2B5EF4-FFF2-40B4-BE49-F238E27FC236}">
                <a16:creationId xmlns:a16="http://schemas.microsoft.com/office/drawing/2014/main" id="{2FF7D2D0-C152-48F5-B8AF-FAAFB354B59A}"/>
              </a:ext>
            </a:extLst>
          </p:cNvPr>
          <p:cNvSpPr/>
          <p:nvPr/>
        </p:nvSpPr>
        <p:spPr>
          <a:xfrm>
            <a:off x="2895748" y="3398458"/>
            <a:ext cx="570211" cy="25949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09">
            <a:extLst>
              <a:ext uri="{FF2B5EF4-FFF2-40B4-BE49-F238E27FC236}">
                <a16:creationId xmlns:a16="http://schemas.microsoft.com/office/drawing/2014/main" id="{5796396F-4570-4A3B-BD5F-BCB0502730DE}"/>
              </a:ext>
            </a:extLst>
          </p:cNvPr>
          <p:cNvSpPr/>
          <p:nvPr/>
        </p:nvSpPr>
        <p:spPr>
          <a:xfrm>
            <a:off x="2895748" y="3398458"/>
            <a:ext cx="570230" cy="259715"/>
          </a:xfrm>
          <a:custGeom>
            <a:avLst/>
            <a:gdLst/>
            <a:ahLst/>
            <a:cxnLst/>
            <a:rect l="l" t="t" r="r" b="b"/>
            <a:pathLst>
              <a:path w="570230" h="259714">
                <a:moveTo>
                  <a:pt x="0" y="259492"/>
                </a:moveTo>
                <a:lnTo>
                  <a:pt x="570211" y="259492"/>
                </a:lnTo>
                <a:lnTo>
                  <a:pt x="570211" y="0"/>
                </a:lnTo>
                <a:lnTo>
                  <a:pt x="0" y="0"/>
                </a:lnTo>
                <a:lnTo>
                  <a:pt x="0" y="259492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10">
            <a:extLst>
              <a:ext uri="{FF2B5EF4-FFF2-40B4-BE49-F238E27FC236}">
                <a16:creationId xmlns:a16="http://schemas.microsoft.com/office/drawing/2014/main" id="{04BBF893-5D85-417F-B2E6-BC001092618A}"/>
              </a:ext>
            </a:extLst>
          </p:cNvPr>
          <p:cNvSpPr txBox="1"/>
          <p:nvPr/>
        </p:nvSpPr>
        <p:spPr>
          <a:xfrm>
            <a:off x="2922382" y="3417788"/>
            <a:ext cx="517525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95" dirty="0">
                <a:latin typeface="宋体"/>
                <a:cs typeface="宋体"/>
              </a:rPr>
              <a:t>购买数量的优</a:t>
            </a:r>
            <a:endParaRPr sz="550">
              <a:latin typeface="宋体"/>
              <a:cs typeface="宋体"/>
            </a:endParaRPr>
          </a:p>
        </p:txBody>
      </p:sp>
      <p:sp>
        <p:nvSpPr>
          <p:cNvPr id="124" name="object 111">
            <a:extLst>
              <a:ext uri="{FF2B5EF4-FFF2-40B4-BE49-F238E27FC236}">
                <a16:creationId xmlns:a16="http://schemas.microsoft.com/office/drawing/2014/main" id="{4E906689-D647-4916-821A-0CD2371F7A02}"/>
              </a:ext>
            </a:extLst>
          </p:cNvPr>
          <p:cNvSpPr txBox="1"/>
          <p:nvPr/>
        </p:nvSpPr>
        <p:spPr>
          <a:xfrm>
            <a:off x="3127243" y="3510704"/>
            <a:ext cx="107950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95" dirty="0">
                <a:latin typeface="宋体"/>
                <a:cs typeface="宋体"/>
              </a:rPr>
              <a:t>惠</a:t>
            </a:r>
            <a:endParaRPr sz="550">
              <a:latin typeface="宋体"/>
              <a:cs typeface="宋体"/>
            </a:endParaRPr>
          </a:p>
        </p:txBody>
      </p:sp>
      <p:sp>
        <p:nvSpPr>
          <p:cNvPr id="125" name="object 112">
            <a:extLst>
              <a:ext uri="{FF2B5EF4-FFF2-40B4-BE49-F238E27FC236}">
                <a16:creationId xmlns:a16="http://schemas.microsoft.com/office/drawing/2014/main" id="{3E68E945-EEC6-4489-93EF-4140EF74D5E0}"/>
              </a:ext>
            </a:extLst>
          </p:cNvPr>
          <p:cNvSpPr/>
          <p:nvPr/>
        </p:nvSpPr>
        <p:spPr>
          <a:xfrm>
            <a:off x="2907548" y="3105976"/>
            <a:ext cx="570230" cy="259715"/>
          </a:xfrm>
          <a:custGeom>
            <a:avLst/>
            <a:gdLst/>
            <a:ahLst/>
            <a:cxnLst/>
            <a:rect l="l" t="t" r="r" b="b"/>
            <a:pathLst>
              <a:path w="570229" h="259714">
                <a:moveTo>
                  <a:pt x="0" y="259492"/>
                </a:moveTo>
                <a:lnTo>
                  <a:pt x="570211" y="259492"/>
                </a:lnTo>
                <a:lnTo>
                  <a:pt x="570211" y="0"/>
                </a:lnTo>
                <a:lnTo>
                  <a:pt x="0" y="0"/>
                </a:lnTo>
                <a:lnTo>
                  <a:pt x="0" y="259492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13">
            <a:extLst>
              <a:ext uri="{FF2B5EF4-FFF2-40B4-BE49-F238E27FC236}">
                <a16:creationId xmlns:a16="http://schemas.microsoft.com/office/drawing/2014/main" id="{9E6B3F78-8DCE-4452-A946-C1BC48632646}"/>
              </a:ext>
            </a:extLst>
          </p:cNvPr>
          <p:cNvSpPr/>
          <p:nvPr/>
        </p:nvSpPr>
        <p:spPr>
          <a:xfrm>
            <a:off x="2907548" y="3365469"/>
            <a:ext cx="570865" cy="0"/>
          </a:xfrm>
          <a:custGeom>
            <a:avLst/>
            <a:gdLst/>
            <a:ahLst/>
            <a:cxnLst/>
            <a:rect l="l" t="t" r="r" b="b"/>
            <a:pathLst>
              <a:path w="570864">
                <a:moveTo>
                  <a:pt x="0" y="0"/>
                </a:moveTo>
                <a:lnTo>
                  <a:pt x="570252" y="0"/>
                </a:lnTo>
                <a:lnTo>
                  <a:pt x="570252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14">
            <a:extLst>
              <a:ext uri="{FF2B5EF4-FFF2-40B4-BE49-F238E27FC236}">
                <a16:creationId xmlns:a16="http://schemas.microsoft.com/office/drawing/2014/main" id="{9DE24E03-6F57-4B13-A7B5-69A78742A8E1}"/>
              </a:ext>
            </a:extLst>
          </p:cNvPr>
          <p:cNvSpPr/>
          <p:nvPr/>
        </p:nvSpPr>
        <p:spPr>
          <a:xfrm>
            <a:off x="2907548" y="33654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15">
            <a:extLst>
              <a:ext uri="{FF2B5EF4-FFF2-40B4-BE49-F238E27FC236}">
                <a16:creationId xmlns:a16="http://schemas.microsoft.com/office/drawing/2014/main" id="{95B9C818-A73A-4358-A03B-5DC78D64C279}"/>
              </a:ext>
            </a:extLst>
          </p:cNvPr>
          <p:cNvSpPr/>
          <p:nvPr/>
        </p:nvSpPr>
        <p:spPr>
          <a:xfrm>
            <a:off x="3477801" y="3105962"/>
            <a:ext cx="0" cy="259715"/>
          </a:xfrm>
          <a:custGeom>
            <a:avLst/>
            <a:gdLst/>
            <a:ahLst/>
            <a:cxnLst/>
            <a:rect l="l" t="t" r="r" b="b"/>
            <a:pathLst>
              <a:path h="259714">
                <a:moveTo>
                  <a:pt x="0" y="259507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16">
            <a:extLst>
              <a:ext uri="{FF2B5EF4-FFF2-40B4-BE49-F238E27FC236}">
                <a16:creationId xmlns:a16="http://schemas.microsoft.com/office/drawing/2014/main" id="{21DCD42E-C0B0-4C87-8EB9-61D41272910F}"/>
              </a:ext>
            </a:extLst>
          </p:cNvPr>
          <p:cNvSpPr/>
          <p:nvPr/>
        </p:nvSpPr>
        <p:spPr>
          <a:xfrm>
            <a:off x="2895748" y="3095676"/>
            <a:ext cx="570211" cy="25949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17">
            <a:extLst>
              <a:ext uri="{FF2B5EF4-FFF2-40B4-BE49-F238E27FC236}">
                <a16:creationId xmlns:a16="http://schemas.microsoft.com/office/drawing/2014/main" id="{E5E7ABCA-92DE-4465-9F5A-E50346707D66}"/>
              </a:ext>
            </a:extLst>
          </p:cNvPr>
          <p:cNvSpPr/>
          <p:nvPr/>
        </p:nvSpPr>
        <p:spPr>
          <a:xfrm>
            <a:off x="2895748" y="3095676"/>
            <a:ext cx="570230" cy="259715"/>
          </a:xfrm>
          <a:custGeom>
            <a:avLst/>
            <a:gdLst/>
            <a:ahLst/>
            <a:cxnLst/>
            <a:rect l="l" t="t" r="r" b="b"/>
            <a:pathLst>
              <a:path w="570230" h="259714">
                <a:moveTo>
                  <a:pt x="0" y="259492"/>
                </a:moveTo>
                <a:lnTo>
                  <a:pt x="570211" y="259492"/>
                </a:lnTo>
                <a:lnTo>
                  <a:pt x="570211" y="0"/>
                </a:lnTo>
                <a:lnTo>
                  <a:pt x="0" y="0"/>
                </a:lnTo>
                <a:lnTo>
                  <a:pt x="0" y="259492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18">
            <a:extLst>
              <a:ext uri="{FF2B5EF4-FFF2-40B4-BE49-F238E27FC236}">
                <a16:creationId xmlns:a16="http://schemas.microsoft.com/office/drawing/2014/main" id="{E5C76C60-C930-432B-B0F2-4FB06AD1F4E8}"/>
              </a:ext>
            </a:extLst>
          </p:cNvPr>
          <p:cNvSpPr txBox="1"/>
          <p:nvPr/>
        </p:nvSpPr>
        <p:spPr>
          <a:xfrm>
            <a:off x="2922382" y="3115078"/>
            <a:ext cx="517525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95" dirty="0">
                <a:latin typeface="宋体"/>
                <a:cs typeface="宋体"/>
              </a:rPr>
              <a:t>客户的分级优</a:t>
            </a:r>
            <a:endParaRPr sz="550">
              <a:latin typeface="宋体"/>
              <a:cs typeface="宋体"/>
            </a:endParaRPr>
          </a:p>
        </p:txBody>
      </p:sp>
      <p:sp>
        <p:nvSpPr>
          <p:cNvPr id="132" name="object 119">
            <a:extLst>
              <a:ext uri="{FF2B5EF4-FFF2-40B4-BE49-F238E27FC236}">
                <a16:creationId xmlns:a16="http://schemas.microsoft.com/office/drawing/2014/main" id="{0C85357C-7295-42BC-B7AA-A3EE3CF3886F}"/>
              </a:ext>
            </a:extLst>
          </p:cNvPr>
          <p:cNvSpPr txBox="1"/>
          <p:nvPr/>
        </p:nvSpPr>
        <p:spPr>
          <a:xfrm>
            <a:off x="3127243" y="3207922"/>
            <a:ext cx="107950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95" dirty="0">
                <a:latin typeface="宋体"/>
                <a:cs typeface="宋体"/>
              </a:rPr>
              <a:t>惠</a:t>
            </a:r>
            <a:endParaRPr sz="550">
              <a:latin typeface="宋体"/>
              <a:cs typeface="宋体"/>
            </a:endParaRPr>
          </a:p>
        </p:txBody>
      </p:sp>
      <p:sp>
        <p:nvSpPr>
          <p:cNvPr id="133" name="object 120">
            <a:extLst>
              <a:ext uri="{FF2B5EF4-FFF2-40B4-BE49-F238E27FC236}">
                <a16:creationId xmlns:a16="http://schemas.microsoft.com/office/drawing/2014/main" id="{E78B28A5-E767-41D8-8A74-7F28F74973D0}"/>
              </a:ext>
            </a:extLst>
          </p:cNvPr>
          <p:cNvSpPr/>
          <p:nvPr/>
        </p:nvSpPr>
        <p:spPr>
          <a:xfrm>
            <a:off x="2813640" y="2903249"/>
            <a:ext cx="416559" cy="160020"/>
          </a:xfrm>
          <a:custGeom>
            <a:avLst/>
            <a:gdLst/>
            <a:ahLst/>
            <a:cxnLst/>
            <a:rect l="l" t="t" r="r" b="b"/>
            <a:pathLst>
              <a:path w="416560" h="160019">
                <a:moveTo>
                  <a:pt x="0" y="159509"/>
                </a:moveTo>
                <a:lnTo>
                  <a:pt x="416098" y="159509"/>
                </a:lnTo>
                <a:lnTo>
                  <a:pt x="416098" y="0"/>
                </a:lnTo>
                <a:lnTo>
                  <a:pt x="0" y="0"/>
                </a:lnTo>
                <a:lnTo>
                  <a:pt x="0" y="159509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21">
            <a:extLst>
              <a:ext uri="{FF2B5EF4-FFF2-40B4-BE49-F238E27FC236}">
                <a16:creationId xmlns:a16="http://schemas.microsoft.com/office/drawing/2014/main" id="{CFBC3CA6-E0F2-45CC-B9FF-7058AF8FAEEC}"/>
              </a:ext>
            </a:extLst>
          </p:cNvPr>
          <p:cNvSpPr/>
          <p:nvPr/>
        </p:nvSpPr>
        <p:spPr>
          <a:xfrm>
            <a:off x="2813640" y="3062758"/>
            <a:ext cx="416559" cy="0"/>
          </a:xfrm>
          <a:custGeom>
            <a:avLst/>
            <a:gdLst/>
            <a:ahLst/>
            <a:cxnLst/>
            <a:rect l="l" t="t" r="r" b="b"/>
            <a:pathLst>
              <a:path w="416560">
                <a:moveTo>
                  <a:pt x="0" y="0"/>
                </a:moveTo>
                <a:lnTo>
                  <a:pt x="416114" y="0"/>
                </a:lnTo>
                <a:lnTo>
                  <a:pt x="416114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22">
            <a:extLst>
              <a:ext uri="{FF2B5EF4-FFF2-40B4-BE49-F238E27FC236}">
                <a16:creationId xmlns:a16="http://schemas.microsoft.com/office/drawing/2014/main" id="{BC7994B5-D018-49FF-8BD4-663569E27E28}"/>
              </a:ext>
            </a:extLst>
          </p:cNvPr>
          <p:cNvSpPr/>
          <p:nvPr/>
        </p:nvSpPr>
        <p:spPr>
          <a:xfrm>
            <a:off x="2813640" y="306275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23">
            <a:extLst>
              <a:ext uri="{FF2B5EF4-FFF2-40B4-BE49-F238E27FC236}">
                <a16:creationId xmlns:a16="http://schemas.microsoft.com/office/drawing/2014/main" id="{902C2A27-6248-4368-98DC-CB23EE3D865E}"/>
              </a:ext>
            </a:extLst>
          </p:cNvPr>
          <p:cNvSpPr/>
          <p:nvPr/>
        </p:nvSpPr>
        <p:spPr>
          <a:xfrm>
            <a:off x="3229755" y="2903249"/>
            <a:ext cx="0" cy="160020"/>
          </a:xfrm>
          <a:custGeom>
            <a:avLst/>
            <a:gdLst/>
            <a:ahLst/>
            <a:cxnLst/>
            <a:rect l="l" t="t" r="r" b="b"/>
            <a:pathLst>
              <a:path h="160019">
                <a:moveTo>
                  <a:pt x="0" y="1595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24">
            <a:extLst>
              <a:ext uri="{FF2B5EF4-FFF2-40B4-BE49-F238E27FC236}">
                <a16:creationId xmlns:a16="http://schemas.microsoft.com/office/drawing/2014/main" id="{77C1B76B-8A8E-4426-8950-D0A6C2F596C4}"/>
              </a:ext>
            </a:extLst>
          </p:cNvPr>
          <p:cNvSpPr/>
          <p:nvPr/>
        </p:nvSpPr>
        <p:spPr>
          <a:xfrm>
            <a:off x="2801840" y="2892949"/>
            <a:ext cx="416098" cy="15950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25">
            <a:extLst>
              <a:ext uri="{FF2B5EF4-FFF2-40B4-BE49-F238E27FC236}">
                <a16:creationId xmlns:a16="http://schemas.microsoft.com/office/drawing/2014/main" id="{7D31EE78-F012-4B64-AE5B-58E83ED2DB74}"/>
              </a:ext>
            </a:extLst>
          </p:cNvPr>
          <p:cNvSpPr/>
          <p:nvPr/>
        </p:nvSpPr>
        <p:spPr>
          <a:xfrm>
            <a:off x="2801840" y="2892949"/>
            <a:ext cx="416559" cy="160020"/>
          </a:xfrm>
          <a:custGeom>
            <a:avLst/>
            <a:gdLst/>
            <a:ahLst/>
            <a:cxnLst/>
            <a:rect l="l" t="t" r="r" b="b"/>
            <a:pathLst>
              <a:path w="416560" h="160019">
                <a:moveTo>
                  <a:pt x="0" y="159509"/>
                </a:moveTo>
                <a:lnTo>
                  <a:pt x="416098" y="159509"/>
                </a:lnTo>
                <a:lnTo>
                  <a:pt x="416098" y="0"/>
                </a:lnTo>
                <a:lnTo>
                  <a:pt x="0" y="0"/>
                </a:lnTo>
                <a:lnTo>
                  <a:pt x="0" y="159509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26">
            <a:extLst>
              <a:ext uri="{FF2B5EF4-FFF2-40B4-BE49-F238E27FC236}">
                <a16:creationId xmlns:a16="http://schemas.microsoft.com/office/drawing/2014/main" id="{C5F62E9B-5D02-409C-8D2C-7176CC174AB7}"/>
              </a:ext>
            </a:extLst>
          </p:cNvPr>
          <p:cNvSpPr txBox="1"/>
          <p:nvPr/>
        </p:nvSpPr>
        <p:spPr>
          <a:xfrm>
            <a:off x="1844482" y="2916656"/>
            <a:ext cx="1292225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73455" algn="l"/>
              </a:tabLst>
            </a:pPr>
            <a:r>
              <a:rPr sz="550" spc="35" dirty="0">
                <a:latin typeface="Calibri"/>
                <a:cs typeface="Calibri"/>
              </a:rPr>
              <a:t>F2.</a:t>
            </a:r>
            <a:r>
              <a:rPr sz="550" spc="40" dirty="0">
                <a:latin typeface="Calibri"/>
                <a:cs typeface="Calibri"/>
              </a:rPr>
              <a:t>1</a:t>
            </a:r>
            <a:r>
              <a:rPr sz="550" spc="95" dirty="0">
                <a:latin typeface="宋体"/>
                <a:cs typeface="宋体"/>
              </a:rPr>
              <a:t>编辑</a:t>
            </a:r>
            <a:r>
              <a:rPr sz="550" dirty="0">
                <a:latin typeface="宋体"/>
                <a:cs typeface="宋体"/>
              </a:rPr>
              <a:t>	</a:t>
            </a:r>
            <a:r>
              <a:rPr sz="825" spc="67" baseline="5050" dirty="0">
                <a:latin typeface="Calibri"/>
                <a:cs typeface="Calibri"/>
              </a:rPr>
              <a:t>F3</a:t>
            </a:r>
            <a:r>
              <a:rPr sz="825" spc="22" baseline="5050" dirty="0">
                <a:latin typeface="Calibri"/>
                <a:cs typeface="Calibri"/>
              </a:rPr>
              <a:t>.</a:t>
            </a:r>
            <a:r>
              <a:rPr sz="825" spc="67" baseline="5050" dirty="0">
                <a:latin typeface="Calibri"/>
                <a:cs typeface="Calibri"/>
              </a:rPr>
              <a:t>1</a:t>
            </a:r>
            <a:r>
              <a:rPr sz="825" spc="142" baseline="5050" dirty="0">
                <a:latin typeface="宋体"/>
                <a:cs typeface="宋体"/>
              </a:rPr>
              <a:t>售前</a:t>
            </a:r>
            <a:endParaRPr sz="825" baseline="5050">
              <a:latin typeface="宋体"/>
              <a:cs typeface="宋体"/>
            </a:endParaRPr>
          </a:p>
        </p:txBody>
      </p:sp>
      <p:sp>
        <p:nvSpPr>
          <p:cNvPr id="140" name="object 127">
            <a:extLst>
              <a:ext uri="{FF2B5EF4-FFF2-40B4-BE49-F238E27FC236}">
                <a16:creationId xmlns:a16="http://schemas.microsoft.com/office/drawing/2014/main" id="{54590902-DE48-42B9-88C8-E603D5016FE9}"/>
              </a:ext>
            </a:extLst>
          </p:cNvPr>
          <p:cNvSpPr/>
          <p:nvPr/>
        </p:nvSpPr>
        <p:spPr>
          <a:xfrm>
            <a:off x="2741037" y="2656238"/>
            <a:ext cx="584200" cy="203835"/>
          </a:xfrm>
          <a:custGeom>
            <a:avLst/>
            <a:gdLst/>
            <a:ahLst/>
            <a:cxnLst/>
            <a:rect l="l" t="t" r="r" b="b"/>
            <a:pathLst>
              <a:path w="584200" h="203835">
                <a:moveTo>
                  <a:pt x="0" y="203735"/>
                </a:moveTo>
                <a:lnTo>
                  <a:pt x="583609" y="203736"/>
                </a:lnTo>
                <a:lnTo>
                  <a:pt x="583609" y="0"/>
                </a:lnTo>
                <a:lnTo>
                  <a:pt x="0" y="0"/>
                </a:lnTo>
                <a:lnTo>
                  <a:pt x="0" y="203735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28">
            <a:extLst>
              <a:ext uri="{FF2B5EF4-FFF2-40B4-BE49-F238E27FC236}">
                <a16:creationId xmlns:a16="http://schemas.microsoft.com/office/drawing/2014/main" id="{824B0CF8-4FFF-4C09-9F2E-FDD1BCFB46FA}"/>
              </a:ext>
            </a:extLst>
          </p:cNvPr>
          <p:cNvSpPr/>
          <p:nvPr/>
        </p:nvSpPr>
        <p:spPr>
          <a:xfrm>
            <a:off x="2741037" y="2859974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3609" y="0"/>
                </a:lnTo>
                <a:lnTo>
                  <a:pt x="583609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29">
            <a:extLst>
              <a:ext uri="{FF2B5EF4-FFF2-40B4-BE49-F238E27FC236}">
                <a16:creationId xmlns:a16="http://schemas.microsoft.com/office/drawing/2014/main" id="{C3A162FB-3473-49D3-A753-F51A0D1FD92D}"/>
              </a:ext>
            </a:extLst>
          </p:cNvPr>
          <p:cNvSpPr/>
          <p:nvPr/>
        </p:nvSpPr>
        <p:spPr>
          <a:xfrm>
            <a:off x="2741037" y="285997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30">
            <a:extLst>
              <a:ext uri="{FF2B5EF4-FFF2-40B4-BE49-F238E27FC236}">
                <a16:creationId xmlns:a16="http://schemas.microsoft.com/office/drawing/2014/main" id="{8BC2CB4A-9006-489C-B817-5178912AEFA3}"/>
              </a:ext>
            </a:extLst>
          </p:cNvPr>
          <p:cNvSpPr/>
          <p:nvPr/>
        </p:nvSpPr>
        <p:spPr>
          <a:xfrm>
            <a:off x="3324646" y="2656259"/>
            <a:ext cx="0" cy="203835"/>
          </a:xfrm>
          <a:custGeom>
            <a:avLst/>
            <a:gdLst/>
            <a:ahLst/>
            <a:cxnLst/>
            <a:rect l="l" t="t" r="r" b="b"/>
            <a:pathLst>
              <a:path h="203835">
                <a:moveTo>
                  <a:pt x="0" y="20371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31">
            <a:extLst>
              <a:ext uri="{FF2B5EF4-FFF2-40B4-BE49-F238E27FC236}">
                <a16:creationId xmlns:a16="http://schemas.microsoft.com/office/drawing/2014/main" id="{FCF2B3A9-719D-4934-805C-3DAFC4F05759}"/>
              </a:ext>
            </a:extLst>
          </p:cNvPr>
          <p:cNvSpPr/>
          <p:nvPr/>
        </p:nvSpPr>
        <p:spPr>
          <a:xfrm>
            <a:off x="2729237" y="2645937"/>
            <a:ext cx="583609" cy="20373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32">
            <a:extLst>
              <a:ext uri="{FF2B5EF4-FFF2-40B4-BE49-F238E27FC236}">
                <a16:creationId xmlns:a16="http://schemas.microsoft.com/office/drawing/2014/main" id="{21ECAE4F-D0D4-4E54-9E51-00271BB98BA4}"/>
              </a:ext>
            </a:extLst>
          </p:cNvPr>
          <p:cNvSpPr/>
          <p:nvPr/>
        </p:nvSpPr>
        <p:spPr>
          <a:xfrm>
            <a:off x="2729237" y="2645938"/>
            <a:ext cx="584200" cy="203835"/>
          </a:xfrm>
          <a:custGeom>
            <a:avLst/>
            <a:gdLst/>
            <a:ahLst/>
            <a:cxnLst/>
            <a:rect l="l" t="t" r="r" b="b"/>
            <a:pathLst>
              <a:path w="584200" h="203835">
                <a:moveTo>
                  <a:pt x="0" y="203735"/>
                </a:moveTo>
                <a:lnTo>
                  <a:pt x="583609" y="203736"/>
                </a:lnTo>
                <a:lnTo>
                  <a:pt x="583609" y="0"/>
                </a:lnTo>
                <a:lnTo>
                  <a:pt x="0" y="0"/>
                </a:lnTo>
                <a:lnTo>
                  <a:pt x="0" y="203735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33">
            <a:extLst>
              <a:ext uri="{FF2B5EF4-FFF2-40B4-BE49-F238E27FC236}">
                <a16:creationId xmlns:a16="http://schemas.microsoft.com/office/drawing/2014/main" id="{7A3E2653-81D3-4422-B478-31EF2F14FC69}"/>
              </a:ext>
            </a:extLst>
          </p:cNvPr>
          <p:cNvSpPr/>
          <p:nvPr/>
        </p:nvSpPr>
        <p:spPr>
          <a:xfrm>
            <a:off x="3806972" y="2919100"/>
            <a:ext cx="633095" cy="184150"/>
          </a:xfrm>
          <a:custGeom>
            <a:avLst/>
            <a:gdLst/>
            <a:ahLst/>
            <a:cxnLst/>
            <a:rect l="l" t="t" r="r" b="b"/>
            <a:pathLst>
              <a:path w="633095" h="184150">
                <a:moveTo>
                  <a:pt x="0" y="184001"/>
                </a:moveTo>
                <a:lnTo>
                  <a:pt x="632653" y="184001"/>
                </a:lnTo>
                <a:lnTo>
                  <a:pt x="632653" y="0"/>
                </a:lnTo>
                <a:lnTo>
                  <a:pt x="0" y="0"/>
                </a:lnTo>
                <a:lnTo>
                  <a:pt x="0" y="184001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34">
            <a:extLst>
              <a:ext uri="{FF2B5EF4-FFF2-40B4-BE49-F238E27FC236}">
                <a16:creationId xmlns:a16="http://schemas.microsoft.com/office/drawing/2014/main" id="{2B229C20-DBF0-4452-B496-F43592F0D2BD}"/>
              </a:ext>
            </a:extLst>
          </p:cNvPr>
          <p:cNvSpPr/>
          <p:nvPr/>
        </p:nvSpPr>
        <p:spPr>
          <a:xfrm>
            <a:off x="3806972" y="3103101"/>
            <a:ext cx="633095" cy="0"/>
          </a:xfrm>
          <a:custGeom>
            <a:avLst/>
            <a:gdLst/>
            <a:ahLst/>
            <a:cxnLst/>
            <a:rect l="l" t="t" r="r" b="b"/>
            <a:pathLst>
              <a:path w="633095">
                <a:moveTo>
                  <a:pt x="0" y="0"/>
                </a:moveTo>
                <a:lnTo>
                  <a:pt x="632694" y="0"/>
                </a:lnTo>
                <a:lnTo>
                  <a:pt x="632694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35">
            <a:extLst>
              <a:ext uri="{FF2B5EF4-FFF2-40B4-BE49-F238E27FC236}">
                <a16:creationId xmlns:a16="http://schemas.microsoft.com/office/drawing/2014/main" id="{67FC315D-C821-41B2-9514-81A5D08DCA2E}"/>
              </a:ext>
            </a:extLst>
          </p:cNvPr>
          <p:cNvSpPr/>
          <p:nvPr/>
        </p:nvSpPr>
        <p:spPr>
          <a:xfrm>
            <a:off x="3806972" y="31031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36">
            <a:extLst>
              <a:ext uri="{FF2B5EF4-FFF2-40B4-BE49-F238E27FC236}">
                <a16:creationId xmlns:a16="http://schemas.microsoft.com/office/drawing/2014/main" id="{8A7F3A25-68A4-4201-91FB-EA8DABB6BC11}"/>
              </a:ext>
            </a:extLst>
          </p:cNvPr>
          <p:cNvSpPr/>
          <p:nvPr/>
        </p:nvSpPr>
        <p:spPr>
          <a:xfrm>
            <a:off x="4439667" y="2919057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184043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37">
            <a:extLst>
              <a:ext uri="{FF2B5EF4-FFF2-40B4-BE49-F238E27FC236}">
                <a16:creationId xmlns:a16="http://schemas.microsoft.com/office/drawing/2014/main" id="{0CC03136-6C55-4962-BE8D-033872F5D482}"/>
              </a:ext>
            </a:extLst>
          </p:cNvPr>
          <p:cNvSpPr/>
          <p:nvPr/>
        </p:nvSpPr>
        <p:spPr>
          <a:xfrm>
            <a:off x="3795172" y="2908799"/>
            <a:ext cx="632661" cy="18400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38">
            <a:extLst>
              <a:ext uri="{FF2B5EF4-FFF2-40B4-BE49-F238E27FC236}">
                <a16:creationId xmlns:a16="http://schemas.microsoft.com/office/drawing/2014/main" id="{3C270C18-5E0B-48CA-94A5-E96FCACBFE54}"/>
              </a:ext>
            </a:extLst>
          </p:cNvPr>
          <p:cNvSpPr/>
          <p:nvPr/>
        </p:nvSpPr>
        <p:spPr>
          <a:xfrm>
            <a:off x="3795172" y="2908800"/>
            <a:ext cx="633095" cy="184150"/>
          </a:xfrm>
          <a:custGeom>
            <a:avLst/>
            <a:gdLst/>
            <a:ahLst/>
            <a:cxnLst/>
            <a:rect l="l" t="t" r="r" b="b"/>
            <a:pathLst>
              <a:path w="633095" h="184150">
                <a:moveTo>
                  <a:pt x="0" y="184001"/>
                </a:moveTo>
                <a:lnTo>
                  <a:pt x="632661" y="184001"/>
                </a:lnTo>
                <a:lnTo>
                  <a:pt x="632661" y="0"/>
                </a:lnTo>
                <a:lnTo>
                  <a:pt x="0" y="0"/>
                </a:lnTo>
                <a:lnTo>
                  <a:pt x="0" y="184001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39">
            <a:extLst>
              <a:ext uri="{FF2B5EF4-FFF2-40B4-BE49-F238E27FC236}">
                <a16:creationId xmlns:a16="http://schemas.microsoft.com/office/drawing/2014/main" id="{53C13FB1-8D9B-49D0-A060-10BEE6CB68E5}"/>
              </a:ext>
            </a:extLst>
          </p:cNvPr>
          <p:cNvSpPr txBox="1"/>
          <p:nvPr/>
        </p:nvSpPr>
        <p:spPr>
          <a:xfrm>
            <a:off x="3823281" y="2940333"/>
            <a:ext cx="576580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35" dirty="0">
                <a:latin typeface="Calibri"/>
                <a:cs typeface="Calibri"/>
              </a:rPr>
              <a:t>F</a:t>
            </a:r>
            <a:r>
              <a:rPr sz="550" spc="45" dirty="0">
                <a:latin typeface="Calibri"/>
                <a:cs typeface="Calibri"/>
              </a:rPr>
              <a:t>4</a:t>
            </a:r>
            <a:r>
              <a:rPr sz="550" spc="15" dirty="0">
                <a:latin typeface="Calibri"/>
                <a:cs typeface="Calibri"/>
              </a:rPr>
              <a:t>.</a:t>
            </a:r>
            <a:r>
              <a:rPr sz="550" spc="45" dirty="0">
                <a:latin typeface="Calibri"/>
                <a:cs typeface="Calibri"/>
              </a:rPr>
              <a:t>1</a:t>
            </a:r>
            <a:r>
              <a:rPr sz="550" spc="95" dirty="0">
                <a:latin typeface="宋体"/>
                <a:cs typeface="宋体"/>
              </a:rPr>
              <a:t>与产品有关</a:t>
            </a:r>
            <a:endParaRPr sz="550">
              <a:latin typeface="宋体"/>
              <a:cs typeface="宋体"/>
            </a:endParaRPr>
          </a:p>
        </p:txBody>
      </p:sp>
      <p:sp>
        <p:nvSpPr>
          <p:cNvPr id="153" name="object 140">
            <a:extLst>
              <a:ext uri="{FF2B5EF4-FFF2-40B4-BE49-F238E27FC236}">
                <a16:creationId xmlns:a16="http://schemas.microsoft.com/office/drawing/2014/main" id="{35F45B9F-6E16-4047-B874-CDE996A24A6B}"/>
              </a:ext>
            </a:extLst>
          </p:cNvPr>
          <p:cNvSpPr/>
          <p:nvPr/>
        </p:nvSpPr>
        <p:spPr>
          <a:xfrm>
            <a:off x="3628907" y="2656288"/>
            <a:ext cx="578485" cy="203200"/>
          </a:xfrm>
          <a:custGeom>
            <a:avLst/>
            <a:gdLst/>
            <a:ahLst/>
            <a:cxnLst/>
            <a:rect l="l" t="t" r="r" b="b"/>
            <a:pathLst>
              <a:path w="578485" h="203200">
                <a:moveTo>
                  <a:pt x="0" y="202756"/>
                </a:moveTo>
                <a:lnTo>
                  <a:pt x="578455" y="202756"/>
                </a:lnTo>
                <a:lnTo>
                  <a:pt x="578455" y="0"/>
                </a:lnTo>
                <a:lnTo>
                  <a:pt x="0" y="0"/>
                </a:lnTo>
                <a:lnTo>
                  <a:pt x="0" y="202756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41">
            <a:extLst>
              <a:ext uri="{FF2B5EF4-FFF2-40B4-BE49-F238E27FC236}">
                <a16:creationId xmlns:a16="http://schemas.microsoft.com/office/drawing/2014/main" id="{93332C60-7744-4EEB-BD19-8A7024A7065A}"/>
              </a:ext>
            </a:extLst>
          </p:cNvPr>
          <p:cNvSpPr/>
          <p:nvPr/>
        </p:nvSpPr>
        <p:spPr>
          <a:xfrm>
            <a:off x="3628907" y="2859044"/>
            <a:ext cx="578485" cy="0"/>
          </a:xfrm>
          <a:custGeom>
            <a:avLst/>
            <a:gdLst/>
            <a:ahLst/>
            <a:cxnLst/>
            <a:rect l="l" t="t" r="r" b="b"/>
            <a:pathLst>
              <a:path w="578485">
                <a:moveTo>
                  <a:pt x="0" y="0"/>
                </a:moveTo>
                <a:lnTo>
                  <a:pt x="578447" y="0"/>
                </a:lnTo>
                <a:lnTo>
                  <a:pt x="578447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42">
            <a:extLst>
              <a:ext uri="{FF2B5EF4-FFF2-40B4-BE49-F238E27FC236}">
                <a16:creationId xmlns:a16="http://schemas.microsoft.com/office/drawing/2014/main" id="{344656BB-1B09-4094-B743-B274B4130797}"/>
              </a:ext>
            </a:extLst>
          </p:cNvPr>
          <p:cNvSpPr/>
          <p:nvPr/>
        </p:nvSpPr>
        <p:spPr>
          <a:xfrm>
            <a:off x="3628907" y="285904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43">
            <a:extLst>
              <a:ext uri="{FF2B5EF4-FFF2-40B4-BE49-F238E27FC236}">
                <a16:creationId xmlns:a16="http://schemas.microsoft.com/office/drawing/2014/main" id="{B7F79095-3672-4078-9C77-DD037AF5C260}"/>
              </a:ext>
            </a:extLst>
          </p:cNvPr>
          <p:cNvSpPr/>
          <p:nvPr/>
        </p:nvSpPr>
        <p:spPr>
          <a:xfrm>
            <a:off x="4207354" y="2656259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20278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44">
            <a:extLst>
              <a:ext uri="{FF2B5EF4-FFF2-40B4-BE49-F238E27FC236}">
                <a16:creationId xmlns:a16="http://schemas.microsoft.com/office/drawing/2014/main" id="{0B2D3551-475D-4549-922F-8F3E1075F386}"/>
              </a:ext>
            </a:extLst>
          </p:cNvPr>
          <p:cNvSpPr/>
          <p:nvPr/>
        </p:nvSpPr>
        <p:spPr>
          <a:xfrm>
            <a:off x="3617107" y="2645987"/>
            <a:ext cx="578455" cy="20275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45">
            <a:extLst>
              <a:ext uri="{FF2B5EF4-FFF2-40B4-BE49-F238E27FC236}">
                <a16:creationId xmlns:a16="http://schemas.microsoft.com/office/drawing/2014/main" id="{21EC102A-CEF8-41F3-8D6D-6BABD619CC10}"/>
              </a:ext>
            </a:extLst>
          </p:cNvPr>
          <p:cNvSpPr/>
          <p:nvPr/>
        </p:nvSpPr>
        <p:spPr>
          <a:xfrm>
            <a:off x="3617107" y="2645988"/>
            <a:ext cx="578485" cy="203200"/>
          </a:xfrm>
          <a:custGeom>
            <a:avLst/>
            <a:gdLst/>
            <a:ahLst/>
            <a:cxnLst/>
            <a:rect l="l" t="t" r="r" b="b"/>
            <a:pathLst>
              <a:path w="578485" h="203200">
                <a:moveTo>
                  <a:pt x="0" y="202756"/>
                </a:moveTo>
                <a:lnTo>
                  <a:pt x="578455" y="202756"/>
                </a:lnTo>
                <a:lnTo>
                  <a:pt x="578455" y="0"/>
                </a:lnTo>
                <a:lnTo>
                  <a:pt x="0" y="0"/>
                </a:lnTo>
                <a:lnTo>
                  <a:pt x="0" y="202756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46">
            <a:extLst>
              <a:ext uri="{FF2B5EF4-FFF2-40B4-BE49-F238E27FC236}">
                <a16:creationId xmlns:a16="http://schemas.microsoft.com/office/drawing/2014/main" id="{9299BE12-45D7-442C-B1A6-BE85FFE0D5C0}"/>
              </a:ext>
            </a:extLst>
          </p:cNvPr>
          <p:cNvSpPr txBox="1"/>
          <p:nvPr/>
        </p:nvSpPr>
        <p:spPr>
          <a:xfrm>
            <a:off x="1680183" y="2677820"/>
            <a:ext cx="249428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085215" algn="l"/>
                <a:tab pos="1970405" algn="l"/>
              </a:tabLst>
            </a:pPr>
            <a:r>
              <a:rPr sz="650" spc="60" dirty="0">
                <a:latin typeface="Calibri"/>
                <a:cs typeface="Calibri"/>
              </a:rPr>
              <a:t>F2</a:t>
            </a:r>
            <a:r>
              <a:rPr sz="650" spc="25" dirty="0">
                <a:latin typeface="Calibri"/>
                <a:cs typeface="Calibri"/>
              </a:rPr>
              <a:t> </a:t>
            </a:r>
            <a:r>
              <a:rPr sz="650" spc="120" dirty="0">
                <a:latin typeface="宋体"/>
                <a:cs typeface="宋体"/>
              </a:rPr>
              <a:t>产品信息	</a:t>
            </a:r>
            <a:r>
              <a:rPr sz="650" spc="55" dirty="0">
                <a:latin typeface="Calibri"/>
                <a:cs typeface="Calibri"/>
              </a:rPr>
              <a:t>F3</a:t>
            </a:r>
            <a:r>
              <a:rPr sz="650" spc="35" dirty="0">
                <a:latin typeface="Calibri"/>
                <a:cs typeface="Calibri"/>
              </a:rPr>
              <a:t> </a:t>
            </a:r>
            <a:r>
              <a:rPr sz="650" spc="120" dirty="0">
                <a:latin typeface="宋体"/>
                <a:cs typeface="宋体"/>
              </a:rPr>
              <a:t>网上交易	</a:t>
            </a:r>
            <a:r>
              <a:rPr sz="650" spc="55" dirty="0">
                <a:latin typeface="Calibri"/>
                <a:cs typeface="Calibri"/>
              </a:rPr>
              <a:t>F4</a:t>
            </a:r>
            <a:r>
              <a:rPr sz="650" spc="-25" dirty="0">
                <a:latin typeface="Calibri"/>
                <a:cs typeface="Calibri"/>
              </a:rPr>
              <a:t> </a:t>
            </a:r>
            <a:r>
              <a:rPr sz="650" spc="120" dirty="0">
                <a:latin typeface="宋体"/>
                <a:cs typeface="宋体"/>
              </a:rPr>
              <a:t>分类广告</a:t>
            </a:r>
            <a:endParaRPr sz="650">
              <a:latin typeface="宋体"/>
              <a:cs typeface="宋体"/>
            </a:endParaRPr>
          </a:p>
        </p:txBody>
      </p:sp>
      <p:sp>
        <p:nvSpPr>
          <p:cNvPr id="160" name="object 147">
            <a:extLst>
              <a:ext uri="{FF2B5EF4-FFF2-40B4-BE49-F238E27FC236}">
                <a16:creationId xmlns:a16="http://schemas.microsoft.com/office/drawing/2014/main" id="{8939DAC6-E093-4F04-941B-C6790DBA4346}"/>
              </a:ext>
            </a:extLst>
          </p:cNvPr>
          <p:cNvSpPr/>
          <p:nvPr/>
        </p:nvSpPr>
        <p:spPr>
          <a:xfrm>
            <a:off x="1982230" y="4920666"/>
            <a:ext cx="516890" cy="282575"/>
          </a:xfrm>
          <a:custGeom>
            <a:avLst/>
            <a:gdLst/>
            <a:ahLst/>
            <a:cxnLst/>
            <a:rect l="l" t="t" r="r" b="b"/>
            <a:pathLst>
              <a:path w="516889" h="282575">
                <a:moveTo>
                  <a:pt x="0" y="282010"/>
                </a:moveTo>
                <a:lnTo>
                  <a:pt x="516496" y="282010"/>
                </a:lnTo>
                <a:lnTo>
                  <a:pt x="516496" y="0"/>
                </a:lnTo>
                <a:lnTo>
                  <a:pt x="0" y="0"/>
                </a:lnTo>
                <a:lnTo>
                  <a:pt x="0" y="28201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48">
            <a:extLst>
              <a:ext uri="{FF2B5EF4-FFF2-40B4-BE49-F238E27FC236}">
                <a16:creationId xmlns:a16="http://schemas.microsoft.com/office/drawing/2014/main" id="{31ED92D3-0549-43C1-93F5-BF6850A00494}"/>
              </a:ext>
            </a:extLst>
          </p:cNvPr>
          <p:cNvSpPr/>
          <p:nvPr/>
        </p:nvSpPr>
        <p:spPr>
          <a:xfrm>
            <a:off x="1982230" y="5202676"/>
            <a:ext cx="516890" cy="0"/>
          </a:xfrm>
          <a:custGeom>
            <a:avLst/>
            <a:gdLst/>
            <a:ahLst/>
            <a:cxnLst/>
            <a:rect l="l" t="t" r="r" b="b"/>
            <a:pathLst>
              <a:path w="516889">
                <a:moveTo>
                  <a:pt x="0" y="0"/>
                </a:moveTo>
                <a:lnTo>
                  <a:pt x="516496" y="0"/>
                </a:lnTo>
                <a:lnTo>
                  <a:pt x="516496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49">
            <a:extLst>
              <a:ext uri="{FF2B5EF4-FFF2-40B4-BE49-F238E27FC236}">
                <a16:creationId xmlns:a16="http://schemas.microsoft.com/office/drawing/2014/main" id="{7F00C8D0-977F-4B4E-8438-73957A4601EA}"/>
              </a:ext>
            </a:extLst>
          </p:cNvPr>
          <p:cNvSpPr/>
          <p:nvPr/>
        </p:nvSpPr>
        <p:spPr>
          <a:xfrm>
            <a:off x="1982230" y="520267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50">
            <a:extLst>
              <a:ext uri="{FF2B5EF4-FFF2-40B4-BE49-F238E27FC236}">
                <a16:creationId xmlns:a16="http://schemas.microsoft.com/office/drawing/2014/main" id="{7FCCFA2E-369A-4686-9711-64CE79A7361D}"/>
              </a:ext>
            </a:extLst>
          </p:cNvPr>
          <p:cNvSpPr/>
          <p:nvPr/>
        </p:nvSpPr>
        <p:spPr>
          <a:xfrm>
            <a:off x="2498727" y="4920652"/>
            <a:ext cx="0" cy="282575"/>
          </a:xfrm>
          <a:custGeom>
            <a:avLst/>
            <a:gdLst/>
            <a:ahLst/>
            <a:cxnLst/>
            <a:rect l="l" t="t" r="r" b="b"/>
            <a:pathLst>
              <a:path h="282575">
                <a:moveTo>
                  <a:pt x="0" y="28202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51">
            <a:extLst>
              <a:ext uri="{FF2B5EF4-FFF2-40B4-BE49-F238E27FC236}">
                <a16:creationId xmlns:a16="http://schemas.microsoft.com/office/drawing/2014/main" id="{57B6CBA9-41C9-496E-B7B5-F975D7D3AEF1}"/>
              </a:ext>
            </a:extLst>
          </p:cNvPr>
          <p:cNvSpPr/>
          <p:nvPr/>
        </p:nvSpPr>
        <p:spPr>
          <a:xfrm>
            <a:off x="1970430" y="4910366"/>
            <a:ext cx="516496" cy="28201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52">
            <a:extLst>
              <a:ext uri="{FF2B5EF4-FFF2-40B4-BE49-F238E27FC236}">
                <a16:creationId xmlns:a16="http://schemas.microsoft.com/office/drawing/2014/main" id="{A748FF00-97B3-4B5B-9A2D-6ACB84784831}"/>
              </a:ext>
            </a:extLst>
          </p:cNvPr>
          <p:cNvSpPr/>
          <p:nvPr/>
        </p:nvSpPr>
        <p:spPr>
          <a:xfrm>
            <a:off x="1970430" y="4910366"/>
            <a:ext cx="516890" cy="282575"/>
          </a:xfrm>
          <a:custGeom>
            <a:avLst/>
            <a:gdLst/>
            <a:ahLst/>
            <a:cxnLst/>
            <a:rect l="l" t="t" r="r" b="b"/>
            <a:pathLst>
              <a:path w="516889" h="282575">
                <a:moveTo>
                  <a:pt x="0" y="282010"/>
                </a:moveTo>
                <a:lnTo>
                  <a:pt x="516496" y="282010"/>
                </a:lnTo>
                <a:lnTo>
                  <a:pt x="516496" y="0"/>
                </a:lnTo>
                <a:lnTo>
                  <a:pt x="0" y="0"/>
                </a:lnTo>
                <a:lnTo>
                  <a:pt x="0" y="282010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53">
            <a:extLst>
              <a:ext uri="{FF2B5EF4-FFF2-40B4-BE49-F238E27FC236}">
                <a16:creationId xmlns:a16="http://schemas.microsoft.com/office/drawing/2014/main" id="{B5BB6EE7-FFBA-4CF2-921A-D74CE2CA5426}"/>
              </a:ext>
            </a:extLst>
          </p:cNvPr>
          <p:cNvSpPr txBox="1"/>
          <p:nvPr/>
        </p:nvSpPr>
        <p:spPr>
          <a:xfrm>
            <a:off x="1971360" y="4933953"/>
            <a:ext cx="514984" cy="2114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5260" marR="44450" indent="-123189">
              <a:lnSpc>
                <a:spcPct val="110800"/>
              </a:lnSpc>
              <a:spcBef>
                <a:spcPts val="95"/>
              </a:spcBef>
            </a:pPr>
            <a:r>
              <a:rPr sz="550" spc="85" dirty="0">
                <a:latin typeface="宋体"/>
                <a:cs typeface="宋体"/>
              </a:rPr>
              <a:t>按医院科别 </a:t>
            </a:r>
            <a:r>
              <a:rPr sz="550" spc="95" dirty="0">
                <a:latin typeface="宋体"/>
                <a:cs typeface="宋体"/>
              </a:rPr>
              <a:t>浏览</a:t>
            </a:r>
            <a:endParaRPr sz="550">
              <a:latin typeface="宋体"/>
              <a:cs typeface="宋体"/>
            </a:endParaRPr>
          </a:p>
        </p:txBody>
      </p:sp>
      <p:sp>
        <p:nvSpPr>
          <p:cNvPr id="167" name="object 154">
            <a:extLst>
              <a:ext uri="{FF2B5EF4-FFF2-40B4-BE49-F238E27FC236}">
                <a16:creationId xmlns:a16="http://schemas.microsoft.com/office/drawing/2014/main" id="{1AABADE2-AFEC-4D38-8660-CC07C9B5AC46}"/>
              </a:ext>
            </a:extLst>
          </p:cNvPr>
          <p:cNvSpPr/>
          <p:nvPr/>
        </p:nvSpPr>
        <p:spPr>
          <a:xfrm>
            <a:off x="1982230" y="4591647"/>
            <a:ext cx="516890" cy="282575"/>
          </a:xfrm>
          <a:custGeom>
            <a:avLst/>
            <a:gdLst/>
            <a:ahLst/>
            <a:cxnLst/>
            <a:rect l="l" t="t" r="r" b="b"/>
            <a:pathLst>
              <a:path w="516889" h="282575">
                <a:moveTo>
                  <a:pt x="0" y="282010"/>
                </a:moveTo>
                <a:lnTo>
                  <a:pt x="516496" y="282010"/>
                </a:lnTo>
                <a:lnTo>
                  <a:pt x="516496" y="0"/>
                </a:lnTo>
                <a:lnTo>
                  <a:pt x="0" y="0"/>
                </a:lnTo>
                <a:lnTo>
                  <a:pt x="0" y="28201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55">
            <a:extLst>
              <a:ext uri="{FF2B5EF4-FFF2-40B4-BE49-F238E27FC236}">
                <a16:creationId xmlns:a16="http://schemas.microsoft.com/office/drawing/2014/main" id="{7E244DE2-FB7D-4539-9CC7-32E6B3098A28}"/>
              </a:ext>
            </a:extLst>
          </p:cNvPr>
          <p:cNvSpPr/>
          <p:nvPr/>
        </p:nvSpPr>
        <p:spPr>
          <a:xfrm>
            <a:off x="1982230" y="4873658"/>
            <a:ext cx="516890" cy="0"/>
          </a:xfrm>
          <a:custGeom>
            <a:avLst/>
            <a:gdLst/>
            <a:ahLst/>
            <a:cxnLst/>
            <a:rect l="l" t="t" r="r" b="b"/>
            <a:pathLst>
              <a:path w="516889">
                <a:moveTo>
                  <a:pt x="0" y="0"/>
                </a:moveTo>
                <a:lnTo>
                  <a:pt x="516496" y="0"/>
                </a:lnTo>
                <a:lnTo>
                  <a:pt x="516496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56">
            <a:extLst>
              <a:ext uri="{FF2B5EF4-FFF2-40B4-BE49-F238E27FC236}">
                <a16:creationId xmlns:a16="http://schemas.microsoft.com/office/drawing/2014/main" id="{57CF9F35-E1CE-40D1-88C7-DD0EA9AD3F25}"/>
              </a:ext>
            </a:extLst>
          </p:cNvPr>
          <p:cNvSpPr/>
          <p:nvPr/>
        </p:nvSpPr>
        <p:spPr>
          <a:xfrm>
            <a:off x="1982230" y="487365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57">
            <a:extLst>
              <a:ext uri="{FF2B5EF4-FFF2-40B4-BE49-F238E27FC236}">
                <a16:creationId xmlns:a16="http://schemas.microsoft.com/office/drawing/2014/main" id="{7BACD545-944E-475A-9AEC-B88136F7E53B}"/>
              </a:ext>
            </a:extLst>
          </p:cNvPr>
          <p:cNvSpPr/>
          <p:nvPr/>
        </p:nvSpPr>
        <p:spPr>
          <a:xfrm>
            <a:off x="2498727" y="4591619"/>
            <a:ext cx="0" cy="282575"/>
          </a:xfrm>
          <a:custGeom>
            <a:avLst/>
            <a:gdLst/>
            <a:ahLst/>
            <a:cxnLst/>
            <a:rect l="l" t="t" r="r" b="b"/>
            <a:pathLst>
              <a:path h="282575">
                <a:moveTo>
                  <a:pt x="0" y="28203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58">
            <a:extLst>
              <a:ext uri="{FF2B5EF4-FFF2-40B4-BE49-F238E27FC236}">
                <a16:creationId xmlns:a16="http://schemas.microsoft.com/office/drawing/2014/main" id="{4987DF19-2357-45C8-9037-C97CE18AC277}"/>
              </a:ext>
            </a:extLst>
          </p:cNvPr>
          <p:cNvSpPr/>
          <p:nvPr/>
        </p:nvSpPr>
        <p:spPr>
          <a:xfrm>
            <a:off x="1970430" y="4581347"/>
            <a:ext cx="516496" cy="28201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59">
            <a:extLst>
              <a:ext uri="{FF2B5EF4-FFF2-40B4-BE49-F238E27FC236}">
                <a16:creationId xmlns:a16="http://schemas.microsoft.com/office/drawing/2014/main" id="{7E0F177B-75B0-42DD-809F-0784E1CAF35B}"/>
              </a:ext>
            </a:extLst>
          </p:cNvPr>
          <p:cNvSpPr/>
          <p:nvPr/>
        </p:nvSpPr>
        <p:spPr>
          <a:xfrm>
            <a:off x="1970430" y="4581347"/>
            <a:ext cx="516890" cy="282575"/>
          </a:xfrm>
          <a:custGeom>
            <a:avLst/>
            <a:gdLst/>
            <a:ahLst/>
            <a:cxnLst/>
            <a:rect l="l" t="t" r="r" b="b"/>
            <a:pathLst>
              <a:path w="516889" h="282575">
                <a:moveTo>
                  <a:pt x="0" y="282010"/>
                </a:moveTo>
                <a:lnTo>
                  <a:pt x="516496" y="282010"/>
                </a:lnTo>
                <a:lnTo>
                  <a:pt x="516496" y="0"/>
                </a:lnTo>
                <a:lnTo>
                  <a:pt x="0" y="0"/>
                </a:lnTo>
                <a:lnTo>
                  <a:pt x="0" y="282010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60">
            <a:extLst>
              <a:ext uri="{FF2B5EF4-FFF2-40B4-BE49-F238E27FC236}">
                <a16:creationId xmlns:a16="http://schemas.microsoft.com/office/drawing/2014/main" id="{B150F70E-47C9-4A39-B796-65BA4D1B0C38}"/>
              </a:ext>
            </a:extLst>
          </p:cNvPr>
          <p:cNvSpPr txBox="1"/>
          <p:nvPr/>
        </p:nvSpPr>
        <p:spPr>
          <a:xfrm>
            <a:off x="1971360" y="4606315"/>
            <a:ext cx="514984" cy="209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5260" marR="44450" indent="-123189">
              <a:lnSpc>
                <a:spcPct val="109800"/>
              </a:lnSpc>
              <a:spcBef>
                <a:spcPts val="95"/>
              </a:spcBef>
            </a:pPr>
            <a:r>
              <a:rPr sz="550" spc="85" dirty="0">
                <a:latin typeface="宋体"/>
                <a:cs typeface="宋体"/>
              </a:rPr>
              <a:t>按产品分类 </a:t>
            </a:r>
            <a:r>
              <a:rPr sz="550" spc="95" dirty="0">
                <a:latin typeface="宋体"/>
                <a:cs typeface="宋体"/>
              </a:rPr>
              <a:t>浏览</a:t>
            </a:r>
            <a:endParaRPr sz="550">
              <a:latin typeface="宋体"/>
              <a:cs typeface="宋体"/>
            </a:endParaRPr>
          </a:p>
        </p:txBody>
      </p:sp>
      <p:sp>
        <p:nvSpPr>
          <p:cNvPr id="174" name="object 161">
            <a:extLst>
              <a:ext uri="{FF2B5EF4-FFF2-40B4-BE49-F238E27FC236}">
                <a16:creationId xmlns:a16="http://schemas.microsoft.com/office/drawing/2014/main" id="{37110027-B8B6-46EA-AB4C-F3D5739E1BD6}"/>
              </a:ext>
            </a:extLst>
          </p:cNvPr>
          <p:cNvSpPr/>
          <p:nvPr/>
        </p:nvSpPr>
        <p:spPr>
          <a:xfrm>
            <a:off x="1982230" y="4262614"/>
            <a:ext cx="516890" cy="282575"/>
          </a:xfrm>
          <a:custGeom>
            <a:avLst/>
            <a:gdLst/>
            <a:ahLst/>
            <a:cxnLst/>
            <a:rect l="l" t="t" r="r" b="b"/>
            <a:pathLst>
              <a:path w="516889" h="282575">
                <a:moveTo>
                  <a:pt x="0" y="282010"/>
                </a:moveTo>
                <a:lnTo>
                  <a:pt x="516496" y="282010"/>
                </a:lnTo>
                <a:lnTo>
                  <a:pt x="516496" y="0"/>
                </a:lnTo>
                <a:lnTo>
                  <a:pt x="0" y="0"/>
                </a:lnTo>
                <a:lnTo>
                  <a:pt x="0" y="28201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62">
            <a:extLst>
              <a:ext uri="{FF2B5EF4-FFF2-40B4-BE49-F238E27FC236}">
                <a16:creationId xmlns:a16="http://schemas.microsoft.com/office/drawing/2014/main" id="{C9005196-AC81-4E47-8E1E-6E1C6C4A4B4F}"/>
              </a:ext>
            </a:extLst>
          </p:cNvPr>
          <p:cNvSpPr/>
          <p:nvPr/>
        </p:nvSpPr>
        <p:spPr>
          <a:xfrm>
            <a:off x="1982230" y="4544624"/>
            <a:ext cx="516890" cy="0"/>
          </a:xfrm>
          <a:custGeom>
            <a:avLst/>
            <a:gdLst/>
            <a:ahLst/>
            <a:cxnLst/>
            <a:rect l="l" t="t" r="r" b="b"/>
            <a:pathLst>
              <a:path w="516889">
                <a:moveTo>
                  <a:pt x="0" y="0"/>
                </a:moveTo>
                <a:lnTo>
                  <a:pt x="516496" y="0"/>
                </a:lnTo>
                <a:lnTo>
                  <a:pt x="516496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63">
            <a:extLst>
              <a:ext uri="{FF2B5EF4-FFF2-40B4-BE49-F238E27FC236}">
                <a16:creationId xmlns:a16="http://schemas.microsoft.com/office/drawing/2014/main" id="{7C5332CD-EB71-46B0-A690-5369CD537532}"/>
              </a:ext>
            </a:extLst>
          </p:cNvPr>
          <p:cNvSpPr/>
          <p:nvPr/>
        </p:nvSpPr>
        <p:spPr>
          <a:xfrm>
            <a:off x="1982230" y="454462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64">
            <a:extLst>
              <a:ext uri="{FF2B5EF4-FFF2-40B4-BE49-F238E27FC236}">
                <a16:creationId xmlns:a16="http://schemas.microsoft.com/office/drawing/2014/main" id="{DDB90DE6-DB12-4CE6-BB34-2DCA3254F4C8}"/>
              </a:ext>
            </a:extLst>
          </p:cNvPr>
          <p:cNvSpPr/>
          <p:nvPr/>
        </p:nvSpPr>
        <p:spPr>
          <a:xfrm>
            <a:off x="2498727" y="4262657"/>
            <a:ext cx="0" cy="282575"/>
          </a:xfrm>
          <a:custGeom>
            <a:avLst/>
            <a:gdLst/>
            <a:ahLst/>
            <a:cxnLst/>
            <a:rect l="l" t="t" r="r" b="b"/>
            <a:pathLst>
              <a:path h="282575">
                <a:moveTo>
                  <a:pt x="0" y="281967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65">
            <a:extLst>
              <a:ext uri="{FF2B5EF4-FFF2-40B4-BE49-F238E27FC236}">
                <a16:creationId xmlns:a16="http://schemas.microsoft.com/office/drawing/2014/main" id="{15A846FD-BF14-4FAF-B854-080E99D0EA52}"/>
              </a:ext>
            </a:extLst>
          </p:cNvPr>
          <p:cNvSpPr/>
          <p:nvPr/>
        </p:nvSpPr>
        <p:spPr>
          <a:xfrm>
            <a:off x="1970430" y="4252314"/>
            <a:ext cx="516496" cy="28201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66">
            <a:extLst>
              <a:ext uri="{FF2B5EF4-FFF2-40B4-BE49-F238E27FC236}">
                <a16:creationId xmlns:a16="http://schemas.microsoft.com/office/drawing/2014/main" id="{1CD76ADF-AAAE-4961-89DD-294CFF8081F3}"/>
              </a:ext>
            </a:extLst>
          </p:cNvPr>
          <p:cNvSpPr/>
          <p:nvPr/>
        </p:nvSpPr>
        <p:spPr>
          <a:xfrm>
            <a:off x="1970430" y="4252314"/>
            <a:ext cx="516890" cy="282575"/>
          </a:xfrm>
          <a:custGeom>
            <a:avLst/>
            <a:gdLst/>
            <a:ahLst/>
            <a:cxnLst/>
            <a:rect l="l" t="t" r="r" b="b"/>
            <a:pathLst>
              <a:path w="516889" h="282575">
                <a:moveTo>
                  <a:pt x="0" y="282010"/>
                </a:moveTo>
                <a:lnTo>
                  <a:pt x="516496" y="282010"/>
                </a:lnTo>
                <a:lnTo>
                  <a:pt x="516496" y="0"/>
                </a:lnTo>
                <a:lnTo>
                  <a:pt x="0" y="0"/>
                </a:lnTo>
                <a:lnTo>
                  <a:pt x="0" y="282010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67">
            <a:extLst>
              <a:ext uri="{FF2B5EF4-FFF2-40B4-BE49-F238E27FC236}">
                <a16:creationId xmlns:a16="http://schemas.microsoft.com/office/drawing/2014/main" id="{7CC73FDE-5323-4322-A655-F78A3754F7D7}"/>
              </a:ext>
            </a:extLst>
          </p:cNvPr>
          <p:cNvSpPr txBox="1"/>
          <p:nvPr/>
        </p:nvSpPr>
        <p:spPr>
          <a:xfrm>
            <a:off x="1971360" y="4332930"/>
            <a:ext cx="514984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10"/>
              </a:spcBef>
            </a:pPr>
            <a:r>
              <a:rPr sz="550" spc="95" dirty="0">
                <a:latin typeface="宋体"/>
                <a:cs typeface="宋体"/>
              </a:rPr>
              <a:t>按厂商浏览</a:t>
            </a:r>
            <a:endParaRPr sz="550">
              <a:latin typeface="宋体"/>
              <a:cs typeface="宋体"/>
            </a:endParaRPr>
          </a:p>
        </p:txBody>
      </p:sp>
      <p:sp>
        <p:nvSpPr>
          <p:cNvPr id="181" name="object 168">
            <a:extLst>
              <a:ext uri="{FF2B5EF4-FFF2-40B4-BE49-F238E27FC236}">
                <a16:creationId xmlns:a16="http://schemas.microsoft.com/office/drawing/2014/main" id="{60E24A7B-ED34-44CE-846E-31EE487D31A6}"/>
              </a:ext>
            </a:extLst>
          </p:cNvPr>
          <p:cNvSpPr/>
          <p:nvPr/>
        </p:nvSpPr>
        <p:spPr>
          <a:xfrm>
            <a:off x="1884552" y="4042312"/>
            <a:ext cx="377190" cy="173355"/>
          </a:xfrm>
          <a:custGeom>
            <a:avLst/>
            <a:gdLst/>
            <a:ahLst/>
            <a:cxnLst/>
            <a:rect l="l" t="t" r="r" b="b"/>
            <a:pathLst>
              <a:path w="377189" h="173354">
                <a:moveTo>
                  <a:pt x="0" y="173350"/>
                </a:moveTo>
                <a:lnTo>
                  <a:pt x="376904" y="173350"/>
                </a:lnTo>
                <a:lnTo>
                  <a:pt x="376904" y="0"/>
                </a:lnTo>
                <a:lnTo>
                  <a:pt x="0" y="0"/>
                </a:lnTo>
                <a:lnTo>
                  <a:pt x="0" y="17335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69">
            <a:extLst>
              <a:ext uri="{FF2B5EF4-FFF2-40B4-BE49-F238E27FC236}">
                <a16:creationId xmlns:a16="http://schemas.microsoft.com/office/drawing/2014/main" id="{C26E4CDE-216F-4796-8833-70B51F4F30EF}"/>
              </a:ext>
            </a:extLst>
          </p:cNvPr>
          <p:cNvSpPr/>
          <p:nvPr/>
        </p:nvSpPr>
        <p:spPr>
          <a:xfrm>
            <a:off x="1884552" y="4215662"/>
            <a:ext cx="377190" cy="0"/>
          </a:xfrm>
          <a:custGeom>
            <a:avLst/>
            <a:gdLst/>
            <a:ahLst/>
            <a:cxnLst/>
            <a:rect l="l" t="t" r="r" b="b"/>
            <a:pathLst>
              <a:path w="377189">
                <a:moveTo>
                  <a:pt x="0" y="0"/>
                </a:moveTo>
                <a:lnTo>
                  <a:pt x="376863" y="0"/>
                </a:lnTo>
                <a:lnTo>
                  <a:pt x="376863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70">
            <a:extLst>
              <a:ext uri="{FF2B5EF4-FFF2-40B4-BE49-F238E27FC236}">
                <a16:creationId xmlns:a16="http://schemas.microsoft.com/office/drawing/2014/main" id="{9DAA75D9-7C17-420C-958A-44726EBA2612}"/>
              </a:ext>
            </a:extLst>
          </p:cNvPr>
          <p:cNvSpPr/>
          <p:nvPr/>
        </p:nvSpPr>
        <p:spPr>
          <a:xfrm>
            <a:off x="1884552" y="421566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71">
            <a:extLst>
              <a:ext uri="{FF2B5EF4-FFF2-40B4-BE49-F238E27FC236}">
                <a16:creationId xmlns:a16="http://schemas.microsoft.com/office/drawing/2014/main" id="{CDEAD694-9050-46A7-B4D0-57226FCACFDA}"/>
              </a:ext>
            </a:extLst>
          </p:cNvPr>
          <p:cNvSpPr/>
          <p:nvPr/>
        </p:nvSpPr>
        <p:spPr>
          <a:xfrm>
            <a:off x="2261415" y="4042276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173386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72">
            <a:extLst>
              <a:ext uri="{FF2B5EF4-FFF2-40B4-BE49-F238E27FC236}">
                <a16:creationId xmlns:a16="http://schemas.microsoft.com/office/drawing/2014/main" id="{D50FFA33-E7D4-496D-898A-386FD57D19A5}"/>
              </a:ext>
            </a:extLst>
          </p:cNvPr>
          <p:cNvSpPr/>
          <p:nvPr/>
        </p:nvSpPr>
        <p:spPr>
          <a:xfrm>
            <a:off x="1872752" y="4032012"/>
            <a:ext cx="376904" cy="17335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73">
            <a:extLst>
              <a:ext uri="{FF2B5EF4-FFF2-40B4-BE49-F238E27FC236}">
                <a16:creationId xmlns:a16="http://schemas.microsoft.com/office/drawing/2014/main" id="{F4FBA95E-1614-49C4-8937-A58CFC07E82E}"/>
              </a:ext>
            </a:extLst>
          </p:cNvPr>
          <p:cNvSpPr/>
          <p:nvPr/>
        </p:nvSpPr>
        <p:spPr>
          <a:xfrm>
            <a:off x="1872752" y="4032012"/>
            <a:ext cx="377190" cy="173355"/>
          </a:xfrm>
          <a:custGeom>
            <a:avLst/>
            <a:gdLst/>
            <a:ahLst/>
            <a:cxnLst/>
            <a:rect l="l" t="t" r="r" b="b"/>
            <a:pathLst>
              <a:path w="377189" h="173354">
                <a:moveTo>
                  <a:pt x="0" y="173350"/>
                </a:moveTo>
                <a:lnTo>
                  <a:pt x="376904" y="173350"/>
                </a:lnTo>
                <a:lnTo>
                  <a:pt x="376904" y="0"/>
                </a:lnTo>
                <a:lnTo>
                  <a:pt x="0" y="0"/>
                </a:lnTo>
                <a:lnTo>
                  <a:pt x="0" y="173350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74">
            <a:extLst>
              <a:ext uri="{FF2B5EF4-FFF2-40B4-BE49-F238E27FC236}">
                <a16:creationId xmlns:a16="http://schemas.microsoft.com/office/drawing/2014/main" id="{75BA973A-136F-4B30-AB2D-6EA1A7B6633D}"/>
              </a:ext>
            </a:extLst>
          </p:cNvPr>
          <p:cNvSpPr txBox="1"/>
          <p:nvPr/>
        </p:nvSpPr>
        <p:spPr>
          <a:xfrm>
            <a:off x="1884552" y="4058259"/>
            <a:ext cx="378460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445">
              <a:lnSpc>
                <a:spcPct val="100000"/>
              </a:lnSpc>
              <a:spcBef>
                <a:spcPts val="110"/>
              </a:spcBef>
            </a:pPr>
            <a:r>
              <a:rPr sz="550" spc="35" dirty="0">
                <a:latin typeface="Calibri"/>
                <a:cs typeface="Calibri"/>
              </a:rPr>
              <a:t>F2.2</a:t>
            </a:r>
            <a:r>
              <a:rPr sz="550" spc="95" dirty="0">
                <a:latin typeface="宋体"/>
                <a:cs typeface="宋体"/>
              </a:rPr>
              <a:t>浏览</a:t>
            </a:r>
            <a:endParaRPr sz="550">
              <a:latin typeface="宋体"/>
              <a:cs typeface="宋体"/>
            </a:endParaRPr>
          </a:p>
        </p:txBody>
      </p:sp>
      <p:sp>
        <p:nvSpPr>
          <p:cNvPr id="188" name="object 175">
            <a:extLst>
              <a:ext uri="{FF2B5EF4-FFF2-40B4-BE49-F238E27FC236}">
                <a16:creationId xmlns:a16="http://schemas.microsoft.com/office/drawing/2014/main" id="{DF44121F-0FBD-44F4-99D0-60052CF6C94B}"/>
              </a:ext>
            </a:extLst>
          </p:cNvPr>
          <p:cNvSpPr/>
          <p:nvPr/>
        </p:nvSpPr>
        <p:spPr>
          <a:xfrm>
            <a:off x="1884552" y="5255637"/>
            <a:ext cx="377190" cy="173355"/>
          </a:xfrm>
          <a:custGeom>
            <a:avLst/>
            <a:gdLst/>
            <a:ahLst/>
            <a:cxnLst/>
            <a:rect l="l" t="t" r="r" b="b"/>
            <a:pathLst>
              <a:path w="377189" h="173354">
                <a:moveTo>
                  <a:pt x="0" y="173350"/>
                </a:moveTo>
                <a:lnTo>
                  <a:pt x="376904" y="173350"/>
                </a:lnTo>
                <a:lnTo>
                  <a:pt x="376904" y="0"/>
                </a:lnTo>
                <a:lnTo>
                  <a:pt x="0" y="0"/>
                </a:lnTo>
                <a:lnTo>
                  <a:pt x="0" y="17335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76">
            <a:extLst>
              <a:ext uri="{FF2B5EF4-FFF2-40B4-BE49-F238E27FC236}">
                <a16:creationId xmlns:a16="http://schemas.microsoft.com/office/drawing/2014/main" id="{48821DAA-498F-4553-8015-FC8FD2134BEE}"/>
              </a:ext>
            </a:extLst>
          </p:cNvPr>
          <p:cNvSpPr/>
          <p:nvPr/>
        </p:nvSpPr>
        <p:spPr>
          <a:xfrm>
            <a:off x="1872752" y="5245336"/>
            <a:ext cx="376904" cy="17335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77">
            <a:extLst>
              <a:ext uri="{FF2B5EF4-FFF2-40B4-BE49-F238E27FC236}">
                <a16:creationId xmlns:a16="http://schemas.microsoft.com/office/drawing/2014/main" id="{03234528-FDDF-4F98-A476-8AB5EC03AD48}"/>
              </a:ext>
            </a:extLst>
          </p:cNvPr>
          <p:cNvSpPr txBox="1"/>
          <p:nvPr/>
        </p:nvSpPr>
        <p:spPr>
          <a:xfrm>
            <a:off x="1872752" y="5245336"/>
            <a:ext cx="377190" cy="173355"/>
          </a:xfrm>
          <a:prstGeom prst="rect">
            <a:avLst/>
          </a:prstGeom>
          <a:ln w="3175">
            <a:solidFill>
              <a:srgbClr val="40404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320"/>
              </a:spcBef>
            </a:pPr>
            <a:r>
              <a:rPr sz="550" spc="35" dirty="0">
                <a:latin typeface="Calibri"/>
                <a:cs typeface="Calibri"/>
              </a:rPr>
              <a:t>F2.3</a:t>
            </a:r>
            <a:r>
              <a:rPr sz="550" spc="95" dirty="0">
                <a:latin typeface="宋体"/>
                <a:cs typeface="宋体"/>
              </a:rPr>
              <a:t>查找</a:t>
            </a:r>
            <a:endParaRPr sz="550">
              <a:latin typeface="宋体"/>
              <a:cs typeface="宋体"/>
            </a:endParaRPr>
          </a:p>
        </p:txBody>
      </p:sp>
      <p:sp>
        <p:nvSpPr>
          <p:cNvPr id="191" name="object 178">
            <a:extLst>
              <a:ext uri="{FF2B5EF4-FFF2-40B4-BE49-F238E27FC236}">
                <a16:creationId xmlns:a16="http://schemas.microsoft.com/office/drawing/2014/main" id="{0FDDCED8-C09F-4A40-96A2-EDADC172D1CD}"/>
              </a:ext>
            </a:extLst>
          </p:cNvPr>
          <p:cNvSpPr/>
          <p:nvPr/>
        </p:nvSpPr>
        <p:spPr>
          <a:xfrm>
            <a:off x="2907548" y="4221614"/>
            <a:ext cx="570230" cy="259715"/>
          </a:xfrm>
          <a:custGeom>
            <a:avLst/>
            <a:gdLst/>
            <a:ahLst/>
            <a:cxnLst/>
            <a:rect l="l" t="t" r="r" b="b"/>
            <a:pathLst>
              <a:path w="570229" h="259714">
                <a:moveTo>
                  <a:pt x="0" y="259492"/>
                </a:moveTo>
                <a:lnTo>
                  <a:pt x="570211" y="259492"/>
                </a:lnTo>
                <a:lnTo>
                  <a:pt x="570211" y="0"/>
                </a:lnTo>
                <a:lnTo>
                  <a:pt x="0" y="0"/>
                </a:lnTo>
                <a:lnTo>
                  <a:pt x="0" y="259492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79">
            <a:extLst>
              <a:ext uri="{FF2B5EF4-FFF2-40B4-BE49-F238E27FC236}">
                <a16:creationId xmlns:a16="http://schemas.microsoft.com/office/drawing/2014/main" id="{2EF34AC4-200F-4817-B57E-06CCE16A36BE}"/>
              </a:ext>
            </a:extLst>
          </p:cNvPr>
          <p:cNvSpPr/>
          <p:nvPr/>
        </p:nvSpPr>
        <p:spPr>
          <a:xfrm>
            <a:off x="2907548" y="4481106"/>
            <a:ext cx="570865" cy="0"/>
          </a:xfrm>
          <a:custGeom>
            <a:avLst/>
            <a:gdLst/>
            <a:ahLst/>
            <a:cxnLst/>
            <a:rect l="l" t="t" r="r" b="b"/>
            <a:pathLst>
              <a:path w="570864">
                <a:moveTo>
                  <a:pt x="0" y="0"/>
                </a:moveTo>
                <a:lnTo>
                  <a:pt x="570252" y="0"/>
                </a:lnTo>
                <a:lnTo>
                  <a:pt x="570252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80">
            <a:extLst>
              <a:ext uri="{FF2B5EF4-FFF2-40B4-BE49-F238E27FC236}">
                <a16:creationId xmlns:a16="http://schemas.microsoft.com/office/drawing/2014/main" id="{9D819C99-0597-4613-A21C-CA1A0A9C8329}"/>
              </a:ext>
            </a:extLst>
          </p:cNvPr>
          <p:cNvSpPr/>
          <p:nvPr/>
        </p:nvSpPr>
        <p:spPr>
          <a:xfrm>
            <a:off x="2907548" y="448110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81">
            <a:extLst>
              <a:ext uri="{FF2B5EF4-FFF2-40B4-BE49-F238E27FC236}">
                <a16:creationId xmlns:a16="http://schemas.microsoft.com/office/drawing/2014/main" id="{02ACEBBA-F4AC-46B7-BEC0-2C624163C4FD}"/>
              </a:ext>
            </a:extLst>
          </p:cNvPr>
          <p:cNvSpPr/>
          <p:nvPr/>
        </p:nvSpPr>
        <p:spPr>
          <a:xfrm>
            <a:off x="3477801" y="4221599"/>
            <a:ext cx="0" cy="259715"/>
          </a:xfrm>
          <a:custGeom>
            <a:avLst/>
            <a:gdLst/>
            <a:ahLst/>
            <a:cxnLst/>
            <a:rect l="l" t="t" r="r" b="b"/>
            <a:pathLst>
              <a:path h="259714">
                <a:moveTo>
                  <a:pt x="0" y="259507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82">
            <a:extLst>
              <a:ext uri="{FF2B5EF4-FFF2-40B4-BE49-F238E27FC236}">
                <a16:creationId xmlns:a16="http://schemas.microsoft.com/office/drawing/2014/main" id="{9B45359E-74C1-41AF-9B37-198852A00A69}"/>
              </a:ext>
            </a:extLst>
          </p:cNvPr>
          <p:cNvSpPr/>
          <p:nvPr/>
        </p:nvSpPr>
        <p:spPr>
          <a:xfrm>
            <a:off x="2895748" y="4211313"/>
            <a:ext cx="570211" cy="25949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83">
            <a:extLst>
              <a:ext uri="{FF2B5EF4-FFF2-40B4-BE49-F238E27FC236}">
                <a16:creationId xmlns:a16="http://schemas.microsoft.com/office/drawing/2014/main" id="{C309880C-06B3-4AE6-B7CB-F982844275FE}"/>
              </a:ext>
            </a:extLst>
          </p:cNvPr>
          <p:cNvSpPr/>
          <p:nvPr/>
        </p:nvSpPr>
        <p:spPr>
          <a:xfrm>
            <a:off x="2895748" y="4211313"/>
            <a:ext cx="570230" cy="259715"/>
          </a:xfrm>
          <a:custGeom>
            <a:avLst/>
            <a:gdLst/>
            <a:ahLst/>
            <a:cxnLst/>
            <a:rect l="l" t="t" r="r" b="b"/>
            <a:pathLst>
              <a:path w="570230" h="259714">
                <a:moveTo>
                  <a:pt x="0" y="259492"/>
                </a:moveTo>
                <a:lnTo>
                  <a:pt x="570211" y="259492"/>
                </a:lnTo>
                <a:lnTo>
                  <a:pt x="570211" y="0"/>
                </a:lnTo>
                <a:lnTo>
                  <a:pt x="0" y="0"/>
                </a:lnTo>
                <a:lnTo>
                  <a:pt x="0" y="259492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84">
            <a:extLst>
              <a:ext uri="{FF2B5EF4-FFF2-40B4-BE49-F238E27FC236}">
                <a16:creationId xmlns:a16="http://schemas.microsoft.com/office/drawing/2014/main" id="{F00795BF-32C5-419D-9045-43D22EFED8CA}"/>
              </a:ext>
            </a:extLst>
          </p:cNvPr>
          <p:cNvSpPr txBox="1"/>
          <p:nvPr/>
        </p:nvSpPr>
        <p:spPr>
          <a:xfrm>
            <a:off x="2896670" y="4280643"/>
            <a:ext cx="568960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110"/>
              </a:spcBef>
            </a:pPr>
            <a:r>
              <a:rPr sz="550" spc="95" dirty="0">
                <a:latin typeface="宋体"/>
                <a:cs typeface="宋体"/>
              </a:rPr>
              <a:t>接受订单</a:t>
            </a:r>
            <a:endParaRPr sz="550">
              <a:latin typeface="宋体"/>
              <a:cs typeface="宋体"/>
            </a:endParaRPr>
          </a:p>
        </p:txBody>
      </p:sp>
      <p:sp>
        <p:nvSpPr>
          <p:cNvPr id="198" name="object 185">
            <a:extLst>
              <a:ext uri="{FF2B5EF4-FFF2-40B4-BE49-F238E27FC236}">
                <a16:creationId xmlns:a16="http://schemas.microsoft.com/office/drawing/2014/main" id="{B78C543A-6212-4291-B9A9-BE6EADE90825}"/>
              </a:ext>
            </a:extLst>
          </p:cNvPr>
          <p:cNvSpPr/>
          <p:nvPr/>
        </p:nvSpPr>
        <p:spPr>
          <a:xfrm>
            <a:off x="2907548" y="3918832"/>
            <a:ext cx="570230" cy="259715"/>
          </a:xfrm>
          <a:custGeom>
            <a:avLst/>
            <a:gdLst/>
            <a:ahLst/>
            <a:cxnLst/>
            <a:rect l="l" t="t" r="r" b="b"/>
            <a:pathLst>
              <a:path w="570229" h="259714">
                <a:moveTo>
                  <a:pt x="0" y="259492"/>
                </a:moveTo>
                <a:lnTo>
                  <a:pt x="570211" y="259492"/>
                </a:lnTo>
                <a:lnTo>
                  <a:pt x="570211" y="0"/>
                </a:lnTo>
                <a:lnTo>
                  <a:pt x="0" y="0"/>
                </a:lnTo>
                <a:lnTo>
                  <a:pt x="0" y="259492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86">
            <a:extLst>
              <a:ext uri="{FF2B5EF4-FFF2-40B4-BE49-F238E27FC236}">
                <a16:creationId xmlns:a16="http://schemas.microsoft.com/office/drawing/2014/main" id="{B2D228C9-57D6-4B62-A008-CD5A4EDADB71}"/>
              </a:ext>
            </a:extLst>
          </p:cNvPr>
          <p:cNvSpPr/>
          <p:nvPr/>
        </p:nvSpPr>
        <p:spPr>
          <a:xfrm>
            <a:off x="2907548" y="4178324"/>
            <a:ext cx="570865" cy="0"/>
          </a:xfrm>
          <a:custGeom>
            <a:avLst/>
            <a:gdLst/>
            <a:ahLst/>
            <a:cxnLst/>
            <a:rect l="l" t="t" r="r" b="b"/>
            <a:pathLst>
              <a:path w="570864">
                <a:moveTo>
                  <a:pt x="0" y="0"/>
                </a:moveTo>
                <a:lnTo>
                  <a:pt x="570252" y="0"/>
                </a:lnTo>
                <a:lnTo>
                  <a:pt x="570252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187">
            <a:extLst>
              <a:ext uri="{FF2B5EF4-FFF2-40B4-BE49-F238E27FC236}">
                <a16:creationId xmlns:a16="http://schemas.microsoft.com/office/drawing/2014/main" id="{DADC836C-8C4C-4BC8-8784-434D47278354}"/>
              </a:ext>
            </a:extLst>
          </p:cNvPr>
          <p:cNvSpPr/>
          <p:nvPr/>
        </p:nvSpPr>
        <p:spPr>
          <a:xfrm>
            <a:off x="2907548" y="417832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188">
            <a:extLst>
              <a:ext uri="{FF2B5EF4-FFF2-40B4-BE49-F238E27FC236}">
                <a16:creationId xmlns:a16="http://schemas.microsoft.com/office/drawing/2014/main" id="{11FA7D87-1C71-4B1E-AFD1-AF4B55A42E6B}"/>
              </a:ext>
            </a:extLst>
          </p:cNvPr>
          <p:cNvSpPr/>
          <p:nvPr/>
        </p:nvSpPr>
        <p:spPr>
          <a:xfrm>
            <a:off x="3477801" y="3918817"/>
            <a:ext cx="0" cy="259715"/>
          </a:xfrm>
          <a:custGeom>
            <a:avLst/>
            <a:gdLst/>
            <a:ahLst/>
            <a:cxnLst/>
            <a:rect l="l" t="t" r="r" b="b"/>
            <a:pathLst>
              <a:path h="259714">
                <a:moveTo>
                  <a:pt x="0" y="259507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189">
            <a:extLst>
              <a:ext uri="{FF2B5EF4-FFF2-40B4-BE49-F238E27FC236}">
                <a16:creationId xmlns:a16="http://schemas.microsoft.com/office/drawing/2014/main" id="{A8FD3C9B-D4AD-4839-8EB9-415036D5AB02}"/>
              </a:ext>
            </a:extLst>
          </p:cNvPr>
          <p:cNvSpPr/>
          <p:nvPr/>
        </p:nvSpPr>
        <p:spPr>
          <a:xfrm>
            <a:off x="2895748" y="3908531"/>
            <a:ext cx="570211" cy="25949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190">
            <a:extLst>
              <a:ext uri="{FF2B5EF4-FFF2-40B4-BE49-F238E27FC236}">
                <a16:creationId xmlns:a16="http://schemas.microsoft.com/office/drawing/2014/main" id="{0638837B-4E1E-44E0-95E6-66810845FC41}"/>
              </a:ext>
            </a:extLst>
          </p:cNvPr>
          <p:cNvSpPr/>
          <p:nvPr/>
        </p:nvSpPr>
        <p:spPr>
          <a:xfrm>
            <a:off x="2895748" y="3908531"/>
            <a:ext cx="570230" cy="259715"/>
          </a:xfrm>
          <a:custGeom>
            <a:avLst/>
            <a:gdLst/>
            <a:ahLst/>
            <a:cxnLst/>
            <a:rect l="l" t="t" r="r" b="b"/>
            <a:pathLst>
              <a:path w="570230" h="259714">
                <a:moveTo>
                  <a:pt x="0" y="259492"/>
                </a:moveTo>
                <a:lnTo>
                  <a:pt x="570211" y="259492"/>
                </a:lnTo>
                <a:lnTo>
                  <a:pt x="570211" y="0"/>
                </a:lnTo>
                <a:lnTo>
                  <a:pt x="0" y="0"/>
                </a:lnTo>
                <a:lnTo>
                  <a:pt x="0" y="259492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191">
            <a:extLst>
              <a:ext uri="{FF2B5EF4-FFF2-40B4-BE49-F238E27FC236}">
                <a16:creationId xmlns:a16="http://schemas.microsoft.com/office/drawing/2014/main" id="{4BA7F8EE-DC2E-468B-BA46-73DCFFEAE52C}"/>
              </a:ext>
            </a:extLst>
          </p:cNvPr>
          <p:cNvSpPr txBox="1"/>
          <p:nvPr/>
        </p:nvSpPr>
        <p:spPr>
          <a:xfrm>
            <a:off x="2895748" y="3977860"/>
            <a:ext cx="570230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550" spc="95" dirty="0">
                <a:latin typeface="宋体"/>
                <a:cs typeface="宋体"/>
              </a:rPr>
              <a:t>询价</a:t>
            </a:r>
            <a:endParaRPr sz="550">
              <a:latin typeface="宋体"/>
              <a:cs typeface="宋体"/>
            </a:endParaRPr>
          </a:p>
        </p:txBody>
      </p:sp>
      <p:sp>
        <p:nvSpPr>
          <p:cNvPr id="205" name="object 192">
            <a:extLst>
              <a:ext uri="{FF2B5EF4-FFF2-40B4-BE49-F238E27FC236}">
                <a16:creationId xmlns:a16="http://schemas.microsoft.com/office/drawing/2014/main" id="{F5BDA9EF-8120-40F6-99B1-6BD13E23E220}"/>
              </a:ext>
            </a:extLst>
          </p:cNvPr>
          <p:cNvSpPr/>
          <p:nvPr/>
        </p:nvSpPr>
        <p:spPr>
          <a:xfrm>
            <a:off x="2813640" y="3716104"/>
            <a:ext cx="416559" cy="160020"/>
          </a:xfrm>
          <a:custGeom>
            <a:avLst/>
            <a:gdLst/>
            <a:ahLst/>
            <a:cxnLst/>
            <a:rect l="l" t="t" r="r" b="b"/>
            <a:pathLst>
              <a:path w="416560" h="160019">
                <a:moveTo>
                  <a:pt x="0" y="159509"/>
                </a:moveTo>
                <a:lnTo>
                  <a:pt x="416098" y="159509"/>
                </a:lnTo>
                <a:lnTo>
                  <a:pt x="416098" y="0"/>
                </a:lnTo>
                <a:lnTo>
                  <a:pt x="0" y="0"/>
                </a:lnTo>
                <a:lnTo>
                  <a:pt x="0" y="159509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193">
            <a:extLst>
              <a:ext uri="{FF2B5EF4-FFF2-40B4-BE49-F238E27FC236}">
                <a16:creationId xmlns:a16="http://schemas.microsoft.com/office/drawing/2014/main" id="{1E489E07-94F8-4A9F-B39C-A76C032D4A8D}"/>
              </a:ext>
            </a:extLst>
          </p:cNvPr>
          <p:cNvSpPr/>
          <p:nvPr/>
        </p:nvSpPr>
        <p:spPr>
          <a:xfrm>
            <a:off x="2813640" y="3875614"/>
            <a:ext cx="416559" cy="0"/>
          </a:xfrm>
          <a:custGeom>
            <a:avLst/>
            <a:gdLst/>
            <a:ahLst/>
            <a:cxnLst/>
            <a:rect l="l" t="t" r="r" b="b"/>
            <a:pathLst>
              <a:path w="416560">
                <a:moveTo>
                  <a:pt x="0" y="0"/>
                </a:moveTo>
                <a:lnTo>
                  <a:pt x="416114" y="0"/>
                </a:lnTo>
                <a:lnTo>
                  <a:pt x="416114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194">
            <a:extLst>
              <a:ext uri="{FF2B5EF4-FFF2-40B4-BE49-F238E27FC236}">
                <a16:creationId xmlns:a16="http://schemas.microsoft.com/office/drawing/2014/main" id="{24D30A12-84C1-49F6-977A-4CF4B1455986}"/>
              </a:ext>
            </a:extLst>
          </p:cNvPr>
          <p:cNvSpPr/>
          <p:nvPr/>
        </p:nvSpPr>
        <p:spPr>
          <a:xfrm>
            <a:off x="2813640" y="38756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195">
            <a:extLst>
              <a:ext uri="{FF2B5EF4-FFF2-40B4-BE49-F238E27FC236}">
                <a16:creationId xmlns:a16="http://schemas.microsoft.com/office/drawing/2014/main" id="{3269ED3D-D3A7-4D95-A3BB-8718E61CA388}"/>
              </a:ext>
            </a:extLst>
          </p:cNvPr>
          <p:cNvSpPr/>
          <p:nvPr/>
        </p:nvSpPr>
        <p:spPr>
          <a:xfrm>
            <a:off x="3229755" y="3716104"/>
            <a:ext cx="0" cy="160020"/>
          </a:xfrm>
          <a:custGeom>
            <a:avLst/>
            <a:gdLst/>
            <a:ahLst/>
            <a:cxnLst/>
            <a:rect l="l" t="t" r="r" b="b"/>
            <a:pathLst>
              <a:path h="160019">
                <a:moveTo>
                  <a:pt x="0" y="1595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196">
            <a:extLst>
              <a:ext uri="{FF2B5EF4-FFF2-40B4-BE49-F238E27FC236}">
                <a16:creationId xmlns:a16="http://schemas.microsoft.com/office/drawing/2014/main" id="{72369821-9807-40E2-9F14-CDE9CE9886F7}"/>
              </a:ext>
            </a:extLst>
          </p:cNvPr>
          <p:cNvSpPr/>
          <p:nvPr/>
        </p:nvSpPr>
        <p:spPr>
          <a:xfrm>
            <a:off x="2801840" y="3705804"/>
            <a:ext cx="416098" cy="15950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197">
            <a:extLst>
              <a:ext uri="{FF2B5EF4-FFF2-40B4-BE49-F238E27FC236}">
                <a16:creationId xmlns:a16="http://schemas.microsoft.com/office/drawing/2014/main" id="{D1ABB5AF-69D9-4E41-8782-B46E80B3FA39}"/>
              </a:ext>
            </a:extLst>
          </p:cNvPr>
          <p:cNvSpPr/>
          <p:nvPr/>
        </p:nvSpPr>
        <p:spPr>
          <a:xfrm>
            <a:off x="2801840" y="3705804"/>
            <a:ext cx="416559" cy="160020"/>
          </a:xfrm>
          <a:custGeom>
            <a:avLst/>
            <a:gdLst/>
            <a:ahLst/>
            <a:cxnLst/>
            <a:rect l="l" t="t" r="r" b="b"/>
            <a:pathLst>
              <a:path w="416560" h="160019">
                <a:moveTo>
                  <a:pt x="0" y="159509"/>
                </a:moveTo>
                <a:lnTo>
                  <a:pt x="416098" y="159509"/>
                </a:lnTo>
                <a:lnTo>
                  <a:pt x="416098" y="0"/>
                </a:lnTo>
                <a:lnTo>
                  <a:pt x="0" y="0"/>
                </a:lnTo>
                <a:lnTo>
                  <a:pt x="0" y="159509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198">
            <a:extLst>
              <a:ext uri="{FF2B5EF4-FFF2-40B4-BE49-F238E27FC236}">
                <a16:creationId xmlns:a16="http://schemas.microsoft.com/office/drawing/2014/main" id="{57E416F8-B0C1-45A8-8877-DEE4B9A20AD5}"/>
              </a:ext>
            </a:extLst>
          </p:cNvPr>
          <p:cNvSpPr txBox="1"/>
          <p:nvPr/>
        </p:nvSpPr>
        <p:spPr>
          <a:xfrm>
            <a:off x="2805529" y="3725148"/>
            <a:ext cx="330835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45" dirty="0">
                <a:latin typeface="Calibri"/>
                <a:cs typeface="Calibri"/>
              </a:rPr>
              <a:t>F3</a:t>
            </a:r>
            <a:r>
              <a:rPr sz="550" spc="15" dirty="0">
                <a:latin typeface="Calibri"/>
                <a:cs typeface="Calibri"/>
              </a:rPr>
              <a:t>.</a:t>
            </a:r>
            <a:r>
              <a:rPr sz="550" spc="45" dirty="0">
                <a:latin typeface="Calibri"/>
                <a:cs typeface="Calibri"/>
              </a:rPr>
              <a:t>2</a:t>
            </a:r>
            <a:r>
              <a:rPr sz="550" spc="95" dirty="0">
                <a:latin typeface="宋体"/>
                <a:cs typeface="宋体"/>
              </a:rPr>
              <a:t>售中</a:t>
            </a:r>
            <a:endParaRPr sz="550">
              <a:latin typeface="宋体"/>
              <a:cs typeface="宋体"/>
            </a:endParaRPr>
          </a:p>
        </p:txBody>
      </p:sp>
      <p:sp>
        <p:nvSpPr>
          <p:cNvPr id="212" name="object 199">
            <a:extLst>
              <a:ext uri="{FF2B5EF4-FFF2-40B4-BE49-F238E27FC236}">
                <a16:creationId xmlns:a16="http://schemas.microsoft.com/office/drawing/2014/main" id="{75443770-506E-4873-995D-5BA3499AC021}"/>
              </a:ext>
            </a:extLst>
          </p:cNvPr>
          <p:cNvSpPr/>
          <p:nvPr/>
        </p:nvSpPr>
        <p:spPr>
          <a:xfrm>
            <a:off x="2907548" y="5032630"/>
            <a:ext cx="570230" cy="259715"/>
          </a:xfrm>
          <a:custGeom>
            <a:avLst/>
            <a:gdLst/>
            <a:ahLst/>
            <a:cxnLst/>
            <a:rect l="l" t="t" r="r" b="b"/>
            <a:pathLst>
              <a:path w="570229" h="259714">
                <a:moveTo>
                  <a:pt x="0" y="259492"/>
                </a:moveTo>
                <a:lnTo>
                  <a:pt x="570211" y="259492"/>
                </a:lnTo>
                <a:lnTo>
                  <a:pt x="570211" y="0"/>
                </a:lnTo>
                <a:lnTo>
                  <a:pt x="0" y="0"/>
                </a:lnTo>
                <a:lnTo>
                  <a:pt x="0" y="259492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00">
            <a:extLst>
              <a:ext uri="{FF2B5EF4-FFF2-40B4-BE49-F238E27FC236}">
                <a16:creationId xmlns:a16="http://schemas.microsoft.com/office/drawing/2014/main" id="{A67494F9-1720-4400-A14B-CEA142F8B0B5}"/>
              </a:ext>
            </a:extLst>
          </p:cNvPr>
          <p:cNvSpPr/>
          <p:nvPr/>
        </p:nvSpPr>
        <p:spPr>
          <a:xfrm>
            <a:off x="2907548" y="5292123"/>
            <a:ext cx="570865" cy="0"/>
          </a:xfrm>
          <a:custGeom>
            <a:avLst/>
            <a:gdLst/>
            <a:ahLst/>
            <a:cxnLst/>
            <a:rect l="l" t="t" r="r" b="b"/>
            <a:pathLst>
              <a:path w="570864">
                <a:moveTo>
                  <a:pt x="0" y="0"/>
                </a:moveTo>
                <a:lnTo>
                  <a:pt x="570252" y="0"/>
                </a:lnTo>
                <a:lnTo>
                  <a:pt x="570252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01">
            <a:extLst>
              <a:ext uri="{FF2B5EF4-FFF2-40B4-BE49-F238E27FC236}">
                <a16:creationId xmlns:a16="http://schemas.microsoft.com/office/drawing/2014/main" id="{86D6BD0E-20E6-4EE8-A7A2-DF800EF596A7}"/>
              </a:ext>
            </a:extLst>
          </p:cNvPr>
          <p:cNvSpPr/>
          <p:nvPr/>
        </p:nvSpPr>
        <p:spPr>
          <a:xfrm>
            <a:off x="2907548" y="529212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02">
            <a:extLst>
              <a:ext uri="{FF2B5EF4-FFF2-40B4-BE49-F238E27FC236}">
                <a16:creationId xmlns:a16="http://schemas.microsoft.com/office/drawing/2014/main" id="{DCFECB7F-3E09-442F-A940-D643CDE70AFA}"/>
              </a:ext>
            </a:extLst>
          </p:cNvPr>
          <p:cNvSpPr/>
          <p:nvPr/>
        </p:nvSpPr>
        <p:spPr>
          <a:xfrm>
            <a:off x="3477801" y="5032631"/>
            <a:ext cx="0" cy="259715"/>
          </a:xfrm>
          <a:custGeom>
            <a:avLst/>
            <a:gdLst/>
            <a:ahLst/>
            <a:cxnLst/>
            <a:rect l="l" t="t" r="r" b="b"/>
            <a:pathLst>
              <a:path h="259714">
                <a:moveTo>
                  <a:pt x="0" y="25949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03">
            <a:extLst>
              <a:ext uri="{FF2B5EF4-FFF2-40B4-BE49-F238E27FC236}">
                <a16:creationId xmlns:a16="http://schemas.microsoft.com/office/drawing/2014/main" id="{336A765F-7F2A-4031-A130-1CB422C97F72}"/>
              </a:ext>
            </a:extLst>
          </p:cNvPr>
          <p:cNvSpPr/>
          <p:nvPr/>
        </p:nvSpPr>
        <p:spPr>
          <a:xfrm>
            <a:off x="2895748" y="5022330"/>
            <a:ext cx="570211" cy="25949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04">
            <a:extLst>
              <a:ext uri="{FF2B5EF4-FFF2-40B4-BE49-F238E27FC236}">
                <a16:creationId xmlns:a16="http://schemas.microsoft.com/office/drawing/2014/main" id="{A519764E-C4B9-4F8B-AB81-67904DF8527C}"/>
              </a:ext>
            </a:extLst>
          </p:cNvPr>
          <p:cNvSpPr/>
          <p:nvPr/>
        </p:nvSpPr>
        <p:spPr>
          <a:xfrm>
            <a:off x="2895748" y="5022330"/>
            <a:ext cx="570230" cy="259715"/>
          </a:xfrm>
          <a:custGeom>
            <a:avLst/>
            <a:gdLst/>
            <a:ahLst/>
            <a:cxnLst/>
            <a:rect l="l" t="t" r="r" b="b"/>
            <a:pathLst>
              <a:path w="570230" h="259714">
                <a:moveTo>
                  <a:pt x="0" y="259492"/>
                </a:moveTo>
                <a:lnTo>
                  <a:pt x="570211" y="259492"/>
                </a:lnTo>
                <a:lnTo>
                  <a:pt x="570211" y="0"/>
                </a:lnTo>
                <a:lnTo>
                  <a:pt x="0" y="0"/>
                </a:lnTo>
                <a:lnTo>
                  <a:pt x="0" y="259492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05">
            <a:extLst>
              <a:ext uri="{FF2B5EF4-FFF2-40B4-BE49-F238E27FC236}">
                <a16:creationId xmlns:a16="http://schemas.microsoft.com/office/drawing/2014/main" id="{6DAD4D8C-84DE-4332-AB5D-8910C55C4659}"/>
              </a:ext>
            </a:extLst>
          </p:cNvPr>
          <p:cNvSpPr txBox="1"/>
          <p:nvPr/>
        </p:nvSpPr>
        <p:spPr>
          <a:xfrm>
            <a:off x="2896670" y="5091652"/>
            <a:ext cx="568960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550" spc="95" dirty="0">
                <a:latin typeface="宋体"/>
                <a:cs typeface="宋体"/>
              </a:rPr>
              <a:t>查看采购记录</a:t>
            </a:r>
            <a:endParaRPr sz="550">
              <a:latin typeface="宋体"/>
              <a:cs typeface="宋体"/>
            </a:endParaRPr>
          </a:p>
        </p:txBody>
      </p:sp>
      <p:sp>
        <p:nvSpPr>
          <p:cNvPr id="219" name="object 206">
            <a:extLst>
              <a:ext uri="{FF2B5EF4-FFF2-40B4-BE49-F238E27FC236}">
                <a16:creationId xmlns:a16="http://schemas.microsoft.com/office/drawing/2014/main" id="{2F8C6A84-DFDA-4CE5-91D3-0F0425C4930C}"/>
              </a:ext>
            </a:extLst>
          </p:cNvPr>
          <p:cNvSpPr/>
          <p:nvPr/>
        </p:nvSpPr>
        <p:spPr>
          <a:xfrm>
            <a:off x="2907548" y="4729884"/>
            <a:ext cx="570230" cy="259715"/>
          </a:xfrm>
          <a:custGeom>
            <a:avLst/>
            <a:gdLst/>
            <a:ahLst/>
            <a:cxnLst/>
            <a:rect l="l" t="t" r="r" b="b"/>
            <a:pathLst>
              <a:path w="570229" h="259714">
                <a:moveTo>
                  <a:pt x="0" y="259492"/>
                </a:moveTo>
                <a:lnTo>
                  <a:pt x="570211" y="259492"/>
                </a:lnTo>
                <a:lnTo>
                  <a:pt x="570211" y="0"/>
                </a:lnTo>
                <a:lnTo>
                  <a:pt x="0" y="0"/>
                </a:lnTo>
                <a:lnTo>
                  <a:pt x="0" y="259492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07">
            <a:extLst>
              <a:ext uri="{FF2B5EF4-FFF2-40B4-BE49-F238E27FC236}">
                <a16:creationId xmlns:a16="http://schemas.microsoft.com/office/drawing/2014/main" id="{BA0BEFC7-0FED-4FEF-8695-1B91FB114571}"/>
              </a:ext>
            </a:extLst>
          </p:cNvPr>
          <p:cNvSpPr/>
          <p:nvPr/>
        </p:nvSpPr>
        <p:spPr>
          <a:xfrm>
            <a:off x="2907548" y="4989377"/>
            <a:ext cx="570865" cy="0"/>
          </a:xfrm>
          <a:custGeom>
            <a:avLst/>
            <a:gdLst/>
            <a:ahLst/>
            <a:cxnLst/>
            <a:rect l="l" t="t" r="r" b="b"/>
            <a:pathLst>
              <a:path w="570864">
                <a:moveTo>
                  <a:pt x="0" y="0"/>
                </a:moveTo>
                <a:lnTo>
                  <a:pt x="570252" y="0"/>
                </a:lnTo>
                <a:lnTo>
                  <a:pt x="570252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08">
            <a:extLst>
              <a:ext uri="{FF2B5EF4-FFF2-40B4-BE49-F238E27FC236}">
                <a16:creationId xmlns:a16="http://schemas.microsoft.com/office/drawing/2014/main" id="{DD27E4A2-B4A8-4C9D-B850-06DE63E04E9E}"/>
              </a:ext>
            </a:extLst>
          </p:cNvPr>
          <p:cNvSpPr/>
          <p:nvPr/>
        </p:nvSpPr>
        <p:spPr>
          <a:xfrm>
            <a:off x="2907548" y="49893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09">
            <a:extLst>
              <a:ext uri="{FF2B5EF4-FFF2-40B4-BE49-F238E27FC236}">
                <a16:creationId xmlns:a16="http://schemas.microsoft.com/office/drawing/2014/main" id="{BEDCAEB1-9B03-4028-8C8C-31FD930D1964}"/>
              </a:ext>
            </a:extLst>
          </p:cNvPr>
          <p:cNvSpPr/>
          <p:nvPr/>
        </p:nvSpPr>
        <p:spPr>
          <a:xfrm>
            <a:off x="3477801" y="4729884"/>
            <a:ext cx="0" cy="259715"/>
          </a:xfrm>
          <a:custGeom>
            <a:avLst/>
            <a:gdLst/>
            <a:ahLst/>
            <a:cxnLst/>
            <a:rect l="l" t="t" r="r" b="b"/>
            <a:pathLst>
              <a:path h="259714">
                <a:moveTo>
                  <a:pt x="0" y="25949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10">
            <a:extLst>
              <a:ext uri="{FF2B5EF4-FFF2-40B4-BE49-F238E27FC236}">
                <a16:creationId xmlns:a16="http://schemas.microsoft.com/office/drawing/2014/main" id="{33100095-7BCA-441D-856B-AD07260B86BE}"/>
              </a:ext>
            </a:extLst>
          </p:cNvPr>
          <p:cNvSpPr/>
          <p:nvPr/>
        </p:nvSpPr>
        <p:spPr>
          <a:xfrm>
            <a:off x="2895748" y="4719598"/>
            <a:ext cx="570211" cy="25949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11">
            <a:extLst>
              <a:ext uri="{FF2B5EF4-FFF2-40B4-BE49-F238E27FC236}">
                <a16:creationId xmlns:a16="http://schemas.microsoft.com/office/drawing/2014/main" id="{36166252-4730-4002-B597-10FF792D81E2}"/>
              </a:ext>
            </a:extLst>
          </p:cNvPr>
          <p:cNvSpPr/>
          <p:nvPr/>
        </p:nvSpPr>
        <p:spPr>
          <a:xfrm>
            <a:off x="2895748" y="4719598"/>
            <a:ext cx="570230" cy="259715"/>
          </a:xfrm>
          <a:custGeom>
            <a:avLst/>
            <a:gdLst/>
            <a:ahLst/>
            <a:cxnLst/>
            <a:rect l="l" t="t" r="r" b="b"/>
            <a:pathLst>
              <a:path w="570230" h="259714">
                <a:moveTo>
                  <a:pt x="0" y="259492"/>
                </a:moveTo>
                <a:lnTo>
                  <a:pt x="570211" y="259492"/>
                </a:lnTo>
                <a:lnTo>
                  <a:pt x="570211" y="0"/>
                </a:lnTo>
                <a:lnTo>
                  <a:pt x="0" y="0"/>
                </a:lnTo>
                <a:lnTo>
                  <a:pt x="0" y="259492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12">
            <a:extLst>
              <a:ext uri="{FF2B5EF4-FFF2-40B4-BE49-F238E27FC236}">
                <a16:creationId xmlns:a16="http://schemas.microsoft.com/office/drawing/2014/main" id="{BDA9BBCF-BBCB-457F-BF5F-86BE789B8E6B}"/>
              </a:ext>
            </a:extLst>
          </p:cNvPr>
          <p:cNvSpPr txBox="1"/>
          <p:nvPr/>
        </p:nvSpPr>
        <p:spPr>
          <a:xfrm>
            <a:off x="2896670" y="4788927"/>
            <a:ext cx="568960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110"/>
              </a:spcBef>
            </a:pPr>
            <a:r>
              <a:rPr sz="550" spc="95" dirty="0">
                <a:latin typeface="宋体"/>
                <a:cs typeface="宋体"/>
              </a:rPr>
              <a:t>统计分析</a:t>
            </a:r>
            <a:endParaRPr sz="550">
              <a:latin typeface="宋体"/>
              <a:cs typeface="宋体"/>
            </a:endParaRPr>
          </a:p>
        </p:txBody>
      </p:sp>
      <p:sp>
        <p:nvSpPr>
          <p:cNvPr id="226" name="object 213">
            <a:extLst>
              <a:ext uri="{FF2B5EF4-FFF2-40B4-BE49-F238E27FC236}">
                <a16:creationId xmlns:a16="http://schemas.microsoft.com/office/drawing/2014/main" id="{290A5013-F3A8-4C7B-9D22-965AFE6C00DA}"/>
              </a:ext>
            </a:extLst>
          </p:cNvPr>
          <p:cNvSpPr/>
          <p:nvPr/>
        </p:nvSpPr>
        <p:spPr>
          <a:xfrm>
            <a:off x="2813640" y="4527100"/>
            <a:ext cx="416559" cy="160020"/>
          </a:xfrm>
          <a:custGeom>
            <a:avLst/>
            <a:gdLst/>
            <a:ahLst/>
            <a:cxnLst/>
            <a:rect l="l" t="t" r="r" b="b"/>
            <a:pathLst>
              <a:path w="416560" h="160020">
                <a:moveTo>
                  <a:pt x="0" y="159509"/>
                </a:moveTo>
                <a:lnTo>
                  <a:pt x="416098" y="159509"/>
                </a:lnTo>
                <a:lnTo>
                  <a:pt x="416098" y="0"/>
                </a:lnTo>
                <a:lnTo>
                  <a:pt x="0" y="0"/>
                </a:lnTo>
                <a:lnTo>
                  <a:pt x="0" y="159509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14">
            <a:extLst>
              <a:ext uri="{FF2B5EF4-FFF2-40B4-BE49-F238E27FC236}">
                <a16:creationId xmlns:a16="http://schemas.microsoft.com/office/drawing/2014/main" id="{10BC461F-EA7D-4C20-82FD-48D99D60722B}"/>
              </a:ext>
            </a:extLst>
          </p:cNvPr>
          <p:cNvSpPr/>
          <p:nvPr/>
        </p:nvSpPr>
        <p:spPr>
          <a:xfrm>
            <a:off x="2813640" y="4686609"/>
            <a:ext cx="416559" cy="0"/>
          </a:xfrm>
          <a:custGeom>
            <a:avLst/>
            <a:gdLst/>
            <a:ahLst/>
            <a:cxnLst/>
            <a:rect l="l" t="t" r="r" b="b"/>
            <a:pathLst>
              <a:path w="416560">
                <a:moveTo>
                  <a:pt x="0" y="0"/>
                </a:moveTo>
                <a:lnTo>
                  <a:pt x="416114" y="0"/>
                </a:lnTo>
                <a:lnTo>
                  <a:pt x="416114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15">
            <a:extLst>
              <a:ext uri="{FF2B5EF4-FFF2-40B4-BE49-F238E27FC236}">
                <a16:creationId xmlns:a16="http://schemas.microsoft.com/office/drawing/2014/main" id="{0B665408-8FEA-4E86-8784-B9ACA81EE910}"/>
              </a:ext>
            </a:extLst>
          </p:cNvPr>
          <p:cNvSpPr/>
          <p:nvPr/>
        </p:nvSpPr>
        <p:spPr>
          <a:xfrm>
            <a:off x="2813640" y="4686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16">
            <a:extLst>
              <a:ext uri="{FF2B5EF4-FFF2-40B4-BE49-F238E27FC236}">
                <a16:creationId xmlns:a16="http://schemas.microsoft.com/office/drawing/2014/main" id="{30C1B906-4EAB-40C9-8CF9-1E20FFD7ECB9}"/>
              </a:ext>
            </a:extLst>
          </p:cNvPr>
          <p:cNvSpPr/>
          <p:nvPr/>
        </p:nvSpPr>
        <p:spPr>
          <a:xfrm>
            <a:off x="3229755" y="4527100"/>
            <a:ext cx="0" cy="160020"/>
          </a:xfrm>
          <a:custGeom>
            <a:avLst/>
            <a:gdLst/>
            <a:ahLst/>
            <a:cxnLst/>
            <a:rect l="l" t="t" r="r" b="b"/>
            <a:pathLst>
              <a:path h="160020">
                <a:moveTo>
                  <a:pt x="0" y="1595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17">
            <a:extLst>
              <a:ext uri="{FF2B5EF4-FFF2-40B4-BE49-F238E27FC236}">
                <a16:creationId xmlns:a16="http://schemas.microsoft.com/office/drawing/2014/main" id="{A0A727C6-0202-4096-A7DF-062D071216A6}"/>
              </a:ext>
            </a:extLst>
          </p:cNvPr>
          <p:cNvSpPr/>
          <p:nvPr/>
        </p:nvSpPr>
        <p:spPr>
          <a:xfrm>
            <a:off x="2801840" y="4516799"/>
            <a:ext cx="416098" cy="15950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18">
            <a:extLst>
              <a:ext uri="{FF2B5EF4-FFF2-40B4-BE49-F238E27FC236}">
                <a16:creationId xmlns:a16="http://schemas.microsoft.com/office/drawing/2014/main" id="{4F6B6349-33A9-4440-B5E5-A5DCE613269B}"/>
              </a:ext>
            </a:extLst>
          </p:cNvPr>
          <p:cNvSpPr/>
          <p:nvPr/>
        </p:nvSpPr>
        <p:spPr>
          <a:xfrm>
            <a:off x="2801840" y="4516799"/>
            <a:ext cx="416559" cy="160020"/>
          </a:xfrm>
          <a:custGeom>
            <a:avLst/>
            <a:gdLst/>
            <a:ahLst/>
            <a:cxnLst/>
            <a:rect l="l" t="t" r="r" b="b"/>
            <a:pathLst>
              <a:path w="416560" h="160020">
                <a:moveTo>
                  <a:pt x="0" y="159509"/>
                </a:moveTo>
                <a:lnTo>
                  <a:pt x="416098" y="159509"/>
                </a:lnTo>
                <a:lnTo>
                  <a:pt x="416098" y="0"/>
                </a:lnTo>
                <a:lnTo>
                  <a:pt x="0" y="0"/>
                </a:lnTo>
                <a:lnTo>
                  <a:pt x="0" y="159509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19">
            <a:extLst>
              <a:ext uri="{FF2B5EF4-FFF2-40B4-BE49-F238E27FC236}">
                <a16:creationId xmlns:a16="http://schemas.microsoft.com/office/drawing/2014/main" id="{68F88D1C-DC0E-4650-A0F1-FFA2D4078799}"/>
              </a:ext>
            </a:extLst>
          </p:cNvPr>
          <p:cNvSpPr txBox="1"/>
          <p:nvPr/>
        </p:nvSpPr>
        <p:spPr>
          <a:xfrm>
            <a:off x="2802755" y="4536144"/>
            <a:ext cx="414655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10"/>
              </a:spcBef>
            </a:pPr>
            <a:r>
              <a:rPr sz="550" spc="35" dirty="0">
                <a:latin typeface="Calibri"/>
                <a:cs typeface="Calibri"/>
              </a:rPr>
              <a:t>F3.3</a:t>
            </a:r>
            <a:r>
              <a:rPr sz="550" spc="95" dirty="0">
                <a:latin typeface="宋体"/>
                <a:cs typeface="宋体"/>
              </a:rPr>
              <a:t>售后</a:t>
            </a:r>
            <a:endParaRPr sz="550">
              <a:latin typeface="宋体"/>
              <a:cs typeface="宋体"/>
            </a:endParaRPr>
          </a:p>
        </p:txBody>
      </p:sp>
      <p:sp>
        <p:nvSpPr>
          <p:cNvPr id="233" name="object 220">
            <a:extLst>
              <a:ext uri="{FF2B5EF4-FFF2-40B4-BE49-F238E27FC236}">
                <a16:creationId xmlns:a16="http://schemas.microsoft.com/office/drawing/2014/main" id="{F98CE190-5D9B-4E84-B447-D32CF36021ED}"/>
              </a:ext>
            </a:extLst>
          </p:cNvPr>
          <p:cNvSpPr/>
          <p:nvPr/>
        </p:nvSpPr>
        <p:spPr>
          <a:xfrm>
            <a:off x="3814757" y="3137821"/>
            <a:ext cx="625475" cy="203200"/>
          </a:xfrm>
          <a:custGeom>
            <a:avLst/>
            <a:gdLst/>
            <a:ahLst/>
            <a:cxnLst/>
            <a:rect l="l" t="t" r="r" b="b"/>
            <a:pathLst>
              <a:path w="625475" h="203200">
                <a:moveTo>
                  <a:pt x="0" y="202756"/>
                </a:moveTo>
                <a:lnTo>
                  <a:pt x="624917" y="202756"/>
                </a:lnTo>
                <a:lnTo>
                  <a:pt x="624917" y="0"/>
                </a:lnTo>
                <a:lnTo>
                  <a:pt x="0" y="0"/>
                </a:lnTo>
                <a:lnTo>
                  <a:pt x="0" y="202756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21">
            <a:extLst>
              <a:ext uri="{FF2B5EF4-FFF2-40B4-BE49-F238E27FC236}">
                <a16:creationId xmlns:a16="http://schemas.microsoft.com/office/drawing/2014/main" id="{54732906-8A54-413B-893E-D0363844DED6}"/>
              </a:ext>
            </a:extLst>
          </p:cNvPr>
          <p:cNvSpPr/>
          <p:nvPr/>
        </p:nvSpPr>
        <p:spPr>
          <a:xfrm>
            <a:off x="3814757" y="3340577"/>
            <a:ext cx="625475" cy="0"/>
          </a:xfrm>
          <a:custGeom>
            <a:avLst/>
            <a:gdLst/>
            <a:ahLst/>
            <a:cxnLst/>
            <a:rect l="l" t="t" r="r" b="b"/>
            <a:pathLst>
              <a:path w="625475">
                <a:moveTo>
                  <a:pt x="0" y="0"/>
                </a:moveTo>
                <a:lnTo>
                  <a:pt x="624909" y="0"/>
                </a:lnTo>
                <a:lnTo>
                  <a:pt x="624909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22">
            <a:extLst>
              <a:ext uri="{FF2B5EF4-FFF2-40B4-BE49-F238E27FC236}">
                <a16:creationId xmlns:a16="http://schemas.microsoft.com/office/drawing/2014/main" id="{B200B8F9-C823-41F5-B902-79BA271320DA}"/>
              </a:ext>
            </a:extLst>
          </p:cNvPr>
          <p:cNvSpPr/>
          <p:nvPr/>
        </p:nvSpPr>
        <p:spPr>
          <a:xfrm>
            <a:off x="3814757" y="33405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23">
            <a:extLst>
              <a:ext uri="{FF2B5EF4-FFF2-40B4-BE49-F238E27FC236}">
                <a16:creationId xmlns:a16="http://schemas.microsoft.com/office/drawing/2014/main" id="{B16369BE-72F2-4623-817E-EC69919430FE}"/>
              </a:ext>
            </a:extLst>
          </p:cNvPr>
          <p:cNvSpPr/>
          <p:nvPr/>
        </p:nvSpPr>
        <p:spPr>
          <a:xfrm>
            <a:off x="4439667" y="3137792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20278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24">
            <a:extLst>
              <a:ext uri="{FF2B5EF4-FFF2-40B4-BE49-F238E27FC236}">
                <a16:creationId xmlns:a16="http://schemas.microsoft.com/office/drawing/2014/main" id="{07842A58-A746-4549-B7C8-D8069711EA40}"/>
              </a:ext>
            </a:extLst>
          </p:cNvPr>
          <p:cNvSpPr/>
          <p:nvPr/>
        </p:nvSpPr>
        <p:spPr>
          <a:xfrm>
            <a:off x="3802957" y="3127521"/>
            <a:ext cx="624917" cy="20275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25">
            <a:extLst>
              <a:ext uri="{FF2B5EF4-FFF2-40B4-BE49-F238E27FC236}">
                <a16:creationId xmlns:a16="http://schemas.microsoft.com/office/drawing/2014/main" id="{5497583C-8B7D-4C98-B53D-0799710334E4}"/>
              </a:ext>
            </a:extLst>
          </p:cNvPr>
          <p:cNvSpPr/>
          <p:nvPr/>
        </p:nvSpPr>
        <p:spPr>
          <a:xfrm>
            <a:off x="3802957" y="3127521"/>
            <a:ext cx="625475" cy="203200"/>
          </a:xfrm>
          <a:custGeom>
            <a:avLst/>
            <a:gdLst/>
            <a:ahLst/>
            <a:cxnLst/>
            <a:rect l="l" t="t" r="r" b="b"/>
            <a:pathLst>
              <a:path w="625475" h="203200">
                <a:moveTo>
                  <a:pt x="0" y="202756"/>
                </a:moveTo>
                <a:lnTo>
                  <a:pt x="624917" y="202756"/>
                </a:lnTo>
                <a:lnTo>
                  <a:pt x="624917" y="0"/>
                </a:lnTo>
                <a:lnTo>
                  <a:pt x="0" y="0"/>
                </a:lnTo>
                <a:lnTo>
                  <a:pt x="0" y="202756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26">
            <a:extLst>
              <a:ext uri="{FF2B5EF4-FFF2-40B4-BE49-F238E27FC236}">
                <a16:creationId xmlns:a16="http://schemas.microsoft.com/office/drawing/2014/main" id="{256B40B3-B69C-47C2-AF7F-540623CF1348}"/>
              </a:ext>
            </a:extLst>
          </p:cNvPr>
          <p:cNvSpPr txBox="1"/>
          <p:nvPr/>
        </p:nvSpPr>
        <p:spPr>
          <a:xfrm>
            <a:off x="3814757" y="3168438"/>
            <a:ext cx="626110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445">
              <a:lnSpc>
                <a:spcPct val="100000"/>
              </a:lnSpc>
              <a:spcBef>
                <a:spcPts val="110"/>
              </a:spcBef>
            </a:pPr>
            <a:r>
              <a:rPr sz="550" spc="35" dirty="0">
                <a:latin typeface="Calibri"/>
                <a:cs typeface="Calibri"/>
              </a:rPr>
              <a:t>F4.2</a:t>
            </a:r>
            <a:r>
              <a:rPr sz="550" spc="95" dirty="0">
                <a:latin typeface="宋体"/>
                <a:cs typeface="宋体"/>
              </a:rPr>
              <a:t>与产品无关</a:t>
            </a:r>
            <a:endParaRPr sz="550">
              <a:latin typeface="宋体"/>
              <a:cs typeface="宋体"/>
            </a:endParaRPr>
          </a:p>
        </p:txBody>
      </p:sp>
      <p:sp>
        <p:nvSpPr>
          <p:cNvPr id="240" name="object 227">
            <a:extLst>
              <a:ext uri="{FF2B5EF4-FFF2-40B4-BE49-F238E27FC236}">
                <a16:creationId xmlns:a16="http://schemas.microsoft.com/office/drawing/2014/main" id="{B463A01F-E8E2-404C-BB14-F559BEAB9117}"/>
              </a:ext>
            </a:extLst>
          </p:cNvPr>
          <p:cNvSpPr/>
          <p:nvPr/>
        </p:nvSpPr>
        <p:spPr>
          <a:xfrm>
            <a:off x="3812463" y="3381105"/>
            <a:ext cx="627380" cy="202565"/>
          </a:xfrm>
          <a:custGeom>
            <a:avLst/>
            <a:gdLst/>
            <a:ahLst/>
            <a:cxnLst/>
            <a:rect l="l" t="t" r="r" b="b"/>
            <a:pathLst>
              <a:path w="627379" h="202564">
                <a:moveTo>
                  <a:pt x="0" y="202097"/>
                </a:moveTo>
                <a:lnTo>
                  <a:pt x="627163" y="202097"/>
                </a:lnTo>
                <a:lnTo>
                  <a:pt x="627163" y="0"/>
                </a:lnTo>
                <a:lnTo>
                  <a:pt x="0" y="0"/>
                </a:lnTo>
                <a:lnTo>
                  <a:pt x="0" y="202097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28">
            <a:extLst>
              <a:ext uri="{FF2B5EF4-FFF2-40B4-BE49-F238E27FC236}">
                <a16:creationId xmlns:a16="http://schemas.microsoft.com/office/drawing/2014/main" id="{31094E6A-2FC3-4527-94B2-CED9CA1FAD2E}"/>
              </a:ext>
            </a:extLst>
          </p:cNvPr>
          <p:cNvSpPr/>
          <p:nvPr/>
        </p:nvSpPr>
        <p:spPr>
          <a:xfrm>
            <a:off x="3812463" y="3583203"/>
            <a:ext cx="627380" cy="0"/>
          </a:xfrm>
          <a:custGeom>
            <a:avLst/>
            <a:gdLst/>
            <a:ahLst/>
            <a:cxnLst/>
            <a:rect l="l" t="t" r="r" b="b"/>
            <a:pathLst>
              <a:path w="627379">
                <a:moveTo>
                  <a:pt x="0" y="0"/>
                </a:moveTo>
                <a:lnTo>
                  <a:pt x="627204" y="0"/>
                </a:lnTo>
                <a:lnTo>
                  <a:pt x="627204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29">
            <a:extLst>
              <a:ext uri="{FF2B5EF4-FFF2-40B4-BE49-F238E27FC236}">
                <a16:creationId xmlns:a16="http://schemas.microsoft.com/office/drawing/2014/main" id="{4F6C592D-38BF-4776-A2D1-B4C69CB5225A}"/>
              </a:ext>
            </a:extLst>
          </p:cNvPr>
          <p:cNvSpPr/>
          <p:nvPr/>
        </p:nvSpPr>
        <p:spPr>
          <a:xfrm>
            <a:off x="3812463" y="35832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30">
            <a:extLst>
              <a:ext uri="{FF2B5EF4-FFF2-40B4-BE49-F238E27FC236}">
                <a16:creationId xmlns:a16="http://schemas.microsoft.com/office/drawing/2014/main" id="{964DCF7D-031A-454F-AB23-E610F3B1ED0D}"/>
              </a:ext>
            </a:extLst>
          </p:cNvPr>
          <p:cNvSpPr/>
          <p:nvPr/>
        </p:nvSpPr>
        <p:spPr>
          <a:xfrm>
            <a:off x="4439667" y="3381134"/>
            <a:ext cx="0" cy="202565"/>
          </a:xfrm>
          <a:custGeom>
            <a:avLst/>
            <a:gdLst/>
            <a:ahLst/>
            <a:cxnLst/>
            <a:rect l="l" t="t" r="r" b="b"/>
            <a:pathLst>
              <a:path h="202564">
                <a:moveTo>
                  <a:pt x="0" y="2020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31">
            <a:extLst>
              <a:ext uri="{FF2B5EF4-FFF2-40B4-BE49-F238E27FC236}">
                <a16:creationId xmlns:a16="http://schemas.microsoft.com/office/drawing/2014/main" id="{261436DE-24EE-4C23-8927-7A8403C284B5}"/>
              </a:ext>
            </a:extLst>
          </p:cNvPr>
          <p:cNvSpPr/>
          <p:nvPr/>
        </p:nvSpPr>
        <p:spPr>
          <a:xfrm>
            <a:off x="3800663" y="3370805"/>
            <a:ext cx="627163" cy="20209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32">
            <a:extLst>
              <a:ext uri="{FF2B5EF4-FFF2-40B4-BE49-F238E27FC236}">
                <a16:creationId xmlns:a16="http://schemas.microsoft.com/office/drawing/2014/main" id="{D4990355-2DF1-438A-82A2-9DCEAB9E5B74}"/>
              </a:ext>
            </a:extLst>
          </p:cNvPr>
          <p:cNvSpPr/>
          <p:nvPr/>
        </p:nvSpPr>
        <p:spPr>
          <a:xfrm>
            <a:off x="3800663" y="3370805"/>
            <a:ext cx="627380" cy="202565"/>
          </a:xfrm>
          <a:custGeom>
            <a:avLst/>
            <a:gdLst/>
            <a:ahLst/>
            <a:cxnLst/>
            <a:rect l="l" t="t" r="r" b="b"/>
            <a:pathLst>
              <a:path w="627379" h="202564">
                <a:moveTo>
                  <a:pt x="0" y="202097"/>
                </a:moveTo>
                <a:lnTo>
                  <a:pt x="627163" y="202097"/>
                </a:lnTo>
                <a:lnTo>
                  <a:pt x="627163" y="0"/>
                </a:lnTo>
                <a:lnTo>
                  <a:pt x="0" y="0"/>
                </a:lnTo>
                <a:lnTo>
                  <a:pt x="0" y="202097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33">
            <a:extLst>
              <a:ext uri="{FF2B5EF4-FFF2-40B4-BE49-F238E27FC236}">
                <a16:creationId xmlns:a16="http://schemas.microsoft.com/office/drawing/2014/main" id="{FE89766C-71CF-495D-BA4E-4429792FCBDE}"/>
              </a:ext>
            </a:extLst>
          </p:cNvPr>
          <p:cNvSpPr txBox="1"/>
          <p:nvPr/>
        </p:nvSpPr>
        <p:spPr>
          <a:xfrm>
            <a:off x="3812463" y="3411422"/>
            <a:ext cx="628650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445">
              <a:lnSpc>
                <a:spcPct val="100000"/>
              </a:lnSpc>
              <a:spcBef>
                <a:spcPts val="110"/>
              </a:spcBef>
            </a:pPr>
            <a:r>
              <a:rPr sz="550" spc="35" dirty="0">
                <a:latin typeface="Calibri"/>
                <a:cs typeface="Calibri"/>
              </a:rPr>
              <a:t>F4.3</a:t>
            </a:r>
            <a:r>
              <a:rPr sz="550" spc="95" dirty="0">
                <a:latin typeface="宋体"/>
                <a:cs typeface="宋体"/>
              </a:rPr>
              <a:t>匹配</a:t>
            </a:r>
            <a:endParaRPr sz="550">
              <a:latin typeface="宋体"/>
              <a:cs typeface="宋体"/>
            </a:endParaRPr>
          </a:p>
        </p:txBody>
      </p:sp>
      <p:sp>
        <p:nvSpPr>
          <p:cNvPr id="247" name="object 234">
            <a:extLst>
              <a:ext uri="{FF2B5EF4-FFF2-40B4-BE49-F238E27FC236}">
                <a16:creationId xmlns:a16="http://schemas.microsoft.com/office/drawing/2014/main" id="{17223F05-C5AD-4CDE-8271-BB62AA73D73F}"/>
              </a:ext>
            </a:extLst>
          </p:cNvPr>
          <p:cNvSpPr/>
          <p:nvPr/>
        </p:nvSpPr>
        <p:spPr>
          <a:xfrm>
            <a:off x="3812463" y="3625091"/>
            <a:ext cx="627380" cy="202565"/>
          </a:xfrm>
          <a:custGeom>
            <a:avLst/>
            <a:gdLst/>
            <a:ahLst/>
            <a:cxnLst/>
            <a:rect l="l" t="t" r="r" b="b"/>
            <a:pathLst>
              <a:path w="627379" h="202564">
                <a:moveTo>
                  <a:pt x="0" y="202097"/>
                </a:moveTo>
                <a:lnTo>
                  <a:pt x="627163" y="202097"/>
                </a:lnTo>
                <a:lnTo>
                  <a:pt x="627163" y="0"/>
                </a:lnTo>
                <a:lnTo>
                  <a:pt x="0" y="0"/>
                </a:lnTo>
                <a:lnTo>
                  <a:pt x="0" y="202097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35">
            <a:extLst>
              <a:ext uri="{FF2B5EF4-FFF2-40B4-BE49-F238E27FC236}">
                <a16:creationId xmlns:a16="http://schemas.microsoft.com/office/drawing/2014/main" id="{7B46BE56-8848-4B07-A03A-2BD234096F14}"/>
              </a:ext>
            </a:extLst>
          </p:cNvPr>
          <p:cNvSpPr/>
          <p:nvPr/>
        </p:nvSpPr>
        <p:spPr>
          <a:xfrm>
            <a:off x="3812463" y="3827189"/>
            <a:ext cx="627380" cy="0"/>
          </a:xfrm>
          <a:custGeom>
            <a:avLst/>
            <a:gdLst/>
            <a:ahLst/>
            <a:cxnLst/>
            <a:rect l="l" t="t" r="r" b="b"/>
            <a:pathLst>
              <a:path w="627379">
                <a:moveTo>
                  <a:pt x="0" y="0"/>
                </a:moveTo>
                <a:lnTo>
                  <a:pt x="627204" y="0"/>
                </a:lnTo>
                <a:lnTo>
                  <a:pt x="627204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36">
            <a:extLst>
              <a:ext uri="{FF2B5EF4-FFF2-40B4-BE49-F238E27FC236}">
                <a16:creationId xmlns:a16="http://schemas.microsoft.com/office/drawing/2014/main" id="{0CE8FA96-BBE1-41A0-9E36-CF4E41C30D8E}"/>
              </a:ext>
            </a:extLst>
          </p:cNvPr>
          <p:cNvSpPr/>
          <p:nvPr/>
        </p:nvSpPr>
        <p:spPr>
          <a:xfrm>
            <a:off x="3812463" y="3827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37">
            <a:extLst>
              <a:ext uri="{FF2B5EF4-FFF2-40B4-BE49-F238E27FC236}">
                <a16:creationId xmlns:a16="http://schemas.microsoft.com/office/drawing/2014/main" id="{D1061364-D808-4A1D-A7C7-EA22FF0CF19F}"/>
              </a:ext>
            </a:extLst>
          </p:cNvPr>
          <p:cNvSpPr/>
          <p:nvPr/>
        </p:nvSpPr>
        <p:spPr>
          <a:xfrm>
            <a:off x="4439667" y="3625119"/>
            <a:ext cx="0" cy="202565"/>
          </a:xfrm>
          <a:custGeom>
            <a:avLst/>
            <a:gdLst/>
            <a:ahLst/>
            <a:cxnLst/>
            <a:rect l="l" t="t" r="r" b="b"/>
            <a:pathLst>
              <a:path h="202564">
                <a:moveTo>
                  <a:pt x="0" y="2020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38">
            <a:extLst>
              <a:ext uri="{FF2B5EF4-FFF2-40B4-BE49-F238E27FC236}">
                <a16:creationId xmlns:a16="http://schemas.microsoft.com/office/drawing/2014/main" id="{A9F57095-A473-4F95-8298-8EC4349EDC97}"/>
              </a:ext>
            </a:extLst>
          </p:cNvPr>
          <p:cNvSpPr/>
          <p:nvPr/>
        </p:nvSpPr>
        <p:spPr>
          <a:xfrm>
            <a:off x="3800663" y="3614790"/>
            <a:ext cx="627163" cy="20209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39">
            <a:extLst>
              <a:ext uri="{FF2B5EF4-FFF2-40B4-BE49-F238E27FC236}">
                <a16:creationId xmlns:a16="http://schemas.microsoft.com/office/drawing/2014/main" id="{13AB7179-4792-456A-8EEF-54264FA56DDB}"/>
              </a:ext>
            </a:extLst>
          </p:cNvPr>
          <p:cNvSpPr/>
          <p:nvPr/>
        </p:nvSpPr>
        <p:spPr>
          <a:xfrm>
            <a:off x="3800663" y="3614791"/>
            <a:ext cx="627380" cy="202565"/>
          </a:xfrm>
          <a:custGeom>
            <a:avLst/>
            <a:gdLst/>
            <a:ahLst/>
            <a:cxnLst/>
            <a:rect l="l" t="t" r="r" b="b"/>
            <a:pathLst>
              <a:path w="627379" h="202564">
                <a:moveTo>
                  <a:pt x="0" y="202097"/>
                </a:moveTo>
                <a:lnTo>
                  <a:pt x="627163" y="202097"/>
                </a:lnTo>
                <a:lnTo>
                  <a:pt x="627163" y="0"/>
                </a:lnTo>
                <a:lnTo>
                  <a:pt x="0" y="0"/>
                </a:lnTo>
                <a:lnTo>
                  <a:pt x="0" y="202097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40">
            <a:extLst>
              <a:ext uri="{FF2B5EF4-FFF2-40B4-BE49-F238E27FC236}">
                <a16:creationId xmlns:a16="http://schemas.microsoft.com/office/drawing/2014/main" id="{0F575DA0-F52B-47D9-A3F1-2765E14AE1D4}"/>
              </a:ext>
            </a:extLst>
          </p:cNvPr>
          <p:cNvSpPr txBox="1"/>
          <p:nvPr/>
        </p:nvSpPr>
        <p:spPr>
          <a:xfrm>
            <a:off x="3812463" y="3655408"/>
            <a:ext cx="628650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445">
              <a:lnSpc>
                <a:spcPct val="100000"/>
              </a:lnSpc>
              <a:spcBef>
                <a:spcPts val="110"/>
              </a:spcBef>
            </a:pPr>
            <a:r>
              <a:rPr sz="550" spc="35" dirty="0">
                <a:latin typeface="Calibri"/>
                <a:cs typeface="Calibri"/>
              </a:rPr>
              <a:t>F4.4</a:t>
            </a:r>
            <a:r>
              <a:rPr sz="550" spc="95" dirty="0">
                <a:latin typeface="宋体"/>
                <a:cs typeface="宋体"/>
              </a:rPr>
              <a:t>招标</a:t>
            </a:r>
            <a:endParaRPr sz="550">
              <a:latin typeface="宋体"/>
              <a:cs typeface="宋体"/>
            </a:endParaRPr>
          </a:p>
        </p:txBody>
      </p:sp>
      <p:sp>
        <p:nvSpPr>
          <p:cNvPr id="254" name="object 241">
            <a:extLst>
              <a:ext uri="{FF2B5EF4-FFF2-40B4-BE49-F238E27FC236}">
                <a16:creationId xmlns:a16="http://schemas.microsoft.com/office/drawing/2014/main" id="{EC530018-57FC-4555-9AE8-4C8A77864A05}"/>
              </a:ext>
            </a:extLst>
          </p:cNvPr>
          <p:cNvSpPr/>
          <p:nvPr/>
        </p:nvSpPr>
        <p:spPr>
          <a:xfrm>
            <a:off x="4718197" y="2901103"/>
            <a:ext cx="501337" cy="19141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42">
            <a:extLst>
              <a:ext uri="{FF2B5EF4-FFF2-40B4-BE49-F238E27FC236}">
                <a16:creationId xmlns:a16="http://schemas.microsoft.com/office/drawing/2014/main" id="{8F29FB5F-6808-425C-858D-411B8A103594}"/>
              </a:ext>
            </a:extLst>
          </p:cNvPr>
          <p:cNvSpPr/>
          <p:nvPr/>
        </p:nvSpPr>
        <p:spPr>
          <a:xfrm>
            <a:off x="4637071" y="2656717"/>
            <a:ext cx="627380" cy="203200"/>
          </a:xfrm>
          <a:custGeom>
            <a:avLst/>
            <a:gdLst/>
            <a:ahLst/>
            <a:cxnLst/>
            <a:rect l="l" t="t" r="r" b="b"/>
            <a:pathLst>
              <a:path w="627379" h="203200">
                <a:moveTo>
                  <a:pt x="0" y="202756"/>
                </a:moveTo>
                <a:lnTo>
                  <a:pt x="627163" y="202756"/>
                </a:lnTo>
                <a:lnTo>
                  <a:pt x="627163" y="0"/>
                </a:lnTo>
                <a:lnTo>
                  <a:pt x="0" y="0"/>
                </a:lnTo>
                <a:lnTo>
                  <a:pt x="0" y="202756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43">
            <a:extLst>
              <a:ext uri="{FF2B5EF4-FFF2-40B4-BE49-F238E27FC236}">
                <a16:creationId xmlns:a16="http://schemas.microsoft.com/office/drawing/2014/main" id="{F557B627-20AD-442D-B2BC-B80F65DA6C06}"/>
              </a:ext>
            </a:extLst>
          </p:cNvPr>
          <p:cNvSpPr/>
          <p:nvPr/>
        </p:nvSpPr>
        <p:spPr>
          <a:xfrm>
            <a:off x="4637071" y="2859473"/>
            <a:ext cx="627380" cy="0"/>
          </a:xfrm>
          <a:custGeom>
            <a:avLst/>
            <a:gdLst/>
            <a:ahLst/>
            <a:cxnLst/>
            <a:rect l="l" t="t" r="r" b="b"/>
            <a:pathLst>
              <a:path w="627379">
                <a:moveTo>
                  <a:pt x="0" y="0"/>
                </a:moveTo>
                <a:lnTo>
                  <a:pt x="627204" y="0"/>
                </a:lnTo>
                <a:lnTo>
                  <a:pt x="627204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44">
            <a:extLst>
              <a:ext uri="{FF2B5EF4-FFF2-40B4-BE49-F238E27FC236}">
                <a16:creationId xmlns:a16="http://schemas.microsoft.com/office/drawing/2014/main" id="{EBF20AC9-A314-4069-A7EB-0ABEB1B52314}"/>
              </a:ext>
            </a:extLst>
          </p:cNvPr>
          <p:cNvSpPr/>
          <p:nvPr/>
        </p:nvSpPr>
        <p:spPr>
          <a:xfrm>
            <a:off x="4637071" y="28594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45">
            <a:extLst>
              <a:ext uri="{FF2B5EF4-FFF2-40B4-BE49-F238E27FC236}">
                <a16:creationId xmlns:a16="http://schemas.microsoft.com/office/drawing/2014/main" id="{D029BACA-D980-48BF-ABA0-96F43D779C82}"/>
              </a:ext>
            </a:extLst>
          </p:cNvPr>
          <p:cNvSpPr/>
          <p:nvPr/>
        </p:nvSpPr>
        <p:spPr>
          <a:xfrm>
            <a:off x="5264275" y="2656689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20278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46">
            <a:extLst>
              <a:ext uri="{FF2B5EF4-FFF2-40B4-BE49-F238E27FC236}">
                <a16:creationId xmlns:a16="http://schemas.microsoft.com/office/drawing/2014/main" id="{857949B9-2250-475C-8874-5E8E17E084F6}"/>
              </a:ext>
            </a:extLst>
          </p:cNvPr>
          <p:cNvSpPr/>
          <p:nvPr/>
        </p:nvSpPr>
        <p:spPr>
          <a:xfrm>
            <a:off x="4625271" y="2646417"/>
            <a:ext cx="627163" cy="20275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47">
            <a:extLst>
              <a:ext uri="{FF2B5EF4-FFF2-40B4-BE49-F238E27FC236}">
                <a16:creationId xmlns:a16="http://schemas.microsoft.com/office/drawing/2014/main" id="{6DC5786B-031C-4717-B21C-1517C9051794}"/>
              </a:ext>
            </a:extLst>
          </p:cNvPr>
          <p:cNvSpPr/>
          <p:nvPr/>
        </p:nvSpPr>
        <p:spPr>
          <a:xfrm>
            <a:off x="4625271" y="2646417"/>
            <a:ext cx="627380" cy="203200"/>
          </a:xfrm>
          <a:custGeom>
            <a:avLst/>
            <a:gdLst/>
            <a:ahLst/>
            <a:cxnLst/>
            <a:rect l="l" t="t" r="r" b="b"/>
            <a:pathLst>
              <a:path w="627379" h="203200">
                <a:moveTo>
                  <a:pt x="0" y="202756"/>
                </a:moveTo>
                <a:lnTo>
                  <a:pt x="627163" y="202756"/>
                </a:lnTo>
                <a:lnTo>
                  <a:pt x="627163" y="0"/>
                </a:lnTo>
                <a:lnTo>
                  <a:pt x="0" y="0"/>
                </a:lnTo>
                <a:lnTo>
                  <a:pt x="0" y="202756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48">
            <a:extLst>
              <a:ext uri="{FF2B5EF4-FFF2-40B4-BE49-F238E27FC236}">
                <a16:creationId xmlns:a16="http://schemas.microsoft.com/office/drawing/2014/main" id="{44C3E89D-F603-4AF3-9994-7B8271BF7B79}"/>
              </a:ext>
            </a:extLst>
          </p:cNvPr>
          <p:cNvSpPr txBox="1"/>
          <p:nvPr/>
        </p:nvSpPr>
        <p:spPr>
          <a:xfrm>
            <a:off x="4651905" y="2677820"/>
            <a:ext cx="57404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55" dirty="0">
                <a:latin typeface="Calibri"/>
                <a:cs typeface="Calibri"/>
              </a:rPr>
              <a:t>F5</a:t>
            </a:r>
            <a:r>
              <a:rPr sz="650" spc="-20" dirty="0">
                <a:latin typeface="Calibri"/>
                <a:cs typeface="Calibri"/>
              </a:rPr>
              <a:t> </a:t>
            </a:r>
            <a:r>
              <a:rPr sz="650" spc="120" dirty="0">
                <a:latin typeface="宋体"/>
                <a:cs typeface="宋体"/>
              </a:rPr>
              <a:t>协会</a:t>
            </a:r>
            <a:r>
              <a:rPr sz="650" spc="40" dirty="0">
                <a:latin typeface="Calibri"/>
                <a:cs typeface="Calibri"/>
              </a:rPr>
              <a:t>/</a:t>
            </a:r>
            <a:r>
              <a:rPr sz="650" spc="120" dirty="0">
                <a:latin typeface="宋体"/>
                <a:cs typeface="宋体"/>
              </a:rPr>
              <a:t>学会</a:t>
            </a:r>
            <a:endParaRPr sz="650">
              <a:latin typeface="宋体"/>
              <a:cs typeface="宋体"/>
            </a:endParaRPr>
          </a:p>
        </p:txBody>
      </p:sp>
      <p:sp>
        <p:nvSpPr>
          <p:cNvPr id="262" name="object 249">
            <a:extLst>
              <a:ext uri="{FF2B5EF4-FFF2-40B4-BE49-F238E27FC236}">
                <a16:creationId xmlns:a16="http://schemas.microsoft.com/office/drawing/2014/main" id="{A794EF06-F380-431C-8A2A-38AF48673586}"/>
              </a:ext>
            </a:extLst>
          </p:cNvPr>
          <p:cNvSpPr/>
          <p:nvPr/>
        </p:nvSpPr>
        <p:spPr>
          <a:xfrm>
            <a:off x="4718197" y="3139294"/>
            <a:ext cx="501337" cy="19141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50">
            <a:extLst>
              <a:ext uri="{FF2B5EF4-FFF2-40B4-BE49-F238E27FC236}">
                <a16:creationId xmlns:a16="http://schemas.microsoft.com/office/drawing/2014/main" id="{BF509D2D-C606-4EE4-A95C-6B5D863128FA}"/>
              </a:ext>
            </a:extLst>
          </p:cNvPr>
          <p:cNvSpPr/>
          <p:nvPr/>
        </p:nvSpPr>
        <p:spPr>
          <a:xfrm>
            <a:off x="4718197" y="3376628"/>
            <a:ext cx="501337" cy="19141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4" name="object 251">
            <a:extLst>
              <a:ext uri="{FF2B5EF4-FFF2-40B4-BE49-F238E27FC236}">
                <a16:creationId xmlns:a16="http://schemas.microsoft.com/office/drawing/2014/main" id="{7076437F-8647-4BAA-A677-8D92D2364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959913"/>
              </p:ext>
            </p:extLst>
          </p:nvPr>
        </p:nvGraphicFramePr>
        <p:xfrm>
          <a:off x="4729997" y="2901103"/>
          <a:ext cx="489584" cy="666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9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4801"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550" spc="35" dirty="0">
                          <a:latin typeface="Calibri"/>
                          <a:cs typeface="Calibri"/>
                        </a:rPr>
                        <a:t>F5.1</a:t>
                      </a:r>
                      <a:r>
                        <a:rPr sz="550" spc="95" dirty="0">
                          <a:latin typeface="宋体"/>
                          <a:cs typeface="宋体"/>
                        </a:rPr>
                        <a:t>编辑</a:t>
                      </a:r>
                      <a:endParaRPr sz="550">
                        <a:latin typeface="宋体"/>
                        <a:cs typeface="宋体"/>
                      </a:endParaRPr>
                    </a:p>
                  </a:txBody>
                  <a:tcPr marL="0" marR="0" marT="49530" marB="0">
                    <a:lnR w="3175">
                      <a:solidFill>
                        <a:srgbClr val="40404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7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550" spc="35" dirty="0">
                          <a:latin typeface="Calibri"/>
                          <a:cs typeface="Calibri"/>
                        </a:rPr>
                        <a:t>F5.2</a:t>
                      </a:r>
                      <a:r>
                        <a:rPr sz="550" spc="95" dirty="0">
                          <a:latin typeface="宋体"/>
                          <a:cs typeface="宋体"/>
                        </a:rPr>
                        <a:t>浏览</a:t>
                      </a:r>
                      <a:endParaRPr sz="55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R w="3175">
                      <a:solidFill>
                        <a:srgbClr val="40404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550" spc="35" dirty="0">
                          <a:latin typeface="Calibri"/>
                          <a:cs typeface="Calibri"/>
                        </a:rPr>
                        <a:t>F5.3</a:t>
                      </a:r>
                      <a:r>
                        <a:rPr sz="550" spc="95" dirty="0">
                          <a:latin typeface="宋体"/>
                          <a:cs typeface="宋体"/>
                        </a:rPr>
                        <a:t>管理</a:t>
                      </a:r>
                      <a:endParaRPr sz="550">
                        <a:latin typeface="宋体"/>
                        <a:cs typeface="宋体"/>
                      </a:endParaRPr>
                    </a:p>
                  </a:txBody>
                  <a:tcPr marL="0" marR="0" marT="6350" marB="0">
                    <a:lnR w="3175">
                      <a:solidFill>
                        <a:srgbClr val="40404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5" name="object 252">
            <a:extLst>
              <a:ext uri="{FF2B5EF4-FFF2-40B4-BE49-F238E27FC236}">
                <a16:creationId xmlns:a16="http://schemas.microsoft.com/office/drawing/2014/main" id="{B6C79E6B-3568-48C6-ACBC-01BE4CFD84FC}"/>
              </a:ext>
            </a:extLst>
          </p:cNvPr>
          <p:cNvSpPr/>
          <p:nvPr/>
        </p:nvSpPr>
        <p:spPr>
          <a:xfrm>
            <a:off x="5552802" y="2919815"/>
            <a:ext cx="501650" cy="190500"/>
          </a:xfrm>
          <a:custGeom>
            <a:avLst/>
            <a:gdLst/>
            <a:ahLst/>
            <a:cxnLst/>
            <a:rect l="l" t="t" r="r" b="b"/>
            <a:pathLst>
              <a:path w="501650" h="190500">
                <a:moveTo>
                  <a:pt x="0" y="190081"/>
                </a:moveTo>
                <a:lnTo>
                  <a:pt x="501337" y="190081"/>
                </a:lnTo>
                <a:lnTo>
                  <a:pt x="501337" y="0"/>
                </a:lnTo>
                <a:lnTo>
                  <a:pt x="0" y="0"/>
                </a:lnTo>
                <a:lnTo>
                  <a:pt x="0" y="190081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53">
            <a:extLst>
              <a:ext uri="{FF2B5EF4-FFF2-40B4-BE49-F238E27FC236}">
                <a16:creationId xmlns:a16="http://schemas.microsoft.com/office/drawing/2014/main" id="{27DA0168-50A7-442F-89FB-8ABB7AB6524A}"/>
              </a:ext>
            </a:extLst>
          </p:cNvPr>
          <p:cNvSpPr/>
          <p:nvPr/>
        </p:nvSpPr>
        <p:spPr>
          <a:xfrm>
            <a:off x="5552802" y="3109896"/>
            <a:ext cx="501650" cy="0"/>
          </a:xfrm>
          <a:custGeom>
            <a:avLst/>
            <a:gdLst/>
            <a:ahLst/>
            <a:cxnLst/>
            <a:rect l="l" t="t" r="r" b="b"/>
            <a:pathLst>
              <a:path w="501650">
                <a:moveTo>
                  <a:pt x="0" y="0"/>
                </a:moveTo>
                <a:lnTo>
                  <a:pt x="501337" y="0"/>
                </a:lnTo>
                <a:lnTo>
                  <a:pt x="501337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54">
            <a:extLst>
              <a:ext uri="{FF2B5EF4-FFF2-40B4-BE49-F238E27FC236}">
                <a16:creationId xmlns:a16="http://schemas.microsoft.com/office/drawing/2014/main" id="{AAB86EA8-DA09-4843-B1EA-B2C2CE1B9AAD}"/>
              </a:ext>
            </a:extLst>
          </p:cNvPr>
          <p:cNvSpPr/>
          <p:nvPr/>
        </p:nvSpPr>
        <p:spPr>
          <a:xfrm>
            <a:off x="5552802" y="310989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55">
            <a:extLst>
              <a:ext uri="{FF2B5EF4-FFF2-40B4-BE49-F238E27FC236}">
                <a16:creationId xmlns:a16="http://schemas.microsoft.com/office/drawing/2014/main" id="{13F695B6-E1D4-4D07-82B8-882677CB6CAE}"/>
              </a:ext>
            </a:extLst>
          </p:cNvPr>
          <p:cNvSpPr/>
          <p:nvPr/>
        </p:nvSpPr>
        <p:spPr>
          <a:xfrm>
            <a:off x="6054140" y="2919844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19005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56">
            <a:extLst>
              <a:ext uri="{FF2B5EF4-FFF2-40B4-BE49-F238E27FC236}">
                <a16:creationId xmlns:a16="http://schemas.microsoft.com/office/drawing/2014/main" id="{DC875BF6-6910-4DA4-B565-3A86A9F095C9}"/>
              </a:ext>
            </a:extLst>
          </p:cNvPr>
          <p:cNvSpPr/>
          <p:nvPr/>
        </p:nvSpPr>
        <p:spPr>
          <a:xfrm>
            <a:off x="5541002" y="2909515"/>
            <a:ext cx="501337" cy="19008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57">
            <a:extLst>
              <a:ext uri="{FF2B5EF4-FFF2-40B4-BE49-F238E27FC236}">
                <a16:creationId xmlns:a16="http://schemas.microsoft.com/office/drawing/2014/main" id="{4D6E94A9-CC24-4701-B0BB-16F0FFD39722}"/>
              </a:ext>
            </a:extLst>
          </p:cNvPr>
          <p:cNvSpPr/>
          <p:nvPr/>
        </p:nvSpPr>
        <p:spPr>
          <a:xfrm>
            <a:off x="5541002" y="2909515"/>
            <a:ext cx="501650" cy="190500"/>
          </a:xfrm>
          <a:custGeom>
            <a:avLst/>
            <a:gdLst/>
            <a:ahLst/>
            <a:cxnLst/>
            <a:rect l="l" t="t" r="r" b="b"/>
            <a:pathLst>
              <a:path w="501650" h="190500">
                <a:moveTo>
                  <a:pt x="0" y="190081"/>
                </a:moveTo>
                <a:lnTo>
                  <a:pt x="501337" y="190081"/>
                </a:lnTo>
                <a:lnTo>
                  <a:pt x="501337" y="0"/>
                </a:lnTo>
                <a:lnTo>
                  <a:pt x="0" y="0"/>
                </a:lnTo>
                <a:lnTo>
                  <a:pt x="0" y="190081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58">
            <a:extLst>
              <a:ext uri="{FF2B5EF4-FFF2-40B4-BE49-F238E27FC236}">
                <a16:creationId xmlns:a16="http://schemas.microsoft.com/office/drawing/2014/main" id="{B3C5EB6D-16EA-4C7F-82D9-FFF1D6BBD4A8}"/>
              </a:ext>
            </a:extLst>
          </p:cNvPr>
          <p:cNvSpPr txBox="1"/>
          <p:nvPr/>
        </p:nvSpPr>
        <p:spPr>
          <a:xfrm>
            <a:off x="5541917" y="2944124"/>
            <a:ext cx="483234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10"/>
              </a:spcBef>
            </a:pPr>
            <a:r>
              <a:rPr sz="550" spc="35" dirty="0">
                <a:latin typeface="Calibri"/>
                <a:cs typeface="Calibri"/>
              </a:rPr>
              <a:t>F6.1</a:t>
            </a:r>
            <a:r>
              <a:rPr sz="550" spc="95" dirty="0">
                <a:latin typeface="宋体"/>
                <a:cs typeface="宋体"/>
              </a:rPr>
              <a:t>编辑</a:t>
            </a:r>
            <a:endParaRPr sz="550">
              <a:latin typeface="宋体"/>
              <a:cs typeface="宋体"/>
            </a:endParaRPr>
          </a:p>
        </p:txBody>
      </p:sp>
      <p:sp>
        <p:nvSpPr>
          <p:cNvPr id="272" name="object 259">
            <a:extLst>
              <a:ext uri="{FF2B5EF4-FFF2-40B4-BE49-F238E27FC236}">
                <a16:creationId xmlns:a16="http://schemas.microsoft.com/office/drawing/2014/main" id="{3DF77539-336E-441C-BA47-88869124488F}"/>
              </a:ext>
            </a:extLst>
          </p:cNvPr>
          <p:cNvSpPr/>
          <p:nvPr/>
        </p:nvSpPr>
        <p:spPr>
          <a:xfrm>
            <a:off x="5440211" y="2657003"/>
            <a:ext cx="544195" cy="202565"/>
          </a:xfrm>
          <a:custGeom>
            <a:avLst/>
            <a:gdLst/>
            <a:ahLst/>
            <a:cxnLst/>
            <a:rect l="l" t="t" r="r" b="b"/>
            <a:pathLst>
              <a:path w="544195" h="202564">
                <a:moveTo>
                  <a:pt x="0" y="202040"/>
                </a:moveTo>
                <a:lnTo>
                  <a:pt x="543940" y="202040"/>
                </a:lnTo>
                <a:lnTo>
                  <a:pt x="543940" y="0"/>
                </a:lnTo>
                <a:lnTo>
                  <a:pt x="0" y="0"/>
                </a:lnTo>
                <a:lnTo>
                  <a:pt x="0" y="20204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60">
            <a:extLst>
              <a:ext uri="{FF2B5EF4-FFF2-40B4-BE49-F238E27FC236}">
                <a16:creationId xmlns:a16="http://schemas.microsoft.com/office/drawing/2014/main" id="{5B5CACFE-A347-4595-8F0D-A41005D1C451}"/>
              </a:ext>
            </a:extLst>
          </p:cNvPr>
          <p:cNvSpPr/>
          <p:nvPr/>
        </p:nvSpPr>
        <p:spPr>
          <a:xfrm>
            <a:off x="5440211" y="2859044"/>
            <a:ext cx="544195" cy="0"/>
          </a:xfrm>
          <a:custGeom>
            <a:avLst/>
            <a:gdLst/>
            <a:ahLst/>
            <a:cxnLst/>
            <a:rect l="l" t="t" r="r" b="b"/>
            <a:pathLst>
              <a:path w="544195">
                <a:moveTo>
                  <a:pt x="0" y="0"/>
                </a:moveTo>
                <a:lnTo>
                  <a:pt x="543948" y="0"/>
                </a:lnTo>
                <a:lnTo>
                  <a:pt x="543948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61">
            <a:extLst>
              <a:ext uri="{FF2B5EF4-FFF2-40B4-BE49-F238E27FC236}">
                <a16:creationId xmlns:a16="http://schemas.microsoft.com/office/drawing/2014/main" id="{20C63580-B78B-4C38-A68F-4CB8D42123D9}"/>
              </a:ext>
            </a:extLst>
          </p:cNvPr>
          <p:cNvSpPr/>
          <p:nvPr/>
        </p:nvSpPr>
        <p:spPr>
          <a:xfrm>
            <a:off x="5440211" y="285904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62">
            <a:extLst>
              <a:ext uri="{FF2B5EF4-FFF2-40B4-BE49-F238E27FC236}">
                <a16:creationId xmlns:a16="http://schemas.microsoft.com/office/drawing/2014/main" id="{F718CC77-D650-4579-8A5D-6F011CCE400D}"/>
              </a:ext>
            </a:extLst>
          </p:cNvPr>
          <p:cNvSpPr/>
          <p:nvPr/>
        </p:nvSpPr>
        <p:spPr>
          <a:xfrm>
            <a:off x="5984159" y="2656975"/>
            <a:ext cx="0" cy="202565"/>
          </a:xfrm>
          <a:custGeom>
            <a:avLst/>
            <a:gdLst/>
            <a:ahLst/>
            <a:cxnLst/>
            <a:rect l="l" t="t" r="r" b="b"/>
            <a:pathLst>
              <a:path h="202564">
                <a:moveTo>
                  <a:pt x="0" y="2020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63">
            <a:extLst>
              <a:ext uri="{FF2B5EF4-FFF2-40B4-BE49-F238E27FC236}">
                <a16:creationId xmlns:a16="http://schemas.microsoft.com/office/drawing/2014/main" id="{D8A64CE4-ED66-4A9A-9152-24CA148BC2AE}"/>
              </a:ext>
            </a:extLst>
          </p:cNvPr>
          <p:cNvSpPr/>
          <p:nvPr/>
        </p:nvSpPr>
        <p:spPr>
          <a:xfrm>
            <a:off x="5428411" y="2646703"/>
            <a:ext cx="543940" cy="20204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64">
            <a:extLst>
              <a:ext uri="{FF2B5EF4-FFF2-40B4-BE49-F238E27FC236}">
                <a16:creationId xmlns:a16="http://schemas.microsoft.com/office/drawing/2014/main" id="{064F925A-33BC-45B1-B4DE-BDB76FF9AECF}"/>
              </a:ext>
            </a:extLst>
          </p:cNvPr>
          <p:cNvSpPr/>
          <p:nvPr/>
        </p:nvSpPr>
        <p:spPr>
          <a:xfrm>
            <a:off x="5428411" y="2646703"/>
            <a:ext cx="544195" cy="202565"/>
          </a:xfrm>
          <a:custGeom>
            <a:avLst/>
            <a:gdLst/>
            <a:ahLst/>
            <a:cxnLst/>
            <a:rect l="l" t="t" r="r" b="b"/>
            <a:pathLst>
              <a:path w="544195" h="202564">
                <a:moveTo>
                  <a:pt x="0" y="202040"/>
                </a:moveTo>
                <a:lnTo>
                  <a:pt x="543940" y="202040"/>
                </a:lnTo>
                <a:lnTo>
                  <a:pt x="543940" y="0"/>
                </a:lnTo>
                <a:lnTo>
                  <a:pt x="0" y="0"/>
                </a:lnTo>
                <a:lnTo>
                  <a:pt x="0" y="202040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65">
            <a:extLst>
              <a:ext uri="{FF2B5EF4-FFF2-40B4-BE49-F238E27FC236}">
                <a16:creationId xmlns:a16="http://schemas.microsoft.com/office/drawing/2014/main" id="{596D791F-2A6F-4FE4-BEDF-5A86E04921B1}"/>
              </a:ext>
            </a:extLst>
          </p:cNvPr>
          <p:cNvSpPr txBox="1"/>
          <p:nvPr/>
        </p:nvSpPr>
        <p:spPr>
          <a:xfrm>
            <a:off x="5429325" y="2677749"/>
            <a:ext cx="58674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25"/>
              </a:spcBef>
            </a:pPr>
            <a:r>
              <a:rPr sz="650" spc="55" dirty="0">
                <a:latin typeface="Calibri"/>
                <a:cs typeface="Calibri"/>
              </a:rPr>
              <a:t>F6</a:t>
            </a:r>
            <a:r>
              <a:rPr sz="650" dirty="0">
                <a:latin typeface="Calibri"/>
                <a:cs typeface="Calibri"/>
              </a:rPr>
              <a:t> </a:t>
            </a:r>
            <a:r>
              <a:rPr sz="650" spc="120" dirty="0">
                <a:latin typeface="宋体"/>
                <a:cs typeface="宋体"/>
              </a:rPr>
              <a:t>医院管理</a:t>
            </a:r>
            <a:endParaRPr sz="650">
              <a:latin typeface="宋体"/>
              <a:cs typeface="宋体"/>
            </a:endParaRPr>
          </a:p>
        </p:txBody>
      </p:sp>
      <p:sp>
        <p:nvSpPr>
          <p:cNvPr id="279" name="object 266">
            <a:extLst>
              <a:ext uri="{FF2B5EF4-FFF2-40B4-BE49-F238E27FC236}">
                <a16:creationId xmlns:a16="http://schemas.microsoft.com/office/drawing/2014/main" id="{9CB6A889-CCE4-47E1-AABE-E357D30D0027}"/>
              </a:ext>
            </a:extLst>
          </p:cNvPr>
          <p:cNvSpPr/>
          <p:nvPr/>
        </p:nvSpPr>
        <p:spPr>
          <a:xfrm>
            <a:off x="5552802" y="3144130"/>
            <a:ext cx="501650" cy="190500"/>
          </a:xfrm>
          <a:custGeom>
            <a:avLst/>
            <a:gdLst/>
            <a:ahLst/>
            <a:cxnLst/>
            <a:rect l="l" t="t" r="r" b="b"/>
            <a:pathLst>
              <a:path w="501650" h="190500">
                <a:moveTo>
                  <a:pt x="0" y="190081"/>
                </a:moveTo>
                <a:lnTo>
                  <a:pt x="501337" y="190081"/>
                </a:lnTo>
                <a:lnTo>
                  <a:pt x="501337" y="0"/>
                </a:lnTo>
                <a:lnTo>
                  <a:pt x="0" y="0"/>
                </a:lnTo>
                <a:lnTo>
                  <a:pt x="0" y="190081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67">
            <a:extLst>
              <a:ext uri="{FF2B5EF4-FFF2-40B4-BE49-F238E27FC236}">
                <a16:creationId xmlns:a16="http://schemas.microsoft.com/office/drawing/2014/main" id="{F58047A5-1AF9-4D86-AAF1-9E3BA83F1D5E}"/>
              </a:ext>
            </a:extLst>
          </p:cNvPr>
          <p:cNvSpPr/>
          <p:nvPr/>
        </p:nvSpPr>
        <p:spPr>
          <a:xfrm>
            <a:off x="5552802" y="3334211"/>
            <a:ext cx="501650" cy="0"/>
          </a:xfrm>
          <a:custGeom>
            <a:avLst/>
            <a:gdLst/>
            <a:ahLst/>
            <a:cxnLst/>
            <a:rect l="l" t="t" r="r" b="b"/>
            <a:pathLst>
              <a:path w="501650">
                <a:moveTo>
                  <a:pt x="0" y="0"/>
                </a:moveTo>
                <a:lnTo>
                  <a:pt x="501337" y="0"/>
                </a:lnTo>
                <a:lnTo>
                  <a:pt x="501337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68">
            <a:extLst>
              <a:ext uri="{FF2B5EF4-FFF2-40B4-BE49-F238E27FC236}">
                <a16:creationId xmlns:a16="http://schemas.microsoft.com/office/drawing/2014/main" id="{04B9B9BC-E76A-4951-A15C-D3C859A04173}"/>
              </a:ext>
            </a:extLst>
          </p:cNvPr>
          <p:cNvSpPr/>
          <p:nvPr/>
        </p:nvSpPr>
        <p:spPr>
          <a:xfrm>
            <a:off x="5552802" y="333421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69">
            <a:extLst>
              <a:ext uri="{FF2B5EF4-FFF2-40B4-BE49-F238E27FC236}">
                <a16:creationId xmlns:a16="http://schemas.microsoft.com/office/drawing/2014/main" id="{A7CB6B7E-B08C-4C6B-B3A5-306FC265BF3A}"/>
              </a:ext>
            </a:extLst>
          </p:cNvPr>
          <p:cNvSpPr/>
          <p:nvPr/>
        </p:nvSpPr>
        <p:spPr>
          <a:xfrm>
            <a:off x="6054140" y="3144159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19005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70">
            <a:extLst>
              <a:ext uri="{FF2B5EF4-FFF2-40B4-BE49-F238E27FC236}">
                <a16:creationId xmlns:a16="http://schemas.microsoft.com/office/drawing/2014/main" id="{AF09626B-4375-4B0B-BC09-9568EABDFEBF}"/>
              </a:ext>
            </a:extLst>
          </p:cNvPr>
          <p:cNvSpPr/>
          <p:nvPr/>
        </p:nvSpPr>
        <p:spPr>
          <a:xfrm>
            <a:off x="5541002" y="3133830"/>
            <a:ext cx="501337" cy="19008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71">
            <a:extLst>
              <a:ext uri="{FF2B5EF4-FFF2-40B4-BE49-F238E27FC236}">
                <a16:creationId xmlns:a16="http://schemas.microsoft.com/office/drawing/2014/main" id="{5BD4723B-CBE4-44C9-A745-1CAF4E96F7F7}"/>
              </a:ext>
            </a:extLst>
          </p:cNvPr>
          <p:cNvSpPr/>
          <p:nvPr/>
        </p:nvSpPr>
        <p:spPr>
          <a:xfrm>
            <a:off x="5541002" y="3133830"/>
            <a:ext cx="501650" cy="190500"/>
          </a:xfrm>
          <a:custGeom>
            <a:avLst/>
            <a:gdLst/>
            <a:ahLst/>
            <a:cxnLst/>
            <a:rect l="l" t="t" r="r" b="b"/>
            <a:pathLst>
              <a:path w="501650" h="190500">
                <a:moveTo>
                  <a:pt x="0" y="190081"/>
                </a:moveTo>
                <a:lnTo>
                  <a:pt x="501337" y="190081"/>
                </a:lnTo>
                <a:lnTo>
                  <a:pt x="501337" y="0"/>
                </a:lnTo>
                <a:lnTo>
                  <a:pt x="0" y="0"/>
                </a:lnTo>
                <a:lnTo>
                  <a:pt x="0" y="190081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72">
            <a:extLst>
              <a:ext uri="{FF2B5EF4-FFF2-40B4-BE49-F238E27FC236}">
                <a16:creationId xmlns:a16="http://schemas.microsoft.com/office/drawing/2014/main" id="{ADF323BD-F385-4DE2-A83E-DB915AB24D7A}"/>
              </a:ext>
            </a:extLst>
          </p:cNvPr>
          <p:cNvSpPr txBox="1"/>
          <p:nvPr/>
        </p:nvSpPr>
        <p:spPr>
          <a:xfrm>
            <a:off x="5541917" y="3168438"/>
            <a:ext cx="483234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10"/>
              </a:spcBef>
            </a:pPr>
            <a:r>
              <a:rPr sz="550" spc="35" dirty="0">
                <a:latin typeface="Calibri"/>
                <a:cs typeface="Calibri"/>
              </a:rPr>
              <a:t>F6.2</a:t>
            </a:r>
            <a:r>
              <a:rPr sz="550" spc="95" dirty="0">
                <a:latin typeface="宋体"/>
                <a:cs typeface="宋体"/>
              </a:rPr>
              <a:t>浏览</a:t>
            </a:r>
            <a:endParaRPr sz="550">
              <a:latin typeface="宋体"/>
              <a:cs typeface="宋体"/>
            </a:endParaRPr>
          </a:p>
        </p:txBody>
      </p:sp>
      <p:sp>
        <p:nvSpPr>
          <p:cNvPr id="286" name="object 273">
            <a:extLst>
              <a:ext uri="{FF2B5EF4-FFF2-40B4-BE49-F238E27FC236}">
                <a16:creationId xmlns:a16="http://schemas.microsoft.com/office/drawing/2014/main" id="{88451DB8-F65D-44E1-91CB-CF7ADE8DC640}"/>
              </a:ext>
            </a:extLst>
          </p:cNvPr>
          <p:cNvSpPr/>
          <p:nvPr/>
        </p:nvSpPr>
        <p:spPr>
          <a:xfrm>
            <a:off x="5552802" y="3371020"/>
            <a:ext cx="501650" cy="190500"/>
          </a:xfrm>
          <a:custGeom>
            <a:avLst/>
            <a:gdLst/>
            <a:ahLst/>
            <a:cxnLst/>
            <a:rect l="l" t="t" r="r" b="b"/>
            <a:pathLst>
              <a:path w="501650" h="190500">
                <a:moveTo>
                  <a:pt x="0" y="190081"/>
                </a:moveTo>
                <a:lnTo>
                  <a:pt x="501337" y="190081"/>
                </a:lnTo>
                <a:lnTo>
                  <a:pt x="501337" y="0"/>
                </a:lnTo>
                <a:lnTo>
                  <a:pt x="0" y="0"/>
                </a:lnTo>
                <a:lnTo>
                  <a:pt x="0" y="190081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74">
            <a:extLst>
              <a:ext uri="{FF2B5EF4-FFF2-40B4-BE49-F238E27FC236}">
                <a16:creationId xmlns:a16="http://schemas.microsoft.com/office/drawing/2014/main" id="{2E4710D6-E46B-4695-9A2C-6869E78BE3F7}"/>
              </a:ext>
            </a:extLst>
          </p:cNvPr>
          <p:cNvSpPr/>
          <p:nvPr/>
        </p:nvSpPr>
        <p:spPr>
          <a:xfrm>
            <a:off x="5552802" y="3561101"/>
            <a:ext cx="501650" cy="0"/>
          </a:xfrm>
          <a:custGeom>
            <a:avLst/>
            <a:gdLst/>
            <a:ahLst/>
            <a:cxnLst/>
            <a:rect l="l" t="t" r="r" b="b"/>
            <a:pathLst>
              <a:path w="501650">
                <a:moveTo>
                  <a:pt x="0" y="0"/>
                </a:moveTo>
                <a:lnTo>
                  <a:pt x="501337" y="0"/>
                </a:lnTo>
                <a:lnTo>
                  <a:pt x="501337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75">
            <a:extLst>
              <a:ext uri="{FF2B5EF4-FFF2-40B4-BE49-F238E27FC236}">
                <a16:creationId xmlns:a16="http://schemas.microsoft.com/office/drawing/2014/main" id="{91B9665B-A7E5-4898-9D62-A2CDC20C70F6}"/>
              </a:ext>
            </a:extLst>
          </p:cNvPr>
          <p:cNvSpPr/>
          <p:nvPr/>
        </p:nvSpPr>
        <p:spPr>
          <a:xfrm>
            <a:off x="5552802" y="35611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76">
            <a:extLst>
              <a:ext uri="{FF2B5EF4-FFF2-40B4-BE49-F238E27FC236}">
                <a16:creationId xmlns:a16="http://schemas.microsoft.com/office/drawing/2014/main" id="{F56C4F14-B558-4775-A348-3A88AE0CDFAA}"/>
              </a:ext>
            </a:extLst>
          </p:cNvPr>
          <p:cNvSpPr/>
          <p:nvPr/>
        </p:nvSpPr>
        <p:spPr>
          <a:xfrm>
            <a:off x="6054140" y="3370977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190123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77">
            <a:extLst>
              <a:ext uri="{FF2B5EF4-FFF2-40B4-BE49-F238E27FC236}">
                <a16:creationId xmlns:a16="http://schemas.microsoft.com/office/drawing/2014/main" id="{E50A1EE0-33B5-45B7-8E17-C5E6DFE3E39F}"/>
              </a:ext>
            </a:extLst>
          </p:cNvPr>
          <p:cNvSpPr/>
          <p:nvPr/>
        </p:nvSpPr>
        <p:spPr>
          <a:xfrm>
            <a:off x="5541002" y="3360719"/>
            <a:ext cx="501337" cy="19008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78">
            <a:extLst>
              <a:ext uri="{FF2B5EF4-FFF2-40B4-BE49-F238E27FC236}">
                <a16:creationId xmlns:a16="http://schemas.microsoft.com/office/drawing/2014/main" id="{79B7B4E5-93F1-40BD-84D3-9F58B14D89BC}"/>
              </a:ext>
            </a:extLst>
          </p:cNvPr>
          <p:cNvSpPr/>
          <p:nvPr/>
        </p:nvSpPr>
        <p:spPr>
          <a:xfrm>
            <a:off x="5541002" y="3360720"/>
            <a:ext cx="501650" cy="190500"/>
          </a:xfrm>
          <a:custGeom>
            <a:avLst/>
            <a:gdLst/>
            <a:ahLst/>
            <a:cxnLst/>
            <a:rect l="l" t="t" r="r" b="b"/>
            <a:pathLst>
              <a:path w="501650" h="190500">
                <a:moveTo>
                  <a:pt x="0" y="190081"/>
                </a:moveTo>
                <a:lnTo>
                  <a:pt x="501337" y="190081"/>
                </a:lnTo>
                <a:lnTo>
                  <a:pt x="501337" y="0"/>
                </a:lnTo>
                <a:lnTo>
                  <a:pt x="0" y="0"/>
                </a:lnTo>
                <a:lnTo>
                  <a:pt x="0" y="190081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79">
            <a:extLst>
              <a:ext uri="{FF2B5EF4-FFF2-40B4-BE49-F238E27FC236}">
                <a16:creationId xmlns:a16="http://schemas.microsoft.com/office/drawing/2014/main" id="{C0250FE3-4716-433E-960C-D53D177C74F9}"/>
              </a:ext>
            </a:extLst>
          </p:cNvPr>
          <p:cNvSpPr txBox="1"/>
          <p:nvPr/>
        </p:nvSpPr>
        <p:spPr>
          <a:xfrm>
            <a:off x="5541917" y="3395328"/>
            <a:ext cx="483234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10"/>
              </a:spcBef>
            </a:pPr>
            <a:r>
              <a:rPr sz="550" spc="35" dirty="0">
                <a:latin typeface="Calibri"/>
                <a:cs typeface="Calibri"/>
              </a:rPr>
              <a:t>F6.3</a:t>
            </a:r>
            <a:r>
              <a:rPr sz="550" spc="95" dirty="0">
                <a:latin typeface="宋体"/>
                <a:cs typeface="宋体"/>
              </a:rPr>
              <a:t>检索</a:t>
            </a:r>
            <a:endParaRPr sz="550">
              <a:latin typeface="宋体"/>
              <a:cs typeface="宋体"/>
            </a:endParaRPr>
          </a:p>
        </p:txBody>
      </p:sp>
      <p:sp>
        <p:nvSpPr>
          <p:cNvPr id="293" name="object 280">
            <a:extLst>
              <a:ext uri="{FF2B5EF4-FFF2-40B4-BE49-F238E27FC236}">
                <a16:creationId xmlns:a16="http://schemas.microsoft.com/office/drawing/2014/main" id="{D1DD79CF-C4D4-4BB1-8061-56FA97E768D7}"/>
              </a:ext>
            </a:extLst>
          </p:cNvPr>
          <p:cNvSpPr/>
          <p:nvPr/>
        </p:nvSpPr>
        <p:spPr>
          <a:xfrm>
            <a:off x="5552802" y="3596551"/>
            <a:ext cx="501650" cy="190500"/>
          </a:xfrm>
          <a:custGeom>
            <a:avLst/>
            <a:gdLst/>
            <a:ahLst/>
            <a:cxnLst/>
            <a:rect l="l" t="t" r="r" b="b"/>
            <a:pathLst>
              <a:path w="501650" h="190500">
                <a:moveTo>
                  <a:pt x="0" y="190081"/>
                </a:moveTo>
                <a:lnTo>
                  <a:pt x="501337" y="190081"/>
                </a:lnTo>
                <a:lnTo>
                  <a:pt x="501337" y="0"/>
                </a:lnTo>
                <a:lnTo>
                  <a:pt x="0" y="0"/>
                </a:lnTo>
                <a:lnTo>
                  <a:pt x="0" y="190081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81">
            <a:extLst>
              <a:ext uri="{FF2B5EF4-FFF2-40B4-BE49-F238E27FC236}">
                <a16:creationId xmlns:a16="http://schemas.microsoft.com/office/drawing/2014/main" id="{D17DA5A6-DECC-40C5-95E3-1C2E89FC7310}"/>
              </a:ext>
            </a:extLst>
          </p:cNvPr>
          <p:cNvSpPr/>
          <p:nvPr/>
        </p:nvSpPr>
        <p:spPr>
          <a:xfrm>
            <a:off x="5552802" y="3786632"/>
            <a:ext cx="501650" cy="0"/>
          </a:xfrm>
          <a:custGeom>
            <a:avLst/>
            <a:gdLst/>
            <a:ahLst/>
            <a:cxnLst/>
            <a:rect l="l" t="t" r="r" b="b"/>
            <a:pathLst>
              <a:path w="501650">
                <a:moveTo>
                  <a:pt x="0" y="0"/>
                </a:moveTo>
                <a:lnTo>
                  <a:pt x="501337" y="0"/>
                </a:lnTo>
                <a:lnTo>
                  <a:pt x="501337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82">
            <a:extLst>
              <a:ext uri="{FF2B5EF4-FFF2-40B4-BE49-F238E27FC236}">
                <a16:creationId xmlns:a16="http://schemas.microsoft.com/office/drawing/2014/main" id="{074ED10A-E921-4DB3-A9B6-74BBEBEBB7E3}"/>
              </a:ext>
            </a:extLst>
          </p:cNvPr>
          <p:cNvSpPr/>
          <p:nvPr/>
        </p:nvSpPr>
        <p:spPr>
          <a:xfrm>
            <a:off x="5552802" y="378663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83">
            <a:extLst>
              <a:ext uri="{FF2B5EF4-FFF2-40B4-BE49-F238E27FC236}">
                <a16:creationId xmlns:a16="http://schemas.microsoft.com/office/drawing/2014/main" id="{1245BD7F-E266-4026-9498-F5EBF035B649}"/>
              </a:ext>
            </a:extLst>
          </p:cNvPr>
          <p:cNvSpPr/>
          <p:nvPr/>
        </p:nvSpPr>
        <p:spPr>
          <a:xfrm>
            <a:off x="6054140" y="3596579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19005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84">
            <a:extLst>
              <a:ext uri="{FF2B5EF4-FFF2-40B4-BE49-F238E27FC236}">
                <a16:creationId xmlns:a16="http://schemas.microsoft.com/office/drawing/2014/main" id="{F7047E07-6861-4545-B0F3-C0024D8D3571}"/>
              </a:ext>
            </a:extLst>
          </p:cNvPr>
          <p:cNvSpPr/>
          <p:nvPr/>
        </p:nvSpPr>
        <p:spPr>
          <a:xfrm>
            <a:off x="5541002" y="3586250"/>
            <a:ext cx="501337" cy="19008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85">
            <a:extLst>
              <a:ext uri="{FF2B5EF4-FFF2-40B4-BE49-F238E27FC236}">
                <a16:creationId xmlns:a16="http://schemas.microsoft.com/office/drawing/2014/main" id="{D409B583-6E58-49E7-9962-442C7F25DC49}"/>
              </a:ext>
            </a:extLst>
          </p:cNvPr>
          <p:cNvSpPr/>
          <p:nvPr/>
        </p:nvSpPr>
        <p:spPr>
          <a:xfrm>
            <a:off x="5541002" y="3586250"/>
            <a:ext cx="501650" cy="190500"/>
          </a:xfrm>
          <a:custGeom>
            <a:avLst/>
            <a:gdLst/>
            <a:ahLst/>
            <a:cxnLst/>
            <a:rect l="l" t="t" r="r" b="b"/>
            <a:pathLst>
              <a:path w="501650" h="190500">
                <a:moveTo>
                  <a:pt x="0" y="190081"/>
                </a:moveTo>
                <a:lnTo>
                  <a:pt x="501337" y="190081"/>
                </a:lnTo>
                <a:lnTo>
                  <a:pt x="501337" y="0"/>
                </a:lnTo>
                <a:lnTo>
                  <a:pt x="0" y="0"/>
                </a:lnTo>
                <a:lnTo>
                  <a:pt x="0" y="190081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86">
            <a:extLst>
              <a:ext uri="{FF2B5EF4-FFF2-40B4-BE49-F238E27FC236}">
                <a16:creationId xmlns:a16="http://schemas.microsoft.com/office/drawing/2014/main" id="{681B53F2-1A62-438D-87BC-E8FE9530011F}"/>
              </a:ext>
            </a:extLst>
          </p:cNvPr>
          <p:cNvSpPr txBox="1"/>
          <p:nvPr/>
        </p:nvSpPr>
        <p:spPr>
          <a:xfrm>
            <a:off x="5541917" y="3620859"/>
            <a:ext cx="483234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10"/>
              </a:spcBef>
            </a:pPr>
            <a:r>
              <a:rPr sz="550" spc="35" dirty="0">
                <a:latin typeface="Calibri"/>
                <a:cs typeface="Calibri"/>
              </a:rPr>
              <a:t>F6.4</a:t>
            </a:r>
            <a:r>
              <a:rPr sz="550" spc="95" dirty="0">
                <a:latin typeface="宋体"/>
                <a:cs typeface="宋体"/>
              </a:rPr>
              <a:t>管理</a:t>
            </a:r>
            <a:endParaRPr sz="550">
              <a:latin typeface="宋体"/>
              <a:cs typeface="宋体"/>
            </a:endParaRPr>
          </a:p>
        </p:txBody>
      </p:sp>
      <p:sp>
        <p:nvSpPr>
          <p:cNvPr id="300" name="object 287">
            <a:extLst>
              <a:ext uri="{FF2B5EF4-FFF2-40B4-BE49-F238E27FC236}">
                <a16:creationId xmlns:a16="http://schemas.microsoft.com/office/drawing/2014/main" id="{FA82161D-F8FD-4AFE-B70C-62C950912C43}"/>
              </a:ext>
            </a:extLst>
          </p:cNvPr>
          <p:cNvSpPr/>
          <p:nvPr/>
        </p:nvSpPr>
        <p:spPr>
          <a:xfrm>
            <a:off x="6146901" y="2656288"/>
            <a:ext cx="581025" cy="203200"/>
          </a:xfrm>
          <a:custGeom>
            <a:avLst/>
            <a:gdLst/>
            <a:ahLst/>
            <a:cxnLst/>
            <a:rect l="l" t="t" r="r" b="b"/>
            <a:pathLst>
              <a:path w="581025" h="203200">
                <a:moveTo>
                  <a:pt x="0" y="202756"/>
                </a:moveTo>
                <a:lnTo>
                  <a:pt x="580708" y="202756"/>
                </a:lnTo>
                <a:lnTo>
                  <a:pt x="580708" y="0"/>
                </a:lnTo>
                <a:lnTo>
                  <a:pt x="0" y="0"/>
                </a:lnTo>
                <a:lnTo>
                  <a:pt x="0" y="202756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288">
            <a:extLst>
              <a:ext uri="{FF2B5EF4-FFF2-40B4-BE49-F238E27FC236}">
                <a16:creationId xmlns:a16="http://schemas.microsoft.com/office/drawing/2014/main" id="{17B0F142-47D2-46BB-8701-58A0AB1690BE}"/>
              </a:ext>
            </a:extLst>
          </p:cNvPr>
          <p:cNvSpPr/>
          <p:nvPr/>
        </p:nvSpPr>
        <p:spPr>
          <a:xfrm>
            <a:off x="6146901" y="2859044"/>
            <a:ext cx="581025" cy="0"/>
          </a:xfrm>
          <a:custGeom>
            <a:avLst/>
            <a:gdLst/>
            <a:ahLst/>
            <a:cxnLst/>
            <a:rect l="l" t="t" r="r" b="b"/>
            <a:pathLst>
              <a:path w="581025">
                <a:moveTo>
                  <a:pt x="0" y="0"/>
                </a:moveTo>
                <a:lnTo>
                  <a:pt x="580741" y="0"/>
                </a:lnTo>
                <a:lnTo>
                  <a:pt x="580741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289">
            <a:extLst>
              <a:ext uri="{FF2B5EF4-FFF2-40B4-BE49-F238E27FC236}">
                <a16:creationId xmlns:a16="http://schemas.microsoft.com/office/drawing/2014/main" id="{EAF14CDB-C893-42E6-BFB2-96589D3C432B}"/>
              </a:ext>
            </a:extLst>
          </p:cNvPr>
          <p:cNvSpPr/>
          <p:nvPr/>
        </p:nvSpPr>
        <p:spPr>
          <a:xfrm>
            <a:off x="6146901" y="285904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290">
            <a:extLst>
              <a:ext uri="{FF2B5EF4-FFF2-40B4-BE49-F238E27FC236}">
                <a16:creationId xmlns:a16="http://schemas.microsoft.com/office/drawing/2014/main" id="{C02A7FA2-1119-4A75-A8E8-A1F355FC00F6}"/>
              </a:ext>
            </a:extLst>
          </p:cNvPr>
          <p:cNvSpPr/>
          <p:nvPr/>
        </p:nvSpPr>
        <p:spPr>
          <a:xfrm>
            <a:off x="6727642" y="2656260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20278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291">
            <a:extLst>
              <a:ext uri="{FF2B5EF4-FFF2-40B4-BE49-F238E27FC236}">
                <a16:creationId xmlns:a16="http://schemas.microsoft.com/office/drawing/2014/main" id="{77886CE6-356F-47A4-8A55-EA80BEF3E106}"/>
              </a:ext>
            </a:extLst>
          </p:cNvPr>
          <p:cNvSpPr/>
          <p:nvPr/>
        </p:nvSpPr>
        <p:spPr>
          <a:xfrm>
            <a:off x="6135101" y="2645988"/>
            <a:ext cx="580708" cy="202756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292">
            <a:extLst>
              <a:ext uri="{FF2B5EF4-FFF2-40B4-BE49-F238E27FC236}">
                <a16:creationId xmlns:a16="http://schemas.microsoft.com/office/drawing/2014/main" id="{72A24AB4-BB8A-46E8-A77C-ADC243D10886}"/>
              </a:ext>
            </a:extLst>
          </p:cNvPr>
          <p:cNvSpPr/>
          <p:nvPr/>
        </p:nvSpPr>
        <p:spPr>
          <a:xfrm>
            <a:off x="6135101" y="2645988"/>
            <a:ext cx="581025" cy="203200"/>
          </a:xfrm>
          <a:custGeom>
            <a:avLst/>
            <a:gdLst/>
            <a:ahLst/>
            <a:cxnLst/>
            <a:rect l="l" t="t" r="r" b="b"/>
            <a:pathLst>
              <a:path w="581025" h="203200">
                <a:moveTo>
                  <a:pt x="0" y="202756"/>
                </a:moveTo>
                <a:lnTo>
                  <a:pt x="580708" y="202756"/>
                </a:lnTo>
                <a:lnTo>
                  <a:pt x="580708" y="0"/>
                </a:lnTo>
                <a:lnTo>
                  <a:pt x="0" y="0"/>
                </a:lnTo>
                <a:lnTo>
                  <a:pt x="0" y="202756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293">
            <a:extLst>
              <a:ext uri="{FF2B5EF4-FFF2-40B4-BE49-F238E27FC236}">
                <a16:creationId xmlns:a16="http://schemas.microsoft.com/office/drawing/2014/main" id="{C227E310-DF84-4603-A02F-1078A45986D8}"/>
              </a:ext>
            </a:extLst>
          </p:cNvPr>
          <p:cNvSpPr txBox="1"/>
          <p:nvPr/>
        </p:nvSpPr>
        <p:spPr>
          <a:xfrm>
            <a:off x="6136013" y="2677391"/>
            <a:ext cx="57912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25"/>
              </a:spcBef>
            </a:pPr>
            <a:r>
              <a:rPr sz="650" spc="60" dirty="0">
                <a:latin typeface="Calibri"/>
                <a:cs typeface="Calibri"/>
              </a:rPr>
              <a:t>F7</a:t>
            </a:r>
            <a:r>
              <a:rPr sz="650" spc="-10" dirty="0">
                <a:latin typeface="Calibri"/>
                <a:cs typeface="Calibri"/>
              </a:rPr>
              <a:t> </a:t>
            </a:r>
            <a:r>
              <a:rPr sz="650" spc="50" dirty="0">
                <a:latin typeface="Calibri"/>
                <a:cs typeface="Calibri"/>
              </a:rPr>
              <a:t>Email</a:t>
            </a:r>
            <a:r>
              <a:rPr sz="650" spc="120" dirty="0">
                <a:latin typeface="宋体"/>
                <a:cs typeface="宋体"/>
              </a:rPr>
              <a:t>管理</a:t>
            </a:r>
            <a:endParaRPr sz="650">
              <a:latin typeface="宋体"/>
              <a:cs typeface="宋体"/>
            </a:endParaRPr>
          </a:p>
        </p:txBody>
      </p:sp>
      <p:sp>
        <p:nvSpPr>
          <p:cNvPr id="307" name="object 294">
            <a:extLst>
              <a:ext uri="{FF2B5EF4-FFF2-40B4-BE49-F238E27FC236}">
                <a16:creationId xmlns:a16="http://schemas.microsoft.com/office/drawing/2014/main" id="{2195D87F-24A5-41B9-AE40-78BF5D48E922}"/>
              </a:ext>
            </a:extLst>
          </p:cNvPr>
          <p:cNvSpPr/>
          <p:nvPr/>
        </p:nvSpPr>
        <p:spPr>
          <a:xfrm>
            <a:off x="6843758" y="2656288"/>
            <a:ext cx="557530" cy="203200"/>
          </a:xfrm>
          <a:custGeom>
            <a:avLst/>
            <a:gdLst/>
            <a:ahLst/>
            <a:cxnLst/>
            <a:rect l="l" t="t" r="r" b="b"/>
            <a:pathLst>
              <a:path w="557529" h="203200">
                <a:moveTo>
                  <a:pt x="0" y="202756"/>
                </a:moveTo>
                <a:lnTo>
                  <a:pt x="557297" y="202756"/>
                </a:lnTo>
                <a:lnTo>
                  <a:pt x="557297" y="0"/>
                </a:lnTo>
                <a:lnTo>
                  <a:pt x="0" y="0"/>
                </a:lnTo>
                <a:lnTo>
                  <a:pt x="0" y="202756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295">
            <a:extLst>
              <a:ext uri="{FF2B5EF4-FFF2-40B4-BE49-F238E27FC236}">
                <a16:creationId xmlns:a16="http://schemas.microsoft.com/office/drawing/2014/main" id="{B1D95196-5C83-4AF6-BA34-1F4AC8CB20E1}"/>
              </a:ext>
            </a:extLst>
          </p:cNvPr>
          <p:cNvSpPr/>
          <p:nvPr/>
        </p:nvSpPr>
        <p:spPr>
          <a:xfrm>
            <a:off x="6843758" y="2859044"/>
            <a:ext cx="557530" cy="0"/>
          </a:xfrm>
          <a:custGeom>
            <a:avLst/>
            <a:gdLst/>
            <a:ahLst/>
            <a:cxnLst/>
            <a:rect l="l" t="t" r="r" b="b"/>
            <a:pathLst>
              <a:path w="557529">
                <a:moveTo>
                  <a:pt x="0" y="0"/>
                </a:moveTo>
                <a:lnTo>
                  <a:pt x="557305" y="0"/>
                </a:lnTo>
                <a:lnTo>
                  <a:pt x="557305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296">
            <a:extLst>
              <a:ext uri="{FF2B5EF4-FFF2-40B4-BE49-F238E27FC236}">
                <a16:creationId xmlns:a16="http://schemas.microsoft.com/office/drawing/2014/main" id="{D38D8C82-3A9B-45BB-AEC5-13A95E67EF2F}"/>
              </a:ext>
            </a:extLst>
          </p:cNvPr>
          <p:cNvSpPr/>
          <p:nvPr/>
        </p:nvSpPr>
        <p:spPr>
          <a:xfrm>
            <a:off x="6843758" y="285904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297">
            <a:extLst>
              <a:ext uri="{FF2B5EF4-FFF2-40B4-BE49-F238E27FC236}">
                <a16:creationId xmlns:a16="http://schemas.microsoft.com/office/drawing/2014/main" id="{3C0AC44D-71F6-474D-A341-159531D2B99D}"/>
              </a:ext>
            </a:extLst>
          </p:cNvPr>
          <p:cNvSpPr/>
          <p:nvPr/>
        </p:nvSpPr>
        <p:spPr>
          <a:xfrm>
            <a:off x="7401063" y="2656260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20278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298">
            <a:extLst>
              <a:ext uri="{FF2B5EF4-FFF2-40B4-BE49-F238E27FC236}">
                <a16:creationId xmlns:a16="http://schemas.microsoft.com/office/drawing/2014/main" id="{2DAFA7D2-0F16-4461-A3CB-CBB3606FA240}"/>
              </a:ext>
            </a:extLst>
          </p:cNvPr>
          <p:cNvSpPr/>
          <p:nvPr/>
        </p:nvSpPr>
        <p:spPr>
          <a:xfrm>
            <a:off x="6831958" y="2645988"/>
            <a:ext cx="557297" cy="20275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299">
            <a:extLst>
              <a:ext uri="{FF2B5EF4-FFF2-40B4-BE49-F238E27FC236}">
                <a16:creationId xmlns:a16="http://schemas.microsoft.com/office/drawing/2014/main" id="{F39A6B74-AAEA-417D-B651-6793D93D0B31}"/>
              </a:ext>
            </a:extLst>
          </p:cNvPr>
          <p:cNvSpPr/>
          <p:nvPr/>
        </p:nvSpPr>
        <p:spPr>
          <a:xfrm>
            <a:off x="6831958" y="2645988"/>
            <a:ext cx="557530" cy="203200"/>
          </a:xfrm>
          <a:custGeom>
            <a:avLst/>
            <a:gdLst/>
            <a:ahLst/>
            <a:cxnLst/>
            <a:rect l="l" t="t" r="r" b="b"/>
            <a:pathLst>
              <a:path w="557529" h="203200">
                <a:moveTo>
                  <a:pt x="0" y="202756"/>
                </a:moveTo>
                <a:lnTo>
                  <a:pt x="557297" y="202756"/>
                </a:lnTo>
                <a:lnTo>
                  <a:pt x="557297" y="0"/>
                </a:lnTo>
                <a:lnTo>
                  <a:pt x="0" y="0"/>
                </a:lnTo>
                <a:lnTo>
                  <a:pt x="0" y="202756"/>
                </a:lnTo>
                <a:close/>
              </a:path>
            </a:pathLst>
          </a:custGeom>
          <a:ln w="317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00">
            <a:extLst>
              <a:ext uri="{FF2B5EF4-FFF2-40B4-BE49-F238E27FC236}">
                <a16:creationId xmlns:a16="http://schemas.microsoft.com/office/drawing/2014/main" id="{65C04CF6-C838-499F-9036-60298E5C85F4}"/>
              </a:ext>
            </a:extLst>
          </p:cNvPr>
          <p:cNvSpPr txBox="1"/>
          <p:nvPr/>
        </p:nvSpPr>
        <p:spPr>
          <a:xfrm>
            <a:off x="6826798" y="2677391"/>
            <a:ext cx="56197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25"/>
              </a:spcBef>
            </a:pPr>
            <a:r>
              <a:rPr sz="650" spc="60" dirty="0">
                <a:latin typeface="Calibri"/>
                <a:cs typeface="Calibri"/>
              </a:rPr>
              <a:t>F8</a:t>
            </a:r>
            <a:r>
              <a:rPr sz="650" spc="-5" dirty="0">
                <a:latin typeface="Calibri"/>
                <a:cs typeface="Calibri"/>
              </a:rPr>
              <a:t> </a:t>
            </a:r>
            <a:r>
              <a:rPr sz="650" spc="55" dirty="0">
                <a:latin typeface="Calibri"/>
                <a:cs typeface="Calibri"/>
              </a:rPr>
              <a:t>Chat</a:t>
            </a:r>
            <a:r>
              <a:rPr sz="650" spc="120" dirty="0">
                <a:latin typeface="宋体"/>
                <a:cs typeface="宋体"/>
              </a:rPr>
              <a:t>管理</a:t>
            </a:r>
            <a:endParaRPr sz="650">
              <a:latin typeface="宋体"/>
              <a:cs typeface="宋体"/>
            </a:endParaRPr>
          </a:p>
        </p:txBody>
      </p:sp>
      <p:sp>
        <p:nvSpPr>
          <p:cNvPr id="314" name="object 301">
            <a:extLst>
              <a:ext uri="{FF2B5EF4-FFF2-40B4-BE49-F238E27FC236}">
                <a16:creationId xmlns:a16="http://schemas.microsoft.com/office/drawing/2014/main" id="{99DCA9A1-FF6D-463B-8E6D-2FC437270717}"/>
              </a:ext>
            </a:extLst>
          </p:cNvPr>
          <p:cNvSpPr/>
          <p:nvPr/>
        </p:nvSpPr>
        <p:spPr>
          <a:xfrm>
            <a:off x="7529061" y="2656288"/>
            <a:ext cx="650875" cy="203200"/>
          </a:xfrm>
          <a:custGeom>
            <a:avLst/>
            <a:gdLst/>
            <a:ahLst/>
            <a:cxnLst/>
            <a:rect l="l" t="t" r="r" b="b"/>
            <a:pathLst>
              <a:path w="650875" h="203200">
                <a:moveTo>
                  <a:pt x="0" y="202756"/>
                </a:moveTo>
                <a:lnTo>
                  <a:pt x="650394" y="202756"/>
                </a:lnTo>
                <a:lnTo>
                  <a:pt x="650394" y="0"/>
                </a:lnTo>
                <a:lnTo>
                  <a:pt x="0" y="0"/>
                </a:lnTo>
                <a:lnTo>
                  <a:pt x="0" y="202756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02">
            <a:extLst>
              <a:ext uri="{FF2B5EF4-FFF2-40B4-BE49-F238E27FC236}">
                <a16:creationId xmlns:a16="http://schemas.microsoft.com/office/drawing/2014/main" id="{FAC1BC62-AE43-44F1-AEDA-AEE1F8ABE0E7}"/>
              </a:ext>
            </a:extLst>
          </p:cNvPr>
          <p:cNvSpPr/>
          <p:nvPr/>
        </p:nvSpPr>
        <p:spPr>
          <a:xfrm>
            <a:off x="8179455" y="2656260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20278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03">
            <a:extLst>
              <a:ext uri="{FF2B5EF4-FFF2-40B4-BE49-F238E27FC236}">
                <a16:creationId xmlns:a16="http://schemas.microsoft.com/office/drawing/2014/main" id="{C60AE02C-E48C-44F3-A396-835CBADCEF0A}"/>
              </a:ext>
            </a:extLst>
          </p:cNvPr>
          <p:cNvSpPr/>
          <p:nvPr/>
        </p:nvSpPr>
        <p:spPr>
          <a:xfrm>
            <a:off x="7517261" y="2645988"/>
            <a:ext cx="650394" cy="20275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04">
            <a:extLst>
              <a:ext uri="{FF2B5EF4-FFF2-40B4-BE49-F238E27FC236}">
                <a16:creationId xmlns:a16="http://schemas.microsoft.com/office/drawing/2014/main" id="{AEE15751-57D3-4D44-AE3B-764A4ADF0121}"/>
              </a:ext>
            </a:extLst>
          </p:cNvPr>
          <p:cNvSpPr txBox="1"/>
          <p:nvPr/>
        </p:nvSpPr>
        <p:spPr>
          <a:xfrm>
            <a:off x="7517261" y="2646345"/>
            <a:ext cx="650875" cy="209550"/>
          </a:xfrm>
          <a:prstGeom prst="rect">
            <a:avLst/>
          </a:prstGeom>
          <a:ln w="3175">
            <a:solidFill>
              <a:srgbClr val="40404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370"/>
              </a:spcBef>
            </a:pPr>
            <a:r>
              <a:rPr sz="650" spc="55" dirty="0">
                <a:latin typeface="Calibri"/>
                <a:cs typeface="Calibri"/>
              </a:rPr>
              <a:t>F9</a:t>
            </a:r>
            <a:r>
              <a:rPr sz="650" spc="-10" dirty="0">
                <a:latin typeface="Calibri"/>
                <a:cs typeface="Calibri"/>
              </a:rPr>
              <a:t> </a:t>
            </a:r>
            <a:r>
              <a:rPr sz="650" spc="120" dirty="0">
                <a:latin typeface="宋体"/>
                <a:cs typeface="宋体"/>
              </a:rPr>
              <a:t>护士排班表</a:t>
            </a:r>
            <a:endParaRPr sz="650">
              <a:latin typeface="宋体"/>
              <a:cs typeface="宋体"/>
            </a:endParaRPr>
          </a:p>
        </p:txBody>
      </p:sp>
      <p:sp>
        <p:nvSpPr>
          <p:cNvPr id="318" name="object 305">
            <a:extLst>
              <a:ext uri="{FF2B5EF4-FFF2-40B4-BE49-F238E27FC236}">
                <a16:creationId xmlns:a16="http://schemas.microsoft.com/office/drawing/2014/main" id="{F4418F2A-2A83-4858-89C2-AE4F5D0172FC}"/>
              </a:ext>
            </a:extLst>
          </p:cNvPr>
          <p:cNvSpPr/>
          <p:nvPr/>
        </p:nvSpPr>
        <p:spPr>
          <a:xfrm>
            <a:off x="8295571" y="2656288"/>
            <a:ext cx="650875" cy="203200"/>
          </a:xfrm>
          <a:custGeom>
            <a:avLst/>
            <a:gdLst/>
            <a:ahLst/>
            <a:cxnLst/>
            <a:rect l="l" t="t" r="r" b="b"/>
            <a:pathLst>
              <a:path w="650875" h="203200">
                <a:moveTo>
                  <a:pt x="0" y="202756"/>
                </a:moveTo>
                <a:lnTo>
                  <a:pt x="650394" y="202756"/>
                </a:lnTo>
                <a:lnTo>
                  <a:pt x="650394" y="0"/>
                </a:lnTo>
                <a:lnTo>
                  <a:pt x="0" y="0"/>
                </a:lnTo>
                <a:lnTo>
                  <a:pt x="0" y="202756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06">
            <a:extLst>
              <a:ext uri="{FF2B5EF4-FFF2-40B4-BE49-F238E27FC236}">
                <a16:creationId xmlns:a16="http://schemas.microsoft.com/office/drawing/2014/main" id="{ED9731EF-800D-4A6E-B8DB-E50C2E04D794}"/>
              </a:ext>
            </a:extLst>
          </p:cNvPr>
          <p:cNvSpPr/>
          <p:nvPr/>
        </p:nvSpPr>
        <p:spPr>
          <a:xfrm>
            <a:off x="8283771" y="2645988"/>
            <a:ext cx="650394" cy="20275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07">
            <a:extLst>
              <a:ext uri="{FF2B5EF4-FFF2-40B4-BE49-F238E27FC236}">
                <a16:creationId xmlns:a16="http://schemas.microsoft.com/office/drawing/2014/main" id="{809D4A26-020B-42EE-A93E-C3A1E1F3C545}"/>
              </a:ext>
            </a:extLst>
          </p:cNvPr>
          <p:cNvSpPr txBox="1"/>
          <p:nvPr/>
        </p:nvSpPr>
        <p:spPr>
          <a:xfrm>
            <a:off x="8283771" y="2646345"/>
            <a:ext cx="650875" cy="209550"/>
          </a:xfrm>
          <a:prstGeom prst="rect">
            <a:avLst/>
          </a:prstGeom>
          <a:ln w="3175">
            <a:solidFill>
              <a:srgbClr val="40404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370"/>
              </a:spcBef>
            </a:pPr>
            <a:r>
              <a:rPr sz="650" spc="55" dirty="0">
                <a:latin typeface="Calibri"/>
                <a:cs typeface="Calibri"/>
              </a:rPr>
              <a:t>F10</a:t>
            </a:r>
            <a:r>
              <a:rPr sz="650" spc="5" dirty="0">
                <a:latin typeface="Calibri"/>
                <a:cs typeface="Calibri"/>
              </a:rPr>
              <a:t> </a:t>
            </a:r>
            <a:r>
              <a:rPr sz="650" spc="120" dirty="0">
                <a:latin typeface="宋体"/>
                <a:cs typeface="宋体"/>
              </a:rPr>
              <a:t>联机帮助</a:t>
            </a:r>
            <a:endParaRPr sz="650" dirty="0">
              <a:latin typeface="宋体"/>
              <a:cs typeface="宋体"/>
            </a:endParaRPr>
          </a:p>
        </p:txBody>
      </p:sp>
      <p:sp>
        <p:nvSpPr>
          <p:cNvPr id="321" name="object 308">
            <a:extLst>
              <a:ext uri="{FF2B5EF4-FFF2-40B4-BE49-F238E27FC236}">
                <a16:creationId xmlns:a16="http://schemas.microsoft.com/office/drawing/2014/main" id="{F14976B7-DA5A-4222-A4BC-72D1278EF9D1}"/>
              </a:ext>
            </a:extLst>
          </p:cNvPr>
          <p:cNvSpPr/>
          <p:nvPr/>
        </p:nvSpPr>
        <p:spPr>
          <a:xfrm>
            <a:off x="4474493" y="2164583"/>
            <a:ext cx="1242695" cy="233679"/>
          </a:xfrm>
          <a:custGeom>
            <a:avLst/>
            <a:gdLst/>
            <a:ahLst/>
            <a:cxnLst/>
            <a:rect l="l" t="t" r="r" b="b"/>
            <a:pathLst>
              <a:path w="1242695" h="233680">
                <a:moveTo>
                  <a:pt x="0" y="233170"/>
                </a:moveTo>
                <a:lnTo>
                  <a:pt x="1242690" y="233170"/>
                </a:lnTo>
                <a:lnTo>
                  <a:pt x="1242690" y="0"/>
                </a:lnTo>
                <a:lnTo>
                  <a:pt x="0" y="0"/>
                </a:lnTo>
                <a:lnTo>
                  <a:pt x="0" y="23317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09">
            <a:extLst>
              <a:ext uri="{FF2B5EF4-FFF2-40B4-BE49-F238E27FC236}">
                <a16:creationId xmlns:a16="http://schemas.microsoft.com/office/drawing/2014/main" id="{8718EC0E-C7A5-411C-802E-9770F9CA58CC}"/>
              </a:ext>
            </a:extLst>
          </p:cNvPr>
          <p:cNvSpPr/>
          <p:nvPr/>
        </p:nvSpPr>
        <p:spPr>
          <a:xfrm>
            <a:off x="4462693" y="2154283"/>
            <a:ext cx="1242690" cy="23317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10">
            <a:extLst>
              <a:ext uri="{FF2B5EF4-FFF2-40B4-BE49-F238E27FC236}">
                <a16:creationId xmlns:a16="http://schemas.microsoft.com/office/drawing/2014/main" id="{FDBA0B87-4875-4B78-86FE-DCC51A3A68A4}"/>
              </a:ext>
            </a:extLst>
          </p:cNvPr>
          <p:cNvSpPr txBox="1"/>
          <p:nvPr/>
        </p:nvSpPr>
        <p:spPr>
          <a:xfrm>
            <a:off x="4462693" y="2154283"/>
            <a:ext cx="1240790" cy="233679"/>
          </a:xfrm>
          <a:prstGeom prst="rect">
            <a:avLst/>
          </a:prstGeom>
          <a:ln w="3175">
            <a:solidFill>
              <a:srgbClr val="404040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490"/>
              </a:spcBef>
            </a:pPr>
            <a:r>
              <a:rPr sz="650" spc="120" dirty="0">
                <a:latin typeface="宋体"/>
                <a:cs typeface="宋体"/>
              </a:rPr>
              <a:t>医疗信息商务平台</a:t>
            </a:r>
            <a:endParaRPr sz="650">
              <a:latin typeface="宋体"/>
              <a:cs typeface="宋体"/>
            </a:endParaRPr>
          </a:p>
        </p:txBody>
      </p:sp>
      <p:sp>
        <p:nvSpPr>
          <p:cNvPr id="324" name="object 311">
            <a:extLst>
              <a:ext uri="{FF2B5EF4-FFF2-40B4-BE49-F238E27FC236}">
                <a16:creationId xmlns:a16="http://schemas.microsoft.com/office/drawing/2014/main" id="{DB50EE91-685A-420B-A52B-586EC5FD133B}"/>
              </a:ext>
            </a:extLst>
          </p:cNvPr>
          <p:cNvSpPr/>
          <p:nvPr/>
        </p:nvSpPr>
        <p:spPr>
          <a:xfrm>
            <a:off x="860277" y="2387453"/>
            <a:ext cx="4224020" cy="259079"/>
          </a:xfrm>
          <a:custGeom>
            <a:avLst/>
            <a:gdLst/>
            <a:ahLst/>
            <a:cxnLst/>
            <a:rect l="l" t="t" r="r" b="b"/>
            <a:pathLst>
              <a:path w="4224020" h="259080">
                <a:moveTo>
                  <a:pt x="4223802" y="0"/>
                </a:moveTo>
                <a:lnTo>
                  <a:pt x="4223802" y="106435"/>
                </a:lnTo>
                <a:lnTo>
                  <a:pt x="0" y="106434"/>
                </a:lnTo>
                <a:lnTo>
                  <a:pt x="0" y="258505"/>
                </a:lnTo>
              </a:path>
            </a:pathLst>
          </a:custGeom>
          <a:ln w="7156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12">
            <a:extLst>
              <a:ext uri="{FF2B5EF4-FFF2-40B4-BE49-F238E27FC236}">
                <a16:creationId xmlns:a16="http://schemas.microsoft.com/office/drawing/2014/main" id="{4FED91BF-186C-41FD-BC38-1ED5A3487047}"/>
              </a:ext>
            </a:extLst>
          </p:cNvPr>
          <p:cNvSpPr/>
          <p:nvPr/>
        </p:nvSpPr>
        <p:spPr>
          <a:xfrm>
            <a:off x="1948223" y="2387453"/>
            <a:ext cx="3136265" cy="259079"/>
          </a:xfrm>
          <a:custGeom>
            <a:avLst/>
            <a:gdLst/>
            <a:ahLst/>
            <a:cxnLst/>
            <a:rect l="l" t="t" r="r" b="b"/>
            <a:pathLst>
              <a:path w="3136265" h="259080">
                <a:moveTo>
                  <a:pt x="3135856" y="0"/>
                </a:moveTo>
                <a:lnTo>
                  <a:pt x="3135856" y="106435"/>
                </a:lnTo>
                <a:lnTo>
                  <a:pt x="0" y="106434"/>
                </a:lnTo>
                <a:lnTo>
                  <a:pt x="0" y="258505"/>
                </a:lnTo>
              </a:path>
            </a:pathLst>
          </a:custGeom>
          <a:ln w="1073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13">
            <a:extLst>
              <a:ext uri="{FF2B5EF4-FFF2-40B4-BE49-F238E27FC236}">
                <a16:creationId xmlns:a16="http://schemas.microsoft.com/office/drawing/2014/main" id="{55D74678-0EB2-40CF-841E-FA6F18E57892}"/>
              </a:ext>
            </a:extLst>
          </p:cNvPr>
          <p:cNvSpPr/>
          <p:nvPr/>
        </p:nvSpPr>
        <p:spPr>
          <a:xfrm>
            <a:off x="3021042" y="2387453"/>
            <a:ext cx="2063114" cy="259079"/>
          </a:xfrm>
          <a:custGeom>
            <a:avLst/>
            <a:gdLst/>
            <a:ahLst/>
            <a:cxnLst/>
            <a:rect l="l" t="t" r="r" b="b"/>
            <a:pathLst>
              <a:path w="2063114" h="259080">
                <a:moveTo>
                  <a:pt x="2063037" y="0"/>
                </a:moveTo>
                <a:lnTo>
                  <a:pt x="2063037" y="106435"/>
                </a:lnTo>
                <a:lnTo>
                  <a:pt x="0" y="106435"/>
                </a:lnTo>
                <a:lnTo>
                  <a:pt x="0" y="258505"/>
                </a:lnTo>
              </a:path>
            </a:pathLst>
          </a:custGeom>
          <a:ln w="10753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14">
            <a:extLst>
              <a:ext uri="{FF2B5EF4-FFF2-40B4-BE49-F238E27FC236}">
                <a16:creationId xmlns:a16="http://schemas.microsoft.com/office/drawing/2014/main" id="{5D667226-1D4E-40EF-91A1-96710E8B3CC3}"/>
              </a:ext>
            </a:extLst>
          </p:cNvPr>
          <p:cNvSpPr/>
          <p:nvPr/>
        </p:nvSpPr>
        <p:spPr>
          <a:xfrm>
            <a:off x="3906371" y="2387453"/>
            <a:ext cx="1177925" cy="259079"/>
          </a:xfrm>
          <a:custGeom>
            <a:avLst/>
            <a:gdLst/>
            <a:ahLst/>
            <a:cxnLst/>
            <a:rect l="l" t="t" r="r" b="b"/>
            <a:pathLst>
              <a:path w="1177925" h="259080">
                <a:moveTo>
                  <a:pt x="1177708" y="0"/>
                </a:moveTo>
                <a:lnTo>
                  <a:pt x="1177708" y="106435"/>
                </a:lnTo>
                <a:lnTo>
                  <a:pt x="0" y="106435"/>
                </a:lnTo>
                <a:lnTo>
                  <a:pt x="0" y="258505"/>
                </a:lnTo>
              </a:path>
            </a:pathLst>
          </a:custGeom>
          <a:ln w="10801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15">
            <a:extLst>
              <a:ext uri="{FF2B5EF4-FFF2-40B4-BE49-F238E27FC236}">
                <a16:creationId xmlns:a16="http://schemas.microsoft.com/office/drawing/2014/main" id="{B0C29E74-FA9F-4604-A0B9-2150DB751716}"/>
              </a:ext>
            </a:extLst>
          </p:cNvPr>
          <p:cNvSpPr/>
          <p:nvPr/>
        </p:nvSpPr>
        <p:spPr>
          <a:xfrm>
            <a:off x="4938874" y="2387453"/>
            <a:ext cx="145415" cy="259079"/>
          </a:xfrm>
          <a:custGeom>
            <a:avLst/>
            <a:gdLst/>
            <a:ahLst/>
            <a:cxnLst/>
            <a:rect l="l" t="t" r="r" b="b"/>
            <a:pathLst>
              <a:path w="145414" h="259080">
                <a:moveTo>
                  <a:pt x="145205" y="0"/>
                </a:moveTo>
                <a:lnTo>
                  <a:pt x="145205" y="106435"/>
                </a:lnTo>
                <a:lnTo>
                  <a:pt x="0" y="106435"/>
                </a:lnTo>
                <a:lnTo>
                  <a:pt x="0" y="258934"/>
                </a:lnTo>
              </a:path>
            </a:pathLst>
          </a:custGeom>
          <a:ln w="11917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16">
            <a:extLst>
              <a:ext uri="{FF2B5EF4-FFF2-40B4-BE49-F238E27FC236}">
                <a16:creationId xmlns:a16="http://schemas.microsoft.com/office/drawing/2014/main" id="{5362CAF0-A510-415D-8BFE-80516EC0BC2B}"/>
              </a:ext>
            </a:extLst>
          </p:cNvPr>
          <p:cNvSpPr/>
          <p:nvPr/>
        </p:nvSpPr>
        <p:spPr>
          <a:xfrm>
            <a:off x="5084079" y="2387453"/>
            <a:ext cx="616585" cy="259715"/>
          </a:xfrm>
          <a:custGeom>
            <a:avLst/>
            <a:gdLst/>
            <a:ahLst/>
            <a:cxnLst/>
            <a:rect l="l" t="t" r="r" b="b"/>
            <a:pathLst>
              <a:path w="616585" h="259714">
                <a:moveTo>
                  <a:pt x="0" y="0"/>
                </a:moveTo>
                <a:lnTo>
                  <a:pt x="0" y="106435"/>
                </a:lnTo>
                <a:lnTo>
                  <a:pt x="616305" y="106435"/>
                </a:lnTo>
                <a:lnTo>
                  <a:pt x="616305" y="259221"/>
                </a:lnTo>
              </a:path>
            </a:pathLst>
          </a:custGeom>
          <a:ln w="10964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17">
            <a:extLst>
              <a:ext uri="{FF2B5EF4-FFF2-40B4-BE49-F238E27FC236}">
                <a16:creationId xmlns:a16="http://schemas.microsoft.com/office/drawing/2014/main" id="{ABBFE9A9-F29F-40CC-9863-C9714A23D17D}"/>
              </a:ext>
            </a:extLst>
          </p:cNvPr>
          <p:cNvSpPr/>
          <p:nvPr/>
        </p:nvSpPr>
        <p:spPr>
          <a:xfrm>
            <a:off x="5084079" y="2387453"/>
            <a:ext cx="1341755" cy="259079"/>
          </a:xfrm>
          <a:custGeom>
            <a:avLst/>
            <a:gdLst/>
            <a:ahLst/>
            <a:cxnLst/>
            <a:rect l="l" t="t" r="r" b="b"/>
            <a:pathLst>
              <a:path w="1341754" h="259080">
                <a:moveTo>
                  <a:pt x="0" y="0"/>
                </a:moveTo>
                <a:lnTo>
                  <a:pt x="0" y="106435"/>
                </a:lnTo>
                <a:lnTo>
                  <a:pt x="1341433" y="106435"/>
                </a:lnTo>
                <a:lnTo>
                  <a:pt x="1341433" y="258505"/>
                </a:lnTo>
              </a:path>
            </a:pathLst>
          </a:custGeom>
          <a:ln w="1078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18">
            <a:extLst>
              <a:ext uri="{FF2B5EF4-FFF2-40B4-BE49-F238E27FC236}">
                <a16:creationId xmlns:a16="http://schemas.microsoft.com/office/drawing/2014/main" id="{8581DCEA-200C-48EA-84BB-D1E8E6397304}"/>
              </a:ext>
            </a:extLst>
          </p:cNvPr>
          <p:cNvSpPr/>
          <p:nvPr/>
        </p:nvSpPr>
        <p:spPr>
          <a:xfrm>
            <a:off x="5084079" y="2387453"/>
            <a:ext cx="2026920" cy="259079"/>
          </a:xfrm>
          <a:custGeom>
            <a:avLst/>
            <a:gdLst/>
            <a:ahLst/>
            <a:cxnLst/>
            <a:rect l="l" t="t" r="r" b="b"/>
            <a:pathLst>
              <a:path w="2026920" h="259080">
                <a:moveTo>
                  <a:pt x="0" y="0"/>
                </a:moveTo>
                <a:lnTo>
                  <a:pt x="0" y="106435"/>
                </a:lnTo>
                <a:lnTo>
                  <a:pt x="2026572" y="106435"/>
                </a:lnTo>
                <a:lnTo>
                  <a:pt x="2026572" y="258505"/>
                </a:lnTo>
              </a:path>
            </a:pathLst>
          </a:custGeom>
          <a:ln w="10754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19">
            <a:extLst>
              <a:ext uri="{FF2B5EF4-FFF2-40B4-BE49-F238E27FC236}">
                <a16:creationId xmlns:a16="http://schemas.microsoft.com/office/drawing/2014/main" id="{57055F45-5028-4EBB-A9D5-1D9EF22043BB}"/>
              </a:ext>
            </a:extLst>
          </p:cNvPr>
          <p:cNvSpPr/>
          <p:nvPr/>
        </p:nvSpPr>
        <p:spPr>
          <a:xfrm>
            <a:off x="5084079" y="2387453"/>
            <a:ext cx="2758440" cy="259079"/>
          </a:xfrm>
          <a:custGeom>
            <a:avLst/>
            <a:gdLst/>
            <a:ahLst/>
            <a:cxnLst/>
            <a:rect l="l" t="t" r="r" b="b"/>
            <a:pathLst>
              <a:path w="2758440" h="259080">
                <a:moveTo>
                  <a:pt x="0" y="0"/>
                </a:moveTo>
                <a:lnTo>
                  <a:pt x="0" y="106435"/>
                </a:lnTo>
                <a:lnTo>
                  <a:pt x="2758337" y="106435"/>
                </a:lnTo>
                <a:lnTo>
                  <a:pt x="2758337" y="258505"/>
                </a:lnTo>
              </a:path>
            </a:pathLst>
          </a:custGeom>
          <a:ln w="10742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20">
            <a:extLst>
              <a:ext uri="{FF2B5EF4-FFF2-40B4-BE49-F238E27FC236}">
                <a16:creationId xmlns:a16="http://schemas.microsoft.com/office/drawing/2014/main" id="{E6A3D579-AD5F-4534-B37C-AFB1EB049610}"/>
              </a:ext>
            </a:extLst>
          </p:cNvPr>
          <p:cNvSpPr/>
          <p:nvPr/>
        </p:nvSpPr>
        <p:spPr>
          <a:xfrm>
            <a:off x="5084079" y="2387453"/>
            <a:ext cx="3524885" cy="259079"/>
          </a:xfrm>
          <a:custGeom>
            <a:avLst/>
            <a:gdLst/>
            <a:ahLst/>
            <a:cxnLst/>
            <a:rect l="l" t="t" r="r" b="b"/>
            <a:pathLst>
              <a:path w="3524884" h="259080">
                <a:moveTo>
                  <a:pt x="0" y="0"/>
                </a:moveTo>
                <a:lnTo>
                  <a:pt x="0" y="106435"/>
                </a:lnTo>
                <a:lnTo>
                  <a:pt x="3524847" y="106435"/>
                </a:lnTo>
                <a:lnTo>
                  <a:pt x="3524847" y="258505"/>
                </a:lnTo>
              </a:path>
            </a:pathLst>
          </a:custGeom>
          <a:ln w="10737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21">
            <a:extLst>
              <a:ext uri="{FF2B5EF4-FFF2-40B4-BE49-F238E27FC236}">
                <a16:creationId xmlns:a16="http://schemas.microsoft.com/office/drawing/2014/main" id="{D35943F4-4BDB-4AA8-9EBF-CA9E88C809E1}"/>
              </a:ext>
            </a:extLst>
          </p:cNvPr>
          <p:cNvSpPr/>
          <p:nvPr/>
        </p:nvSpPr>
        <p:spPr>
          <a:xfrm>
            <a:off x="490633" y="2747316"/>
            <a:ext cx="252729" cy="254000"/>
          </a:xfrm>
          <a:custGeom>
            <a:avLst/>
            <a:gdLst/>
            <a:ahLst/>
            <a:cxnLst/>
            <a:rect l="l" t="t" r="r" b="b"/>
            <a:pathLst>
              <a:path w="252729" h="254000">
                <a:moveTo>
                  <a:pt x="174214" y="0"/>
                </a:moveTo>
                <a:lnTo>
                  <a:pt x="0" y="0"/>
                </a:lnTo>
                <a:lnTo>
                  <a:pt x="0" y="253713"/>
                </a:lnTo>
                <a:lnTo>
                  <a:pt x="252389" y="253713"/>
                </a:lnTo>
              </a:path>
            </a:pathLst>
          </a:custGeom>
          <a:ln w="7676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22">
            <a:extLst>
              <a:ext uri="{FF2B5EF4-FFF2-40B4-BE49-F238E27FC236}">
                <a16:creationId xmlns:a16="http://schemas.microsoft.com/office/drawing/2014/main" id="{29E38906-B101-462E-A63B-D86FBFAB7E2A}"/>
              </a:ext>
            </a:extLst>
          </p:cNvPr>
          <p:cNvSpPr/>
          <p:nvPr/>
        </p:nvSpPr>
        <p:spPr>
          <a:xfrm>
            <a:off x="568808" y="3001029"/>
            <a:ext cx="330835" cy="274955"/>
          </a:xfrm>
          <a:custGeom>
            <a:avLst/>
            <a:gdLst/>
            <a:ahLst/>
            <a:cxnLst/>
            <a:rect l="l" t="t" r="r" b="b"/>
            <a:pathLst>
              <a:path w="330834" h="274955">
                <a:moveTo>
                  <a:pt x="174214" y="0"/>
                </a:moveTo>
                <a:lnTo>
                  <a:pt x="0" y="0"/>
                </a:lnTo>
                <a:lnTo>
                  <a:pt x="0" y="274671"/>
                </a:lnTo>
                <a:lnTo>
                  <a:pt x="330556" y="274671"/>
                </a:lnTo>
              </a:path>
            </a:pathLst>
          </a:custGeom>
          <a:ln w="7578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23">
            <a:extLst>
              <a:ext uri="{FF2B5EF4-FFF2-40B4-BE49-F238E27FC236}">
                <a16:creationId xmlns:a16="http://schemas.microsoft.com/office/drawing/2014/main" id="{9A07539C-02DE-48DF-A075-4BF6F0B48D33}"/>
              </a:ext>
            </a:extLst>
          </p:cNvPr>
          <p:cNvSpPr/>
          <p:nvPr/>
        </p:nvSpPr>
        <p:spPr>
          <a:xfrm>
            <a:off x="568808" y="3001029"/>
            <a:ext cx="330835" cy="603885"/>
          </a:xfrm>
          <a:custGeom>
            <a:avLst/>
            <a:gdLst/>
            <a:ahLst/>
            <a:cxnLst/>
            <a:rect l="l" t="t" r="r" b="b"/>
            <a:pathLst>
              <a:path w="330834" h="603885">
                <a:moveTo>
                  <a:pt x="174214" y="0"/>
                </a:moveTo>
                <a:lnTo>
                  <a:pt x="0" y="0"/>
                </a:lnTo>
                <a:lnTo>
                  <a:pt x="0" y="603704"/>
                </a:lnTo>
                <a:lnTo>
                  <a:pt x="330556" y="603704"/>
                </a:lnTo>
              </a:path>
            </a:pathLst>
          </a:custGeom>
          <a:ln w="7954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24">
            <a:extLst>
              <a:ext uri="{FF2B5EF4-FFF2-40B4-BE49-F238E27FC236}">
                <a16:creationId xmlns:a16="http://schemas.microsoft.com/office/drawing/2014/main" id="{AA857F68-FA86-4D5C-899B-66F354991006}"/>
              </a:ext>
            </a:extLst>
          </p:cNvPr>
          <p:cNvSpPr/>
          <p:nvPr/>
        </p:nvSpPr>
        <p:spPr>
          <a:xfrm>
            <a:off x="568808" y="3001029"/>
            <a:ext cx="330835" cy="932815"/>
          </a:xfrm>
          <a:custGeom>
            <a:avLst/>
            <a:gdLst/>
            <a:ahLst/>
            <a:cxnLst/>
            <a:rect l="l" t="t" r="r" b="b"/>
            <a:pathLst>
              <a:path w="330834" h="932814">
                <a:moveTo>
                  <a:pt x="174214" y="0"/>
                </a:moveTo>
                <a:lnTo>
                  <a:pt x="0" y="0"/>
                </a:lnTo>
                <a:lnTo>
                  <a:pt x="0" y="932737"/>
                </a:lnTo>
                <a:lnTo>
                  <a:pt x="330556" y="932737"/>
                </a:lnTo>
              </a:path>
            </a:pathLst>
          </a:custGeom>
          <a:ln w="8078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25">
            <a:extLst>
              <a:ext uri="{FF2B5EF4-FFF2-40B4-BE49-F238E27FC236}">
                <a16:creationId xmlns:a16="http://schemas.microsoft.com/office/drawing/2014/main" id="{B3DA6972-CD2E-4A99-BC87-3D5BE1305DA9}"/>
              </a:ext>
            </a:extLst>
          </p:cNvPr>
          <p:cNvSpPr/>
          <p:nvPr/>
        </p:nvSpPr>
        <p:spPr>
          <a:xfrm>
            <a:off x="568808" y="3001029"/>
            <a:ext cx="330835" cy="1261745"/>
          </a:xfrm>
          <a:custGeom>
            <a:avLst/>
            <a:gdLst/>
            <a:ahLst/>
            <a:cxnLst/>
            <a:rect l="l" t="t" r="r" b="b"/>
            <a:pathLst>
              <a:path w="330834" h="1261745">
                <a:moveTo>
                  <a:pt x="174214" y="0"/>
                </a:moveTo>
                <a:lnTo>
                  <a:pt x="0" y="0"/>
                </a:lnTo>
                <a:lnTo>
                  <a:pt x="0" y="1261699"/>
                </a:lnTo>
                <a:lnTo>
                  <a:pt x="330556" y="1261699"/>
                </a:lnTo>
              </a:path>
            </a:pathLst>
          </a:custGeom>
          <a:ln w="8127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26">
            <a:extLst>
              <a:ext uri="{FF2B5EF4-FFF2-40B4-BE49-F238E27FC236}">
                <a16:creationId xmlns:a16="http://schemas.microsoft.com/office/drawing/2014/main" id="{76543231-0CA6-4E8A-A705-3C917991EECE}"/>
              </a:ext>
            </a:extLst>
          </p:cNvPr>
          <p:cNvSpPr/>
          <p:nvPr/>
        </p:nvSpPr>
        <p:spPr>
          <a:xfrm>
            <a:off x="490633" y="2747316"/>
            <a:ext cx="183515" cy="1853564"/>
          </a:xfrm>
          <a:custGeom>
            <a:avLst/>
            <a:gdLst/>
            <a:ahLst/>
            <a:cxnLst/>
            <a:rect l="l" t="t" r="r" b="b"/>
            <a:pathLst>
              <a:path w="183515" h="1853564">
                <a:moveTo>
                  <a:pt x="174214" y="0"/>
                </a:moveTo>
                <a:lnTo>
                  <a:pt x="0" y="0"/>
                </a:lnTo>
                <a:lnTo>
                  <a:pt x="0" y="1853458"/>
                </a:lnTo>
                <a:lnTo>
                  <a:pt x="183146" y="1853458"/>
                </a:lnTo>
              </a:path>
            </a:pathLst>
          </a:custGeom>
          <a:ln w="8184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27">
            <a:extLst>
              <a:ext uri="{FF2B5EF4-FFF2-40B4-BE49-F238E27FC236}">
                <a16:creationId xmlns:a16="http://schemas.microsoft.com/office/drawing/2014/main" id="{2ECC8A5F-F18A-4559-A0EC-98BEFD70F3E2}"/>
              </a:ext>
            </a:extLst>
          </p:cNvPr>
          <p:cNvSpPr/>
          <p:nvPr/>
        </p:nvSpPr>
        <p:spPr>
          <a:xfrm>
            <a:off x="573315" y="4600774"/>
            <a:ext cx="210185" cy="274955"/>
          </a:xfrm>
          <a:custGeom>
            <a:avLst/>
            <a:gdLst/>
            <a:ahLst/>
            <a:cxnLst/>
            <a:rect l="l" t="t" r="r" b="b"/>
            <a:pathLst>
              <a:path w="210184" h="274954">
                <a:moveTo>
                  <a:pt x="100464" y="0"/>
                </a:moveTo>
                <a:lnTo>
                  <a:pt x="0" y="0"/>
                </a:lnTo>
                <a:lnTo>
                  <a:pt x="0" y="274671"/>
                </a:lnTo>
                <a:lnTo>
                  <a:pt x="209909" y="274671"/>
                </a:lnTo>
              </a:path>
            </a:pathLst>
          </a:custGeom>
          <a:ln w="781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28">
            <a:extLst>
              <a:ext uri="{FF2B5EF4-FFF2-40B4-BE49-F238E27FC236}">
                <a16:creationId xmlns:a16="http://schemas.microsoft.com/office/drawing/2014/main" id="{A3F33020-2ADF-40C2-A93D-5E6FF6F6510E}"/>
              </a:ext>
            </a:extLst>
          </p:cNvPr>
          <p:cNvSpPr/>
          <p:nvPr/>
        </p:nvSpPr>
        <p:spPr>
          <a:xfrm>
            <a:off x="573315" y="4600774"/>
            <a:ext cx="210185" cy="603885"/>
          </a:xfrm>
          <a:custGeom>
            <a:avLst/>
            <a:gdLst/>
            <a:ahLst/>
            <a:cxnLst/>
            <a:rect l="l" t="t" r="r" b="b"/>
            <a:pathLst>
              <a:path w="210184" h="603885">
                <a:moveTo>
                  <a:pt x="100464" y="0"/>
                </a:moveTo>
                <a:lnTo>
                  <a:pt x="0" y="0"/>
                </a:lnTo>
                <a:lnTo>
                  <a:pt x="0" y="603668"/>
                </a:lnTo>
                <a:lnTo>
                  <a:pt x="209909" y="603668"/>
                </a:lnTo>
              </a:path>
            </a:pathLst>
          </a:custGeom>
          <a:ln w="8082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29">
            <a:extLst>
              <a:ext uri="{FF2B5EF4-FFF2-40B4-BE49-F238E27FC236}">
                <a16:creationId xmlns:a16="http://schemas.microsoft.com/office/drawing/2014/main" id="{DAF2F6DC-D3D1-4974-81EC-5530C9B30F48}"/>
              </a:ext>
            </a:extLst>
          </p:cNvPr>
          <p:cNvSpPr/>
          <p:nvPr/>
        </p:nvSpPr>
        <p:spPr>
          <a:xfrm>
            <a:off x="573315" y="4600774"/>
            <a:ext cx="210185" cy="932815"/>
          </a:xfrm>
          <a:custGeom>
            <a:avLst/>
            <a:gdLst/>
            <a:ahLst/>
            <a:cxnLst/>
            <a:rect l="l" t="t" r="r" b="b"/>
            <a:pathLst>
              <a:path w="210184" h="932814">
                <a:moveTo>
                  <a:pt x="100464" y="0"/>
                </a:moveTo>
                <a:lnTo>
                  <a:pt x="0" y="0"/>
                </a:lnTo>
                <a:lnTo>
                  <a:pt x="0" y="932680"/>
                </a:lnTo>
                <a:lnTo>
                  <a:pt x="209909" y="932680"/>
                </a:lnTo>
              </a:path>
            </a:pathLst>
          </a:custGeom>
          <a:ln w="8144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30">
            <a:extLst>
              <a:ext uri="{FF2B5EF4-FFF2-40B4-BE49-F238E27FC236}">
                <a16:creationId xmlns:a16="http://schemas.microsoft.com/office/drawing/2014/main" id="{CBA6D676-1635-4A02-A96E-F860668F0C53}"/>
              </a:ext>
            </a:extLst>
          </p:cNvPr>
          <p:cNvSpPr/>
          <p:nvPr/>
        </p:nvSpPr>
        <p:spPr>
          <a:xfrm>
            <a:off x="1666579" y="2977067"/>
            <a:ext cx="320040" cy="252729"/>
          </a:xfrm>
          <a:custGeom>
            <a:avLst/>
            <a:gdLst/>
            <a:ahLst/>
            <a:cxnLst/>
            <a:rect l="l" t="t" r="r" b="b"/>
            <a:pathLst>
              <a:path w="320039" h="252730">
                <a:moveTo>
                  <a:pt x="174214" y="0"/>
                </a:moveTo>
                <a:lnTo>
                  <a:pt x="0" y="0"/>
                </a:lnTo>
                <a:lnTo>
                  <a:pt x="0" y="252711"/>
                </a:lnTo>
                <a:lnTo>
                  <a:pt x="319420" y="252711"/>
                </a:lnTo>
              </a:path>
            </a:pathLst>
          </a:custGeom>
          <a:ln w="7553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31">
            <a:extLst>
              <a:ext uri="{FF2B5EF4-FFF2-40B4-BE49-F238E27FC236}">
                <a16:creationId xmlns:a16="http://schemas.microsoft.com/office/drawing/2014/main" id="{6BAFE8AB-7F41-4EE6-BDD4-2F16975FEFC7}"/>
              </a:ext>
            </a:extLst>
          </p:cNvPr>
          <p:cNvSpPr/>
          <p:nvPr/>
        </p:nvSpPr>
        <p:spPr>
          <a:xfrm>
            <a:off x="1666579" y="2977067"/>
            <a:ext cx="320040" cy="555625"/>
          </a:xfrm>
          <a:custGeom>
            <a:avLst/>
            <a:gdLst/>
            <a:ahLst/>
            <a:cxnLst/>
            <a:rect l="l" t="t" r="r" b="b"/>
            <a:pathLst>
              <a:path w="320039" h="555625">
                <a:moveTo>
                  <a:pt x="174214" y="0"/>
                </a:moveTo>
                <a:lnTo>
                  <a:pt x="0" y="0"/>
                </a:lnTo>
                <a:lnTo>
                  <a:pt x="0" y="555494"/>
                </a:lnTo>
                <a:lnTo>
                  <a:pt x="319420" y="555494"/>
                </a:lnTo>
              </a:path>
            </a:pathLst>
          </a:custGeom>
          <a:ln w="793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32">
            <a:extLst>
              <a:ext uri="{FF2B5EF4-FFF2-40B4-BE49-F238E27FC236}">
                <a16:creationId xmlns:a16="http://schemas.microsoft.com/office/drawing/2014/main" id="{AB0157D2-26B3-4765-AE26-60DA469DD9F1}"/>
              </a:ext>
            </a:extLst>
          </p:cNvPr>
          <p:cNvSpPr/>
          <p:nvPr/>
        </p:nvSpPr>
        <p:spPr>
          <a:xfrm>
            <a:off x="1666579" y="2977067"/>
            <a:ext cx="320040" cy="858519"/>
          </a:xfrm>
          <a:custGeom>
            <a:avLst/>
            <a:gdLst/>
            <a:ahLst/>
            <a:cxnLst/>
            <a:rect l="l" t="t" r="r" b="b"/>
            <a:pathLst>
              <a:path w="320039" h="858519">
                <a:moveTo>
                  <a:pt x="174214" y="0"/>
                </a:moveTo>
                <a:lnTo>
                  <a:pt x="0" y="0"/>
                </a:lnTo>
                <a:lnTo>
                  <a:pt x="0" y="858204"/>
                </a:lnTo>
                <a:lnTo>
                  <a:pt x="319420" y="858204"/>
                </a:lnTo>
              </a:path>
            </a:pathLst>
          </a:custGeom>
          <a:ln w="8067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33">
            <a:extLst>
              <a:ext uri="{FF2B5EF4-FFF2-40B4-BE49-F238E27FC236}">
                <a16:creationId xmlns:a16="http://schemas.microsoft.com/office/drawing/2014/main" id="{99A051AF-E5E2-48AB-874F-25D0FC650667}"/>
              </a:ext>
            </a:extLst>
          </p:cNvPr>
          <p:cNvSpPr/>
          <p:nvPr/>
        </p:nvSpPr>
        <p:spPr>
          <a:xfrm>
            <a:off x="1698537" y="4118669"/>
            <a:ext cx="272415" cy="274955"/>
          </a:xfrm>
          <a:custGeom>
            <a:avLst/>
            <a:gdLst/>
            <a:ahLst/>
            <a:cxnLst/>
            <a:rect l="l" t="t" r="r" b="b"/>
            <a:pathLst>
              <a:path w="272414" h="274954">
                <a:moveTo>
                  <a:pt x="174214" y="0"/>
                </a:moveTo>
                <a:lnTo>
                  <a:pt x="0" y="0"/>
                </a:lnTo>
                <a:lnTo>
                  <a:pt x="0" y="274671"/>
                </a:lnTo>
                <a:lnTo>
                  <a:pt x="271892" y="274671"/>
                </a:lnTo>
              </a:path>
            </a:pathLst>
          </a:custGeom>
          <a:ln w="7678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34">
            <a:extLst>
              <a:ext uri="{FF2B5EF4-FFF2-40B4-BE49-F238E27FC236}">
                <a16:creationId xmlns:a16="http://schemas.microsoft.com/office/drawing/2014/main" id="{197281A3-2707-4F64-9998-A2569A041742}"/>
              </a:ext>
            </a:extLst>
          </p:cNvPr>
          <p:cNvSpPr/>
          <p:nvPr/>
        </p:nvSpPr>
        <p:spPr>
          <a:xfrm>
            <a:off x="1698537" y="4118669"/>
            <a:ext cx="272415" cy="603885"/>
          </a:xfrm>
          <a:custGeom>
            <a:avLst/>
            <a:gdLst/>
            <a:ahLst/>
            <a:cxnLst/>
            <a:rect l="l" t="t" r="r" b="b"/>
            <a:pathLst>
              <a:path w="272414" h="603885">
                <a:moveTo>
                  <a:pt x="174214" y="0"/>
                </a:moveTo>
                <a:lnTo>
                  <a:pt x="0" y="0"/>
                </a:lnTo>
                <a:lnTo>
                  <a:pt x="0" y="603704"/>
                </a:lnTo>
                <a:lnTo>
                  <a:pt x="271892" y="603704"/>
                </a:lnTo>
              </a:path>
            </a:pathLst>
          </a:custGeom>
          <a:ln w="8018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35">
            <a:extLst>
              <a:ext uri="{FF2B5EF4-FFF2-40B4-BE49-F238E27FC236}">
                <a16:creationId xmlns:a16="http://schemas.microsoft.com/office/drawing/2014/main" id="{D748FDAC-A029-47AC-A4D2-3C228E0438E0}"/>
              </a:ext>
            </a:extLst>
          </p:cNvPr>
          <p:cNvSpPr/>
          <p:nvPr/>
        </p:nvSpPr>
        <p:spPr>
          <a:xfrm>
            <a:off x="1698537" y="4118669"/>
            <a:ext cx="272415" cy="932815"/>
          </a:xfrm>
          <a:custGeom>
            <a:avLst/>
            <a:gdLst/>
            <a:ahLst/>
            <a:cxnLst/>
            <a:rect l="l" t="t" r="r" b="b"/>
            <a:pathLst>
              <a:path w="272414" h="932814">
                <a:moveTo>
                  <a:pt x="174214" y="0"/>
                </a:moveTo>
                <a:lnTo>
                  <a:pt x="0" y="0"/>
                </a:lnTo>
                <a:lnTo>
                  <a:pt x="0" y="932702"/>
                </a:lnTo>
                <a:lnTo>
                  <a:pt x="271892" y="932702"/>
                </a:lnTo>
              </a:path>
            </a:pathLst>
          </a:custGeom>
          <a:ln w="8112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36">
            <a:extLst>
              <a:ext uri="{FF2B5EF4-FFF2-40B4-BE49-F238E27FC236}">
                <a16:creationId xmlns:a16="http://schemas.microsoft.com/office/drawing/2014/main" id="{CA608D51-F8CF-4CAD-AC3D-930BF02D6B6C}"/>
              </a:ext>
            </a:extLst>
          </p:cNvPr>
          <p:cNvSpPr/>
          <p:nvPr/>
        </p:nvSpPr>
        <p:spPr>
          <a:xfrm>
            <a:off x="1551037" y="2747316"/>
            <a:ext cx="290195" cy="229870"/>
          </a:xfrm>
          <a:custGeom>
            <a:avLst/>
            <a:gdLst/>
            <a:ahLst/>
            <a:cxnLst/>
            <a:rect l="l" t="t" r="r" b="b"/>
            <a:pathLst>
              <a:path w="290194" h="229869">
                <a:moveTo>
                  <a:pt x="112591" y="0"/>
                </a:moveTo>
                <a:lnTo>
                  <a:pt x="0" y="0"/>
                </a:lnTo>
                <a:lnTo>
                  <a:pt x="0" y="229751"/>
                </a:lnTo>
                <a:lnTo>
                  <a:pt x="289756" y="229751"/>
                </a:lnTo>
              </a:path>
            </a:pathLst>
          </a:custGeom>
          <a:ln w="7554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37">
            <a:extLst>
              <a:ext uri="{FF2B5EF4-FFF2-40B4-BE49-F238E27FC236}">
                <a16:creationId xmlns:a16="http://schemas.microsoft.com/office/drawing/2014/main" id="{18B78085-1D08-4C1E-8235-301690CD3E4F}"/>
              </a:ext>
            </a:extLst>
          </p:cNvPr>
          <p:cNvSpPr/>
          <p:nvPr/>
        </p:nvSpPr>
        <p:spPr>
          <a:xfrm>
            <a:off x="1551037" y="2747316"/>
            <a:ext cx="321945" cy="1371600"/>
          </a:xfrm>
          <a:custGeom>
            <a:avLst/>
            <a:gdLst/>
            <a:ahLst/>
            <a:cxnLst/>
            <a:rect l="l" t="t" r="r" b="b"/>
            <a:pathLst>
              <a:path w="321944" h="1371600">
                <a:moveTo>
                  <a:pt x="112591" y="0"/>
                </a:moveTo>
                <a:lnTo>
                  <a:pt x="0" y="0"/>
                </a:lnTo>
                <a:lnTo>
                  <a:pt x="0" y="1371353"/>
                </a:lnTo>
                <a:lnTo>
                  <a:pt x="321714" y="1371353"/>
                </a:lnTo>
              </a:path>
            </a:pathLst>
          </a:custGeom>
          <a:ln w="814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38">
            <a:extLst>
              <a:ext uri="{FF2B5EF4-FFF2-40B4-BE49-F238E27FC236}">
                <a16:creationId xmlns:a16="http://schemas.microsoft.com/office/drawing/2014/main" id="{BA068940-F56E-4A36-82C6-27DBCC02134A}"/>
              </a:ext>
            </a:extLst>
          </p:cNvPr>
          <p:cNvSpPr/>
          <p:nvPr/>
        </p:nvSpPr>
        <p:spPr>
          <a:xfrm>
            <a:off x="1551037" y="2747316"/>
            <a:ext cx="321945" cy="2585085"/>
          </a:xfrm>
          <a:custGeom>
            <a:avLst/>
            <a:gdLst/>
            <a:ahLst/>
            <a:cxnLst/>
            <a:rect l="l" t="t" r="r" b="b"/>
            <a:pathLst>
              <a:path w="321944" h="2585085">
                <a:moveTo>
                  <a:pt x="112591" y="0"/>
                </a:moveTo>
                <a:lnTo>
                  <a:pt x="0" y="0"/>
                </a:lnTo>
                <a:lnTo>
                  <a:pt x="0" y="2584692"/>
                </a:lnTo>
                <a:lnTo>
                  <a:pt x="321714" y="2584692"/>
                </a:lnTo>
              </a:path>
            </a:pathLst>
          </a:custGeom>
          <a:ln w="8178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39">
            <a:extLst>
              <a:ext uri="{FF2B5EF4-FFF2-40B4-BE49-F238E27FC236}">
                <a16:creationId xmlns:a16="http://schemas.microsoft.com/office/drawing/2014/main" id="{3A52F718-61BA-415E-9571-296919DC1781}"/>
              </a:ext>
            </a:extLst>
          </p:cNvPr>
          <p:cNvSpPr/>
          <p:nvPr/>
        </p:nvSpPr>
        <p:spPr>
          <a:xfrm>
            <a:off x="2627625" y="2747816"/>
            <a:ext cx="174625" cy="225425"/>
          </a:xfrm>
          <a:custGeom>
            <a:avLst/>
            <a:gdLst/>
            <a:ahLst/>
            <a:cxnLst/>
            <a:rect l="l" t="t" r="r" b="b"/>
            <a:pathLst>
              <a:path w="174625" h="225425">
                <a:moveTo>
                  <a:pt x="101611" y="0"/>
                </a:moveTo>
                <a:lnTo>
                  <a:pt x="0" y="0"/>
                </a:lnTo>
                <a:lnTo>
                  <a:pt x="0" y="224887"/>
                </a:lnTo>
                <a:lnTo>
                  <a:pt x="174214" y="224887"/>
                </a:lnTo>
              </a:path>
            </a:pathLst>
          </a:custGeom>
          <a:ln w="7803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40">
            <a:extLst>
              <a:ext uri="{FF2B5EF4-FFF2-40B4-BE49-F238E27FC236}">
                <a16:creationId xmlns:a16="http://schemas.microsoft.com/office/drawing/2014/main" id="{C1411427-8FA3-4E4D-B5DA-FD553707EA06}"/>
              </a:ext>
            </a:extLst>
          </p:cNvPr>
          <p:cNvSpPr/>
          <p:nvPr/>
        </p:nvSpPr>
        <p:spPr>
          <a:xfrm>
            <a:off x="2627625" y="2747816"/>
            <a:ext cx="174625" cy="1038225"/>
          </a:xfrm>
          <a:custGeom>
            <a:avLst/>
            <a:gdLst/>
            <a:ahLst/>
            <a:cxnLst/>
            <a:rect l="l" t="t" r="r" b="b"/>
            <a:pathLst>
              <a:path w="174625" h="1038225">
                <a:moveTo>
                  <a:pt x="101611" y="0"/>
                </a:moveTo>
                <a:lnTo>
                  <a:pt x="0" y="0"/>
                </a:lnTo>
                <a:lnTo>
                  <a:pt x="0" y="1037742"/>
                </a:lnTo>
                <a:lnTo>
                  <a:pt x="174214" y="1037742"/>
                </a:lnTo>
              </a:path>
            </a:pathLst>
          </a:custGeom>
          <a:ln w="816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41">
            <a:extLst>
              <a:ext uri="{FF2B5EF4-FFF2-40B4-BE49-F238E27FC236}">
                <a16:creationId xmlns:a16="http://schemas.microsoft.com/office/drawing/2014/main" id="{D8499129-5D32-44EB-9259-D8FE5651B7F5}"/>
              </a:ext>
            </a:extLst>
          </p:cNvPr>
          <p:cNvSpPr/>
          <p:nvPr/>
        </p:nvSpPr>
        <p:spPr>
          <a:xfrm>
            <a:off x="2627625" y="2747816"/>
            <a:ext cx="174625" cy="1849120"/>
          </a:xfrm>
          <a:custGeom>
            <a:avLst/>
            <a:gdLst/>
            <a:ahLst/>
            <a:cxnLst/>
            <a:rect l="l" t="t" r="r" b="b"/>
            <a:pathLst>
              <a:path w="174625" h="1849120">
                <a:moveTo>
                  <a:pt x="101611" y="0"/>
                </a:moveTo>
                <a:lnTo>
                  <a:pt x="0" y="0"/>
                </a:lnTo>
                <a:lnTo>
                  <a:pt x="0" y="1848737"/>
                </a:lnTo>
                <a:lnTo>
                  <a:pt x="174214" y="1848737"/>
                </a:lnTo>
              </a:path>
            </a:pathLst>
          </a:custGeom>
          <a:ln w="818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42">
            <a:extLst>
              <a:ext uri="{FF2B5EF4-FFF2-40B4-BE49-F238E27FC236}">
                <a16:creationId xmlns:a16="http://schemas.microsoft.com/office/drawing/2014/main" id="{6FF28AE2-7D7A-4F44-9EFF-ACF4C33294AD}"/>
              </a:ext>
            </a:extLst>
          </p:cNvPr>
          <p:cNvSpPr/>
          <p:nvPr/>
        </p:nvSpPr>
        <p:spPr>
          <a:xfrm>
            <a:off x="2701376" y="2972703"/>
            <a:ext cx="194945" cy="252729"/>
          </a:xfrm>
          <a:custGeom>
            <a:avLst/>
            <a:gdLst/>
            <a:ahLst/>
            <a:cxnLst/>
            <a:rect l="l" t="t" r="r" b="b"/>
            <a:pathLst>
              <a:path w="194944" h="252730">
                <a:moveTo>
                  <a:pt x="100464" y="0"/>
                </a:moveTo>
                <a:lnTo>
                  <a:pt x="0" y="0"/>
                </a:lnTo>
                <a:lnTo>
                  <a:pt x="0" y="252711"/>
                </a:lnTo>
                <a:lnTo>
                  <a:pt x="194372" y="252711"/>
                </a:lnTo>
              </a:path>
            </a:pathLst>
          </a:custGeom>
          <a:ln w="7807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43">
            <a:extLst>
              <a:ext uri="{FF2B5EF4-FFF2-40B4-BE49-F238E27FC236}">
                <a16:creationId xmlns:a16="http://schemas.microsoft.com/office/drawing/2014/main" id="{E090D68F-E06B-48C0-9A57-CBDB507A5C08}"/>
              </a:ext>
            </a:extLst>
          </p:cNvPr>
          <p:cNvSpPr/>
          <p:nvPr/>
        </p:nvSpPr>
        <p:spPr>
          <a:xfrm>
            <a:off x="2701376" y="2972703"/>
            <a:ext cx="194945" cy="555625"/>
          </a:xfrm>
          <a:custGeom>
            <a:avLst/>
            <a:gdLst/>
            <a:ahLst/>
            <a:cxnLst/>
            <a:rect l="l" t="t" r="r" b="b"/>
            <a:pathLst>
              <a:path w="194944" h="555625">
                <a:moveTo>
                  <a:pt x="100464" y="0"/>
                </a:moveTo>
                <a:lnTo>
                  <a:pt x="0" y="0"/>
                </a:lnTo>
                <a:lnTo>
                  <a:pt x="0" y="555494"/>
                </a:lnTo>
                <a:lnTo>
                  <a:pt x="194372" y="555494"/>
                </a:lnTo>
              </a:path>
            </a:pathLst>
          </a:custGeom>
          <a:ln w="808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44">
            <a:extLst>
              <a:ext uri="{FF2B5EF4-FFF2-40B4-BE49-F238E27FC236}">
                <a16:creationId xmlns:a16="http://schemas.microsoft.com/office/drawing/2014/main" id="{F5B0B176-AD33-4BA9-969D-DFE06E09FD45}"/>
              </a:ext>
            </a:extLst>
          </p:cNvPr>
          <p:cNvSpPr/>
          <p:nvPr/>
        </p:nvSpPr>
        <p:spPr>
          <a:xfrm>
            <a:off x="2701376" y="3785559"/>
            <a:ext cx="194945" cy="252729"/>
          </a:xfrm>
          <a:custGeom>
            <a:avLst/>
            <a:gdLst/>
            <a:ahLst/>
            <a:cxnLst/>
            <a:rect l="l" t="t" r="r" b="b"/>
            <a:pathLst>
              <a:path w="194944" h="252730">
                <a:moveTo>
                  <a:pt x="100464" y="0"/>
                </a:moveTo>
                <a:lnTo>
                  <a:pt x="0" y="0"/>
                </a:lnTo>
                <a:lnTo>
                  <a:pt x="0" y="252711"/>
                </a:lnTo>
                <a:lnTo>
                  <a:pt x="194372" y="252711"/>
                </a:lnTo>
              </a:path>
            </a:pathLst>
          </a:custGeom>
          <a:ln w="7807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45">
            <a:extLst>
              <a:ext uri="{FF2B5EF4-FFF2-40B4-BE49-F238E27FC236}">
                <a16:creationId xmlns:a16="http://schemas.microsoft.com/office/drawing/2014/main" id="{B9CA6906-8FF7-47A2-95B8-809237236D9F}"/>
              </a:ext>
            </a:extLst>
          </p:cNvPr>
          <p:cNvSpPr/>
          <p:nvPr/>
        </p:nvSpPr>
        <p:spPr>
          <a:xfrm>
            <a:off x="2701376" y="3785559"/>
            <a:ext cx="194945" cy="555625"/>
          </a:xfrm>
          <a:custGeom>
            <a:avLst/>
            <a:gdLst/>
            <a:ahLst/>
            <a:cxnLst/>
            <a:rect l="l" t="t" r="r" b="b"/>
            <a:pathLst>
              <a:path w="194944" h="555625">
                <a:moveTo>
                  <a:pt x="100464" y="0"/>
                </a:moveTo>
                <a:lnTo>
                  <a:pt x="0" y="0"/>
                </a:lnTo>
                <a:lnTo>
                  <a:pt x="0" y="555494"/>
                </a:lnTo>
                <a:lnTo>
                  <a:pt x="194372" y="555494"/>
                </a:lnTo>
              </a:path>
            </a:pathLst>
          </a:custGeom>
          <a:ln w="808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46">
            <a:extLst>
              <a:ext uri="{FF2B5EF4-FFF2-40B4-BE49-F238E27FC236}">
                <a16:creationId xmlns:a16="http://schemas.microsoft.com/office/drawing/2014/main" id="{4C7D7151-7E10-40A7-9A1C-B7B9A9FD321D}"/>
              </a:ext>
            </a:extLst>
          </p:cNvPr>
          <p:cNvSpPr/>
          <p:nvPr/>
        </p:nvSpPr>
        <p:spPr>
          <a:xfrm>
            <a:off x="2701376" y="4596554"/>
            <a:ext cx="194945" cy="253365"/>
          </a:xfrm>
          <a:custGeom>
            <a:avLst/>
            <a:gdLst/>
            <a:ahLst/>
            <a:cxnLst/>
            <a:rect l="l" t="t" r="r" b="b"/>
            <a:pathLst>
              <a:path w="194944" h="253364">
                <a:moveTo>
                  <a:pt x="100464" y="0"/>
                </a:moveTo>
                <a:lnTo>
                  <a:pt x="0" y="0"/>
                </a:lnTo>
                <a:lnTo>
                  <a:pt x="0" y="252783"/>
                </a:lnTo>
                <a:lnTo>
                  <a:pt x="194372" y="252783"/>
                </a:lnTo>
              </a:path>
            </a:pathLst>
          </a:custGeom>
          <a:ln w="7807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47">
            <a:extLst>
              <a:ext uri="{FF2B5EF4-FFF2-40B4-BE49-F238E27FC236}">
                <a16:creationId xmlns:a16="http://schemas.microsoft.com/office/drawing/2014/main" id="{BFF428E8-CCAC-43D0-9678-5578CE149810}"/>
              </a:ext>
            </a:extLst>
          </p:cNvPr>
          <p:cNvSpPr/>
          <p:nvPr/>
        </p:nvSpPr>
        <p:spPr>
          <a:xfrm>
            <a:off x="2701376" y="4596554"/>
            <a:ext cx="194945" cy="555625"/>
          </a:xfrm>
          <a:custGeom>
            <a:avLst/>
            <a:gdLst/>
            <a:ahLst/>
            <a:cxnLst/>
            <a:rect l="l" t="t" r="r" b="b"/>
            <a:pathLst>
              <a:path w="194944" h="555625">
                <a:moveTo>
                  <a:pt x="100464" y="0"/>
                </a:moveTo>
                <a:lnTo>
                  <a:pt x="0" y="0"/>
                </a:lnTo>
                <a:lnTo>
                  <a:pt x="0" y="555522"/>
                </a:lnTo>
                <a:lnTo>
                  <a:pt x="194372" y="555522"/>
                </a:lnTo>
              </a:path>
            </a:pathLst>
          </a:custGeom>
          <a:ln w="808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48">
            <a:extLst>
              <a:ext uri="{FF2B5EF4-FFF2-40B4-BE49-F238E27FC236}">
                <a16:creationId xmlns:a16="http://schemas.microsoft.com/office/drawing/2014/main" id="{14BABDE9-2D86-4C01-AF55-E31DD41D2582}"/>
              </a:ext>
            </a:extLst>
          </p:cNvPr>
          <p:cNvSpPr/>
          <p:nvPr/>
        </p:nvSpPr>
        <p:spPr>
          <a:xfrm>
            <a:off x="3545159" y="2747316"/>
            <a:ext cx="250190" cy="254000"/>
          </a:xfrm>
          <a:custGeom>
            <a:avLst/>
            <a:gdLst/>
            <a:ahLst/>
            <a:cxnLst/>
            <a:rect l="l" t="t" r="r" b="b"/>
            <a:pathLst>
              <a:path w="250189" h="254000">
                <a:moveTo>
                  <a:pt x="71947" y="0"/>
                </a:moveTo>
                <a:lnTo>
                  <a:pt x="0" y="0"/>
                </a:lnTo>
                <a:lnTo>
                  <a:pt x="0" y="253498"/>
                </a:lnTo>
                <a:lnTo>
                  <a:pt x="250013" y="253498"/>
                </a:lnTo>
              </a:path>
            </a:pathLst>
          </a:custGeom>
          <a:ln w="768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49">
            <a:extLst>
              <a:ext uri="{FF2B5EF4-FFF2-40B4-BE49-F238E27FC236}">
                <a16:creationId xmlns:a16="http://schemas.microsoft.com/office/drawing/2014/main" id="{0E5BDF12-9504-434E-99B0-9DEC4ED73D2A}"/>
              </a:ext>
            </a:extLst>
          </p:cNvPr>
          <p:cNvSpPr/>
          <p:nvPr/>
        </p:nvSpPr>
        <p:spPr>
          <a:xfrm>
            <a:off x="3545159" y="2747316"/>
            <a:ext cx="257810" cy="481965"/>
          </a:xfrm>
          <a:custGeom>
            <a:avLst/>
            <a:gdLst/>
            <a:ahLst/>
            <a:cxnLst/>
            <a:rect l="l" t="t" r="r" b="b"/>
            <a:pathLst>
              <a:path w="257810" h="481964">
                <a:moveTo>
                  <a:pt x="71947" y="0"/>
                </a:moveTo>
                <a:lnTo>
                  <a:pt x="0" y="0"/>
                </a:lnTo>
                <a:lnTo>
                  <a:pt x="0" y="481533"/>
                </a:lnTo>
                <a:lnTo>
                  <a:pt x="257797" y="481533"/>
                </a:lnTo>
              </a:path>
            </a:pathLst>
          </a:custGeom>
          <a:ln w="7962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50">
            <a:extLst>
              <a:ext uri="{FF2B5EF4-FFF2-40B4-BE49-F238E27FC236}">
                <a16:creationId xmlns:a16="http://schemas.microsoft.com/office/drawing/2014/main" id="{1A138DD7-80F7-4B00-BB70-3DB456C1C01F}"/>
              </a:ext>
            </a:extLst>
          </p:cNvPr>
          <p:cNvSpPr/>
          <p:nvPr/>
        </p:nvSpPr>
        <p:spPr>
          <a:xfrm>
            <a:off x="3545159" y="2747316"/>
            <a:ext cx="255904" cy="724535"/>
          </a:xfrm>
          <a:custGeom>
            <a:avLst/>
            <a:gdLst/>
            <a:ahLst/>
            <a:cxnLst/>
            <a:rect l="l" t="t" r="r" b="b"/>
            <a:pathLst>
              <a:path w="255904" h="724535">
                <a:moveTo>
                  <a:pt x="71947" y="0"/>
                </a:moveTo>
                <a:lnTo>
                  <a:pt x="0" y="0"/>
                </a:lnTo>
                <a:lnTo>
                  <a:pt x="0" y="724516"/>
                </a:lnTo>
                <a:lnTo>
                  <a:pt x="255503" y="724516"/>
                </a:lnTo>
              </a:path>
            </a:pathLst>
          </a:custGeom>
          <a:ln w="807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51">
            <a:extLst>
              <a:ext uri="{FF2B5EF4-FFF2-40B4-BE49-F238E27FC236}">
                <a16:creationId xmlns:a16="http://schemas.microsoft.com/office/drawing/2014/main" id="{A6CD6021-D9C5-4376-B329-607DCECED1FC}"/>
              </a:ext>
            </a:extLst>
          </p:cNvPr>
          <p:cNvSpPr/>
          <p:nvPr/>
        </p:nvSpPr>
        <p:spPr>
          <a:xfrm>
            <a:off x="3545159" y="2747316"/>
            <a:ext cx="255904" cy="969010"/>
          </a:xfrm>
          <a:custGeom>
            <a:avLst/>
            <a:gdLst/>
            <a:ahLst/>
            <a:cxnLst/>
            <a:rect l="l" t="t" r="r" b="b"/>
            <a:pathLst>
              <a:path w="255904" h="969010">
                <a:moveTo>
                  <a:pt x="71947" y="0"/>
                </a:moveTo>
                <a:lnTo>
                  <a:pt x="0" y="0"/>
                </a:lnTo>
                <a:lnTo>
                  <a:pt x="0" y="968502"/>
                </a:lnTo>
                <a:lnTo>
                  <a:pt x="255503" y="968502"/>
                </a:lnTo>
              </a:path>
            </a:pathLst>
          </a:custGeom>
          <a:ln w="8126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52">
            <a:extLst>
              <a:ext uri="{FF2B5EF4-FFF2-40B4-BE49-F238E27FC236}">
                <a16:creationId xmlns:a16="http://schemas.microsoft.com/office/drawing/2014/main" id="{7D0FA00C-7F0B-49DA-BCCE-06E3E322419F}"/>
              </a:ext>
            </a:extLst>
          </p:cNvPr>
          <p:cNvSpPr/>
          <p:nvPr/>
        </p:nvSpPr>
        <p:spPr>
          <a:xfrm>
            <a:off x="4553324" y="2745098"/>
            <a:ext cx="165100" cy="252095"/>
          </a:xfrm>
          <a:custGeom>
            <a:avLst/>
            <a:gdLst/>
            <a:ahLst/>
            <a:cxnLst/>
            <a:rect l="l" t="t" r="r" b="b"/>
            <a:pathLst>
              <a:path w="165100" h="252094">
                <a:moveTo>
                  <a:pt x="71947" y="0"/>
                </a:moveTo>
                <a:lnTo>
                  <a:pt x="0" y="0"/>
                </a:lnTo>
                <a:lnTo>
                  <a:pt x="0" y="251710"/>
                </a:lnTo>
                <a:lnTo>
                  <a:pt x="164872" y="251710"/>
                </a:lnTo>
              </a:path>
            </a:pathLst>
          </a:custGeom>
          <a:ln w="7881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53">
            <a:extLst>
              <a:ext uri="{FF2B5EF4-FFF2-40B4-BE49-F238E27FC236}">
                <a16:creationId xmlns:a16="http://schemas.microsoft.com/office/drawing/2014/main" id="{024D9F16-6BCC-4A16-870B-2CCD2C8CA8E7}"/>
              </a:ext>
            </a:extLst>
          </p:cNvPr>
          <p:cNvSpPr/>
          <p:nvPr/>
        </p:nvSpPr>
        <p:spPr>
          <a:xfrm>
            <a:off x="4553324" y="2745098"/>
            <a:ext cx="165100" cy="490220"/>
          </a:xfrm>
          <a:custGeom>
            <a:avLst/>
            <a:gdLst/>
            <a:ahLst/>
            <a:cxnLst/>
            <a:rect l="l" t="t" r="r" b="b"/>
            <a:pathLst>
              <a:path w="165100" h="490219">
                <a:moveTo>
                  <a:pt x="71947" y="0"/>
                </a:moveTo>
                <a:lnTo>
                  <a:pt x="0" y="0"/>
                </a:lnTo>
                <a:lnTo>
                  <a:pt x="0" y="489901"/>
                </a:lnTo>
                <a:lnTo>
                  <a:pt x="164872" y="489901"/>
                </a:lnTo>
              </a:path>
            </a:pathLst>
          </a:custGeom>
          <a:ln w="8088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54">
            <a:extLst>
              <a:ext uri="{FF2B5EF4-FFF2-40B4-BE49-F238E27FC236}">
                <a16:creationId xmlns:a16="http://schemas.microsoft.com/office/drawing/2014/main" id="{B3718436-696A-4AC2-AB4F-A95D2FACA8C7}"/>
              </a:ext>
            </a:extLst>
          </p:cNvPr>
          <p:cNvSpPr/>
          <p:nvPr/>
        </p:nvSpPr>
        <p:spPr>
          <a:xfrm>
            <a:off x="4553324" y="2745098"/>
            <a:ext cx="165100" cy="727710"/>
          </a:xfrm>
          <a:custGeom>
            <a:avLst/>
            <a:gdLst/>
            <a:ahLst/>
            <a:cxnLst/>
            <a:rect l="l" t="t" r="r" b="b"/>
            <a:pathLst>
              <a:path w="165100" h="727710">
                <a:moveTo>
                  <a:pt x="71947" y="0"/>
                </a:moveTo>
                <a:lnTo>
                  <a:pt x="0" y="0"/>
                </a:lnTo>
                <a:lnTo>
                  <a:pt x="0" y="727235"/>
                </a:lnTo>
                <a:lnTo>
                  <a:pt x="164872" y="727235"/>
                </a:lnTo>
              </a:path>
            </a:pathLst>
          </a:custGeom>
          <a:ln w="8143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55">
            <a:extLst>
              <a:ext uri="{FF2B5EF4-FFF2-40B4-BE49-F238E27FC236}">
                <a16:creationId xmlns:a16="http://schemas.microsoft.com/office/drawing/2014/main" id="{2949BDEC-CDB8-43D2-A0D2-15719B0F9760}"/>
              </a:ext>
            </a:extLst>
          </p:cNvPr>
          <p:cNvSpPr/>
          <p:nvPr/>
        </p:nvSpPr>
        <p:spPr>
          <a:xfrm>
            <a:off x="5342942" y="2747030"/>
            <a:ext cx="198120" cy="257810"/>
          </a:xfrm>
          <a:custGeom>
            <a:avLst/>
            <a:gdLst/>
            <a:ahLst/>
            <a:cxnLst/>
            <a:rect l="l" t="t" r="r" b="b"/>
            <a:pathLst>
              <a:path w="198120" h="257810">
                <a:moveTo>
                  <a:pt x="71947" y="0"/>
                </a:moveTo>
                <a:lnTo>
                  <a:pt x="0" y="0"/>
                </a:lnTo>
                <a:lnTo>
                  <a:pt x="0" y="257575"/>
                </a:lnTo>
                <a:lnTo>
                  <a:pt x="198060" y="257575"/>
                </a:lnTo>
              </a:path>
            </a:pathLst>
          </a:custGeom>
          <a:ln w="7807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56">
            <a:extLst>
              <a:ext uri="{FF2B5EF4-FFF2-40B4-BE49-F238E27FC236}">
                <a16:creationId xmlns:a16="http://schemas.microsoft.com/office/drawing/2014/main" id="{BAD9DC35-B8B7-4255-9A31-071948A5610F}"/>
              </a:ext>
            </a:extLst>
          </p:cNvPr>
          <p:cNvSpPr/>
          <p:nvPr/>
        </p:nvSpPr>
        <p:spPr>
          <a:xfrm>
            <a:off x="5342942" y="2747030"/>
            <a:ext cx="198120" cy="481965"/>
          </a:xfrm>
          <a:custGeom>
            <a:avLst/>
            <a:gdLst/>
            <a:ahLst/>
            <a:cxnLst/>
            <a:rect l="l" t="t" r="r" b="b"/>
            <a:pathLst>
              <a:path w="198120" h="481964">
                <a:moveTo>
                  <a:pt x="71947" y="0"/>
                </a:moveTo>
                <a:lnTo>
                  <a:pt x="0" y="0"/>
                </a:lnTo>
                <a:lnTo>
                  <a:pt x="0" y="481890"/>
                </a:lnTo>
                <a:lnTo>
                  <a:pt x="198060" y="481890"/>
                </a:lnTo>
              </a:path>
            </a:pathLst>
          </a:custGeom>
          <a:ln w="8043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57">
            <a:extLst>
              <a:ext uri="{FF2B5EF4-FFF2-40B4-BE49-F238E27FC236}">
                <a16:creationId xmlns:a16="http://schemas.microsoft.com/office/drawing/2014/main" id="{21200276-B7C3-4FBD-AE80-A7962C1C8701}"/>
              </a:ext>
            </a:extLst>
          </p:cNvPr>
          <p:cNvSpPr/>
          <p:nvPr/>
        </p:nvSpPr>
        <p:spPr>
          <a:xfrm>
            <a:off x="5342942" y="2747030"/>
            <a:ext cx="198120" cy="709295"/>
          </a:xfrm>
          <a:custGeom>
            <a:avLst/>
            <a:gdLst/>
            <a:ahLst/>
            <a:cxnLst/>
            <a:rect l="l" t="t" r="r" b="b"/>
            <a:pathLst>
              <a:path w="198120" h="709294">
                <a:moveTo>
                  <a:pt x="71947" y="0"/>
                </a:moveTo>
                <a:lnTo>
                  <a:pt x="0" y="0"/>
                </a:lnTo>
                <a:lnTo>
                  <a:pt x="0" y="708709"/>
                </a:lnTo>
                <a:lnTo>
                  <a:pt x="198060" y="708709"/>
                </a:lnTo>
              </a:path>
            </a:pathLst>
          </a:custGeom>
          <a:ln w="811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58">
            <a:extLst>
              <a:ext uri="{FF2B5EF4-FFF2-40B4-BE49-F238E27FC236}">
                <a16:creationId xmlns:a16="http://schemas.microsoft.com/office/drawing/2014/main" id="{AB87B304-0B19-4B32-BA3F-68D7446465FC}"/>
              </a:ext>
            </a:extLst>
          </p:cNvPr>
          <p:cNvSpPr/>
          <p:nvPr/>
        </p:nvSpPr>
        <p:spPr>
          <a:xfrm>
            <a:off x="5342942" y="2747673"/>
            <a:ext cx="198120" cy="934085"/>
          </a:xfrm>
          <a:custGeom>
            <a:avLst/>
            <a:gdLst/>
            <a:ahLst/>
            <a:cxnLst/>
            <a:rect l="l" t="t" r="r" b="b"/>
            <a:pathLst>
              <a:path w="198120" h="934085">
                <a:moveTo>
                  <a:pt x="85468" y="0"/>
                </a:moveTo>
                <a:lnTo>
                  <a:pt x="0" y="0"/>
                </a:lnTo>
                <a:lnTo>
                  <a:pt x="0" y="933596"/>
                </a:lnTo>
                <a:lnTo>
                  <a:pt x="198060" y="933596"/>
                </a:lnTo>
              </a:path>
            </a:pathLst>
          </a:custGeom>
          <a:ln w="814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69">
            <a:extLst>
              <a:ext uri="{FF2B5EF4-FFF2-40B4-BE49-F238E27FC236}">
                <a16:creationId xmlns:a16="http://schemas.microsoft.com/office/drawing/2014/main" id="{BF836D1B-EE80-405F-B55E-210D351ED63B}"/>
              </a:ext>
            </a:extLst>
          </p:cNvPr>
          <p:cNvSpPr txBox="1"/>
          <p:nvPr/>
        </p:nvSpPr>
        <p:spPr>
          <a:xfrm>
            <a:off x="2018421" y="3775888"/>
            <a:ext cx="538480" cy="968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45">
              <a:lnSpc>
                <a:spcPct val="100000"/>
              </a:lnSpc>
              <a:spcBef>
                <a:spcPts val="95"/>
              </a:spcBef>
            </a:pPr>
            <a:r>
              <a:rPr lang="zh-CN" altLang="en-US" sz="550" spc="95" dirty="0">
                <a:latin typeface="宋体"/>
                <a:cs typeface="宋体"/>
              </a:rPr>
              <a:t>产品状态</a:t>
            </a:r>
            <a:r>
              <a:rPr sz="550" spc="95" dirty="0" err="1">
                <a:latin typeface="宋体"/>
                <a:cs typeface="宋体"/>
              </a:rPr>
              <a:t>管理</a:t>
            </a:r>
            <a:endParaRPr sz="550" dirty="0">
              <a:latin typeface="宋体"/>
              <a:cs typeface="宋体"/>
            </a:endParaRPr>
          </a:p>
        </p:txBody>
      </p:sp>
      <p:sp>
        <p:nvSpPr>
          <p:cNvPr id="373" name="object 371">
            <a:extLst>
              <a:ext uri="{FF2B5EF4-FFF2-40B4-BE49-F238E27FC236}">
                <a16:creationId xmlns:a16="http://schemas.microsoft.com/office/drawing/2014/main" id="{9A29C415-878D-4B3F-900A-8C1C4E18F4CA}"/>
              </a:ext>
            </a:extLst>
          </p:cNvPr>
          <p:cNvSpPr/>
          <p:nvPr/>
        </p:nvSpPr>
        <p:spPr>
          <a:xfrm>
            <a:off x="6027678" y="2617345"/>
            <a:ext cx="792480" cy="287020"/>
          </a:xfrm>
          <a:custGeom>
            <a:avLst/>
            <a:gdLst/>
            <a:ahLst/>
            <a:cxnLst/>
            <a:rect l="l" t="t" r="r" b="b"/>
            <a:pathLst>
              <a:path w="792479" h="287019">
                <a:moveTo>
                  <a:pt x="0" y="286512"/>
                </a:moveTo>
                <a:lnTo>
                  <a:pt x="792480" y="286512"/>
                </a:lnTo>
                <a:lnTo>
                  <a:pt x="792480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思想气泡: 云 373">
            <a:extLst>
              <a:ext uri="{FF2B5EF4-FFF2-40B4-BE49-F238E27FC236}">
                <a16:creationId xmlns:a16="http://schemas.microsoft.com/office/drawing/2014/main" id="{C5FCFD5C-88E3-4912-92D2-C22EB2B93439}"/>
              </a:ext>
            </a:extLst>
          </p:cNvPr>
          <p:cNvSpPr/>
          <p:nvPr/>
        </p:nvSpPr>
        <p:spPr>
          <a:xfrm>
            <a:off x="4572000" y="4327743"/>
            <a:ext cx="4442205" cy="1396232"/>
          </a:xfrm>
          <a:prstGeom prst="cloudCallout">
            <a:avLst>
              <a:gd name="adj1" fmla="val -9312"/>
              <a:gd name="adj2" fmla="val -1436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FF00"/>
                </a:solidFill>
              </a:rPr>
              <a:t>Email</a:t>
            </a:r>
            <a:r>
              <a:rPr lang="zh-CN" altLang="en-US" sz="2400" dirty="0">
                <a:solidFill>
                  <a:srgbClr val="FFFF00"/>
                </a:solidFill>
              </a:rPr>
              <a:t>模块：</a:t>
            </a:r>
          </a:p>
          <a:p>
            <a:pPr algn="ctr"/>
            <a:r>
              <a:rPr lang="zh-CN" altLang="en-US" sz="2400" dirty="0"/>
              <a:t>委托哪个公司完成呢？多少钱合适呢？</a:t>
            </a:r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采购管理</a:t>
            </a:r>
            <a:endParaRPr lang="zh-CN" b="1" dirty="0"/>
          </a:p>
        </p:txBody>
      </p:sp>
      <p:graphicFrame>
        <p:nvGraphicFramePr>
          <p:cNvPr id="375" name="图示 374">
            <a:extLst>
              <a:ext uri="{FF2B5EF4-FFF2-40B4-BE49-F238E27FC236}">
                <a16:creationId xmlns:a16="http://schemas.microsoft.com/office/drawing/2014/main" id="{ED57903A-F0F2-4C11-A5D3-4E5529B572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0459411"/>
              </p:ext>
            </p:extLst>
          </p:nvPr>
        </p:nvGraphicFramePr>
        <p:xfrm>
          <a:off x="503548" y="1808169"/>
          <a:ext cx="8136904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9297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采购管理</a:t>
            </a:r>
            <a:endParaRPr lang="zh-CN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DE7590-F805-4F24-B220-9F4753FAF0B8}"/>
              </a:ext>
            </a:extLst>
          </p:cNvPr>
          <p:cNvSpPr txBox="1"/>
          <p:nvPr/>
        </p:nvSpPr>
        <p:spPr>
          <a:xfrm>
            <a:off x="633845" y="1691322"/>
            <a:ext cx="1627369" cy="826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u="sng" dirty="0">
                <a:solidFill>
                  <a:srgbClr val="C00000"/>
                </a:solidFill>
              </a:rPr>
              <a:t>合同模板</a:t>
            </a:r>
            <a:endParaRPr lang="en-US" altLang="zh-CN" sz="2800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06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敏捷需求收集</a:t>
            </a:r>
            <a:endParaRPr lang="zh-CN" b="1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964756C0-8BF9-4D18-8AE5-F958C098DCAE}"/>
              </a:ext>
            </a:extLst>
          </p:cNvPr>
          <p:cNvSpPr txBox="1">
            <a:spLocks/>
          </p:cNvSpPr>
          <p:nvPr/>
        </p:nvSpPr>
        <p:spPr>
          <a:xfrm>
            <a:off x="623455" y="1691322"/>
            <a:ext cx="7346759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  <a:cs typeface="华文隶书"/>
              </a:rPr>
              <a:t>用户故事：一个产品特性的简要描述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FFB8E61-2620-41B9-BF2B-6205126610BE}"/>
              </a:ext>
            </a:extLst>
          </p:cNvPr>
          <p:cNvSpPr txBox="1"/>
          <p:nvPr/>
        </p:nvSpPr>
        <p:spPr>
          <a:xfrm>
            <a:off x="1572903" y="2676613"/>
            <a:ext cx="5652120" cy="19184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80975">
              <a:lnSpc>
                <a:spcPct val="100000"/>
              </a:lnSpc>
              <a:spcBef>
                <a:spcPts val="5"/>
              </a:spcBef>
              <a:buClr>
                <a:srgbClr val="A4AB81"/>
              </a:buClr>
              <a:buSzPct val="71212"/>
              <a:tabLst>
                <a:tab pos="1391285" algn="l"/>
                <a:tab pos="3830954" algn="l"/>
              </a:tabLst>
            </a:pPr>
            <a:r>
              <a:rPr lang="zh-CN" altLang="en-US" sz="2800" b="1" spc="-380" dirty="0">
                <a:solidFill>
                  <a:srgbClr val="00B0F0"/>
                </a:solidFill>
                <a:latin typeface="+mj-ea"/>
                <a:ea typeface="+mj-ea"/>
                <a:cs typeface="Arial"/>
              </a:rPr>
              <a:t>模板：</a:t>
            </a:r>
            <a:endParaRPr lang="en-US" altLang="zh-CN" sz="2800" b="1" spc="-380" dirty="0">
              <a:solidFill>
                <a:srgbClr val="00B0F0"/>
              </a:solidFill>
              <a:latin typeface="+mj-ea"/>
              <a:ea typeface="+mj-ea"/>
              <a:cs typeface="Arial"/>
            </a:endParaRPr>
          </a:p>
          <a:p>
            <a:pPr marL="1390650" indent="-236220">
              <a:lnSpc>
                <a:spcPct val="100000"/>
              </a:lnSpc>
              <a:spcBef>
                <a:spcPts val="5"/>
              </a:spcBef>
              <a:buClr>
                <a:srgbClr val="A4AB81"/>
              </a:buClr>
              <a:buSzPct val="71212"/>
              <a:buFont typeface="Wingdings"/>
              <a:buChar char=""/>
              <a:tabLst>
                <a:tab pos="1391285" algn="l"/>
                <a:tab pos="3830954" algn="l"/>
              </a:tabLst>
            </a:pPr>
            <a:r>
              <a:rPr lang="en-US" altLang="zh-CN" sz="2800" spc="-380" dirty="0">
                <a:latin typeface="+mj-ea"/>
                <a:ea typeface="+mj-ea"/>
                <a:cs typeface="Arial"/>
              </a:rPr>
              <a:t>As   </a:t>
            </a:r>
            <a:r>
              <a:rPr lang="en-US" altLang="zh-CN" sz="2800" spc="-15" dirty="0">
                <a:latin typeface="+mj-ea"/>
                <a:ea typeface="+mj-ea"/>
                <a:cs typeface="Arial"/>
              </a:rPr>
              <a:t>a</a:t>
            </a:r>
            <a:r>
              <a:rPr lang="en-US" altLang="zh-CN" sz="2800" spc="-170" dirty="0">
                <a:latin typeface="+mj-ea"/>
                <a:ea typeface="+mj-ea"/>
                <a:cs typeface="Arial"/>
              </a:rPr>
              <a:t> </a:t>
            </a:r>
            <a:r>
              <a:rPr lang="en-US" altLang="zh-CN" sz="2800" spc="114" dirty="0">
                <a:latin typeface="+mj-ea"/>
                <a:ea typeface="+mj-ea"/>
                <a:cs typeface="Arial"/>
              </a:rPr>
              <a:t>&lt;</a:t>
            </a:r>
            <a:r>
              <a:rPr lang="en-US" altLang="zh-CN" sz="2800" i="1" spc="114" dirty="0">
                <a:latin typeface="+mj-ea"/>
                <a:ea typeface="+mj-ea"/>
                <a:cs typeface="Arial Narrow"/>
              </a:rPr>
              <a:t>type</a:t>
            </a:r>
            <a:r>
              <a:rPr lang="en-US" altLang="zh-CN" sz="2800" i="1" spc="185" dirty="0">
                <a:latin typeface="+mj-ea"/>
                <a:ea typeface="+mj-ea"/>
                <a:cs typeface="Arial Narrow"/>
              </a:rPr>
              <a:t> </a:t>
            </a:r>
            <a:r>
              <a:rPr lang="en-US" altLang="zh-CN" sz="2800" i="1" spc="245" dirty="0">
                <a:latin typeface="+mj-ea"/>
                <a:ea typeface="+mj-ea"/>
                <a:cs typeface="Arial Narrow"/>
              </a:rPr>
              <a:t>of </a:t>
            </a:r>
            <a:r>
              <a:rPr lang="en-US" altLang="zh-CN" sz="2800" i="1" spc="-15" dirty="0">
                <a:latin typeface="+mj-ea"/>
                <a:ea typeface="+mj-ea"/>
                <a:cs typeface="Arial Narrow"/>
              </a:rPr>
              <a:t>user</a:t>
            </a:r>
            <a:r>
              <a:rPr lang="en-US" altLang="zh-CN" sz="2800" spc="-15" dirty="0">
                <a:latin typeface="+mj-ea"/>
                <a:ea typeface="+mj-ea"/>
                <a:cs typeface="Arial"/>
              </a:rPr>
              <a:t>&gt;,</a:t>
            </a:r>
            <a:endParaRPr lang="en-US" altLang="zh-CN" sz="2800" dirty="0">
              <a:latin typeface="+mj-ea"/>
              <a:ea typeface="+mj-ea"/>
              <a:cs typeface="Arial"/>
            </a:endParaRPr>
          </a:p>
          <a:p>
            <a:pPr marL="1390650" indent="-236220">
              <a:lnSpc>
                <a:spcPct val="100000"/>
              </a:lnSpc>
              <a:spcBef>
                <a:spcPts val="395"/>
              </a:spcBef>
              <a:buClr>
                <a:srgbClr val="A4AB81"/>
              </a:buClr>
              <a:buSzPct val="71212"/>
              <a:buFont typeface="Wingdings"/>
              <a:buChar char=""/>
              <a:tabLst>
                <a:tab pos="1391285" algn="l"/>
              </a:tabLst>
            </a:pPr>
            <a:r>
              <a:rPr lang="en-US" altLang="zh-CN" sz="2800" spc="-195" dirty="0">
                <a:latin typeface="+mj-ea"/>
                <a:ea typeface="+mj-ea"/>
                <a:cs typeface="Arial"/>
              </a:rPr>
              <a:t>I   </a:t>
            </a:r>
            <a:r>
              <a:rPr lang="en-US" altLang="zh-CN" sz="2800" spc="-190" dirty="0">
                <a:latin typeface="+mj-ea"/>
                <a:ea typeface="+mj-ea"/>
                <a:cs typeface="Arial"/>
              </a:rPr>
              <a:t>want </a:t>
            </a:r>
            <a:r>
              <a:rPr lang="en-US" altLang="zh-CN" sz="2800" spc="5" dirty="0">
                <a:latin typeface="+mj-ea"/>
                <a:ea typeface="+mj-ea"/>
                <a:cs typeface="Arial"/>
              </a:rPr>
              <a:t>&lt;</a:t>
            </a:r>
            <a:r>
              <a:rPr lang="en-US" altLang="zh-CN" sz="2800" i="1" spc="5" dirty="0">
                <a:latin typeface="+mj-ea"/>
                <a:ea typeface="+mj-ea"/>
                <a:cs typeface="Arial Narrow"/>
              </a:rPr>
              <a:t>some</a:t>
            </a:r>
            <a:r>
              <a:rPr lang="en-US" altLang="zh-CN" sz="2800" i="1" spc="535" dirty="0">
                <a:latin typeface="+mj-ea"/>
                <a:ea typeface="+mj-ea"/>
                <a:cs typeface="Arial Narrow"/>
              </a:rPr>
              <a:t> </a:t>
            </a:r>
            <a:r>
              <a:rPr lang="en-US" altLang="zh-CN" sz="2800" i="1" spc="200" dirty="0">
                <a:latin typeface="+mj-ea"/>
                <a:ea typeface="+mj-ea"/>
                <a:cs typeface="Arial Narrow"/>
              </a:rPr>
              <a:t>goal</a:t>
            </a:r>
            <a:r>
              <a:rPr lang="en-US" altLang="zh-CN" sz="2800" spc="200" dirty="0">
                <a:latin typeface="+mj-ea"/>
                <a:ea typeface="+mj-ea"/>
                <a:cs typeface="Arial"/>
              </a:rPr>
              <a:t>&gt;</a:t>
            </a:r>
            <a:endParaRPr lang="en-US" altLang="zh-CN" sz="2800" dirty="0">
              <a:latin typeface="+mj-ea"/>
              <a:ea typeface="+mj-ea"/>
              <a:cs typeface="Arial"/>
            </a:endParaRPr>
          </a:p>
          <a:p>
            <a:pPr marL="1390650" indent="-236220">
              <a:lnSpc>
                <a:spcPct val="100000"/>
              </a:lnSpc>
              <a:spcBef>
                <a:spcPts val="409"/>
              </a:spcBef>
              <a:buClr>
                <a:srgbClr val="A4AB81"/>
              </a:buClr>
              <a:buSzPct val="71212"/>
              <a:buFont typeface="Wingdings"/>
              <a:buChar char=""/>
              <a:tabLst>
                <a:tab pos="1391285" algn="l"/>
              </a:tabLst>
            </a:pPr>
            <a:r>
              <a:rPr lang="en-US" altLang="zh-CN" sz="2800" spc="-370" dirty="0">
                <a:latin typeface="+mj-ea"/>
                <a:ea typeface="+mj-ea"/>
                <a:cs typeface="Arial"/>
              </a:rPr>
              <a:t>so  </a:t>
            </a:r>
            <a:r>
              <a:rPr lang="en-US" altLang="zh-CN" sz="2800" spc="-114" dirty="0">
                <a:latin typeface="+mj-ea"/>
                <a:ea typeface="+mj-ea"/>
                <a:cs typeface="Arial"/>
              </a:rPr>
              <a:t>that </a:t>
            </a:r>
            <a:r>
              <a:rPr lang="en-US" altLang="zh-CN" sz="2800" spc="10" dirty="0">
                <a:latin typeface="+mj-ea"/>
                <a:ea typeface="+mj-ea"/>
                <a:cs typeface="Arial"/>
              </a:rPr>
              <a:t>&lt;</a:t>
            </a:r>
            <a:r>
              <a:rPr lang="en-US" altLang="zh-CN" sz="2800" i="1" spc="10" dirty="0">
                <a:latin typeface="+mj-ea"/>
                <a:ea typeface="+mj-ea"/>
                <a:cs typeface="Arial Narrow"/>
              </a:rPr>
              <a:t>some</a:t>
            </a:r>
            <a:r>
              <a:rPr lang="en-US" altLang="zh-CN" sz="2800" i="1" spc="95" dirty="0">
                <a:latin typeface="+mj-ea"/>
                <a:ea typeface="+mj-ea"/>
                <a:cs typeface="Arial Narrow"/>
              </a:rPr>
              <a:t> </a:t>
            </a:r>
            <a:r>
              <a:rPr lang="en-US" altLang="zh-CN" sz="2800" i="1" spc="20" dirty="0">
                <a:latin typeface="+mj-ea"/>
                <a:ea typeface="+mj-ea"/>
                <a:cs typeface="Arial Narrow"/>
              </a:rPr>
              <a:t>reason</a:t>
            </a:r>
            <a:r>
              <a:rPr lang="en-US" altLang="zh-CN" sz="2800" spc="20" dirty="0">
                <a:latin typeface="+mj-ea"/>
                <a:ea typeface="+mj-ea"/>
                <a:cs typeface="Arial"/>
              </a:rPr>
              <a:t>&gt;.</a:t>
            </a:r>
            <a:endParaRPr lang="en-US" altLang="zh-CN" sz="2800" dirty="0">
              <a:latin typeface="+mj-ea"/>
              <a:ea typeface="+mj-ea"/>
              <a:cs typeface="Arial"/>
            </a:endParaRPr>
          </a:p>
        </p:txBody>
      </p:sp>
      <p:pic>
        <p:nvPicPr>
          <p:cNvPr id="15" name="object 3">
            <a:extLst>
              <a:ext uri="{FF2B5EF4-FFF2-40B4-BE49-F238E27FC236}">
                <a16:creationId xmlns:a16="http://schemas.microsoft.com/office/drawing/2014/main" id="{5B75F758-02D5-4265-849B-6818800836EF}"/>
              </a:ext>
            </a:extLst>
          </p:cNvPr>
          <p:cNvPicPr/>
          <p:nvPr/>
        </p:nvPicPr>
        <p:blipFill rotWithShape="1">
          <a:blip r:embed="rId2" cstate="print"/>
          <a:srcRect t="20495"/>
          <a:stretch/>
        </p:blipFill>
        <p:spPr>
          <a:xfrm>
            <a:off x="1161321" y="5192644"/>
            <a:ext cx="7359224" cy="145344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27DCB1C-16DD-4AE0-83DE-02AAC6077E31}"/>
              </a:ext>
            </a:extLst>
          </p:cNvPr>
          <p:cNvSpPr txBox="1"/>
          <p:nvPr/>
        </p:nvSpPr>
        <p:spPr>
          <a:xfrm>
            <a:off x="7304049" y="5776332"/>
            <a:ext cx="800219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66085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敏捷需求收集</a:t>
            </a:r>
            <a:endParaRPr lang="zh-CN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4AB0EB-AB34-48CE-A834-969EE6852CF1}"/>
              </a:ext>
            </a:extLst>
          </p:cNvPr>
          <p:cNvSpPr txBox="1"/>
          <p:nvPr/>
        </p:nvSpPr>
        <p:spPr>
          <a:xfrm>
            <a:off x="3635415" y="6015014"/>
            <a:ext cx="20405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+mj-ea"/>
                <a:ea typeface="+mj-ea"/>
                <a:cs typeface="华文隶书"/>
              </a:rPr>
              <a:t>用户故事卡片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5AA064A-D8C6-45E8-9414-AF47A4ADEC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2" t="2615" r="16339" b="8975"/>
          <a:stretch/>
        </p:blipFill>
        <p:spPr>
          <a:xfrm>
            <a:off x="859614" y="1714206"/>
            <a:ext cx="3133493" cy="31831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4D53CB7-0E95-4F6F-A674-5E209AD9F7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95" b="7778"/>
          <a:stretch/>
        </p:blipFill>
        <p:spPr>
          <a:xfrm>
            <a:off x="4778298" y="1554119"/>
            <a:ext cx="3629722" cy="350336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91BD03E-64A8-4973-80F6-369FB9FE975B}"/>
              </a:ext>
            </a:extLst>
          </p:cNvPr>
          <p:cNvSpPr txBox="1"/>
          <p:nvPr/>
        </p:nvSpPr>
        <p:spPr>
          <a:xfrm>
            <a:off x="6164850" y="5186531"/>
            <a:ext cx="15406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卡片背面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A4996F-AA9E-442E-95B4-93CC2ADF296B}"/>
              </a:ext>
            </a:extLst>
          </p:cNvPr>
          <p:cNvSpPr txBox="1"/>
          <p:nvPr/>
        </p:nvSpPr>
        <p:spPr>
          <a:xfrm>
            <a:off x="1656040" y="5186531"/>
            <a:ext cx="15406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卡片正面</a:t>
            </a:r>
          </a:p>
        </p:txBody>
      </p:sp>
    </p:spTree>
    <p:extLst>
      <p:ext uri="{BB962C8B-B14F-4D97-AF65-F5344CB8AC3E}">
        <p14:creationId xmlns:p14="http://schemas.microsoft.com/office/powerpoint/2010/main" val="2343166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C43F64E-32C5-40F7-914D-BB1E8921F4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6" t="-2846" r="24025" b="-1351"/>
          <a:stretch/>
        </p:blipFill>
        <p:spPr>
          <a:xfrm>
            <a:off x="2544125" y="1494264"/>
            <a:ext cx="4739269" cy="51741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敏捷需求收集</a:t>
            </a:r>
            <a:endParaRPr 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A4996F-AA9E-442E-95B4-93CC2ADF296B}"/>
              </a:ext>
            </a:extLst>
          </p:cNvPr>
          <p:cNvSpPr txBox="1"/>
          <p:nvPr/>
        </p:nvSpPr>
        <p:spPr>
          <a:xfrm>
            <a:off x="367990" y="1565553"/>
            <a:ext cx="38248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好故事的原则：</a:t>
            </a:r>
            <a:r>
              <a:rPr lang="en-US" altLang="zh-CN" sz="2800" b="1" dirty="0">
                <a:solidFill>
                  <a:srgbClr val="FF0000"/>
                </a:solidFill>
              </a:rPr>
              <a:t>INVEST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7AA4214-4965-420C-A75E-D735DA3DD293}"/>
              </a:ext>
            </a:extLst>
          </p:cNvPr>
          <p:cNvSpPr txBox="1"/>
          <p:nvPr/>
        </p:nvSpPr>
        <p:spPr>
          <a:xfrm>
            <a:off x="5602664" y="1453310"/>
            <a:ext cx="17794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一个用户故事尽可能独立于其他用户故事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C7F833F-3D30-4611-8B07-9E791362D5F4}"/>
              </a:ext>
            </a:extLst>
          </p:cNvPr>
          <p:cNvSpPr txBox="1"/>
          <p:nvPr/>
        </p:nvSpPr>
        <p:spPr>
          <a:xfrm>
            <a:off x="7160762" y="2623692"/>
            <a:ext cx="18606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在保证价值的情况下，细节在与客户讨论中产生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794B7C2-44AE-4A80-ABE2-0D07A6CB121F}"/>
              </a:ext>
            </a:extLst>
          </p:cNvPr>
          <p:cNvSpPr txBox="1"/>
          <p:nvPr/>
        </p:nvSpPr>
        <p:spPr>
          <a:xfrm>
            <a:off x="7218451" y="4717405"/>
            <a:ext cx="17228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必须对客户或用户具有价值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866E7A2-074B-425F-8AA7-BDC549B39C5A}"/>
              </a:ext>
            </a:extLst>
          </p:cNvPr>
          <p:cNvSpPr txBox="1"/>
          <p:nvPr/>
        </p:nvSpPr>
        <p:spPr>
          <a:xfrm>
            <a:off x="5602664" y="6014819"/>
            <a:ext cx="25441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可以估计优先级、工作量，并安排迭代计划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552B3C4-9FF1-4091-A70F-EFA6EF34FD3C}"/>
              </a:ext>
            </a:extLst>
          </p:cNvPr>
          <p:cNvSpPr txBox="1"/>
          <p:nvPr/>
        </p:nvSpPr>
        <p:spPr>
          <a:xfrm>
            <a:off x="972120" y="4578905"/>
            <a:ext cx="17769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大小刚刚好，确保在一个迭代中能够完成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0A5C02A-9723-4B6B-AE52-44BB233787AD}"/>
              </a:ext>
            </a:extLst>
          </p:cNvPr>
          <p:cNvSpPr txBox="1"/>
          <p:nvPr/>
        </p:nvSpPr>
        <p:spPr>
          <a:xfrm>
            <a:off x="972120" y="2720595"/>
            <a:ext cx="17769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确认用户故事被开发人员正确地实现了</a:t>
            </a:r>
          </a:p>
        </p:txBody>
      </p:sp>
    </p:spTree>
    <p:extLst>
      <p:ext uri="{BB962C8B-B14F-4D97-AF65-F5344CB8AC3E}">
        <p14:creationId xmlns:p14="http://schemas.microsoft.com/office/powerpoint/2010/main" val="1227383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敏捷需求收集</a:t>
            </a:r>
            <a:endParaRPr 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A4996F-AA9E-442E-95B4-93CC2ADF296B}"/>
              </a:ext>
            </a:extLst>
          </p:cNvPr>
          <p:cNvSpPr txBox="1"/>
          <p:nvPr/>
        </p:nvSpPr>
        <p:spPr>
          <a:xfrm>
            <a:off x="413228" y="3037513"/>
            <a:ext cx="24161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故事案例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FFD48D-B7B4-4B72-BDC7-3F87EC956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059" y="1412542"/>
            <a:ext cx="6663700" cy="53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5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敏捷需求收集</a:t>
            </a:r>
            <a:endParaRPr 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A4996F-AA9E-442E-95B4-93CC2ADF296B}"/>
              </a:ext>
            </a:extLst>
          </p:cNvPr>
          <p:cNvSpPr txBox="1"/>
          <p:nvPr/>
        </p:nvSpPr>
        <p:spPr>
          <a:xfrm>
            <a:off x="692009" y="1565553"/>
            <a:ext cx="55192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故事的优先级</a:t>
            </a:r>
            <a:r>
              <a:rPr lang="zh-CN" altLang="en-US" sz="2800" dirty="0">
                <a:solidFill>
                  <a:srgbClr val="FF0000"/>
                </a:solidFill>
              </a:rPr>
              <a:t>：</a:t>
            </a:r>
            <a:r>
              <a:rPr lang="en-US" altLang="zh-CN" sz="2800" dirty="0" err="1">
                <a:solidFill>
                  <a:srgbClr val="FF0000"/>
                </a:solidFill>
              </a:rPr>
              <a:t>MoSCow</a:t>
            </a:r>
            <a:r>
              <a:rPr lang="zh-CN" altLang="en-US" sz="2800" dirty="0">
                <a:solidFill>
                  <a:srgbClr val="FF0000"/>
                </a:solidFill>
              </a:rPr>
              <a:t>方法</a:t>
            </a: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1298987D-B284-4A7D-97A3-152DFE6CD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932489"/>
              </p:ext>
            </p:extLst>
          </p:nvPr>
        </p:nvGraphicFramePr>
        <p:xfrm>
          <a:off x="945995" y="2779751"/>
          <a:ext cx="7662746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3175">
                  <a:extLst>
                    <a:ext uri="{9D8B030D-6E8A-4147-A177-3AD203B41FA5}">
                      <a16:colId xmlns:a16="http://schemas.microsoft.com/office/drawing/2014/main" val="1479729756"/>
                    </a:ext>
                  </a:extLst>
                </a:gridCol>
                <a:gridCol w="5339571">
                  <a:extLst>
                    <a:ext uri="{9D8B030D-6E8A-4147-A177-3AD203B41FA5}">
                      <a16:colId xmlns:a16="http://schemas.microsoft.com/office/drawing/2014/main" val="1119068061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优先级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219750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Must have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必须支持，否则系统无法运行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4069470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Should have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很重要，但也可以省略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0653749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Could have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扩展功能，要求不急，可以延后实现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186867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Want to have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只是一部分用户的想法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728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86274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905c3888-6285-45d0-bd76-60a9ac2d738c" xsi:nil="true"/>
    <AssetExpire xmlns="905c3888-6285-45d0-bd76-60a9ac2d738c">2029-01-01T08:00:00+00:00</AssetExpire>
    <CampaignTagsTaxHTField0 xmlns="905c3888-6285-45d0-bd76-60a9ac2d738c">
      <Terms xmlns="http://schemas.microsoft.com/office/infopath/2007/PartnerControls"/>
    </CampaignTagsTaxHTField0>
    <IntlLangReviewDate xmlns="905c3888-6285-45d0-bd76-60a9ac2d738c" xsi:nil="true"/>
    <TPFriendlyName xmlns="905c3888-6285-45d0-bd76-60a9ac2d738c" xsi:nil="true"/>
    <IntlLangReview xmlns="905c3888-6285-45d0-bd76-60a9ac2d738c">false</IntlLangReview>
    <LocLastLocAttemptVersionLookup xmlns="905c3888-6285-45d0-bd76-60a9ac2d738c">847778</LocLastLocAttemptVersionLookup>
    <PolicheckWords xmlns="905c3888-6285-45d0-bd76-60a9ac2d738c" xsi:nil="true"/>
    <SubmitterId xmlns="905c3888-6285-45d0-bd76-60a9ac2d738c" xsi:nil="true"/>
    <AcquiredFrom xmlns="905c3888-6285-45d0-bd76-60a9ac2d738c">Internal MS</AcquiredFrom>
    <EditorialStatus xmlns="905c3888-6285-45d0-bd76-60a9ac2d738c">Complete</EditorialStatus>
    <Markets xmlns="905c3888-6285-45d0-bd76-60a9ac2d738c"/>
    <OriginAsset xmlns="905c3888-6285-45d0-bd76-60a9ac2d738c" xsi:nil="true"/>
    <AssetStart xmlns="905c3888-6285-45d0-bd76-60a9ac2d738c">2012-07-18T23:36:00+00:00</AssetStart>
    <FriendlyTitle xmlns="905c3888-6285-45d0-bd76-60a9ac2d738c" xsi:nil="true"/>
    <MarketSpecific xmlns="905c3888-6285-45d0-bd76-60a9ac2d738c">false</MarketSpecific>
    <TPNamespace xmlns="905c3888-6285-45d0-bd76-60a9ac2d738c" xsi:nil="true"/>
    <PublishStatusLookup xmlns="905c3888-6285-45d0-bd76-60a9ac2d738c">
      <Value>480074</Value>
    </PublishStatusLookup>
    <APAuthor xmlns="905c3888-6285-45d0-bd76-60a9ac2d738c">
      <UserInfo>
        <DisplayName>REDMOND\v-alekha</DisplayName>
        <AccountId>2912</AccountId>
        <AccountType/>
      </UserInfo>
    </APAuthor>
    <TPCommandLine xmlns="905c3888-6285-45d0-bd76-60a9ac2d738c" xsi:nil="true"/>
    <IntlLangReviewer xmlns="905c3888-6285-45d0-bd76-60a9ac2d738c" xsi:nil="true"/>
    <OpenTemplate xmlns="905c3888-6285-45d0-bd76-60a9ac2d738c">true</OpenTemplate>
    <CSXSubmissionDate xmlns="905c3888-6285-45d0-bd76-60a9ac2d738c" xsi:nil="true"/>
    <TaxCatchAll xmlns="905c3888-6285-45d0-bd76-60a9ac2d738c"/>
    <Manager xmlns="905c3888-6285-45d0-bd76-60a9ac2d738c" xsi:nil="true"/>
    <NumericId xmlns="905c3888-6285-45d0-bd76-60a9ac2d738c" xsi:nil="true"/>
    <ParentAssetId xmlns="905c3888-6285-45d0-bd76-60a9ac2d738c" xsi:nil="true"/>
    <OriginalSourceMarket xmlns="905c3888-6285-45d0-bd76-60a9ac2d738c">english</OriginalSourceMarket>
    <ApprovalStatus xmlns="905c3888-6285-45d0-bd76-60a9ac2d738c">InProgress</ApprovalStatus>
    <TPComponent xmlns="905c3888-6285-45d0-bd76-60a9ac2d738c" xsi:nil="true"/>
    <EditorialTags xmlns="905c3888-6285-45d0-bd76-60a9ac2d738c" xsi:nil="true"/>
    <TPExecutable xmlns="905c3888-6285-45d0-bd76-60a9ac2d738c" xsi:nil="true"/>
    <TPLaunchHelpLink xmlns="905c3888-6285-45d0-bd76-60a9ac2d738c" xsi:nil="true"/>
    <LocComments xmlns="905c3888-6285-45d0-bd76-60a9ac2d738c" xsi:nil="true"/>
    <LocRecommendedHandoff xmlns="905c3888-6285-45d0-bd76-60a9ac2d738c" xsi:nil="true"/>
    <SourceTitle xmlns="905c3888-6285-45d0-bd76-60a9ac2d738c" xsi:nil="true"/>
    <CSXUpdate xmlns="905c3888-6285-45d0-bd76-60a9ac2d738c">false</CSXUpdate>
    <IntlLocPriority xmlns="905c3888-6285-45d0-bd76-60a9ac2d738c" xsi:nil="true"/>
    <UAProjectedTotalWords xmlns="905c3888-6285-45d0-bd76-60a9ac2d738c" xsi:nil="true"/>
    <AssetType xmlns="905c3888-6285-45d0-bd76-60a9ac2d738c">TP</AssetType>
    <MachineTranslated xmlns="905c3888-6285-45d0-bd76-60a9ac2d738c">false</MachineTranslated>
    <OutputCachingOn xmlns="905c3888-6285-45d0-bd76-60a9ac2d738c">false</OutputCachingOn>
    <TemplateStatus xmlns="905c3888-6285-45d0-bd76-60a9ac2d738c">Complete</TemplateStatus>
    <IsSearchable xmlns="905c3888-6285-45d0-bd76-60a9ac2d738c">true</IsSearchable>
    <ContentItem xmlns="905c3888-6285-45d0-bd76-60a9ac2d738c" xsi:nil="true"/>
    <HandoffToMSDN xmlns="905c3888-6285-45d0-bd76-60a9ac2d738c" xsi:nil="true"/>
    <ShowIn xmlns="905c3888-6285-45d0-bd76-60a9ac2d738c">Show everywhere</ShowIn>
    <ThumbnailAssetId xmlns="905c3888-6285-45d0-bd76-60a9ac2d738c" xsi:nil="true"/>
    <UALocComments xmlns="905c3888-6285-45d0-bd76-60a9ac2d738c" xsi:nil="true"/>
    <UALocRecommendation xmlns="905c3888-6285-45d0-bd76-60a9ac2d738c">Localize</UALocRecommendation>
    <LastModifiedDateTime xmlns="905c3888-6285-45d0-bd76-60a9ac2d738c" xsi:nil="true"/>
    <LegacyData xmlns="905c3888-6285-45d0-bd76-60a9ac2d738c" xsi:nil="true"/>
    <LocManualTestRequired xmlns="905c3888-6285-45d0-bd76-60a9ac2d738c">false</LocManualTestRequired>
    <LocMarketGroupTiers2 xmlns="905c3888-6285-45d0-bd76-60a9ac2d738c" xsi:nil="true"/>
    <ClipArtFilename xmlns="905c3888-6285-45d0-bd76-60a9ac2d738c" xsi:nil="true"/>
    <TPApplication xmlns="905c3888-6285-45d0-bd76-60a9ac2d738c" xsi:nil="true"/>
    <CSXHash xmlns="905c3888-6285-45d0-bd76-60a9ac2d738c" xsi:nil="true"/>
    <DirectSourceMarket xmlns="905c3888-6285-45d0-bd76-60a9ac2d738c">english</DirectSourceMarket>
    <PrimaryImageGen xmlns="905c3888-6285-45d0-bd76-60a9ac2d738c">true</PrimaryImageGen>
    <PlannedPubDate xmlns="905c3888-6285-45d0-bd76-60a9ac2d738c" xsi:nil="true"/>
    <CSXSubmissionMarket xmlns="905c3888-6285-45d0-bd76-60a9ac2d738c" xsi:nil="true"/>
    <Downloads xmlns="905c3888-6285-45d0-bd76-60a9ac2d738c">0</Downloads>
    <ArtSampleDocs xmlns="905c3888-6285-45d0-bd76-60a9ac2d738c" xsi:nil="true"/>
    <TrustLevel xmlns="905c3888-6285-45d0-bd76-60a9ac2d738c">1 Microsoft Managed Content</TrustLevel>
    <BlockPublish xmlns="905c3888-6285-45d0-bd76-60a9ac2d738c">false</BlockPublish>
    <TPLaunchHelpLinkType xmlns="905c3888-6285-45d0-bd76-60a9ac2d738c">Template</TPLaunchHelpLinkType>
    <LocalizationTagsTaxHTField0 xmlns="905c3888-6285-45d0-bd76-60a9ac2d738c">
      <Terms xmlns="http://schemas.microsoft.com/office/infopath/2007/PartnerControls"/>
    </LocalizationTagsTaxHTField0>
    <BusinessGroup xmlns="905c3888-6285-45d0-bd76-60a9ac2d738c" xsi:nil="true"/>
    <Providers xmlns="905c3888-6285-45d0-bd76-60a9ac2d738c" xsi:nil="true"/>
    <TemplateTemplateType xmlns="905c3888-6285-45d0-bd76-60a9ac2d738c">PowerPoint Presentation Template</TemplateTemplateType>
    <TimesCloned xmlns="905c3888-6285-45d0-bd76-60a9ac2d738c" xsi:nil="true"/>
    <TPAppVersion xmlns="905c3888-6285-45d0-bd76-60a9ac2d738c" xsi:nil="true"/>
    <VoteCount xmlns="905c3888-6285-45d0-bd76-60a9ac2d738c" xsi:nil="true"/>
    <AverageRating xmlns="905c3888-6285-45d0-bd76-60a9ac2d738c" xsi:nil="true"/>
    <FeatureTagsTaxHTField0 xmlns="905c3888-6285-45d0-bd76-60a9ac2d738c">
      <Terms xmlns="http://schemas.microsoft.com/office/infopath/2007/PartnerControls"/>
    </FeatureTagsTaxHTField0>
    <Provider xmlns="905c3888-6285-45d0-bd76-60a9ac2d738c" xsi:nil="true"/>
    <UACurrentWords xmlns="905c3888-6285-45d0-bd76-60a9ac2d738c" xsi:nil="true"/>
    <AssetId xmlns="905c3888-6285-45d0-bd76-60a9ac2d738c">TP103039515</AssetId>
    <TPClientViewer xmlns="905c3888-6285-45d0-bd76-60a9ac2d738c" xsi:nil="true"/>
    <DSATActionTaken xmlns="905c3888-6285-45d0-bd76-60a9ac2d738c" xsi:nil="true"/>
    <APEditor xmlns="905c3888-6285-45d0-bd76-60a9ac2d738c">
      <UserInfo>
        <DisplayName/>
        <AccountId xsi:nil="true"/>
        <AccountType/>
      </UserInfo>
    </APEditor>
    <TPInstallLocation xmlns="905c3888-6285-45d0-bd76-60a9ac2d738c" xsi:nil="true"/>
    <OOCacheId xmlns="905c3888-6285-45d0-bd76-60a9ac2d738c" xsi:nil="true"/>
    <IsDeleted xmlns="905c3888-6285-45d0-bd76-60a9ac2d738c">false</IsDeleted>
    <PublishTargets xmlns="905c3888-6285-45d0-bd76-60a9ac2d738c">OfficeOnlineVNext</PublishTargets>
    <ApprovalLog xmlns="905c3888-6285-45d0-bd76-60a9ac2d738c" xsi:nil="true"/>
    <BugNumber xmlns="905c3888-6285-45d0-bd76-60a9ac2d738c" xsi:nil="true"/>
    <CrawlForDependencies xmlns="905c3888-6285-45d0-bd76-60a9ac2d738c">false</CrawlForDependencies>
    <InternalTagsTaxHTField0 xmlns="905c3888-6285-45d0-bd76-60a9ac2d738c">
      <Terms xmlns="http://schemas.microsoft.com/office/infopath/2007/PartnerControls"/>
    </InternalTagsTaxHTField0>
    <LastHandOff xmlns="905c3888-6285-45d0-bd76-60a9ac2d738c" xsi:nil="true"/>
    <Milestone xmlns="905c3888-6285-45d0-bd76-60a9ac2d738c" xsi:nil="true"/>
    <OriginalRelease xmlns="905c3888-6285-45d0-bd76-60a9ac2d738c">15</OriginalRelease>
    <RecommendationsModifier xmlns="905c3888-6285-45d0-bd76-60a9ac2d738c" xsi:nil="true"/>
    <ScenarioTagsTaxHTField0 xmlns="905c3888-6285-45d0-bd76-60a9ac2d738c">
      <Terms xmlns="http://schemas.microsoft.com/office/infopath/2007/PartnerControls"/>
    </ScenarioTagsTaxHTField0>
    <UANotes xmlns="905c3888-6285-45d0-bd76-60a9ac2d738c" xsi:nil="true"/>
    <Description0 xmlns="a0b64b53-fba7-43ca-b952-90e5e74773dd" xsi:nil="true"/>
    <Component0 xmlns="a0b64b53-fba7-43ca-b952-90e5e74773d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8D8B3457135D67479991424C624CBB4704002439B9162B2E88498A324BEFF3815221" ma:contentTypeVersion="55" ma:contentTypeDescription="Create a new document." ma:contentTypeScope="" ma:versionID="a7e4f43ee53fc86ae1dd6272262eb9fb">
  <xsd:schema xmlns:xsd="http://www.w3.org/2001/XMLSchema" xmlns:xs="http://www.w3.org/2001/XMLSchema" xmlns:p="http://schemas.microsoft.com/office/2006/metadata/properties" xmlns:ns2="905c3888-6285-45d0-bd76-60a9ac2d738c" xmlns:ns3="a0b64b53-fba7-43ca-b952-90e5e74773dd" targetNamespace="http://schemas.microsoft.com/office/2006/metadata/properties" ma:root="true" ma:fieldsID="12cd52f9b34cd953802493d919c383c5" ns2:_="" ns3:_="">
    <xsd:import namespace="905c3888-6285-45d0-bd76-60a9ac2d738c"/>
    <xsd:import namespace="a0b64b53-fba7-43ca-b952-90e5e74773dd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5c3888-6285-45d0-bd76-60a9ac2d738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2fd52ad2-63b0-4f05-b7aa-a17a1c48ca45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5FC5A58-2851-427E-95B4-AFAF1C73BA4D}" ma:internalName="CSXSubmissionMarket" ma:readOnly="false" ma:showField="MarketName" ma:web="905c3888-6285-45d0-bd76-60a9ac2d738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d402824c-da96-4981-b598-df734aacbc3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F948D4D-A57E-4E3F-87E9-0ABE9F2D748E}" ma:internalName="InProjectListLookup" ma:readOnly="true" ma:showField="InProjectLis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b8eee2a3-2d4f-4b12-b229-9e667c371718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F948D4D-A57E-4E3F-87E9-0ABE9F2D748E}" ma:internalName="LastCompleteVersionLookup" ma:readOnly="true" ma:showField="LastComplete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F948D4D-A57E-4E3F-87E9-0ABE9F2D748E}" ma:internalName="LastPreviewErrorLookup" ma:readOnly="true" ma:showField="LastPreview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F948D4D-A57E-4E3F-87E9-0ABE9F2D748E}" ma:internalName="LastPreviewResultLookup" ma:readOnly="true" ma:showField="LastPreview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F948D4D-A57E-4E3F-87E9-0ABE9F2D748E}" ma:internalName="LastPreviewAttemptDateLookup" ma:readOnly="true" ma:showField="LastPreview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F948D4D-A57E-4E3F-87E9-0ABE9F2D748E}" ma:internalName="LastPreviewedByLookup" ma:readOnly="true" ma:showField="LastPreview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F948D4D-A57E-4E3F-87E9-0ABE9F2D748E}" ma:internalName="LastPreviewTimeLookup" ma:readOnly="true" ma:showField="LastPreview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F948D4D-A57E-4E3F-87E9-0ABE9F2D748E}" ma:internalName="LastPreviewVersionLookup" ma:readOnly="true" ma:showField="LastPreview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F948D4D-A57E-4E3F-87E9-0ABE9F2D748E}" ma:internalName="LastPublishErrorLookup" ma:readOnly="true" ma:showField="LastPublish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F948D4D-A57E-4E3F-87E9-0ABE9F2D748E}" ma:internalName="LastPublishResultLookup" ma:readOnly="true" ma:showField="LastPublish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F948D4D-A57E-4E3F-87E9-0ABE9F2D748E}" ma:internalName="LastPublishAttemptDateLookup" ma:readOnly="true" ma:showField="LastPublish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F948D4D-A57E-4E3F-87E9-0ABE9F2D748E}" ma:internalName="LastPublishedByLookup" ma:readOnly="true" ma:showField="LastPublish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F948D4D-A57E-4E3F-87E9-0ABE9F2D748E}" ma:internalName="LastPublishTimeLookup" ma:readOnly="true" ma:showField="LastPublish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F948D4D-A57E-4E3F-87E9-0ABE9F2D748E}" ma:internalName="LastPublishVersionLookup" ma:readOnly="true" ma:showField="LastPublish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1EFB310-8154-40EE-A736-2FF11D479763}" ma:internalName="LocLastLocAttemptVersionLookup" ma:readOnly="false" ma:showField="LastLocAttemptVersion" ma:web="905c3888-6285-45d0-bd76-60a9ac2d738c">
      <xsd:simpleType>
        <xsd:restriction base="dms:Lookup"/>
      </xsd:simpleType>
    </xsd:element>
    <xsd:element name="LocLastLocAttemptVersionTypeLookup" ma:index="72" nillable="true" ma:displayName="Loc Last Loc Attempt Version Type" ma:default="" ma:list="{B1EFB310-8154-40EE-A736-2FF11D479763}" ma:internalName="LocLastLocAttemptVersionTypeLookup" ma:readOnly="true" ma:showField="LastLocAttemptVersionType" ma:web="905c3888-6285-45d0-bd76-60a9ac2d738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1EFB310-8154-40EE-A736-2FF11D479763}" ma:internalName="LocNewPublishedVersionLookup" ma:readOnly="true" ma:showField="NewPublishedVersion" ma:web="905c3888-6285-45d0-bd76-60a9ac2d738c">
      <xsd:simpleType>
        <xsd:restriction base="dms:Lookup"/>
      </xsd:simpleType>
    </xsd:element>
    <xsd:element name="LocOverallHandbackStatusLookup" ma:index="76" nillable="true" ma:displayName="Loc Overall Handback Status" ma:default="" ma:list="{B1EFB310-8154-40EE-A736-2FF11D479763}" ma:internalName="LocOverallHandbackStatusLookup" ma:readOnly="true" ma:showField="OverallHandbackStatus" ma:web="905c3888-6285-45d0-bd76-60a9ac2d738c">
      <xsd:simpleType>
        <xsd:restriction base="dms:Lookup"/>
      </xsd:simpleType>
    </xsd:element>
    <xsd:element name="LocOverallLocStatusLookup" ma:index="77" nillable="true" ma:displayName="Loc Overall Localize Status" ma:default="" ma:list="{B1EFB310-8154-40EE-A736-2FF11D479763}" ma:internalName="LocOverallLocStatusLookup" ma:readOnly="true" ma:showField="OverallLocStatus" ma:web="905c3888-6285-45d0-bd76-60a9ac2d738c">
      <xsd:simpleType>
        <xsd:restriction base="dms:Lookup"/>
      </xsd:simpleType>
    </xsd:element>
    <xsd:element name="LocOverallPreviewStatusLookup" ma:index="78" nillable="true" ma:displayName="Loc Overall Preview Status" ma:default="" ma:list="{B1EFB310-8154-40EE-A736-2FF11D479763}" ma:internalName="LocOverallPreviewStatusLookup" ma:readOnly="true" ma:showField="OverallPreviewStatus" ma:web="905c3888-6285-45d0-bd76-60a9ac2d738c">
      <xsd:simpleType>
        <xsd:restriction base="dms:Lookup"/>
      </xsd:simpleType>
    </xsd:element>
    <xsd:element name="LocOverallPublishStatusLookup" ma:index="79" nillable="true" ma:displayName="Loc Overall Publish Status" ma:default="" ma:list="{B1EFB310-8154-40EE-A736-2FF11D479763}" ma:internalName="LocOverallPublishStatusLookup" ma:readOnly="true" ma:showField="OverallPublishStatus" ma:web="905c3888-6285-45d0-bd76-60a9ac2d738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1EFB310-8154-40EE-A736-2FF11D479763}" ma:internalName="LocProcessedForHandoffsLookup" ma:readOnly="true" ma:showField="ProcessedForHandoffs" ma:web="905c3888-6285-45d0-bd76-60a9ac2d738c">
      <xsd:simpleType>
        <xsd:restriction base="dms:Lookup"/>
      </xsd:simpleType>
    </xsd:element>
    <xsd:element name="LocProcessedForMarketsLookup" ma:index="82" nillable="true" ma:displayName="Loc Processed For Markets" ma:default="" ma:list="{B1EFB310-8154-40EE-A736-2FF11D479763}" ma:internalName="LocProcessedForMarketsLookup" ma:readOnly="true" ma:showField="ProcessedForMarkets" ma:web="905c3888-6285-45d0-bd76-60a9ac2d738c">
      <xsd:simpleType>
        <xsd:restriction base="dms:Lookup"/>
      </xsd:simpleType>
    </xsd:element>
    <xsd:element name="LocPublishedDependentAssetsLookup" ma:index="83" nillable="true" ma:displayName="Loc Published Dependent Assets" ma:default="" ma:list="{B1EFB310-8154-40EE-A736-2FF11D479763}" ma:internalName="LocPublishedDependentAssetsLookup" ma:readOnly="true" ma:showField="PublishedDependentAssets" ma:web="905c3888-6285-45d0-bd76-60a9ac2d738c">
      <xsd:simpleType>
        <xsd:restriction base="dms:Lookup"/>
      </xsd:simpleType>
    </xsd:element>
    <xsd:element name="LocPublishedLinkedAssetsLookup" ma:index="84" nillable="true" ma:displayName="Loc Published Linked Assets" ma:default="" ma:list="{B1EFB310-8154-40EE-A736-2FF11D479763}" ma:internalName="LocPublishedLinkedAssetsLookup" ma:readOnly="true" ma:showField="PublishedLinkedAssets" ma:web="905c3888-6285-45d0-bd76-60a9ac2d738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726a1ece-9747-4e7d-9113-bc8295fd2c1d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5FC5A58-2851-427E-95B4-AFAF1C73BA4D}" ma:internalName="Markets" ma:readOnly="false" ma:showField="MarketNa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F948D4D-A57E-4E3F-87E9-0ABE9F2D748E}" ma:internalName="NumOfRatingsLookup" ma:readOnly="true" ma:showField="NumOfRating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F948D4D-A57E-4E3F-87E9-0ABE9F2D748E}" ma:internalName="PublishStatusLookup" ma:readOnly="false" ma:showField="PublishStatu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cba8db9d-85f8-47e4-85af-46018813972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72161567-9e55-4761-b65c-3c8149bfc4ca}" ma:internalName="TaxCatchAll" ma:showField="CatchAllData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72161567-9e55-4761-b65c-3c8149bfc4ca}" ma:internalName="TaxCatchAllLabel" ma:readOnly="true" ma:showField="CatchAllDataLabel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b64b53-fba7-43ca-b952-90e5e74773dd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0" ma:index="135" nillable="true" ma:displayName="Component" ma:internalName="Component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AE737A-72D2-4F07-84A4-D46333E273A5}">
  <ds:schemaRefs>
    <ds:schemaRef ds:uri="http://schemas.microsoft.com/office/2006/metadata/properties"/>
    <ds:schemaRef ds:uri="http://schemas.microsoft.com/office/infopath/2007/PartnerControls"/>
    <ds:schemaRef ds:uri="905c3888-6285-45d0-bd76-60a9ac2d738c"/>
    <ds:schemaRef ds:uri="a0b64b53-fba7-43ca-b952-90e5e74773dd"/>
  </ds:schemaRefs>
</ds:datastoreItem>
</file>

<file path=customXml/itemProps3.xml><?xml version="1.0" encoding="utf-8"?>
<ds:datastoreItem xmlns:ds="http://schemas.openxmlformats.org/officeDocument/2006/customXml" ds:itemID="{13369747-0A23-4774-A390-74D23E4173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5c3888-6285-45d0-bd76-60a9ac2d738c"/>
    <ds:schemaRef ds:uri="a0b64b53-fba7-43ca-b952-90e5e74773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1524</TotalTime>
  <Words>640</Words>
  <Application>Microsoft Office PowerPoint</Application>
  <PresentationFormat>全屏显示(4:3)</PresentationFormat>
  <Paragraphs>141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宋体</vt:lpstr>
      <vt:lpstr>Calibri</vt:lpstr>
      <vt:lpstr>Calibri Light</vt:lpstr>
      <vt:lpstr>Times New Roman</vt:lpstr>
      <vt:lpstr>Wingdings</vt:lpstr>
      <vt:lpstr>Wingdings 2</vt:lpstr>
      <vt:lpstr>HDOfficeLightV0</vt:lpstr>
      <vt:lpstr>专业课程综合实训III</vt:lpstr>
      <vt:lpstr>采购管理</vt:lpstr>
      <vt:lpstr>采购管理</vt:lpstr>
      <vt:lpstr>采购管理</vt:lpstr>
      <vt:lpstr>敏捷需求收集</vt:lpstr>
      <vt:lpstr>敏捷需求收集</vt:lpstr>
      <vt:lpstr>敏捷需求收集</vt:lpstr>
      <vt:lpstr>敏捷需求收集</vt:lpstr>
      <vt:lpstr>敏捷需求收集</vt:lpstr>
      <vt:lpstr>敏捷需求收集</vt:lpstr>
      <vt:lpstr>敏捷需求收集</vt:lpstr>
      <vt:lpstr>文档提交：团队负责人提交至课程平台</vt:lpstr>
      <vt:lpstr>下次实训内容：准备</vt:lpstr>
      <vt:lpstr>进度检查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专业课程综合实训III</dc:title>
  <dc:creator>DI XF</dc:creator>
  <cp:lastModifiedBy>DI XF</cp:lastModifiedBy>
  <cp:revision>58</cp:revision>
  <dcterms:created xsi:type="dcterms:W3CDTF">2022-08-25T06:00:33Z</dcterms:created>
  <dcterms:modified xsi:type="dcterms:W3CDTF">2022-10-04T10:32:08Z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0x0101008D8B3457135D67479991424C624CBB4704002439B9162B2E88498A324BEFF3815221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HiddenCategoryTags">
    <vt:lpwstr/>
  </property>
  <property fmtid="{D5CDD505-2E9C-101B-9397-08002B2CF9AE}" pid="9" name="CategoryTags">
    <vt:lpwstr/>
  </property>
  <property fmtid="{D5CDD505-2E9C-101B-9397-08002B2CF9AE}" pid="10" name="LocMarketGroupTiers">
    <vt:lpwstr/>
  </property>
  <property fmtid="{D5CDD505-2E9C-101B-9397-08002B2CF9AE}" pid="11" name="CategoryTagsTaxHTField0">
    <vt:lpwstr/>
  </property>
  <property fmtid="{D5CDD505-2E9C-101B-9397-08002B2CF9AE}" pid="12" name="HiddenCategoryTagsTaxHTField0">
    <vt:lpwstr/>
  </property>
</Properties>
</file>