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6.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7.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2.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3.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4.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15.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16.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17.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notesSlides/notesSlide18.xml" ContentType="application/vnd.openxmlformats-officedocument.presentationml.notesSlide+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notesSlides/notesSlide19.xml" ContentType="application/vnd.openxmlformats-officedocument.presentationml.notesSlide+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notesSlides/notesSlide24.xml" ContentType="application/vnd.openxmlformats-officedocument.presentationml.notesSlide+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notesSlides/notesSlide32.xml" ContentType="application/vnd.openxmlformats-officedocument.presentationml.notesSlide+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notesSlides/notesSlide33.xml" ContentType="application/vnd.openxmlformats-officedocument.presentationml.notesSlide+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notesSlides/notesSlide34.xml" ContentType="application/vnd.openxmlformats-officedocument.presentationml.notesSlide+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notesSlides/notesSlide41.xml" ContentType="application/vnd.openxmlformats-officedocument.presentationml.notesSlide+xml"/>
  <Override PartName="/ppt/diagrams/data29.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diagrams/data30.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ppt/notesSlides/notesSlide42.xml" ContentType="application/vnd.openxmlformats-officedocument.presentationml.notesSlide+xml"/>
  <Override PartName="/ppt/diagrams/data31.xml" ContentType="application/vnd.openxmlformats-officedocument.drawingml.diagramData+xml"/>
  <Override PartName="/ppt/diagrams/layout31.xml" ContentType="application/vnd.openxmlformats-officedocument.drawingml.diagramLayout+xml"/>
  <Override PartName="/ppt/diagrams/quickStyle31.xml" ContentType="application/vnd.openxmlformats-officedocument.drawingml.diagramStyle+xml"/>
  <Override PartName="/ppt/diagrams/colors31.xml" ContentType="application/vnd.openxmlformats-officedocument.drawingml.diagramColors+xml"/>
  <Override PartName="/ppt/diagrams/drawing31.xml" ContentType="application/vnd.ms-office.drawingml.diagramDrawing+xml"/>
  <Override PartName="/ppt/diagrams/data32.xml" ContentType="application/vnd.openxmlformats-officedocument.drawingml.diagramData+xml"/>
  <Override PartName="/ppt/diagrams/layout32.xml" ContentType="application/vnd.openxmlformats-officedocument.drawingml.diagramLayout+xml"/>
  <Override PartName="/ppt/diagrams/quickStyle32.xml" ContentType="application/vnd.openxmlformats-officedocument.drawingml.diagramStyle+xml"/>
  <Override PartName="/ppt/diagrams/colors32.xml" ContentType="application/vnd.openxmlformats-officedocument.drawingml.diagramColors+xml"/>
  <Override PartName="/ppt/diagrams/drawing32.xml" ContentType="application/vnd.ms-office.drawingml.diagramDrawing+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diagrams/data33.xml" ContentType="application/vnd.openxmlformats-officedocument.drawingml.diagramData+xml"/>
  <Override PartName="/ppt/diagrams/layout33.xml" ContentType="application/vnd.openxmlformats-officedocument.drawingml.diagramLayout+xml"/>
  <Override PartName="/ppt/diagrams/quickStyle33.xml" ContentType="application/vnd.openxmlformats-officedocument.drawingml.diagramStyle+xml"/>
  <Override PartName="/ppt/diagrams/colors33.xml" ContentType="application/vnd.openxmlformats-officedocument.drawingml.diagramColors+xml"/>
  <Override PartName="/ppt/diagrams/drawing33.xml" ContentType="application/vnd.ms-office.drawingml.diagramDrawing+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diagrams/data34.xml" ContentType="application/vnd.openxmlformats-officedocument.drawingml.diagramData+xml"/>
  <Override PartName="/ppt/diagrams/layout34.xml" ContentType="application/vnd.openxmlformats-officedocument.drawingml.diagramLayout+xml"/>
  <Override PartName="/ppt/diagrams/quickStyle34.xml" ContentType="application/vnd.openxmlformats-officedocument.drawingml.diagramStyle+xml"/>
  <Override PartName="/ppt/diagrams/colors34.xml" ContentType="application/vnd.openxmlformats-officedocument.drawingml.diagramColors+xml"/>
  <Override PartName="/ppt/diagrams/drawing34.xml" ContentType="application/vnd.ms-office.drawingml.diagramDrawing+xml"/>
  <Override PartName="/ppt/diagrams/data35.xml" ContentType="application/vnd.openxmlformats-officedocument.drawingml.diagramData+xml"/>
  <Override PartName="/ppt/diagrams/layout35.xml" ContentType="application/vnd.openxmlformats-officedocument.drawingml.diagramLayout+xml"/>
  <Override PartName="/ppt/diagrams/quickStyle35.xml" ContentType="application/vnd.openxmlformats-officedocument.drawingml.diagramStyle+xml"/>
  <Override PartName="/ppt/diagrams/colors35.xml" ContentType="application/vnd.openxmlformats-officedocument.drawingml.diagramColors+xml"/>
  <Override PartName="/ppt/diagrams/drawing35.xml" ContentType="application/vnd.ms-office.drawingml.diagramDrawing+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4"/>
  </p:notesMasterIdLst>
  <p:sldIdLst>
    <p:sldId id="257" r:id="rId2"/>
    <p:sldId id="709" r:id="rId3"/>
    <p:sldId id="551" r:id="rId4"/>
    <p:sldId id="442" r:id="rId5"/>
    <p:sldId id="692" r:id="rId6"/>
    <p:sldId id="535" r:id="rId7"/>
    <p:sldId id="537" r:id="rId8"/>
    <p:sldId id="444" r:id="rId9"/>
    <p:sldId id="538" r:id="rId10"/>
    <p:sldId id="400" r:id="rId11"/>
    <p:sldId id="691" r:id="rId12"/>
    <p:sldId id="679" r:id="rId13"/>
    <p:sldId id="440" r:id="rId14"/>
    <p:sldId id="680" r:id="rId15"/>
    <p:sldId id="269" r:id="rId16"/>
    <p:sldId id="445" r:id="rId17"/>
    <p:sldId id="556" r:id="rId18"/>
    <p:sldId id="710" r:id="rId19"/>
    <p:sldId id="539" r:id="rId20"/>
    <p:sldId id="447" r:id="rId21"/>
    <p:sldId id="683" r:id="rId22"/>
    <p:sldId id="681" r:id="rId23"/>
    <p:sldId id="705" r:id="rId24"/>
    <p:sldId id="708" r:id="rId25"/>
    <p:sldId id="548" r:id="rId26"/>
    <p:sldId id="682" r:id="rId27"/>
    <p:sldId id="270" r:id="rId28"/>
    <p:sldId id="486" r:id="rId29"/>
    <p:sldId id="684" r:id="rId30"/>
    <p:sldId id="557" r:id="rId31"/>
    <p:sldId id="540" r:id="rId32"/>
    <p:sldId id="490" r:id="rId33"/>
    <p:sldId id="492" r:id="rId34"/>
    <p:sldId id="552" r:id="rId35"/>
    <p:sldId id="553" r:id="rId36"/>
    <p:sldId id="694" r:id="rId37"/>
    <p:sldId id="382" r:id="rId38"/>
    <p:sldId id="455" r:id="rId39"/>
    <p:sldId id="558" r:id="rId40"/>
    <p:sldId id="495" r:id="rId41"/>
    <p:sldId id="712" r:id="rId42"/>
    <p:sldId id="559" r:id="rId43"/>
    <p:sldId id="695" r:id="rId44"/>
    <p:sldId id="515" r:id="rId45"/>
    <p:sldId id="498" r:id="rId46"/>
    <p:sldId id="541" r:id="rId47"/>
    <p:sldId id="696" r:id="rId48"/>
    <p:sldId id="271" r:id="rId49"/>
    <p:sldId id="459" r:id="rId50"/>
    <p:sldId id="542" r:id="rId51"/>
    <p:sldId id="697" r:id="rId52"/>
    <p:sldId id="516" r:id="rId53"/>
    <p:sldId id="519" r:id="rId54"/>
    <p:sldId id="698" r:id="rId55"/>
    <p:sldId id="523" r:id="rId56"/>
    <p:sldId id="520" r:id="rId57"/>
    <p:sldId id="522" r:id="rId58"/>
    <p:sldId id="699" r:id="rId59"/>
    <p:sldId id="543" r:id="rId60"/>
    <p:sldId id="434" r:id="rId61"/>
    <p:sldId id="508" r:id="rId62"/>
    <p:sldId id="711" r:id="rId63"/>
    <p:sldId id="466" r:id="rId64"/>
    <p:sldId id="510" r:id="rId65"/>
    <p:sldId id="525" r:id="rId66"/>
    <p:sldId id="546" r:id="rId67"/>
    <p:sldId id="526" r:id="rId68"/>
    <p:sldId id="700" r:id="rId69"/>
    <p:sldId id="702" r:id="rId70"/>
    <p:sldId id="512" r:id="rId71"/>
    <p:sldId id="685" r:id="rId72"/>
    <p:sldId id="686" r:id="rId73"/>
    <p:sldId id="703" r:id="rId74"/>
    <p:sldId id="704" r:id="rId75"/>
    <p:sldId id="687" r:id="rId76"/>
    <p:sldId id="436" r:id="rId77"/>
    <p:sldId id="527" r:id="rId78"/>
    <p:sldId id="470" r:id="rId79"/>
    <p:sldId id="474" r:id="rId80"/>
    <p:sldId id="688" r:id="rId81"/>
    <p:sldId id="701" r:id="rId82"/>
    <p:sldId id="689" r:id="rId83"/>
  </p:sldIdLst>
  <p:sldSz cx="9144000" cy="5715000" type="screen16x1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E102F"/>
    <a:srgbClr val="016BBB"/>
    <a:srgbClr val="E4F13B"/>
    <a:srgbClr val="F0FDA3"/>
    <a:srgbClr val="72BBFE"/>
    <a:srgbClr val="0000CC"/>
    <a:srgbClr val="026BCA"/>
    <a:srgbClr val="026DCE"/>
    <a:srgbClr val="02539C"/>
    <a:srgbClr val="026AC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929F9F4-4A8F-4326-A1B4-22849713DDAB}" styleName="深色样式 1 - 强调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E171933-4619-4E11-9A3F-F7608DF75F80}" styleName="中度样式 1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5A111915-BE36-4E01-A7E5-04B1672EAD32}" styleName="浅色样式 2 - 强调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598" autoAdjust="0"/>
    <p:restoredTop sz="88507" autoAdjust="0"/>
  </p:normalViewPr>
  <p:slideViewPr>
    <p:cSldViewPr>
      <p:cViewPr varScale="1">
        <p:scale>
          <a:sx n="116" d="100"/>
          <a:sy n="116" d="100"/>
        </p:scale>
        <p:origin x="820" y="76"/>
      </p:cViewPr>
      <p:guideLst>
        <p:guide orient="horz" pos="1800"/>
        <p:guide pos="2880"/>
      </p:guideLst>
    </p:cSldViewPr>
  </p:slideViewPr>
  <p:outlineViewPr>
    <p:cViewPr>
      <p:scale>
        <a:sx n="33" d="100"/>
        <a:sy n="33" d="100"/>
      </p:scale>
      <p:origin x="0" y="-8688"/>
    </p:cViewPr>
  </p:outlineViewPr>
  <p:notesTextViewPr>
    <p:cViewPr>
      <p:scale>
        <a:sx n="1" d="1"/>
        <a:sy n="1" d="1"/>
      </p:scale>
      <p:origin x="0" y="0"/>
    </p:cViewPr>
  </p:notesTextViewPr>
  <p:sorterViewPr>
    <p:cViewPr varScale="1">
      <p:scale>
        <a:sx n="100" d="100"/>
        <a:sy n="100" d="100"/>
      </p:scale>
      <p:origin x="0" y="0"/>
    </p:cViewPr>
  </p:sorterViewPr>
  <p:notesViewPr>
    <p:cSldViewPr>
      <p:cViewPr varScale="1">
        <p:scale>
          <a:sx n="57" d="100"/>
          <a:sy n="57" d="100"/>
        </p:scale>
        <p:origin x="2472" y="42"/>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notesMaster" Target="notesMasters/notesMaster1.xml"/><Relationship Id="rId89" Type="http://schemas.microsoft.com/office/2016/11/relationships/changesInfo" Target="changesInfos/changesInfo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 XF" userId="2a7889fc66a80f19" providerId="LiveId" clId="{89A916B7-2B6F-48B5-8E42-24E96B1183FE}"/>
    <pc:docChg chg="undo redo custSel addSld delSld modSld sldOrd">
      <pc:chgData name="DI XF" userId="2a7889fc66a80f19" providerId="LiveId" clId="{89A916B7-2B6F-48B5-8E42-24E96B1183FE}" dt="2022-08-16T09:50:27.943" v="832" actId="1076"/>
      <pc:docMkLst>
        <pc:docMk/>
      </pc:docMkLst>
      <pc:sldChg chg="addSp delSp modSp mod">
        <pc:chgData name="DI XF" userId="2a7889fc66a80f19" providerId="LiveId" clId="{89A916B7-2B6F-48B5-8E42-24E96B1183FE}" dt="2022-08-10T12:06:01.144" v="341" actId="207"/>
        <pc:sldMkLst>
          <pc:docMk/>
          <pc:sldMk cId="4174252970" sldId="257"/>
        </pc:sldMkLst>
        <pc:spChg chg="mod">
          <ac:chgData name="DI XF" userId="2a7889fc66a80f19" providerId="LiveId" clId="{89A916B7-2B6F-48B5-8E42-24E96B1183FE}" dt="2022-08-09T09:44:12.097" v="315"/>
          <ac:spMkLst>
            <pc:docMk/>
            <pc:sldMk cId="4174252970" sldId="257"/>
            <ac:spMk id="7" creationId="{00000000-0000-0000-0000-000000000000}"/>
          </ac:spMkLst>
        </pc:spChg>
        <pc:spChg chg="add mod">
          <ac:chgData name="DI XF" userId="2a7889fc66a80f19" providerId="LiveId" clId="{89A916B7-2B6F-48B5-8E42-24E96B1183FE}" dt="2022-08-10T12:06:01.144" v="341" actId="207"/>
          <ac:spMkLst>
            <pc:docMk/>
            <pc:sldMk cId="4174252970" sldId="257"/>
            <ac:spMk id="8" creationId="{ED3D6A5D-F793-4A3F-96C4-CDC0957F6A6B}"/>
          </ac:spMkLst>
        </pc:spChg>
        <pc:spChg chg="add mod">
          <ac:chgData name="DI XF" userId="2a7889fc66a80f19" providerId="LiveId" clId="{89A916B7-2B6F-48B5-8E42-24E96B1183FE}" dt="2022-08-09T10:06:05.761" v="317"/>
          <ac:spMkLst>
            <pc:docMk/>
            <pc:sldMk cId="4174252970" sldId="257"/>
            <ac:spMk id="10" creationId="{8D3135DE-7032-4055-9BC2-9A0E40D72BC3}"/>
          </ac:spMkLst>
        </pc:spChg>
        <pc:spChg chg="del">
          <ac:chgData name="DI XF" userId="2a7889fc66a80f19" providerId="LiveId" clId="{89A916B7-2B6F-48B5-8E42-24E96B1183FE}" dt="2022-08-09T10:06:04.818" v="316" actId="478"/>
          <ac:spMkLst>
            <pc:docMk/>
            <pc:sldMk cId="4174252970" sldId="257"/>
            <ac:spMk id="11" creationId="{00000000-0000-0000-0000-000000000000}"/>
          </ac:spMkLst>
        </pc:spChg>
        <pc:cxnChg chg="add mod">
          <ac:chgData name="DI XF" userId="2a7889fc66a80f19" providerId="LiveId" clId="{89A916B7-2B6F-48B5-8E42-24E96B1183FE}" dt="2022-08-09T10:06:05.761" v="317"/>
          <ac:cxnSpMkLst>
            <pc:docMk/>
            <pc:sldMk cId="4174252970" sldId="257"/>
            <ac:cxnSpMk id="12" creationId="{1631A8CC-CE46-4F47-A828-2C2CDEEBF5E5}"/>
          </ac:cxnSpMkLst>
        </pc:cxnChg>
        <pc:cxnChg chg="del">
          <ac:chgData name="DI XF" userId="2a7889fc66a80f19" providerId="LiveId" clId="{89A916B7-2B6F-48B5-8E42-24E96B1183FE}" dt="2022-08-09T10:06:04.818" v="316" actId="478"/>
          <ac:cxnSpMkLst>
            <pc:docMk/>
            <pc:sldMk cId="4174252970" sldId="257"/>
            <ac:cxnSpMk id="16" creationId="{00000000-0000-0000-0000-000000000000}"/>
          </ac:cxnSpMkLst>
        </pc:cxnChg>
      </pc:sldChg>
      <pc:sldChg chg="delSp modSp mod">
        <pc:chgData name="DI XF" userId="2a7889fc66a80f19" providerId="LiveId" clId="{89A916B7-2B6F-48B5-8E42-24E96B1183FE}" dt="2022-08-16T09:41:07.300" v="749"/>
        <pc:sldMkLst>
          <pc:docMk/>
          <pc:sldMk cId="832766505" sldId="266"/>
        </pc:sldMkLst>
        <pc:spChg chg="mod">
          <ac:chgData name="DI XF" userId="2a7889fc66a80f19" providerId="LiveId" clId="{89A916B7-2B6F-48B5-8E42-24E96B1183FE}" dt="2022-08-16T09:40:57.650" v="748"/>
          <ac:spMkLst>
            <pc:docMk/>
            <pc:sldMk cId="832766505" sldId="266"/>
            <ac:spMk id="21" creationId="{C2E003F0-65D7-419A-9BCD-913BABB4C968}"/>
          </ac:spMkLst>
        </pc:spChg>
        <pc:spChg chg="mod">
          <ac:chgData name="DI XF" userId="2a7889fc66a80f19" providerId="LiveId" clId="{89A916B7-2B6F-48B5-8E42-24E96B1183FE}" dt="2022-08-09T10:22:10.693" v="338" actId="1076"/>
          <ac:spMkLst>
            <pc:docMk/>
            <pc:sldMk cId="832766505" sldId="266"/>
            <ac:spMk id="22" creationId="{E04188E1-11A2-418E-BF14-8E17A429D47A}"/>
          </ac:spMkLst>
        </pc:spChg>
        <pc:spChg chg="mod">
          <ac:chgData name="DI XF" userId="2a7889fc66a80f19" providerId="LiveId" clId="{89A916B7-2B6F-48B5-8E42-24E96B1183FE}" dt="2022-08-16T09:41:07.300" v="749"/>
          <ac:spMkLst>
            <pc:docMk/>
            <pc:sldMk cId="832766505" sldId="266"/>
            <ac:spMk id="24" creationId="{CB3BF4CD-DDDA-4977-9256-9EF92DBE8ADD}"/>
          </ac:spMkLst>
        </pc:spChg>
        <pc:spChg chg="mod">
          <ac:chgData name="DI XF" userId="2a7889fc66a80f19" providerId="LiveId" clId="{89A916B7-2B6F-48B5-8E42-24E96B1183FE}" dt="2022-08-09T10:22:15.497" v="339" actId="1076"/>
          <ac:spMkLst>
            <pc:docMk/>
            <pc:sldMk cId="832766505" sldId="266"/>
            <ac:spMk id="25" creationId="{081AE57D-241E-4749-849D-0612C1D1A45F}"/>
          </ac:spMkLst>
        </pc:spChg>
        <pc:spChg chg="mod">
          <ac:chgData name="DI XF" userId="2a7889fc66a80f19" providerId="LiveId" clId="{89A916B7-2B6F-48B5-8E42-24E96B1183FE}" dt="2022-08-09T09:44:12.097" v="315"/>
          <ac:spMkLst>
            <pc:docMk/>
            <pc:sldMk cId="832766505" sldId="266"/>
            <ac:spMk id="26" creationId="{00000000-0000-0000-0000-000000000000}"/>
          </ac:spMkLst>
        </pc:spChg>
        <pc:spChg chg="mod">
          <ac:chgData name="DI XF" userId="2a7889fc66a80f19" providerId="LiveId" clId="{89A916B7-2B6F-48B5-8E42-24E96B1183FE}" dt="2022-08-09T10:21:40.529" v="320" actId="20577"/>
          <ac:spMkLst>
            <pc:docMk/>
            <pc:sldMk cId="832766505" sldId="266"/>
            <ac:spMk id="30" creationId="{00000000-0000-0000-0000-000000000000}"/>
          </ac:spMkLst>
        </pc:spChg>
        <pc:spChg chg="mod">
          <ac:chgData name="DI XF" userId="2a7889fc66a80f19" providerId="LiveId" clId="{89A916B7-2B6F-48B5-8E42-24E96B1183FE}" dt="2022-08-09T10:21:56.161" v="333" actId="1076"/>
          <ac:spMkLst>
            <pc:docMk/>
            <pc:sldMk cId="832766505" sldId="266"/>
            <ac:spMk id="32" creationId="{00000000-0000-0000-0000-000000000000}"/>
          </ac:spMkLst>
        </pc:spChg>
        <pc:spChg chg="mod">
          <ac:chgData name="DI XF" userId="2a7889fc66a80f19" providerId="LiveId" clId="{89A916B7-2B6F-48B5-8E42-24E96B1183FE}" dt="2022-08-16T09:40:30.642" v="744"/>
          <ac:spMkLst>
            <pc:docMk/>
            <pc:sldMk cId="832766505" sldId="266"/>
            <ac:spMk id="61" creationId="{00000000-0000-0000-0000-000000000000}"/>
          </ac:spMkLst>
        </pc:spChg>
        <pc:spChg chg="mod">
          <ac:chgData name="DI XF" userId="2a7889fc66a80f19" providerId="LiveId" clId="{89A916B7-2B6F-48B5-8E42-24E96B1183FE}" dt="2022-08-09T10:21:58.864" v="334" actId="1076"/>
          <ac:spMkLst>
            <pc:docMk/>
            <pc:sldMk cId="832766505" sldId="266"/>
            <ac:spMk id="62" creationId="{00000000-0000-0000-0000-000000000000}"/>
          </ac:spMkLst>
        </pc:spChg>
        <pc:spChg chg="mod">
          <ac:chgData name="DI XF" userId="2a7889fc66a80f19" providerId="LiveId" clId="{89A916B7-2B6F-48B5-8E42-24E96B1183FE}" dt="2022-08-16T09:40:38.816" v="745"/>
          <ac:spMkLst>
            <pc:docMk/>
            <pc:sldMk cId="832766505" sldId="266"/>
            <ac:spMk id="64" creationId="{00000000-0000-0000-0000-000000000000}"/>
          </ac:spMkLst>
        </pc:spChg>
        <pc:spChg chg="mod">
          <ac:chgData name="DI XF" userId="2a7889fc66a80f19" providerId="LiveId" clId="{89A916B7-2B6F-48B5-8E42-24E96B1183FE}" dt="2022-08-09T10:22:02.395" v="335" actId="1076"/>
          <ac:spMkLst>
            <pc:docMk/>
            <pc:sldMk cId="832766505" sldId="266"/>
            <ac:spMk id="65" creationId="{00000000-0000-0000-0000-000000000000}"/>
          </ac:spMkLst>
        </pc:spChg>
        <pc:spChg chg="mod">
          <ac:chgData name="DI XF" userId="2a7889fc66a80f19" providerId="LiveId" clId="{89A916B7-2B6F-48B5-8E42-24E96B1183FE}" dt="2022-08-16T09:40:43.726" v="746"/>
          <ac:spMkLst>
            <pc:docMk/>
            <pc:sldMk cId="832766505" sldId="266"/>
            <ac:spMk id="67" creationId="{00000000-0000-0000-0000-000000000000}"/>
          </ac:spMkLst>
        </pc:spChg>
        <pc:spChg chg="mod">
          <ac:chgData name="DI XF" userId="2a7889fc66a80f19" providerId="LiveId" clId="{89A916B7-2B6F-48B5-8E42-24E96B1183FE}" dt="2022-08-09T10:22:04.332" v="336" actId="1076"/>
          <ac:spMkLst>
            <pc:docMk/>
            <pc:sldMk cId="832766505" sldId="266"/>
            <ac:spMk id="68" creationId="{00000000-0000-0000-0000-000000000000}"/>
          </ac:spMkLst>
        </pc:spChg>
        <pc:spChg chg="mod">
          <ac:chgData name="DI XF" userId="2a7889fc66a80f19" providerId="LiveId" clId="{89A916B7-2B6F-48B5-8E42-24E96B1183FE}" dt="2022-08-16T09:40:51.150" v="747"/>
          <ac:spMkLst>
            <pc:docMk/>
            <pc:sldMk cId="832766505" sldId="266"/>
            <ac:spMk id="70" creationId="{00000000-0000-0000-0000-000000000000}"/>
          </ac:spMkLst>
        </pc:spChg>
        <pc:spChg chg="mod">
          <ac:chgData name="DI XF" userId="2a7889fc66a80f19" providerId="LiveId" clId="{89A916B7-2B6F-48B5-8E42-24E96B1183FE}" dt="2022-08-09T10:22:06.480" v="337" actId="1076"/>
          <ac:spMkLst>
            <pc:docMk/>
            <pc:sldMk cId="832766505" sldId="266"/>
            <ac:spMk id="71" creationId="{00000000-0000-0000-0000-000000000000}"/>
          </ac:spMkLst>
        </pc:spChg>
        <pc:grpChg chg="mod">
          <ac:chgData name="DI XF" userId="2a7889fc66a80f19" providerId="LiveId" clId="{89A916B7-2B6F-48B5-8E42-24E96B1183FE}" dt="2022-08-16T09:40:15.630" v="743" actId="1076"/>
          <ac:grpSpMkLst>
            <pc:docMk/>
            <pc:sldMk cId="832766505" sldId="266"/>
            <ac:grpSpMk id="20" creationId="{2DF22937-7122-4DB5-8EAD-483127387AB2}"/>
          </ac:grpSpMkLst>
        </pc:grpChg>
        <pc:grpChg chg="mod">
          <ac:chgData name="DI XF" userId="2a7889fc66a80f19" providerId="LiveId" clId="{89A916B7-2B6F-48B5-8E42-24E96B1183FE}" dt="2022-08-16T09:40:15.630" v="743" actId="1076"/>
          <ac:grpSpMkLst>
            <pc:docMk/>
            <pc:sldMk cId="832766505" sldId="266"/>
            <ac:grpSpMk id="23" creationId="{EBE967E8-E4DE-41C0-B6DC-33524F68B498}"/>
          </ac:grpSpMkLst>
        </pc:grpChg>
        <pc:grpChg chg="del">
          <ac:chgData name="DI XF" userId="2a7889fc66a80f19" providerId="LiveId" clId="{89A916B7-2B6F-48B5-8E42-24E96B1183FE}" dt="2022-08-16T09:40:11.662" v="742" actId="478"/>
          <ac:grpSpMkLst>
            <pc:docMk/>
            <pc:sldMk cId="832766505" sldId="266"/>
            <ac:grpSpMk id="59" creationId="{00000000-0000-0000-0000-000000000000}"/>
          </ac:grpSpMkLst>
        </pc:grpChg>
        <pc:grpChg chg="mod">
          <ac:chgData name="DI XF" userId="2a7889fc66a80f19" providerId="LiveId" clId="{89A916B7-2B6F-48B5-8E42-24E96B1183FE}" dt="2022-08-16T09:40:15.630" v="743" actId="1076"/>
          <ac:grpSpMkLst>
            <pc:docMk/>
            <pc:sldMk cId="832766505" sldId="266"/>
            <ac:grpSpMk id="60" creationId="{00000000-0000-0000-0000-000000000000}"/>
          </ac:grpSpMkLst>
        </pc:grpChg>
        <pc:grpChg chg="mod">
          <ac:chgData name="DI XF" userId="2a7889fc66a80f19" providerId="LiveId" clId="{89A916B7-2B6F-48B5-8E42-24E96B1183FE}" dt="2022-08-16T09:40:15.630" v="743" actId="1076"/>
          <ac:grpSpMkLst>
            <pc:docMk/>
            <pc:sldMk cId="832766505" sldId="266"/>
            <ac:grpSpMk id="63" creationId="{00000000-0000-0000-0000-000000000000}"/>
          </ac:grpSpMkLst>
        </pc:grpChg>
        <pc:grpChg chg="mod">
          <ac:chgData name="DI XF" userId="2a7889fc66a80f19" providerId="LiveId" clId="{89A916B7-2B6F-48B5-8E42-24E96B1183FE}" dt="2022-08-16T09:40:15.630" v="743" actId="1076"/>
          <ac:grpSpMkLst>
            <pc:docMk/>
            <pc:sldMk cId="832766505" sldId="266"/>
            <ac:grpSpMk id="66" creationId="{00000000-0000-0000-0000-000000000000}"/>
          </ac:grpSpMkLst>
        </pc:grpChg>
        <pc:grpChg chg="mod">
          <ac:chgData name="DI XF" userId="2a7889fc66a80f19" providerId="LiveId" clId="{89A916B7-2B6F-48B5-8E42-24E96B1183FE}" dt="2022-08-16T09:40:15.630" v="743" actId="1076"/>
          <ac:grpSpMkLst>
            <pc:docMk/>
            <pc:sldMk cId="832766505" sldId="266"/>
            <ac:grpSpMk id="69" creationId="{00000000-0000-0000-0000-000000000000}"/>
          </ac:grpSpMkLst>
        </pc:grpChg>
      </pc:sldChg>
      <pc:sldChg chg="add del">
        <pc:chgData name="DI XF" userId="2a7889fc66a80f19" providerId="LiveId" clId="{89A916B7-2B6F-48B5-8E42-24E96B1183FE}" dt="2022-08-16T09:37:52.634" v="696" actId="47"/>
        <pc:sldMkLst>
          <pc:docMk/>
          <pc:sldMk cId="1523265604" sldId="268"/>
        </pc:sldMkLst>
      </pc:sldChg>
      <pc:sldChg chg="modSp del">
        <pc:chgData name="DI XF" userId="2a7889fc66a80f19" providerId="LiveId" clId="{89A916B7-2B6F-48B5-8E42-24E96B1183FE}" dt="2022-08-16T09:37:48.232" v="694" actId="2696"/>
        <pc:sldMkLst>
          <pc:docMk/>
          <pc:sldMk cId="2878578343" sldId="268"/>
        </pc:sldMkLst>
        <pc:spChg chg="mod">
          <ac:chgData name="DI XF" userId="2a7889fc66a80f19" providerId="LiveId" clId="{89A916B7-2B6F-48B5-8E42-24E96B1183FE}" dt="2022-08-09T09:44:00.146" v="313"/>
          <ac:spMkLst>
            <pc:docMk/>
            <pc:sldMk cId="2878578343" sldId="268"/>
            <ac:spMk id="5" creationId="{00000000-0000-0000-0000-000000000000}"/>
          </ac:spMkLst>
        </pc:spChg>
      </pc:sldChg>
      <pc:sldChg chg="add del">
        <pc:chgData name="DI XF" userId="2a7889fc66a80f19" providerId="LiveId" clId="{89A916B7-2B6F-48B5-8E42-24E96B1183FE}" dt="2022-08-16T09:37:40.626" v="692"/>
        <pc:sldMkLst>
          <pc:docMk/>
          <pc:sldMk cId="752646361" sldId="269"/>
        </pc:sldMkLst>
      </pc:sldChg>
      <pc:sldChg chg="modSp add del">
        <pc:chgData name="DI XF" userId="2a7889fc66a80f19" providerId="LiveId" clId="{89A916B7-2B6F-48B5-8E42-24E96B1183FE}" dt="2022-08-16T09:40:30.642" v="744"/>
        <pc:sldMkLst>
          <pc:docMk/>
          <pc:sldMk cId="3735595769" sldId="269"/>
        </pc:sldMkLst>
        <pc:spChg chg="mod">
          <ac:chgData name="DI XF" userId="2a7889fc66a80f19" providerId="LiveId" clId="{89A916B7-2B6F-48B5-8E42-24E96B1183FE}" dt="2022-08-16T09:40:30.642" v="744"/>
          <ac:spMkLst>
            <pc:docMk/>
            <pc:sldMk cId="3735595769" sldId="269"/>
            <ac:spMk id="5" creationId="{00000000-0000-0000-0000-000000000000}"/>
          </ac:spMkLst>
        </pc:spChg>
      </pc:sldChg>
      <pc:sldChg chg="modSp">
        <pc:chgData name="DI XF" userId="2a7889fc66a80f19" providerId="LiveId" clId="{89A916B7-2B6F-48B5-8E42-24E96B1183FE}" dt="2022-08-16T09:40:38.816" v="745"/>
        <pc:sldMkLst>
          <pc:docMk/>
          <pc:sldMk cId="528030632" sldId="270"/>
        </pc:sldMkLst>
        <pc:spChg chg="mod">
          <ac:chgData name="DI XF" userId="2a7889fc66a80f19" providerId="LiveId" clId="{89A916B7-2B6F-48B5-8E42-24E96B1183FE}" dt="2022-08-16T09:40:38.816" v="745"/>
          <ac:spMkLst>
            <pc:docMk/>
            <pc:sldMk cId="528030632" sldId="270"/>
            <ac:spMk id="5" creationId="{00000000-0000-0000-0000-000000000000}"/>
          </ac:spMkLst>
        </pc:spChg>
      </pc:sldChg>
      <pc:sldChg chg="modSp">
        <pc:chgData name="DI XF" userId="2a7889fc66a80f19" providerId="LiveId" clId="{89A916B7-2B6F-48B5-8E42-24E96B1183FE}" dt="2022-08-16T09:40:51.150" v="747"/>
        <pc:sldMkLst>
          <pc:docMk/>
          <pc:sldMk cId="3074548561" sldId="271"/>
        </pc:sldMkLst>
        <pc:spChg chg="mod">
          <ac:chgData name="DI XF" userId="2a7889fc66a80f19" providerId="LiveId" clId="{89A916B7-2B6F-48B5-8E42-24E96B1183FE}" dt="2022-08-16T09:40:51.150" v="747"/>
          <ac:spMkLst>
            <pc:docMk/>
            <pc:sldMk cId="3074548561" sldId="271"/>
            <ac:spMk id="5" creationId="{00000000-0000-0000-0000-000000000000}"/>
          </ac:spMkLst>
        </pc:spChg>
      </pc:sldChg>
      <pc:sldChg chg="modSp">
        <pc:chgData name="DI XF" userId="2a7889fc66a80f19" providerId="LiveId" clId="{89A916B7-2B6F-48B5-8E42-24E96B1183FE}" dt="2022-08-16T09:40:43.726" v="746"/>
        <pc:sldMkLst>
          <pc:docMk/>
          <pc:sldMk cId="1323245749" sldId="382"/>
        </pc:sldMkLst>
        <pc:spChg chg="mod">
          <ac:chgData name="DI XF" userId="2a7889fc66a80f19" providerId="LiveId" clId="{89A916B7-2B6F-48B5-8E42-24E96B1183FE}" dt="2022-08-16T09:40:43.726" v="746"/>
          <ac:spMkLst>
            <pc:docMk/>
            <pc:sldMk cId="1323245749" sldId="382"/>
            <ac:spMk id="5" creationId="{00000000-0000-0000-0000-000000000000}"/>
          </ac:spMkLst>
        </pc:spChg>
      </pc:sldChg>
      <pc:sldChg chg="modSp add mod">
        <pc:chgData name="DI XF" userId="2a7889fc66a80f19" providerId="LiveId" clId="{89A916B7-2B6F-48B5-8E42-24E96B1183FE}" dt="2022-08-16T09:40:08.152" v="741" actId="1076"/>
        <pc:sldMkLst>
          <pc:docMk/>
          <pc:sldMk cId="679732332" sldId="400"/>
        </pc:sldMkLst>
        <pc:spChg chg="mod">
          <ac:chgData name="DI XF" userId="2a7889fc66a80f19" providerId="LiveId" clId="{89A916B7-2B6F-48B5-8E42-24E96B1183FE}" dt="2022-08-16T09:39:51.075" v="736"/>
          <ac:spMkLst>
            <pc:docMk/>
            <pc:sldMk cId="679732332" sldId="400"/>
            <ac:spMk id="2" creationId="{00000000-0000-0000-0000-000000000000}"/>
          </ac:spMkLst>
        </pc:spChg>
        <pc:spChg chg="mod">
          <ac:chgData name="DI XF" userId="2a7889fc66a80f19" providerId="LiveId" clId="{89A916B7-2B6F-48B5-8E42-24E96B1183FE}" dt="2022-08-16T09:40:08.152" v="741" actId="1076"/>
          <ac:spMkLst>
            <pc:docMk/>
            <pc:sldMk cId="679732332" sldId="400"/>
            <ac:spMk id="3" creationId="{00000000-0000-0000-0000-000000000000}"/>
          </ac:spMkLst>
        </pc:spChg>
        <pc:spChg chg="mod">
          <ac:chgData name="DI XF" userId="2a7889fc66a80f19" providerId="LiveId" clId="{89A916B7-2B6F-48B5-8E42-24E96B1183FE}" dt="2022-08-16T09:40:08.152" v="741" actId="1076"/>
          <ac:spMkLst>
            <pc:docMk/>
            <pc:sldMk cId="679732332" sldId="400"/>
            <ac:spMk id="6" creationId="{00000000-0000-0000-0000-000000000000}"/>
          </ac:spMkLst>
        </pc:spChg>
        <pc:spChg chg="mod">
          <ac:chgData name="DI XF" userId="2a7889fc66a80f19" providerId="LiveId" clId="{89A916B7-2B6F-48B5-8E42-24E96B1183FE}" dt="2022-08-16T09:40:04.429" v="740" actId="20577"/>
          <ac:spMkLst>
            <pc:docMk/>
            <pc:sldMk cId="679732332" sldId="400"/>
            <ac:spMk id="9" creationId="{00000000-0000-0000-0000-000000000000}"/>
          </ac:spMkLst>
        </pc:spChg>
      </pc:sldChg>
      <pc:sldChg chg="modSp del">
        <pc:chgData name="DI XF" userId="2a7889fc66a80f19" providerId="LiveId" clId="{89A916B7-2B6F-48B5-8E42-24E96B1183FE}" dt="2022-08-16T09:37:48.232" v="694" actId="2696"/>
        <pc:sldMkLst>
          <pc:docMk/>
          <pc:sldMk cId="3393081566" sldId="400"/>
        </pc:sldMkLst>
        <pc:spChg chg="mod">
          <ac:chgData name="DI XF" userId="2a7889fc66a80f19" providerId="LiveId" clId="{89A916B7-2B6F-48B5-8E42-24E96B1183FE}" dt="2022-08-09T09:44:00.146" v="313"/>
          <ac:spMkLst>
            <pc:docMk/>
            <pc:sldMk cId="3393081566" sldId="400"/>
            <ac:spMk id="2" creationId="{00000000-0000-0000-0000-000000000000}"/>
          </ac:spMkLst>
        </pc:spChg>
      </pc:sldChg>
      <pc:sldChg chg="modSp">
        <pc:chgData name="DI XF" userId="2a7889fc66a80f19" providerId="LiveId" clId="{89A916B7-2B6F-48B5-8E42-24E96B1183FE}" dt="2022-08-16T09:40:57.650" v="748"/>
        <pc:sldMkLst>
          <pc:docMk/>
          <pc:sldMk cId="844179152" sldId="434"/>
        </pc:sldMkLst>
        <pc:spChg chg="mod">
          <ac:chgData name="DI XF" userId="2a7889fc66a80f19" providerId="LiveId" clId="{89A916B7-2B6F-48B5-8E42-24E96B1183FE}" dt="2022-08-16T09:40:57.650" v="748"/>
          <ac:spMkLst>
            <pc:docMk/>
            <pc:sldMk cId="844179152" sldId="434"/>
            <ac:spMk id="5" creationId="{00000000-0000-0000-0000-000000000000}"/>
          </ac:spMkLst>
        </pc:spChg>
      </pc:sldChg>
      <pc:sldChg chg="modSp">
        <pc:chgData name="DI XF" userId="2a7889fc66a80f19" providerId="LiveId" clId="{89A916B7-2B6F-48B5-8E42-24E96B1183FE}" dt="2022-08-16T09:41:07.300" v="749"/>
        <pc:sldMkLst>
          <pc:docMk/>
          <pc:sldMk cId="1440912284" sldId="436"/>
        </pc:sldMkLst>
        <pc:spChg chg="mod">
          <ac:chgData name="DI XF" userId="2a7889fc66a80f19" providerId="LiveId" clId="{89A916B7-2B6F-48B5-8E42-24E96B1183FE}" dt="2022-08-16T09:41:07.300" v="749"/>
          <ac:spMkLst>
            <pc:docMk/>
            <pc:sldMk cId="1440912284" sldId="436"/>
            <ac:spMk id="5" creationId="{00000000-0000-0000-0000-000000000000}"/>
          </ac:spMkLst>
        </pc:spChg>
      </pc:sldChg>
      <pc:sldChg chg="addSp delSp modSp add del mod">
        <pc:chgData name="DI XF" userId="2a7889fc66a80f19" providerId="LiveId" clId="{89A916B7-2B6F-48B5-8E42-24E96B1183FE}" dt="2022-08-16T09:37:59.307" v="699" actId="47"/>
        <pc:sldMkLst>
          <pc:docMk/>
          <pc:sldMk cId="3207732310" sldId="438"/>
        </pc:sldMkLst>
        <pc:spChg chg="mod">
          <ac:chgData name="DI XF" userId="2a7889fc66a80f19" providerId="LiveId" clId="{89A916B7-2B6F-48B5-8E42-24E96B1183FE}" dt="2022-08-09T09:44:12.097" v="315"/>
          <ac:spMkLst>
            <pc:docMk/>
            <pc:sldMk cId="3207732310" sldId="438"/>
            <ac:spMk id="2" creationId="{00000000-0000-0000-0000-000000000000}"/>
          </ac:spMkLst>
        </pc:spChg>
        <pc:spChg chg="add del mod">
          <ac:chgData name="DI XF" userId="2a7889fc66a80f19" providerId="LiveId" clId="{89A916B7-2B6F-48B5-8E42-24E96B1183FE}" dt="2022-08-09T08:44:42.213" v="2" actId="21"/>
          <ac:spMkLst>
            <pc:docMk/>
            <pc:sldMk cId="3207732310" sldId="438"/>
            <ac:spMk id="7" creationId="{9C3288A2-9FA4-47D9-89C1-34F9D6220290}"/>
          </ac:spMkLst>
        </pc:spChg>
      </pc:sldChg>
      <pc:sldChg chg="modSp mod ord">
        <pc:chgData name="DI XF" userId="2a7889fc66a80f19" providerId="LiveId" clId="{89A916B7-2B6F-48B5-8E42-24E96B1183FE}" dt="2022-08-10T12:06:14.021" v="344"/>
        <pc:sldMkLst>
          <pc:docMk/>
          <pc:sldMk cId="444027647" sldId="440"/>
        </pc:sldMkLst>
        <pc:spChg chg="mod">
          <ac:chgData name="DI XF" userId="2a7889fc66a80f19" providerId="LiveId" clId="{89A916B7-2B6F-48B5-8E42-24E96B1183FE}" dt="2022-08-09T09:44:12.097" v="315"/>
          <ac:spMkLst>
            <pc:docMk/>
            <pc:sldMk cId="444027647" sldId="440"/>
            <ac:spMk id="2" creationId="{00000000-0000-0000-0000-000000000000}"/>
          </ac:spMkLst>
        </pc:spChg>
        <pc:spChg chg="mod">
          <ac:chgData name="DI XF" userId="2a7889fc66a80f19" providerId="LiveId" clId="{89A916B7-2B6F-48B5-8E42-24E96B1183FE}" dt="2022-08-10T12:06:11.056" v="342" actId="6549"/>
          <ac:spMkLst>
            <pc:docMk/>
            <pc:sldMk cId="444027647" sldId="440"/>
            <ac:spMk id="9" creationId="{00000000-0000-0000-0000-000000000000}"/>
          </ac:spMkLst>
        </pc:spChg>
      </pc:sldChg>
      <pc:sldChg chg="modSp add mod">
        <pc:chgData name="DI XF" userId="2a7889fc66a80f19" providerId="LiveId" clId="{89A916B7-2B6F-48B5-8E42-24E96B1183FE}" dt="2022-08-16T09:38:02.484" v="703"/>
        <pc:sldMkLst>
          <pc:docMk/>
          <pc:sldMk cId="1169863345" sldId="442"/>
        </pc:sldMkLst>
        <pc:spChg chg="mod">
          <ac:chgData name="DI XF" userId="2a7889fc66a80f19" providerId="LiveId" clId="{89A916B7-2B6F-48B5-8E42-24E96B1183FE}" dt="2022-08-16T09:38:02.484" v="703"/>
          <ac:spMkLst>
            <pc:docMk/>
            <pc:sldMk cId="1169863345" sldId="442"/>
            <ac:spMk id="2" creationId="{00000000-0000-0000-0000-000000000000}"/>
          </ac:spMkLst>
        </pc:spChg>
      </pc:sldChg>
      <pc:sldChg chg="modSp del mod">
        <pc:chgData name="DI XF" userId="2a7889fc66a80f19" providerId="LiveId" clId="{89A916B7-2B6F-48B5-8E42-24E96B1183FE}" dt="2022-08-16T09:37:48.232" v="694" actId="2696"/>
        <pc:sldMkLst>
          <pc:docMk/>
          <pc:sldMk cId="2847964382" sldId="442"/>
        </pc:sldMkLst>
        <pc:spChg chg="mod">
          <ac:chgData name="DI XF" userId="2a7889fc66a80f19" providerId="LiveId" clId="{89A916B7-2B6F-48B5-8E42-24E96B1183FE}" dt="2022-08-09T09:44:00.146" v="313"/>
          <ac:spMkLst>
            <pc:docMk/>
            <pc:sldMk cId="2847964382" sldId="442"/>
            <ac:spMk id="2" creationId="{00000000-0000-0000-0000-000000000000}"/>
          </ac:spMkLst>
        </pc:spChg>
        <pc:graphicFrameChg chg="mod modGraphic">
          <ac:chgData name="DI XF" userId="2a7889fc66a80f19" providerId="LiveId" clId="{89A916B7-2B6F-48B5-8E42-24E96B1183FE}" dt="2022-08-10T12:07:21.973" v="350" actId="113"/>
          <ac:graphicFrameMkLst>
            <pc:docMk/>
            <pc:sldMk cId="2847964382" sldId="442"/>
            <ac:graphicFrameMk id="4" creationId="{00000000-0000-0000-0000-000000000000}"/>
          </ac:graphicFrameMkLst>
        </pc:graphicFrameChg>
      </pc:sldChg>
      <pc:sldChg chg="modSp del mod">
        <pc:chgData name="DI XF" userId="2a7889fc66a80f19" providerId="LiveId" clId="{89A916B7-2B6F-48B5-8E42-24E96B1183FE}" dt="2022-08-16T09:37:48.232" v="694" actId="2696"/>
        <pc:sldMkLst>
          <pc:docMk/>
          <pc:sldMk cId="1394952454" sldId="444"/>
        </pc:sldMkLst>
        <pc:spChg chg="mod">
          <ac:chgData name="DI XF" userId="2a7889fc66a80f19" providerId="LiveId" clId="{89A916B7-2B6F-48B5-8E42-24E96B1183FE}" dt="2022-08-09T09:44:00.146" v="313"/>
          <ac:spMkLst>
            <pc:docMk/>
            <pc:sldMk cId="1394952454" sldId="444"/>
            <ac:spMk id="2" creationId="{00000000-0000-0000-0000-000000000000}"/>
          </ac:spMkLst>
        </pc:spChg>
        <pc:spChg chg="mod">
          <ac:chgData name="DI XF" userId="2a7889fc66a80f19" providerId="LiveId" clId="{89A916B7-2B6F-48B5-8E42-24E96B1183FE}" dt="2022-08-09T08:49:30.283" v="53" actId="403"/>
          <ac:spMkLst>
            <pc:docMk/>
            <pc:sldMk cId="1394952454" sldId="444"/>
            <ac:spMk id="9" creationId="{00000000-0000-0000-0000-000000000000}"/>
          </ac:spMkLst>
        </pc:spChg>
      </pc:sldChg>
      <pc:sldChg chg="modSp add mod">
        <pc:chgData name="DI XF" userId="2a7889fc66a80f19" providerId="LiveId" clId="{89A916B7-2B6F-48B5-8E42-24E96B1183FE}" dt="2022-08-16T09:38:03.724" v="705"/>
        <pc:sldMkLst>
          <pc:docMk/>
          <pc:sldMk cId="2266679616" sldId="444"/>
        </pc:sldMkLst>
        <pc:spChg chg="mod">
          <ac:chgData name="DI XF" userId="2a7889fc66a80f19" providerId="LiveId" clId="{89A916B7-2B6F-48B5-8E42-24E96B1183FE}" dt="2022-08-16T09:38:03.724" v="705"/>
          <ac:spMkLst>
            <pc:docMk/>
            <pc:sldMk cId="2266679616" sldId="444"/>
            <ac:spMk id="2" creationId="{00000000-0000-0000-0000-000000000000}"/>
          </ac:spMkLst>
        </pc:spChg>
      </pc:sldChg>
      <pc:sldChg chg="modSp">
        <pc:chgData name="DI XF" userId="2a7889fc66a80f19" providerId="LiveId" clId="{89A916B7-2B6F-48B5-8E42-24E96B1183FE}" dt="2022-08-16T09:41:24.877" v="751" actId="6549"/>
        <pc:sldMkLst>
          <pc:docMk/>
          <pc:sldMk cId="2687003184" sldId="445"/>
        </pc:sldMkLst>
        <pc:spChg chg="mod">
          <ac:chgData name="DI XF" userId="2a7889fc66a80f19" providerId="LiveId" clId="{89A916B7-2B6F-48B5-8E42-24E96B1183FE}" dt="2022-08-16T09:40:30.642" v="744"/>
          <ac:spMkLst>
            <pc:docMk/>
            <pc:sldMk cId="2687003184" sldId="445"/>
            <ac:spMk id="2" creationId="{00000000-0000-0000-0000-000000000000}"/>
          </ac:spMkLst>
        </pc:spChg>
        <pc:spChg chg="mod">
          <ac:chgData name="DI XF" userId="2a7889fc66a80f19" providerId="LiveId" clId="{89A916B7-2B6F-48B5-8E42-24E96B1183FE}" dt="2022-08-16T09:41:24.877" v="751" actId="6549"/>
          <ac:spMkLst>
            <pc:docMk/>
            <pc:sldMk cId="2687003184" sldId="445"/>
            <ac:spMk id="9" creationId="{00000000-0000-0000-0000-000000000000}"/>
          </ac:spMkLst>
        </pc:spChg>
      </pc:sldChg>
      <pc:sldChg chg="addSp delSp modSp mod">
        <pc:chgData name="DI XF" userId="2a7889fc66a80f19" providerId="LiveId" clId="{89A916B7-2B6F-48B5-8E42-24E96B1183FE}" dt="2022-08-16T09:42:08.204" v="759" actId="207"/>
        <pc:sldMkLst>
          <pc:docMk/>
          <pc:sldMk cId="1610564890" sldId="447"/>
        </pc:sldMkLst>
        <pc:spChg chg="mod">
          <ac:chgData name="DI XF" userId="2a7889fc66a80f19" providerId="LiveId" clId="{89A916B7-2B6F-48B5-8E42-24E96B1183FE}" dt="2022-08-16T09:40:30.642" v="744"/>
          <ac:spMkLst>
            <pc:docMk/>
            <pc:sldMk cId="1610564890" sldId="447"/>
            <ac:spMk id="2" creationId="{00000000-0000-0000-0000-000000000000}"/>
          </ac:spMkLst>
        </pc:spChg>
        <pc:spChg chg="del">
          <ac:chgData name="DI XF" userId="2a7889fc66a80f19" providerId="LiveId" clId="{89A916B7-2B6F-48B5-8E42-24E96B1183FE}" dt="2022-08-10T12:09:23.717" v="393" actId="21"/>
          <ac:spMkLst>
            <pc:docMk/>
            <pc:sldMk cId="1610564890" sldId="447"/>
            <ac:spMk id="4" creationId="{00000000-0000-0000-0000-000000000000}"/>
          </ac:spMkLst>
        </pc:spChg>
        <pc:graphicFrameChg chg="del">
          <ac:chgData name="DI XF" userId="2a7889fc66a80f19" providerId="LiveId" clId="{89A916B7-2B6F-48B5-8E42-24E96B1183FE}" dt="2022-08-09T08:54:50.626" v="145" actId="478"/>
          <ac:graphicFrameMkLst>
            <pc:docMk/>
            <pc:sldMk cId="1610564890" sldId="447"/>
            <ac:graphicFrameMk id="6" creationId="{00000000-0000-0000-0000-000000000000}"/>
          </ac:graphicFrameMkLst>
        </pc:graphicFrameChg>
        <pc:graphicFrameChg chg="add mod modGraphic">
          <ac:chgData name="DI XF" userId="2a7889fc66a80f19" providerId="LiveId" clId="{89A916B7-2B6F-48B5-8E42-24E96B1183FE}" dt="2022-08-16T09:42:08.204" v="759" actId="207"/>
          <ac:graphicFrameMkLst>
            <pc:docMk/>
            <pc:sldMk cId="1610564890" sldId="447"/>
            <ac:graphicFrameMk id="7" creationId="{31574E7D-0B32-49A5-8946-39488FA68D2B}"/>
          </ac:graphicFrameMkLst>
        </pc:graphicFrameChg>
        <pc:picChg chg="del">
          <ac:chgData name="DI XF" userId="2a7889fc66a80f19" providerId="LiveId" clId="{89A916B7-2B6F-48B5-8E42-24E96B1183FE}" dt="2022-08-10T12:09:23.717" v="393" actId="21"/>
          <ac:picMkLst>
            <pc:docMk/>
            <pc:sldMk cId="1610564890" sldId="447"/>
            <ac:picMk id="3" creationId="{4C67B140-5487-4378-AA81-968F87BFBEFB}"/>
          </ac:picMkLst>
        </pc:picChg>
      </pc:sldChg>
      <pc:sldChg chg="addSp modSp mod">
        <pc:chgData name="DI XF" userId="2a7889fc66a80f19" providerId="LiveId" clId="{89A916B7-2B6F-48B5-8E42-24E96B1183FE}" dt="2022-08-16T09:40:43.726" v="746"/>
        <pc:sldMkLst>
          <pc:docMk/>
          <pc:sldMk cId="4053812577" sldId="455"/>
        </pc:sldMkLst>
        <pc:spChg chg="mod">
          <ac:chgData name="DI XF" userId="2a7889fc66a80f19" providerId="LiveId" clId="{89A916B7-2B6F-48B5-8E42-24E96B1183FE}" dt="2022-08-16T09:40:43.726" v="746"/>
          <ac:spMkLst>
            <pc:docMk/>
            <pc:sldMk cId="4053812577" sldId="455"/>
            <ac:spMk id="2" creationId="{00000000-0000-0000-0000-000000000000}"/>
          </ac:spMkLst>
        </pc:spChg>
        <pc:spChg chg="add mod">
          <ac:chgData name="DI XF" userId="2a7889fc66a80f19" providerId="LiveId" clId="{89A916B7-2B6F-48B5-8E42-24E96B1183FE}" dt="2022-08-10T12:11:22.386" v="420" actId="14100"/>
          <ac:spMkLst>
            <pc:docMk/>
            <pc:sldMk cId="4053812577" sldId="455"/>
            <ac:spMk id="5" creationId="{0F7B8C23-C3E5-40A1-8CC9-998BD4F3B243}"/>
          </ac:spMkLst>
        </pc:spChg>
        <pc:spChg chg="mod">
          <ac:chgData name="DI XF" userId="2a7889fc66a80f19" providerId="LiveId" clId="{89A916B7-2B6F-48B5-8E42-24E96B1183FE}" dt="2022-08-10T12:11:14.795" v="417" actId="403"/>
          <ac:spMkLst>
            <pc:docMk/>
            <pc:sldMk cId="4053812577" sldId="455"/>
            <ac:spMk id="9" creationId="{00000000-0000-0000-0000-000000000000}"/>
          </ac:spMkLst>
        </pc:spChg>
      </pc:sldChg>
      <pc:sldChg chg="addSp delSp modSp mod modAnim">
        <pc:chgData name="DI XF" userId="2a7889fc66a80f19" providerId="LiveId" clId="{89A916B7-2B6F-48B5-8E42-24E96B1183FE}" dt="2022-08-16T09:40:51.150" v="747"/>
        <pc:sldMkLst>
          <pc:docMk/>
          <pc:sldMk cId="1211797357" sldId="459"/>
        </pc:sldMkLst>
        <pc:spChg chg="mod">
          <ac:chgData name="DI XF" userId="2a7889fc66a80f19" providerId="LiveId" clId="{89A916B7-2B6F-48B5-8E42-24E96B1183FE}" dt="2022-08-16T09:40:51.150" v="747"/>
          <ac:spMkLst>
            <pc:docMk/>
            <pc:sldMk cId="1211797357" sldId="459"/>
            <ac:spMk id="2" creationId="{00000000-0000-0000-0000-000000000000}"/>
          </ac:spMkLst>
        </pc:spChg>
        <pc:spChg chg="add mod">
          <ac:chgData name="DI XF" userId="2a7889fc66a80f19" providerId="LiveId" clId="{89A916B7-2B6F-48B5-8E42-24E96B1183FE}" dt="2022-08-09T09:06:09.946" v="291" actId="14100"/>
          <ac:spMkLst>
            <pc:docMk/>
            <pc:sldMk cId="1211797357" sldId="459"/>
            <ac:spMk id="6" creationId="{FC2BF79C-75EF-4D50-984C-338ADAECB59E}"/>
          </ac:spMkLst>
        </pc:spChg>
        <pc:spChg chg="add del">
          <ac:chgData name="DI XF" userId="2a7889fc66a80f19" providerId="LiveId" clId="{89A916B7-2B6F-48B5-8E42-24E96B1183FE}" dt="2022-08-09T09:05:25.467" v="273"/>
          <ac:spMkLst>
            <pc:docMk/>
            <pc:sldMk cId="1211797357" sldId="459"/>
            <ac:spMk id="8" creationId="{B58B2DFD-B845-4F54-AB5E-377EF54A32CD}"/>
          </ac:spMkLst>
        </pc:spChg>
        <pc:spChg chg="mod">
          <ac:chgData name="DI XF" userId="2a7889fc66a80f19" providerId="LiveId" clId="{89A916B7-2B6F-48B5-8E42-24E96B1183FE}" dt="2022-08-10T12:15:14.693" v="503" actId="1076"/>
          <ac:spMkLst>
            <pc:docMk/>
            <pc:sldMk cId="1211797357" sldId="459"/>
            <ac:spMk id="9" creationId="{00000000-0000-0000-0000-000000000000}"/>
          </ac:spMkLst>
        </pc:spChg>
        <pc:spChg chg="add mod">
          <ac:chgData name="DI XF" userId="2a7889fc66a80f19" providerId="LiveId" clId="{89A916B7-2B6F-48B5-8E42-24E96B1183FE}" dt="2022-08-09T09:06:20.196" v="295" actId="1076"/>
          <ac:spMkLst>
            <pc:docMk/>
            <pc:sldMk cId="1211797357" sldId="459"/>
            <ac:spMk id="10" creationId="{8D196FFA-3EC0-4A2B-A19C-641C6ECF2787}"/>
          </ac:spMkLst>
        </pc:spChg>
        <pc:spChg chg="add mod">
          <ac:chgData name="DI XF" userId="2a7889fc66a80f19" providerId="LiveId" clId="{89A916B7-2B6F-48B5-8E42-24E96B1183FE}" dt="2022-08-09T09:06:13.773" v="293" actId="1076"/>
          <ac:spMkLst>
            <pc:docMk/>
            <pc:sldMk cId="1211797357" sldId="459"/>
            <ac:spMk id="12" creationId="{51947140-6FDA-4069-8225-DA94C4C0E414}"/>
          </ac:spMkLst>
        </pc:spChg>
        <pc:graphicFrameChg chg="add mod modGraphic">
          <ac:chgData name="DI XF" userId="2a7889fc66a80f19" providerId="LiveId" clId="{89A916B7-2B6F-48B5-8E42-24E96B1183FE}" dt="2022-08-10T12:15:32.280" v="506" actId="207"/>
          <ac:graphicFrameMkLst>
            <pc:docMk/>
            <pc:sldMk cId="1211797357" sldId="459"/>
            <ac:graphicFrameMk id="3" creationId="{2403B9D6-D876-44C8-9D95-17DA7E758DE4}"/>
          </ac:graphicFrameMkLst>
        </pc:graphicFrameChg>
      </pc:sldChg>
      <pc:sldChg chg="modSp">
        <pc:chgData name="DI XF" userId="2a7889fc66a80f19" providerId="LiveId" clId="{89A916B7-2B6F-48B5-8E42-24E96B1183FE}" dt="2022-08-16T09:40:57.650" v="748"/>
        <pc:sldMkLst>
          <pc:docMk/>
          <pc:sldMk cId="672262339" sldId="466"/>
        </pc:sldMkLst>
        <pc:spChg chg="mod">
          <ac:chgData name="DI XF" userId="2a7889fc66a80f19" providerId="LiveId" clId="{89A916B7-2B6F-48B5-8E42-24E96B1183FE}" dt="2022-08-16T09:40:57.650" v="748"/>
          <ac:spMkLst>
            <pc:docMk/>
            <pc:sldMk cId="672262339" sldId="466"/>
            <ac:spMk id="2" creationId="{00000000-0000-0000-0000-000000000000}"/>
          </ac:spMkLst>
        </pc:spChg>
        <pc:graphicFrameChg chg="mod">
          <ac:chgData name="DI XF" userId="2a7889fc66a80f19" providerId="LiveId" clId="{89A916B7-2B6F-48B5-8E42-24E96B1183FE}" dt="2022-08-10T12:20:23.048" v="640" actId="20577"/>
          <ac:graphicFrameMkLst>
            <pc:docMk/>
            <pc:sldMk cId="672262339" sldId="466"/>
            <ac:graphicFrameMk id="6" creationId="{00000000-0000-0000-0000-000000000000}"/>
          </ac:graphicFrameMkLst>
        </pc:graphicFrameChg>
      </pc:sldChg>
      <pc:sldChg chg="modSp">
        <pc:chgData name="DI XF" userId="2a7889fc66a80f19" providerId="LiveId" clId="{89A916B7-2B6F-48B5-8E42-24E96B1183FE}" dt="2022-08-16T09:49:45.293" v="821" actId="20577"/>
        <pc:sldMkLst>
          <pc:docMk/>
          <pc:sldMk cId="3157442949" sldId="470"/>
        </pc:sldMkLst>
        <pc:spChg chg="mod">
          <ac:chgData name="DI XF" userId="2a7889fc66a80f19" providerId="LiveId" clId="{89A916B7-2B6F-48B5-8E42-24E96B1183FE}" dt="2022-08-16T09:41:07.300" v="749"/>
          <ac:spMkLst>
            <pc:docMk/>
            <pc:sldMk cId="3157442949" sldId="470"/>
            <ac:spMk id="2" creationId="{00000000-0000-0000-0000-000000000000}"/>
          </ac:spMkLst>
        </pc:spChg>
        <pc:graphicFrameChg chg="mod">
          <ac:chgData name="DI XF" userId="2a7889fc66a80f19" providerId="LiveId" clId="{89A916B7-2B6F-48B5-8E42-24E96B1183FE}" dt="2022-08-16T09:49:45.293" v="821" actId="20577"/>
          <ac:graphicFrameMkLst>
            <pc:docMk/>
            <pc:sldMk cId="3157442949" sldId="470"/>
            <ac:graphicFrameMk id="6" creationId="{00000000-0000-0000-0000-000000000000}"/>
          </ac:graphicFrameMkLst>
        </pc:graphicFrameChg>
      </pc:sldChg>
      <pc:sldChg chg="delSp modSp mod">
        <pc:chgData name="DI XF" userId="2a7889fc66a80f19" providerId="LiveId" clId="{89A916B7-2B6F-48B5-8E42-24E96B1183FE}" dt="2022-08-16T09:50:09.724" v="826" actId="1076"/>
        <pc:sldMkLst>
          <pc:docMk/>
          <pc:sldMk cId="3569741322" sldId="474"/>
        </pc:sldMkLst>
        <pc:spChg chg="mod">
          <ac:chgData name="DI XF" userId="2a7889fc66a80f19" providerId="LiveId" clId="{89A916B7-2B6F-48B5-8E42-24E96B1183FE}" dt="2022-08-16T09:41:07.300" v="749"/>
          <ac:spMkLst>
            <pc:docMk/>
            <pc:sldMk cId="3569741322" sldId="474"/>
            <ac:spMk id="2" creationId="{00000000-0000-0000-0000-000000000000}"/>
          </ac:spMkLst>
        </pc:spChg>
        <pc:spChg chg="del mod">
          <ac:chgData name="DI XF" userId="2a7889fc66a80f19" providerId="LiveId" clId="{89A916B7-2B6F-48B5-8E42-24E96B1183FE}" dt="2022-08-16T09:49:55.564" v="824" actId="478"/>
          <ac:spMkLst>
            <pc:docMk/>
            <pc:sldMk cId="3569741322" sldId="474"/>
            <ac:spMk id="5" creationId="{00000000-0000-0000-0000-000000000000}"/>
          </ac:spMkLst>
        </pc:spChg>
        <pc:graphicFrameChg chg="mod">
          <ac:chgData name="DI XF" userId="2a7889fc66a80f19" providerId="LiveId" clId="{89A916B7-2B6F-48B5-8E42-24E96B1183FE}" dt="2022-08-16T09:50:09.724" v="826" actId="1076"/>
          <ac:graphicFrameMkLst>
            <pc:docMk/>
            <pc:sldMk cId="3569741322" sldId="474"/>
            <ac:graphicFrameMk id="4" creationId="{00000000-0000-0000-0000-000000000000}"/>
          </ac:graphicFrameMkLst>
        </pc:graphicFrameChg>
      </pc:sldChg>
      <pc:sldChg chg="addSp modSp mod modAnim">
        <pc:chgData name="DI XF" userId="2a7889fc66a80f19" providerId="LiveId" clId="{89A916B7-2B6F-48B5-8E42-24E96B1183FE}" dt="2022-08-16T09:42:40.030" v="764" actId="6549"/>
        <pc:sldMkLst>
          <pc:docMk/>
          <pc:sldMk cId="2185629970" sldId="486"/>
        </pc:sldMkLst>
        <pc:spChg chg="mod">
          <ac:chgData name="DI XF" userId="2a7889fc66a80f19" providerId="LiveId" clId="{89A916B7-2B6F-48B5-8E42-24E96B1183FE}" dt="2022-08-16T09:40:38.816" v="745"/>
          <ac:spMkLst>
            <pc:docMk/>
            <pc:sldMk cId="2185629970" sldId="486"/>
            <ac:spMk id="2" creationId="{00000000-0000-0000-0000-000000000000}"/>
          </ac:spMkLst>
        </pc:spChg>
        <pc:spChg chg="mod">
          <ac:chgData name="DI XF" userId="2a7889fc66a80f19" providerId="LiveId" clId="{89A916B7-2B6F-48B5-8E42-24E96B1183FE}" dt="2022-08-10T12:10:03.231" v="400" actId="1076"/>
          <ac:spMkLst>
            <pc:docMk/>
            <pc:sldMk cId="2185629970" sldId="486"/>
            <ac:spMk id="3" creationId="{00000000-0000-0000-0000-000000000000}"/>
          </ac:spMkLst>
        </pc:spChg>
        <pc:spChg chg="mod">
          <ac:chgData name="DI XF" userId="2a7889fc66a80f19" providerId="LiveId" clId="{89A916B7-2B6F-48B5-8E42-24E96B1183FE}" dt="2022-08-10T12:10:03.231" v="400" actId="1076"/>
          <ac:spMkLst>
            <pc:docMk/>
            <pc:sldMk cId="2185629970" sldId="486"/>
            <ac:spMk id="4" creationId="{00000000-0000-0000-0000-000000000000}"/>
          </ac:spMkLst>
        </pc:spChg>
        <pc:spChg chg="mod">
          <ac:chgData name="DI XF" userId="2a7889fc66a80f19" providerId="LiveId" clId="{89A916B7-2B6F-48B5-8E42-24E96B1183FE}" dt="2022-08-16T09:42:40.030" v="764" actId="6549"/>
          <ac:spMkLst>
            <pc:docMk/>
            <pc:sldMk cId="2185629970" sldId="486"/>
            <ac:spMk id="9" creationId="{00000000-0000-0000-0000-000000000000}"/>
          </ac:spMkLst>
        </pc:spChg>
        <pc:graphicFrameChg chg="add mod modGraphic">
          <ac:chgData name="DI XF" userId="2a7889fc66a80f19" providerId="LiveId" clId="{89A916B7-2B6F-48B5-8E42-24E96B1183FE}" dt="2022-08-09T08:56:49.017" v="166" actId="20577"/>
          <ac:graphicFrameMkLst>
            <pc:docMk/>
            <pc:sldMk cId="2185629970" sldId="486"/>
            <ac:graphicFrameMk id="5" creationId="{CD7CE5A2-947B-4FB9-B051-5B298BF16B64}"/>
          </ac:graphicFrameMkLst>
        </pc:graphicFrameChg>
      </pc:sldChg>
      <pc:sldChg chg="modSp">
        <pc:chgData name="DI XF" userId="2a7889fc66a80f19" providerId="LiveId" clId="{89A916B7-2B6F-48B5-8E42-24E96B1183FE}" dt="2022-08-16T09:40:38.816" v="745"/>
        <pc:sldMkLst>
          <pc:docMk/>
          <pc:sldMk cId="2173669885" sldId="490"/>
        </pc:sldMkLst>
        <pc:spChg chg="mod">
          <ac:chgData name="DI XF" userId="2a7889fc66a80f19" providerId="LiveId" clId="{89A916B7-2B6F-48B5-8E42-24E96B1183FE}" dt="2022-08-16T09:40:38.816" v="745"/>
          <ac:spMkLst>
            <pc:docMk/>
            <pc:sldMk cId="2173669885" sldId="490"/>
            <ac:spMk id="2" creationId="{00000000-0000-0000-0000-000000000000}"/>
          </ac:spMkLst>
        </pc:spChg>
      </pc:sldChg>
      <pc:sldChg chg="modSp">
        <pc:chgData name="DI XF" userId="2a7889fc66a80f19" providerId="LiveId" clId="{89A916B7-2B6F-48B5-8E42-24E96B1183FE}" dt="2022-08-16T09:40:38.816" v="745"/>
        <pc:sldMkLst>
          <pc:docMk/>
          <pc:sldMk cId="2980380420" sldId="492"/>
        </pc:sldMkLst>
        <pc:spChg chg="mod">
          <ac:chgData name="DI XF" userId="2a7889fc66a80f19" providerId="LiveId" clId="{89A916B7-2B6F-48B5-8E42-24E96B1183FE}" dt="2022-08-16T09:40:38.816" v="745"/>
          <ac:spMkLst>
            <pc:docMk/>
            <pc:sldMk cId="2980380420" sldId="492"/>
            <ac:spMk id="2" creationId="{00000000-0000-0000-0000-000000000000}"/>
          </ac:spMkLst>
        </pc:spChg>
      </pc:sldChg>
      <pc:sldChg chg="delSp modSp mod">
        <pc:chgData name="DI XF" userId="2a7889fc66a80f19" providerId="LiveId" clId="{89A916B7-2B6F-48B5-8E42-24E96B1183FE}" dt="2022-08-16T09:40:43.726" v="746"/>
        <pc:sldMkLst>
          <pc:docMk/>
          <pc:sldMk cId="1713245526" sldId="495"/>
        </pc:sldMkLst>
        <pc:spChg chg="mod">
          <ac:chgData name="DI XF" userId="2a7889fc66a80f19" providerId="LiveId" clId="{89A916B7-2B6F-48B5-8E42-24E96B1183FE}" dt="2022-08-16T09:40:43.726" v="746"/>
          <ac:spMkLst>
            <pc:docMk/>
            <pc:sldMk cId="1713245526" sldId="495"/>
            <ac:spMk id="2" creationId="{00000000-0000-0000-0000-000000000000}"/>
          </ac:spMkLst>
        </pc:spChg>
        <pc:spChg chg="del">
          <ac:chgData name="DI XF" userId="2a7889fc66a80f19" providerId="LiveId" clId="{89A916B7-2B6F-48B5-8E42-24E96B1183FE}" dt="2022-08-10T12:11:40.464" v="426" actId="478"/>
          <ac:spMkLst>
            <pc:docMk/>
            <pc:sldMk cId="1713245526" sldId="495"/>
            <ac:spMk id="4" creationId="{00000000-0000-0000-0000-000000000000}"/>
          </ac:spMkLst>
        </pc:spChg>
        <pc:graphicFrameChg chg="mod">
          <ac:chgData name="DI XF" userId="2a7889fc66a80f19" providerId="LiveId" clId="{89A916B7-2B6F-48B5-8E42-24E96B1183FE}" dt="2022-08-16T09:40:38.816" v="745"/>
          <ac:graphicFrameMkLst>
            <pc:docMk/>
            <pc:sldMk cId="1713245526" sldId="495"/>
            <ac:graphicFrameMk id="10" creationId="{00000000-0000-0000-0000-000000000000}"/>
          </ac:graphicFrameMkLst>
        </pc:graphicFrameChg>
        <pc:picChg chg="del">
          <ac:chgData name="DI XF" userId="2a7889fc66a80f19" providerId="LiveId" clId="{89A916B7-2B6F-48B5-8E42-24E96B1183FE}" dt="2022-08-10T12:11:39.054" v="425" actId="478"/>
          <ac:picMkLst>
            <pc:docMk/>
            <pc:sldMk cId="1713245526" sldId="495"/>
            <ac:picMk id="3" creationId="{BD4976E1-BD50-45F4-AF25-C0DCE97B048B}"/>
          </ac:picMkLst>
        </pc:picChg>
      </pc:sldChg>
      <pc:sldChg chg="addSp delSp modSp mod">
        <pc:chgData name="DI XF" userId="2a7889fc66a80f19" providerId="LiveId" clId="{89A916B7-2B6F-48B5-8E42-24E96B1183FE}" dt="2022-08-16T09:40:43.726" v="746"/>
        <pc:sldMkLst>
          <pc:docMk/>
          <pc:sldMk cId="2439457378" sldId="497"/>
        </pc:sldMkLst>
        <pc:spChg chg="mod">
          <ac:chgData name="DI XF" userId="2a7889fc66a80f19" providerId="LiveId" clId="{89A916B7-2B6F-48B5-8E42-24E96B1183FE}" dt="2022-08-16T09:40:43.726" v="746"/>
          <ac:spMkLst>
            <pc:docMk/>
            <pc:sldMk cId="2439457378" sldId="497"/>
            <ac:spMk id="2" creationId="{00000000-0000-0000-0000-000000000000}"/>
          </ac:spMkLst>
        </pc:spChg>
        <pc:spChg chg="mod">
          <ac:chgData name="DI XF" userId="2a7889fc66a80f19" providerId="LiveId" clId="{89A916B7-2B6F-48B5-8E42-24E96B1183FE}" dt="2022-08-10T12:12:16.221" v="432" actId="1076"/>
          <ac:spMkLst>
            <pc:docMk/>
            <pc:sldMk cId="2439457378" sldId="497"/>
            <ac:spMk id="3" creationId="{00000000-0000-0000-0000-000000000000}"/>
          </ac:spMkLst>
        </pc:spChg>
        <pc:spChg chg="del mod">
          <ac:chgData name="DI XF" userId="2a7889fc66a80f19" providerId="LiveId" clId="{89A916B7-2B6F-48B5-8E42-24E96B1183FE}" dt="2022-08-10T12:13:12.055" v="456" actId="478"/>
          <ac:spMkLst>
            <pc:docMk/>
            <pc:sldMk cId="2439457378" sldId="497"/>
            <ac:spMk id="5" creationId="{00000000-0000-0000-0000-000000000000}"/>
          </ac:spMkLst>
        </pc:spChg>
        <pc:spChg chg="add del mod">
          <ac:chgData name="DI XF" userId="2a7889fc66a80f19" providerId="LiveId" clId="{89A916B7-2B6F-48B5-8E42-24E96B1183FE}" dt="2022-08-10T12:14:01.504" v="482" actId="478"/>
          <ac:spMkLst>
            <pc:docMk/>
            <pc:sldMk cId="2439457378" sldId="497"/>
            <ac:spMk id="7" creationId="{0CC7A0AF-A1B7-4EF1-AB59-9FBC576CA85D}"/>
          </ac:spMkLst>
        </pc:spChg>
        <pc:spChg chg="add del">
          <ac:chgData name="DI XF" userId="2a7889fc66a80f19" providerId="LiveId" clId="{89A916B7-2B6F-48B5-8E42-24E96B1183FE}" dt="2022-08-09T09:10:42.466" v="301"/>
          <ac:spMkLst>
            <pc:docMk/>
            <pc:sldMk cId="2439457378" sldId="497"/>
            <ac:spMk id="7" creationId="{68F4FDBB-4000-4ACB-81B2-2D735E069C71}"/>
          </ac:spMkLst>
        </pc:spChg>
        <pc:spChg chg="add mod">
          <ac:chgData name="DI XF" userId="2a7889fc66a80f19" providerId="LiveId" clId="{89A916B7-2B6F-48B5-8E42-24E96B1183FE}" dt="2022-08-10T12:13:20.048" v="459" actId="1076"/>
          <ac:spMkLst>
            <pc:docMk/>
            <pc:sldMk cId="2439457378" sldId="497"/>
            <ac:spMk id="8" creationId="{DEEFE3F8-E9DC-4D88-8367-30C37AE6806D}"/>
          </ac:spMkLst>
        </pc:spChg>
        <pc:spChg chg="mod">
          <ac:chgData name="DI XF" userId="2a7889fc66a80f19" providerId="LiveId" clId="{89A916B7-2B6F-48B5-8E42-24E96B1183FE}" dt="2022-08-10T12:13:10.514" v="455" actId="6549"/>
          <ac:spMkLst>
            <pc:docMk/>
            <pc:sldMk cId="2439457378" sldId="497"/>
            <ac:spMk id="9" creationId="{00000000-0000-0000-0000-000000000000}"/>
          </ac:spMkLst>
        </pc:spChg>
        <pc:spChg chg="add mod">
          <ac:chgData name="DI XF" userId="2a7889fc66a80f19" providerId="LiveId" clId="{89A916B7-2B6F-48B5-8E42-24E96B1183FE}" dt="2022-08-10T12:13:24.171" v="460" actId="1076"/>
          <ac:spMkLst>
            <pc:docMk/>
            <pc:sldMk cId="2439457378" sldId="497"/>
            <ac:spMk id="10" creationId="{F5B2E2F1-4483-41A5-95A2-9B4DFC042A81}"/>
          </ac:spMkLst>
        </pc:spChg>
      </pc:sldChg>
      <pc:sldChg chg="modSp mod modNotes">
        <pc:chgData name="DI XF" userId="2a7889fc66a80f19" providerId="LiveId" clId="{89A916B7-2B6F-48B5-8E42-24E96B1183FE}" dt="2022-08-16T09:40:43.726" v="746"/>
        <pc:sldMkLst>
          <pc:docMk/>
          <pc:sldMk cId="2647792315" sldId="498"/>
        </pc:sldMkLst>
        <pc:spChg chg="mod">
          <ac:chgData name="DI XF" userId="2a7889fc66a80f19" providerId="LiveId" clId="{89A916B7-2B6F-48B5-8E42-24E96B1183FE}" dt="2022-08-16T09:40:43.726" v="746"/>
          <ac:spMkLst>
            <pc:docMk/>
            <pc:sldMk cId="2647792315" sldId="498"/>
            <ac:spMk id="2" creationId="{00000000-0000-0000-0000-000000000000}"/>
          </ac:spMkLst>
        </pc:spChg>
        <pc:spChg chg="mod">
          <ac:chgData name="DI XF" userId="2a7889fc66a80f19" providerId="LiveId" clId="{89A916B7-2B6F-48B5-8E42-24E96B1183FE}" dt="2022-08-10T12:14:44.851" v="491" actId="403"/>
          <ac:spMkLst>
            <pc:docMk/>
            <pc:sldMk cId="2647792315" sldId="498"/>
            <ac:spMk id="9" creationId="{00000000-0000-0000-0000-000000000000}"/>
          </ac:spMkLst>
        </pc:spChg>
      </pc:sldChg>
      <pc:sldChg chg="addSp delSp modSp mod addAnim delAnim modNotesTx">
        <pc:chgData name="DI XF" userId="2a7889fc66a80f19" providerId="LiveId" clId="{89A916B7-2B6F-48B5-8E42-24E96B1183FE}" dt="2022-08-16T09:46:52.639" v="799" actId="1076"/>
        <pc:sldMkLst>
          <pc:docMk/>
          <pc:sldMk cId="3979338105" sldId="508"/>
        </pc:sldMkLst>
        <pc:spChg chg="mod">
          <ac:chgData name="DI XF" userId="2a7889fc66a80f19" providerId="LiveId" clId="{89A916B7-2B6F-48B5-8E42-24E96B1183FE}" dt="2022-08-16T09:40:57.650" v="748"/>
          <ac:spMkLst>
            <pc:docMk/>
            <pc:sldMk cId="3979338105" sldId="508"/>
            <ac:spMk id="2" creationId="{00000000-0000-0000-0000-000000000000}"/>
          </ac:spMkLst>
        </pc:spChg>
        <pc:spChg chg="add del mod">
          <ac:chgData name="DI XF" userId="2a7889fc66a80f19" providerId="LiveId" clId="{89A916B7-2B6F-48B5-8E42-24E96B1183FE}" dt="2022-08-16T09:46:38.156" v="792" actId="478"/>
          <ac:spMkLst>
            <pc:docMk/>
            <pc:sldMk cId="3979338105" sldId="508"/>
            <ac:spMk id="3" creationId="{00000000-0000-0000-0000-000000000000}"/>
          </ac:spMkLst>
        </pc:spChg>
        <pc:spChg chg="add del mod">
          <ac:chgData name="DI XF" userId="2a7889fc66a80f19" providerId="LiveId" clId="{89A916B7-2B6F-48B5-8E42-24E96B1183FE}" dt="2022-08-16T09:46:38.156" v="792" actId="478"/>
          <ac:spMkLst>
            <pc:docMk/>
            <pc:sldMk cId="3979338105" sldId="508"/>
            <ac:spMk id="4" creationId="{00000000-0000-0000-0000-000000000000}"/>
          </ac:spMkLst>
        </pc:spChg>
        <pc:spChg chg="mod">
          <ac:chgData name="DI XF" userId="2a7889fc66a80f19" providerId="LiveId" clId="{89A916B7-2B6F-48B5-8E42-24E96B1183FE}" dt="2022-08-16T09:46:52.639" v="799" actId="1076"/>
          <ac:spMkLst>
            <pc:docMk/>
            <pc:sldMk cId="3979338105" sldId="508"/>
            <ac:spMk id="9" creationId="{00000000-0000-0000-0000-000000000000}"/>
          </ac:spMkLst>
        </pc:spChg>
      </pc:sldChg>
      <pc:sldChg chg="modSp mod">
        <pc:chgData name="DI XF" userId="2a7889fc66a80f19" providerId="LiveId" clId="{89A916B7-2B6F-48B5-8E42-24E96B1183FE}" dt="2022-08-16T09:47:22.941" v="805" actId="1076"/>
        <pc:sldMkLst>
          <pc:docMk/>
          <pc:sldMk cId="550198334" sldId="510"/>
        </pc:sldMkLst>
        <pc:spChg chg="mod">
          <ac:chgData name="DI XF" userId="2a7889fc66a80f19" providerId="LiveId" clId="{89A916B7-2B6F-48B5-8E42-24E96B1183FE}" dt="2022-08-16T09:40:57.650" v="748"/>
          <ac:spMkLst>
            <pc:docMk/>
            <pc:sldMk cId="550198334" sldId="510"/>
            <ac:spMk id="2" creationId="{00000000-0000-0000-0000-000000000000}"/>
          </ac:spMkLst>
        </pc:spChg>
        <pc:spChg chg="mod">
          <ac:chgData name="DI XF" userId="2a7889fc66a80f19" providerId="LiveId" clId="{89A916B7-2B6F-48B5-8E42-24E96B1183FE}" dt="2022-08-16T09:47:22.941" v="805" actId="1076"/>
          <ac:spMkLst>
            <pc:docMk/>
            <pc:sldMk cId="550198334" sldId="510"/>
            <ac:spMk id="7" creationId="{00000000-0000-0000-0000-000000000000}"/>
          </ac:spMkLst>
        </pc:spChg>
        <pc:spChg chg="mod">
          <ac:chgData name="DI XF" userId="2a7889fc66a80f19" providerId="LiveId" clId="{89A916B7-2B6F-48B5-8E42-24E96B1183FE}" dt="2022-08-16T09:47:22.941" v="805" actId="1076"/>
          <ac:spMkLst>
            <pc:docMk/>
            <pc:sldMk cId="550198334" sldId="510"/>
            <ac:spMk id="8" creationId="{00000000-0000-0000-0000-000000000000}"/>
          </ac:spMkLst>
        </pc:spChg>
        <pc:spChg chg="mod">
          <ac:chgData name="DI XF" userId="2a7889fc66a80f19" providerId="LiveId" clId="{89A916B7-2B6F-48B5-8E42-24E96B1183FE}" dt="2022-08-10T12:20:33.833" v="642" actId="1076"/>
          <ac:spMkLst>
            <pc:docMk/>
            <pc:sldMk cId="550198334" sldId="510"/>
            <ac:spMk id="9" creationId="{00000000-0000-0000-0000-000000000000}"/>
          </ac:spMkLst>
        </pc:spChg>
        <pc:graphicFrameChg chg="mod modGraphic">
          <ac:chgData name="DI XF" userId="2a7889fc66a80f19" providerId="LiveId" clId="{89A916B7-2B6F-48B5-8E42-24E96B1183FE}" dt="2022-08-16T09:47:17.613" v="804" actId="1076"/>
          <ac:graphicFrameMkLst>
            <pc:docMk/>
            <pc:sldMk cId="550198334" sldId="510"/>
            <ac:graphicFrameMk id="4" creationId="{00000000-0000-0000-0000-000000000000}"/>
          </ac:graphicFrameMkLst>
        </pc:graphicFrameChg>
      </pc:sldChg>
      <pc:sldChg chg="modSp mod">
        <pc:chgData name="DI XF" userId="2a7889fc66a80f19" providerId="LiveId" clId="{89A916B7-2B6F-48B5-8E42-24E96B1183FE}" dt="2022-08-16T09:47:43.095" v="818" actId="20577"/>
        <pc:sldMkLst>
          <pc:docMk/>
          <pc:sldMk cId="1044017886" sldId="512"/>
        </pc:sldMkLst>
        <pc:spChg chg="mod">
          <ac:chgData name="DI XF" userId="2a7889fc66a80f19" providerId="LiveId" clId="{89A916B7-2B6F-48B5-8E42-24E96B1183FE}" dt="2022-08-16T09:40:57.650" v="748"/>
          <ac:spMkLst>
            <pc:docMk/>
            <pc:sldMk cId="1044017886" sldId="512"/>
            <ac:spMk id="2" creationId="{00000000-0000-0000-0000-000000000000}"/>
          </ac:spMkLst>
        </pc:spChg>
        <pc:spChg chg="mod">
          <ac:chgData name="DI XF" userId="2a7889fc66a80f19" providerId="LiveId" clId="{89A916B7-2B6F-48B5-8E42-24E96B1183FE}" dt="2022-08-16T09:47:43.095" v="818" actId="20577"/>
          <ac:spMkLst>
            <pc:docMk/>
            <pc:sldMk cId="1044017886" sldId="512"/>
            <ac:spMk id="9" creationId="{00000000-0000-0000-0000-000000000000}"/>
          </ac:spMkLst>
        </pc:spChg>
        <pc:graphicFrameChg chg="mod modGraphic">
          <ac:chgData name="DI XF" userId="2a7889fc66a80f19" providerId="LiveId" clId="{89A916B7-2B6F-48B5-8E42-24E96B1183FE}" dt="2022-08-16T09:47:34.301" v="809"/>
          <ac:graphicFrameMkLst>
            <pc:docMk/>
            <pc:sldMk cId="1044017886" sldId="512"/>
            <ac:graphicFrameMk id="4" creationId="{00000000-0000-0000-0000-000000000000}"/>
          </ac:graphicFrameMkLst>
        </pc:graphicFrameChg>
      </pc:sldChg>
      <pc:sldChg chg="modSp mod">
        <pc:chgData name="DI XF" userId="2a7889fc66a80f19" providerId="LiveId" clId="{89A916B7-2B6F-48B5-8E42-24E96B1183FE}" dt="2022-08-16T09:40:43.726" v="746"/>
        <pc:sldMkLst>
          <pc:docMk/>
          <pc:sldMk cId="1823994783" sldId="515"/>
        </pc:sldMkLst>
        <pc:spChg chg="mod">
          <ac:chgData name="DI XF" userId="2a7889fc66a80f19" providerId="LiveId" clId="{89A916B7-2B6F-48B5-8E42-24E96B1183FE}" dt="2022-08-16T09:40:43.726" v="746"/>
          <ac:spMkLst>
            <pc:docMk/>
            <pc:sldMk cId="1823994783" sldId="515"/>
            <ac:spMk id="2" creationId="{00000000-0000-0000-0000-000000000000}"/>
          </ac:spMkLst>
        </pc:spChg>
        <pc:spChg chg="mod">
          <ac:chgData name="DI XF" userId="2a7889fc66a80f19" providerId="LiveId" clId="{89A916B7-2B6F-48B5-8E42-24E96B1183FE}" dt="2022-08-10T12:14:41.547" v="490" actId="403"/>
          <ac:spMkLst>
            <pc:docMk/>
            <pc:sldMk cId="1823994783" sldId="515"/>
            <ac:spMk id="9" creationId="{00000000-0000-0000-0000-000000000000}"/>
          </ac:spMkLst>
        </pc:spChg>
      </pc:sldChg>
      <pc:sldChg chg="modSp">
        <pc:chgData name="DI XF" userId="2a7889fc66a80f19" providerId="LiveId" clId="{89A916B7-2B6F-48B5-8E42-24E96B1183FE}" dt="2022-08-16T09:40:51.150" v="747"/>
        <pc:sldMkLst>
          <pc:docMk/>
          <pc:sldMk cId="1096604486" sldId="516"/>
        </pc:sldMkLst>
        <pc:spChg chg="mod">
          <ac:chgData name="DI XF" userId="2a7889fc66a80f19" providerId="LiveId" clId="{89A916B7-2B6F-48B5-8E42-24E96B1183FE}" dt="2022-08-16T09:40:51.150" v="747"/>
          <ac:spMkLst>
            <pc:docMk/>
            <pc:sldMk cId="1096604486" sldId="516"/>
            <ac:spMk id="2" creationId="{00000000-0000-0000-0000-000000000000}"/>
          </ac:spMkLst>
        </pc:spChg>
        <pc:spChg chg="mod">
          <ac:chgData name="DI XF" userId="2a7889fc66a80f19" providerId="LiveId" clId="{89A916B7-2B6F-48B5-8E42-24E96B1183FE}" dt="2022-08-10T12:18:33.023" v="597" actId="20577"/>
          <ac:spMkLst>
            <pc:docMk/>
            <pc:sldMk cId="1096604486" sldId="516"/>
            <ac:spMk id="9" creationId="{00000000-0000-0000-0000-000000000000}"/>
          </ac:spMkLst>
        </pc:spChg>
      </pc:sldChg>
      <pc:sldChg chg="modSp mod">
        <pc:chgData name="DI XF" userId="2a7889fc66a80f19" providerId="LiveId" clId="{89A916B7-2B6F-48B5-8E42-24E96B1183FE}" dt="2022-08-16T09:40:51.150" v="747"/>
        <pc:sldMkLst>
          <pc:docMk/>
          <pc:sldMk cId="641394530" sldId="519"/>
        </pc:sldMkLst>
        <pc:spChg chg="mod">
          <ac:chgData name="DI XF" userId="2a7889fc66a80f19" providerId="LiveId" clId="{89A916B7-2B6F-48B5-8E42-24E96B1183FE}" dt="2022-08-16T09:40:51.150" v="747"/>
          <ac:spMkLst>
            <pc:docMk/>
            <pc:sldMk cId="641394530" sldId="519"/>
            <ac:spMk id="2" creationId="{00000000-0000-0000-0000-000000000000}"/>
          </ac:spMkLst>
        </pc:spChg>
        <pc:spChg chg="mod">
          <ac:chgData name="DI XF" userId="2a7889fc66a80f19" providerId="LiveId" clId="{89A916B7-2B6F-48B5-8E42-24E96B1183FE}" dt="2022-08-10T12:18:56.993" v="603" actId="403"/>
          <ac:spMkLst>
            <pc:docMk/>
            <pc:sldMk cId="641394530" sldId="519"/>
            <ac:spMk id="9" creationId="{00000000-0000-0000-0000-000000000000}"/>
          </ac:spMkLst>
        </pc:spChg>
        <pc:picChg chg="mod">
          <ac:chgData name="DI XF" userId="2a7889fc66a80f19" providerId="LiveId" clId="{89A916B7-2B6F-48B5-8E42-24E96B1183FE}" dt="2022-08-10T12:19:00.077" v="605" actId="14100"/>
          <ac:picMkLst>
            <pc:docMk/>
            <pc:sldMk cId="641394530" sldId="519"/>
            <ac:picMk id="4" creationId="{E442FA24-78D5-4AA5-9C16-4D18E470760A}"/>
          </ac:picMkLst>
        </pc:picChg>
      </pc:sldChg>
      <pc:sldChg chg="modSp">
        <pc:chgData name="DI XF" userId="2a7889fc66a80f19" providerId="LiveId" clId="{89A916B7-2B6F-48B5-8E42-24E96B1183FE}" dt="2022-08-16T09:40:51.150" v="747"/>
        <pc:sldMkLst>
          <pc:docMk/>
          <pc:sldMk cId="2805437152" sldId="520"/>
        </pc:sldMkLst>
        <pc:spChg chg="mod">
          <ac:chgData name="DI XF" userId="2a7889fc66a80f19" providerId="LiveId" clId="{89A916B7-2B6F-48B5-8E42-24E96B1183FE}" dt="2022-08-16T09:40:51.150" v="747"/>
          <ac:spMkLst>
            <pc:docMk/>
            <pc:sldMk cId="2805437152" sldId="520"/>
            <ac:spMk id="2" creationId="{00000000-0000-0000-0000-000000000000}"/>
          </ac:spMkLst>
        </pc:spChg>
      </pc:sldChg>
      <pc:sldChg chg="modSp mod">
        <pc:chgData name="DI XF" userId="2a7889fc66a80f19" providerId="LiveId" clId="{89A916B7-2B6F-48B5-8E42-24E96B1183FE}" dt="2022-08-16T09:40:51.150" v="747"/>
        <pc:sldMkLst>
          <pc:docMk/>
          <pc:sldMk cId="2111155192" sldId="522"/>
        </pc:sldMkLst>
        <pc:spChg chg="mod">
          <ac:chgData name="DI XF" userId="2a7889fc66a80f19" providerId="LiveId" clId="{89A916B7-2B6F-48B5-8E42-24E96B1183FE}" dt="2022-08-16T09:40:51.150" v="747"/>
          <ac:spMkLst>
            <pc:docMk/>
            <pc:sldMk cId="2111155192" sldId="522"/>
            <ac:spMk id="2" creationId="{00000000-0000-0000-0000-000000000000}"/>
          </ac:spMkLst>
        </pc:spChg>
        <pc:spChg chg="mod">
          <ac:chgData name="DI XF" userId="2a7889fc66a80f19" providerId="LiveId" clId="{89A916B7-2B6F-48B5-8E42-24E96B1183FE}" dt="2022-08-10T12:19:22.131" v="612" actId="1076"/>
          <ac:spMkLst>
            <pc:docMk/>
            <pc:sldMk cId="2111155192" sldId="522"/>
            <ac:spMk id="7" creationId="{00000000-0000-0000-0000-000000000000}"/>
          </ac:spMkLst>
        </pc:spChg>
        <pc:spChg chg="mod">
          <ac:chgData name="DI XF" userId="2a7889fc66a80f19" providerId="LiveId" clId="{89A916B7-2B6F-48B5-8E42-24E96B1183FE}" dt="2022-08-10T12:19:15.666" v="610" actId="403"/>
          <ac:spMkLst>
            <pc:docMk/>
            <pc:sldMk cId="2111155192" sldId="522"/>
            <ac:spMk id="9" creationId="{00000000-0000-0000-0000-000000000000}"/>
          </ac:spMkLst>
        </pc:spChg>
        <pc:picChg chg="mod">
          <ac:chgData name="DI XF" userId="2a7889fc66a80f19" providerId="LiveId" clId="{89A916B7-2B6F-48B5-8E42-24E96B1183FE}" dt="2022-08-10T12:19:19.467" v="611" actId="1076"/>
          <ac:picMkLst>
            <pc:docMk/>
            <pc:sldMk cId="2111155192" sldId="522"/>
            <ac:picMk id="6" creationId="{419C13D6-68E0-4FD1-97DA-CB7EEC6D468F}"/>
          </ac:picMkLst>
        </pc:picChg>
      </pc:sldChg>
      <pc:sldChg chg="modSp mod">
        <pc:chgData name="DI XF" userId="2a7889fc66a80f19" providerId="LiveId" clId="{89A916B7-2B6F-48B5-8E42-24E96B1183FE}" dt="2022-08-16T09:40:51.150" v="747"/>
        <pc:sldMkLst>
          <pc:docMk/>
          <pc:sldMk cId="2145457656" sldId="523"/>
        </pc:sldMkLst>
        <pc:spChg chg="mod">
          <ac:chgData name="DI XF" userId="2a7889fc66a80f19" providerId="LiveId" clId="{89A916B7-2B6F-48B5-8E42-24E96B1183FE}" dt="2022-08-16T09:40:51.150" v="747"/>
          <ac:spMkLst>
            <pc:docMk/>
            <pc:sldMk cId="2145457656" sldId="523"/>
            <ac:spMk id="2" creationId="{00000000-0000-0000-0000-000000000000}"/>
          </ac:spMkLst>
        </pc:spChg>
        <pc:spChg chg="mod">
          <ac:chgData name="DI XF" userId="2a7889fc66a80f19" providerId="LiveId" clId="{89A916B7-2B6F-48B5-8E42-24E96B1183FE}" dt="2022-08-10T12:19:08.430" v="608" actId="1076"/>
          <ac:spMkLst>
            <pc:docMk/>
            <pc:sldMk cId="2145457656" sldId="523"/>
            <ac:spMk id="3" creationId="{00000000-0000-0000-0000-000000000000}"/>
          </ac:spMkLst>
        </pc:spChg>
        <pc:spChg chg="mod">
          <ac:chgData name="DI XF" userId="2a7889fc66a80f19" providerId="LiveId" clId="{89A916B7-2B6F-48B5-8E42-24E96B1183FE}" dt="2022-08-10T12:19:03.088" v="606" actId="403"/>
          <ac:spMkLst>
            <pc:docMk/>
            <pc:sldMk cId="2145457656" sldId="523"/>
            <ac:spMk id="9" creationId="{00000000-0000-0000-0000-000000000000}"/>
          </ac:spMkLst>
        </pc:spChg>
      </pc:sldChg>
      <pc:sldChg chg="modSp mod">
        <pc:chgData name="DI XF" userId="2a7889fc66a80f19" providerId="LiveId" clId="{89A916B7-2B6F-48B5-8E42-24E96B1183FE}" dt="2022-08-16T09:40:57.650" v="748"/>
        <pc:sldMkLst>
          <pc:docMk/>
          <pc:sldMk cId="3321398696" sldId="525"/>
        </pc:sldMkLst>
        <pc:spChg chg="mod">
          <ac:chgData name="DI XF" userId="2a7889fc66a80f19" providerId="LiveId" clId="{89A916B7-2B6F-48B5-8E42-24E96B1183FE}" dt="2022-08-16T09:40:57.650" v="748"/>
          <ac:spMkLst>
            <pc:docMk/>
            <pc:sldMk cId="3321398696" sldId="525"/>
            <ac:spMk id="2" creationId="{00000000-0000-0000-0000-000000000000}"/>
          </ac:spMkLst>
        </pc:spChg>
        <pc:spChg chg="mod">
          <ac:chgData name="DI XF" userId="2a7889fc66a80f19" providerId="LiveId" clId="{89A916B7-2B6F-48B5-8E42-24E96B1183FE}" dt="2022-08-10T12:20:53.638" v="644" actId="207"/>
          <ac:spMkLst>
            <pc:docMk/>
            <pc:sldMk cId="3321398696" sldId="525"/>
            <ac:spMk id="3" creationId="{00000000-0000-0000-0000-000000000000}"/>
          </ac:spMkLst>
        </pc:spChg>
        <pc:graphicFrameChg chg="mod">
          <ac:chgData name="DI XF" userId="2a7889fc66a80f19" providerId="LiveId" clId="{89A916B7-2B6F-48B5-8E42-24E96B1183FE}" dt="2022-08-10T12:21:19.075" v="649" actId="1076"/>
          <ac:graphicFrameMkLst>
            <pc:docMk/>
            <pc:sldMk cId="3321398696" sldId="525"/>
            <ac:graphicFrameMk id="6" creationId="{00000000-0000-0000-0000-000000000000}"/>
          </ac:graphicFrameMkLst>
        </pc:graphicFrameChg>
      </pc:sldChg>
      <pc:sldChg chg="modSp mod">
        <pc:chgData name="DI XF" userId="2a7889fc66a80f19" providerId="LiveId" clId="{89A916B7-2B6F-48B5-8E42-24E96B1183FE}" dt="2022-08-16T09:47:04.200" v="801" actId="403"/>
        <pc:sldMkLst>
          <pc:docMk/>
          <pc:sldMk cId="2620960614" sldId="526"/>
        </pc:sldMkLst>
        <pc:spChg chg="mod">
          <ac:chgData name="DI XF" userId="2a7889fc66a80f19" providerId="LiveId" clId="{89A916B7-2B6F-48B5-8E42-24E96B1183FE}" dt="2022-08-16T09:40:57.650" v="748"/>
          <ac:spMkLst>
            <pc:docMk/>
            <pc:sldMk cId="2620960614" sldId="526"/>
            <ac:spMk id="2" creationId="{00000000-0000-0000-0000-000000000000}"/>
          </ac:spMkLst>
        </pc:spChg>
        <pc:spChg chg="mod">
          <ac:chgData name="DI XF" userId="2a7889fc66a80f19" providerId="LiveId" clId="{89A916B7-2B6F-48B5-8E42-24E96B1183FE}" dt="2022-08-10T12:20:59.841" v="646" actId="1076"/>
          <ac:spMkLst>
            <pc:docMk/>
            <pc:sldMk cId="2620960614" sldId="526"/>
            <ac:spMk id="9" creationId="{00000000-0000-0000-0000-000000000000}"/>
          </ac:spMkLst>
        </pc:spChg>
        <pc:graphicFrameChg chg="mod modGraphic">
          <ac:chgData name="DI XF" userId="2a7889fc66a80f19" providerId="LiveId" clId="{89A916B7-2B6F-48B5-8E42-24E96B1183FE}" dt="2022-08-16T09:47:04.200" v="801" actId="403"/>
          <ac:graphicFrameMkLst>
            <pc:docMk/>
            <pc:sldMk cId="2620960614" sldId="526"/>
            <ac:graphicFrameMk id="4" creationId="{00000000-0000-0000-0000-000000000000}"/>
          </ac:graphicFrameMkLst>
        </pc:graphicFrameChg>
      </pc:sldChg>
      <pc:sldChg chg="modSp mod">
        <pc:chgData name="DI XF" userId="2a7889fc66a80f19" providerId="LiveId" clId="{89A916B7-2B6F-48B5-8E42-24E96B1183FE}" dt="2022-08-16T09:41:07.300" v="749"/>
        <pc:sldMkLst>
          <pc:docMk/>
          <pc:sldMk cId="2707106095" sldId="527"/>
        </pc:sldMkLst>
        <pc:spChg chg="mod">
          <ac:chgData name="DI XF" userId="2a7889fc66a80f19" providerId="LiveId" clId="{89A916B7-2B6F-48B5-8E42-24E96B1183FE}" dt="2022-08-16T09:41:07.300" v="749"/>
          <ac:spMkLst>
            <pc:docMk/>
            <pc:sldMk cId="2707106095" sldId="527"/>
            <ac:spMk id="2" creationId="{00000000-0000-0000-0000-000000000000}"/>
          </ac:spMkLst>
        </pc:spChg>
        <pc:spChg chg="mod">
          <ac:chgData name="DI XF" userId="2a7889fc66a80f19" providerId="LiveId" clId="{89A916B7-2B6F-48B5-8E42-24E96B1183FE}" dt="2022-08-10T12:22:00.856" v="654" actId="1076"/>
          <ac:spMkLst>
            <pc:docMk/>
            <pc:sldMk cId="2707106095" sldId="527"/>
            <ac:spMk id="9" creationId="{00000000-0000-0000-0000-000000000000}"/>
          </ac:spMkLst>
        </pc:spChg>
      </pc:sldChg>
      <pc:sldChg chg="delSp modSp mod">
        <pc:chgData name="DI XF" userId="2a7889fc66a80f19" providerId="LiveId" clId="{89A916B7-2B6F-48B5-8E42-24E96B1183FE}" dt="2022-08-16T09:50:04.139" v="825" actId="1076"/>
        <pc:sldMkLst>
          <pc:docMk/>
          <pc:sldMk cId="2618077338" sldId="530"/>
        </pc:sldMkLst>
        <pc:spChg chg="mod">
          <ac:chgData name="DI XF" userId="2a7889fc66a80f19" providerId="LiveId" clId="{89A916B7-2B6F-48B5-8E42-24E96B1183FE}" dt="2022-08-16T09:41:07.300" v="749"/>
          <ac:spMkLst>
            <pc:docMk/>
            <pc:sldMk cId="2618077338" sldId="530"/>
            <ac:spMk id="2" creationId="{00000000-0000-0000-0000-000000000000}"/>
          </ac:spMkLst>
        </pc:spChg>
        <pc:spChg chg="del mod">
          <ac:chgData name="DI XF" userId="2a7889fc66a80f19" providerId="LiveId" clId="{89A916B7-2B6F-48B5-8E42-24E96B1183FE}" dt="2022-08-16T09:49:48.477" v="822" actId="478"/>
          <ac:spMkLst>
            <pc:docMk/>
            <pc:sldMk cId="2618077338" sldId="530"/>
            <ac:spMk id="3" creationId="{00000000-0000-0000-0000-000000000000}"/>
          </ac:spMkLst>
        </pc:spChg>
        <pc:graphicFrameChg chg="mod">
          <ac:chgData name="DI XF" userId="2a7889fc66a80f19" providerId="LiveId" clId="{89A916B7-2B6F-48B5-8E42-24E96B1183FE}" dt="2022-08-16T09:50:04.139" v="825" actId="1076"/>
          <ac:graphicFrameMkLst>
            <pc:docMk/>
            <pc:sldMk cId="2618077338" sldId="530"/>
            <ac:graphicFrameMk id="4" creationId="{00000000-0000-0000-0000-000000000000}"/>
          </ac:graphicFrameMkLst>
        </pc:graphicFrameChg>
      </pc:sldChg>
      <pc:sldChg chg="modSp del mod">
        <pc:chgData name="DI XF" userId="2a7889fc66a80f19" providerId="LiveId" clId="{89A916B7-2B6F-48B5-8E42-24E96B1183FE}" dt="2022-08-16T09:49:52.797" v="823" actId="47"/>
        <pc:sldMkLst>
          <pc:docMk/>
          <pc:sldMk cId="942499581" sldId="532"/>
        </pc:sldMkLst>
        <pc:spChg chg="mod">
          <ac:chgData name="DI XF" userId="2a7889fc66a80f19" providerId="LiveId" clId="{89A916B7-2B6F-48B5-8E42-24E96B1183FE}" dt="2022-08-16T09:41:07.300" v="749"/>
          <ac:spMkLst>
            <pc:docMk/>
            <pc:sldMk cId="942499581" sldId="532"/>
            <ac:spMk id="2" creationId="{00000000-0000-0000-0000-000000000000}"/>
          </ac:spMkLst>
        </pc:spChg>
        <pc:spChg chg="mod">
          <ac:chgData name="DI XF" userId="2a7889fc66a80f19" providerId="LiveId" clId="{89A916B7-2B6F-48B5-8E42-24E96B1183FE}" dt="2022-08-10T12:22:20.038" v="672" actId="5793"/>
          <ac:spMkLst>
            <pc:docMk/>
            <pc:sldMk cId="942499581" sldId="532"/>
            <ac:spMk id="9" creationId="{00000000-0000-0000-0000-000000000000}"/>
          </ac:spMkLst>
        </pc:spChg>
      </pc:sldChg>
      <pc:sldChg chg="modSp add mod">
        <pc:chgData name="DI XF" userId="2a7889fc66a80f19" providerId="LiveId" clId="{89A916B7-2B6F-48B5-8E42-24E96B1183FE}" dt="2022-08-16T09:39:45.357" v="732"/>
        <pc:sldMkLst>
          <pc:docMk/>
          <pc:sldMk cId="504238421" sldId="535"/>
        </pc:sldMkLst>
        <pc:spChg chg="mod">
          <ac:chgData name="DI XF" userId="2a7889fc66a80f19" providerId="LiveId" clId="{89A916B7-2B6F-48B5-8E42-24E96B1183FE}" dt="2022-08-16T09:39:45.357" v="732"/>
          <ac:spMkLst>
            <pc:docMk/>
            <pc:sldMk cId="504238421" sldId="535"/>
            <ac:spMk id="2" creationId="{00000000-0000-0000-0000-000000000000}"/>
          </ac:spMkLst>
        </pc:spChg>
      </pc:sldChg>
      <pc:sldChg chg="modSp del mod ord">
        <pc:chgData name="DI XF" userId="2a7889fc66a80f19" providerId="LiveId" clId="{89A916B7-2B6F-48B5-8E42-24E96B1183FE}" dt="2022-08-16T09:37:48.232" v="694" actId="2696"/>
        <pc:sldMkLst>
          <pc:docMk/>
          <pc:sldMk cId="2898379956" sldId="535"/>
        </pc:sldMkLst>
        <pc:spChg chg="mod">
          <ac:chgData name="DI XF" userId="2a7889fc66a80f19" providerId="LiveId" clId="{89A916B7-2B6F-48B5-8E42-24E96B1183FE}" dt="2022-08-09T09:44:00.146" v="313"/>
          <ac:spMkLst>
            <pc:docMk/>
            <pc:sldMk cId="2898379956" sldId="535"/>
            <ac:spMk id="2" creationId="{00000000-0000-0000-0000-000000000000}"/>
          </ac:spMkLst>
        </pc:spChg>
        <pc:graphicFrameChg chg="modGraphic">
          <ac:chgData name="DI XF" userId="2a7889fc66a80f19" providerId="LiveId" clId="{89A916B7-2B6F-48B5-8E42-24E96B1183FE}" dt="2022-08-09T08:50:28.177" v="81" actId="207"/>
          <ac:graphicFrameMkLst>
            <pc:docMk/>
            <pc:sldMk cId="2898379956" sldId="535"/>
            <ac:graphicFrameMk id="6" creationId="{00000000-0000-0000-0000-000000000000}"/>
          </ac:graphicFrameMkLst>
        </pc:graphicFrameChg>
      </pc:sldChg>
      <pc:sldChg chg="modSp del mod">
        <pc:chgData name="DI XF" userId="2a7889fc66a80f19" providerId="LiveId" clId="{89A916B7-2B6F-48B5-8E42-24E96B1183FE}" dt="2022-08-16T09:37:48.232" v="694" actId="2696"/>
        <pc:sldMkLst>
          <pc:docMk/>
          <pc:sldMk cId="136925101" sldId="537"/>
        </pc:sldMkLst>
        <pc:spChg chg="mod">
          <ac:chgData name="DI XF" userId="2a7889fc66a80f19" providerId="LiveId" clId="{89A916B7-2B6F-48B5-8E42-24E96B1183FE}" dt="2022-08-09T09:44:00.146" v="313"/>
          <ac:spMkLst>
            <pc:docMk/>
            <pc:sldMk cId="136925101" sldId="537"/>
            <ac:spMk id="2" creationId="{00000000-0000-0000-0000-000000000000}"/>
          </ac:spMkLst>
        </pc:spChg>
        <pc:graphicFrameChg chg="modGraphic">
          <ac:chgData name="DI XF" userId="2a7889fc66a80f19" providerId="LiveId" clId="{89A916B7-2B6F-48B5-8E42-24E96B1183FE}" dt="2022-08-09T08:51:19.945" v="109" actId="20577"/>
          <ac:graphicFrameMkLst>
            <pc:docMk/>
            <pc:sldMk cId="136925101" sldId="537"/>
            <ac:graphicFrameMk id="6" creationId="{00000000-0000-0000-0000-000000000000}"/>
          </ac:graphicFrameMkLst>
        </pc:graphicFrameChg>
      </pc:sldChg>
      <pc:sldChg chg="modSp add mod">
        <pc:chgData name="DI XF" userId="2a7889fc66a80f19" providerId="LiveId" clId="{89A916B7-2B6F-48B5-8E42-24E96B1183FE}" dt="2022-08-16T09:39:46.982" v="734"/>
        <pc:sldMkLst>
          <pc:docMk/>
          <pc:sldMk cId="2334652040" sldId="537"/>
        </pc:sldMkLst>
        <pc:spChg chg="mod">
          <ac:chgData name="DI XF" userId="2a7889fc66a80f19" providerId="LiveId" clId="{89A916B7-2B6F-48B5-8E42-24E96B1183FE}" dt="2022-08-16T09:39:46.982" v="734"/>
          <ac:spMkLst>
            <pc:docMk/>
            <pc:sldMk cId="2334652040" sldId="537"/>
            <ac:spMk id="2" creationId="{00000000-0000-0000-0000-000000000000}"/>
          </ac:spMkLst>
        </pc:spChg>
      </pc:sldChg>
      <pc:sldChg chg="modSp del mod">
        <pc:chgData name="DI XF" userId="2a7889fc66a80f19" providerId="LiveId" clId="{89A916B7-2B6F-48B5-8E42-24E96B1183FE}" dt="2022-08-16T09:38:35.049" v="712" actId="2696"/>
        <pc:sldMkLst>
          <pc:docMk/>
          <pc:sldMk cId="2909463865" sldId="538"/>
        </pc:sldMkLst>
        <pc:spChg chg="mod">
          <ac:chgData name="DI XF" userId="2a7889fc66a80f19" providerId="LiveId" clId="{89A916B7-2B6F-48B5-8E42-24E96B1183FE}" dt="2022-08-16T09:38:27.588" v="711"/>
          <ac:spMkLst>
            <pc:docMk/>
            <pc:sldMk cId="2909463865" sldId="538"/>
            <ac:spMk id="2" creationId="{00000000-0000-0000-0000-000000000000}"/>
          </ac:spMkLst>
        </pc:spChg>
      </pc:sldChg>
      <pc:sldChg chg="add ord">
        <pc:chgData name="DI XF" userId="2a7889fc66a80f19" providerId="LiveId" clId="{89A916B7-2B6F-48B5-8E42-24E96B1183FE}" dt="2022-08-16T09:39:38.552" v="730"/>
        <pc:sldMkLst>
          <pc:docMk/>
          <pc:sldMk cId="3330696657" sldId="538"/>
        </pc:sldMkLst>
      </pc:sldChg>
      <pc:sldChg chg="addSp delSp modSp mod ord">
        <pc:chgData name="DI XF" userId="2a7889fc66a80f19" providerId="LiveId" clId="{89A916B7-2B6F-48B5-8E42-24E96B1183FE}" dt="2022-08-16T09:41:56.657" v="758" actId="1076"/>
        <pc:sldMkLst>
          <pc:docMk/>
          <pc:sldMk cId="62760457" sldId="539"/>
        </pc:sldMkLst>
        <pc:spChg chg="mod">
          <ac:chgData name="DI XF" userId="2a7889fc66a80f19" providerId="LiveId" clId="{89A916B7-2B6F-48B5-8E42-24E96B1183FE}" dt="2022-08-16T09:40:30.642" v="744"/>
          <ac:spMkLst>
            <pc:docMk/>
            <pc:sldMk cId="62760457" sldId="539"/>
            <ac:spMk id="2" creationId="{00000000-0000-0000-0000-000000000000}"/>
          </ac:spMkLst>
        </pc:spChg>
        <pc:spChg chg="del mod">
          <ac:chgData name="DI XF" userId="2a7889fc66a80f19" providerId="LiveId" clId="{89A916B7-2B6F-48B5-8E42-24E96B1183FE}" dt="2022-08-09T08:53:11.497" v="124" actId="478"/>
          <ac:spMkLst>
            <pc:docMk/>
            <pc:sldMk cId="62760457" sldId="539"/>
            <ac:spMk id="5" creationId="{00000000-0000-0000-0000-000000000000}"/>
          </ac:spMkLst>
        </pc:spChg>
        <pc:spChg chg="mod ord">
          <ac:chgData name="DI XF" userId="2a7889fc66a80f19" providerId="LiveId" clId="{89A916B7-2B6F-48B5-8E42-24E96B1183FE}" dt="2022-08-16T09:41:56.657" v="758" actId="1076"/>
          <ac:spMkLst>
            <pc:docMk/>
            <pc:sldMk cId="62760457" sldId="539"/>
            <ac:spMk id="7" creationId="{00000000-0000-0000-0000-000000000000}"/>
          </ac:spMkLst>
        </pc:spChg>
        <pc:spChg chg="mod ord">
          <ac:chgData name="DI XF" userId="2a7889fc66a80f19" providerId="LiveId" clId="{89A916B7-2B6F-48B5-8E42-24E96B1183FE}" dt="2022-08-16T09:41:39.751" v="753" actId="1076"/>
          <ac:spMkLst>
            <pc:docMk/>
            <pc:sldMk cId="62760457" sldId="539"/>
            <ac:spMk id="8" creationId="{00000000-0000-0000-0000-000000000000}"/>
          </ac:spMkLst>
        </pc:spChg>
        <pc:spChg chg="add mod ord">
          <ac:chgData name="DI XF" userId="2a7889fc66a80f19" providerId="LiveId" clId="{89A916B7-2B6F-48B5-8E42-24E96B1183FE}" dt="2022-08-09T08:54:14.113" v="137" actId="207"/>
          <ac:spMkLst>
            <pc:docMk/>
            <pc:sldMk cId="62760457" sldId="539"/>
            <ac:spMk id="10" creationId="{D0F87B7F-3948-4F30-98B9-A4CA234BC157}"/>
          </ac:spMkLst>
        </pc:spChg>
        <pc:graphicFrameChg chg="mod modGraphic">
          <ac:chgData name="DI XF" userId="2a7889fc66a80f19" providerId="LiveId" clId="{89A916B7-2B6F-48B5-8E42-24E96B1183FE}" dt="2022-08-10T12:08:50.155" v="374" actId="3626"/>
          <ac:graphicFrameMkLst>
            <pc:docMk/>
            <pc:sldMk cId="62760457" sldId="539"/>
            <ac:graphicFrameMk id="6" creationId="{00000000-0000-0000-0000-000000000000}"/>
          </ac:graphicFrameMkLst>
        </pc:graphicFrameChg>
      </pc:sldChg>
      <pc:sldChg chg="delSp modSp mod">
        <pc:chgData name="DI XF" userId="2a7889fc66a80f19" providerId="LiveId" clId="{89A916B7-2B6F-48B5-8E42-24E96B1183FE}" dt="2022-08-16T09:40:38.816" v="745"/>
        <pc:sldMkLst>
          <pc:docMk/>
          <pc:sldMk cId="2919264769" sldId="540"/>
        </pc:sldMkLst>
        <pc:spChg chg="mod">
          <ac:chgData name="DI XF" userId="2a7889fc66a80f19" providerId="LiveId" clId="{89A916B7-2B6F-48B5-8E42-24E96B1183FE}" dt="2022-08-16T09:40:38.816" v="745"/>
          <ac:spMkLst>
            <pc:docMk/>
            <pc:sldMk cId="2919264769" sldId="540"/>
            <ac:spMk id="2" creationId="{00000000-0000-0000-0000-000000000000}"/>
          </ac:spMkLst>
        </pc:spChg>
        <pc:spChg chg="del">
          <ac:chgData name="DI XF" userId="2a7889fc66a80f19" providerId="LiveId" clId="{89A916B7-2B6F-48B5-8E42-24E96B1183FE}" dt="2022-08-10T12:10:31.871" v="411" actId="478"/>
          <ac:spMkLst>
            <pc:docMk/>
            <pc:sldMk cId="2919264769" sldId="540"/>
            <ac:spMk id="8" creationId="{00000000-0000-0000-0000-000000000000}"/>
          </ac:spMkLst>
        </pc:spChg>
        <pc:graphicFrameChg chg="mod modGraphic">
          <ac:chgData name="DI XF" userId="2a7889fc66a80f19" providerId="LiveId" clId="{89A916B7-2B6F-48B5-8E42-24E96B1183FE}" dt="2022-08-10T12:10:34.345" v="412" actId="3626"/>
          <ac:graphicFrameMkLst>
            <pc:docMk/>
            <pc:sldMk cId="2919264769" sldId="540"/>
            <ac:graphicFrameMk id="6" creationId="{00000000-0000-0000-0000-000000000000}"/>
          </ac:graphicFrameMkLst>
        </pc:graphicFrameChg>
        <pc:picChg chg="del">
          <ac:chgData name="DI XF" userId="2a7889fc66a80f19" providerId="LiveId" clId="{89A916B7-2B6F-48B5-8E42-24E96B1183FE}" dt="2022-08-10T12:10:30.255" v="410" actId="478"/>
          <ac:picMkLst>
            <pc:docMk/>
            <pc:sldMk cId="2919264769" sldId="540"/>
            <ac:picMk id="7" creationId="{FBDAD65B-CCA8-4F6B-AB86-2DC59158BF00}"/>
          </ac:picMkLst>
        </pc:picChg>
      </pc:sldChg>
      <pc:sldChg chg="modSp mod">
        <pc:chgData name="DI XF" userId="2a7889fc66a80f19" providerId="LiveId" clId="{89A916B7-2B6F-48B5-8E42-24E96B1183FE}" dt="2022-08-16T09:40:43.726" v="746"/>
        <pc:sldMkLst>
          <pc:docMk/>
          <pc:sldMk cId="980351449" sldId="541"/>
        </pc:sldMkLst>
        <pc:spChg chg="mod">
          <ac:chgData name="DI XF" userId="2a7889fc66a80f19" providerId="LiveId" clId="{89A916B7-2B6F-48B5-8E42-24E96B1183FE}" dt="2022-08-16T09:40:43.726" v="746"/>
          <ac:spMkLst>
            <pc:docMk/>
            <pc:sldMk cId="980351449" sldId="541"/>
            <ac:spMk id="2" creationId="{00000000-0000-0000-0000-000000000000}"/>
          </ac:spMkLst>
        </pc:spChg>
        <pc:spChg chg="mod">
          <ac:chgData name="DI XF" userId="2a7889fc66a80f19" providerId="LiveId" clId="{89A916B7-2B6F-48B5-8E42-24E96B1183FE}" dt="2022-08-10T12:15:03.552" v="501" actId="20577"/>
          <ac:spMkLst>
            <pc:docMk/>
            <pc:sldMk cId="980351449" sldId="541"/>
            <ac:spMk id="9" creationId="{00000000-0000-0000-0000-000000000000}"/>
          </ac:spMkLst>
        </pc:spChg>
      </pc:sldChg>
      <pc:sldChg chg="modSp">
        <pc:chgData name="DI XF" userId="2a7889fc66a80f19" providerId="LiveId" clId="{89A916B7-2B6F-48B5-8E42-24E96B1183FE}" dt="2022-08-16T09:40:51.150" v="747"/>
        <pc:sldMkLst>
          <pc:docMk/>
          <pc:sldMk cId="3927383451" sldId="542"/>
        </pc:sldMkLst>
        <pc:spChg chg="mod">
          <ac:chgData name="DI XF" userId="2a7889fc66a80f19" providerId="LiveId" clId="{89A916B7-2B6F-48B5-8E42-24E96B1183FE}" dt="2022-08-16T09:40:51.150" v="747"/>
          <ac:spMkLst>
            <pc:docMk/>
            <pc:sldMk cId="3927383451" sldId="542"/>
            <ac:spMk id="2" creationId="{00000000-0000-0000-0000-000000000000}"/>
          </ac:spMkLst>
        </pc:spChg>
        <pc:graphicFrameChg chg="mod">
          <ac:chgData name="DI XF" userId="2a7889fc66a80f19" providerId="LiveId" clId="{89A916B7-2B6F-48B5-8E42-24E96B1183FE}" dt="2022-08-10T12:17:44.104" v="575"/>
          <ac:graphicFrameMkLst>
            <pc:docMk/>
            <pc:sldMk cId="3927383451" sldId="542"/>
            <ac:graphicFrameMk id="10" creationId="{00000000-0000-0000-0000-000000000000}"/>
          </ac:graphicFrameMkLst>
        </pc:graphicFrameChg>
      </pc:sldChg>
      <pc:sldChg chg="modSp del mod">
        <pc:chgData name="DI XF" userId="2a7889fc66a80f19" providerId="LiveId" clId="{89A916B7-2B6F-48B5-8E42-24E96B1183FE}" dt="2022-08-10T12:17:18.666" v="569" actId="2696"/>
        <pc:sldMkLst>
          <pc:docMk/>
          <pc:sldMk cId="697097781" sldId="543"/>
        </pc:sldMkLst>
        <pc:spChg chg="mod">
          <ac:chgData name="DI XF" userId="2a7889fc66a80f19" providerId="LiveId" clId="{89A916B7-2B6F-48B5-8E42-24E96B1183FE}" dt="2022-08-09T09:44:00.146" v="313"/>
          <ac:spMkLst>
            <pc:docMk/>
            <pc:sldMk cId="697097781" sldId="543"/>
            <ac:spMk id="2" creationId="{00000000-0000-0000-0000-000000000000}"/>
          </ac:spMkLst>
        </pc:spChg>
        <pc:spChg chg="mod">
          <ac:chgData name="DI XF" userId="2a7889fc66a80f19" providerId="LiveId" clId="{89A916B7-2B6F-48B5-8E42-24E96B1183FE}" dt="2022-08-10T12:17:12.511" v="568" actId="403"/>
          <ac:spMkLst>
            <pc:docMk/>
            <pc:sldMk cId="697097781" sldId="543"/>
            <ac:spMk id="4" creationId="{00000000-0000-0000-0000-000000000000}"/>
          </ac:spMkLst>
        </pc:spChg>
        <pc:graphicFrameChg chg="mod">
          <ac:chgData name="DI XF" userId="2a7889fc66a80f19" providerId="LiveId" clId="{89A916B7-2B6F-48B5-8E42-24E96B1183FE}" dt="2022-08-09T09:44:00.146" v="313"/>
          <ac:graphicFrameMkLst>
            <pc:docMk/>
            <pc:sldMk cId="697097781" sldId="543"/>
            <ac:graphicFrameMk id="11" creationId="{00000000-0000-0000-0000-000000000000}"/>
          </ac:graphicFrameMkLst>
        </pc:graphicFrameChg>
      </pc:sldChg>
      <pc:sldChg chg="modSp add mod">
        <pc:chgData name="DI XF" userId="2a7889fc66a80f19" providerId="LiveId" clId="{89A916B7-2B6F-48B5-8E42-24E96B1183FE}" dt="2022-08-16T09:45:22.108" v="774" actId="14100"/>
        <pc:sldMkLst>
          <pc:docMk/>
          <pc:sldMk cId="2997432382" sldId="543"/>
        </pc:sldMkLst>
        <pc:spChg chg="mod">
          <ac:chgData name="DI XF" userId="2a7889fc66a80f19" providerId="LiveId" clId="{89A916B7-2B6F-48B5-8E42-24E96B1183FE}" dt="2022-08-16T09:40:51.150" v="747"/>
          <ac:spMkLst>
            <pc:docMk/>
            <pc:sldMk cId="2997432382" sldId="543"/>
            <ac:spMk id="2" creationId="{00000000-0000-0000-0000-000000000000}"/>
          </ac:spMkLst>
        </pc:spChg>
        <pc:spChg chg="mod">
          <ac:chgData name="DI XF" userId="2a7889fc66a80f19" providerId="LiveId" clId="{89A916B7-2B6F-48B5-8E42-24E96B1183FE}" dt="2022-08-16T09:45:22.108" v="774" actId="14100"/>
          <ac:spMkLst>
            <pc:docMk/>
            <pc:sldMk cId="2997432382" sldId="543"/>
            <ac:spMk id="4" creationId="{00000000-0000-0000-0000-000000000000}"/>
          </ac:spMkLst>
        </pc:spChg>
        <pc:graphicFrameChg chg="mod">
          <ac:chgData name="DI XF" userId="2a7889fc66a80f19" providerId="LiveId" clId="{89A916B7-2B6F-48B5-8E42-24E96B1183FE}" dt="2022-08-16T09:40:38.816" v="745"/>
          <ac:graphicFrameMkLst>
            <pc:docMk/>
            <pc:sldMk cId="2997432382" sldId="543"/>
            <ac:graphicFrameMk id="11" creationId="{00000000-0000-0000-0000-000000000000}"/>
          </ac:graphicFrameMkLst>
        </pc:graphicFrameChg>
      </pc:sldChg>
      <pc:sldChg chg="addSp delSp modSp mod">
        <pc:chgData name="DI XF" userId="2a7889fc66a80f19" providerId="LiveId" clId="{89A916B7-2B6F-48B5-8E42-24E96B1183FE}" dt="2022-08-16T09:50:27.943" v="832" actId="1076"/>
        <pc:sldMkLst>
          <pc:docMk/>
          <pc:sldMk cId="1002771528" sldId="545"/>
        </pc:sldMkLst>
        <pc:spChg chg="del mod">
          <ac:chgData name="DI XF" userId="2a7889fc66a80f19" providerId="LiveId" clId="{89A916B7-2B6F-48B5-8E42-24E96B1183FE}" dt="2022-08-16T09:50:19.485" v="831" actId="478"/>
          <ac:spMkLst>
            <pc:docMk/>
            <pc:sldMk cId="1002771528" sldId="545"/>
            <ac:spMk id="4" creationId="{00000000-0000-0000-0000-000000000000}"/>
          </ac:spMkLst>
        </pc:spChg>
        <pc:spChg chg="add mod">
          <ac:chgData name="DI XF" userId="2a7889fc66a80f19" providerId="LiveId" clId="{89A916B7-2B6F-48B5-8E42-24E96B1183FE}" dt="2022-08-16T09:50:18.637" v="830"/>
          <ac:spMkLst>
            <pc:docMk/>
            <pc:sldMk cId="1002771528" sldId="545"/>
            <ac:spMk id="33" creationId="{75A58D5D-A8A5-4FBA-867C-CFE2969125A4}"/>
          </ac:spMkLst>
        </pc:spChg>
        <pc:grpChg chg="mod">
          <ac:chgData name="DI XF" userId="2a7889fc66a80f19" providerId="LiveId" clId="{89A916B7-2B6F-48B5-8E42-24E96B1183FE}" dt="2022-08-16T09:50:27.943" v="832" actId="1076"/>
          <ac:grpSpMkLst>
            <pc:docMk/>
            <pc:sldMk cId="1002771528" sldId="545"/>
            <ac:grpSpMk id="12" creationId="{00000000-0000-0000-0000-000000000000}"/>
          </ac:grpSpMkLst>
        </pc:grpChg>
        <pc:grpChg chg="mod">
          <ac:chgData name="DI XF" userId="2a7889fc66a80f19" providerId="LiveId" clId="{89A916B7-2B6F-48B5-8E42-24E96B1183FE}" dt="2022-08-16T09:50:27.943" v="832" actId="1076"/>
          <ac:grpSpMkLst>
            <pc:docMk/>
            <pc:sldMk cId="1002771528" sldId="545"/>
            <ac:grpSpMk id="21" creationId="{00000000-0000-0000-0000-000000000000}"/>
          </ac:grpSpMkLst>
        </pc:grpChg>
        <pc:grpChg chg="mod">
          <ac:chgData name="DI XF" userId="2a7889fc66a80f19" providerId="LiveId" clId="{89A916B7-2B6F-48B5-8E42-24E96B1183FE}" dt="2022-08-16T09:50:27.943" v="832" actId="1076"/>
          <ac:grpSpMkLst>
            <pc:docMk/>
            <pc:sldMk cId="1002771528" sldId="545"/>
            <ac:grpSpMk id="24" creationId="{00000000-0000-0000-0000-000000000000}"/>
          </ac:grpSpMkLst>
        </pc:grpChg>
        <pc:grpChg chg="mod">
          <ac:chgData name="DI XF" userId="2a7889fc66a80f19" providerId="LiveId" clId="{89A916B7-2B6F-48B5-8E42-24E96B1183FE}" dt="2022-08-16T09:50:27.943" v="832" actId="1076"/>
          <ac:grpSpMkLst>
            <pc:docMk/>
            <pc:sldMk cId="1002771528" sldId="545"/>
            <ac:grpSpMk id="27" creationId="{00000000-0000-0000-0000-000000000000}"/>
          </ac:grpSpMkLst>
        </pc:grpChg>
        <pc:grpChg chg="mod">
          <ac:chgData name="DI XF" userId="2a7889fc66a80f19" providerId="LiveId" clId="{89A916B7-2B6F-48B5-8E42-24E96B1183FE}" dt="2022-08-16T09:50:27.943" v="832" actId="1076"/>
          <ac:grpSpMkLst>
            <pc:docMk/>
            <pc:sldMk cId="1002771528" sldId="545"/>
            <ac:grpSpMk id="30" creationId="{00000000-0000-0000-0000-000000000000}"/>
          </ac:grpSpMkLst>
        </pc:grpChg>
        <pc:grpChg chg="mod">
          <ac:chgData name="DI XF" userId="2a7889fc66a80f19" providerId="LiveId" clId="{89A916B7-2B6F-48B5-8E42-24E96B1183FE}" dt="2022-08-16T09:50:27.943" v="832" actId="1076"/>
          <ac:grpSpMkLst>
            <pc:docMk/>
            <pc:sldMk cId="1002771528" sldId="545"/>
            <ac:grpSpMk id="36" creationId="{2DF22937-7122-4DB5-8EAD-483127387AB2}"/>
          </ac:grpSpMkLst>
        </pc:grpChg>
        <pc:grpChg chg="mod">
          <ac:chgData name="DI XF" userId="2a7889fc66a80f19" providerId="LiveId" clId="{89A916B7-2B6F-48B5-8E42-24E96B1183FE}" dt="2022-08-16T09:50:27.943" v="832" actId="1076"/>
          <ac:grpSpMkLst>
            <pc:docMk/>
            <pc:sldMk cId="1002771528" sldId="545"/>
            <ac:grpSpMk id="39" creationId="{EBE967E8-E4DE-41C0-B6DC-33524F68B498}"/>
          </ac:grpSpMkLst>
        </pc:grpChg>
      </pc:sldChg>
      <pc:sldChg chg="modSp">
        <pc:chgData name="DI XF" userId="2a7889fc66a80f19" providerId="LiveId" clId="{89A916B7-2B6F-48B5-8E42-24E96B1183FE}" dt="2022-08-16T09:40:57.650" v="748"/>
        <pc:sldMkLst>
          <pc:docMk/>
          <pc:sldMk cId="2205335714" sldId="546"/>
        </pc:sldMkLst>
        <pc:spChg chg="mod">
          <ac:chgData name="DI XF" userId="2a7889fc66a80f19" providerId="LiveId" clId="{89A916B7-2B6F-48B5-8E42-24E96B1183FE}" dt="2022-08-16T09:40:57.650" v="748"/>
          <ac:spMkLst>
            <pc:docMk/>
            <pc:sldMk cId="2205335714" sldId="546"/>
            <ac:spMk id="2" creationId="{00000000-0000-0000-0000-000000000000}"/>
          </ac:spMkLst>
        </pc:spChg>
      </pc:sldChg>
      <pc:sldChg chg="modSp mod">
        <pc:chgData name="DI XF" userId="2a7889fc66a80f19" providerId="LiveId" clId="{89A916B7-2B6F-48B5-8E42-24E96B1183FE}" dt="2022-08-16T09:42:21.187" v="761" actId="1076"/>
        <pc:sldMkLst>
          <pc:docMk/>
          <pc:sldMk cId="632554375" sldId="548"/>
        </pc:sldMkLst>
        <pc:spChg chg="mod">
          <ac:chgData name="DI XF" userId="2a7889fc66a80f19" providerId="LiveId" clId="{89A916B7-2B6F-48B5-8E42-24E96B1183FE}" dt="2022-08-16T09:40:30.642" v="744"/>
          <ac:spMkLst>
            <pc:docMk/>
            <pc:sldMk cId="632554375" sldId="548"/>
            <ac:spMk id="2" creationId="{00000000-0000-0000-0000-000000000000}"/>
          </ac:spMkLst>
        </pc:spChg>
        <pc:spChg chg="mod">
          <ac:chgData name="DI XF" userId="2a7889fc66a80f19" providerId="LiveId" clId="{89A916B7-2B6F-48B5-8E42-24E96B1183FE}" dt="2022-08-10T12:09:36.834" v="396" actId="6549"/>
          <ac:spMkLst>
            <pc:docMk/>
            <pc:sldMk cId="632554375" sldId="548"/>
            <ac:spMk id="9" creationId="{00000000-0000-0000-0000-000000000000}"/>
          </ac:spMkLst>
        </pc:spChg>
        <pc:picChg chg="mod">
          <ac:chgData name="DI XF" userId="2a7889fc66a80f19" providerId="LiveId" clId="{89A916B7-2B6F-48B5-8E42-24E96B1183FE}" dt="2022-08-16T09:42:21.187" v="761" actId="1076"/>
          <ac:picMkLst>
            <pc:docMk/>
            <pc:sldMk cId="632554375" sldId="548"/>
            <ac:picMk id="3" creationId="{02E2EF8E-DB7A-4D95-A3FE-139EACC42B77}"/>
          </ac:picMkLst>
        </pc:picChg>
      </pc:sldChg>
      <pc:sldChg chg="del">
        <pc:chgData name="DI XF" userId="2a7889fc66a80f19" providerId="LiveId" clId="{89A916B7-2B6F-48B5-8E42-24E96B1183FE}" dt="2022-08-09T09:08:54.668" v="297" actId="47"/>
        <pc:sldMkLst>
          <pc:docMk/>
          <pc:sldMk cId="4223980974" sldId="549"/>
        </pc:sldMkLst>
      </pc:sldChg>
      <pc:sldChg chg="addSp delSp modSp mod">
        <pc:chgData name="DI XF" userId="2a7889fc66a80f19" providerId="LiveId" clId="{89A916B7-2B6F-48B5-8E42-24E96B1183FE}" dt="2022-08-16T09:40:51.150" v="747"/>
        <pc:sldMkLst>
          <pc:docMk/>
          <pc:sldMk cId="3158994707" sldId="550"/>
        </pc:sldMkLst>
        <pc:spChg chg="mod">
          <ac:chgData name="DI XF" userId="2a7889fc66a80f19" providerId="LiveId" clId="{89A916B7-2B6F-48B5-8E42-24E96B1183FE}" dt="2022-08-16T09:40:51.150" v="747"/>
          <ac:spMkLst>
            <pc:docMk/>
            <pc:sldMk cId="3158994707" sldId="550"/>
            <ac:spMk id="2" creationId="{00000000-0000-0000-0000-000000000000}"/>
          </ac:spMkLst>
        </pc:spChg>
        <pc:spChg chg="mod">
          <ac:chgData name="DI XF" userId="2a7889fc66a80f19" providerId="LiveId" clId="{89A916B7-2B6F-48B5-8E42-24E96B1183FE}" dt="2022-08-10T12:16:00.310" v="551" actId="1076"/>
          <ac:spMkLst>
            <pc:docMk/>
            <pc:sldMk cId="3158994707" sldId="550"/>
            <ac:spMk id="3" creationId="{00000000-0000-0000-0000-000000000000}"/>
          </ac:spMkLst>
        </pc:spChg>
        <pc:spChg chg="mod">
          <ac:chgData name="DI XF" userId="2a7889fc66a80f19" providerId="LiveId" clId="{89A916B7-2B6F-48B5-8E42-24E96B1183FE}" dt="2022-08-10T12:16:24.824" v="556" actId="207"/>
          <ac:spMkLst>
            <pc:docMk/>
            <pc:sldMk cId="3158994707" sldId="550"/>
            <ac:spMk id="4" creationId="{00000000-0000-0000-0000-000000000000}"/>
          </ac:spMkLst>
        </pc:spChg>
        <pc:graphicFrameChg chg="add mod">
          <ac:chgData name="DI XF" userId="2a7889fc66a80f19" providerId="LiveId" clId="{89A916B7-2B6F-48B5-8E42-24E96B1183FE}" dt="2022-08-10T12:17:58.264" v="578" actId="167"/>
          <ac:graphicFrameMkLst>
            <pc:docMk/>
            <pc:sldMk cId="3158994707" sldId="550"/>
            <ac:graphicFrameMk id="7" creationId="{08CAF26B-6E00-45B0-9A5B-31D5FB3C400D}"/>
          </ac:graphicFrameMkLst>
        </pc:graphicFrameChg>
        <pc:graphicFrameChg chg="del mod">
          <ac:chgData name="DI XF" userId="2a7889fc66a80f19" providerId="LiveId" clId="{89A916B7-2B6F-48B5-8E42-24E96B1183FE}" dt="2022-08-10T12:17:54.023" v="576" actId="478"/>
          <ac:graphicFrameMkLst>
            <pc:docMk/>
            <pc:sldMk cId="3158994707" sldId="550"/>
            <ac:graphicFrameMk id="11" creationId="{00000000-0000-0000-0000-000000000000}"/>
          </ac:graphicFrameMkLst>
        </pc:graphicFrameChg>
      </pc:sldChg>
      <pc:sldChg chg="modSp add del mod">
        <pc:chgData name="DI XF" userId="2a7889fc66a80f19" providerId="LiveId" clId="{89A916B7-2B6F-48B5-8E42-24E96B1183FE}" dt="2022-08-16T09:37:40.626" v="692"/>
        <pc:sldMkLst>
          <pc:docMk/>
          <pc:sldMk cId="1728490454" sldId="551"/>
        </pc:sldMkLst>
        <pc:spChg chg="mod">
          <ac:chgData name="DI XF" userId="2a7889fc66a80f19" providerId="LiveId" clId="{89A916B7-2B6F-48B5-8E42-24E96B1183FE}" dt="2022-08-16T09:37:38.296" v="690"/>
          <ac:spMkLst>
            <pc:docMk/>
            <pc:sldMk cId="1728490454" sldId="551"/>
            <ac:spMk id="2" creationId="{00000000-0000-0000-0000-000000000000}"/>
          </ac:spMkLst>
        </pc:spChg>
      </pc:sldChg>
      <pc:sldChg chg="modSp add mod">
        <pc:chgData name="DI XF" userId="2a7889fc66a80f19" providerId="LiveId" clId="{89A916B7-2B6F-48B5-8E42-24E96B1183FE}" dt="2022-08-16T09:38:00.612" v="701"/>
        <pc:sldMkLst>
          <pc:docMk/>
          <pc:sldMk cId="3478834741" sldId="551"/>
        </pc:sldMkLst>
        <pc:spChg chg="mod">
          <ac:chgData name="DI XF" userId="2a7889fc66a80f19" providerId="LiveId" clId="{89A916B7-2B6F-48B5-8E42-24E96B1183FE}" dt="2022-08-16T09:38:00.612" v="701"/>
          <ac:spMkLst>
            <pc:docMk/>
            <pc:sldMk cId="3478834741" sldId="551"/>
            <ac:spMk id="2" creationId="{00000000-0000-0000-0000-000000000000}"/>
          </ac:spMkLst>
        </pc:spChg>
      </pc:sldChg>
      <pc:sldChg chg="addSp delSp modSp add del mod delAnim">
        <pc:chgData name="DI XF" userId="2a7889fc66a80f19" providerId="LiveId" clId="{89A916B7-2B6F-48B5-8E42-24E96B1183FE}" dt="2022-08-16T09:37:48.232" v="694" actId="2696"/>
        <pc:sldMkLst>
          <pc:docMk/>
          <pc:sldMk cId="3481508143" sldId="551"/>
        </pc:sldMkLst>
        <pc:spChg chg="mod">
          <ac:chgData name="DI XF" userId="2a7889fc66a80f19" providerId="LiveId" clId="{89A916B7-2B6F-48B5-8E42-24E96B1183FE}" dt="2022-08-09T09:44:00.146" v="313"/>
          <ac:spMkLst>
            <pc:docMk/>
            <pc:sldMk cId="3481508143" sldId="551"/>
            <ac:spMk id="2" creationId="{00000000-0000-0000-0000-000000000000}"/>
          </ac:spMkLst>
        </pc:spChg>
        <pc:spChg chg="add mod">
          <ac:chgData name="DI XF" userId="2a7889fc66a80f19" providerId="LiveId" clId="{89A916B7-2B6F-48B5-8E42-24E96B1183FE}" dt="2022-08-10T12:07:00.803" v="348" actId="207"/>
          <ac:spMkLst>
            <pc:docMk/>
            <pc:sldMk cId="3481508143" sldId="551"/>
            <ac:spMk id="6" creationId="{812C4AE4-53D3-4893-8DB6-D5D6C5A13288}"/>
          </ac:spMkLst>
        </pc:spChg>
        <pc:spChg chg="del">
          <ac:chgData name="DI XF" userId="2a7889fc66a80f19" providerId="LiveId" clId="{89A916B7-2B6F-48B5-8E42-24E96B1183FE}" dt="2022-08-09T08:47:03.042" v="6" actId="478"/>
          <ac:spMkLst>
            <pc:docMk/>
            <pc:sldMk cId="3481508143" sldId="551"/>
            <ac:spMk id="7" creationId="{00000000-0000-0000-0000-000000000000}"/>
          </ac:spMkLst>
        </pc:spChg>
        <pc:spChg chg="add mod">
          <ac:chgData name="DI XF" userId="2a7889fc66a80f19" providerId="LiveId" clId="{89A916B7-2B6F-48B5-8E42-24E96B1183FE}" dt="2022-08-09T08:48:36.162" v="40" actId="207"/>
          <ac:spMkLst>
            <pc:docMk/>
            <pc:sldMk cId="3481508143" sldId="551"/>
            <ac:spMk id="8" creationId="{2FCB2055-C69B-44F4-84D3-ADB0F921BE6D}"/>
          </ac:spMkLst>
        </pc:spChg>
        <pc:spChg chg="mod">
          <ac:chgData name="DI XF" userId="2a7889fc66a80f19" providerId="LiveId" clId="{89A916B7-2B6F-48B5-8E42-24E96B1183FE}" dt="2022-08-10T12:06:38.123" v="347" actId="255"/>
          <ac:spMkLst>
            <pc:docMk/>
            <pc:sldMk cId="3481508143" sldId="551"/>
            <ac:spMk id="9" creationId="{00000000-0000-0000-0000-000000000000}"/>
          </ac:spMkLst>
        </pc:spChg>
        <pc:spChg chg="add mod">
          <ac:chgData name="DI XF" userId="2a7889fc66a80f19" providerId="LiveId" clId="{89A916B7-2B6F-48B5-8E42-24E96B1183FE}" dt="2022-08-09T08:48:13.103" v="38" actId="14100"/>
          <ac:spMkLst>
            <pc:docMk/>
            <pc:sldMk cId="3481508143" sldId="551"/>
            <ac:spMk id="10" creationId="{55135FA2-C4B6-405E-980A-2D5D8B4857EB}"/>
          </ac:spMkLst>
        </pc:spChg>
        <pc:spChg chg="add mod">
          <ac:chgData name="DI XF" userId="2a7889fc66a80f19" providerId="LiveId" clId="{89A916B7-2B6F-48B5-8E42-24E96B1183FE}" dt="2022-08-09T08:47:31.221" v="25" actId="1076"/>
          <ac:spMkLst>
            <pc:docMk/>
            <pc:sldMk cId="3481508143" sldId="551"/>
            <ac:spMk id="11" creationId="{A5E5E2C2-EB20-4B71-A3DC-701459C728CE}"/>
          </ac:spMkLst>
        </pc:spChg>
        <pc:spChg chg="add mod">
          <ac:chgData name="DI XF" userId="2a7889fc66a80f19" providerId="LiveId" clId="{89A916B7-2B6F-48B5-8E42-24E96B1183FE}" dt="2022-08-09T08:47:31.221" v="25" actId="1076"/>
          <ac:spMkLst>
            <pc:docMk/>
            <pc:sldMk cId="3481508143" sldId="551"/>
            <ac:spMk id="12" creationId="{0295C061-77C8-490A-AC3A-F2F4A5CDD4D3}"/>
          </ac:spMkLst>
        </pc:spChg>
        <pc:spChg chg="add mod">
          <ac:chgData name="DI XF" userId="2a7889fc66a80f19" providerId="LiveId" clId="{89A916B7-2B6F-48B5-8E42-24E96B1183FE}" dt="2022-08-09T08:48:27.140" v="39" actId="207"/>
          <ac:spMkLst>
            <pc:docMk/>
            <pc:sldMk cId="3481508143" sldId="551"/>
            <ac:spMk id="13" creationId="{EFC4D5E9-002A-4693-8137-1BB409B18F1C}"/>
          </ac:spMkLst>
        </pc:spChg>
        <pc:spChg chg="add mod">
          <ac:chgData name="DI XF" userId="2a7889fc66a80f19" providerId="LiveId" clId="{89A916B7-2B6F-48B5-8E42-24E96B1183FE}" dt="2022-08-09T08:48:07.611" v="37" actId="14100"/>
          <ac:spMkLst>
            <pc:docMk/>
            <pc:sldMk cId="3481508143" sldId="551"/>
            <ac:spMk id="14" creationId="{732D633F-033E-4CFD-BBD2-116CDD316D8D}"/>
          </ac:spMkLst>
        </pc:spChg>
        <pc:spChg chg="add mod">
          <ac:chgData name="DI XF" userId="2a7889fc66a80f19" providerId="LiveId" clId="{89A916B7-2B6F-48B5-8E42-24E96B1183FE}" dt="2022-08-09T08:49:07.993" v="51" actId="14100"/>
          <ac:spMkLst>
            <pc:docMk/>
            <pc:sldMk cId="3481508143" sldId="551"/>
            <ac:spMk id="15" creationId="{D05C67E2-E765-4E39-8E53-1BC2865053B8}"/>
          </ac:spMkLst>
        </pc:spChg>
        <pc:spChg chg="add del mod">
          <ac:chgData name="DI XF" userId="2a7889fc66a80f19" providerId="LiveId" clId="{89A916B7-2B6F-48B5-8E42-24E96B1183FE}" dt="2022-08-09T08:49:10.569" v="52" actId="478"/>
          <ac:spMkLst>
            <pc:docMk/>
            <pc:sldMk cId="3481508143" sldId="551"/>
            <ac:spMk id="16" creationId="{A0B94F6A-0EB1-4F36-8F7A-20E9012DD31B}"/>
          </ac:spMkLst>
        </pc:spChg>
        <pc:spChg chg="add mod">
          <ac:chgData name="DI XF" userId="2a7889fc66a80f19" providerId="LiveId" clId="{89A916B7-2B6F-48B5-8E42-24E96B1183FE}" dt="2022-08-09T08:49:00.813" v="48" actId="14100"/>
          <ac:spMkLst>
            <pc:docMk/>
            <pc:sldMk cId="3481508143" sldId="551"/>
            <ac:spMk id="17" creationId="{30F85870-FE90-47C2-959E-F852CADF62BB}"/>
          </ac:spMkLst>
        </pc:spChg>
        <pc:spChg chg="add mod">
          <ac:chgData name="DI XF" userId="2a7889fc66a80f19" providerId="LiveId" clId="{89A916B7-2B6F-48B5-8E42-24E96B1183FE}" dt="2022-08-09T08:47:58.901" v="34" actId="14100"/>
          <ac:spMkLst>
            <pc:docMk/>
            <pc:sldMk cId="3481508143" sldId="551"/>
            <ac:spMk id="18" creationId="{070CB1C3-1C4D-42C5-8F84-53446E359D85}"/>
          </ac:spMkLst>
        </pc:spChg>
        <pc:spChg chg="add mod">
          <ac:chgData name="DI XF" userId="2a7889fc66a80f19" providerId="LiveId" clId="{89A916B7-2B6F-48B5-8E42-24E96B1183FE}" dt="2022-08-09T08:48:53.657" v="45" actId="14100"/>
          <ac:spMkLst>
            <pc:docMk/>
            <pc:sldMk cId="3481508143" sldId="551"/>
            <ac:spMk id="19" creationId="{1DCBBAB8-B21D-41B6-8FF5-2CF5F3C2FCBA}"/>
          </ac:spMkLst>
        </pc:spChg>
        <pc:spChg chg="add mod">
          <ac:chgData name="DI XF" userId="2a7889fc66a80f19" providerId="LiveId" clId="{89A916B7-2B6F-48B5-8E42-24E96B1183FE}" dt="2022-08-09T08:48:51.251" v="44" actId="14100"/>
          <ac:spMkLst>
            <pc:docMk/>
            <pc:sldMk cId="3481508143" sldId="551"/>
            <ac:spMk id="20" creationId="{EFA2A3BD-B25A-49E9-AC9E-009F2A06D8F1}"/>
          </ac:spMkLst>
        </pc:spChg>
        <pc:spChg chg="add mod">
          <ac:chgData name="DI XF" userId="2a7889fc66a80f19" providerId="LiveId" clId="{89A916B7-2B6F-48B5-8E42-24E96B1183FE}" dt="2022-08-09T08:48:48.501" v="43" actId="14100"/>
          <ac:spMkLst>
            <pc:docMk/>
            <pc:sldMk cId="3481508143" sldId="551"/>
            <ac:spMk id="21" creationId="{D2C59FDD-6354-4FBC-B0F0-95D8DAF03FC2}"/>
          </ac:spMkLst>
        </pc:spChg>
        <pc:graphicFrameChg chg="del">
          <ac:chgData name="DI XF" userId="2a7889fc66a80f19" providerId="LiveId" clId="{89A916B7-2B6F-48B5-8E42-24E96B1183FE}" dt="2022-08-09T08:47:03.042" v="6" actId="478"/>
          <ac:graphicFrameMkLst>
            <pc:docMk/>
            <pc:sldMk cId="3481508143" sldId="551"/>
            <ac:graphicFrameMk id="4" creationId="{00000000-0000-0000-0000-000000000000}"/>
          </ac:graphicFrameMkLst>
        </pc:graphicFrameChg>
      </pc:sldChg>
      <pc:sldChg chg="delSp modSp add mod">
        <pc:chgData name="DI XF" userId="2a7889fc66a80f19" providerId="LiveId" clId="{89A916B7-2B6F-48B5-8E42-24E96B1183FE}" dt="2022-08-16T09:40:38.816" v="745"/>
        <pc:sldMkLst>
          <pc:docMk/>
          <pc:sldMk cId="3957191522" sldId="552"/>
        </pc:sldMkLst>
        <pc:spChg chg="mod">
          <ac:chgData name="DI XF" userId="2a7889fc66a80f19" providerId="LiveId" clId="{89A916B7-2B6F-48B5-8E42-24E96B1183FE}" dt="2022-08-16T09:40:38.816" v="745"/>
          <ac:spMkLst>
            <pc:docMk/>
            <pc:sldMk cId="3957191522" sldId="552"/>
            <ac:spMk id="2" creationId="{00000000-0000-0000-0000-000000000000}"/>
          </ac:spMkLst>
        </pc:spChg>
        <pc:spChg chg="del">
          <ac:chgData name="DI XF" userId="2a7889fc66a80f19" providerId="LiveId" clId="{89A916B7-2B6F-48B5-8E42-24E96B1183FE}" dt="2022-08-10T12:11:01.496" v="415" actId="478"/>
          <ac:spMkLst>
            <pc:docMk/>
            <pc:sldMk cId="3957191522" sldId="552"/>
            <ac:spMk id="8" creationId="{00000000-0000-0000-0000-000000000000}"/>
          </ac:spMkLst>
        </pc:spChg>
        <pc:graphicFrameChg chg="mod modGraphic">
          <ac:chgData name="DI XF" userId="2a7889fc66a80f19" providerId="LiveId" clId="{89A916B7-2B6F-48B5-8E42-24E96B1183FE}" dt="2022-08-16T09:40:30.642" v="744"/>
          <ac:graphicFrameMkLst>
            <pc:docMk/>
            <pc:sldMk cId="3957191522" sldId="552"/>
            <ac:graphicFrameMk id="6" creationId="{00000000-0000-0000-0000-000000000000}"/>
          </ac:graphicFrameMkLst>
        </pc:graphicFrameChg>
        <pc:picChg chg="del">
          <ac:chgData name="DI XF" userId="2a7889fc66a80f19" providerId="LiveId" clId="{89A916B7-2B6F-48B5-8E42-24E96B1183FE}" dt="2022-08-10T12:11:00.087" v="414" actId="478"/>
          <ac:picMkLst>
            <pc:docMk/>
            <pc:sldMk cId="3957191522" sldId="552"/>
            <ac:picMk id="7" creationId="{FBDAD65B-CCA8-4F6B-AB86-2DC59158BF00}"/>
          </ac:picMkLst>
        </pc:picChg>
      </pc:sldChg>
      <pc:sldChg chg="addSp delSp modSp add mod modNotesTx">
        <pc:chgData name="DI XF" userId="2a7889fc66a80f19" providerId="LiveId" clId="{89A916B7-2B6F-48B5-8E42-24E96B1183FE}" dt="2022-08-16T09:43:15.247" v="770" actId="20577"/>
        <pc:sldMkLst>
          <pc:docMk/>
          <pc:sldMk cId="713576900" sldId="553"/>
        </pc:sldMkLst>
        <pc:spChg chg="mod">
          <ac:chgData name="DI XF" userId="2a7889fc66a80f19" providerId="LiveId" clId="{89A916B7-2B6F-48B5-8E42-24E96B1183FE}" dt="2022-08-16T09:40:38.816" v="745"/>
          <ac:spMkLst>
            <pc:docMk/>
            <pc:sldMk cId="713576900" sldId="553"/>
            <ac:spMk id="2" creationId="{00000000-0000-0000-0000-000000000000}"/>
          </ac:spMkLst>
        </pc:spChg>
        <pc:spChg chg="add mod modCrop">
          <ac:chgData name="DI XF" userId="2a7889fc66a80f19" providerId="LiveId" clId="{89A916B7-2B6F-48B5-8E42-24E96B1183FE}" dt="2022-08-09T09:00:26.283" v="205" actId="1076"/>
          <ac:spMkLst>
            <pc:docMk/>
            <pc:sldMk cId="713576900" sldId="553"/>
            <ac:spMk id="5" creationId="{5BA56704-A5A7-4757-A369-EFD96567AD81}"/>
          </ac:spMkLst>
        </pc:spChg>
        <pc:spChg chg="add mod">
          <ac:chgData name="DI XF" userId="2a7889fc66a80f19" providerId="LiveId" clId="{89A916B7-2B6F-48B5-8E42-24E96B1183FE}" dt="2022-08-16T09:43:15.247" v="770" actId="20577"/>
          <ac:spMkLst>
            <pc:docMk/>
            <pc:sldMk cId="713576900" sldId="553"/>
            <ac:spMk id="7" creationId="{A014A6CE-4B35-4571-87B0-8F9EA0D16AF9}"/>
          </ac:spMkLst>
        </pc:spChg>
        <pc:graphicFrameChg chg="del">
          <ac:chgData name="DI XF" userId="2a7889fc66a80f19" providerId="LiveId" clId="{89A916B7-2B6F-48B5-8E42-24E96B1183FE}" dt="2022-08-09T08:58:41.479" v="170" actId="478"/>
          <ac:graphicFrameMkLst>
            <pc:docMk/>
            <pc:sldMk cId="713576900" sldId="553"/>
            <ac:graphicFrameMk id="3" creationId="{00000000-0000-0000-0000-000000000000}"/>
          </ac:graphicFrameMkLst>
        </pc:graphicFrameChg>
      </pc:sldChg>
      <pc:sldChg chg="addSp delSp modSp add del mod">
        <pc:chgData name="DI XF" userId="2a7889fc66a80f19" providerId="LiveId" clId="{89A916B7-2B6F-48B5-8E42-24E96B1183FE}" dt="2022-08-10T12:13:29.762" v="461" actId="47"/>
        <pc:sldMkLst>
          <pc:docMk/>
          <pc:sldMk cId="3338308436" sldId="554"/>
        </pc:sldMkLst>
        <pc:spChg chg="mod">
          <ac:chgData name="DI XF" userId="2a7889fc66a80f19" providerId="LiveId" clId="{89A916B7-2B6F-48B5-8E42-24E96B1183FE}" dt="2022-08-09T09:44:00.146" v="313"/>
          <ac:spMkLst>
            <pc:docMk/>
            <pc:sldMk cId="3338308436" sldId="554"/>
            <ac:spMk id="2" creationId="{00000000-0000-0000-0000-000000000000}"/>
          </ac:spMkLst>
        </pc:spChg>
        <pc:spChg chg="del">
          <ac:chgData name="DI XF" userId="2a7889fc66a80f19" providerId="LiveId" clId="{89A916B7-2B6F-48B5-8E42-24E96B1183FE}" dt="2022-08-09T09:10:48.343" v="304" actId="478"/>
          <ac:spMkLst>
            <pc:docMk/>
            <pc:sldMk cId="3338308436" sldId="554"/>
            <ac:spMk id="3" creationId="{00000000-0000-0000-0000-000000000000}"/>
          </ac:spMkLst>
        </pc:spChg>
        <pc:spChg chg="del">
          <ac:chgData name="DI XF" userId="2a7889fc66a80f19" providerId="LiveId" clId="{89A916B7-2B6F-48B5-8E42-24E96B1183FE}" dt="2022-08-09T09:10:49.286" v="305" actId="478"/>
          <ac:spMkLst>
            <pc:docMk/>
            <pc:sldMk cId="3338308436" sldId="554"/>
            <ac:spMk id="5" creationId="{00000000-0000-0000-0000-000000000000}"/>
          </ac:spMkLst>
        </pc:spChg>
        <pc:spChg chg="add del mod">
          <ac:chgData name="DI XF" userId="2a7889fc66a80f19" providerId="LiveId" clId="{89A916B7-2B6F-48B5-8E42-24E96B1183FE}" dt="2022-08-10T12:13:16.427" v="457" actId="21"/>
          <ac:spMkLst>
            <pc:docMk/>
            <pc:sldMk cId="3338308436" sldId="554"/>
            <ac:spMk id="6" creationId="{42541F61-C6CF-4DE8-940F-AB4D901398CE}"/>
          </ac:spMkLst>
        </pc:spChg>
        <pc:spChg chg="add del mod">
          <ac:chgData name="DI XF" userId="2a7889fc66a80f19" providerId="LiveId" clId="{89A916B7-2B6F-48B5-8E42-24E96B1183FE}" dt="2022-08-10T12:13:16.427" v="457" actId="21"/>
          <ac:spMkLst>
            <pc:docMk/>
            <pc:sldMk cId="3338308436" sldId="554"/>
            <ac:spMk id="7" creationId="{62CB927D-8514-46FD-97FD-F9F92C8F7928}"/>
          </ac:spMkLst>
        </pc:spChg>
        <pc:spChg chg="mod">
          <ac:chgData name="DI XF" userId="2a7889fc66a80f19" providerId="LiveId" clId="{89A916B7-2B6F-48B5-8E42-24E96B1183FE}" dt="2022-08-10T12:12:23.088" v="434" actId="6549"/>
          <ac:spMkLst>
            <pc:docMk/>
            <pc:sldMk cId="3338308436" sldId="554"/>
            <ac:spMk id="9" creationId="{00000000-0000-0000-0000-000000000000}"/>
          </ac:spMkLst>
        </pc:spChg>
      </pc:sldChg>
      <pc:sldChg chg="addSp delSp modSp add del mod">
        <pc:chgData name="DI XF" userId="2a7889fc66a80f19" providerId="LiveId" clId="{89A916B7-2B6F-48B5-8E42-24E96B1183FE}" dt="2022-08-10T12:13:54.578" v="480" actId="47"/>
        <pc:sldMkLst>
          <pc:docMk/>
          <pc:sldMk cId="491875555" sldId="555"/>
        </pc:sldMkLst>
        <pc:spChg chg="mod">
          <ac:chgData name="DI XF" userId="2a7889fc66a80f19" providerId="LiveId" clId="{89A916B7-2B6F-48B5-8E42-24E96B1183FE}" dt="2022-08-09T09:44:00.146" v="313"/>
          <ac:spMkLst>
            <pc:docMk/>
            <pc:sldMk cId="491875555" sldId="555"/>
            <ac:spMk id="2" creationId="{00000000-0000-0000-0000-000000000000}"/>
          </ac:spMkLst>
        </pc:spChg>
        <pc:spChg chg="del">
          <ac:chgData name="DI XF" userId="2a7889fc66a80f19" providerId="LiveId" clId="{89A916B7-2B6F-48B5-8E42-24E96B1183FE}" dt="2022-08-09T09:11:09.623" v="309" actId="478"/>
          <ac:spMkLst>
            <pc:docMk/>
            <pc:sldMk cId="491875555" sldId="555"/>
            <ac:spMk id="6" creationId="{42541F61-C6CF-4DE8-940F-AB4D901398CE}"/>
          </ac:spMkLst>
        </pc:spChg>
        <pc:spChg chg="del">
          <ac:chgData name="DI XF" userId="2a7889fc66a80f19" providerId="LiveId" clId="{89A916B7-2B6F-48B5-8E42-24E96B1183FE}" dt="2022-08-09T09:11:10.958" v="310" actId="478"/>
          <ac:spMkLst>
            <pc:docMk/>
            <pc:sldMk cId="491875555" sldId="555"/>
            <ac:spMk id="7" creationId="{62CB927D-8514-46FD-97FD-F9F92C8F7928}"/>
          </ac:spMkLst>
        </pc:spChg>
        <pc:spChg chg="add del mod">
          <ac:chgData name="DI XF" userId="2a7889fc66a80f19" providerId="LiveId" clId="{89A916B7-2B6F-48B5-8E42-24E96B1183FE}" dt="2022-08-10T12:13:45.643" v="476" actId="21"/>
          <ac:spMkLst>
            <pc:docMk/>
            <pc:sldMk cId="491875555" sldId="555"/>
            <ac:spMk id="8" creationId="{6E6603A1-5D99-4A6C-85CF-1477E73C496D}"/>
          </ac:spMkLst>
        </pc:spChg>
        <pc:spChg chg="add del mod">
          <ac:chgData name="DI XF" userId="2a7889fc66a80f19" providerId="LiveId" clId="{89A916B7-2B6F-48B5-8E42-24E96B1183FE}" dt="2022-08-10T12:13:45.643" v="476" actId="21"/>
          <ac:spMkLst>
            <pc:docMk/>
            <pc:sldMk cId="491875555" sldId="555"/>
            <ac:spMk id="10" creationId="{EFD0A0C5-14E4-47CC-A2FF-A73D1A54E29F}"/>
          </ac:spMkLst>
        </pc:spChg>
      </pc:sldChg>
      <pc:sldChg chg="addSp delSp modSp add mod delAnim">
        <pc:chgData name="DI XF" userId="2a7889fc66a80f19" providerId="LiveId" clId="{89A916B7-2B6F-48B5-8E42-24E96B1183FE}" dt="2022-08-16T09:40:30.642" v="744"/>
        <pc:sldMkLst>
          <pc:docMk/>
          <pc:sldMk cId="2880477789" sldId="556"/>
        </pc:sldMkLst>
        <pc:spChg chg="mod">
          <ac:chgData name="DI XF" userId="2a7889fc66a80f19" providerId="LiveId" clId="{89A916B7-2B6F-48B5-8E42-24E96B1183FE}" dt="2022-08-16T09:40:30.642" v="744"/>
          <ac:spMkLst>
            <pc:docMk/>
            <pc:sldMk cId="2880477789" sldId="556"/>
            <ac:spMk id="2" creationId="{00000000-0000-0000-0000-000000000000}"/>
          </ac:spMkLst>
        </pc:spChg>
        <pc:spChg chg="del">
          <ac:chgData name="DI XF" userId="2a7889fc66a80f19" providerId="LiveId" clId="{89A916B7-2B6F-48B5-8E42-24E96B1183FE}" dt="2022-08-10T12:08:34.841" v="372" actId="478"/>
          <ac:spMkLst>
            <pc:docMk/>
            <pc:sldMk cId="2880477789" sldId="556"/>
            <ac:spMk id="7" creationId="{00000000-0000-0000-0000-000000000000}"/>
          </ac:spMkLst>
        </pc:spChg>
        <pc:spChg chg="del">
          <ac:chgData name="DI XF" userId="2a7889fc66a80f19" providerId="LiveId" clId="{89A916B7-2B6F-48B5-8E42-24E96B1183FE}" dt="2022-08-10T12:08:34.841" v="372" actId="478"/>
          <ac:spMkLst>
            <pc:docMk/>
            <pc:sldMk cId="2880477789" sldId="556"/>
            <ac:spMk id="8" creationId="{00000000-0000-0000-0000-000000000000}"/>
          </ac:spMkLst>
        </pc:spChg>
        <pc:spChg chg="del">
          <ac:chgData name="DI XF" userId="2a7889fc66a80f19" providerId="LiveId" clId="{89A916B7-2B6F-48B5-8E42-24E96B1183FE}" dt="2022-08-10T12:08:15.719" v="370" actId="478"/>
          <ac:spMkLst>
            <pc:docMk/>
            <pc:sldMk cId="2880477789" sldId="556"/>
            <ac:spMk id="10" creationId="{D0F87B7F-3948-4F30-98B9-A4CA234BC157}"/>
          </ac:spMkLst>
        </pc:spChg>
        <pc:spChg chg="add mod">
          <ac:chgData name="DI XF" userId="2a7889fc66a80f19" providerId="LiveId" clId="{89A916B7-2B6F-48B5-8E42-24E96B1183FE}" dt="2022-08-10T12:09:24.563" v="394"/>
          <ac:spMkLst>
            <pc:docMk/>
            <pc:sldMk cId="2880477789" sldId="556"/>
            <ac:spMk id="12" creationId="{90E83F72-4DEB-408C-806C-F08FA77DCEE6}"/>
          </ac:spMkLst>
        </pc:spChg>
        <pc:graphicFrameChg chg="mod modGraphic">
          <ac:chgData name="DI XF" userId="2a7889fc66a80f19" providerId="LiveId" clId="{89A916B7-2B6F-48B5-8E42-24E96B1183FE}" dt="2022-08-10T12:08:40.826" v="373" actId="3626"/>
          <ac:graphicFrameMkLst>
            <pc:docMk/>
            <pc:sldMk cId="2880477789" sldId="556"/>
            <ac:graphicFrameMk id="6" creationId="{00000000-0000-0000-0000-000000000000}"/>
          </ac:graphicFrameMkLst>
        </pc:graphicFrameChg>
        <pc:picChg chg="add mod">
          <ac:chgData name="DI XF" userId="2a7889fc66a80f19" providerId="LiveId" clId="{89A916B7-2B6F-48B5-8E42-24E96B1183FE}" dt="2022-08-10T12:09:24.563" v="394"/>
          <ac:picMkLst>
            <pc:docMk/>
            <pc:sldMk cId="2880477789" sldId="556"/>
            <ac:picMk id="11" creationId="{E3152BAD-C29B-4460-90B7-E92223D5F71C}"/>
          </ac:picMkLst>
        </pc:picChg>
      </pc:sldChg>
      <pc:sldChg chg="modSp add mod">
        <pc:chgData name="DI XF" userId="2a7889fc66a80f19" providerId="LiveId" clId="{89A916B7-2B6F-48B5-8E42-24E96B1183FE}" dt="2022-08-16T09:40:38.816" v="745"/>
        <pc:sldMkLst>
          <pc:docMk/>
          <pc:sldMk cId="2025042372" sldId="557"/>
        </pc:sldMkLst>
        <pc:spChg chg="mod">
          <ac:chgData name="DI XF" userId="2a7889fc66a80f19" providerId="LiveId" clId="{89A916B7-2B6F-48B5-8E42-24E96B1183FE}" dt="2022-08-16T09:40:38.816" v="745"/>
          <ac:spMkLst>
            <pc:docMk/>
            <pc:sldMk cId="2025042372" sldId="557"/>
            <ac:spMk id="2" creationId="{00000000-0000-0000-0000-000000000000}"/>
          </ac:spMkLst>
        </pc:spChg>
        <pc:graphicFrameChg chg="mod modGraphic">
          <ac:chgData name="DI XF" userId="2a7889fc66a80f19" providerId="LiveId" clId="{89A916B7-2B6F-48B5-8E42-24E96B1183FE}" dt="2022-08-10T12:10:38.554" v="413" actId="3626"/>
          <ac:graphicFrameMkLst>
            <pc:docMk/>
            <pc:sldMk cId="2025042372" sldId="557"/>
            <ac:graphicFrameMk id="6" creationId="{00000000-0000-0000-0000-000000000000}"/>
          </ac:graphicFrameMkLst>
        </pc:graphicFrameChg>
      </pc:sldChg>
      <pc:sldChg chg="modSp add mod">
        <pc:chgData name="DI XF" userId="2a7889fc66a80f19" providerId="LiveId" clId="{89A916B7-2B6F-48B5-8E42-24E96B1183FE}" dt="2022-08-16T09:40:43.726" v="746"/>
        <pc:sldMkLst>
          <pc:docMk/>
          <pc:sldMk cId="1808761126" sldId="558"/>
        </pc:sldMkLst>
        <pc:spChg chg="mod">
          <ac:chgData name="DI XF" userId="2a7889fc66a80f19" providerId="LiveId" clId="{89A916B7-2B6F-48B5-8E42-24E96B1183FE}" dt="2022-08-16T09:40:43.726" v="746"/>
          <ac:spMkLst>
            <pc:docMk/>
            <pc:sldMk cId="1808761126" sldId="558"/>
            <ac:spMk id="2" creationId="{00000000-0000-0000-0000-000000000000}"/>
          </ac:spMkLst>
        </pc:spChg>
        <pc:graphicFrameChg chg="mod modGraphic">
          <ac:chgData name="DI XF" userId="2a7889fc66a80f19" providerId="LiveId" clId="{89A916B7-2B6F-48B5-8E42-24E96B1183FE}" dt="2022-08-16T09:40:38.816" v="745"/>
          <ac:graphicFrameMkLst>
            <pc:docMk/>
            <pc:sldMk cId="1808761126" sldId="558"/>
            <ac:graphicFrameMk id="10" creationId="{00000000-0000-0000-0000-000000000000}"/>
          </ac:graphicFrameMkLst>
        </pc:graphicFrameChg>
      </pc:sldChg>
      <pc:sldChg chg="addSp delSp modSp add mod ord">
        <pc:chgData name="DI XF" userId="2a7889fc66a80f19" providerId="LiveId" clId="{89A916B7-2B6F-48B5-8E42-24E96B1183FE}" dt="2022-08-16T09:40:43.726" v="746"/>
        <pc:sldMkLst>
          <pc:docMk/>
          <pc:sldMk cId="1353843018" sldId="559"/>
        </pc:sldMkLst>
        <pc:spChg chg="mod">
          <ac:chgData name="DI XF" userId="2a7889fc66a80f19" providerId="LiveId" clId="{89A916B7-2B6F-48B5-8E42-24E96B1183FE}" dt="2022-08-16T09:40:43.726" v="746"/>
          <ac:spMkLst>
            <pc:docMk/>
            <pc:sldMk cId="1353843018" sldId="559"/>
            <ac:spMk id="2" creationId="{00000000-0000-0000-0000-000000000000}"/>
          </ac:spMkLst>
        </pc:spChg>
        <pc:spChg chg="del">
          <ac:chgData name="DI XF" userId="2a7889fc66a80f19" providerId="LiveId" clId="{89A916B7-2B6F-48B5-8E42-24E96B1183FE}" dt="2022-08-10T12:13:38.582" v="473" actId="478"/>
          <ac:spMkLst>
            <pc:docMk/>
            <pc:sldMk cId="1353843018" sldId="559"/>
            <ac:spMk id="3" creationId="{00000000-0000-0000-0000-000000000000}"/>
          </ac:spMkLst>
        </pc:spChg>
        <pc:spChg chg="mod">
          <ac:chgData name="DI XF" userId="2a7889fc66a80f19" providerId="LiveId" clId="{89A916B7-2B6F-48B5-8E42-24E96B1183FE}" dt="2022-08-10T12:13:40.038" v="474" actId="1076"/>
          <ac:spMkLst>
            <pc:docMk/>
            <pc:sldMk cId="1353843018" sldId="559"/>
            <ac:spMk id="5" creationId="{00000000-0000-0000-0000-000000000000}"/>
          </ac:spMkLst>
        </pc:spChg>
        <pc:spChg chg="add mod">
          <ac:chgData name="DI XF" userId="2a7889fc66a80f19" providerId="LiveId" clId="{89A916B7-2B6F-48B5-8E42-24E96B1183FE}" dt="2022-08-10T12:13:48.132" v="478" actId="1076"/>
          <ac:spMkLst>
            <pc:docMk/>
            <pc:sldMk cId="1353843018" sldId="559"/>
            <ac:spMk id="6" creationId="{5904938D-2504-4956-8A6B-46E369DC97F3}"/>
          </ac:spMkLst>
        </pc:spChg>
        <pc:spChg chg="add mod">
          <ac:chgData name="DI XF" userId="2a7889fc66a80f19" providerId="LiveId" clId="{89A916B7-2B6F-48B5-8E42-24E96B1183FE}" dt="2022-08-10T12:13:51.282" v="479" actId="1076"/>
          <ac:spMkLst>
            <pc:docMk/>
            <pc:sldMk cId="1353843018" sldId="559"/>
            <ac:spMk id="7" creationId="{A121C12D-6A90-4021-A410-2328F93CCFA3}"/>
          </ac:spMkLst>
        </pc:spChg>
        <pc:spChg chg="mod">
          <ac:chgData name="DI XF" userId="2a7889fc66a80f19" providerId="LiveId" clId="{89A916B7-2B6F-48B5-8E42-24E96B1183FE}" dt="2022-08-10T12:13:41.673" v="475" actId="6549"/>
          <ac:spMkLst>
            <pc:docMk/>
            <pc:sldMk cId="1353843018" sldId="559"/>
            <ac:spMk id="9" creationId="{00000000-0000-0000-0000-000000000000}"/>
          </ac:spMkLst>
        </pc:spChg>
        <pc:spChg chg="add mod">
          <ac:chgData name="DI XF" userId="2a7889fc66a80f19" providerId="LiveId" clId="{89A916B7-2B6F-48B5-8E42-24E96B1183FE}" dt="2022-08-10T12:14:16.125" v="489" actId="207"/>
          <ac:spMkLst>
            <pc:docMk/>
            <pc:sldMk cId="1353843018" sldId="559"/>
            <ac:spMk id="10" creationId="{72C98681-7CD8-4FD3-A44B-B009A00B891B}"/>
          </ac:spMkLst>
        </pc:spChg>
      </pc:sldChg>
      <pc:sldChg chg="addSp delSp modSp add mod delAnim">
        <pc:chgData name="DI XF" userId="2a7889fc66a80f19" providerId="LiveId" clId="{89A916B7-2B6F-48B5-8E42-24E96B1183FE}" dt="2022-08-16T09:49:10.286" v="820" actId="20577"/>
        <pc:sldMkLst>
          <pc:docMk/>
          <pc:sldMk cId="1568362543" sldId="560"/>
        </pc:sldMkLst>
        <pc:spChg chg="mod">
          <ac:chgData name="DI XF" userId="2a7889fc66a80f19" providerId="LiveId" clId="{89A916B7-2B6F-48B5-8E42-24E96B1183FE}" dt="2022-08-16T09:41:07.300" v="749"/>
          <ac:spMkLst>
            <pc:docMk/>
            <pc:sldMk cId="1568362543" sldId="560"/>
            <ac:spMk id="2" creationId="{00000000-0000-0000-0000-000000000000}"/>
          </ac:spMkLst>
        </pc:spChg>
        <pc:spChg chg="del">
          <ac:chgData name="DI XF" userId="2a7889fc66a80f19" providerId="LiveId" clId="{89A916B7-2B6F-48B5-8E42-24E96B1183FE}" dt="2022-08-11T08:27:07.171" v="675" actId="478"/>
          <ac:spMkLst>
            <pc:docMk/>
            <pc:sldMk cId="1568362543" sldId="560"/>
            <ac:spMk id="4" creationId="{00000000-0000-0000-0000-000000000000}"/>
          </ac:spMkLst>
        </pc:spChg>
        <pc:spChg chg="del">
          <ac:chgData name="DI XF" userId="2a7889fc66a80f19" providerId="LiveId" clId="{89A916B7-2B6F-48B5-8E42-24E96B1183FE}" dt="2022-08-11T08:27:07.171" v="675" actId="478"/>
          <ac:spMkLst>
            <pc:docMk/>
            <pc:sldMk cId="1568362543" sldId="560"/>
            <ac:spMk id="5" creationId="{00000000-0000-0000-0000-000000000000}"/>
          </ac:spMkLst>
        </pc:spChg>
        <pc:spChg chg="del">
          <ac:chgData name="DI XF" userId="2a7889fc66a80f19" providerId="LiveId" clId="{89A916B7-2B6F-48B5-8E42-24E96B1183FE}" dt="2022-08-11T08:27:07.171" v="675" actId="478"/>
          <ac:spMkLst>
            <pc:docMk/>
            <pc:sldMk cId="1568362543" sldId="560"/>
            <ac:spMk id="8" creationId="{00000000-0000-0000-0000-000000000000}"/>
          </ac:spMkLst>
        </pc:spChg>
        <pc:spChg chg="mod">
          <ac:chgData name="DI XF" userId="2a7889fc66a80f19" providerId="LiveId" clId="{89A916B7-2B6F-48B5-8E42-24E96B1183FE}" dt="2022-08-16T09:49:10.286" v="820" actId="20577"/>
          <ac:spMkLst>
            <pc:docMk/>
            <pc:sldMk cId="1568362543" sldId="560"/>
            <ac:spMk id="9" creationId="{00000000-0000-0000-0000-000000000000}"/>
          </ac:spMkLst>
        </pc:spChg>
        <pc:spChg chg="del">
          <ac:chgData name="DI XF" userId="2a7889fc66a80f19" providerId="LiveId" clId="{89A916B7-2B6F-48B5-8E42-24E96B1183FE}" dt="2022-08-11T08:27:07.171" v="675" actId="478"/>
          <ac:spMkLst>
            <pc:docMk/>
            <pc:sldMk cId="1568362543" sldId="560"/>
            <ac:spMk id="10" creationId="{00000000-0000-0000-0000-000000000000}"/>
          </ac:spMkLst>
        </pc:spChg>
        <pc:spChg chg="add mod">
          <ac:chgData name="DI XF" userId="2a7889fc66a80f19" providerId="LiveId" clId="{89A916B7-2B6F-48B5-8E42-24E96B1183FE}" dt="2022-08-11T08:27:20.425" v="678" actId="1076"/>
          <ac:spMkLst>
            <pc:docMk/>
            <pc:sldMk cId="1568362543" sldId="560"/>
            <ac:spMk id="11" creationId="{8D2C7AD2-471D-4108-A6B6-296E60D2A2DB}"/>
          </ac:spMkLst>
        </pc:spChg>
        <pc:spChg chg="add mod">
          <ac:chgData name="DI XF" userId="2a7889fc66a80f19" providerId="LiveId" clId="{89A916B7-2B6F-48B5-8E42-24E96B1183FE}" dt="2022-08-11T08:27:20.425" v="678" actId="1076"/>
          <ac:spMkLst>
            <pc:docMk/>
            <pc:sldMk cId="1568362543" sldId="560"/>
            <ac:spMk id="12" creationId="{79563686-14E6-43D1-836B-79BE0F830DFF}"/>
          </ac:spMkLst>
        </pc:spChg>
        <pc:spChg chg="add mod">
          <ac:chgData name="DI XF" userId="2a7889fc66a80f19" providerId="LiveId" clId="{89A916B7-2B6F-48B5-8E42-24E96B1183FE}" dt="2022-08-11T08:27:20.425" v="678" actId="1076"/>
          <ac:spMkLst>
            <pc:docMk/>
            <pc:sldMk cId="1568362543" sldId="560"/>
            <ac:spMk id="13" creationId="{7F1C075A-F027-4F34-A8DA-219D80423088}"/>
          </ac:spMkLst>
        </pc:spChg>
        <pc:spChg chg="add mod">
          <ac:chgData name="DI XF" userId="2a7889fc66a80f19" providerId="LiveId" clId="{89A916B7-2B6F-48B5-8E42-24E96B1183FE}" dt="2022-08-11T08:27:20.425" v="678" actId="1076"/>
          <ac:spMkLst>
            <pc:docMk/>
            <pc:sldMk cId="1568362543" sldId="560"/>
            <ac:spMk id="14" creationId="{69396EBE-656A-455D-9EAE-DF712EAF74E8}"/>
          </ac:spMkLst>
        </pc:spChg>
        <pc:spChg chg="add mod">
          <ac:chgData name="DI XF" userId="2a7889fc66a80f19" providerId="LiveId" clId="{89A916B7-2B6F-48B5-8E42-24E96B1183FE}" dt="2022-08-11T08:27:20.425" v="678" actId="1076"/>
          <ac:spMkLst>
            <pc:docMk/>
            <pc:sldMk cId="1568362543" sldId="560"/>
            <ac:spMk id="15" creationId="{3F45FBA8-6259-4B5C-BDE8-61A68CC4A04D}"/>
          </ac:spMkLst>
        </pc:spChg>
        <pc:spChg chg="add mod">
          <ac:chgData name="DI XF" userId="2a7889fc66a80f19" providerId="LiveId" clId="{89A916B7-2B6F-48B5-8E42-24E96B1183FE}" dt="2022-08-11T08:27:20.425" v="678" actId="1076"/>
          <ac:spMkLst>
            <pc:docMk/>
            <pc:sldMk cId="1568362543" sldId="560"/>
            <ac:spMk id="16" creationId="{6F1A35A4-E151-4A59-B3D3-537C2F0A6F11}"/>
          </ac:spMkLst>
        </pc:spChg>
        <pc:spChg chg="add mod">
          <ac:chgData name="DI XF" userId="2a7889fc66a80f19" providerId="LiveId" clId="{89A916B7-2B6F-48B5-8E42-24E96B1183FE}" dt="2022-08-11T08:27:20.425" v="678" actId="1076"/>
          <ac:spMkLst>
            <pc:docMk/>
            <pc:sldMk cId="1568362543" sldId="560"/>
            <ac:spMk id="17" creationId="{9D1CC1F0-B39F-491D-9801-C3FC776C7A20}"/>
          </ac:spMkLst>
        </pc:spChg>
        <pc:spChg chg="add mod">
          <ac:chgData name="DI XF" userId="2a7889fc66a80f19" providerId="LiveId" clId="{89A916B7-2B6F-48B5-8E42-24E96B1183FE}" dt="2022-08-11T08:27:20.425" v="678" actId="1076"/>
          <ac:spMkLst>
            <pc:docMk/>
            <pc:sldMk cId="1568362543" sldId="560"/>
            <ac:spMk id="18" creationId="{3360758B-8A54-4450-91D0-57DC151C2D76}"/>
          </ac:spMkLst>
        </pc:spChg>
        <pc:spChg chg="add mod">
          <ac:chgData name="DI XF" userId="2a7889fc66a80f19" providerId="LiveId" clId="{89A916B7-2B6F-48B5-8E42-24E96B1183FE}" dt="2022-08-11T08:27:20.425" v="678" actId="1076"/>
          <ac:spMkLst>
            <pc:docMk/>
            <pc:sldMk cId="1568362543" sldId="560"/>
            <ac:spMk id="19" creationId="{B9BD5A5D-0E00-4582-851E-648DECD73524}"/>
          </ac:spMkLst>
        </pc:spChg>
        <pc:spChg chg="add mod">
          <ac:chgData name="DI XF" userId="2a7889fc66a80f19" providerId="LiveId" clId="{89A916B7-2B6F-48B5-8E42-24E96B1183FE}" dt="2022-08-11T08:27:20.425" v="678" actId="1076"/>
          <ac:spMkLst>
            <pc:docMk/>
            <pc:sldMk cId="1568362543" sldId="560"/>
            <ac:spMk id="20" creationId="{53A11AD6-8E6C-4262-BC30-1C4FE38ECD4B}"/>
          </ac:spMkLst>
        </pc:spChg>
        <pc:spChg chg="add mod">
          <ac:chgData name="DI XF" userId="2a7889fc66a80f19" providerId="LiveId" clId="{89A916B7-2B6F-48B5-8E42-24E96B1183FE}" dt="2022-08-11T08:27:20.425" v="678" actId="1076"/>
          <ac:spMkLst>
            <pc:docMk/>
            <pc:sldMk cId="1568362543" sldId="560"/>
            <ac:spMk id="21" creationId="{BF8A6F18-FE2B-47D7-A05B-685CDFF73A12}"/>
          </ac:spMkLst>
        </pc:spChg>
        <pc:spChg chg="add mod">
          <ac:chgData name="DI XF" userId="2a7889fc66a80f19" providerId="LiveId" clId="{89A916B7-2B6F-48B5-8E42-24E96B1183FE}" dt="2022-08-11T08:27:20.425" v="678" actId="1076"/>
          <ac:spMkLst>
            <pc:docMk/>
            <pc:sldMk cId="1568362543" sldId="560"/>
            <ac:spMk id="22" creationId="{ADEDA34A-9F85-4F62-A2D0-E6433820A242}"/>
          </ac:spMkLst>
        </pc:spChg>
        <pc:spChg chg="add mod">
          <ac:chgData name="DI XF" userId="2a7889fc66a80f19" providerId="LiveId" clId="{89A916B7-2B6F-48B5-8E42-24E96B1183FE}" dt="2022-08-11T08:27:20.425" v="678" actId="1076"/>
          <ac:spMkLst>
            <pc:docMk/>
            <pc:sldMk cId="1568362543" sldId="560"/>
            <ac:spMk id="23" creationId="{261E5BC4-7698-4210-99F4-A7C83D368334}"/>
          </ac:spMkLst>
        </pc:spChg>
        <pc:spChg chg="add mod">
          <ac:chgData name="DI XF" userId="2a7889fc66a80f19" providerId="LiveId" clId="{89A916B7-2B6F-48B5-8E42-24E96B1183FE}" dt="2022-08-11T08:27:20.425" v="678" actId="1076"/>
          <ac:spMkLst>
            <pc:docMk/>
            <pc:sldMk cId="1568362543" sldId="560"/>
            <ac:spMk id="24" creationId="{D8C5A314-760C-4CC9-BABC-891E8E60474E}"/>
          </ac:spMkLst>
        </pc:spChg>
        <pc:spChg chg="add mod">
          <ac:chgData name="DI XF" userId="2a7889fc66a80f19" providerId="LiveId" clId="{89A916B7-2B6F-48B5-8E42-24E96B1183FE}" dt="2022-08-11T08:27:20.425" v="678" actId="1076"/>
          <ac:spMkLst>
            <pc:docMk/>
            <pc:sldMk cId="1568362543" sldId="560"/>
            <ac:spMk id="25" creationId="{C511E9BD-410E-41A4-86DB-1C9C33A1FD75}"/>
          </ac:spMkLst>
        </pc:spChg>
        <pc:spChg chg="add mod">
          <ac:chgData name="DI XF" userId="2a7889fc66a80f19" providerId="LiveId" clId="{89A916B7-2B6F-48B5-8E42-24E96B1183FE}" dt="2022-08-11T08:27:20.425" v="678" actId="1076"/>
          <ac:spMkLst>
            <pc:docMk/>
            <pc:sldMk cId="1568362543" sldId="560"/>
            <ac:spMk id="26" creationId="{A9E0BCB8-98C9-446D-AEAE-A9E03854AAA5}"/>
          </ac:spMkLst>
        </pc:spChg>
        <pc:spChg chg="add mod">
          <ac:chgData name="DI XF" userId="2a7889fc66a80f19" providerId="LiveId" clId="{89A916B7-2B6F-48B5-8E42-24E96B1183FE}" dt="2022-08-11T08:27:20.425" v="678" actId="1076"/>
          <ac:spMkLst>
            <pc:docMk/>
            <pc:sldMk cId="1568362543" sldId="560"/>
            <ac:spMk id="27" creationId="{0E0B7400-2582-4F34-9086-49409D5B4027}"/>
          </ac:spMkLst>
        </pc:spChg>
        <pc:spChg chg="add mod">
          <ac:chgData name="DI XF" userId="2a7889fc66a80f19" providerId="LiveId" clId="{89A916B7-2B6F-48B5-8E42-24E96B1183FE}" dt="2022-08-11T08:27:20.425" v="678" actId="1076"/>
          <ac:spMkLst>
            <pc:docMk/>
            <pc:sldMk cId="1568362543" sldId="560"/>
            <ac:spMk id="28" creationId="{AB6BBBD7-4626-40CC-A754-6576901C3B61}"/>
          </ac:spMkLst>
        </pc:spChg>
        <pc:spChg chg="add mod">
          <ac:chgData name="DI XF" userId="2a7889fc66a80f19" providerId="LiveId" clId="{89A916B7-2B6F-48B5-8E42-24E96B1183FE}" dt="2022-08-11T08:27:20.425" v="678" actId="1076"/>
          <ac:spMkLst>
            <pc:docMk/>
            <pc:sldMk cId="1568362543" sldId="560"/>
            <ac:spMk id="29" creationId="{F35B2302-D161-481E-9EF1-4C4EC37F3550}"/>
          </ac:spMkLst>
        </pc:spChg>
        <pc:spChg chg="add mod">
          <ac:chgData name="DI XF" userId="2a7889fc66a80f19" providerId="LiveId" clId="{89A916B7-2B6F-48B5-8E42-24E96B1183FE}" dt="2022-08-11T08:27:20.425" v="678" actId="1076"/>
          <ac:spMkLst>
            <pc:docMk/>
            <pc:sldMk cId="1568362543" sldId="560"/>
            <ac:spMk id="30" creationId="{E526FDAA-52BE-428E-B5F9-D28508D28A98}"/>
          </ac:spMkLst>
        </pc:spChg>
        <pc:spChg chg="add mod">
          <ac:chgData name="DI XF" userId="2a7889fc66a80f19" providerId="LiveId" clId="{89A916B7-2B6F-48B5-8E42-24E96B1183FE}" dt="2022-08-11T08:27:20.425" v="678" actId="1076"/>
          <ac:spMkLst>
            <pc:docMk/>
            <pc:sldMk cId="1568362543" sldId="560"/>
            <ac:spMk id="31" creationId="{D683B3A7-52A6-48AD-A3B6-7FD04516D349}"/>
          </ac:spMkLst>
        </pc:spChg>
        <pc:spChg chg="add mod">
          <ac:chgData name="DI XF" userId="2a7889fc66a80f19" providerId="LiveId" clId="{89A916B7-2B6F-48B5-8E42-24E96B1183FE}" dt="2022-08-11T08:27:20.425" v="678" actId="1076"/>
          <ac:spMkLst>
            <pc:docMk/>
            <pc:sldMk cId="1568362543" sldId="560"/>
            <ac:spMk id="32" creationId="{E03B3906-F48D-4F3C-B354-0B0CD223FCFD}"/>
          </ac:spMkLst>
        </pc:spChg>
        <pc:spChg chg="add mod">
          <ac:chgData name="DI XF" userId="2a7889fc66a80f19" providerId="LiveId" clId="{89A916B7-2B6F-48B5-8E42-24E96B1183FE}" dt="2022-08-11T08:27:20.425" v="678" actId="1076"/>
          <ac:spMkLst>
            <pc:docMk/>
            <pc:sldMk cId="1568362543" sldId="560"/>
            <ac:spMk id="33" creationId="{D0454F97-6554-4E30-93FC-87487E4B7478}"/>
          </ac:spMkLst>
        </pc:spChg>
        <pc:spChg chg="add mod">
          <ac:chgData name="DI XF" userId="2a7889fc66a80f19" providerId="LiveId" clId="{89A916B7-2B6F-48B5-8E42-24E96B1183FE}" dt="2022-08-11T08:27:20.425" v="678" actId="1076"/>
          <ac:spMkLst>
            <pc:docMk/>
            <pc:sldMk cId="1568362543" sldId="560"/>
            <ac:spMk id="34" creationId="{EEA76DA6-E52A-4800-B867-908BA6C9D690}"/>
          </ac:spMkLst>
        </pc:spChg>
        <pc:spChg chg="add mod">
          <ac:chgData name="DI XF" userId="2a7889fc66a80f19" providerId="LiveId" clId="{89A916B7-2B6F-48B5-8E42-24E96B1183FE}" dt="2022-08-11T08:27:20.425" v="678" actId="1076"/>
          <ac:spMkLst>
            <pc:docMk/>
            <pc:sldMk cId="1568362543" sldId="560"/>
            <ac:spMk id="35" creationId="{E08BA21F-A16A-41D0-821E-D8CBEDD9A69B}"/>
          </ac:spMkLst>
        </pc:spChg>
        <pc:spChg chg="add mod">
          <ac:chgData name="DI XF" userId="2a7889fc66a80f19" providerId="LiveId" clId="{89A916B7-2B6F-48B5-8E42-24E96B1183FE}" dt="2022-08-11T08:27:20.425" v="678" actId="1076"/>
          <ac:spMkLst>
            <pc:docMk/>
            <pc:sldMk cId="1568362543" sldId="560"/>
            <ac:spMk id="36" creationId="{04007A68-B861-4E1E-B9CA-58FAF22F9666}"/>
          </ac:spMkLst>
        </pc:spChg>
        <pc:spChg chg="add mod">
          <ac:chgData name="DI XF" userId="2a7889fc66a80f19" providerId="LiveId" clId="{89A916B7-2B6F-48B5-8E42-24E96B1183FE}" dt="2022-08-11T08:27:20.425" v="678" actId="1076"/>
          <ac:spMkLst>
            <pc:docMk/>
            <pc:sldMk cId="1568362543" sldId="560"/>
            <ac:spMk id="37" creationId="{213E04A0-3A3D-4711-86F5-0B700C689C50}"/>
          </ac:spMkLst>
        </pc:spChg>
        <pc:spChg chg="add mod">
          <ac:chgData name="DI XF" userId="2a7889fc66a80f19" providerId="LiveId" clId="{89A916B7-2B6F-48B5-8E42-24E96B1183FE}" dt="2022-08-11T08:27:20.425" v="678" actId="1076"/>
          <ac:spMkLst>
            <pc:docMk/>
            <pc:sldMk cId="1568362543" sldId="560"/>
            <ac:spMk id="38" creationId="{B73DBC5D-E6FB-4F6B-9F22-C56653F821C7}"/>
          </ac:spMkLst>
        </pc:spChg>
        <pc:spChg chg="add mod">
          <ac:chgData name="DI XF" userId="2a7889fc66a80f19" providerId="LiveId" clId="{89A916B7-2B6F-48B5-8E42-24E96B1183FE}" dt="2022-08-11T08:27:20.425" v="678" actId="1076"/>
          <ac:spMkLst>
            <pc:docMk/>
            <pc:sldMk cId="1568362543" sldId="560"/>
            <ac:spMk id="39" creationId="{6A215DFE-A087-48C5-8434-F3BB7910C078}"/>
          </ac:spMkLst>
        </pc:spChg>
        <pc:spChg chg="add mod">
          <ac:chgData name="DI XF" userId="2a7889fc66a80f19" providerId="LiveId" clId="{89A916B7-2B6F-48B5-8E42-24E96B1183FE}" dt="2022-08-11T08:27:20.425" v="678" actId="1076"/>
          <ac:spMkLst>
            <pc:docMk/>
            <pc:sldMk cId="1568362543" sldId="560"/>
            <ac:spMk id="40" creationId="{02981FAD-9D64-4EB6-ADD5-A4AF769DDA60}"/>
          </ac:spMkLst>
        </pc:spChg>
        <pc:spChg chg="add mod">
          <ac:chgData name="DI XF" userId="2a7889fc66a80f19" providerId="LiveId" clId="{89A916B7-2B6F-48B5-8E42-24E96B1183FE}" dt="2022-08-11T08:27:20.425" v="678" actId="1076"/>
          <ac:spMkLst>
            <pc:docMk/>
            <pc:sldMk cId="1568362543" sldId="560"/>
            <ac:spMk id="41" creationId="{902928D2-23CA-4416-A09E-E516FEF530D1}"/>
          </ac:spMkLst>
        </pc:spChg>
        <pc:spChg chg="add mod">
          <ac:chgData name="DI XF" userId="2a7889fc66a80f19" providerId="LiveId" clId="{89A916B7-2B6F-48B5-8E42-24E96B1183FE}" dt="2022-08-11T08:27:20.425" v="678" actId="1076"/>
          <ac:spMkLst>
            <pc:docMk/>
            <pc:sldMk cId="1568362543" sldId="560"/>
            <ac:spMk id="42" creationId="{1D09DC98-2922-493F-A946-05E1D170E042}"/>
          </ac:spMkLst>
        </pc:spChg>
        <pc:spChg chg="add mod">
          <ac:chgData name="DI XF" userId="2a7889fc66a80f19" providerId="LiveId" clId="{89A916B7-2B6F-48B5-8E42-24E96B1183FE}" dt="2022-08-11T08:27:20.425" v="678" actId="1076"/>
          <ac:spMkLst>
            <pc:docMk/>
            <pc:sldMk cId="1568362543" sldId="560"/>
            <ac:spMk id="43" creationId="{C2556320-F993-4F21-B9FE-3892CCF4A95C}"/>
          </ac:spMkLst>
        </pc:spChg>
        <pc:spChg chg="add mod">
          <ac:chgData name="DI XF" userId="2a7889fc66a80f19" providerId="LiveId" clId="{89A916B7-2B6F-48B5-8E42-24E96B1183FE}" dt="2022-08-11T08:27:20.425" v="678" actId="1076"/>
          <ac:spMkLst>
            <pc:docMk/>
            <pc:sldMk cId="1568362543" sldId="560"/>
            <ac:spMk id="44" creationId="{D07B102D-01B9-4A22-BA79-B7F56DA8F8DA}"/>
          </ac:spMkLst>
        </pc:spChg>
        <pc:spChg chg="add mod">
          <ac:chgData name="DI XF" userId="2a7889fc66a80f19" providerId="LiveId" clId="{89A916B7-2B6F-48B5-8E42-24E96B1183FE}" dt="2022-08-11T08:27:20.425" v="678" actId="1076"/>
          <ac:spMkLst>
            <pc:docMk/>
            <pc:sldMk cId="1568362543" sldId="560"/>
            <ac:spMk id="45" creationId="{E9C8257A-5E8C-4277-B317-C55BBB15D088}"/>
          </ac:spMkLst>
        </pc:spChg>
        <pc:spChg chg="add mod">
          <ac:chgData name="DI XF" userId="2a7889fc66a80f19" providerId="LiveId" clId="{89A916B7-2B6F-48B5-8E42-24E96B1183FE}" dt="2022-08-11T08:27:20.425" v="678" actId="1076"/>
          <ac:spMkLst>
            <pc:docMk/>
            <pc:sldMk cId="1568362543" sldId="560"/>
            <ac:spMk id="46" creationId="{89C08A15-C261-419E-A03D-C37F3917F3EE}"/>
          </ac:spMkLst>
        </pc:spChg>
        <pc:spChg chg="add mod">
          <ac:chgData name="DI XF" userId="2a7889fc66a80f19" providerId="LiveId" clId="{89A916B7-2B6F-48B5-8E42-24E96B1183FE}" dt="2022-08-11T08:27:25.835" v="679" actId="1076"/>
          <ac:spMkLst>
            <pc:docMk/>
            <pc:sldMk cId="1568362543" sldId="560"/>
            <ac:spMk id="47" creationId="{08F41DA3-0166-424F-A8F7-A4BAFAE0EF5F}"/>
          </ac:spMkLst>
        </pc:spChg>
        <pc:spChg chg="add mod">
          <ac:chgData name="DI XF" userId="2a7889fc66a80f19" providerId="LiveId" clId="{89A916B7-2B6F-48B5-8E42-24E96B1183FE}" dt="2022-08-11T08:27:35.468" v="681" actId="1076"/>
          <ac:spMkLst>
            <pc:docMk/>
            <pc:sldMk cId="1568362543" sldId="560"/>
            <ac:spMk id="48" creationId="{E3C02E87-D745-4145-AA4A-277F1203B317}"/>
          </ac:spMkLst>
        </pc:spChg>
        <pc:graphicFrameChg chg="del">
          <ac:chgData name="DI XF" userId="2a7889fc66a80f19" providerId="LiveId" clId="{89A916B7-2B6F-48B5-8E42-24E96B1183FE}" dt="2022-08-11T08:27:07.171" v="675" actId="478"/>
          <ac:graphicFrameMkLst>
            <pc:docMk/>
            <pc:sldMk cId="1568362543" sldId="560"/>
            <ac:graphicFrameMk id="7" creationId="{00000000-0000-0000-0000-000000000000}"/>
          </ac:graphicFrameMkLst>
        </pc:graphicFrameChg>
      </pc:sldChg>
      <pc:sldChg chg="delSp modSp add mod">
        <pc:chgData name="DI XF" userId="2a7889fc66a80f19" providerId="LiveId" clId="{89A916B7-2B6F-48B5-8E42-24E96B1183FE}" dt="2022-08-16T09:44:29.569" v="773" actId="207"/>
        <pc:sldMkLst>
          <pc:docMk/>
          <pc:sldMk cId="3108270867" sldId="561"/>
        </pc:sldMkLst>
        <pc:spChg chg="del">
          <ac:chgData name="DI XF" userId="2a7889fc66a80f19" providerId="LiveId" clId="{89A916B7-2B6F-48B5-8E42-24E96B1183FE}" dt="2022-08-16T09:44:27.044" v="772" actId="478"/>
          <ac:spMkLst>
            <pc:docMk/>
            <pc:sldMk cId="3108270867" sldId="561"/>
            <ac:spMk id="4" creationId="{00000000-0000-0000-0000-000000000000}"/>
          </ac:spMkLst>
        </pc:spChg>
        <pc:graphicFrameChg chg="modGraphic">
          <ac:chgData name="DI XF" userId="2a7889fc66a80f19" providerId="LiveId" clId="{89A916B7-2B6F-48B5-8E42-24E96B1183FE}" dt="2022-08-16T09:44:29.569" v="773" actId="207"/>
          <ac:graphicFrameMkLst>
            <pc:docMk/>
            <pc:sldMk cId="3108270867" sldId="561"/>
            <ac:graphicFrameMk id="7" creationId="{08CAF26B-6E00-45B0-9A5B-31D5FB3C400D}"/>
          </ac:graphicFrameMkLst>
        </pc:graphicFrame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4.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1780D3D-3BF1-46CA-929B-958B79D0FF33}" type="doc">
      <dgm:prSet loTypeId="urn:microsoft.com/office/officeart/2008/layout/RadialCluster" loCatId="cycle" qsTypeId="urn:microsoft.com/office/officeart/2005/8/quickstyle/simple3" qsCatId="simple" csTypeId="urn:microsoft.com/office/officeart/2005/8/colors/colorful3" csCatId="colorful" phldr="1"/>
      <dgm:spPr/>
      <dgm:t>
        <a:bodyPr/>
        <a:lstStyle/>
        <a:p>
          <a:endParaRPr lang="zh-CN" altLang="en-US"/>
        </a:p>
      </dgm:t>
    </dgm:pt>
    <dgm:pt modelId="{B9A945FA-4EA8-4AC2-9472-B72AFDD2E13B}">
      <dgm:prSet phldrT="[文本]" custT="1"/>
      <dgm:spPr/>
      <dgm:t>
        <a:bodyPr/>
        <a:lstStyle/>
        <a:p>
          <a:r>
            <a:rPr lang="zh-CN" altLang="en-US" sz="2400" dirty="0">
              <a:solidFill>
                <a:srgbClr val="C00000"/>
              </a:solidFill>
            </a:rPr>
            <a:t>风险三要素</a:t>
          </a:r>
        </a:p>
      </dgm:t>
    </dgm:pt>
    <dgm:pt modelId="{A5D45649-3616-4C41-BBDA-84076A3351CA}" type="parTrans" cxnId="{447D5ED2-7712-48A5-B482-98838E4C5819}">
      <dgm:prSet/>
      <dgm:spPr/>
      <dgm:t>
        <a:bodyPr/>
        <a:lstStyle/>
        <a:p>
          <a:endParaRPr lang="zh-CN" altLang="en-US" sz="2000"/>
        </a:p>
      </dgm:t>
    </dgm:pt>
    <dgm:pt modelId="{CD590C10-2D44-4E6E-B11C-91B7F1A687F0}" type="sibTrans" cxnId="{447D5ED2-7712-48A5-B482-98838E4C5819}">
      <dgm:prSet/>
      <dgm:spPr/>
      <dgm:t>
        <a:bodyPr/>
        <a:lstStyle/>
        <a:p>
          <a:endParaRPr lang="zh-CN" altLang="en-US" sz="2000"/>
        </a:p>
      </dgm:t>
    </dgm:pt>
    <dgm:pt modelId="{83AB194A-FA9E-440D-8648-1115005E462A}">
      <dgm:prSet phldrT="[文本]" custT="1"/>
      <dgm:spPr/>
      <dgm:t>
        <a:bodyPr/>
        <a:lstStyle/>
        <a:p>
          <a:r>
            <a:rPr lang="zh-CN" altLang="en-US" sz="2000" dirty="0"/>
            <a:t>风险事件</a:t>
          </a:r>
        </a:p>
      </dgm:t>
    </dgm:pt>
    <dgm:pt modelId="{DD7F278E-3E04-4272-9F8D-D2CF2CD54A3B}" type="parTrans" cxnId="{0BCCA7BB-C4BF-4AA2-BC53-AF09030A75EE}">
      <dgm:prSet/>
      <dgm:spPr/>
      <dgm:t>
        <a:bodyPr/>
        <a:lstStyle/>
        <a:p>
          <a:endParaRPr lang="zh-CN" altLang="en-US" sz="2000"/>
        </a:p>
      </dgm:t>
    </dgm:pt>
    <dgm:pt modelId="{070D7548-583B-46CD-9855-C0B49A45D141}" type="sibTrans" cxnId="{0BCCA7BB-C4BF-4AA2-BC53-AF09030A75EE}">
      <dgm:prSet/>
      <dgm:spPr/>
      <dgm:t>
        <a:bodyPr/>
        <a:lstStyle/>
        <a:p>
          <a:endParaRPr lang="zh-CN" altLang="en-US" sz="2000"/>
        </a:p>
      </dgm:t>
    </dgm:pt>
    <dgm:pt modelId="{F40A1B75-5F62-4F5A-968E-2F981EB0649C}">
      <dgm:prSet phldrT="[文本]" custT="1"/>
      <dgm:spPr/>
      <dgm:t>
        <a:bodyPr/>
        <a:lstStyle/>
        <a:p>
          <a:r>
            <a:rPr lang="zh-CN" altLang="en-US" sz="2000" dirty="0"/>
            <a:t>事件影响</a:t>
          </a:r>
        </a:p>
      </dgm:t>
    </dgm:pt>
    <dgm:pt modelId="{136AA6E0-F70C-4B11-BD41-E4F2A91366D7}" type="parTrans" cxnId="{3FF16D9B-BFD3-4048-94DC-D71DDA1F0601}">
      <dgm:prSet/>
      <dgm:spPr/>
      <dgm:t>
        <a:bodyPr/>
        <a:lstStyle/>
        <a:p>
          <a:endParaRPr lang="zh-CN" altLang="en-US" sz="2000"/>
        </a:p>
      </dgm:t>
    </dgm:pt>
    <dgm:pt modelId="{C24C051D-8A7C-40C8-B4CD-E5D9C00A1A14}" type="sibTrans" cxnId="{3FF16D9B-BFD3-4048-94DC-D71DDA1F0601}">
      <dgm:prSet/>
      <dgm:spPr/>
      <dgm:t>
        <a:bodyPr/>
        <a:lstStyle/>
        <a:p>
          <a:endParaRPr lang="zh-CN" altLang="en-US" sz="2000"/>
        </a:p>
      </dgm:t>
    </dgm:pt>
    <dgm:pt modelId="{9D79235D-88C2-423D-A775-323748D846E1}">
      <dgm:prSet phldrT="[文本]" custT="1"/>
      <dgm:spPr/>
      <dgm:t>
        <a:bodyPr/>
        <a:lstStyle/>
        <a:p>
          <a:r>
            <a:rPr lang="zh-CN" altLang="en-US" sz="2000" dirty="0"/>
            <a:t>事件概率</a:t>
          </a:r>
        </a:p>
      </dgm:t>
    </dgm:pt>
    <dgm:pt modelId="{C2C73D24-52E4-470F-BE94-B1269E93E659}" type="parTrans" cxnId="{D0BF6947-66A4-4F80-B20F-D56BEF9308D5}">
      <dgm:prSet/>
      <dgm:spPr/>
      <dgm:t>
        <a:bodyPr/>
        <a:lstStyle/>
        <a:p>
          <a:endParaRPr lang="zh-CN" altLang="en-US" sz="2000"/>
        </a:p>
      </dgm:t>
    </dgm:pt>
    <dgm:pt modelId="{8A0CB440-B454-4489-9398-B6EB18CA19EA}" type="sibTrans" cxnId="{D0BF6947-66A4-4F80-B20F-D56BEF9308D5}">
      <dgm:prSet/>
      <dgm:spPr/>
      <dgm:t>
        <a:bodyPr/>
        <a:lstStyle/>
        <a:p>
          <a:endParaRPr lang="zh-CN" altLang="en-US" sz="2000"/>
        </a:p>
      </dgm:t>
    </dgm:pt>
    <dgm:pt modelId="{1C2C005D-95D6-4B70-9E65-55E7A766C758}" type="pres">
      <dgm:prSet presAssocID="{A1780D3D-3BF1-46CA-929B-958B79D0FF33}" presName="Name0" presStyleCnt="0">
        <dgm:presLayoutVars>
          <dgm:chMax val="1"/>
          <dgm:chPref val="1"/>
          <dgm:dir/>
          <dgm:animOne val="branch"/>
          <dgm:animLvl val="lvl"/>
        </dgm:presLayoutVars>
      </dgm:prSet>
      <dgm:spPr/>
    </dgm:pt>
    <dgm:pt modelId="{76E06653-3188-4070-8E7E-3653125F7D8E}" type="pres">
      <dgm:prSet presAssocID="{B9A945FA-4EA8-4AC2-9472-B72AFDD2E13B}" presName="singleCycle" presStyleCnt="0"/>
      <dgm:spPr/>
    </dgm:pt>
    <dgm:pt modelId="{69ECD2E6-1422-44E2-847E-7673D5C21250}" type="pres">
      <dgm:prSet presAssocID="{B9A945FA-4EA8-4AC2-9472-B72AFDD2E13B}" presName="singleCenter" presStyleLbl="node1" presStyleIdx="0" presStyleCnt="4" custScaleX="108175">
        <dgm:presLayoutVars>
          <dgm:chMax val="7"/>
          <dgm:chPref val="7"/>
        </dgm:presLayoutVars>
      </dgm:prSet>
      <dgm:spPr/>
    </dgm:pt>
    <dgm:pt modelId="{758061D2-51D2-4255-8286-7EA68713EA20}" type="pres">
      <dgm:prSet presAssocID="{DD7F278E-3E04-4272-9F8D-D2CF2CD54A3B}" presName="Name56" presStyleLbl="parChTrans1D2" presStyleIdx="0" presStyleCnt="3"/>
      <dgm:spPr/>
    </dgm:pt>
    <dgm:pt modelId="{1AB2BF07-F7FF-4437-AF21-859F06EC31A2}" type="pres">
      <dgm:prSet presAssocID="{83AB194A-FA9E-440D-8648-1115005E462A}" presName="text0" presStyleLbl="node1" presStyleIdx="1" presStyleCnt="4" custScaleX="147658">
        <dgm:presLayoutVars>
          <dgm:bulletEnabled val="1"/>
        </dgm:presLayoutVars>
      </dgm:prSet>
      <dgm:spPr/>
    </dgm:pt>
    <dgm:pt modelId="{564179E3-DA6D-4BF4-9126-3A3177527121}" type="pres">
      <dgm:prSet presAssocID="{136AA6E0-F70C-4B11-BD41-E4F2A91366D7}" presName="Name56" presStyleLbl="parChTrans1D2" presStyleIdx="1" presStyleCnt="3"/>
      <dgm:spPr/>
    </dgm:pt>
    <dgm:pt modelId="{70E06BD1-AE29-4300-A1E0-EC2611164685}" type="pres">
      <dgm:prSet presAssocID="{F40A1B75-5F62-4F5A-968E-2F981EB0649C}" presName="text0" presStyleLbl="node1" presStyleIdx="2" presStyleCnt="4" custScaleX="147658">
        <dgm:presLayoutVars>
          <dgm:bulletEnabled val="1"/>
        </dgm:presLayoutVars>
      </dgm:prSet>
      <dgm:spPr/>
    </dgm:pt>
    <dgm:pt modelId="{932E6093-0754-487D-B917-B458DE88E10A}" type="pres">
      <dgm:prSet presAssocID="{C2C73D24-52E4-470F-BE94-B1269E93E659}" presName="Name56" presStyleLbl="parChTrans1D2" presStyleIdx="2" presStyleCnt="3"/>
      <dgm:spPr/>
    </dgm:pt>
    <dgm:pt modelId="{CF0298DC-FFE8-4FB9-BCBE-14995B2CE422}" type="pres">
      <dgm:prSet presAssocID="{9D79235D-88C2-423D-A775-323748D846E1}" presName="text0" presStyleLbl="node1" presStyleIdx="3" presStyleCnt="4" custScaleX="147658">
        <dgm:presLayoutVars>
          <dgm:bulletEnabled val="1"/>
        </dgm:presLayoutVars>
      </dgm:prSet>
      <dgm:spPr/>
    </dgm:pt>
  </dgm:ptLst>
  <dgm:cxnLst>
    <dgm:cxn modelId="{72463F12-0D43-4E11-B039-AE116D479632}" type="presOf" srcId="{9D79235D-88C2-423D-A775-323748D846E1}" destId="{CF0298DC-FFE8-4FB9-BCBE-14995B2CE422}" srcOrd="0" destOrd="0" presId="urn:microsoft.com/office/officeart/2008/layout/RadialCluster"/>
    <dgm:cxn modelId="{5737E826-4B3C-494D-9B47-8A193E7D0749}" type="presOf" srcId="{136AA6E0-F70C-4B11-BD41-E4F2A91366D7}" destId="{564179E3-DA6D-4BF4-9126-3A3177527121}" srcOrd="0" destOrd="0" presId="urn:microsoft.com/office/officeart/2008/layout/RadialCluster"/>
    <dgm:cxn modelId="{2293295C-40F7-41AA-9BE0-3F0C133B5B64}" type="presOf" srcId="{83AB194A-FA9E-440D-8648-1115005E462A}" destId="{1AB2BF07-F7FF-4437-AF21-859F06EC31A2}" srcOrd="0" destOrd="0" presId="urn:microsoft.com/office/officeart/2008/layout/RadialCluster"/>
    <dgm:cxn modelId="{D0BF6947-66A4-4F80-B20F-D56BEF9308D5}" srcId="{B9A945FA-4EA8-4AC2-9472-B72AFDD2E13B}" destId="{9D79235D-88C2-423D-A775-323748D846E1}" srcOrd="2" destOrd="0" parTransId="{C2C73D24-52E4-470F-BE94-B1269E93E659}" sibTransId="{8A0CB440-B454-4489-9398-B6EB18CA19EA}"/>
    <dgm:cxn modelId="{9F315767-99A7-4C7A-B65B-F8503983D82E}" type="presOf" srcId="{A1780D3D-3BF1-46CA-929B-958B79D0FF33}" destId="{1C2C005D-95D6-4B70-9E65-55E7A766C758}" srcOrd="0" destOrd="0" presId="urn:microsoft.com/office/officeart/2008/layout/RadialCluster"/>
    <dgm:cxn modelId="{27DE214F-11C7-4AC9-8654-C37957FCC65A}" type="presOf" srcId="{F40A1B75-5F62-4F5A-968E-2F981EB0649C}" destId="{70E06BD1-AE29-4300-A1E0-EC2611164685}" srcOrd="0" destOrd="0" presId="urn:microsoft.com/office/officeart/2008/layout/RadialCluster"/>
    <dgm:cxn modelId="{EB5FF581-CE07-438E-9BA5-ACD92173E7E1}" type="presOf" srcId="{B9A945FA-4EA8-4AC2-9472-B72AFDD2E13B}" destId="{69ECD2E6-1422-44E2-847E-7673D5C21250}" srcOrd="0" destOrd="0" presId="urn:microsoft.com/office/officeart/2008/layout/RadialCluster"/>
    <dgm:cxn modelId="{AB7AE98B-55E7-4EC5-868A-314BD0297B66}" type="presOf" srcId="{C2C73D24-52E4-470F-BE94-B1269E93E659}" destId="{932E6093-0754-487D-B917-B458DE88E10A}" srcOrd="0" destOrd="0" presId="urn:microsoft.com/office/officeart/2008/layout/RadialCluster"/>
    <dgm:cxn modelId="{3FF16D9B-BFD3-4048-94DC-D71DDA1F0601}" srcId="{B9A945FA-4EA8-4AC2-9472-B72AFDD2E13B}" destId="{F40A1B75-5F62-4F5A-968E-2F981EB0649C}" srcOrd="1" destOrd="0" parTransId="{136AA6E0-F70C-4B11-BD41-E4F2A91366D7}" sibTransId="{C24C051D-8A7C-40C8-B4CD-E5D9C00A1A14}"/>
    <dgm:cxn modelId="{0BCCA7BB-C4BF-4AA2-BC53-AF09030A75EE}" srcId="{B9A945FA-4EA8-4AC2-9472-B72AFDD2E13B}" destId="{83AB194A-FA9E-440D-8648-1115005E462A}" srcOrd="0" destOrd="0" parTransId="{DD7F278E-3E04-4272-9F8D-D2CF2CD54A3B}" sibTransId="{070D7548-583B-46CD-9855-C0B49A45D141}"/>
    <dgm:cxn modelId="{6E31BCC8-BE6F-4325-BDF6-0BC6593CE500}" type="presOf" srcId="{DD7F278E-3E04-4272-9F8D-D2CF2CD54A3B}" destId="{758061D2-51D2-4255-8286-7EA68713EA20}" srcOrd="0" destOrd="0" presId="urn:microsoft.com/office/officeart/2008/layout/RadialCluster"/>
    <dgm:cxn modelId="{447D5ED2-7712-48A5-B482-98838E4C5819}" srcId="{A1780D3D-3BF1-46CA-929B-958B79D0FF33}" destId="{B9A945FA-4EA8-4AC2-9472-B72AFDD2E13B}" srcOrd="0" destOrd="0" parTransId="{A5D45649-3616-4C41-BBDA-84076A3351CA}" sibTransId="{CD590C10-2D44-4E6E-B11C-91B7F1A687F0}"/>
    <dgm:cxn modelId="{A89B0E4E-0F26-4E38-8E71-5F19271EA63C}" type="presParOf" srcId="{1C2C005D-95D6-4B70-9E65-55E7A766C758}" destId="{76E06653-3188-4070-8E7E-3653125F7D8E}" srcOrd="0" destOrd="0" presId="urn:microsoft.com/office/officeart/2008/layout/RadialCluster"/>
    <dgm:cxn modelId="{1A8B365C-2DAC-445E-B328-69E95685369D}" type="presParOf" srcId="{76E06653-3188-4070-8E7E-3653125F7D8E}" destId="{69ECD2E6-1422-44E2-847E-7673D5C21250}" srcOrd="0" destOrd="0" presId="urn:microsoft.com/office/officeart/2008/layout/RadialCluster"/>
    <dgm:cxn modelId="{A5B0332E-4DB1-47D7-84B6-1EEC79278F0A}" type="presParOf" srcId="{76E06653-3188-4070-8E7E-3653125F7D8E}" destId="{758061D2-51D2-4255-8286-7EA68713EA20}" srcOrd="1" destOrd="0" presId="urn:microsoft.com/office/officeart/2008/layout/RadialCluster"/>
    <dgm:cxn modelId="{8A1CE7A2-1A06-449A-811B-BEB39CF74B31}" type="presParOf" srcId="{76E06653-3188-4070-8E7E-3653125F7D8E}" destId="{1AB2BF07-F7FF-4437-AF21-859F06EC31A2}" srcOrd="2" destOrd="0" presId="urn:microsoft.com/office/officeart/2008/layout/RadialCluster"/>
    <dgm:cxn modelId="{97F05565-6F33-449E-BC54-F3046C82FF8B}" type="presParOf" srcId="{76E06653-3188-4070-8E7E-3653125F7D8E}" destId="{564179E3-DA6D-4BF4-9126-3A3177527121}" srcOrd="3" destOrd="0" presId="urn:microsoft.com/office/officeart/2008/layout/RadialCluster"/>
    <dgm:cxn modelId="{FEF28958-71CD-4E26-9BF3-B556DA9F2A11}" type="presParOf" srcId="{76E06653-3188-4070-8E7E-3653125F7D8E}" destId="{70E06BD1-AE29-4300-A1E0-EC2611164685}" srcOrd="4" destOrd="0" presId="urn:microsoft.com/office/officeart/2008/layout/RadialCluster"/>
    <dgm:cxn modelId="{9B83F762-9E97-451D-A618-A113BB3182AB}" type="presParOf" srcId="{76E06653-3188-4070-8E7E-3653125F7D8E}" destId="{932E6093-0754-487D-B917-B458DE88E10A}" srcOrd="5" destOrd="0" presId="urn:microsoft.com/office/officeart/2008/layout/RadialCluster"/>
    <dgm:cxn modelId="{805C8D0D-5022-4883-AF14-647E537BBD6C}" type="presParOf" srcId="{76E06653-3188-4070-8E7E-3653125F7D8E}" destId="{CF0298DC-FFE8-4FB9-BCBE-14995B2CE422}" srcOrd="6" destOrd="0" presId="urn:microsoft.com/office/officeart/2008/layout/Radial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9A5EA5F9-B5F9-4A73-8AD0-9930869C09AB}" type="doc">
      <dgm:prSet loTypeId="urn:microsoft.com/office/officeart/2005/8/layout/process1" loCatId="process" qsTypeId="urn:microsoft.com/office/officeart/2005/8/quickstyle/simple1" qsCatId="simple" csTypeId="urn:microsoft.com/office/officeart/2005/8/colors/accent3_3" csCatId="accent3" phldr="1"/>
      <dgm:spPr/>
    </dgm:pt>
    <dgm:pt modelId="{53398F64-A074-4729-9975-D752E97F4A80}">
      <dgm:prSet phldrT="[文本]" custT="1"/>
      <dgm:spPr/>
      <dgm:t>
        <a:bodyPr/>
        <a:lstStyle/>
        <a:p>
          <a:pPr algn="ctr"/>
          <a:r>
            <a:rPr lang="zh-CN" altLang="en-US" sz="1800" b="1" dirty="0">
              <a:solidFill>
                <a:srgbClr val="FFFF00"/>
              </a:solidFill>
            </a:rPr>
            <a:t>输入</a:t>
          </a:r>
          <a:endParaRPr lang="en-US" altLang="zh-CN" sz="1800" b="1" dirty="0">
            <a:solidFill>
              <a:srgbClr val="FFFF00"/>
            </a:solidFill>
          </a:endParaRPr>
        </a:p>
        <a:p>
          <a:pPr algn="l"/>
          <a:r>
            <a:rPr lang="en-US" altLang="zh-CN" sz="1800" dirty="0"/>
            <a:t>1</a:t>
          </a:r>
          <a:r>
            <a:rPr lang="zh-CN" altLang="en-US" sz="1800" dirty="0"/>
            <a:t>、项目章程</a:t>
          </a:r>
          <a:endParaRPr lang="en-US" altLang="zh-CN" sz="1800" dirty="0"/>
        </a:p>
        <a:p>
          <a:pPr algn="l"/>
          <a:r>
            <a:rPr lang="en-US" altLang="zh-CN" sz="1800" dirty="0"/>
            <a:t>2</a:t>
          </a:r>
          <a:r>
            <a:rPr lang="zh-CN" altLang="en-US" sz="1800" dirty="0"/>
            <a:t>、项目管理计划</a:t>
          </a:r>
          <a:endParaRPr lang="en-US" altLang="zh-CN" sz="1800" dirty="0"/>
        </a:p>
        <a:p>
          <a:pPr algn="l"/>
          <a:r>
            <a:rPr lang="en-US" altLang="zh-CN" sz="1800" dirty="0">
              <a:solidFill>
                <a:srgbClr val="FFC000"/>
              </a:solidFill>
            </a:rPr>
            <a:t>3</a:t>
          </a:r>
          <a:r>
            <a:rPr lang="zh-CN" altLang="en-US" sz="1800" dirty="0">
              <a:solidFill>
                <a:srgbClr val="FFC000"/>
              </a:solidFill>
            </a:rPr>
            <a:t>、干系人登记册</a:t>
          </a:r>
          <a:endParaRPr lang="en-US" altLang="zh-CN" sz="1800" dirty="0">
            <a:solidFill>
              <a:srgbClr val="FFC000"/>
            </a:solidFill>
          </a:endParaRPr>
        </a:p>
      </dgm:t>
    </dgm:pt>
    <dgm:pt modelId="{3C43FA13-B578-4D0A-8399-4DA399340D75}" type="parTrans" cxnId="{17045758-51F7-45F7-A29E-7D5C86693AD3}">
      <dgm:prSet/>
      <dgm:spPr/>
      <dgm:t>
        <a:bodyPr/>
        <a:lstStyle/>
        <a:p>
          <a:endParaRPr lang="zh-CN" altLang="en-US" sz="1400"/>
        </a:p>
      </dgm:t>
    </dgm:pt>
    <dgm:pt modelId="{A175531B-4542-4CFF-8846-BD100261BCBE}" type="sibTrans" cxnId="{17045758-51F7-45F7-A29E-7D5C86693AD3}">
      <dgm:prSet custT="1"/>
      <dgm:spPr/>
      <dgm:t>
        <a:bodyPr/>
        <a:lstStyle/>
        <a:p>
          <a:endParaRPr lang="zh-CN" altLang="en-US" sz="1600" dirty="0"/>
        </a:p>
      </dgm:t>
    </dgm:pt>
    <dgm:pt modelId="{1563041D-95F2-444C-8A39-7C5C04774D34}">
      <dgm:prSet phldrT="[文本]" custT="1"/>
      <dgm:spPr/>
      <dgm:t>
        <a:bodyPr/>
        <a:lstStyle/>
        <a:p>
          <a:pPr algn="ctr">
            <a:lnSpc>
              <a:spcPct val="100000"/>
            </a:lnSpc>
            <a:spcAft>
              <a:spcPts val="0"/>
            </a:spcAft>
          </a:pPr>
          <a:r>
            <a:rPr lang="zh-CN" altLang="en-US" sz="2000" b="1" dirty="0">
              <a:solidFill>
                <a:srgbClr val="FFFF00"/>
              </a:solidFill>
            </a:rPr>
            <a:t>工具与技术</a:t>
          </a:r>
          <a:endParaRPr lang="en-US" altLang="zh-CN" sz="2000" b="1" dirty="0">
            <a:solidFill>
              <a:srgbClr val="FFFF00"/>
            </a:solidFill>
          </a:endParaRPr>
        </a:p>
        <a:p>
          <a:pPr>
            <a:lnSpc>
              <a:spcPct val="100000"/>
            </a:lnSpc>
            <a:spcAft>
              <a:spcPts val="0"/>
            </a:spcAft>
          </a:pPr>
          <a:r>
            <a:rPr lang="en-US" altLang="zh-CN" sz="2000" b="0" dirty="0"/>
            <a:t>1</a:t>
          </a:r>
          <a:r>
            <a:rPr lang="zh-CN" altLang="en-US" sz="2000" b="0" dirty="0"/>
            <a:t>、</a:t>
          </a:r>
          <a:r>
            <a:rPr lang="zh-CN" altLang="zh-CN" sz="2000" b="0" dirty="0"/>
            <a:t>专家判断</a:t>
          </a:r>
          <a:endParaRPr lang="en-US" altLang="zh-CN" sz="2000" b="0" dirty="0"/>
        </a:p>
        <a:p>
          <a:pPr>
            <a:lnSpc>
              <a:spcPct val="100000"/>
            </a:lnSpc>
            <a:spcAft>
              <a:spcPts val="0"/>
            </a:spcAft>
          </a:pPr>
          <a:r>
            <a:rPr lang="en-US" altLang="zh-CN" sz="2000" b="0" dirty="0"/>
            <a:t>2</a:t>
          </a:r>
          <a:r>
            <a:rPr lang="zh-CN" altLang="en-US" sz="2000" b="0" dirty="0"/>
            <a:t>、</a:t>
          </a:r>
          <a:r>
            <a:rPr lang="zh-CN" altLang="en-US" sz="2000" b="0" dirty="0">
              <a:latin typeface="Times New Roman" panose="02020603050405020304" pitchFamily="18" charset="0"/>
              <a:cs typeface="Times New Roman" panose="02020603050405020304" pitchFamily="18" charset="0"/>
            </a:rPr>
            <a:t>规划会议</a:t>
          </a:r>
          <a:endParaRPr lang="en-US" altLang="zh-CN" sz="2000" b="0" dirty="0">
            <a:latin typeface="Times New Roman" panose="02020603050405020304" pitchFamily="18" charset="0"/>
            <a:cs typeface="Times New Roman" panose="02020603050405020304" pitchFamily="18" charset="0"/>
          </a:endParaRPr>
        </a:p>
        <a:p>
          <a:pPr>
            <a:lnSpc>
              <a:spcPct val="100000"/>
            </a:lnSpc>
            <a:spcAft>
              <a:spcPts val="0"/>
            </a:spcAft>
          </a:pPr>
          <a:r>
            <a:rPr lang="en-US" altLang="zh-CN" sz="2000" b="0" dirty="0">
              <a:solidFill>
                <a:schemeClr val="bg1"/>
              </a:solidFill>
              <a:latin typeface="+mj-lt"/>
              <a:cs typeface="Times New Roman" panose="02020603050405020304" pitchFamily="18" charset="0"/>
            </a:rPr>
            <a:t>3</a:t>
          </a:r>
          <a:r>
            <a:rPr lang="zh-CN" altLang="en-US" sz="2000" b="0" dirty="0">
              <a:solidFill>
                <a:schemeClr val="bg1"/>
              </a:solidFill>
              <a:latin typeface="+mj-lt"/>
              <a:cs typeface="Times New Roman" panose="02020603050405020304" pitchFamily="18" charset="0"/>
            </a:rPr>
            <a:t>、</a:t>
          </a:r>
          <a:r>
            <a:rPr lang="zh-CN" altLang="en-US" sz="2000" b="0" dirty="0">
              <a:solidFill>
                <a:schemeClr val="bg1"/>
              </a:solidFill>
              <a:latin typeface="Times New Roman" panose="02020603050405020304" pitchFamily="18" charset="0"/>
              <a:cs typeface="Times New Roman" panose="02020603050405020304" pitchFamily="18" charset="0"/>
            </a:rPr>
            <a:t>分析技术</a:t>
          </a:r>
          <a:endParaRPr lang="zh-CN" altLang="zh-CN" sz="2000" b="0" dirty="0">
            <a:solidFill>
              <a:schemeClr val="bg1"/>
            </a:solidFill>
          </a:endParaRPr>
        </a:p>
      </dgm:t>
    </dgm:pt>
    <dgm:pt modelId="{73F3596D-7F00-43B1-B90A-86A35ADFD8FA}" type="parTrans" cxnId="{6155B341-5A94-40F3-8600-8929D794BE5C}">
      <dgm:prSet/>
      <dgm:spPr/>
      <dgm:t>
        <a:bodyPr/>
        <a:lstStyle/>
        <a:p>
          <a:endParaRPr lang="zh-CN" altLang="en-US" sz="1400"/>
        </a:p>
      </dgm:t>
    </dgm:pt>
    <dgm:pt modelId="{833EC2E9-2541-4144-AC4E-5B3F8192061B}" type="sibTrans" cxnId="{6155B341-5A94-40F3-8600-8929D794BE5C}">
      <dgm:prSet custT="1"/>
      <dgm:spPr/>
      <dgm:t>
        <a:bodyPr/>
        <a:lstStyle/>
        <a:p>
          <a:endParaRPr lang="zh-CN" altLang="en-US" sz="1600"/>
        </a:p>
      </dgm:t>
    </dgm:pt>
    <dgm:pt modelId="{0CDCD813-F583-4CC4-B042-0B7DB2D0C407}">
      <dgm:prSet phldrT="[文本]" custT="1"/>
      <dgm:spPr/>
      <dgm:t>
        <a:bodyPr/>
        <a:lstStyle/>
        <a:p>
          <a:r>
            <a:rPr lang="zh-CN" altLang="en-US" sz="2000" b="1" dirty="0">
              <a:solidFill>
                <a:srgbClr val="FFFF00"/>
              </a:solidFill>
            </a:rPr>
            <a:t>输出</a:t>
          </a:r>
          <a:endParaRPr lang="en-US" altLang="zh-CN" sz="2000" b="1" dirty="0">
            <a:solidFill>
              <a:srgbClr val="FFFF00"/>
            </a:solidFill>
          </a:endParaRPr>
        </a:p>
        <a:p>
          <a:r>
            <a:rPr lang="en-US" altLang="zh-CN" sz="2000" dirty="0"/>
            <a:t>1. </a:t>
          </a:r>
          <a:r>
            <a:rPr lang="zh-CN" altLang="en-US" sz="2000" dirty="0"/>
            <a:t>风险管理计划</a:t>
          </a:r>
          <a:endParaRPr lang="en-US" altLang="zh-CN" sz="2000" dirty="0"/>
        </a:p>
        <a:p>
          <a:r>
            <a:rPr lang="en-US" altLang="zh-CN" sz="2000" dirty="0"/>
            <a:t>2. </a:t>
          </a:r>
          <a:r>
            <a:rPr lang="zh-CN" altLang="en-US" sz="2000" dirty="0"/>
            <a:t>风险分解结构</a:t>
          </a:r>
        </a:p>
      </dgm:t>
    </dgm:pt>
    <dgm:pt modelId="{6F258F92-A79F-4E83-8AA2-DEA1BDEC3D7D}" type="parTrans" cxnId="{F851316C-9168-4553-85C2-316EA80004BA}">
      <dgm:prSet/>
      <dgm:spPr/>
      <dgm:t>
        <a:bodyPr/>
        <a:lstStyle/>
        <a:p>
          <a:endParaRPr lang="zh-CN" altLang="en-US" sz="1400"/>
        </a:p>
      </dgm:t>
    </dgm:pt>
    <dgm:pt modelId="{D5796963-DF7B-41D7-9DE7-D98AFABABF4C}" type="sibTrans" cxnId="{F851316C-9168-4553-85C2-316EA80004BA}">
      <dgm:prSet/>
      <dgm:spPr/>
      <dgm:t>
        <a:bodyPr/>
        <a:lstStyle/>
        <a:p>
          <a:endParaRPr lang="zh-CN" altLang="en-US" sz="1400"/>
        </a:p>
      </dgm:t>
    </dgm:pt>
    <dgm:pt modelId="{94BD6630-BD40-439F-819B-90324C0282A5}" type="pres">
      <dgm:prSet presAssocID="{9A5EA5F9-B5F9-4A73-8AD0-9930869C09AB}" presName="Name0" presStyleCnt="0">
        <dgm:presLayoutVars>
          <dgm:dir/>
          <dgm:resizeHandles val="exact"/>
        </dgm:presLayoutVars>
      </dgm:prSet>
      <dgm:spPr/>
    </dgm:pt>
    <dgm:pt modelId="{5B457EA7-CB6D-4C42-8647-0B2810702F3E}" type="pres">
      <dgm:prSet presAssocID="{53398F64-A074-4729-9975-D752E97F4A80}" presName="node" presStyleLbl="node1" presStyleIdx="0" presStyleCnt="3" custScaleX="121486">
        <dgm:presLayoutVars>
          <dgm:bulletEnabled val="1"/>
        </dgm:presLayoutVars>
      </dgm:prSet>
      <dgm:spPr/>
    </dgm:pt>
    <dgm:pt modelId="{14652B25-4626-446B-9772-CF707F7DD993}" type="pres">
      <dgm:prSet presAssocID="{A175531B-4542-4CFF-8846-BD100261BCBE}" presName="sibTrans" presStyleLbl="sibTrans2D1" presStyleIdx="0" presStyleCnt="2"/>
      <dgm:spPr/>
    </dgm:pt>
    <dgm:pt modelId="{EE91E61F-8853-4731-A482-AD68C36E6D37}" type="pres">
      <dgm:prSet presAssocID="{A175531B-4542-4CFF-8846-BD100261BCBE}" presName="connectorText" presStyleLbl="sibTrans2D1" presStyleIdx="0" presStyleCnt="2"/>
      <dgm:spPr/>
    </dgm:pt>
    <dgm:pt modelId="{C8D7C99F-054B-458A-BA78-5C1A22ACEBC6}" type="pres">
      <dgm:prSet presAssocID="{1563041D-95F2-444C-8A39-7C5C04774D34}" presName="node" presStyleLbl="node1" presStyleIdx="1" presStyleCnt="3" custScaleX="115374">
        <dgm:presLayoutVars>
          <dgm:bulletEnabled val="1"/>
        </dgm:presLayoutVars>
      </dgm:prSet>
      <dgm:spPr/>
    </dgm:pt>
    <dgm:pt modelId="{464DA894-C465-4F92-9ED2-46AEB669D8E1}" type="pres">
      <dgm:prSet presAssocID="{833EC2E9-2541-4144-AC4E-5B3F8192061B}" presName="sibTrans" presStyleLbl="sibTrans2D1" presStyleIdx="1" presStyleCnt="2"/>
      <dgm:spPr/>
    </dgm:pt>
    <dgm:pt modelId="{912D8875-091D-4BEC-8B18-5EF0527F6663}" type="pres">
      <dgm:prSet presAssocID="{833EC2E9-2541-4144-AC4E-5B3F8192061B}" presName="connectorText" presStyleLbl="sibTrans2D1" presStyleIdx="1" presStyleCnt="2"/>
      <dgm:spPr/>
    </dgm:pt>
    <dgm:pt modelId="{642BD169-43AF-4664-BFC7-EF3BDBC7605C}" type="pres">
      <dgm:prSet presAssocID="{0CDCD813-F583-4CC4-B042-0B7DB2D0C407}" presName="node" presStyleLbl="node1" presStyleIdx="2" presStyleCnt="3">
        <dgm:presLayoutVars>
          <dgm:bulletEnabled val="1"/>
        </dgm:presLayoutVars>
      </dgm:prSet>
      <dgm:spPr/>
    </dgm:pt>
  </dgm:ptLst>
  <dgm:cxnLst>
    <dgm:cxn modelId="{72067F06-88BB-4EA1-917D-48A7DFFCF8C3}" type="presOf" srcId="{53398F64-A074-4729-9975-D752E97F4A80}" destId="{5B457EA7-CB6D-4C42-8647-0B2810702F3E}" srcOrd="0" destOrd="0" presId="urn:microsoft.com/office/officeart/2005/8/layout/process1"/>
    <dgm:cxn modelId="{EF59FA25-63A5-4AD6-9E26-E18B3B46E200}" type="presOf" srcId="{833EC2E9-2541-4144-AC4E-5B3F8192061B}" destId="{912D8875-091D-4BEC-8B18-5EF0527F6663}" srcOrd="1" destOrd="0" presId="urn:microsoft.com/office/officeart/2005/8/layout/process1"/>
    <dgm:cxn modelId="{F5F16F5D-FA06-4022-98DD-9C2347E027E0}" type="presOf" srcId="{0CDCD813-F583-4CC4-B042-0B7DB2D0C407}" destId="{642BD169-43AF-4664-BFC7-EF3BDBC7605C}" srcOrd="0" destOrd="0" presId="urn:microsoft.com/office/officeart/2005/8/layout/process1"/>
    <dgm:cxn modelId="{6155B341-5A94-40F3-8600-8929D794BE5C}" srcId="{9A5EA5F9-B5F9-4A73-8AD0-9930869C09AB}" destId="{1563041D-95F2-444C-8A39-7C5C04774D34}" srcOrd="1" destOrd="0" parTransId="{73F3596D-7F00-43B1-B90A-86A35ADFD8FA}" sibTransId="{833EC2E9-2541-4144-AC4E-5B3F8192061B}"/>
    <dgm:cxn modelId="{F851316C-9168-4553-85C2-316EA80004BA}" srcId="{9A5EA5F9-B5F9-4A73-8AD0-9930869C09AB}" destId="{0CDCD813-F583-4CC4-B042-0B7DB2D0C407}" srcOrd="2" destOrd="0" parTransId="{6F258F92-A79F-4E83-8AA2-DEA1BDEC3D7D}" sibTransId="{D5796963-DF7B-41D7-9DE7-D98AFABABF4C}"/>
    <dgm:cxn modelId="{17045758-51F7-45F7-A29E-7D5C86693AD3}" srcId="{9A5EA5F9-B5F9-4A73-8AD0-9930869C09AB}" destId="{53398F64-A074-4729-9975-D752E97F4A80}" srcOrd="0" destOrd="0" parTransId="{3C43FA13-B578-4D0A-8399-4DA399340D75}" sibTransId="{A175531B-4542-4CFF-8846-BD100261BCBE}"/>
    <dgm:cxn modelId="{8706A793-EB97-4A3A-8B1F-DD5B9ECD5FB1}" type="presOf" srcId="{833EC2E9-2541-4144-AC4E-5B3F8192061B}" destId="{464DA894-C465-4F92-9ED2-46AEB669D8E1}" srcOrd="0" destOrd="0" presId="urn:microsoft.com/office/officeart/2005/8/layout/process1"/>
    <dgm:cxn modelId="{BF7C2FE9-FCAF-4329-973A-A2F77E0E7D07}" type="presOf" srcId="{1563041D-95F2-444C-8A39-7C5C04774D34}" destId="{C8D7C99F-054B-458A-BA78-5C1A22ACEBC6}" srcOrd="0" destOrd="0" presId="urn:microsoft.com/office/officeart/2005/8/layout/process1"/>
    <dgm:cxn modelId="{B1D068E9-BFA9-44E2-AF61-B4924CA15080}" type="presOf" srcId="{A175531B-4542-4CFF-8846-BD100261BCBE}" destId="{14652B25-4626-446B-9772-CF707F7DD993}" srcOrd="0" destOrd="0" presId="urn:microsoft.com/office/officeart/2005/8/layout/process1"/>
    <dgm:cxn modelId="{790104EB-D908-4DEA-BC6E-0DB3BFE7CE25}" type="presOf" srcId="{9A5EA5F9-B5F9-4A73-8AD0-9930869C09AB}" destId="{94BD6630-BD40-439F-819B-90324C0282A5}" srcOrd="0" destOrd="0" presId="urn:microsoft.com/office/officeart/2005/8/layout/process1"/>
    <dgm:cxn modelId="{9DD0C8F3-7692-42A9-9C66-16544A17FB5B}" type="presOf" srcId="{A175531B-4542-4CFF-8846-BD100261BCBE}" destId="{EE91E61F-8853-4731-A482-AD68C36E6D37}" srcOrd="1" destOrd="0" presId="urn:microsoft.com/office/officeart/2005/8/layout/process1"/>
    <dgm:cxn modelId="{6332B9E5-A67D-4D18-9140-FECE93F46663}" type="presParOf" srcId="{94BD6630-BD40-439F-819B-90324C0282A5}" destId="{5B457EA7-CB6D-4C42-8647-0B2810702F3E}" srcOrd="0" destOrd="0" presId="urn:microsoft.com/office/officeart/2005/8/layout/process1"/>
    <dgm:cxn modelId="{81CD15EE-CD2F-480F-BDF9-A76219180589}" type="presParOf" srcId="{94BD6630-BD40-439F-819B-90324C0282A5}" destId="{14652B25-4626-446B-9772-CF707F7DD993}" srcOrd="1" destOrd="0" presId="urn:microsoft.com/office/officeart/2005/8/layout/process1"/>
    <dgm:cxn modelId="{5AA5714C-2993-4EE5-A3E9-FBDFC2E4A59A}" type="presParOf" srcId="{14652B25-4626-446B-9772-CF707F7DD993}" destId="{EE91E61F-8853-4731-A482-AD68C36E6D37}" srcOrd="0" destOrd="0" presId="urn:microsoft.com/office/officeart/2005/8/layout/process1"/>
    <dgm:cxn modelId="{1A016E7A-C180-4A66-A391-4E8542552656}" type="presParOf" srcId="{94BD6630-BD40-439F-819B-90324C0282A5}" destId="{C8D7C99F-054B-458A-BA78-5C1A22ACEBC6}" srcOrd="2" destOrd="0" presId="urn:microsoft.com/office/officeart/2005/8/layout/process1"/>
    <dgm:cxn modelId="{F405C5DD-8036-43C2-9602-4B63EB1453C5}" type="presParOf" srcId="{94BD6630-BD40-439F-819B-90324C0282A5}" destId="{464DA894-C465-4F92-9ED2-46AEB669D8E1}" srcOrd="3" destOrd="0" presId="urn:microsoft.com/office/officeart/2005/8/layout/process1"/>
    <dgm:cxn modelId="{203D7343-D9BA-4B7E-A486-72301E45200A}" type="presParOf" srcId="{464DA894-C465-4F92-9ED2-46AEB669D8E1}" destId="{912D8875-091D-4BEC-8B18-5EF0527F6663}" srcOrd="0" destOrd="0" presId="urn:microsoft.com/office/officeart/2005/8/layout/process1"/>
    <dgm:cxn modelId="{F18CF6DB-E180-4684-B503-87D9028AB3EA}" type="presParOf" srcId="{94BD6630-BD40-439F-819B-90324C0282A5}" destId="{642BD169-43AF-4664-BFC7-EF3BDBC7605C}"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9A5EA5F9-B5F9-4A73-8AD0-9930869C09AB}" type="doc">
      <dgm:prSet loTypeId="urn:microsoft.com/office/officeart/2005/8/layout/process1" loCatId="process" qsTypeId="urn:microsoft.com/office/officeart/2005/8/quickstyle/simple1" qsCatId="simple" csTypeId="urn:microsoft.com/office/officeart/2005/8/colors/accent3_3" csCatId="accent3" phldr="1"/>
      <dgm:spPr/>
    </dgm:pt>
    <dgm:pt modelId="{53398F64-A074-4729-9975-D752E97F4A80}">
      <dgm:prSet phldrT="[文本]" custT="1"/>
      <dgm:spPr/>
      <dgm:t>
        <a:bodyPr/>
        <a:lstStyle/>
        <a:p>
          <a:pPr algn="ctr"/>
          <a:r>
            <a:rPr lang="zh-CN" altLang="en-US" sz="1800" b="1" dirty="0">
              <a:solidFill>
                <a:srgbClr val="FFFF00"/>
              </a:solidFill>
            </a:rPr>
            <a:t>输入</a:t>
          </a:r>
          <a:endParaRPr lang="en-US" altLang="zh-CN" sz="1800" b="1" dirty="0">
            <a:solidFill>
              <a:srgbClr val="FFFF00"/>
            </a:solidFill>
          </a:endParaRPr>
        </a:p>
        <a:p>
          <a:pPr algn="l"/>
          <a:r>
            <a:rPr lang="en-US" altLang="zh-CN" sz="1800" dirty="0"/>
            <a:t>1</a:t>
          </a:r>
          <a:r>
            <a:rPr lang="zh-CN" altLang="en-US" sz="1800" dirty="0"/>
            <a:t>、项目章程</a:t>
          </a:r>
          <a:endParaRPr lang="en-US" altLang="zh-CN" sz="1800" dirty="0"/>
        </a:p>
        <a:p>
          <a:pPr algn="l"/>
          <a:r>
            <a:rPr lang="en-US" altLang="zh-CN" sz="1800" dirty="0"/>
            <a:t>2</a:t>
          </a:r>
          <a:r>
            <a:rPr lang="zh-CN" altLang="en-US" sz="1800" dirty="0"/>
            <a:t>、项目管理计划</a:t>
          </a:r>
          <a:endParaRPr lang="en-US" altLang="zh-CN" sz="1800" dirty="0"/>
        </a:p>
        <a:p>
          <a:pPr algn="l"/>
          <a:r>
            <a:rPr lang="en-US" altLang="zh-CN" sz="1800" dirty="0"/>
            <a:t>3</a:t>
          </a:r>
          <a:r>
            <a:rPr lang="zh-CN" altLang="en-US" sz="1800" dirty="0"/>
            <a:t>、干系人登记册</a:t>
          </a:r>
          <a:endParaRPr lang="en-US" altLang="zh-CN" sz="1800" dirty="0"/>
        </a:p>
      </dgm:t>
    </dgm:pt>
    <dgm:pt modelId="{3C43FA13-B578-4D0A-8399-4DA399340D75}" type="parTrans" cxnId="{17045758-51F7-45F7-A29E-7D5C86693AD3}">
      <dgm:prSet/>
      <dgm:spPr/>
      <dgm:t>
        <a:bodyPr/>
        <a:lstStyle/>
        <a:p>
          <a:endParaRPr lang="zh-CN" altLang="en-US" sz="1400"/>
        </a:p>
      </dgm:t>
    </dgm:pt>
    <dgm:pt modelId="{A175531B-4542-4CFF-8846-BD100261BCBE}" type="sibTrans" cxnId="{17045758-51F7-45F7-A29E-7D5C86693AD3}">
      <dgm:prSet custT="1"/>
      <dgm:spPr/>
      <dgm:t>
        <a:bodyPr/>
        <a:lstStyle/>
        <a:p>
          <a:endParaRPr lang="zh-CN" altLang="en-US" sz="1600" dirty="0"/>
        </a:p>
      </dgm:t>
    </dgm:pt>
    <dgm:pt modelId="{1563041D-95F2-444C-8A39-7C5C04774D34}">
      <dgm:prSet phldrT="[文本]" custT="1"/>
      <dgm:spPr/>
      <dgm:t>
        <a:bodyPr/>
        <a:lstStyle/>
        <a:p>
          <a:pPr algn="ctr">
            <a:lnSpc>
              <a:spcPct val="100000"/>
            </a:lnSpc>
            <a:spcAft>
              <a:spcPts val="0"/>
            </a:spcAft>
          </a:pPr>
          <a:r>
            <a:rPr lang="zh-CN" altLang="en-US" sz="2000" b="1" dirty="0">
              <a:solidFill>
                <a:srgbClr val="FFFF00"/>
              </a:solidFill>
            </a:rPr>
            <a:t>工具与技术</a:t>
          </a:r>
          <a:endParaRPr lang="en-US" altLang="zh-CN" sz="2000" b="1" dirty="0">
            <a:solidFill>
              <a:srgbClr val="FFFF00"/>
            </a:solidFill>
          </a:endParaRPr>
        </a:p>
        <a:p>
          <a:pPr>
            <a:lnSpc>
              <a:spcPct val="100000"/>
            </a:lnSpc>
            <a:spcAft>
              <a:spcPts val="0"/>
            </a:spcAft>
          </a:pPr>
          <a:r>
            <a:rPr lang="en-US" altLang="zh-CN" sz="2000" b="0" dirty="0"/>
            <a:t>1</a:t>
          </a:r>
          <a:r>
            <a:rPr lang="zh-CN" altLang="en-US" sz="2000" b="0" dirty="0"/>
            <a:t>、</a:t>
          </a:r>
          <a:r>
            <a:rPr lang="zh-CN" altLang="zh-CN" sz="2000" b="0" dirty="0"/>
            <a:t>专家判断</a:t>
          </a:r>
          <a:endParaRPr lang="en-US" altLang="zh-CN" sz="2000" b="0" dirty="0"/>
        </a:p>
        <a:p>
          <a:pPr>
            <a:lnSpc>
              <a:spcPct val="100000"/>
            </a:lnSpc>
            <a:spcAft>
              <a:spcPts val="0"/>
            </a:spcAft>
          </a:pPr>
          <a:r>
            <a:rPr lang="en-US" altLang="zh-CN" sz="2000" b="0" dirty="0"/>
            <a:t>2</a:t>
          </a:r>
          <a:r>
            <a:rPr lang="zh-CN" altLang="en-US" sz="2000" b="0" dirty="0"/>
            <a:t>、</a:t>
          </a:r>
          <a:r>
            <a:rPr lang="zh-CN" altLang="en-US" sz="2000" b="0" dirty="0">
              <a:latin typeface="Times New Roman" panose="02020603050405020304" pitchFamily="18" charset="0"/>
              <a:cs typeface="Times New Roman" panose="02020603050405020304" pitchFamily="18" charset="0"/>
            </a:rPr>
            <a:t>规划会议</a:t>
          </a:r>
          <a:endParaRPr lang="en-US" altLang="zh-CN" sz="2000" b="0" dirty="0">
            <a:latin typeface="Times New Roman" panose="02020603050405020304" pitchFamily="18" charset="0"/>
            <a:cs typeface="Times New Roman" panose="02020603050405020304" pitchFamily="18" charset="0"/>
          </a:endParaRPr>
        </a:p>
        <a:p>
          <a:pPr>
            <a:lnSpc>
              <a:spcPct val="100000"/>
            </a:lnSpc>
            <a:spcAft>
              <a:spcPts val="0"/>
            </a:spcAft>
          </a:pPr>
          <a:r>
            <a:rPr lang="en-US" altLang="zh-CN" sz="2000" b="0" dirty="0">
              <a:solidFill>
                <a:srgbClr val="FFC000"/>
              </a:solidFill>
              <a:latin typeface="+mj-lt"/>
              <a:ea typeface="+mn-ea"/>
              <a:cs typeface="Times New Roman" panose="02020603050405020304" pitchFamily="18" charset="0"/>
            </a:rPr>
            <a:t>3</a:t>
          </a:r>
          <a:r>
            <a:rPr lang="zh-CN" altLang="en-US" sz="2000" b="0" dirty="0">
              <a:solidFill>
                <a:srgbClr val="FFC000"/>
              </a:solidFill>
              <a:latin typeface="+mj-lt"/>
              <a:ea typeface="+mn-ea"/>
              <a:cs typeface="Times New Roman" panose="02020603050405020304" pitchFamily="18" charset="0"/>
            </a:rPr>
            <a:t>、</a:t>
          </a:r>
          <a:r>
            <a:rPr lang="zh-CN" altLang="en-US" sz="2000" b="0" dirty="0">
              <a:solidFill>
                <a:srgbClr val="FFC000"/>
              </a:solidFill>
              <a:latin typeface="+mn-ea"/>
              <a:ea typeface="+mn-ea"/>
              <a:cs typeface="Times New Roman" panose="02020603050405020304" pitchFamily="18" charset="0"/>
            </a:rPr>
            <a:t>分析技术</a:t>
          </a:r>
          <a:endParaRPr lang="zh-CN" altLang="zh-CN" sz="2000" b="0" dirty="0">
            <a:solidFill>
              <a:srgbClr val="FFC000"/>
            </a:solidFill>
            <a:latin typeface="+mn-ea"/>
            <a:ea typeface="+mn-ea"/>
          </a:endParaRPr>
        </a:p>
      </dgm:t>
    </dgm:pt>
    <dgm:pt modelId="{73F3596D-7F00-43B1-B90A-86A35ADFD8FA}" type="parTrans" cxnId="{6155B341-5A94-40F3-8600-8929D794BE5C}">
      <dgm:prSet/>
      <dgm:spPr/>
      <dgm:t>
        <a:bodyPr/>
        <a:lstStyle/>
        <a:p>
          <a:endParaRPr lang="zh-CN" altLang="en-US" sz="1400"/>
        </a:p>
      </dgm:t>
    </dgm:pt>
    <dgm:pt modelId="{833EC2E9-2541-4144-AC4E-5B3F8192061B}" type="sibTrans" cxnId="{6155B341-5A94-40F3-8600-8929D794BE5C}">
      <dgm:prSet custT="1"/>
      <dgm:spPr/>
      <dgm:t>
        <a:bodyPr/>
        <a:lstStyle/>
        <a:p>
          <a:endParaRPr lang="zh-CN" altLang="en-US" sz="1600"/>
        </a:p>
      </dgm:t>
    </dgm:pt>
    <dgm:pt modelId="{0CDCD813-F583-4CC4-B042-0B7DB2D0C407}">
      <dgm:prSet phldrT="[文本]" custT="1"/>
      <dgm:spPr/>
      <dgm:t>
        <a:bodyPr/>
        <a:lstStyle/>
        <a:p>
          <a:r>
            <a:rPr lang="zh-CN" altLang="en-US" sz="2000" b="1" dirty="0">
              <a:solidFill>
                <a:srgbClr val="FFFF00"/>
              </a:solidFill>
            </a:rPr>
            <a:t>输出</a:t>
          </a:r>
          <a:endParaRPr lang="en-US" altLang="zh-CN" sz="2000" b="1" dirty="0">
            <a:solidFill>
              <a:srgbClr val="FFFF00"/>
            </a:solidFill>
          </a:endParaRPr>
        </a:p>
        <a:p>
          <a:r>
            <a:rPr lang="en-US" altLang="zh-CN" sz="2000" dirty="0"/>
            <a:t>1. </a:t>
          </a:r>
          <a:r>
            <a:rPr lang="zh-CN" altLang="en-US" sz="2000" dirty="0"/>
            <a:t>风险管理计划</a:t>
          </a:r>
          <a:endParaRPr lang="en-US" altLang="zh-CN" sz="2000" dirty="0"/>
        </a:p>
        <a:p>
          <a:r>
            <a:rPr lang="en-US" altLang="zh-CN" sz="2000" dirty="0"/>
            <a:t>2. </a:t>
          </a:r>
          <a:r>
            <a:rPr lang="zh-CN" altLang="en-US" sz="2000" dirty="0"/>
            <a:t>风险分解结构</a:t>
          </a:r>
        </a:p>
      </dgm:t>
    </dgm:pt>
    <dgm:pt modelId="{6F258F92-A79F-4E83-8AA2-DEA1BDEC3D7D}" type="parTrans" cxnId="{F851316C-9168-4553-85C2-316EA80004BA}">
      <dgm:prSet/>
      <dgm:spPr/>
      <dgm:t>
        <a:bodyPr/>
        <a:lstStyle/>
        <a:p>
          <a:endParaRPr lang="zh-CN" altLang="en-US" sz="1400"/>
        </a:p>
      </dgm:t>
    </dgm:pt>
    <dgm:pt modelId="{D5796963-DF7B-41D7-9DE7-D98AFABABF4C}" type="sibTrans" cxnId="{F851316C-9168-4553-85C2-316EA80004BA}">
      <dgm:prSet/>
      <dgm:spPr/>
      <dgm:t>
        <a:bodyPr/>
        <a:lstStyle/>
        <a:p>
          <a:endParaRPr lang="zh-CN" altLang="en-US" sz="1400"/>
        </a:p>
      </dgm:t>
    </dgm:pt>
    <dgm:pt modelId="{94BD6630-BD40-439F-819B-90324C0282A5}" type="pres">
      <dgm:prSet presAssocID="{9A5EA5F9-B5F9-4A73-8AD0-9930869C09AB}" presName="Name0" presStyleCnt="0">
        <dgm:presLayoutVars>
          <dgm:dir/>
          <dgm:resizeHandles val="exact"/>
        </dgm:presLayoutVars>
      </dgm:prSet>
      <dgm:spPr/>
    </dgm:pt>
    <dgm:pt modelId="{5B457EA7-CB6D-4C42-8647-0B2810702F3E}" type="pres">
      <dgm:prSet presAssocID="{53398F64-A074-4729-9975-D752E97F4A80}" presName="node" presStyleLbl="node1" presStyleIdx="0" presStyleCnt="3" custScaleX="121486">
        <dgm:presLayoutVars>
          <dgm:bulletEnabled val="1"/>
        </dgm:presLayoutVars>
      </dgm:prSet>
      <dgm:spPr/>
    </dgm:pt>
    <dgm:pt modelId="{14652B25-4626-446B-9772-CF707F7DD993}" type="pres">
      <dgm:prSet presAssocID="{A175531B-4542-4CFF-8846-BD100261BCBE}" presName="sibTrans" presStyleLbl="sibTrans2D1" presStyleIdx="0" presStyleCnt="2"/>
      <dgm:spPr/>
    </dgm:pt>
    <dgm:pt modelId="{EE91E61F-8853-4731-A482-AD68C36E6D37}" type="pres">
      <dgm:prSet presAssocID="{A175531B-4542-4CFF-8846-BD100261BCBE}" presName="connectorText" presStyleLbl="sibTrans2D1" presStyleIdx="0" presStyleCnt="2"/>
      <dgm:spPr/>
    </dgm:pt>
    <dgm:pt modelId="{C8D7C99F-054B-458A-BA78-5C1A22ACEBC6}" type="pres">
      <dgm:prSet presAssocID="{1563041D-95F2-444C-8A39-7C5C04774D34}" presName="node" presStyleLbl="node1" presStyleIdx="1" presStyleCnt="3" custScaleX="115374">
        <dgm:presLayoutVars>
          <dgm:bulletEnabled val="1"/>
        </dgm:presLayoutVars>
      </dgm:prSet>
      <dgm:spPr/>
    </dgm:pt>
    <dgm:pt modelId="{464DA894-C465-4F92-9ED2-46AEB669D8E1}" type="pres">
      <dgm:prSet presAssocID="{833EC2E9-2541-4144-AC4E-5B3F8192061B}" presName="sibTrans" presStyleLbl="sibTrans2D1" presStyleIdx="1" presStyleCnt="2"/>
      <dgm:spPr/>
    </dgm:pt>
    <dgm:pt modelId="{912D8875-091D-4BEC-8B18-5EF0527F6663}" type="pres">
      <dgm:prSet presAssocID="{833EC2E9-2541-4144-AC4E-5B3F8192061B}" presName="connectorText" presStyleLbl="sibTrans2D1" presStyleIdx="1" presStyleCnt="2"/>
      <dgm:spPr/>
    </dgm:pt>
    <dgm:pt modelId="{642BD169-43AF-4664-BFC7-EF3BDBC7605C}" type="pres">
      <dgm:prSet presAssocID="{0CDCD813-F583-4CC4-B042-0B7DB2D0C407}" presName="node" presStyleLbl="node1" presStyleIdx="2" presStyleCnt="3">
        <dgm:presLayoutVars>
          <dgm:bulletEnabled val="1"/>
        </dgm:presLayoutVars>
      </dgm:prSet>
      <dgm:spPr/>
    </dgm:pt>
  </dgm:ptLst>
  <dgm:cxnLst>
    <dgm:cxn modelId="{72067F06-88BB-4EA1-917D-48A7DFFCF8C3}" type="presOf" srcId="{53398F64-A074-4729-9975-D752E97F4A80}" destId="{5B457EA7-CB6D-4C42-8647-0B2810702F3E}" srcOrd="0" destOrd="0" presId="urn:microsoft.com/office/officeart/2005/8/layout/process1"/>
    <dgm:cxn modelId="{EF59FA25-63A5-4AD6-9E26-E18B3B46E200}" type="presOf" srcId="{833EC2E9-2541-4144-AC4E-5B3F8192061B}" destId="{912D8875-091D-4BEC-8B18-5EF0527F6663}" srcOrd="1" destOrd="0" presId="urn:microsoft.com/office/officeart/2005/8/layout/process1"/>
    <dgm:cxn modelId="{F5F16F5D-FA06-4022-98DD-9C2347E027E0}" type="presOf" srcId="{0CDCD813-F583-4CC4-B042-0B7DB2D0C407}" destId="{642BD169-43AF-4664-BFC7-EF3BDBC7605C}" srcOrd="0" destOrd="0" presId="urn:microsoft.com/office/officeart/2005/8/layout/process1"/>
    <dgm:cxn modelId="{6155B341-5A94-40F3-8600-8929D794BE5C}" srcId="{9A5EA5F9-B5F9-4A73-8AD0-9930869C09AB}" destId="{1563041D-95F2-444C-8A39-7C5C04774D34}" srcOrd="1" destOrd="0" parTransId="{73F3596D-7F00-43B1-B90A-86A35ADFD8FA}" sibTransId="{833EC2E9-2541-4144-AC4E-5B3F8192061B}"/>
    <dgm:cxn modelId="{F851316C-9168-4553-85C2-316EA80004BA}" srcId="{9A5EA5F9-B5F9-4A73-8AD0-9930869C09AB}" destId="{0CDCD813-F583-4CC4-B042-0B7DB2D0C407}" srcOrd="2" destOrd="0" parTransId="{6F258F92-A79F-4E83-8AA2-DEA1BDEC3D7D}" sibTransId="{D5796963-DF7B-41D7-9DE7-D98AFABABF4C}"/>
    <dgm:cxn modelId="{17045758-51F7-45F7-A29E-7D5C86693AD3}" srcId="{9A5EA5F9-B5F9-4A73-8AD0-9930869C09AB}" destId="{53398F64-A074-4729-9975-D752E97F4A80}" srcOrd="0" destOrd="0" parTransId="{3C43FA13-B578-4D0A-8399-4DA399340D75}" sibTransId="{A175531B-4542-4CFF-8846-BD100261BCBE}"/>
    <dgm:cxn modelId="{8706A793-EB97-4A3A-8B1F-DD5B9ECD5FB1}" type="presOf" srcId="{833EC2E9-2541-4144-AC4E-5B3F8192061B}" destId="{464DA894-C465-4F92-9ED2-46AEB669D8E1}" srcOrd="0" destOrd="0" presId="urn:microsoft.com/office/officeart/2005/8/layout/process1"/>
    <dgm:cxn modelId="{BF7C2FE9-FCAF-4329-973A-A2F77E0E7D07}" type="presOf" srcId="{1563041D-95F2-444C-8A39-7C5C04774D34}" destId="{C8D7C99F-054B-458A-BA78-5C1A22ACEBC6}" srcOrd="0" destOrd="0" presId="urn:microsoft.com/office/officeart/2005/8/layout/process1"/>
    <dgm:cxn modelId="{B1D068E9-BFA9-44E2-AF61-B4924CA15080}" type="presOf" srcId="{A175531B-4542-4CFF-8846-BD100261BCBE}" destId="{14652B25-4626-446B-9772-CF707F7DD993}" srcOrd="0" destOrd="0" presId="urn:microsoft.com/office/officeart/2005/8/layout/process1"/>
    <dgm:cxn modelId="{790104EB-D908-4DEA-BC6E-0DB3BFE7CE25}" type="presOf" srcId="{9A5EA5F9-B5F9-4A73-8AD0-9930869C09AB}" destId="{94BD6630-BD40-439F-819B-90324C0282A5}" srcOrd="0" destOrd="0" presId="urn:microsoft.com/office/officeart/2005/8/layout/process1"/>
    <dgm:cxn modelId="{9DD0C8F3-7692-42A9-9C66-16544A17FB5B}" type="presOf" srcId="{A175531B-4542-4CFF-8846-BD100261BCBE}" destId="{EE91E61F-8853-4731-A482-AD68C36E6D37}" srcOrd="1" destOrd="0" presId="urn:microsoft.com/office/officeart/2005/8/layout/process1"/>
    <dgm:cxn modelId="{6332B9E5-A67D-4D18-9140-FECE93F46663}" type="presParOf" srcId="{94BD6630-BD40-439F-819B-90324C0282A5}" destId="{5B457EA7-CB6D-4C42-8647-0B2810702F3E}" srcOrd="0" destOrd="0" presId="urn:microsoft.com/office/officeart/2005/8/layout/process1"/>
    <dgm:cxn modelId="{81CD15EE-CD2F-480F-BDF9-A76219180589}" type="presParOf" srcId="{94BD6630-BD40-439F-819B-90324C0282A5}" destId="{14652B25-4626-446B-9772-CF707F7DD993}" srcOrd="1" destOrd="0" presId="urn:microsoft.com/office/officeart/2005/8/layout/process1"/>
    <dgm:cxn modelId="{5AA5714C-2993-4EE5-A3E9-FBDFC2E4A59A}" type="presParOf" srcId="{14652B25-4626-446B-9772-CF707F7DD993}" destId="{EE91E61F-8853-4731-A482-AD68C36E6D37}" srcOrd="0" destOrd="0" presId="urn:microsoft.com/office/officeart/2005/8/layout/process1"/>
    <dgm:cxn modelId="{1A016E7A-C180-4A66-A391-4E8542552656}" type="presParOf" srcId="{94BD6630-BD40-439F-819B-90324C0282A5}" destId="{C8D7C99F-054B-458A-BA78-5C1A22ACEBC6}" srcOrd="2" destOrd="0" presId="urn:microsoft.com/office/officeart/2005/8/layout/process1"/>
    <dgm:cxn modelId="{F405C5DD-8036-43C2-9602-4B63EB1453C5}" type="presParOf" srcId="{94BD6630-BD40-439F-819B-90324C0282A5}" destId="{464DA894-C465-4F92-9ED2-46AEB669D8E1}" srcOrd="3" destOrd="0" presId="urn:microsoft.com/office/officeart/2005/8/layout/process1"/>
    <dgm:cxn modelId="{203D7343-D9BA-4B7E-A486-72301E45200A}" type="presParOf" srcId="{464DA894-C465-4F92-9ED2-46AEB669D8E1}" destId="{912D8875-091D-4BEC-8B18-5EF0527F6663}" srcOrd="0" destOrd="0" presId="urn:microsoft.com/office/officeart/2005/8/layout/process1"/>
    <dgm:cxn modelId="{F18CF6DB-E180-4684-B503-87D9028AB3EA}" type="presParOf" srcId="{94BD6630-BD40-439F-819B-90324C0282A5}" destId="{642BD169-43AF-4664-BFC7-EF3BDBC7605C}"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9A5EA5F9-B5F9-4A73-8AD0-9930869C09AB}" type="doc">
      <dgm:prSet loTypeId="urn:microsoft.com/office/officeart/2005/8/layout/process1" loCatId="process" qsTypeId="urn:microsoft.com/office/officeart/2005/8/quickstyle/simple1" qsCatId="simple" csTypeId="urn:microsoft.com/office/officeart/2005/8/colors/accent3_3" csCatId="accent3" phldr="1"/>
      <dgm:spPr/>
    </dgm:pt>
    <dgm:pt modelId="{53398F64-A074-4729-9975-D752E97F4A80}">
      <dgm:prSet phldrT="[文本]" custT="1"/>
      <dgm:spPr/>
      <dgm:t>
        <a:bodyPr/>
        <a:lstStyle/>
        <a:p>
          <a:pPr algn="ctr"/>
          <a:r>
            <a:rPr lang="zh-CN" altLang="en-US" sz="1800" b="1" dirty="0">
              <a:solidFill>
                <a:srgbClr val="FFFF00"/>
              </a:solidFill>
            </a:rPr>
            <a:t>输入</a:t>
          </a:r>
          <a:endParaRPr lang="en-US" altLang="zh-CN" sz="1800" b="1" dirty="0">
            <a:solidFill>
              <a:srgbClr val="FFFF00"/>
            </a:solidFill>
          </a:endParaRPr>
        </a:p>
        <a:p>
          <a:pPr algn="l"/>
          <a:r>
            <a:rPr lang="en-US" altLang="zh-CN" sz="1800" dirty="0"/>
            <a:t>1</a:t>
          </a:r>
          <a:r>
            <a:rPr lang="zh-CN" altLang="en-US" sz="1800" dirty="0"/>
            <a:t>、项目章程</a:t>
          </a:r>
          <a:endParaRPr lang="en-US" altLang="zh-CN" sz="1800" dirty="0"/>
        </a:p>
        <a:p>
          <a:pPr algn="l"/>
          <a:r>
            <a:rPr lang="en-US" altLang="zh-CN" sz="1800" dirty="0"/>
            <a:t>2</a:t>
          </a:r>
          <a:r>
            <a:rPr lang="zh-CN" altLang="en-US" sz="1800" dirty="0"/>
            <a:t>、项目管理计划</a:t>
          </a:r>
          <a:endParaRPr lang="en-US" altLang="zh-CN" sz="1800" dirty="0"/>
        </a:p>
        <a:p>
          <a:pPr algn="l"/>
          <a:r>
            <a:rPr lang="en-US" altLang="zh-CN" sz="1800" dirty="0"/>
            <a:t>3</a:t>
          </a:r>
          <a:r>
            <a:rPr lang="zh-CN" altLang="en-US" sz="1800" dirty="0"/>
            <a:t>、干系人登记册</a:t>
          </a:r>
          <a:endParaRPr lang="en-US" altLang="zh-CN" sz="1800" dirty="0"/>
        </a:p>
      </dgm:t>
    </dgm:pt>
    <dgm:pt modelId="{3C43FA13-B578-4D0A-8399-4DA399340D75}" type="parTrans" cxnId="{17045758-51F7-45F7-A29E-7D5C86693AD3}">
      <dgm:prSet/>
      <dgm:spPr/>
      <dgm:t>
        <a:bodyPr/>
        <a:lstStyle/>
        <a:p>
          <a:endParaRPr lang="zh-CN" altLang="en-US" sz="1400"/>
        </a:p>
      </dgm:t>
    </dgm:pt>
    <dgm:pt modelId="{A175531B-4542-4CFF-8846-BD100261BCBE}" type="sibTrans" cxnId="{17045758-51F7-45F7-A29E-7D5C86693AD3}">
      <dgm:prSet custT="1"/>
      <dgm:spPr/>
      <dgm:t>
        <a:bodyPr/>
        <a:lstStyle/>
        <a:p>
          <a:endParaRPr lang="zh-CN" altLang="en-US" sz="1600" dirty="0"/>
        </a:p>
      </dgm:t>
    </dgm:pt>
    <dgm:pt modelId="{1563041D-95F2-444C-8A39-7C5C04774D34}">
      <dgm:prSet phldrT="[文本]" custT="1"/>
      <dgm:spPr/>
      <dgm:t>
        <a:bodyPr/>
        <a:lstStyle/>
        <a:p>
          <a:pPr algn="ctr">
            <a:lnSpc>
              <a:spcPct val="100000"/>
            </a:lnSpc>
            <a:spcAft>
              <a:spcPts val="0"/>
            </a:spcAft>
          </a:pPr>
          <a:r>
            <a:rPr lang="zh-CN" altLang="en-US" sz="2000" b="1" dirty="0">
              <a:solidFill>
                <a:srgbClr val="FFFF00"/>
              </a:solidFill>
            </a:rPr>
            <a:t>工具与技术</a:t>
          </a:r>
          <a:endParaRPr lang="en-US" altLang="zh-CN" sz="2000" b="1" dirty="0">
            <a:solidFill>
              <a:srgbClr val="FFFF00"/>
            </a:solidFill>
          </a:endParaRPr>
        </a:p>
        <a:p>
          <a:pPr>
            <a:lnSpc>
              <a:spcPct val="100000"/>
            </a:lnSpc>
            <a:spcAft>
              <a:spcPts val="0"/>
            </a:spcAft>
          </a:pPr>
          <a:r>
            <a:rPr lang="en-US" altLang="zh-CN" sz="2000" b="0" dirty="0"/>
            <a:t>1</a:t>
          </a:r>
          <a:r>
            <a:rPr lang="zh-CN" altLang="en-US" sz="2000" b="0" dirty="0"/>
            <a:t>、</a:t>
          </a:r>
          <a:r>
            <a:rPr lang="zh-CN" altLang="zh-CN" sz="2000" b="0" dirty="0"/>
            <a:t>专家判断</a:t>
          </a:r>
          <a:endParaRPr lang="en-US" altLang="zh-CN" sz="2000" b="0" dirty="0"/>
        </a:p>
        <a:p>
          <a:pPr>
            <a:lnSpc>
              <a:spcPct val="100000"/>
            </a:lnSpc>
            <a:spcAft>
              <a:spcPts val="0"/>
            </a:spcAft>
          </a:pPr>
          <a:r>
            <a:rPr lang="en-US" altLang="zh-CN" sz="2000" b="0" dirty="0"/>
            <a:t>2</a:t>
          </a:r>
          <a:r>
            <a:rPr lang="zh-CN" altLang="en-US" sz="2000" b="0" dirty="0"/>
            <a:t>、</a:t>
          </a:r>
          <a:r>
            <a:rPr lang="zh-CN" altLang="en-US" sz="2000" b="0" dirty="0">
              <a:latin typeface="Times New Roman" panose="02020603050405020304" pitchFamily="18" charset="0"/>
              <a:cs typeface="Times New Roman" panose="02020603050405020304" pitchFamily="18" charset="0"/>
            </a:rPr>
            <a:t>规划会议</a:t>
          </a:r>
          <a:endParaRPr lang="en-US" altLang="zh-CN" sz="2000" b="0" dirty="0">
            <a:latin typeface="Times New Roman" panose="02020603050405020304" pitchFamily="18" charset="0"/>
            <a:cs typeface="Times New Roman" panose="02020603050405020304" pitchFamily="18" charset="0"/>
          </a:endParaRPr>
        </a:p>
        <a:p>
          <a:pPr>
            <a:lnSpc>
              <a:spcPct val="100000"/>
            </a:lnSpc>
            <a:spcAft>
              <a:spcPts val="0"/>
            </a:spcAft>
          </a:pPr>
          <a:r>
            <a:rPr lang="en-US" altLang="zh-CN" sz="2000" b="0" dirty="0">
              <a:solidFill>
                <a:schemeClr val="bg1"/>
              </a:solidFill>
              <a:latin typeface="+mj-lt"/>
              <a:cs typeface="Times New Roman" panose="02020603050405020304" pitchFamily="18" charset="0"/>
            </a:rPr>
            <a:t>3</a:t>
          </a:r>
          <a:r>
            <a:rPr lang="zh-CN" altLang="en-US" sz="2000" b="0" dirty="0">
              <a:solidFill>
                <a:schemeClr val="bg1"/>
              </a:solidFill>
              <a:latin typeface="+mj-lt"/>
              <a:cs typeface="Times New Roman" panose="02020603050405020304" pitchFamily="18" charset="0"/>
            </a:rPr>
            <a:t>、</a:t>
          </a:r>
          <a:r>
            <a:rPr lang="zh-CN" altLang="en-US" sz="2000" b="0" dirty="0">
              <a:solidFill>
                <a:schemeClr val="bg1"/>
              </a:solidFill>
              <a:latin typeface="Times New Roman" panose="02020603050405020304" pitchFamily="18" charset="0"/>
              <a:cs typeface="Times New Roman" panose="02020603050405020304" pitchFamily="18" charset="0"/>
            </a:rPr>
            <a:t>分析技术</a:t>
          </a:r>
          <a:endParaRPr lang="zh-CN" altLang="zh-CN" sz="2000" b="0" dirty="0">
            <a:solidFill>
              <a:schemeClr val="bg1"/>
            </a:solidFill>
          </a:endParaRPr>
        </a:p>
      </dgm:t>
    </dgm:pt>
    <dgm:pt modelId="{73F3596D-7F00-43B1-B90A-86A35ADFD8FA}" type="parTrans" cxnId="{6155B341-5A94-40F3-8600-8929D794BE5C}">
      <dgm:prSet/>
      <dgm:spPr/>
      <dgm:t>
        <a:bodyPr/>
        <a:lstStyle/>
        <a:p>
          <a:endParaRPr lang="zh-CN" altLang="en-US" sz="1400"/>
        </a:p>
      </dgm:t>
    </dgm:pt>
    <dgm:pt modelId="{833EC2E9-2541-4144-AC4E-5B3F8192061B}" type="sibTrans" cxnId="{6155B341-5A94-40F3-8600-8929D794BE5C}">
      <dgm:prSet custT="1"/>
      <dgm:spPr/>
      <dgm:t>
        <a:bodyPr/>
        <a:lstStyle/>
        <a:p>
          <a:endParaRPr lang="zh-CN" altLang="en-US" sz="1600"/>
        </a:p>
      </dgm:t>
    </dgm:pt>
    <dgm:pt modelId="{0CDCD813-F583-4CC4-B042-0B7DB2D0C407}">
      <dgm:prSet phldrT="[文本]" custT="1"/>
      <dgm:spPr/>
      <dgm:t>
        <a:bodyPr/>
        <a:lstStyle/>
        <a:p>
          <a:r>
            <a:rPr lang="zh-CN" altLang="en-US" sz="2000" b="1" dirty="0">
              <a:solidFill>
                <a:srgbClr val="FFFF00"/>
              </a:solidFill>
            </a:rPr>
            <a:t>输出</a:t>
          </a:r>
          <a:endParaRPr lang="en-US" altLang="zh-CN" sz="2000" b="1" dirty="0">
            <a:solidFill>
              <a:srgbClr val="FFFF00"/>
            </a:solidFill>
          </a:endParaRPr>
        </a:p>
        <a:p>
          <a:r>
            <a:rPr lang="en-US" altLang="zh-CN" sz="2000" dirty="0">
              <a:solidFill>
                <a:srgbClr val="FFC000"/>
              </a:solidFill>
            </a:rPr>
            <a:t>1. </a:t>
          </a:r>
          <a:r>
            <a:rPr lang="zh-CN" altLang="en-US" sz="2000" dirty="0">
              <a:solidFill>
                <a:srgbClr val="FFC000"/>
              </a:solidFill>
            </a:rPr>
            <a:t>风险管理计划</a:t>
          </a:r>
          <a:endParaRPr lang="en-US" altLang="zh-CN" sz="2000" dirty="0">
            <a:solidFill>
              <a:srgbClr val="FFC000"/>
            </a:solidFill>
          </a:endParaRPr>
        </a:p>
        <a:p>
          <a:r>
            <a:rPr lang="en-US" altLang="zh-CN" sz="2000" dirty="0">
              <a:solidFill>
                <a:srgbClr val="FFC000"/>
              </a:solidFill>
            </a:rPr>
            <a:t>2. </a:t>
          </a:r>
          <a:r>
            <a:rPr lang="zh-CN" altLang="en-US" sz="2000" dirty="0">
              <a:solidFill>
                <a:srgbClr val="FFC000"/>
              </a:solidFill>
            </a:rPr>
            <a:t>风险分解结构</a:t>
          </a:r>
        </a:p>
      </dgm:t>
    </dgm:pt>
    <dgm:pt modelId="{6F258F92-A79F-4E83-8AA2-DEA1BDEC3D7D}" type="parTrans" cxnId="{F851316C-9168-4553-85C2-316EA80004BA}">
      <dgm:prSet/>
      <dgm:spPr/>
      <dgm:t>
        <a:bodyPr/>
        <a:lstStyle/>
        <a:p>
          <a:endParaRPr lang="zh-CN" altLang="en-US" sz="1400"/>
        </a:p>
      </dgm:t>
    </dgm:pt>
    <dgm:pt modelId="{D5796963-DF7B-41D7-9DE7-D98AFABABF4C}" type="sibTrans" cxnId="{F851316C-9168-4553-85C2-316EA80004BA}">
      <dgm:prSet/>
      <dgm:spPr/>
      <dgm:t>
        <a:bodyPr/>
        <a:lstStyle/>
        <a:p>
          <a:endParaRPr lang="zh-CN" altLang="en-US" sz="1400"/>
        </a:p>
      </dgm:t>
    </dgm:pt>
    <dgm:pt modelId="{94BD6630-BD40-439F-819B-90324C0282A5}" type="pres">
      <dgm:prSet presAssocID="{9A5EA5F9-B5F9-4A73-8AD0-9930869C09AB}" presName="Name0" presStyleCnt="0">
        <dgm:presLayoutVars>
          <dgm:dir/>
          <dgm:resizeHandles val="exact"/>
        </dgm:presLayoutVars>
      </dgm:prSet>
      <dgm:spPr/>
    </dgm:pt>
    <dgm:pt modelId="{5B457EA7-CB6D-4C42-8647-0B2810702F3E}" type="pres">
      <dgm:prSet presAssocID="{53398F64-A074-4729-9975-D752E97F4A80}" presName="node" presStyleLbl="node1" presStyleIdx="0" presStyleCnt="3" custScaleX="121486">
        <dgm:presLayoutVars>
          <dgm:bulletEnabled val="1"/>
        </dgm:presLayoutVars>
      </dgm:prSet>
      <dgm:spPr/>
    </dgm:pt>
    <dgm:pt modelId="{14652B25-4626-446B-9772-CF707F7DD993}" type="pres">
      <dgm:prSet presAssocID="{A175531B-4542-4CFF-8846-BD100261BCBE}" presName="sibTrans" presStyleLbl="sibTrans2D1" presStyleIdx="0" presStyleCnt="2"/>
      <dgm:spPr/>
    </dgm:pt>
    <dgm:pt modelId="{EE91E61F-8853-4731-A482-AD68C36E6D37}" type="pres">
      <dgm:prSet presAssocID="{A175531B-4542-4CFF-8846-BD100261BCBE}" presName="connectorText" presStyleLbl="sibTrans2D1" presStyleIdx="0" presStyleCnt="2"/>
      <dgm:spPr/>
    </dgm:pt>
    <dgm:pt modelId="{C8D7C99F-054B-458A-BA78-5C1A22ACEBC6}" type="pres">
      <dgm:prSet presAssocID="{1563041D-95F2-444C-8A39-7C5C04774D34}" presName="node" presStyleLbl="node1" presStyleIdx="1" presStyleCnt="3" custScaleX="115374">
        <dgm:presLayoutVars>
          <dgm:bulletEnabled val="1"/>
        </dgm:presLayoutVars>
      </dgm:prSet>
      <dgm:spPr/>
    </dgm:pt>
    <dgm:pt modelId="{464DA894-C465-4F92-9ED2-46AEB669D8E1}" type="pres">
      <dgm:prSet presAssocID="{833EC2E9-2541-4144-AC4E-5B3F8192061B}" presName="sibTrans" presStyleLbl="sibTrans2D1" presStyleIdx="1" presStyleCnt="2"/>
      <dgm:spPr/>
    </dgm:pt>
    <dgm:pt modelId="{912D8875-091D-4BEC-8B18-5EF0527F6663}" type="pres">
      <dgm:prSet presAssocID="{833EC2E9-2541-4144-AC4E-5B3F8192061B}" presName="connectorText" presStyleLbl="sibTrans2D1" presStyleIdx="1" presStyleCnt="2"/>
      <dgm:spPr/>
    </dgm:pt>
    <dgm:pt modelId="{642BD169-43AF-4664-BFC7-EF3BDBC7605C}" type="pres">
      <dgm:prSet presAssocID="{0CDCD813-F583-4CC4-B042-0B7DB2D0C407}" presName="node" presStyleLbl="node1" presStyleIdx="2" presStyleCnt="3">
        <dgm:presLayoutVars>
          <dgm:bulletEnabled val="1"/>
        </dgm:presLayoutVars>
      </dgm:prSet>
      <dgm:spPr/>
    </dgm:pt>
  </dgm:ptLst>
  <dgm:cxnLst>
    <dgm:cxn modelId="{72067F06-88BB-4EA1-917D-48A7DFFCF8C3}" type="presOf" srcId="{53398F64-A074-4729-9975-D752E97F4A80}" destId="{5B457EA7-CB6D-4C42-8647-0B2810702F3E}" srcOrd="0" destOrd="0" presId="urn:microsoft.com/office/officeart/2005/8/layout/process1"/>
    <dgm:cxn modelId="{EF59FA25-63A5-4AD6-9E26-E18B3B46E200}" type="presOf" srcId="{833EC2E9-2541-4144-AC4E-5B3F8192061B}" destId="{912D8875-091D-4BEC-8B18-5EF0527F6663}" srcOrd="1" destOrd="0" presId="urn:microsoft.com/office/officeart/2005/8/layout/process1"/>
    <dgm:cxn modelId="{F5F16F5D-FA06-4022-98DD-9C2347E027E0}" type="presOf" srcId="{0CDCD813-F583-4CC4-B042-0B7DB2D0C407}" destId="{642BD169-43AF-4664-BFC7-EF3BDBC7605C}" srcOrd="0" destOrd="0" presId="urn:microsoft.com/office/officeart/2005/8/layout/process1"/>
    <dgm:cxn modelId="{6155B341-5A94-40F3-8600-8929D794BE5C}" srcId="{9A5EA5F9-B5F9-4A73-8AD0-9930869C09AB}" destId="{1563041D-95F2-444C-8A39-7C5C04774D34}" srcOrd="1" destOrd="0" parTransId="{73F3596D-7F00-43B1-B90A-86A35ADFD8FA}" sibTransId="{833EC2E9-2541-4144-AC4E-5B3F8192061B}"/>
    <dgm:cxn modelId="{F851316C-9168-4553-85C2-316EA80004BA}" srcId="{9A5EA5F9-B5F9-4A73-8AD0-9930869C09AB}" destId="{0CDCD813-F583-4CC4-B042-0B7DB2D0C407}" srcOrd="2" destOrd="0" parTransId="{6F258F92-A79F-4E83-8AA2-DEA1BDEC3D7D}" sibTransId="{D5796963-DF7B-41D7-9DE7-D98AFABABF4C}"/>
    <dgm:cxn modelId="{17045758-51F7-45F7-A29E-7D5C86693AD3}" srcId="{9A5EA5F9-B5F9-4A73-8AD0-9930869C09AB}" destId="{53398F64-A074-4729-9975-D752E97F4A80}" srcOrd="0" destOrd="0" parTransId="{3C43FA13-B578-4D0A-8399-4DA399340D75}" sibTransId="{A175531B-4542-4CFF-8846-BD100261BCBE}"/>
    <dgm:cxn modelId="{8706A793-EB97-4A3A-8B1F-DD5B9ECD5FB1}" type="presOf" srcId="{833EC2E9-2541-4144-AC4E-5B3F8192061B}" destId="{464DA894-C465-4F92-9ED2-46AEB669D8E1}" srcOrd="0" destOrd="0" presId="urn:microsoft.com/office/officeart/2005/8/layout/process1"/>
    <dgm:cxn modelId="{BF7C2FE9-FCAF-4329-973A-A2F77E0E7D07}" type="presOf" srcId="{1563041D-95F2-444C-8A39-7C5C04774D34}" destId="{C8D7C99F-054B-458A-BA78-5C1A22ACEBC6}" srcOrd="0" destOrd="0" presId="urn:microsoft.com/office/officeart/2005/8/layout/process1"/>
    <dgm:cxn modelId="{B1D068E9-BFA9-44E2-AF61-B4924CA15080}" type="presOf" srcId="{A175531B-4542-4CFF-8846-BD100261BCBE}" destId="{14652B25-4626-446B-9772-CF707F7DD993}" srcOrd="0" destOrd="0" presId="urn:microsoft.com/office/officeart/2005/8/layout/process1"/>
    <dgm:cxn modelId="{790104EB-D908-4DEA-BC6E-0DB3BFE7CE25}" type="presOf" srcId="{9A5EA5F9-B5F9-4A73-8AD0-9930869C09AB}" destId="{94BD6630-BD40-439F-819B-90324C0282A5}" srcOrd="0" destOrd="0" presId="urn:microsoft.com/office/officeart/2005/8/layout/process1"/>
    <dgm:cxn modelId="{9DD0C8F3-7692-42A9-9C66-16544A17FB5B}" type="presOf" srcId="{A175531B-4542-4CFF-8846-BD100261BCBE}" destId="{EE91E61F-8853-4731-A482-AD68C36E6D37}" srcOrd="1" destOrd="0" presId="urn:microsoft.com/office/officeart/2005/8/layout/process1"/>
    <dgm:cxn modelId="{6332B9E5-A67D-4D18-9140-FECE93F46663}" type="presParOf" srcId="{94BD6630-BD40-439F-819B-90324C0282A5}" destId="{5B457EA7-CB6D-4C42-8647-0B2810702F3E}" srcOrd="0" destOrd="0" presId="urn:microsoft.com/office/officeart/2005/8/layout/process1"/>
    <dgm:cxn modelId="{81CD15EE-CD2F-480F-BDF9-A76219180589}" type="presParOf" srcId="{94BD6630-BD40-439F-819B-90324C0282A5}" destId="{14652B25-4626-446B-9772-CF707F7DD993}" srcOrd="1" destOrd="0" presId="urn:microsoft.com/office/officeart/2005/8/layout/process1"/>
    <dgm:cxn modelId="{5AA5714C-2993-4EE5-A3E9-FBDFC2E4A59A}" type="presParOf" srcId="{14652B25-4626-446B-9772-CF707F7DD993}" destId="{EE91E61F-8853-4731-A482-AD68C36E6D37}" srcOrd="0" destOrd="0" presId="urn:microsoft.com/office/officeart/2005/8/layout/process1"/>
    <dgm:cxn modelId="{1A016E7A-C180-4A66-A391-4E8542552656}" type="presParOf" srcId="{94BD6630-BD40-439F-819B-90324C0282A5}" destId="{C8D7C99F-054B-458A-BA78-5C1A22ACEBC6}" srcOrd="2" destOrd="0" presId="urn:microsoft.com/office/officeart/2005/8/layout/process1"/>
    <dgm:cxn modelId="{F405C5DD-8036-43C2-9602-4B63EB1453C5}" type="presParOf" srcId="{94BD6630-BD40-439F-819B-90324C0282A5}" destId="{464DA894-C465-4F92-9ED2-46AEB669D8E1}" srcOrd="3" destOrd="0" presId="urn:microsoft.com/office/officeart/2005/8/layout/process1"/>
    <dgm:cxn modelId="{203D7343-D9BA-4B7E-A486-72301E45200A}" type="presParOf" srcId="{464DA894-C465-4F92-9ED2-46AEB669D8E1}" destId="{912D8875-091D-4BEC-8B18-5EF0527F6663}" srcOrd="0" destOrd="0" presId="urn:microsoft.com/office/officeart/2005/8/layout/process1"/>
    <dgm:cxn modelId="{F18CF6DB-E180-4684-B503-87D9028AB3EA}" type="presParOf" srcId="{94BD6630-BD40-439F-819B-90324C0282A5}" destId="{642BD169-43AF-4664-BFC7-EF3BDBC7605C}"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9B197D76-14C8-47BB-9C82-5DDB2E335DDF}" type="doc">
      <dgm:prSet loTypeId="urn:microsoft.com/office/officeart/2005/8/layout/hList1" loCatId="list" qsTypeId="urn:microsoft.com/office/officeart/2005/8/quickstyle/simple3" qsCatId="simple" csTypeId="urn:microsoft.com/office/officeart/2005/8/colors/colorful4" csCatId="colorful" phldr="1"/>
      <dgm:spPr/>
      <dgm:t>
        <a:bodyPr/>
        <a:lstStyle/>
        <a:p>
          <a:endParaRPr lang="zh-CN" altLang="en-US"/>
        </a:p>
      </dgm:t>
    </dgm:pt>
    <dgm:pt modelId="{D4B67703-4D8F-432B-A8C5-F769BF57BB8D}">
      <dgm:prSet phldrT="[文本]" custT="1"/>
      <dgm:spPr/>
      <dgm:t>
        <a:bodyPr/>
        <a:lstStyle/>
        <a:p>
          <a:r>
            <a:rPr lang="zh-CN" altLang="en-US" sz="1800" b="1" i="0" dirty="0"/>
            <a:t>风险管理战略</a:t>
          </a:r>
          <a:endParaRPr lang="zh-CN" altLang="en-US" sz="1800" dirty="0"/>
        </a:p>
      </dgm:t>
    </dgm:pt>
    <dgm:pt modelId="{EF36F3F5-50CD-4959-AF57-3D42AC3040A0}" type="parTrans" cxnId="{72965994-B80C-4C12-9F46-1859FF8AF769}">
      <dgm:prSet/>
      <dgm:spPr/>
      <dgm:t>
        <a:bodyPr/>
        <a:lstStyle/>
        <a:p>
          <a:endParaRPr lang="zh-CN" altLang="en-US"/>
        </a:p>
      </dgm:t>
    </dgm:pt>
    <dgm:pt modelId="{83F3F59D-2199-4DB6-83A5-C01E7478EF14}" type="sibTrans" cxnId="{72965994-B80C-4C12-9F46-1859FF8AF769}">
      <dgm:prSet/>
      <dgm:spPr/>
      <dgm:t>
        <a:bodyPr/>
        <a:lstStyle/>
        <a:p>
          <a:endParaRPr lang="zh-CN" altLang="en-US"/>
        </a:p>
      </dgm:t>
    </dgm:pt>
    <dgm:pt modelId="{B7688FF7-ADC8-4E1F-9F9E-2B5F93EDD394}">
      <dgm:prSet phldrT="[文本]"/>
      <dgm:spPr/>
      <dgm:t>
        <a:bodyPr/>
        <a:lstStyle/>
        <a:p>
          <a:r>
            <a:rPr lang="zh-CN" altLang="en-US" b="0" i="0" dirty="0"/>
            <a:t>描述用于管理本项目的风险的一般方法</a:t>
          </a:r>
          <a:endParaRPr lang="zh-CN" altLang="en-US" dirty="0"/>
        </a:p>
      </dgm:t>
    </dgm:pt>
    <dgm:pt modelId="{4A0C664B-72A2-40E4-8B28-CF7DD5F17389}" type="parTrans" cxnId="{AC776DDF-A1FA-478A-A243-E64602763E38}">
      <dgm:prSet/>
      <dgm:spPr/>
      <dgm:t>
        <a:bodyPr/>
        <a:lstStyle/>
        <a:p>
          <a:endParaRPr lang="zh-CN" altLang="en-US"/>
        </a:p>
      </dgm:t>
    </dgm:pt>
    <dgm:pt modelId="{3CF13B34-1A25-4E58-A29A-DDF4836FC071}" type="sibTrans" cxnId="{AC776DDF-A1FA-478A-A243-E64602763E38}">
      <dgm:prSet/>
      <dgm:spPr/>
      <dgm:t>
        <a:bodyPr/>
        <a:lstStyle/>
        <a:p>
          <a:endParaRPr lang="zh-CN" altLang="en-US"/>
        </a:p>
      </dgm:t>
    </dgm:pt>
    <dgm:pt modelId="{E59A2637-D494-4365-98FB-339125BA6CD7}">
      <dgm:prSet phldrT="[文本]" custT="1"/>
      <dgm:spPr/>
      <dgm:t>
        <a:bodyPr/>
        <a:lstStyle/>
        <a:p>
          <a:r>
            <a:rPr lang="zh-CN" altLang="en-US" sz="1800" b="1" i="0" dirty="0"/>
            <a:t>方法论</a:t>
          </a:r>
          <a:endParaRPr lang="zh-CN" altLang="en-US" sz="1800" dirty="0"/>
        </a:p>
      </dgm:t>
    </dgm:pt>
    <dgm:pt modelId="{7A4E35EE-C834-44A4-A23B-D9E4ED3E426D}" type="parTrans" cxnId="{029FDDB7-F5F3-4F9D-ACAD-6E3CCA67569F}">
      <dgm:prSet/>
      <dgm:spPr/>
      <dgm:t>
        <a:bodyPr/>
        <a:lstStyle/>
        <a:p>
          <a:endParaRPr lang="zh-CN" altLang="en-US"/>
        </a:p>
      </dgm:t>
    </dgm:pt>
    <dgm:pt modelId="{010D9FBC-7338-4C69-AE3C-C31019018D15}" type="sibTrans" cxnId="{029FDDB7-F5F3-4F9D-ACAD-6E3CCA67569F}">
      <dgm:prSet/>
      <dgm:spPr/>
      <dgm:t>
        <a:bodyPr/>
        <a:lstStyle/>
        <a:p>
          <a:endParaRPr lang="zh-CN" altLang="en-US"/>
        </a:p>
      </dgm:t>
    </dgm:pt>
    <dgm:pt modelId="{E81B4E88-35E7-474F-B7CD-882A1E3DA86B}">
      <dgm:prSet phldrT="[文本]"/>
      <dgm:spPr/>
      <dgm:t>
        <a:bodyPr/>
        <a:lstStyle/>
        <a:p>
          <a:r>
            <a:rPr lang="zh-CN" altLang="en-US" b="0" i="0" dirty="0"/>
            <a:t>确定用于开展本项目的风险管理的具体方法、工具及数据来源</a:t>
          </a:r>
          <a:endParaRPr lang="zh-CN" altLang="en-US" dirty="0"/>
        </a:p>
      </dgm:t>
    </dgm:pt>
    <dgm:pt modelId="{EB3BA9CB-93D9-4216-9FEF-D60C7560EDFA}" type="parTrans" cxnId="{B8FC31E9-0C25-40D5-B236-BA8194BA625A}">
      <dgm:prSet/>
      <dgm:spPr/>
      <dgm:t>
        <a:bodyPr/>
        <a:lstStyle/>
        <a:p>
          <a:endParaRPr lang="zh-CN" altLang="en-US"/>
        </a:p>
      </dgm:t>
    </dgm:pt>
    <dgm:pt modelId="{6CE925B0-FA46-46BD-AF32-F18E54F67E18}" type="sibTrans" cxnId="{B8FC31E9-0C25-40D5-B236-BA8194BA625A}">
      <dgm:prSet/>
      <dgm:spPr/>
      <dgm:t>
        <a:bodyPr/>
        <a:lstStyle/>
        <a:p>
          <a:endParaRPr lang="zh-CN" altLang="en-US"/>
        </a:p>
      </dgm:t>
    </dgm:pt>
    <dgm:pt modelId="{358615A1-0D97-40AB-91CB-A21927F1248F}">
      <dgm:prSet phldrT="[文本]" custT="1"/>
      <dgm:spPr/>
      <dgm:t>
        <a:bodyPr/>
        <a:lstStyle/>
        <a:p>
          <a:r>
            <a:rPr lang="zh-CN" altLang="en-US" sz="1800" b="1" i="0" dirty="0"/>
            <a:t>角色与职责</a:t>
          </a:r>
          <a:endParaRPr lang="zh-CN" altLang="en-US" sz="1800" dirty="0"/>
        </a:p>
      </dgm:t>
    </dgm:pt>
    <dgm:pt modelId="{DA38B2FE-BCD1-4E11-B16B-82810672E387}" type="parTrans" cxnId="{0B201967-A551-4D34-89A0-487B3ABDAF19}">
      <dgm:prSet/>
      <dgm:spPr/>
      <dgm:t>
        <a:bodyPr/>
        <a:lstStyle/>
        <a:p>
          <a:endParaRPr lang="zh-CN" altLang="en-US"/>
        </a:p>
      </dgm:t>
    </dgm:pt>
    <dgm:pt modelId="{AD70D9C3-12AA-484C-B011-CD32BBFC7051}" type="sibTrans" cxnId="{0B201967-A551-4D34-89A0-487B3ABDAF19}">
      <dgm:prSet/>
      <dgm:spPr/>
      <dgm:t>
        <a:bodyPr/>
        <a:lstStyle/>
        <a:p>
          <a:endParaRPr lang="zh-CN" altLang="en-US"/>
        </a:p>
      </dgm:t>
    </dgm:pt>
    <dgm:pt modelId="{BCF20166-31A0-4114-A4E6-80C17B444DF1}">
      <dgm:prSet phldrT="[文本]" custT="1"/>
      <dgm:spPr/>
      <dgm:t>
        <a:bodyPr/>
        <a:lstStyle/>
        <a:p>
          <a:r>
            <a:rPr lang="zh-CN" altLang="en-US" sz="1800" b="1" i="0" dirty="0"/>
            <a:t>资金</a:t>
          </a:r>
          <a:endParaRPr lang="zh-CN" altLang="en-US" sz="1800" dirty="0"/>
        </a:p>
      </dgm:t>
    </dgm:pt>
    <dgm:pt modelId="{16A94CF5-013E-45A3-A5E9-D7821DE9CE66}" type="parTrans" cxnId="{269B638E-705C-482D-8740-3719BD0C14E4}">
      <dgm:prSet/>
      <dgm:spPr/>
      <dgm:t>
        <a:bodyPr/>
        <a:lstStyle/>
        <a:p>
          <a:endParaRPr lang="zh-CN" altLang="en-US"/>
        </a:p>
      </dgm:t>
    </dgm:pt>
    <dgm:pt modelId="{CD835232-222A-47AA-8C92-58949D308B56}" type="sibTrans" cxnId="{269B638E-705C-482D-8740-3719BD0C14E4}">
      <dgm:prSet/>
      <dgm:spPr/>
      <dgm:t>
        <a:bodyPr/>
        <a:lstStyle/>
        <a:p>
          <a:endParaRPr lang="zh-CN" altLang="en-US"/>
        </a:p>
      </dgm:t>
    </dgm:pt>
    <dgm:pt modelId="{DB17C1B3-E9C1-4761-9152-2A658E429D66}">
      <dgm:prSet phldrT="[文本]" custT="1"/>
      <dgm:spPr/>
      <dgm:t>
        <a:bodyPr/>
        <a:lstStyle/>
        <a:p>
          <a:r>
            <a:rPr lang="zh-CN" altLang="en-US" sz="1800" b="1" i="0" dirty="0"/>
            <a:t>时间安排</a:t>
          </a:r>
          <a:endParaRPr lang="zh-CN" altLang="en-US" sz="1800" dirty="0"/>
        </a:p>
      </dgm:t>
    </dgm:pt>
    <dgm:pt modelId="{5E5A3896-DA52-4228-9CB3-46A573ECA467}" type="parTrans" cxnId="{CD5EA35D-AC84-440B-AA57-7AD1088129AD}">
      <dgm:prSet/>
      <dgm:spPr/>
      <dgm:t>
        <a:bodyPr/>
        <a:lstStyle/>
        <a:p>
          <a:endParaRPr lang="zh-CN" altLang="en-US"/>
        </a:p>
      </dgm:t>
    </dgm:pt>
    <dgm:pt modelId="{5B8404D0-EF26-4534-9889-D4BDA894A80A}" type="sibTrans" cxnId="{CD5EA35D-AC84-440B-AA57-7AD1088129AD}">
      <dgm:prSet/>
      <dgm:spPr/>
      <dgm:t>
        <a:bodyPr/>
        <a:lstStyle/>
        <a:p>
          <a:endParaRPr lang="zh-CN" altLang="en-US"/>
        </a:p>
      </dgm:t>
    </dgm:pt>
    <dgm:pt modelId="{4963D8E7-E1B7-4883-AFA7-3CD96C7DCB45}">
      <dgm:prSet phldrT="[文本]"/>
      <dgm:spPr/>
      <dgm:t>
        <a:bodyPr/>
        <a:lstStyle/>
        <a:p>
          <a:r>
            <a:rPr lang="zh-CN" altLang="en-US" b="0" i="0" dirty="0"/>
            <a:t>确定在项目生命周期中实施项目风险管理过程的时间和频率，确定风险管理活动并将其纳入项目进度计划</a:t>
          </a:r>
          <a:br>
            <a:rPr lang="zh-CN" altLang="en-US" dirty="0"/>
          </a:br>
          <a:endParaRPr lang="zh-CN" altLang="en-US" dirty="0"/>
        </a:p>
      </dgm:t>
    </dgm:pt>
    <dgm:pt modelId="{8F2FE6C0-03E7-489A-8B1E-0E030491AA25}" type="parTrans" cxnId="{8E1520CD-11EA-4CB0-BC8B-27CA9FA4D438}">
      <dgm:prSet/>
      <dgm:spPr/>
      <dgm:t>
        <a:bodyPr/>
        <a:lstStyle/>
        <a:p>
          <a:endParaRPr lang="zh-CN" altLang="en-US"/>
        </a:p>
      </dgm:t>
    </dgm:pt>
    <dgm:pt modelId="{F3556289-079A-4A9A-A45D-76339C37B2A1}" type="sibTrans" cxnId="{8E1520CD-11EA-4CB0-BC8B-27CA9FA4D438}">
      <dgm:prSet/>
      <dgm:spPr/>
      <dgm:t>
        <a:bodyPr/>
        <a:lstStyle/>
        <a:p>
          <a:endParaRPr lang="zh-CN" altLang="en-US"/>
        </a:p>
      </dgm:t>
    </dgm:pt>
    <dgm:pt modelId="{B33FE5E4-7590-4F08-A461-CD2959048A17}">
      <dgm:prSet phldrT="[文本]"/>
      <dgm:spPr/>
      <dgm:t>
        <a:bodyPr/>
        <a:lstStyle/>
        <a:p>
          <a:r>
            <a:rPr lang="zh-CN" altLang="en-US" b="0" i="0" dirty="0"/>
            <a:t>确定开展项目风险管理活动所需的资金，并制定应急储备和管理储备的使用方案</a:t>
          </a:r>
          <a:endParaRPr lang="zh-CN" altLang="en-US" dirty="0"/>
        </a:p>
      </dgm:t>
    </dgm:pt>
    <dgm:pt modelId="{99E2D757-13AA-4BC4-AED6-8CDC0161FABB}" type="parTrans" cxnId="{B59744BE-6097-43AF-9303-DAE4A0FF0BB2}">
      <dgm:prSet/>
      <dgm:spPr/>
      <dgm:t>
        <a:bodyPr/>
        <a:lstStyle/>
        <a:p>
          <a:endParaRPr lang="zh-CN" altLang="en-US"/>
        </a:p>
      </dgm:t>
    </dgm:pt>
    <dgm:pt modelId="{891EB2F6-EBB9-405F-BA73-1E45F9CC4995}" type="sibTrans" cxnId="{B59744BE-6097-43AF-9303-DAE4A0FF0BB2}">
      <dgm:prSet/>
      <dgm:spPr/>
      <dgm:t>
        <a:bodyPr/>
        <a:lstStyle/>
        <a:p>
          <a:endParaRPr lang="zh-CN" altLang="en-US"/>
        </a:p>
      </dgm:t>
    </dgm:pt>
    <dgm:pt modelId="{0B9508B8-6988-4C58-BE4A-8281FBB1C339}">
      <dgm:prSet phldrT="[文本]"/>
      <dgm:spPr/>
      <dgm:t>
        <a:bodyPr/>
        <a:lstStyle/>
        <a:p>
          <a:r>
            <a:rPr lang="zh-CN" altLang="en-US" b="0" i="0" dirty="0"/>
            <a:t>确定每项风险管理活动的领导者、支持者和团队成员，并明确他们的职责</a:t>
          </a:r>
          <a:endParaRPr lang="zh-CN" altLang="en-US" dirty="0"/>
        </a:p>
      </dgm:t>
    </dgm:pt>
    <dgm:pt modelId="{A6944403-EE1E-409F-A007-9869F024D021}" type="parTrans" cxnId="{165EE943-D218-4668-BCB9-F828085CA783}">
      <dgm:prSet/>
      <dgm:spPr/>
      <dgm:t>
        <a:bodyPr/>
        <a:lstStyle/>
        <a:p>
          <a:endParaRPr lang="zh-CN" altLang="en-US"/>
        </a:p>
      </dgm:t>
    </dgm:pt>
    <dgm:pt modelId="{2EC91965-FAC7-42A2-8A49-5F5697344202}" type="sibTrans" cxnId="{165EE943-D218-4668-BCB9-F828085CA783}">
      <dgm:prSet/>
      <dgm:spPr/>
      <dgm:t>
        <a:bodyPr/>
        <a:lstStyle/>
        <a:p>
          <a:endParaRPr lang="zh-CN" altLang="en-US"/>
        </a:p>
      </dgm:t>
    </dgm:pt>
    <dgm:pt modelId="{10D5F29D-4DEF-4BF1-9981-7178F82F7F38}" type="pres">
      <dgm:prSet presAssocID="{9B197D76-14C8-47BB-9C82-5DDB2E335DDF}" presName="Name0" presStyleCnt="0">
        <dgm:presLayoutVars>
          <dgm:dir/>
          <dgm:animLvl val="lvl"/>
          <dgm:resizeHandles val="exact"/>
        </dgm:presLayoutVars>
      </dgm:prSet>
      <dgm:spPr/>
    </dgm:pt>
    <dgm:pt modelId="{B7F98ED9-470B-4576-ABEA-FEA7B5F7252A}" type="pres">
      <dgm:prSet presAssocID="{D4B67703-4D8F-432B-A8C5-F769BF57BB8D}" presName="composite" presStyleCnt="0"/>
      <dgm:spPr/>
    </dgm:pt>
    <dgm:pt modelId="{25095D45-B5F5-4458-85E3-30C84C094175}" type="pres">
      <dgm:prSet presAssocID="{D4B67703-4D8F-432B-A8C5-F769BF57BB8D}" presName="parTx" presStyleLbl="alignNode1" presStyleIdx="0" presStyleCnt="5" custScaleX="109703">
        <dgm:presLayoutVars>
          <dgm:chMax val="0"/>
          <dgm:chPref val="0"/>
          <dgm:bulletEnabled val="1"/>
        </dgm:presLayoutVars>
      </dgm:prSet>
      <dgm:spPr/>
    </dgm:pt>
    <dgm:pt modelId="{2F2B94EB-F304-4E1D-BC72-F4ABA500A79F}" type="pres">
      <dgm:prSet presAssocID="{D4B67703-4D8F-432B-A8C5-F769BF57BB8D}" presName="desTx" presStyleLbl="alignAccFollowNode1" presStyleIdx="0" presStyleCnt="5" custScaleX="109703">
        <dgm:presLayoutVars>
          <dgm:bulletEnabled val="1"/>
        </dgm:presLayoutVars>
      </dgm:prSet>
      <dgm:spPr/>
    </dgm:pt>
    <dgm:pt modelId="{89AE3E74-B696-4DAF-921E-227CF8E77570}" type="pres">
      <dgm:prSet presAssocID="{83F3F59D-2199-4DB6-83A5-C01E7478EF14}" presName="space" presStyleCnt="0"/>
      <dgm:spPr/>
    </dgm:pt>
    <dgm:pt modelId="{36CD1B75-1DD0-4A7B-8963-93D3639C803E}" type="pres">
      <dgm:prSet presAssocID="{E59A2637-D494-4365-98FB-339125BA6CD7}" presName="composite" presStyleCnt="0"/>
      <dgm:spPr/>
    </dgm:pt>
    <dgm:pt modelId="{12376BAD-12AE-477F-B901-CB03E7DD5103}" type="pres">
      <dgm:prSet presAssocID="{E59A2637-D494-4365-98FB-339125BA6CD7}" presName="parTx" presStyleLbl="alignNode1" presStyleIdx="1" presStyleCnt="5">
        <dgm:presLayoutVars>
          <dgm:chMax val="0"/>
          <dgm:chPref val="0"/>
          <dgm:bulletEnabled val="1"/>
        </dgm:presLayoutVars>
      </dgm:prSet>
      <dgm:spPr/>
    </dgm:pt>
    <dgm:pt modelId="{5979416F-955A-4578-AE5D-E372F19F5A41}" type="pres">
      <dgm:prSet presAssocID="{E59A2637-D494-4365-98FB-339125BA6CD7}" presName="desTx" presStyleLbl="alignAccFollowNode1" presStyleIdx="1" presStyleCnt="5">
        <dgm:presLayoutVars>
          <dgm:bulletEnabled val="1"/>
        </dgm:presLayoutVars>
      </dgm:prSet>
      <dgm:spPr/>
    </dgm:pt>
    <dgm:pt modelId="{1EDBA1B8-721D-4708-BB3B-F4F430909B76}" type="pres">
      <dgm:prSet presAssocID="{010D9FBC-7338-4C69-AE3C-C31019018D15}" presName="space" presStyleCnt="0"/>
      <dgm:spPr/>
    </dgm:pt>
    <dgm:pt modelId="{4EC80121-0631-49CB-B476-44A035E8DEDB}" type="pres">
      <dgm:prSet presAssocID="{358615A1-0D97-40AB-91CB-A21927F1248F}" presName="composite" presStyleCnt="0"/>
      <dgm:spPr/>
    </dgm:pt>
    <dgm:pt modelId="{CDCFA07B-0F10-49A6-9D0F-AE7F6AA5C85B}" type="pres">
      <dgm:prSet presAssocID="{358615A1-0D97-40AB-91CB-A21927F1248F}" presName="parTx" presStyleLbl="alignNode1" presStyleIdx="2" presStyleCnt="5">
        <dgm:presLayoutVars>
          <dgm:chMax val="0"/>
          <dgm:chPref val="0"/>
          <dgm:bulletEnabled val="1"/>
        </dgm:presLayoutVars>
      </dgm:prSet>
      <dgm:spPr/>
    </dgm:pt>
    <dgm:pt modelId="{ED6B43E1-A142-48EA-A499-BA1DE8405B06}" type="pres">
      <dgm:prSet presAssocID="{358615A1-0D97-40AB-91CB-A21927F1248F}" presName="desTx" presStyleLbl="alignAccFollowNode1" presStyleIdx="2" presStyleCnt="5">
        <dgm:presLayoutVars>
          <dgm:bulletEnabled val="1"/>
        </dgm:presLayoutVars>
      </dgm:prSet>
      <dgm:spPr/>
    </dgm:pt>
    <dgm:pt modelId="{F75CD1EE-4375-45E8-9381-B50495C4C97C}" type="pres">
      <dgm:prSet presAssocID="{AD70D9C3-12AA-484C-B011-CD32BBFC7051}" presName="space" presStyleCnt="0"/>
      <dgm:spPr/>
    </dgm:pt>
    <dgm:pt modelId="{8331275B-7F7F-43A5-AF3D-6F4E15215E24}" type="pres">
      <dgm:prSet presAssocID="{BCF20166-31A0-4114-A4E6-80C17B444DF1}" presName="composite" presStyleCnt="0"/>
      <dgm:spPr/>
    </dgm:pt>
    <dgm:pt modelId="{8827F3CE-96BC-41BF-9D21-1885ACF23A60}" type="pres">
      <dgm:prSet presAssocID="{BCF20166-31A0-4114-A4E6-80C17B444DF1}" presName="parTx" presStyleLbl="alignNode1" presStyleIdx="3" presStyleCnt="5">
        <dgm:presLayoutVars>
          <dgm:chMax val="0"/>
          <dgm:chPref val="0"/>
          <dgm:bulletEnabled val="1"/>
        </dgm:presLayoutVars>
      </dgm:prSet>
      <dgm:spPr/>
    </dgm:pt>
    <dgm:pt modelId="{66F64CFB-14EF-4424-90C6-F76F29090F26}" type="pres">
      <dgm:prSet presAssocID="{BCF20166-31A0-4114-A4E6-80C17B444DF1}" presName="desTx" presStyleLbl="alignAccFollowNode1" presStyleIdx="3" presStyleCnt="5">
        <dgm:presLayoutVars>
          <dgm:bulletEnabled val="1"/>
        </dgm:presLayoutVars>
      </dgm:prSet>
      <dgm:spPr/>
    </dgm:pt>
    <dgm:pt modelId="{D8922292-EAF8-4B8D-9366-95BCE275B9ED}" type="pres">
      <dgm:prSet presAssocID="{CD835232-222A-47AA-8C92-58949D308B56}" presName="space" presStyleCnt="0"/>
      <dgm:spPr/>
    </dgm:pt>
    <dgm:pt modelId="{870D2D88-4746-431A-A0B0-D1A49666501C}" type="pres">
      <dgm:prSet presAssocID="{DB17C1B3-E9C1-4761-9152-2A658E429D66}" presName="composite" presStyleCnt="0"/>
      <dgm:spPr/>
    </dgm:pt>
    <dgm:pt modelId="{6BF3AAE6-B906-4246-A807-5167CA267FB2}" type="pres">
      <dgm:prSet presAssocID="{DB17C1B3-E9C1-4761-9152-2A658E429D66}" presName="parTx" presStyleLbl="alignNode1" presStyleIdx="4" presStyleCnt="5">
        <dgm:presLayoutVars>
          <dgm:chMax val="0"/>
          <dgm:chPref val="0"/>
          <dgm:bulletEnabled val="1"/>
        </dgm:presLayoutVars>
      </dgm:prSet>
      <dgm:spPr/>
    </dgm:pt>
    <dgm:pt modelId="{5831F78F-71ED-4424-AD96-490630B46D04}" type="pres">
      <dgm:prSet presAssocID="{DB17C1B3-E9C1-4761-9152-2A658E429D66}" presName="desTx" presStyleLbl="alignAccFollowNode1" presStyleIdx="4" presStyleCnt="5">
        <dgm:presLayoutVars>
          <dgm:bulletEnabled val="1"/>
        </dgm:presLayoutVars>
      </dgm:prSet>
      <dgm:spPr/>
    </dgm:pt>
  </dgm:ptLst>
  <dgm:cxnLst>
    <dgm:cxn modelId="{D500B510-39FE-4FE3-BD31-FCDD1B6EEC15}" type="presOf" srcId="{B7688FF7-ADC8-4E1F-9F9E-2B5F93EDD394}" destId="{2F2B94EB-F304-4E1D-BC72-F4ABA500A79F}" srcOrd="0" destOrd="0" presId="urn:microsoft.com/office/officeart/2005/8/layout/hList1"/>
    <dgm:cxn modelId="{CD5EA35D-AC84-440B-AA57-7AD1088129AD}" srcId="{9B197D76-14C8-47BB-9C82-5DDB2E335DDF}" destId="{DB17C1B3-E9C1-4761-9152-2A658E429D66}" srcOrd="4" destOrd="0" parTransId="{5E5A3896-DA52-4228-9CB3-46A573ECA467}" sibTransId="{5B8404D0-EF26-4534-9889-D4BDA894A80A}"/>
    <dgm:cxn modelId="{46398B5F-1D2F-4B58-A3AF-082540676993}" type="presOf" srcId="{358615A1-0D97-40AB-91CB-A21927F1248F}" destId="{CDCFA07B-0F10-49A6-9D0F-AE7F6AA5C85B}" srcOrd="0" destOrd="0" presId="urn:microsoft.com/office/officeart/2005/8/layout/hList1"/>
    <dgm:cxn modelId="{165EE943-D218-4668-BCB9-F828085CA783}" srcId="{358615A1-0D97-40AB-91CB-A21927F1248F}" destId="{0B9508B8-6988-4C58-BE4A-8281FBB1C339}" srcOrd="0" destOrd="0" parTransId="{A6944403-EE1E-409F-A007-9869F024D021}" sibTransId="{2EC91965-FAC7-42A2-8A49-5F5697344202}"/>
    <dgm:cxn modelId="{0B201967-A551-4D34-89A0-487B3ABDAF19}" srcId="{9B197D76-14C8-47BB-9C82-5DDB2E335DDF}" destId="{358615A1-0D97-40AB-91CB-A21927F1248F}" srcOrd="2" destOrd="0" parTransId="{DA38B2FE-BCD1-4E11-B16B-82810672E387}" sibTransId="{AD70D9C3-12AA-484C-B011-CD32BBFC7051}"/>
    <dgm:cxn modelId="{B3896A7E-C4BD-4043-B7D1-E6B24587A086}" type="presOf" srcId="{DB17C1B3-E9C1-4761-9152-2A658E429D66}" destId="{6BF3AAE6-B906-4246-A807-5167CA267FB2}" srcOrd="0" destOrd="0" presId="urn:microsoft.com/office/officeart/2005/8/layout/hList1"/>
    <dgm:cxn modelId="{CAC6FE82-AE5A-4E6E-AD04-85378C01F94A}" type="presOf" srcId="{0B9508B8-6988-4C58-BE4A-8281FBB1C339}" destId="{ED6B43E1-A142-48EA-A499-BA1DE8405B06}" srcOrd="0" destOrd="0" presId="urn:microsoft.com/office/officeart/2005/8/layout/hList1"/>
    <dgm:cxn modelId="{269B638E-705C-482D-8740-3719BD0C14E4}" srcId="{9B197D76-14C8-47BB-9C82-5DDB2E335DDF}" destId="{BCF20166-31A0-4114-A4E6-80C17B444DF1}" srcOrd="3" destOrd="0" parTransId="{16A94CF5-013E-45A3-A5E9-D7821DE9CE66}" sibTransId="{CD835232-222A-47AA-8C92-58949D308B56}"/>
    <dgm:cxn modelId="{72965994-B80C-4C12-9F46-1859FF8AF769}" srcId="{9B197D76-14C8-47BB-9C82-5DDB2E335DDF}" destId="{D4B67703-4D8F-432B-A8C5-F769BF57BB8D}" srcOrd="0" destOrd="0" parTransId="{EF36F3F5-50CD-4959-AF57-3D42AC3040A0}" sibTransId="{83F3F59D-2199-4DB6-83A5-C01E7478EF14}"/>
    <dgm:cxn modelId="{8C3414A4-B1E8-4AAB-9B05-A00BB2F41D10}" type="presOf" srcId="{4963D8E7-E1B7-4883-AFA7-3CD96C7DCB45}" destId="{5831F78F-71ED-4424-AD96-490630B46D04}" srcOrd="0" destOrd="0" presId="urn:microsoft.com/office/officeart/2005/8/layout/hList1"/>
    <dgm:cxn modelId="{CFA595A6-D36A-4292-B26C-55E9CA2B33C3}" type="presOf" srcId="{9B197D76-14C8-47BB-9C82-5DDB2E335DDF}" destId="{10D5F29D-4DEF-4BF1-9981-7178F82F7F38}" srcOrd="0" destOrd="0" presId="urn:microsoft.com/office/officeart/2005/8/layout/hList1"/>
    <dgm:cxn modelId="{8A7C50B4-E0DA-45D8-B34D-9A3AA092643A}" type="presOf" srcId="{E81B4E88-35E7-474F-B7CD-882A1E3DA86B}" destId="{5979416F-955A-4578-AE5D-E372F19F5A41}" srcOrd="0" destOrd="0" presId="urn:microsoft.com/office/officeart/2005/8/layout/hList1"/>
    <dgm:cxn modelId="{FE3ADCB6-2B37-42BE-BEAE-1C85D05CA0DA}" type="presOf" srcId="{BCF20166-31A0-4114-A4E6-80C17B444DF1}" destId="{8827F3CE-96BC-41BF-9D21-1885ACF23A60}" srcOrd="0" destOrd="0" presId="urn:microsoft.com/office/officeart/2005/8/layout/hList1"/>
    <dgm:cxn modelId="{029FDDB7-F5F3-4F9D-ACAD-6E3CCA67569F}" srcId="{9B197D76-14C8-47BB-9C82-5DDB2E335DDF}" destId="{E59A2637-D494-4365-98FB-339125BA6CD7}" srcOrd="1" destOrd="0" parTransId="{7A4E35EE-C834-44A4-A23B-D9E4ED3E426D}" sibTransId="{010D9FBC-7338-4C69-AE3C-C31019018D15}"/>
    <dgm:cxn modelId="{B59744BE-6097-43AF-9303-DAE4A0FF0BB2}" srcId="{BCF20166-31A0-4114-A4E6-80C17B444DF1}" destId="{B33FE5E4-7590-4F08-A461-CD2959048A17}" srcOrd="0" destOrd="0" parTransId="{99E2D757-13AA-4BC4-AED6-8CDC0161FABB}" sibTransId="{891EB2F6-EBB9-405F-BA73-1E45F9CC4995}"/>
    <dgm:cxn modelId="{37D0F5C2-AE07-46FB-8AC7-2CC23302D1F0}" type="presOf" srcId="{D4B67703-4D8F-432B-A8C5-F769BF57BB8D}" destId="{25095D45-B5F5-4458-85E3-30C84C094175}" srcOrd="0" destOrd="0" presId="urn:microsoft.com/office/officeart/2005/8/layout/hList1"/>
    <dgm:cxn modelId="{8E1520CD-11EA-4CB0-BC8B-27CA9FA4D438}" srcId="{DB17C1B3-E9C1-4761-9152-2A658E429D66}" destId="{4963D8E7-E1B7-4883-AFA7-3CD96C7DCB45}" srcOrd="0" destOrd="0" parTransId="{8F2FE6C0-03E7-489A-8B1E-0E030491AA25}" sibTransId="{F3556289-079A-4A9A-A45D-76339C37B2A1}"/>
    <dgm:cxn modelId="{B90BEED6-351F-4866-919D-F43458336784}" type="presOf" srcId="{E59A2637-D494-4365-98FB-339125BA6CD7}" destId="{12376BAD-12AE-477F-B901-CB03E7DD5103}" srcOrd="0" destOrd="0" presId="urn:microsoft.com/office/officeart/2005/8/layout/hList1"/>
    <dgm:cxn modelId="{7E7F28DC-AB39-49FC-8D6F-612F77F3CF1A}" type="presOf" srcId="{B33FE5E4-7590-4F08-A461-CD2959048A17}" destId="{66F64CFB-14EF-4424-90C6-F76F29090F26}" srcOrd="0" destOrd="0" presId="urn:microsoft.com/office/officeart/2005/8/layout/hList1"/>
    <dgm:cxn modelId="{AC776DDF-A1FA-478A-A243-E64602763E38}" srcId="{D4B67703-4D8F-432B-A8C5-F769BF57BB8D}" destId="{B7688FF7-ADC8-4E1F-9F9E-2B5F93EDD394}" srcOrd="0" destOrd="0" parTransId="{4A0C664B-72A2-40E4-8B28-CF7DD5F17389}" sibTransId="{3CF13B34-1A25-4E58-A29A-DDF4836FC071}"/>
    <dgm:cxn modelId="{B8FC31E9-0C25-40D5-B236-BA8194BA625A}" srcId="{E59A2637-D494-4365-98FB-339125BA6CD7}" destId="{E81B4E88-35E7-474F-B7CD-882A1E3DA86B}" srcOrd="0" destOrd="0" parTransId="{EB3BA9CB-93D9-4216-9FEF-D60C7560EDFA}" sibTransId="{6CE925B0-FA46-46BD-AF32-F18E54F67E18}"/>
    <dgm:cxn modelId="{EFF43069-21F9-4B92-BEE5-E50E38C5D36D}" type="presParOf" srcId="{10D5F29D-4DEF-4BF1-9981-7178F82F7F38}" destId="{B7F98ED9-470B-4576-ABEA-FEA7B5F7252A}" srcOrd="0" destOrd="0" presId="urn:microsoft.com/office/officeart/2005/8/layout/hList1"/>
    <dgm:cxn modelId="{7109635E-C115-4D91-8187-177A8A61BF57}" type="presParOf" srcId="{B7F98ED9-470B-4576-ABEA-FEA7B5F7252A}" destId="{25095D45-B5F5-4458-85E3-30C84C094175}" srcOrd="0" destOrd="0" presId="urn:microsoft.com/office/officeart/2005/8/layout/hList1"/>
    <dgm:cxn modelId="{88A4F3AB-F2F3-4348-970D-4193A743F0ED}" type="presParOf" srcId="{B7F98ED9-470B-4576-ABEA-FEA7B5F7252A}" destId="{2F2B94EB-F304-4E1D-BC72-F4ABA500A79F}" srcOrd="1" destOrd="0" presId="urn:microsoft.com/office/officeart/2005/8/layout/hList1"/>
    <dgm:cxn modelId="{A545B526-29EC-4B02-8B05-4BF05EA6B8F3}" type="presParOf" srcId="{10D5F29D-4DEF-4BF1-9981-7178F82F7F38}" destId="{89AE3E74-B696-4DAF-921E-227CF8E77570}" srcOrd="1" destOrd="0" presId="urn:microsoft.com/office/officeart/2005/8/layout/hList1"/>
    <dgm:cxn modelId="{54A27583-967E-42A9-BEF8-23F3507264E3}" type="presParOf" srcId="{10D5F29D-4DEF-4BF1-9981-7178F82F7F38}" destId="{36CD1B75-1DD0-4A7B-8963-93D3639C803E}" srcOrd="2" destOrd="0" presId="urn:microsoft.com/office/officeart/2005/8/layout/hList1"/>
    <dgm:cxn modelId="{9026F1D7-5E8F-4C1B-AAC7-589A770E0524}" type="presParOf" srcId="{36CD1B75-1DD0-4A7B-8963-93D3639C803E}" destId="{12376BAD-12AE-477F-B901-CB03E7DD5103}" srcOrd="0" destOrd="0" presId="urn:microsoft.com/office/officeart/2005/8/layout/hList1"/>
    <dgm:cxn modelId="{3C51F508-9E7C-4850-862D-9A3D90ABF5A3}" type="presParOf" srcId="{36CD1B75-1DD0-4A7B-8963-93D3639C803E}" destId="{5979416F-955A-4578-AE5D-E372F19F5A41}" srcOrd="1" destOrd="0" presId="urn:microsoft.com/office/officeart/2005/8/layout/hList1"/>
    <dgm:cxn modelId="{4E98377C-3B0C-4793-8BAC-DA0DCC4862F3}" type="presParOf" srcId="{10D5F29D-4DEF-4BF1-9981-7178F82F7F38}" destId="{1EDBA1B8-721D-4708-BB3B-F4F430909B76}" srcOrd="3" destOrd="0" presId="urn:microsoft.com/office/officeart/2005/8/layout/hList1"/>
    <dgm:cxn modelId="{7854D060-8A82-4FEB-9B3A-F94EAE0057DC}" type="presParOf" srcId="{10D5F29D-4DEF-4BF1-9981-7178F82F7F38}" destId="{4EC80121-0631-49CB-B476-44A035E8DEDB}" srcOrd="4" destOrd="0" presId="urn:microsoft.com/office/officeart/2005/8/layout/hList1"/>
    <dgm:cxn modelId="{67CA0950-A5E1-48E6-95CA-8CE9B6E08646}" type="presParOf" srcId="{4EC80121-0631-49CB-B476-44A035E8DEDB}" destId="{CDCFA07B-0F10-49A6-9D0F-AE7F6AA5C85B}" srcOrd="0" destOrd="0" presId="urn:microsoft.com/office/officeart/2005/8/layout/hList1"/>
    <dgm:cxn modelId="{3A9E2423-858C-4BA7-98C5-8912D45AB956}" type="presParOf" srcId="{4EC80121-0631-49CB-B476-44A035E8DEDB}" destId="{ED6B43E1-A142-48EA-A499-BA1DE8405B06}" srcOrd="1" destOrd="0" presId="urn:microsoft.com/office/officeart/2005/8/layout/hList1"/>
    <dgm:cxn modelId="{8BCB3334-45D3-4E9C-80A4-0282143D84B7}" type="presParOf" srcId="{10D5F29D-4DEF-4BF1-9981-7178F82F7F38}" destId="{F75CD1EE-4375-45E8-9381-B50495C4C97C}" srcOrd="5" destOrd="0" presId="urn:microsoft.com/office/officeart/2005/8/layout/hList1"/>
    <dgm:cxn modelId="{88435EE1-9861-4D9B-BA6B-D4AE16AD3A50}" type="presParOf" srcId="{10D5F29D-4DEF-4BF1-9981-7178F82F7F38}" destId="{8331275B-7F7F-43A5-AF3D-6F4E15215E24}" srcOrd="6" destOrd="0" presId="urn:microsoft.com/office/officeart/2005/8/layout/hList1"/>
    <dgm:cxn modelId="{7B47536B-46C4-4B8D-9467-0DBC0FCC0C2F}" type="presParOf" srcId="{8331275B-7F7F-43A5-AF3D-6F4E15215E24}" destId="{8827F3CE-96BC-41BF-9D21-1885ACF23A60}" srcOrd="0" destOrd="0" presId="urn:microsoft.com/office/officeart/2005/8/layout/hList1"/>
    <dgm:cxn modelId="{E7C31EC7-E1C4-40FD-9B09-E0C366D34AD3}" type="presParOf" srcId="{8331275B-7F7F-43A5-AF3D-6F4E15215E24}" destId="{66F64CFB-14EF-4424-90C6-F76F29090F26}" srcOrd="1" destOrd="0" presId="urn:microsoft.com/office/officeart/2005/8/layout/hList1"/>
    <dgm:cxn modelId="{AF1483F0-593E-4742-900D-48C7DEE20117}" type="presParOf" srcId="{10D5F29D-4DEF-4BF1-9981-7178F82F7F38}" destId="{D8922292-EAF8-4B8D-9366-95BCE275B9ED}" srcOrd="7" destOrd="0" presId="urn:microsoft.com/office/officeart/2005/8/layout/hList1"/>
    <dgm:cxn modelId="{26DFF09D-0D09-4FE4-BF3B-F9ED07B17364}" type="presParOf" srcId="{10D5F29D-4DEF-4BF1-9981-7178F82F7F38}" destId="{870D2D88-4746-431A-A0B0-D1A49666501C}" srcOrd="8" destOrd="0" presId="urn:microsoft.com/office/officeart/2005/8/layout/hList1"/>
    <dgm:cxn modelId="{03A9604A-D6FE-4F31-AEC7-16162013A13B}" type="presParOf" srcId="{870D2D88-4746-431A-A0B0-D1A49666501C}" destId="{6BF3AAE6-B906-4246-A807-5167CA267FB2}" srcOrd="0" destOrd="0" presId="urn:microsoft.com/office/officeart/2005/8/layout/hList1"/>
    <dgm:cxn modelId="{8D202BB1-DD13-467F-9646-01849855D568}" type="presParOf" srcId="{870D2D88-4746-431A-A0B0-D1A49666501C}" destId="{5831F78F-71ED-4424-AD96-490630B46D04}"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9B197D76-14C8-47BB-9C82-5DDB2E335DDF}" type="doc">
      <dgm:prSet loTypeId="urn:microsoft.com/office/officeart/2005/8/layout/hList1" loCatId="list" qsTypeId="urn:microsoft.com/office/officeart/2005/8/quickstyle/simple3" qsCatId="simple" csTypeId="urn:microsoft.com/office/officeart/2005/8/colors/colorful4" csCatId="colorful" phldr="1"/>
      <dgm:spPr/>
      <dgm:t>
        <a:bodyPr/>
        <a:lstStyle/>
        <a:p>
          <a:endParaRPr lang="zh-CN" altLang="en-US"/>
        </a:p>
      </dgm:t>
    </dgm:pt>
    <dgm:pt modelId="{4963D8E7-E1B7-4883-AFA7-3CD96C7DCB45}">
      <dgm:prSet phldrT="[文本]" custT="1"/>
      <dgm:spPr/>
      <dgm:t>
        <a:bodyPr/>
        <a:lstStyle/>
        <a:p>
          <a:r>
            <a:rPr lang="zh-CN" altLang="en-US" sz="1800" b="1" i="0" dirty="0"/>
            <a:t>风险类别</a:t>
          </a:r>
          <a:endParaRPr lang="zh-CN" altLang="en-US" sz="2000" dirty="0"/>
        </a:p>
      </dgm:t>
    </dgm:pt>
    <dgm:pt modelId="{8F2FE6C0-03E7-489A-8B1E-0E030491AA25}" type="parTrans" cxnId="{8E1520CD-11EA-4CB0-BC8B-27CA9FA4D438}">
      <dgm:prSet/>
      <dgm:spPr/>
      <dgm:t>
        <a:bodyPr/>
        <a:lstStyle/>
        <a:p>
          <a:endParaRPr lang="zh-CN" altLang="en-US"/>
        </a:p>
      </dgm:t>
    </dgm:pt>
    <dgm:pt modelId="{F3556289-079A-4A9A-A45D-76339C37B2A1}" type="sibTrans" cxnId="{8E1520CD-11EA-4CB0-BC8B-27CA9FA4D438}">
      <dgm:prSet/>
      <dgm:spPr/>
      <dgm:t>
        <a:bodyPr/>
        <a:lstStyle/>
        <a:p>
          <a:endParaRPr lang="zh-CN" altLang="en-US"/>
        </a:p>
      </dgm:t>
    </dgm:pt>
    <dgm:pt modelId="{A62E5CDD-ABC0-4DA5-866A-93865A2E2E09}">
      <dgm:prSet phldrT="[文本]" custT="1"/>
      <dgm:spPr/>
      <dgm:t>
        <a:bodyPr/>
        <a:lstStyle/>
        <a:p>
          <a:r>
            <a:rPr lang="zh-CN" altLang="en-US" sz="1600" b="0" i="0" dirty="0"/>
            <a:t>确定对单个项目风险进行分类的方式</a:t>
          </a:r>
          <a:endParaRPr lang="zh-CN" altLang="en-US" sz="1600" dirty="0"/>
        </a:p>
      </dgm:t>
    </dgm:pt>
    <dgm:pt modelId="{743499AF-D934-4A05-91AA-6C014BC50B54}" type="parTrans" cxnId="{D591D241-E83D-4706-9E94-C5498F9C412D}">
      <dgm:prSet/>
      <dgm:spPr/>
      <dgm:t>
        <a:bodyPr/>
        <a:lstStyle/>
        <a:p>
          <a:endParaRPr lang="zh-CN" altLang="en-US"/>
        </a:p>
      </dgm:t>
    </dgm:pt>
    <dgm:pt modelId="{3098DF41-9729-46F0-ACF3-A0A4110B5EE2}" type="sibTrans" cxnId="{D591D241-E83D-4706-9E94-C5498F9C412D}">
      <dgm:prSet/>
      <dgm:spPr/>
      <dgm:t>
        <a:bodyPr/>
        <a:lstStyle/>
        <a:p>
          <a:endParaRPr lang="zh-CN" altLang="en-US"/>
        </a:p>
      </dgm:t>
    </dgm:pt>
    <dgm:pt modelId="{9A74E49D-6DEC-4708-A66D-54906575ED22}">
      <dgm:prSet phldrT="[文本]" custT="1"/>
      <dgm:spPr/>
      <dgm:t>
        <a:bodyPr/>
        <a:lstStyle/>
        <a:p>
          <a:r>
            <a:rPr lang="zh-CN" altLang="en-US" sz="1800" b="1" i="0" dirty="0"/>
            <a:t>相关方风险偏好</a:t>
          </a:r>
          <a:endParaRPr lang="zh-CN" altLang="en-US" sz="1800" dirty="0"/>
        </a:p>
      </dgm:t>
    </dgm:pt>
    <dgm:pt modelId="{9CA162DA-E0C9-48FC-80CF-84B4664B3DB0}" type="parTrans" cxnId="{84A3F804-FA5E-45E8-8B3F-AEA158A919FA}">
      <dgm:prSet/>
      <dgm:spPr/>
      <dgm:t>
        <a:bodyPr/>
        <a:lstStyle/>
        <a:p>
          <a:endParaRPr lang="zh-CN" altLang="en-US"/>
        </a:p>
      </dgm:t>
    </dgm:pt>
    <dgm:pt modelId="{55FFE7A4-9FE6-44A8-A8DD-AE7D28AAAFE3}" type="sibTrans" cxnId="{84A3F804-FA5E-45E8-8B3F-AEA158A919FA}">
      <dgm:prSet/>
      <dgm:spPr/>
      <dgm:t>
        <a:bodyPr/>
        <a:lstStyle/>
        <a:p>
          <a:endParaRPr lang="zh-CN" altLang="en-US"/>
        </a:p>
      </dgm:t>
    </dgm:pt>
    <dgm:pt modelId="{00220D25-C65F-4240-8070-C0A4C0446917}">
      <dgm:prSet phldrT="[文本]" custT="1"/>
      <dgm:spPr/>
      <dgm:t>
        <a:bodyPr/>
        <a:lstStyle/>
        <a:p>
          <a:r>
            <a:rPr lang="zh-CN" altLang="en-US" sz="1600" b="0" i="0" dirty="0"/>
            <a:t>记录项目关键相关方的风险偏好</a:t>
          </a:r>
          <a:endParaRPr lang="zh-CN" altLang="en-US" sz="1600" dirty="0"/>
        </a:p>
      </dgm:t>
    </dgm:pt>
    <dgm:pt modelId="{80A21D65-D097-4137-BF56-56FC2552D4C8}" type="parTrans" cxnId="{C04E3064-B1D7-46CD-A57C-548AD2EBC0DD}">
      <dgm:prSet/>
      <dgm:spPr/>
      <dgm:t>
        <a:bodyPr/>
        <a:lstStyle/>
        <a:p>
          <a:endParaRPr lang="zh-CN" altLang="en-US"/>
        </a:p>
      </dgm:t>
    </dgm:pt>
    <dgm:pt modelId="{5479A59B-5301-49F7-8A2F-85B51647BAB7}" type="sibTrans" cxnId="{C04E3064-B1D7-46CD-A57C-548AD2EBC0DD}">
      <dgm:prSet/>
      <dgm:spPr/>
      <dgm:t>
        <a:bodyPr/>
        <a:lstStyle/>
        <a:p>
          <a:endParaRPr lang="zh-CN" altLang="en-US"/>
        </a:p>
      </dgm:t>
    </dgm:pt>
    <dgm:pt modelId="{DF39FE08-BD57-4125-9A28-04094ED41AEA}">
      <dgm:prSet phldrT="[文本]" custT="1"/>
      <dgm:spPr/>
      <dgm:t>
        <a:bodyPr/>
        <a:lstStyle/>
        <a:p>
          <a:r>
            <a:rPr lang="zh-CN" altLang="en-US" sz="1600" b="1" i="0" dirty="0">
              <a:solidFill>
                <a:srgbClr val="C00000"/>
              </a:solidFill>
            </a:rPr>
            <a:t>风险概率和影响定义</a:t>
          </a:r>
          <a:endParaRPr lang="zh-CN" altLang="en-US" sz="1600" dirty="0">
            <a:solidFill>
              <a:srgbClr val="C00000"/>
            </a:solidFill>
          </a:endParaRPr>
        </a:p>
      </dgm:t>
    </dgm:pt>
    <dgm:pt modelId="{214FC4DB-C593-4DCC-A004-614C3DBC08C1}" type="parTrans" cxnId="{9B6A89EE-7CF4-4414-A20D-D2894325CB15}">
      <dgm:prSet/>
      <dgm:spPr/>
      <dgm:t>
        <a:bodyPr/>
        <a:lstStyle/>
        <a:p>
          <a:endParaRPr lang="zh-CN" altLang="en-US"/>
        </a:p>
      </dgm:t>
    </dgm:pt>
    <dgm:pt modelId="{AA746770-80B2-4CD3-A123-8B0379F4368E}" type="sibTrans" cxnId="{9B6A89EE-7CF4-4414-A20D-D2894325CB15}">
      <dgm:prSet/>
      <dgm:spPr/>
      <dgm:t>
        <a:bodyPr/>
        <a:lstStyle/>
        <a:p>
          <a:endParaRPr lang="zh-CN" altLang="en-US"/>
        </a:p>
      </dgm:t>
    </dgm:pt>
    <dgm:pt modelId="{9687C9C0-475B-4A0F-A93D-06109AD5307E}">
      <dgm:prSet phldrT="[文本]" custT="1"/>
      <dgm:spPr/>
      <dgm:t>
        <a:bodyPr/>
        <a:lstStyle/>
        <a:p>
          <a:r>
            <a:rPr lang="zh-CN" altLang="en-US" sz="1600" b="0" i="0" dirty="0"/>
            <a:t>根据具体的项目环境，组织和关键相关方的风险偏好和临界值，来制定风险概率和影响定义</a:t>
          </a:r>
          <a:endParaRPr lang="zh-CN" altLang="en-US" sz="1600" dirty="0"/>
        </a:p>
      </dgm:t>
    </dgm:pt>
    <dgm:pt modelId="{3BBB885C-9E74-4DFA-BB9E-3D664B78BD17}" type="parTrans" cxnId="{1BD4095F-CA87-4A4A-B7CF-2B2FB43DE205}">
      <dgm:prSet/>
      <dgm:spPr/>
      <dgm:t>
        <a:bodyPr/>
        <a:lstStyle/>
        <a:p>
          <a:endParaRPr lang="zh-CN" altLang="en-US"/>
        </a:p>
      </dgm:t>
    </dgm:pt>
    <dgm:pt modelId="{6E89A9FF-4DCC-4426-A8A5-B63580667EC6}" type="sibTrans" cxnId="{1BD4095F-CA87-4A4A-B7CF-2B2FB43DE205}">
      <dgm:prSet/>
      <dgm:spPr/>
      <dgm:t>
        <a:bodyPr/>
        <a:lstStyle/>
        <a:p>
          <a:endParaRPr lang="zh-CN" altLang="en-US"/>
        </a:p>
      </dgm:t>
    </dgm:pt>
    <dgm:pt modelId="{2CA3ABDD-41A4-48F9-9C99-83C56BE07819}">
      <dgm:prSet phldrT="[文本]" custT="1"/>
      <dgm:spPr/>
      <dgm:t>
        <a:bodyPr/>
        <a:lstStyle/>
        <a:p>
          <a:r>
            <a:rPr lang="zh-CN" altLang="en-US" sz="1800" b="1" i="0" dirty="0">
              <a:solidFill>
                <a:srgbClr val="C00000"/>
              </a:solidFill>
            </a:rPr>
            <a:t>概率和影响矩阵</a:t>
          </a:r>
          <a:endParaRPr lang="zh-CN" altLang="en-US" sz="1800" dirty="0">
            <a:solidFill>
              <a:srgbClr val="C00000"/>
            </a:solidFill>
          </a:endParaRPr>
        </a:p>
      </dgm:t>
    </dgm:pt>
    <dgm:pt modelId="{BFB4ED00-697C-4223-AF90-D0FC655BDAFD}" type="parTrans" cxnId="{A01BC738-90BE-49CF-BBC5-9DD49E6554B0}">
      <dgm:prSet/>
      <dgm:spPr/>
      <dgm:t>
        <a:bodyPr/>
        <a:lstStyle/>
        <a:p>
          <a:endParaRPr lang="zh-CN" altLang="en-US"/>
        </a:p>
      </dgm:t>
    </dgm:pt>
    <dgm:pt modelId="{EFC9D1F9-FD85-4CD7-A6F0-9A9C1C1C6649}" type="sibTrans" cxnId="{A01BC738-90BE-49CF-BBC5-9DD49E6554B0}">
      <dgm:prSet/>
      <dgm:spPr/>
      <dgm:t>
        <a:bodyPr/>
        <a:lstStyle/>
        <a:p>
          <a:endParaRPr lang="zh-CN" altLang="en-US"/>
        </a:p>
      </dgm:t>
    </dgm:pt>
    <dgm:pt modelId="{8CFA6344-887D-45F4-9FE0-5D80CD5399E7}">
      <dgm:prSet phldrT="[文本]" custT="1"/>
      <dgm:spPr/>
      <dgm:t>
        <a:bodyPr/>
        <a:lstStyle/>
        <a:p>
          <a:r>
            <a:rPr lang="zh-CN" altLang="en-US" sz="1600" b="0" i="0" dirty="0"/>
            <a:t>组织可在项目开始前确定优先级排序规则，并将其纳入组织过程资产，或者也可为具体项目量身定制优先级排序规则</a:t>
          </a:r>
          <a:endParaRPr lang="zh-CN" altLang="en-US" sz="1600" dirty="0"/>
        </a:p>
      </dgm:t>
    </dgm:pt>
    <dgm:pt modelId="{16865918-BC20-44E8-BC0A-4CC84385BA00}" type="parTrans" cxnId="{AB2E5E07-E916-4777-9218-3BEF4561D9B0}">
      <dgm:prSet/>
      <dgm:spPr/>
      <dgm:t>
        <a:bodyPr/>
        <a:lstStyle/>
        <a:p>
          <a:endParaRPr lang="zh-CN" altLang="en-US"/>
        </a:p>
      </dgm:t>
    </dgm:pt>
    <dgm:pt modelId="{FED5FEA6-EC4C-46B7-8CC0-A76C590A4F0B}" type="sibTrans" cxnId="{AB2E5E07-E916-4777-9218-3BEF4561D9B0}">
      <dgm:prSet/>
      <dgm:spPr/>
      <dgm:t>
        <a:bodyPr/>
        <a:lstStyle/>
        <a:p>
          <a:endParaRPr lang="zh-CN" altLang="en-US"/>
        </a:p>
      </dgm:t>
    </dgm:pt>
    <dgm:pt modelId="{10D5F29D-4DEF-4BF1-9981-7178F82F7F38}" type="pres">
      <dgm:prSet presAssocID="{9B197D76-14C8-47BB-9C82-5DDB2E335DDF}" presName="Name0" presStyleCnt="0">
        <dgm:presLayoutVars>
          <dgm:dir/>
          <dgm:animLvl val="lvl"/>
          <dgm:resizeHandles val="exact"/>
        </dgm:presLayoutVars>
      </dgm:prSet>
      <dgm:spPr/>
    </dgm:pt>
    <dgm:pt modelId="{4AF14B81-846F-42F2-A90F-88A15EAE0150}" type="pres">
      <dgm:prSet presAssocID="{4963D8E7-E1B7-4883-AFA7-3CD96C7DCB45}" presName="composite" presStyleCnt="0"/>
      <dgm:spPr/>
    </dgm:pt>
    <dgm:pt modelId="{17909D88-C0D2-474B-BB1E-4016F92D146A}" type="pres">
      <dgm:prSet presAssocID="{4963D8E7-E1B7-4883-AFA7-3CD96C7DCB45}" presName="parTx" presStyleLbl="alignNode1" presStyleIdx="0" presStyleCnt="4">
        <dgm:presLayoutVars>
          <dgm:chMax val="0"/>
          <dgm:chPref val="0"/>
          <dgm:bulletEnabled val="1"/>
        </dgm:presLayoutVars>
      </dgm:prSet>
      <dgm:spPr/>
    </dgm:pt>
    <dgm:pt modelId="{952F743B-572D-4DF3-963A-79F22D4C25C2}" type="pres">
      <dgm:prSet presAssocID="{4963D8E7-E1B7-4883-AFA7-3CD96C7DCB45}" presName="desTx" presStyleLbl="alignAccFollowNode1" presStyleIdx="0" presStyleCnt="4">
        <dgm:presLayoutVars>
          <dgm:bulletEnabled val="1"/>
        </dgm:presLayoutVars>
      </dgm:prSet>
      <dgm:spPr/>
    </dgm:pt>
    <dgm:pt modelId="{5E99C47D-376B-4E8E-8E0E-8FCB442F7D86}" type="pres">
      <dgm:prSet presAssocID="{F3556289-079A-4A9A-A45D-76339C37B2A1}" presName="space" presStyleCnt="0"/>
      <dgm:spPr/>
    </dgm:pt>
    <dgm:pt modelId="{72D20278-6410-4E3E-BC06-EFE5D0C899CF}" type="pres">
      <dgm:prSet presAssocID="{9A74E49D-6DEC-4708-A66D-54906575ED22}" presName="composite" presStyleCnt="0"/>
      <dgm:spPr/>
    </dgm:pt>
    <dgm:pt modelId="{35E27E9C-063D-44CB-AC60-4DDD4ADD61DA}" type="pres">
      <dgm:prSet presAssocID="{9A74E49D-6DEC-4708-A66D-54906575ED22}" presName="parTx" presStyleLbl="alignNode1" presStyleIdx="1" presStyleCnt="4">
        <dgm:presLayoutVars>
          <dgm:chMax val="0"/>
          <dgm:chPref val="0"/>
          <dgm:bulletEnabled val="1"/>
        </dgm:presLayoutVars>
      </dgm:prSet>
      <dgm:spPr/>
    </dgm:pt>
    <dgm:pt modelId="{CCB167CC-1F5F-4536-B539-244D7853AEA5}" type="pres">
      <dgm:prSet presAssocID="{9A74E49D-6DEC-4708-A66D-54906575ED22}" presName="desTx" presStyleLbl="alignAccFollowNode1" presStyleIdx="1" presStyleCnt="4">
        <dgm:presLayoutVars>
          <dgm:bulletEnabled val="1"/>
        </dgm:presLayoutVars>
      </dgm:prSet>
      <dgm:spPr/>
    </dgm:pt>
    <dgm:pt modelId="{B168CC49-5C84-497C-A4B4-D19E41C30281}" type="pres">
      <dgm:prSet presAssocID="{55FFE7A4-9FE6-44A8-A8DD-AE7D28AAAFE3}" presName="space" presStyleCnt="0"/>
      <dgm:spPr/>
    </dgm:pt>
    <dgm:pt modelId="{530A512A-9854-4E58-836F-D9408C458DAC}" type="pres">
      <dgm:prSet presAssocID="{DF39FE08-BD57-4125-9A28-04094ED41AEA}" presName="composite" presStyleCnt="0"/>
      <dgm:spPr/>
    </dgm:pt>
    <dgm:pt modelId="{72E83DD4-0E01-4F25-A53B-C354F1197041}" type="pres">
      <dgm:prSet presAssocID="{DF39FE08-BD57-4125-9A28-04094ED41AEA}" presName="parTx" presStyleLbl="alignNode1" presStyleIdx="2" presStyleCnt="4" custScaleX="105411">
        <dgm:presLayoutVars>
          <dgm:chMax val="0"/>
          <dgm:chPref val="0"/>
          <dgm:bulletEnabled val="1"/>
        </dgm:presLayoutVars>
      </dgm:prSet>
      <dgm:spPr/>
    </dgm:pt>
    <dgm:pt modelId="{A3D08144-24BD-43E2-9743-AC1260C2E2F1}" type="pres">
      <dgm:prSet presAssocID="{DF39FE08-BD57-4125-9A28-04094ED41AEA}" presName="desTx" presStyleLbl="alignAccFollowNode1" presStyleIdx="2" presStyleCnt="4" custScaleX="105411">
        <dgm:presLayoutVars>
          <dgm:bulletEnabled val="1"/>
        </dgm:presLayoutVars>
      </dgm:prSet>
      <dgm:spPr/>
    </dgm:pt>
    <dgm:pt modelId="{191EC11A-4875-4567-A491-543E354761A2}" type="pres">
      <dgm:prSet presAssocID="{AA746770-80B2-4CD3-A123-8B0379F4368E}" presName="space" presStyleCnt="0"/>
      <dgm:spPr/>
    </dgm:pt>
    <dgm:pt modelId="{2A10CACF-A0A6-4104-9533-4C2568ED41DE}" type="pres">
      <dgm:prSet presAssocID="{2CA3ABDD-41A4-48F9-9C99-83C56BE07819}" presName="composite" presStyleCnt="0"/>
      <dgm:spPr/>
    </dgm:pt>
    <dgm:pt modelId="{E3292922-2639-4502-9CDA-2116F0126F36}" type="pres">
      <dgm:prSet presAssocID="{2CA3ABDD-41A4-48F9-9C99-83C56BE07819}" presName="parTx" presStyleLbl="alignNode1" presStyleIdx="3" presStyleCnt="4">
        <dgm:presLayoutVars>
          <dgm:chMax val="0"/>
          <dgm:chPref val="0"/>
          <dgm:bulletEnabled val="1"/>
        </dgm:presLayoutVars>
      </dgm:prSet>
      <dgm:spPr/>
    </dgm:pt>
    <dgm:pt modelId="{BA8AED73-8AD9-4907-9323-66C63901994B}" type="pres">
      <dgm:prSet presAssocID="{2CA3ABDD-41A4-48F9-9C99-83C56BE07819}" presName="desTx" presStyleLbl="alignAccFollowNode1" presStyleIdx="3" presStyleCnt="4">
        <dgm:presLayoutVars>
          <dgm:bulletEnabled val="1"/>
        </dgm:presLayoutVars>
      </dgm:prSet>
      <dgm:spPr/>
    </dgm:pt>
  </dgm:ptLst>
  <dgm:cxnLst>
    <dgm:cxn modelId="{84A3F804-FA5E-45E8-8B3F-AEA158A919FA}" srcId="{9B197D76-14C8-47BB-9C82-5DDB2E335DDF}" destId="{9A74E49D-6DEC-4708-A66D-54906575ED22}" srcOrd="1" destOrd="0" parTransId="{9CA162DA-E0C9-48FC-80CF-84B4664B3DB0}" sibTransId="{55FFE7A4-9FE6-44A8-A8DD-AE7D28AAAFE3}"/>
    <dgm:cxn modelId="{AB2E5E07-E916-4777-9218-3BEF4561D9B0}" srcId="{2CA3ABDD-41A4-48F9-9C99-83C56BE07819}" destId="{8CFA6344-887D-45F4-9FE0-5D80CD5399E7}" srcOrd="0" destOrd="0" parTransId="{16865918-BC20-44E8-BC0A-4CC84385BA00}" sibTransId="{FED5FEA6-EC4C-46B7-8CC0-A76C590A4F0B}"/>
    <dgm:cxn modelId="{2AE72F0D-C8E2-4D43-8FA5-C54AEBC07C81}" type="presOf" srcId="{00220D25-C65F-4240-8070-C0A4C0446917}" destId="{CCB167CC-1F5F-4536-B539-244D7853AEA5}" srcOrd="0" destOrd="0" presId="urn:microsoft.com/office/officeart/2005/8/layout/hList1"/>
    <dgm:cxn modelId="{55667418-A068-4AC7-B84D-6A07FB79E13B}" type="presOf" srcId="{8CFA6344-887D-45F4-9FE0-5D80CD5399E7}" destId="{BA8AED73-8AD9-4907-9323-66C63901994B}" srcOrd="0" destOrd="0" presId="urn:microsoft.com/office/officeart/2005/8/layout/hList1"/>
    <dgm:cxn modelId="{78AF181A-08FB-4D16-8820-5F8C59AFDB96}" type="presOf" srcId="{4963D8E7-E1B7-4883-AFA7-3CD96C7DCB45}" destId="{17909D88-C0D2-474B-BB1E-4016F92D146A}" srcOrd="0" destOrd="0" presId="urn:microsoft.com/office/officeart/2005/8/layout/hList1"/>
    <dgm:cxn modelId="{5DEF8029-BA0D-4BFD-9553-31A6480F98D7}" type="presOf" srcId="{DF39FE08-BD57-4125-9A28-04094ED41AEA}" destId="{72E83DD4-0E01-4F25-A53B-C354F1197041}" srcOrd="0" destOrd="0" presId="urn:microsoft.com/office/officeart/2005/8/layout/hList1"/>
    <dgm:cxn modelId="{A01BC738-90BE-49CF-BBC5-9DD49E6554B0}" srcId="{9B197D76-14C8-47BB-9C82-5DDB2E335DDF}" destId="{2CA3ABDD-41A4-48F9-9C99-83C56BE07819}" srcOrd="3" destOrd="0" parTransId="{BFB4ED00-697C-4223-AF90-D0FC655BDAFD}" sibTransId="{EFC9D1F9-FD85-4CD7-A6F0-9A9C1C1C6649}"/>
    <dgm:cxn modelId="{1BD4095F-CA87-4A4A-B7CF-2B2FB43DE205}" srcId="{DF39FE08-BD57-4125-9A28-04094ED41AEA}" destId="{9687C9C0-475B-4A0F-A93D-06109AD5307E}" srcOrd="0" destOrd="0" parTransId="{3BBB885C-9E74-4DFA-BB9E-3D664B78BD17}" sibTransId="{6E89A9FF-4DCC-4426-A8A5-B63580667EC6}"/>
    <dgm:cxn modelId="{D591D241-E83D-4706-9E94-C5498F9C412D}" srcId="{4963D8E7-E1B7-4883-AFA7-3CD96C7DCB45}" destId="{A62E5CDD-ABC0-4DA5-866A-93865A2E2E09}" srcOrd="0" destOrd="0" parTransId="{743499AF-D934-4A05-91AA-6C014BC50B54}" sibTransId="{3098DF41-9729-46F0-ACF3-A0A4110B5EE2}"/>
    <dgm:cxn modelId="{C04E3064-B1D7-46CD-A57C-548AD2EBC0DD}" srcId="{9A74E49D-6DEC-4708-A66D-54906575ED22}" destId="{00220D25-C65F-4240-8070-C0A4C0446917}" srcOrd="0" destOrd="0" parTransId="{80A21D65-D097-4137-BF56-56FC2552D4C8}" sibTransId="{5479A59B-5301-49F7-8A2F-85B51647BAB7}"/>
    <dgm:cxn modelId="{3ECFCD48-3819-4B80-BFAD-119160A10F5D}" type="presOf" srcId="{9A74E49D-6DEC-4708-A66D-54906575ED22}" destId="{35E27E9C-063D-44CB-AC60-4DDD4ADD61DA}" srcOrd="0" destOrd="0" presId="urn:microsoft.com/office/officeart/2005/8/layout/hList1"/>
    <dgm:cxn modelId="{A426DC59-37E4-4F83-9F4C-A436C1DA60E9}" type="presOf" srcId="{A62E5CDD-ABC0-4DA5-866A-93865A2E2E09}" destId="{952F743B-572D-4DF3-963A-79F22D4C25C2}" srcOrd="0" destOrd="0" presId="urn:microsoft.com/office/officeart/2005/8/layout/hList1"/>
    <dgm:cxn modelId="{DE0AF887-CC8D-4F9C-89E5-F6D9BF8C8753}" type="presOf" srcId="{9687C9C0-475B-4A0F-A93D-06109AD5307E}" destId="{A3D08144-24BD-43E2-9743-AC1260C2E2F1}" srcOrd="0" destOrd="0" presId="urn:microsoft.com/office/officeart/2005/8/layout/hList1"/>
    <dgm:cxn modelId="{CFA595A6-D36A-4292-B26C-55E9CA2B33C3}" type="presOf" srcId="{9B197D76-14C8-47BB-9C82-5DDB2E335DDF}" destId="{10D5F29D-4DEF-4BF1-9981-7178F82F7F38}" srcOrd="0" destOrd="0" presId="urn:microsoft.com/office/officeart/2005/8/layout/hList1"/>
    <dgm:cxn modelId="{9CB83DCA-0018-48AC-AB74-11E90F20B3F4}" type="presOf" srcId="{2CA3ABDD-41A4-48F9-9C99-83C56BE07819}" destId="{E3292922-2639-4502-9CDA-2116F0126F36}" srcOrd="0" destOrd="0" presId="urn:microsoft.com/office/officeart/2005/8/layout/hList1"/>
    <dgm:cxn modelId="{8E1520CD-11EA-4CB0-BC8B-27CA9FA4D438}" srcId="{9B197D76-14C8-47BB-9C82-5DDB2E335DDF}" destId="{4963D8E7-E1B7-4883-AFA7-3CD96C7DCB45}" srcOrd="0" destOrd="0" parTransId="{8F2FE6C0-03E7-489A-8B1E-0E030491AA25}" sibTransId="{F3556289-079A-4A9A-A45D-76339C37B2A1}"/>
    <dgm:cxn modelId="{9B6A89EE-7CF4-4414-A20D-D2894325CB15}" srcId="{9B197D76-14C8-47BB-9C82-5DDB2E335DDF}" destId="{DF39FE08-BD57-4125-9A28-04094ED41AEA}" srcOrd="2" destOrd="0" parTransId="{214FC4DB-C593-4DCC-A004-614C3DBC08C1}" sibTransId="{AA746770-80B2-4CD3-A123-8B0379F4368E}"/>
    <dgm:cxn modelId="{6264D26F-8787-440B-8BC5-5171D4B480B1}" type="presParOf" srcId="{10D5F29D-4DEF-4BF1-9981-7178F82F7F38}" destId="{4AF14B81-846F-42F2-A90F-88A15EAE0150}" srcOrd="0" destOrd="0" presId="urn:microsoft.com/office/officeart/2005/8/layout/hList1"/>
    <dgm:cxn modelId="{92DDDBCC-E49C-4E04-9BF4-836F8454DD2A}" type="presParOf" srcId="{4AF14B81-846F-42F2-A90F-88A15EAE0150}" destId="{17909D88-C0D2-474B-BB1E-4016F92D146A}" srcOrd="0" destOrd="0" presId="urn:microsoft.com/office/officeart/2005/8/layout/hList1"/>
    <dgm:cxn modelId="{5EE70B83-F386-4373-8509-AEFBB7A4BEA3}" type="presParOf" srcId="{4AF14B81-846F-42F2-A90F-88A15EAE0150}" destId="{952F743B-572D-4DF3-963A-79F22D4C25C2}" srcOrd="1" destOrd="0" presId="urn:microsoft.com/office/officeart/2005/8/layout/hList1"/>
    <dgm:cxn modelId="{00F65B73-107F-4F73-9B8C-76E3727AE5AF}" type="presParOf" srcId="{10D5F29D-4DEF-4BF1-9981-7178F82F7F38}" destId="{5E99C47D-376B-4E8E-8E0E-8FCB442F7D86}" srcOrd="1" destOrd="0" presId="urn:microsoft.com/office/officeart/2005/8/layout/hList1"/>
    <dgm:cxn modelId="{3B26F7A3-4C4B-4B7E-AA7D-75CA0987C575}" type="presParOf" srcId="{10D5F29D-4DEF-4BF1-9981-7178F82F7F38}" destId="{72D20278-6410-4E3E-BC06-EFE5D0C899CF}" srcOrd="2" destOrd="0" presId="urn:microsoft.com/office/officeart/2005/8/layout/hList1"/>
    <dgm:cxn modelId="{38513DC3-7E9E-47BE-9787-BAB9D5D3BF64}" type="presParOf" srcId="{72D20278-6410-4E3E-BC06-EFE5D0C899CF}" destId="{35E27E9C-063D-44CB-AC60-4DDD4ADD61DA}" srcOrd="0" destOrd="0" presId="urn:microsoft.com/office/officeart/2005/8/layout/hList1"/>
    <dgm:cxn modelId="{B84AB40D-7434-4E76-966B-D8234E3E2D02}" type="presParOf" srcId="{72D20278-6410-4E3E-BC06-EFE5D0C899CF}" destId="{CCB167CC-1F5F-4536-B539-244D7853AEA5}" srcOrd="1" destOrd="0" presId="urn:microsoft.com/office/officeart/2005/8/layout/hList1"/>
    <dgm:cxn modelId="{BA54A0A9-10A5-4798-AD79-5D8E728FC2A3}" type="presParOf" srcId="{10D5F29D-4DEF-4BF1-9981-7178F82F7F38}" destId="{B168CC49-5C84-497C-A4B4-D19E41C30281}" srcOrd="3" destOrd="0" presId="urn:microsoft.com/office/officeart/2005/8/layout/hList1"/>
    <dgm:cxn modelId="{33EB8E81-FDD1-41FF-8C85-82018DC69318}" type="presParOf" srcId="{10D5F29D-4DEF-4BF1-9981-7178F82F7F38}" destId="{530A512A-9854-4E58-836F-D9408C458DAC}" srcOrd="4" destOrd="0" presId="urn:microsoft.com/office/officeart/2005/8/layout/hList1"/>
    <dgm:cxn modelId="{B8D25F1F-877A-4A43-80BF-F37B19DA5E8B}" type="presParOf" srcId="{530A512A-9854-4E58-836F-D9408C458DAC}" destId="{72E83DD4-0E01-4F25-A53B-C354F1197041}" srcOrd="0" destOrd="0" presId="urn:microsoft.com/office/officeart/2005/8/layout/hList1"/>
    <dgm:cxn modelId="{914AFCAE-64E2-4094-AA0B-B69D343D4117}" type="presParOf" srcId="{530A512A-9854-4E58-836F-D9408C458DAC}" destId="{A3D08144-24BD-43E2-9743-AC1260C2E2F1}" srcOrd="1" destOrd="0" presId="urn:microsoft.com/office/officeart/2005/8/layout/hList1"/>
    <dgm:cxn modelId="{A9A5183D-3710-4B4D-B388-48646D79B493}" type="presParOf" srcId="{10D5F29D-4DEF-4BF1-9981-7178F82F7F38}" destId="{191EC11A-4875-4567-A491-543E354761A2}" srcOrd="5" destOrd="0" presId="urn:microsoft.com/office/officeart/2005/8/layout/hList1"/>
    <dgm:cxn modelId="{DA3AEE28-5E49-4F19-BB49-BA380D0E713F}" type="presParOf" srcId="{10D5F29D-4DEF-4BF1-9981-7178F82F7F38}" destId="{2A10CACF-A0A6-4104-9533-4C2568ED41DE}" srcOrd="6" destOrd="0" presId="urn:microsoft.com/office/officeart/2005/8/layout/hList1"/>
    <dgm:cxn modelId="{7AB3C603-28BC-4760-936A-2D634896B532}" type="presParOf" srcId="{2A10CACF-A0A6-4104-9533-4C2568ED41DE}" destId="{E3292922-2639-4502-9CDA-2116F0126F36}" srcOrd="0" destOrd="0" presId="urn:microsoft.com/office/officeart/2005/8/layout/hList1"/>
    <dgm:cxn modelId="{7372975B-A1DB-4DE1-B3E2-041D5B5D0A5F}" type="presParOf" srcId="{2A10CACF-A0A6-4104-9533-4C2568ED41DE}" destId="{BA8AED73-8AD9-4907-9323-66C63901994B}"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E7704D91-3600-48FD-A391-FDC3F56FAA12}" type="doc">
      <dgm:prSet loTypeId="urn:microsoft.com/office/officeart/2005/8/layout/chart3" loCatId="cycle" qsTypeId="urn:microsoft.com/office/officeart/2005/8/quickstyle/simple2" qsCatId="simple" csTypeId="urn:microsoft.com/office/officeart/2005/8/colors/colorful5" csCatId="colorful" phldr="1"/>
      <dgm:spPr/>
    </dgm:pt>
    <dgm:pt modelId="{50463DA2-A486-49B1-9C1A-5E83537039E3}">
      <dgm:prSet phldrT="[文本]" custT="1"/>
      <dgm:spPr/>
      <dgm:t>
        <a:bodyPr/>
        <a:lstStyle/>
        <a:p>
          <a:r>
            <a:rPr lang="zh-CN" altLang="en-US" sz="1800" b="1" dirty="0">
              <a:solidFill>
                <a:srgbClr val="FFFF00"/>
              </a:solidFill>
              <a:latin typeface="Times New Roman" panose="02020603050405020304" pitchFamily="18" charset="0"/>
              <a:cs typeface="Times New Roman" panose="02020603050405020304" pitchFamily="18" charset="0"/>
            </a:rPr>
            <a:t>风险管理团队、</a:t>
          </a:r>
          <a:endParaRPr lang="en-US" altLang="zh-CN" sz="1800" b="1" dirty="0">
            <a:solidFill>
              <a:srgbClr val="FFFF00"/>
            </a:solidFill>
            <a:latin typeface="Times New Roman" panose="02020603050405020304" pitchFamily="18" charset="0"/>
            <a:cs typeface="Times New Roman" panose="02020603050405020304" pitchFamily="18" charset="0"/>
          </a:endParaRPr>
        </a:p>
        <a:p>
          <a:r>
            <a:rPr lang="zh-CN" altLang="en-US" sz="1800" b="1" dirty="0">
              <a:solidFill>
                <a:srgbClr val="FFFF00"/>
              </a:solidFill>
              <a:latin typeface="Times New Roman" panose="02020603050405020304" pitchFamily="18" charset="0"/>
              <a:cs typeface="Times New Roman" panose="02020603050405020304" pitchFamily="18" charset="0"/>
            </a:rPr>
            <a:t>风险管理专家</a:t>
          </a:r>
          <a:endParaRPr lang="zh-CN" altLang="en-US" sz="1800" dirty="0">
            <a:solidFill>
              <a:srgbClr val="FFFF00"/>
            </a:solidFill>
          </a:endParaRPr>
        </a:p>
      </dgm:t>
    </dgm:pt>
    <dgm:pt modelId="{6365429D-3755-4104-BF65-ADAA1844E961}" type="parTrans" cxnId="{F5572226-D15F-49E9-A680-086A552EE285}">
      <dgm:prSet/>
      <dgm:spPr/>
      <dgm:t>
        <a:bodyPr/>
        <a:lstStyle/>
        <a:p>
          <a:endParaRPr lang="zh-CN" altLang="en-US" sz="3200"/>
        </a:p>
      </dgm:t>
    </dgm:pt>
    <dgm:pt modelId="{58EA6F59-8822-446D-A16C-05D378AD3F59}" type="sibTrans" cxnId="{F5572226-D15F-49E9-A680-086A552EE285}">
      <dgm:prSet/>
      <dgm:spPr/>
      <dgm:t>
        <a:bodyPr/>
        <a:lstStyle/>
        <a:p>
          <a:endParaRPr lang="zh-CN" altLang="en-US" sz="3200"/>
        </a:p>
      </dgm:t>
    </dgm:pt>
    <dgm:pt modelId="{AB9F8C24-1E6F-4EE6-A0CF-E4F10B950D57}">
      <dgm:prSet phldrT="[文本]" custT="1"/>
      <dgm:spPr/>
      <dgm:t>
        <a:bodyPr/>
        <a:lstStyle/>
        <a:p>
          <a:pPr>
            <a:buNone/>
          </a:pPr>
          <a:r>
            <a:rPr lang="zh-CN" altLang="en-US" sz="1800" b="1" dirty="0">
              <a:latin typeface="Times New Roman" panose="02020603050405020304" pitchFamily="18" charset="0"/>
              <a:cs typeface="Times New Roman" panose="02020603050405020304" pitchFamily="18" charset="0"/>
            </a:rPr>
            <a:t>客户、最终用户、其他干系人</a:t>
          </a:r>
          <a:endParaRPr lang="zh-CN" altLang="en-US" sz="1800" dirty="0"/>
        </a:p>
      </dgm:t>
    </dgm:pt>
    <dgm:pt modelId="{2F3DDA95-CDE2-4EEE-9DE7-7DC7043FB979}" type="parTrans" cxnId="{4D3D8100-05C1-492E-892E-EDCAE71E7E08}">
      <dgm:prSet/>
      <dgm:spPr/>
      <dgm:t>
        <a:bodyPr/>
        <a:lstStyle/>
        <a:p>
          <a:endParaRPr lang="zh-CN" altLang="en-US" sz="3200"/>
        </a:p>
      </dgm:t>
    </dgm:pt>
    <dgm:pt modelId="{68E11DF5-61BB-4D14-8747-4E3A9BE0D763}" type="sibTrans" cxnId="{4D3D8100-05C1-492E-892E-EDCAE71E7E08}">
      <dgm:prSet/>
      <dgm:spPr/>
      <dgm:t>
        <a:bodyPr/>
        <a:lstStyle/>
        <a:p>
          <a:endParaRPr lang="zh-CN" altLang="en-US" sz="3200"/>
        </a:p>
      </dgm:t>
    </dgm:pt>
    <dgm:pt modelId="{E7DDF7F4-D897-4785-A687-5133A5979D28}">
      <dgm:prSet phldrT="[文本]" custT="1"/>
      <dgm:spPr/>
      <dgm:t>
        <a:bodyPr/>
        <a:lstStyle/>
        <a:p>
          <a:pPr>
            <a:buNone/>
          </a:pPr>
          <a:r>
            <a:rPr lang="zh-CN" altLang="en-US" sz="1800" b="1" dirty="0">
              <a:latin typeface="Times New Roman" panose="02020603050405020304" pitchFamily="18" charset="0"/>
              <a:cs typeface="Times New Roman" panose="02020603050405020304" pitchFamily="18" charset="0"/>
            </a:rPr>
            <a:t>项目经理、项目团队成员</a:t>
          </a:r>
          <a:endParaRPr lang="zh-CN" altLang="en-US" sz="1800" dirty="0"/>
        </a:p>
      </dgm:t>
    </dgm:pt>
    <dgm:pt modelId="{6282B351-6434-4417-B729-68AB2EA8175C}" type="parTrans" cxnId="{464DD45F-4698-451C-B53A-6303AE6D019E}">
      <dgm:prSet/>
      <dgm:spPr/>
      <dgm:t>
        <a:bodyPr/>
        <a:lstStyle/>
        <a:p>
          <a:endParaRPr lang="zh-CN" altLang="en-US" sz="3200"/>
        </a:p>
      </dgm:t>
    </dgm:pt>
    <dgm:pt modelId="{0B9EA135-5724-442E-9636-0ADA863B379C}" type="sibTrans" cxnId="{464DD45F-4698-451C-B53A-6303AE6D019E}">
      <dgm:prSet/>
      <dgm:spPr/>
      <dgm:t>
        <a:bodyPr/>
        <a:lstStyle/>
        <a:p>
          <a:endParaRPr lang="zh-CN" altLang="en-US" sz="3200"/>
        </a:p>
      </dgm:t>
    </dgm:pt>
    <dgm:pt modelId="{57CFC697-A2D1-422E-85DB-AED45030F8D6}" type="pres">
      <dgm:prSet presAssocID="{E7704D91-3600-48FD-A391-FDC3F56FAA12}" presName="compositeShape" presStyleCnt="0">
        <dgm:presLayoutVars>
          <dgm:chMax val="7"/>
          <dgm:dir/>
          <dgm:resizeHandles val="exact"/>
        </dgm:presLayoutVars>
      </dgm:prSet>
      <dgm:spPr/>
    </dgm:pt>
    <dgm:pt modelId="{9CB55246-A2BB-4A76-AF43-3BE3ACB30BA2}" type="pres">
      <dgm:prSet presAssocID="{E7704D91-3600-48FD-A391-FDC3F56FAA12}" presName="wedge1" presStyleLbl="node1" presStyleIdx="0" presStyleCnt="3"/>
      <dgm:spPr/>
    </dgm:pt>
    <dgm:pt modelId="{65A7492B-4C01-48A2-AFE1-231D49973D27}" type="pres">
      <dgm:prSet presAssocID="{E7704D91-3600-48FD-A391-FDC3F56FAA12}" presName="wedge1Tx" presStyleLbl="node1" presStyleIdx="0" presStyleCnt="3">
        <dgm:presLayoutVars>
          <dgm:chMax val="0"/>
          <dgm:chPref val="0"/>
          <dgm:bulletEnabled val="1"/>
        </dgm:presLayoutVars>
      </dgm:prSet>
      <dgm:spPr/>
    </dgm:pt>
    <dgm:pt modelId="{1AFCEFEA-69B7-43DC-9F0F-97E0F9075970}" type="pres">
      <dgm:prSet presAssocID="{E7704D91-3600-48FD-A391-FDC3F56FAA12}" presName="wedge2" presStyleLbl="node1" presStyleIdx="1" presStyleCnt="3"/>
      <dgm:spPr/>
    </dgm:pt>
    <dgm:pt modelId="{FFA0B801-CC2D-4D52-904B-EF4DF515180F}" type="pres">
      <dgm:prSet presAssocID="{E7704D91-3600-48FD-A391-FDC3F56FAA12}" presName="wedge2Tx" presStyleLbl="node1" presStyleIdx="1" presStyleCnt="3">
        <dgm:presLayoutVars>
          <dgm:chMax val="0"/>
          <dgm:chPref val="0"/>
          <dgm:bulletEnabled val="1"/>
        </dgm:presLayoutVars>
      </dgm:prSet>
      <dgm:spPr/>
    </dgm:pt>
    <dgm:pt modelId="{84A409CE-A4B5-4F14-BA45-096F71FBF3BB}" type="pres">
      <dgm:prSet presAssocID="{E7704D91-3600-48FD-A391-FDC3F56FAA12}" presName="wedge3" presStyleLbl="node1" presStyleIdx="2" presStyleCnt="3"/>
      <dgm:spPr/>
    </dgm:pt>
    <dgm:pt modelId="{FC47B3FF-EF5F-4ACC-9EF1-E89EDB2BD0B9}" type="pres">
      <dgm:prSet presAssocID="{E7704D91-3600-48FD-A391-FDC3F56FAA12}" presName="wedge3Tx" presStyleLbl="node1" presStyleIdx="2" presStyleCnt="3">
        <dgm:presLayoutVars>
          <dgm:chMax val="0"/>
          <dgm:chPref val="0"/>
          <dgm:bulletEnabled val="1"/>
        </dgm:presLayoutVars>
      </dgm:prSet>
      <dgm:spPr/>
    </dgm:pt>
  </dgm:ptLst>
  <dgm:cxnLst>
    <dgm:cxn modelId="{4D3D8100-05C1-492E-892E-EDCAE71E7E08}" srcId="{E7704D91-3600-48FD-A391-FDC3F56FAA12}" destId="{AB9F8C24-1E6F-4EE6-A0CF-E4F10B950D57}" srcOrd="1" destOrd="0" parTransId="{2F3DDA95-CDE2-4EEE-9DE7-7DC7043FB979}" sibTransId="{68E11DF5-61BB-4D14-8747-4E3A9BE0D763}"/>
    <dgm:cxn modelId="{59F4D907-62B6-4441-BC78-16E53E915E46}" type="presOf" srcId="{E7DDF7F4-D897-4785-A687-5133A5979D28}" destId="{FC47B3FF-EF5F-4ACC-9EF1-E89EDB2BD0B9}" srcOrd="1" destOrd="0" presId="urn:microsoft.com/office/officeart/2005/8/layout/chart3"/>
    <dgm:cxn modelId="{F5572226-D15F-49E9-A680-086A552EE285}" srcId="{E7704D91-3600-48FD-A391-FDC3F56FAA12}" destId="{50463DA2-A486-49B1-9C1A-5E83537039E3}" srcOrd="0" destOrd="0" parTransId="{6365429D-3755-4104-BF65-ADAA1844E961}" sibTransId="{58EA6F59-8822-446D-A16C-05D378AD3F59}"/>
    <dgm:cxn modelId="{B0E4C12B-A752-44F6-B5EA-D93FEC8414DF}" type="presOf" srcId="{AB9F8C24-1E6F-4EE6-A0CF-E4F10B950D57}" destId="{1AFCEFEA-69B7-43DC-9F0F-97E0F9075970}" srcOrd="0" destOrd="0" presId="urn:microsoft.com/office/officeart/2005/8/layout/chart3"/>
    <dgm:cxn modelId="{464DD45F-4698-451C-B53A-6303AE6D019E}" srcId="{E7704D91-3600-48FD-A391-FDC3F56FAA12}" destId="{E7DDF7F4-D897-4785-A687-5133A5979D28}" srcOrd="2" destOrd="0" parTransId="{6282B351-6434-4417-B729-68AB2EA8175C}" sibTransId="{0B9EA135-5724-442E-9636-0ADA863B379C}"/>
    <dgm:cxn modelId="{A6BB436F-8EE1-4710-AFBD-C3F977BCDE58}" type="presOf" srcId="{E7704D91-3600-48FD-A391-FDC3F56FAA12}" destId="{57CFC697-A2D1-422E-85DB-AED45030F8D6}" srcOrd="0" destOrd="0" presId="urn:microsoft.com/office/officeart/2005/8/layout/chart3"/>
    <dgm:cxn modelId="{191C428D-2D44-4377-A68B-EFF5E81230AE}" type="presOf" srcId="{50463DA2-A486-49B1-9C1A-5E83537039E3}" destId="{65A7492B-4C01-48A2-AFE1-231D49973D27}" srcOrd="1" destOrd="0" presId="urn:microsoft.com/office/officeart/2005/8/layout/chart3"/>
    <dgm:cxn modelId="{7B68BCB1-E10A-4A51-9BD5-7DFE4E2C4778}" type="presOf" srcId="{50463DA2-A486-49B1-9C1A-5E83537039E3}" destId="{9CB55246-A2BB-4A76-AF43-3BE3ACB30BA2}" srcOrd="0" destOrd="0" presId="urn:microsoft.com/office/officeart/2005/8/layout/chart3"/>
    <dgm:cxn modelId="{84DD8CC5-5262-401C-A50E-C9119F626329}" type="presOf" srcId="{E7DDF7F4-D897-4785-A687-5133A5979D28}" destId="{84A409CE-A4B5-4F14-BA45-096F71FBF3BB}" srcOrd="0" destOrd="0" presId="urn:microsoft.com/office/officeart/2005/8/layout/chart3"/>
    <dgm:cxn modelId="{B3DA8BDB-ABE1-4043-B6E9-2C1EF302BFB9}" type="presOf" srcId="{AB9F8C24-1E6F-4EE6-A0CF-E4F10B950D57}" destId="{FFA0B801-CC2D-4D52-904B-EF4DF515180F}" srcOrd="1" destOrd="0" presId="urn:microsoft.com/office/officeart/2005/8/layout/chart3"/>
    <dgm:cxn modelId="{AE2C4B07-1131-4E55-A6C6-CBA017BE711E}" type="presParOf" srcId="{57CFC697-A2D1-422E-85DB-AED45030F8D6}" destId="{9CB55246-A2BB-4A76-AF43-3BE3ACB30BA2}" srcOrd="0" destOrd="0" presId="urn:microsoft.com/office/officeart/2005/8/layout/chart3"/>
    <dgm:cxn modelId="{F8A5FA04-FBF4-4B7E-BE1D-880D090EF5B0}" type="presParOf" srcId="{57CFC697-A2D1-422E-85DB-AED45030F8D6}" destId="{65A7492B-4C01-48A2-AFE1-231D49973D27}" srcOrd="1" destOrd="0" presId="urn:microsoft.com/office/officeart/2005/8/layout/chart3"/>
    <dgm:cxn modelId="{B3059321-AA8A-405F-8DAA-E2EF9CED9A14}" type="presParOf" srcId="{57CFC697-A2D1-422E-85DB-AED45030F8D6}" destId="{1AFCEFEA-69B7-43DC-9F0F-97E0F9075970}" srcOrd="2" destOrd="0" presId="urn:microsoft.com/office/officeart/2005/8/layout/chart3"/>
    <dgm:cxn modelId="{C170DA76-2B25-4A3D-BD63-C44A8828D899}" type="presParOf" srcId="{57CFC697-A2D1-422E-85DB-AED45030F8D6}" destId="{FFA0B801-CC2D-4D52-904B-EF4DF515180F}" srcOrd="3" destOrd="0" presId="urn:microsoft.com/office/officeart/2005/8/layout/chart3"/>
    <dgm:cxn modelId="{3B468AD6-6E00-436F-9879-C038A3F30EA0}" type="presParOf" srcId="{57CFC697-A2D1-422E-85DB-AED45030F8D6}" destId="{84A409CE-A4B5-4F14-BA45-096F71FBF3BB}" srcOrd="4" destOrd="0" presId="urn:microsoft.com/office/officeart/2005/8/layout/chart3"/>
    <dgm:cxn modelId="{B377E346-340A-4FD3-A71F-7E27508DA650}" type="presParOf" srcId="{57CFC697-A2D1-422E-85DB-AED45030F8D6}" destId="{FC47B3FF-EF5F-4ACC-9EF1-E89EDB2BD0B9}" srcOrd="5" destOrd="0" presId="urn:microsoft.com/office/officeart/2005/8/layout/char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9A5EA5F9-B5F9-4A73-8AD0-9930869C09AB}" type="doc">
      <dgm:prSet loTypeId="urn:microsoft.com/office/officeart/2005/8/layout/process1" loCatId="process" qsTypeId="urn:microsoft.com/office/officeart/2005/8/quickstyle/simple1" qsCatId="simple" csTypeId="urn:microsoft.com/office/officeart/2005/8/colors/accent3_3" csCatId="accent3" phldr="1"/>
      <dgm:spPr/>
    </dgm:pt>
    <dgm:pt modelId="{53398F64-A074-4729-9975-D752E97F4A80}">
      <dgm:prSet phldrT="[文本]" custT="1"/>
      <dgm:spPr/>
      <dgm:t>
        <a:bodyPr/>
        <a:lstStyle/>
        <a:p>
          <a:pPr algn="ctr"/>
          <a:r>
            <a:rPr lang="zh-CN" altLang="en-US" sz="1800" b="1" dirty="0">
              <a:solidFill>
                <a:srgbClr val="FFFF00"/>
              </a:solidFill>
            </a:rPr>
            <a:t>输入</a:t>
          </a:r>
          <a:endParaRPr lang="en-US" altLang="zh-CN" sz="1800" b="1" dirty="0">
            <a:solidFill>
              <a:srgbClr val="FFFF00"/>
            </a:solidFill>
          </a:endParaRPr>
        </a:p>
        <a:p>
          <a:pPr algn="l"/>
          <a:r>
            <a:rPr lang="en-US" altLang="zh-CN" sz="1800" dirty="0"/>
            <a:t>1. </a:t>
          </a:r>
          <a:r>
            <a:rPr lang="zh-CN" altLang="en-US" sz="1800" dirty="0"/>
            <a:t>风险管理计划</a:t>
          </a:r>
          <a:endParaRPr lang="en-US" altLang="zh-CN" sz="1800" dirty="0"/>
        </a:p>
        <a:p>
          <a:pPr algn="l"/>
          <a:r>
            <a:rPr lang="en-US" altLang="zh-CN" sz="1800" dirty="0"/>
            <a:t>2. </a:t>
          </a:r>
          <a:r>
            <a:rPr lang="zh-CN" altLang="en-US" sz="1800" dirty="0"/>
            <a:t>范围、进度、成本、人力资源、采购等领域内的相关项目文件</a:t>
          </a:r>
          <a:endParaRPr lang="en-US" altLang="zh-CN" sz="1800" dirty="0"/>
        </a:p>
      </dgm:t>
    </dgm:pt>
    <dgm:pt modelId="{3C43FA13-B578-4D0A-8399-4DA399340D75}" type="parTrans" cxnId="{17045758-51F7-45F7-A29E-7D5C86693AD3}">
      <dgm:prSet/>
      <dgm:spPr/>
      <dgm:t>
        <a:bodyPr/>
        <a:lstStyle/>
        <a:p>
          <a:endParaRPr lang="zh-CN" altLang="en-US" sz="1400"/>
        </a:p>
      </dgm:t>
    </dgm:pt>
    <dgm:pt modelId="{A175531B-4542-4CFF-8846-BD100261BCBE}" type="sibTrans" cxnId="{17045758-51F7-45F7-A29E-7D5C86693AD3}">
      <dgm:prSet custT="1"/>
      <dgm:spPr/>
      <dgm:t>
        <a:bodyPr/>
        <a:lstStyle/>
        <a:p>
          <a:endParaRPr lang="zh-CN" altLang="en-US" sz="1600" dirty="0"/>
        </a:p>
      </dgm:t>
    </dgm:pt>
    <dgm:pt modelId="{1563041D-95F2-444C-8A39-7C5C04774D34}">
      <dgm:prSet phldrT="[文本]" custT="1"/>
      <dgm:spPr/>
      <dgm:t>
        <a:bodyPr/>
        <a:lstStyle/>
        <a:p>
          <a:pPr algn="ctr">
            <a:lnSpc>
              <a:spcPct val="100000"/>
            </a:lnSpc>
            <a:spcAft>
              <a:spcPts val="0"/>
            </a:spcAft>
          </a:pPr>
          <a:r>
            <a:rPr lang="zh-CN" altLang="en-US" sz="2000" b="1" dirty="0">
              <a:solidFill>
                <a:srgbClr val="FFFF00"/>
              </a:solidFill>
            </a:rPr>
            <a:t>工具与技术</a:t>
          </a:r>
          <a:endParaRPr lang="en-US" altLang="zh-CN" sz="2000" b="1" dirty="0">
            <a:solidFill>
              <a:srgbClr val="FFFF00"/>
            </a:solidFill>
          </a:endParaRPr>
        </a:p>
        <a:p>
          <a:pPr>
            <a:lnSpc>
              <a:spcPct val="100000"/>
            </a:lnSpc>
            <a:spcAft>
              <a:spcPts val="0"/>
            </a:spcAft>
          </a:pPr>
          <a:r>
            <a:rPr lang="en-US" altLang="zh-CN" sz="2000" b="0" dirty="0"/>
            <a:t>1. </a:t>
          </a:r>
          <a:r>
            <a:rPr lang="zh-CN" altLang="zh-CN" sz="2000" b="0" dirty="0"/>
            <a:t>专家判断</a:t>
          </a:r>
          <a:endParaRPr lang="en-US" altLang="zh-CN" sz="2000" b="0" dirty="0"/>
        </a:p>
        <a:p>
          <a:pPr>
            <a:lnSpc>
              <a:spcPct val="100000"/>
            </a:lnSpc>
            <a:spcAft>
              <a:spcPts val="0"/>
            </a:spcAft>
          </a:pPr>
          <a:r>
            <a:rPr lang="en-US" altLang="zh-CN" sz="2000" b="0" dirty="0"/>
            <a:t>2. </a:t>
          </a:r>
          <a:r>
            <a:rPr lang="zh-CN" altLang="en-US" sz="2000" b="0" dirty="0"/>
            <a:t>会议</a:t>
          </a:r>
          <a:endParaRPr lang="en-US" altLang="zh-CN" sz="2000" b="0" dirty="0"/>
        </a:p>
        <a:p>
          <a:pPr>
            <a:lnSpc>
              <a:spcPct val="100000"/>
            </a:lnSpc>
            <a:spcAft>
              <a:spcPts val="0"/>
            </a:spcAft>
          </a:pPr>
          <a:r>
            <a:rPr lang="en-US" altLang="zh-CN" sz="2000" b="0" dirty="0">
              <a:solidFill>
                <a:schemeClr val="bg1"/>
              </a:solidFill>
            </a:rPr>
            <a:t>3. </a:t>
          </a:r>
          <a:r>
            <a:rPr lang="zh-CN" altLang="en-US" sz="2000" b="0" dirty="0">
              <a:solidFill>
                <a:schemeClr val="bg1"/>
              </a:solidFill>
            </a:rPr>
            <a:t>其他</a:t>
          </a:r>
        </a:p>
      </dgm:t>
    </dgm:pt>
    <dgm:pt modelId="{73F3596D-7F00-43B1-B90A-86A35ADFD8FA}" type="parTrans" cxnId="{6155B341-5A94-40F3-8600-8929D794BE5C}">
      <dgm:prSet/>
      <dgm:spPr/>
      <dgm:t>
        <a:bodyPr/>
        <a:lstStyle/>
        <a:p>
          <a:endParaRPr lang="zh-CN" altLang="en-US" sz="1400"/>
        </a:p>
      </dgm:t>
    </dgm:pt>
    <dgm:pt modelId="{833EC2E9-2541-4144-AC4E-5B3F8192061B}" type="sibTrans" cxnId="{6155B341-5A94-40F3-8600-8929D794BE5C}">
      <dgm:prSet custT="1"/>
      <dgm:spPr/>
      <dgm:t>
        <a:bodyPr/>
        <a:lstStyle/>
        <a:p>
          <a:endParaRPr lang="zh-CN" altLang="en-US" sz="1600"/>
        </a:p>
      </dgm:t>
    </dgm:pt>
    <dgm:pt modelId="{0CDCD813-F583-4CC4-B042-0B7DB2D0C407}">
      <dgm:prSet phldrT="[文本]" custT="1"/>
      <dgm:spPr/>
      <dgm:t>
        <a:bodyPr/>
        <a:lstStyle/>
        <a:p>
          <a:r>
            <a:rPr lang="zh-CN" altLang="en-US" sz="2000" b="1" dirty="0">
              <a:solidFill>
                <a:srgbClr val="FFFF00"/>
              </a:solidFill>
            </a:rPr>
            <a:t>输出</a:t>
          </a:r>
          <a:endParaRPr lang="en-US" altLang="zh-CN" sz="2000" b="1" dirty="0">
            <a:solidFill>
              <a:srgbClr val="FFFF00"/>
            </a:solidFill>
          </a:endParaRPr>
        </a:p>
        <a:p>
          <a:r>
            <a:rPr lang="zh-CN" altLang="en-US" sz="2000" dirty="0"/>
            <a:t>风险登记册</a:t>
          </a:r>
          <a:endParaRPr lang="en-US" altLang="zh-CN" sz="2000" dirty="0"/>
        </a:p>
        <a:p>
          <a:r>
            <a:rPr lang="zh-CN" altLang="en-US" sz="2000" b="0" dirty="0"/>
            <a:t>（不断更新，渐进明细）</a:t>
          </a:r>
        </a:p>
      </dgm:t>
    </dgm:pt>
    <dgm:pt modelId="{6F258F92-A79F-4E83-8AA2-DEA1BDEC3D7D}" type="parTrans" cxnId="{F851316C-9168-4553-85C2-316EA80004BA}">
      <dgm:prSet/>
      <dgm:spPr/>
      <dgm:t>
        <a:bodyPr/>
        <a:lstStyle/>
        <a:p>
          <a:endParaRPr lang="zh-CN" altLang="en-US" sz="1400"/>
        </a:p>
      </dgm:t>
    </dgm:pt>
    <dgm:pt modelId="{D5796963-DF7B-41D7-9DE7-D98AFABABF4C}" type="sibTrans" cxnId="{F851316C-9168-4553-85C2-316EA80004BA}">
      <dgm:prSet/>
      <dgm:spPr/>
      <dgm:t>
        <a:bodyPr/>
        <a:lstStyle/>
        <a:p>
          <a:endParaRPr lang="zh-CN" altLang="en-US" sz="1400"/>
        </a:p>
      </dgm:t>
    </dgm:pt>
    <dgm:pt modelId="{94BD6630-BD40-439F-819B-90324C0282A5}" type="pres">
      <dgm:prSet presAssocID="{9A5EA5F9-B5F9-4A73-8AD0-9930869C09AB}" presName="Name0" presStyleCnt="0">
        <dgm:presLayoutVars>
          <dgm:dir/>
          <dgm:resizeHandles val="exact"/>
        </dgm:presLayoutVars>
      </dgm:prSet>
      <dgm:spPr/>
    </dgm:pt>
    <dgm:pt modelId="{5B457EA7-CB6D-4C42-8647-0B2810702F3E}" type="pres">
      <dgm:prSet presAssocID="{53398F64-A074-4729-9975-D752E97F4A80}" presName="node" presStyleLbl="node1" presStyleIdx="0" presStyleCnt="3" custScaleX="121486">
        <dgm:presLayoutVars>
          <dgm:bulletEnabled val="1"/>
        </dgm:presLayoutVars>
      </dgm:prSet>
      <dgm:spPr/>
    </dgm:pt>
    <dgm:pt modelId="{14652B25-4626-446B-9772-CF707F7DD993}" type="pres">
      <dgm:prSet presAssocID="{A175531B-4542-4CFF-8846-BD100261BCBE}" presName="sibTrans" presStyleLbl="sibTrans2D1" presStyleIdx="0" presStyleCnt="2"/>
      <dgm:spPr/>
    </dgm:pt>
    <dgm:pt modelId="{EE91E61F-8853-4731-A482-AD68C36E6D37}" type="pres">
      <dgm:prSet presAssocID="{A175531B-4542-4CFF-8846-BD100261BCBE}" presName="connectorText" presStyleLbl="sibTrans2D1" presStyleIdx="0" presStyleCnt="2"/>
      <dgm:spPr/>
    </dgm:pt>
    <dgm:pt modelId="{C8D7C99F-054B-458A-BA78-5C1A22ACEBC6}" type="pres">
      <dgm:prSet presAssocID="{1563041D-95F2-444C-8A39-7C5C04774D34}" presName="node" presStyleLbl="node1" presStyleIdx="1" presStyleCnt="3" custScaleX="115374">
        <dgm:presLayoutVars>
          <dgm:bulletEnabled val="1"/>
        </dgm:presLayoutVars>
      </dgm:prSet>
      <dgm:spPr/>
    </dgm:pt>
    <dgm:pt modelId="{464DA894-C465-4F92-9ED2-46AEB669D8E1}" type="pres">
      <dgm:prSet presAssocID="{833EC2E9-2541-4144-AC4E-5B3F8192061B}" presName="sibTrans" presStyleLbl="sibTrans2D1" presStyleIdx="1" presStyleCnt="2"/>
      <dgm:spPr/>
    </dgm:pt>
    <dgm:pt modelId="{912D8875-091D-4BEC-8B18-5EF0527F6663}" type="pres">
      <dgm:prSet presAssocID="{833EC2E9-2541-4144-AC4E-5B3F8192061B}" presName="connectorText" presStyleLbl="sibTrans2D1" presStyleIdx="1" presStyleCnt="2"/>
      <dgm:spPr/>
    </dgm:pt>
    <dgm:pt modelId="{642BD169-43AF-4664-BFC7-EF3BDBC7605C}" type="pres">
      <dgm:prSet presAssocID="{0CDCD813-F583-4CC4-B042-0B7DB2D0C407}" presName="node" presStyleLbl="node1" presStyleIdx="2" presStyleCnt="3">
        <dgm:presLayoutVars>
          <dgm:bulletEnabled val="1"/>
        </dgm:presLayoutVars>
      </dgm:prSet>
      <dgm:spPr/>
    </dgm:pt>
  </dgm:ptLst>
  <dgm:cxnLst>
    <dgm:cxn modelId="{72067F06-88BB-4EA1-917D-48A7DFFCF8C3}" type="presOf" srcId="{53398F64-A074-4729-9975-D752E97F4A80}" destId="{5B457EA7-CB6D-4C42-8647-0B2810702F3E}" srcOrd="0" destOrd="0" presId="urn:microsoft.com/office/officeart/2005/8/layout/process1"/>
    <dgm:cxn modelId="{EF59FA25-63A5-4AD6-9E26-E18B3B46E200}" type="presOf" srcId="{833EC2E9-2541-4144-AC4E-5B3F8192061B}" destId="{912D8875-091D-4BEC-8B18-5EF0527F6663}" srcOrd="1" destOrd="0" presId="urn:microsoft.com/office/officeart/2005/8/layout/process1"/>
    <dgm:cxn modelId="{F5F16F5D-FA06-4022-98DD-9C2347E027E0}" type="presOf" srcId="{0CDCD813-F583-4CC4-B042-0B7DB2D0C407}" destId="{642BD169-43AF-4664-BFC7-EF3BDBC7605C}" srcOrd="0" destOrd="0" presId="urn:microsoft.com/office/officeart/2005/8/layout/process1"/>
    <dgm:cxn modelId="{6155B341-5A94-40F3-8600-8929D794BE5C}" srcId="{9A5EA5F9-B5F9-4A73-8AD0-9930869C09AB}" destId="{1563041D-95F2-444C-8A39-7C5C04774D34}" srcOrd="1" destOrd="0" parTransId="{73F3596D-7F00-43B1-B90A-86A35ADFD8FA}" sibTransId="{833EC2E9-2541-4144-AC4E-5B3F8192061B}"/>
    <dgm:cxn modelId="{F851316C-9168-4553-85C2-316EA80004BA}" srcId="{9A5EA5F9-B5F9-4A73-8AD0-9930869C09AB}" destId="{0CDCD813-F583-4CC4-B042-0B7DB2D0C407}" srcOrd="2" destOrd="0" parTransId="{6F258F92-A79F-4E83-8AA2-DEA1BDEC3D7D}" sibTransId="{D5796963-DF7B-41D7-9DE7-D98AFABABF4C}"/>
    <dgm:cxn modelId="{17045758-51F7-45F7-A29E-7D5C86693AD3}" srcId="{9A5EA5F9-B5F9-4A73-8AD0-9930869C09AB}" destId="{53398F64-A074-4729-9975-D752E97F4A80}" srcOrd="0" destOrd="0" parTransId="{3C43FA13-B578-4D0A-8399-4DA399340D75}" sibTransId="{A175531B-4542-4CFF-8846-BD100261BCBE}"/>
    <dgm:cxn modelId="{8706A793-EB97-4A3A-8B1F-DD5B9ECD5FB1}" type="presOf" srcId="{833EC2E9-2541-4144-AC4E-5B3F8192061B}" destId="{464DA894-C465-4F92-9ED2-46AEB669D8E1}" srcOrd="0" destOrd="0" presId="urn:microsoft.com/office/officeart/2005/8/layout/process1"/>
    <dgm:cxn modelId="{BF7C2FE9-FCAF-4329-973A-A2F77E0E7D07}" type="presOf" srcId="{1563041D-95F2-444C-8A39-7C5C04774D34}" destId="{C8D7C99F-054B-458A-BA78-5C1A22ACEBC6}" srcOrd="0" destOrd="0" presId="urn:microsoft.com/office/officeart/2005/8/layout/process1"/>
    <dgm:cxn modelId="{B1D068E9-BFA9-44E2-AF61-B4924CA15080}" type="presOf" srcId="{A175531B-4542-4CFF-8846-BD100261BCBE}" destId="{14652B25-4626-446B-9772-CF707F7DD993}" srcOrd="0" destOrd="0" presId="urn:microsoft.com/office/officeart/2005/8/layout/process1"/>
    <dgm:cxn modelId="{790104EB-D908-4DEA-BC6E-0DB3BFE7CE25}" type="presOf" srcId="{9A5EA5F9-B5F9-4A73-8AD0-9930869C09AB}" destId="{94BD6630-BD40-439F-819B-90324C0282A5}" srcOrd="0" destOrd="0" presId="urn:microsoft.com/office/officeart/2005/8/layout/process1"/>
    <dgm:cxn modelId="{9DD0C8F3-7692-42A9-9C66-16544A17FB5B}" type="presOf" srcId="{A175531B-4542-4CFF-8846-BD100261BCBE}" destId="{EE91E61F-8853-4731-A482-AD68C36E6D37}" srcOrd="1" destOrd="0" presId="urn:microsoft.com/office/officeart/2005/8/layout/process1"/>
    <dgm:cxn modelId="{6332B9E5-A67D-4D18-9140-FECE93F46663}" type="presParOf" srcId="{94BD6630-BD40-439F-819B-90324C0282A5}" destId="{5B457EA7-CB6D-4C42-8647-0B2810702F3E}" srcOrd="0" destOrd="0" presId="urn:microsoft.com/office/officeart/2005/8/layout/process1"/>
    <dgm:cxn modelId="{81CD15EE-CD2F-480F-BDF9-A76219180589}" type="presParOf" srcId="{94BD6630-BD40-439F-819B-90324C0282A5}" destId="{14652B25-4626-446B-9772-CF707F7DD993}" srcOrd="1" destOrd="0" presId="urn:microsoft.com/office/officeart/2005/8/layout/process1"/>
    <dgm:cxn modelId="{5AA5714C-2993-4EE5-A3E9-FBDFC2E4A59A}" type="presParOf" srcId="{14652B25-4626-446B-9772-CF707F7DD993}" destId="{EE91E61F-8853-4731-A482-AD68C36E6D37}" srcOrd="0" destOrd="0" presId="urn:microsoft.com/office/officeart/2005/8/layout/process1"/>
    <dgm:cxn modelId="{1A016E7A-C180-4A66-A391-4E8542552656}" type="presParOf" srcId="{94BD6630-BD40-439F-819B-90324C0282A5}" destId="{C8D7C99F-054B-458A-BA78-5C1A22ACEBC6}" srcOrd="2" destOrd="0" presId="urn:microsoft.com/office/officeart/2005/8/layout/process1"/>
    <dgm:cxn modelId="{F405C5DD-8036-43C2-9602-4B63EB1453C5}" type="presParOf" srcId="{94BD6630-BD40-439F-819B-90324C0282A5}" destId="{464DA894-C465-4F92-9ED2-46AEB669D8E1}" srcOrd="3" destOrd="0" presId="urn:microsoft.com/office/officeart/2005/8/layout/process1"/>
    <dgm:cxn modelId="{203D7343-D9BA-4B7E-A486-72301E45200A}" type="presParOf" srcId="{464DA894-C465-4F92-9ED2-46AEB669D8E1}" destId="{912D8875-091D-4BEC-8B18-5EF0527F6663}" srcOrd="0" destOrd="0" presId="urn:microsoft.com/office/officeart/2005/8/layout/process1"/>
    <dgm:cxn modelId="{F18CF6DB-E180-4684-B503-87D9028AB3EA}" type="presParOf" srcId="{94BD6630-BD40-439F-819B-90324C0282A5}" destId="{642BD169-43AF-4664-BFC7-EF3BDBC7605C}"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9A5EA5F9-B5F9-4A73-8AD0-9930869C09AB}" type="doc">
      <dgm:prSet loTypeId="urn:microsoft.com/office/officeart/2005/8/layout/process1" loCatId="process" qsTypeId="urn:microsoft.com/office/officeart/2005/8/quickstyle/simple1" qsCatId="simple" csTypeId="urn:microsoft.com/office/officeart/2005/8/colors/accent3_3" csCatId="accent3" phldr="1"/>
      <dgm:spPr/>
    </dgm:pt>
    <dgm:pt modelId="{53398F64-A074-4729-9975-D752E97F4A80}">
      <dgm:prSet phldrT="[文本]" custT="1"/>
      <dgm:spPr/>
      <dgm:t>
        <a:bodyPr/>
        <a:lstStyle/>
        <a:p>
          <a:pPr algn="ctr"/>
          <a:r>
            <a:rPr lang="zh-CN" altLang="en-US" sz="1800" b="1" dirty="0">
              <a:solidFill>
                <a:srgbClr val="FFFF00"/>
              </a:solidFill>
            </a:rPr>
            <a:t>输入</a:t>
          </a:r>
          <a:endParaRPr lang="en-US" altLang="zh-CN" sz="1800" b="1" dirty="0">
            <a:solidFill>
              <a:srgbClr val="FFFF00"/>
            </a:solidFill>
          </a:endParaRPr>
        </a:p>
        <a:p>
          <a:pPr algn="l"/>
          <a:r>
            <a:rPr lang="en-US" altLang="zh-CN" sz="1800" dirty="0"/>
            <a:t>1. </a:t>
          </a:r>
          <a:r>
            <a:rPr lang="zh-CN" altLang="en-US" sz="1800" dirty="0"/>
            <a:t>风险管理计划</a:t>
          </a:r>
          <a:endParaRPr lang="en-US" altLang="zh-CN" sz="1800" dirty="0"/>
        </a:p>
        <a:p>
          <a:pPr algn="l"/>
          <a:r>
            <a:rPr lang="en-US" altLang="zh-CN" sz="1800" dirty="0"/>
            <a:t>2. </a:t>
          </a:r>
          <a:r>
            <a:rPr lang="zh-CN" altLang="en-US" sz="1800" dirty="0"/>
            <a:t>范围、进度、成本、人力资源、采购等领域内的相关项目文件</a:t>
          </a:r>
          <a:endParaRPr lang="en-US" altLang="zh-CN" sz="1800" dirty="0"/>
        </a:p>
      </dgm:t>
    </dgm:pt>
    <dgm:pt modelId="{3C43FA13-B578-4D0A-8399-4DA399340D75}" type="parTrans" cxnId="{17045758-51F7-45F7-A29E-7D5C86693AD3}">
      <dgm:prSet/>
      <dgm:spPr/>
      <dgm:t>
        <a:bodyPr/>
        <a:lstStyle/>
        <a:p>
          <a:endParaRPr lang="zh-CN" altLang="en-US" sz="1400"/>
        </a:p>
      </dgm:t>
    </dgm:pt>
    <dgm:pt modelId="{A175531B-4542-4CFF-8846-BD100261BCBE}" type="sibTrans" cxnId="{17045758-51F7-45F7-A29E-7D5C86693AD3}">
      <dgm:prSet custT="1"/>
      <dgm:spPr/>
      <dgm:t>
        <a:bodyPr/>
        <a:lstStyle/>
        <a:p>
          <a:endParaRPr lang="zh-CN" altLang="en-US" sz="1600" dirty="0"/>
        </a:p>
      </dgm:t>
    </dgm:pt>
    <dgm:pt modelId="{1563041D-95F2-444C-8A39-7C5C04774D34}">
      <dgm:prSet phldrT="[文本]" custT="1"/>
      <dgm:spPr/>
      <dgm:t>
        <a:bodyPr/>
        <a:lstStyle/>
        <a:p>
          <a:pPr algn="ctr">
            <a:lnSpc>
              <a:spcPct val="100000"/>
            </a:lnSpc>
            <a:spcAft>
              <a:spcPts val="0"/>
            </a:spcAft>
          </a:pPr>
          <a:r>
            <a:rPr lang="zh-CN" altLang="en-US" sz="2000" b="1" dirty="0">
              <a:solidFill>
                <a:srgbClr val="FFFF00"/>
              </a:solidFill>
            </a:rPr>
            <a:t>工具与技术</a:t>
          </a:r>
          <a:endParaRPr lang="en-US" altLang="zh-CN" sz="2000" b="1" dirty="0">
            <a:solidFill>
              <a:srgbClr val="FFFF00"/>
            </a:solidFill>
          </a:endParaRPr>
        </a:p>
        <a:p>
          <a:pPr>
            <a:lnSpc>
              <a:spcPct val="100000"/>
            </a:lnSpc>
            <a:spcAft>
              <a:spcPts val="0"/>
            </a:spcAft>
          </a:pPr>
          <a:r>
            <a:rPr lang="en-US" altLang="zh-CN" sz="2000" b="0" dirty="0"/>
            <a:t>1. </a:t>
          </a:r>
          <a:r>
            <a:rPr lang="zh-CN" altLang="zh-CN" sz="2000" b="0" dirty="0"/>
            <a:t>专家判断</a:t>
          </a:r>
          <a:endParaRPr lang="en-US" altLang="zh-CN" sz="2000" b="0" dirty="0"/>
        </a:p>
        <a:p>
          <a:pPr>
            <a:lnSpc>
              <a:spcPct val="100000"/>
            </a:lnSpc>
            <a:spcAft>
              <a:spcPts val="0"/>
            </a:spcAft>
          </a:pPr>
          <a:r>
            <a:rPr lang="en-US" altLang="zh-CN" sz="2000" b="0" dirty="0"/>
            <a:t>2. </a:t>
          </a:r>
          <a:r>
            <a:rPr lang="zh-CN" altLang="en-US" sz="2000" b="0" dirty="0"/>
            <a:t>会议</a:t>
          </a:r>
          <a:endParaRPr lang="en-US" altLang="zh-CN" sz="2000" b="0" dirty="0"/>
        </a:p>
        <a:p>
          <a:pPr>
            <a:lnSpc>
              <a:spcPct val="100000"/>
            </a:lnSpc>
            <a:spcAft>
              <a:spcPts val="0"/>
            </a:spcAft>
          </a:pPr>
          <a:r>
            <a:rPr lang="en-US" altLang="zh-CN" sz="2000" b="0" dirty="0">
              <a:solidFill>
                <a:srgbClr val="FFC000"/>
              </a:solidFill>
            </a:rPr>
            <a:t>3. </a:t>
          </a:r>
          <a:r>
            <a:rPr lang="zh-CN" altLang="en-US" sz="2000" b="0" dirty="0">
              <a:solidFill>
                <a:srgbClr val="FFC000"/>
              </a:solidFill>
            </a:rPr>
            <a:t>其他</a:t>
          </a:r>
        </a:p>
      </dgm:t>
    </dgm:pt>
    <dgm:pt modelId="{73F3596D-7F00-43B1-B90A-86A35ADFD8FA}" type="parTrans" cxnId="{6155B341-5A94-40F3-8600-8929D794BE5C}">
      <dgm:prSet/>
      <dgm:spPr/>
      <dgm:t>
        <a:bodyPr/>
        <a:lstStyle/>
        <a:p>
          <a:endParaRPr lang="zh-CN" altLang="en-US" sz="1400"/>
        </a:p>
      </dgm:t>
    </dgm:pt>
    <dgm:pt modelId="{833EC2E9-2541-4144-AC4E-5B3F8192061B}" type="sibTrans" cxnId="{6155B341-5A94-40F3-8600-8929D794BE5C}">
      <dgm:prSet custT="1"/>
      <dgm:spPr/>
      <dgm:t>
        <a:bodyPr/>
        <a:lstStyle/>
        <a:p>
          <a:endParaRPr lang="zh-CN" altLang="en-US" sz="1600"/>
        </a:p>
      </dgm:t>
    </dgm:pt>
    <dgm:pt modelId="{0CDCD813-F583-4CC4-B042-0B7DB2D0C407}">
      <dgm:prSet phldrT="[文本]" custT="1"/>
      <dgm:spPr/>
      <dgm:t>
        <a:bodyPr/>
        <a:lstStyle/>
        <a:p>
          <a:r>
            <a:rPr lang="zh-CN" altLang="en-US" sz="2000" b="1" dirty="0">
              <a:solidFill>
                <a:srgbClr val="FFFF00"/>
              </a:solidFill>
            </a:rPr>
            <a:t>输出</a:t>
          </a:r>
          <a:endParaRPr lang="en-US" altLang="zh-CN" sz="2000" b="1" dirty="0">
            <a:solidFill>
              <a:srgbClr val="FFFF00"/>
            </a:solidFill>
          </a:endParaRPr>
        </a:p>
        <a:p>
          <a:r>
            <a:rPr lang="zh-CN" altLang="en-US" sz="2000" dirty="0"/>
            <a:t>风险登记册</a:t>
          </a:r>
          <a:endParaRPr lang="en-US" altLang="zh-CN" sz="2000" dirty="0"/>
        </a:p>
        <a:p>
          <a:r>
            <a:rPr lang="zh-CN" altLang="en-US" sz="2000" b="0" dirty="0"/>
            <a:t>（不断更新，渐进明细）</a:t>
          </a:r>
        </a:p>
      </dgm:t>
    </dgm:pt>
    <dgm:pt modelId="{6F258F92-A79F-4E83-8AA2-DEA1BDEC3D7D}" type="parTrans" cxnId="{F851316C-9168-4553-85C2-316EA80004BA}">
      <dgm:prSet/>
      <dgm:spPr/>
      <dgm:t>
        <a:bodyPr/>
        <a:lstStyle/>
        <a:p>
          <a:endParaRPr lang="zh-CN" altLang="en-US" sz="1400"/>
        </a:p>
      </dgm:t>
    </dgm:pt>
    <dgm:pt modelId="{D5796963-DF7B-41D7-9DE7-D98AFABABF4C}" type="sibTrans" cxnId="{F851316C-9168-4553-85C2-316EA80004BA}">
      <dgm:prSet/>
      <dgm:spPr/>
      <dgm:t>
        <a:bodyPr/>
        <a:lstStyle/>
        <a:p>
          <a:endParaRPr lang="zh-CN" altLang="en-US" sz="1400"/>
        </a:p>
      </dgm:t>
    </dgm:pt>
    <dgm:pt modelId="{94BD6630-BD40-439F-819B-90324C0282A5}" type="pres">
      <dgm:prSet presAssocID="{9A5EA5F9-B5F9-4A73-8AD0-9930869C09AB}" presName="Name0" presStyleCnt="0">
        <dgm:presLayoutVars>
          <dgm:dir/>
          <dgm:resizeHandles val="exact"/>
        </dgm:presLayoutVars>
      </dgm:prSet>
      <dgm:spPr/>
    </dgm:pt>
    <dgm:pt modelId="{5B457EA7-CB6D-4C42-8647-0B2810702F3E}" type="pres">
      <dgm:prSet presAssocID="{53398F64-A074-4729-9975-D752E97F4A80}" presName="node" presStyleLbl="node1" presStyleIdx="0" presStyleCnt="3" custScaleX="121486">
        <dgm:presLayoutVars>
          <dgm:bulletEnabled val="1"/>
        </dgm:presLayoutVars>
      </dgm:prSet>
      <dgm:spPr/>
    </dgm:pt>
    <dgm:pt modelId="{14652B25-4626-446B-9772-CF707F7DD993}" type="pres">
      <dgm:prSet presAssocID="{A175531B-4542-4CFF-8846-BD100261BCBE}" presName="sibTrans" presStyleLbl="sibTrans2D1" presStyleIdx="0" presStyleCnt="2"/>
      <dgm:spPr/>
    </dgm:pt>
    <dgm:pt modelId="{EE91E61F-8853-4731-A482-AD68C36E6D37}" type="pres">
      <dgm:prSet presAssocID="{A175531B-4542-4CFF-8846-BD100261BCBE}" presName="connectorText" presStyleLbl="sibTrans2D1" presStyleIdx="0" presStyleCnt="2"/>
      <dgm:spPr/>
    </dgm:pt>
    <dgm:pt modelId="{C8D7C99F-054B-458A-BA78-5C1A22ACEBC6}" type="pres">
      <dgm:prSet presAssocID="{1563041D-95F2-444C-8A39-7C5C04774D34}" presName="node" presStyleLbl="node1" presStyleIdx="1" presStyleCnt="3" custScaleX="115374">
        <dgm:presLayoutVars>
          <dgm:bulletEnabled val="1"/>
        </dgm:presLayoutVars>
      </dgm:prSet>
      <dgm:spPr/>
    </dgm:pt>
    <dgm:pt modelId="{464DA894-C465-4F92-9ED2-46AEB669D8E1}" type="pres">
      <dgm:prSet presAssocID="{833EC2E9-2541-4144-AC4E-5B3F8192061B}" presName="sibTrans" presStyleLbl="sibTrans2D1" presStyleIdx="1" presStyleCnt="2"/>
      <dgm:spPr/>
    </dgm:pt>
    <dgm:pt modelId="{912D8875-091D-4BEC-8B18-5EF0527F6663}" type="pres">
      <dgm:prSet presAssocID="{833EC2E9-2541-4144-AC4E-5B3F8192061B}" presName="connectorText" presStyleLbl="sibTrans2D1" presStyleIdx="1" presStyleCnt="2"/>
      <dgm:spPr/>
    </dgm:pt>
    <dgm:pt modelId="{642BD169-43AF-4664-BFC7-EF3BDBC7605C}" type="pres">
      <dgm:prSet presAssocID="{0CDCD813-F583-4CC4-B042-0B7DB2D0C407}" presName="node" presStyleLbl="node1" presStyleIdx="2" presStyleCnt="3">
        <dgm:presLayoutVars>
          <dgm:bulletEnabled val="1"/>
        </dgm:presLayoutVars>
      </dgm:prSet>
      <dgm:spPr/>
    </dgm:pt>
  </dgm:ptLst>
  <dgm:cxnLst>
    <dgm:cxn modelId="{72067F06-88BB-4EA1-917D-48A7DFFCF8C3}" type="presOf" srcId="{53398F64-A074-4729-9975-D752E97F4A80}" destId="{5B457EA7-CB6D-4C42-8647-0B2810702F3E}" srcOrd="0" destOrd="0" presId="urn:microsoft.com/office/officeart/2005/8/layout/process1"/>
    <dgm:cxn modelId="{EF59FA25-63A5-4AD6-9E26-E18B3B46E200}" type="presOf" srcId="{833EC2E9-2541-4144-AC4E-5B3F8192061B}" destId="{912D8875-091D-4BEC-8B18-5EF0527F6663}" srcOrd="1" destOrd="0" presId="urn:microsoft.com/office/officeart/2005/8/layout/process1"/>
    <dgm:cxn modelId="{F5F16F5D-FA06-4022-98DD-9C2347E027E0}" type="presOf" srcId="{0CDCD813-F583-4CC4-B042-0B7DB2D0C407}" destId="{642BD169-43AF-4664-BFC7-EF3BDBC7605C}" srcOrd="0" destOrd="0" presId="urn:microsoft.com/office/officeart/2005/8/layout/process1"/>
    <dgm:cxn modelId="{6155B341-5A94-40F3-8600-8929D794BE5C}" srcId="{9A5EA5F9-B5F9-4A73-8AD0-9930869C09AB}" destId="{1563041D-95F2-444C-8A39-7C5C04774D34}" srcOrd="1" destOrd="0" parTransId="{73F3596D-7F00-43B1-B90A-86A35ADFD8FA}" sibTransId="{833EC2E9-2541-4144-AC4E-5B3F8192061B}"/>
    <dgm:cxn modelId="{F851316C-9168-4553-85C2-316EA80004BA}" srcId="{9A5EA5F9-B5F9-4A73-8AD0-9930869C09AB}" destId="{0CDCD813-F583-4CC4-B042-0B7DB2D0C407}" srcOrd="2" destOrd="0" parTransId="{6F258F92-A79F-4E83-8AA2-DEA1BDEC3D7D}" sibTransId="{D5796963-DF7B-41D7-9DE7-D98AFABABF4C}"/>
    <dgm:cxn modelId="{17045758-51F7-45F7-A29E-7D5C86693AD3}" srcId="{9A5EA5F9-B5F9-4A73-8AD0-9930869C09AB}" destId="{53398F64-A074-4729-9975-D752E97F4A80}" srcOrd="0" destOrd="0" parTransId="{3C43FA13-B578-4D0A-8399-4DA399340D75}" sibTransId="{A175531B-4542-4CFF-8846-BD100261BCBE}"/>
    <dgm:cxn modelId="{8706A793-EB97-4A3A-8B1F-DD5B9ECD5FB1}" type="presOf" srcId="{833EC2E9-2541-4144-AC4E-5B3F8192061B}" destId="{464DA894-C465-4F92-9ED2-46AEB669D8E1}" srcOrd="0" destOrd="0" presId="urn:microsoft.com/office/officeart/2005/8/layout/process1"/>
    <dgm:cxn modelId="{BF7C2FE9-FCAF-4329-973A-A2F77E0E7D07}" type="presOf" srcId="{1563041D-95F2-444C-8A39-7C5C04774D34}" destId="{C8D7C99F-054B-458A-BA78-5C1A22ACEBC6}" srcOrd="0" destOrd="0" presId="urn:microsoft.com/office/officeart/2005/8/layout/process1"/>
    <dgm:cxn modelId="{B1D068E9-BFA9-44E2-AF61-B4924CA15080}" type="presOf" srcId="{A175531B-4542-4CFF-8846-BD100261BCBE}" destId="{14652B25-4626-446B-9772-CF707F7DD993}" srcOrd="0" destOrd="0" presId="urn:microsoft.com/office/officeart/2005/8/layout/process1"/>
    <dgm:cxn modelId="{790104EB-D908-4DEA-BC6E-0DB3BFE7CE25}" type="presOf" srcId="{9A5EA5F9-B5F9-4A73-8AD0-9930869C09AB}" destId="{94BD6630-BD40-439F-819B-90324C0282A5}" srcOrd="0" destOrd="0" presId="urn:microsoft.com/office/officeart/2005/8/layout/process1"/>
    <dgm:cxn modelId="{9DD0C8F3-7692-42A9-9C66-16544A17FB5B}" type="presOf" srcId="{A175531B-4542-4CFF-8846-BD100261BCBE}" destId="{EE91E61F-8853-4731-A482-AD68C36E6D37}" srcOrd="1" destOrd="0" presId="urn:microsoft.com/office/officeart/2005/8/layout/process1"/>
    <dgm:cxn modelId="{6332B9E5-A67D-4D18-9140-FECE93F46663}" type="presParOf" srcId="{94BD6630-BD40-439F-819B-90324C0282A5}" destId="{5B457EA7-CB6D-4C42-8647-0B2810702F3E}" srcOrd="0" destOrd="0" presId="urn:microsoft.com/office/officeart/2005/8/layout/process1"/>
    <dgm:cxn modelId="{81CD15EE-CD2F-480F-BDF9-A76219180589}" type="presParOf" srcId="{94BD6630-BD40-439F-819B-90324C0282A5}" destId="{14652B25-4626-446B-9772-CF707F7DD993}" srcOrd="1" destOrd="0" presId="urn:microsoft.com/office/officeart/2005/8/layout/process1"/>
    <dgm:cxn modelId="{5AA5714C-2993-4EE5-A3E9-FBDFC2E4A59A}" type="presParOf" srcId="{14652B25-4626-446B-9772-CF707F7DD993}" destId="{EE91E61F-8853-4731-A482-AD68C36E6D37}" srcOrd="0" destOrd="0" presId="urn:microsoft.com/office/officeart/2005/8/layout/process1"/>
    <dgm:cxn modelId="{1A016E7A-C180-4A66-A391-4E8542552656}" type="presParOf" srcId="{94BD6630-BD40-439F-819B-90324C0282A5}" destId="{C8D7C99F-054B-458A-BA78-5C1A22ACEBC6}" srcOrd="2" destOrd="0" presId="urn:microsoft.com/office/officeart/2005/8/layout/process1"/>
    <dgm:cxn modelId="{F405C5DD-8036-43C2-9602-4B63EB1453C5}" type="presParOf" srcId="{94BD6630-BD40-439F-819B-90324C0282A5}" destId="{464DA894-C465-4F92-9ED2-46AEB669D8E1}" srcOrd="3" destOrd="0" presId="urn:microsoft.com/office/officeart/2005/8/layout/process1"/>
    <dgm:cxn modelId="{203D7343-D9BA-4B7E-A486-72301E45200A}" type="presParOf" srcId="{464DA894-C465-4F92-9ED2-46AEB669D8E1}" destId="{912D8875-091D-4BEC-8B18-5EF0527F6663}" srcOrd="0" destOrd="0" presId="urn:microsoft.com/office/officeart/2005/8/layout/process1"/>
    <dgm:cxn modelId="{F18CF6DB-E180-4684-B503-87D9028AB3EA}" type="presParOf" srcId="{94BD6630-BD40-439F-819B-90324C0282A5}" destId="{642BD169-43AF-4664-BFC7-EF3BDBC7605C}"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32598BE1-0FBA-41DE-84A1-837150D7A6C4}" type="doc">
      <dgm:prSet loTypeId="urn:microsoft.com/office/officeart/2005/8/layout/hList1" loCatId="list" qsTypeId="urn:microsoft.com/office/officeart/2005/8/quickstyle/simple1" qsCatId="simple" csTypeId="urn:microsoft.com/office/officeart/2005/8/colors/colorful4" csCatId="colorful" phldr="1"/>
      <dgm:spPr/>
      <dgm:t>
        <a:bodyPr/>
        <a:lstStyle/>
        <a:p>
          <a:endParaRPr lang="zh-CN" altLang="en-US"/>
        </a:p>
      </dgm:t>
    </dgm:pt>
    <dgm:pt modelId="{64DB9447-6039-4A09-AD2B-9AD679478A42}">
      <dgm:prSet phldrT="[文本]"/>
      <dgm:spPr/>
      <dgm:t>
        <a:bodyPr/>
        <a:lstStyle/>
        <a:p>
          <a:r>
            <a:rPr lang="zh-CN" altLang="en-US" b="1">
              <a:latin typeface="Times New Roman" panose="02020603050405020304" pitchFamily="18" charset="0"/>
              <a:cs typeface="Times New Roman" panose="02020603050405020304" pitchFamily="18" charset="0"/>
            </a:rPr>
            <a:t>文档审查</a:t>
          </a:r>
          <a:endParaRPr lang="zh-CN" altLang="en-US" dirty="0"/>
        </a:p>
      </dgm:t>
    </dgm:pt>
    <dgm:pt modelId="{A9B8FF05-ACBA-4D2F-8A7D-A8875396BE36}" type="parTrans" cxnId="{A008E3EA-B627-44E7-8733-8D35EABF2576}">
      <dgm:prSet/>
      <dgm:spPr/>
      <dgm:t>
        <a:bodyPr/>
        <a:lstStyle/>
        <a:p>
          <a:endParaRPr lang="zh-CN" altLang="en-US"/>
        </a:p>
      </dgm:t>
    </dgm:pt>
    <dgm:pt modelId="{20738D9A-ABD3-429A-A692-9E39A6869D9B}" type="sibTrans" cxnId="{A008E3EA-B627-44E7-8733-8D35EABF2576}">
      <dgm:prSet/>
      <dgm:spPr/>
      <dgm:t>
        <a:bodyPr/>
        <a:lstStyle/>
        <a:p>
          <a:endParaRPr lang="zh-CN" altLang="en-US"/>
        </a:p>
      </dgm:t>
    </dgm:pt>
    <dgm:pt modelId="{1CD9118B-C848-4271-B71F-F120FCA30CCF}">
      <dgm:prSet phldrT="[文本]"/>
      <dgm:spPr/>
      <dgm:t>
        <a:bodyPr/>
        <a:lstStyle/>
        <a:p>
          <a:r>
            <a:rPr lang="zh-CN" altLang="en-US" b="1" dirty="0">
              <a:solidFill>
                <a:srgbClr val="7030A0"/>
              </a:solidFill>
              <a:latin typeface="Times New Roman" panose="02020603050405020304" pitchFamily="18" charset="0"/>
              <a:cs typeface="Times New Roman" panose="02020603050405020304" pitchFamily="18" charset="0"/>
            </a:rPr>
            <a:t>结构化审查项目文档</a:t>
          </a:r>
          <a:endParaRPr lang="zh-CN" altLang="en-US" dirty="0">
            <a:solidFill>
              <a:srgbClr val="7030A0"/>
            </a:solidFill>
          </a:endParaRPr>
        </a:p>
      </dgm:t>
    </dgm:pt>
    <dgm:pt modelId="{C6BD9634-7AD4-4949-B620-147CC2936B27}" type="parTrans" cxnId="{B9D296FD-2989-43B4-B2DF-6B3C5A0A77A4}">
      <dgm:prSet/>
      <dgm:spPr/>
      <dgm:t>
        <a:bodyPr/>
        <a:lstStyle/>
        <a:p>
          <a:endParaRPr lang="zh-CN" altLang="en-US"/>
        </a:p>
      </dgm:t>
    </dgm:pt>
    <dgm:pt modelId="{F11C3F77-5C50-4992-A289-AD84C1AF4D87}" type="sibTrans" cxnId="{B9D296FD-2989-43B4-B2DF-6B3C5A0A77A4}">
      <dgm:prSet/>
      <dgm:spPr/>
      <dgm:t>
        <a:bodyPr/>
        <a:lstStyle/>
        <a:p>
          <a:endParaRPr lang="zh-CN" altLang="en-US"/>
        </a:p>
      </dgm:t>
    </dgm:pt>
    <dgm:pt modelId="{84743C30-84AC-4135-85D2-D2AC1183CC0A}">
      <dgm:prSet phldrT="[文本]"/>
      <dgm:spPr/>
      <dgm:t>
        <a:bodyPr/>
        <a:lstStyle/>
        <a:p>
          <a:r>
            <a:rPr lang="zh-CN" altLang="en-US" b="1" dirty="0">
              <a:latin typeface="Times New Roman" panose="02020603050405020304" pitchFamily="18" charset="0"/>
              <a:cs typeface="Times New Roman" panose="02020603050405020304" pitchFamily="18" charset="0"/>
            </a:rPr>
            <a:t>数据收集技术</a:t>
          </a:r>
          <a:endParaRPr lang="zh-CN" altLang="en-US" dirty="0"/>
        </a:p>
      </dgm:t>
    </dgm:pt>
    <dgm:pt modelId="{091DA62A-2530-4081-823D-0AD014F728B3}" type="parTrans" cxnId="{33D8F105-65B6-4C5A-98A9-398E367BE84C}">
      <dgm:prSet/>
      <dgm:spPr/>
      <dgm:t>
        <a:bodyPr/>
        <a:lstStyle/>
        <a:p>
          <a:endParaRPr lang="zh-CN" altLang="en-US"/>
        </a:p>
      </dgm:t>
    </dgm:pt>
    <dgm:pt modelId="{E00B29D2-C95B-454B-A9B1-A76029C8BF39}" type="sibTrans" cxnId="{33D8F105-65B6-4C5A-98A9-398E367BE84C}">
      <dgm:prSet/>
      <dgm:spPr/>
      <dgm:t>
        <a:bodyPr/>
        <a:lstStyle/>
        <a:p>
          <a:endParaRPr lang="zh-CN" altLang="en-US"/>
        </a:p>
      </dgm:t>
    </dgm:pt>
    <dgm:pt modelId="{639B7E4B-4590-4F28-9BF3-B311329BA624}">
      <dgm:prSet phldrT="[文本]"/>
      <dgm:spPr/>
      <dgm:t>
        <a:bodyPr/>
        <a:lstStyle/>
        <a:p>
          <a:r>
            <a:rPr lang="zh-CN" altLang="en-US" b="1" dirty="0">
              <a:solidFill>
                <a:srgbClr val="7030A0"/>
              </a:solidFill>
              <a:latin typeface="Times New Roman" panose="02020603050405020304" pitchFamily="18" charset="0"/>
              <a:cs typeface="Times New Roman" panose="02020603050405020304" pitchFamily="18" charset="0"/>
            </a:rPr>
            <a:t>访谈、头脑风暴、德尔菲技术等</a:t>
          </a:r>
          <a:endParaRPr lang="zh-CN" altLang="en-US" dirty="0">
            <a:solidFill>
              <a:srgbClr val="7030A0"/>
            </a:solidFill>
          </a:endParaRPr>
        </a:p>
      </dgm:t>
    </dgm:pt>
    <dgm:pt modelId="{D68ED519-E001-48E5-8884-2A4466645174}" type="parTrans" cxnId="{10CF3B4A-0B7A-42A8-9B0E-9662DC31EB97}">
      <dgm:prSet/>
      <dgm:spPr/>
      <dgm:t>
        <a:bodyPr/>
        <a:lstStyle/>
        <a:p>
          <a:endParaRPr lang="zh-CN" altLang="en-US"/>
        </a:p>
      </dgm:t>
    </dgm:pt>
    <dgm:pt modelId="{1B083BD6-85E4-4C25-A96A-19A345ACB07B}" type="sibTrans" cxnId="{10CF3B4A-0B7A-42A8-9B0E-9662DC31EB97}">
      <dgm:prSet/>
      <dgm:spPr/>
      <dgm:t>
        <a:bodyPr/>
        <a:lstStyle/>
        <a:p>
          <a:endParaRPr lang="zh-CN" altLang="en-US"/>
        </a:p>
      </dgm:t>
    </dgm:pt>
    <dgm:pt modelId="{CAC3B2C9-1CA8-4399-BC8F-1F1176545B9E}">
      <dgm:prSet phldrT="[文本]"/>
      <dgm:spPr/>
      <dgm:t>
        <a:bodyPr/>
        <a:lstStyle/>
        <a:p>
          <a:r>
            <a:rPr lang="zh-CN" altLang="en-US" b="1" dirty="0">
              <a:latin typeface="Times New Roman" panose="02020603050405020304" pitchFamily="18" charset="0"/>
              <a:cs typeface="Times New Roman" panose="02020603050405020304" pitchFamily="18" charset="0"/>
            </a:rPr>
            <a:t>核对单分析</a:t>
          </a:r>
          <a:endParaRPr lang="zh-CN" altLang="en-US" dirty="0"/>
        </a:p>
      </dgm:t>
    </dgm:pt>
    <dgm:pt modelId="{63D68079-5380-4BE4-A355-2F6226530B93}" type="parTrans" cxnId="{A4252DA3-FCD4-4EFD-9581-4E33044FD186}">
      <dgm:prSet/>
      <dgm:spPr/>
      <dgm:t>
        <a:bodyPr/>
        <a:lstStyle/>
        <a:p>
          <a:endParaRPr lang="zh-CN" altLang="en-US"/>
        </a:p>
      </dgm:t>
    </dgm:pt>
    <dgm:pt modelId="{0AE38307-5C6C-4E38-AB1B-B3C78E01F4AF}" type="sibTrans" cxnId="{A4252DA3-FCD4-4EFD-9581-4E33044FD186}">
      <dgm:prSet/>
      <dgm:spPr/>
      <dgm:t>
        <a:bodyPr/>
        <a:lstStyle/>
        <a:p>
          <a:endParaRPr lang="zh-CN" altLang="en-US"/>
        </a:p>
      </dgm:t>
    </dgm:pt>
    <dgm:pt modelId="{A58F4AED-125C-46F9-B047-01DCE8B0B227}">
      <dgm:prSet phldrT="[文本]"/>
      <dgm:spPr/>
      <dgm:t>
        <a:bodyPr/>
        <a:lstStyle/>
        <a:p>
          <a:r>
            <a:rPr lang="en-US" altLang="zh-CN" b="1" dirty="0">
              <a:latin typeface="Times New Roman" panose="02020603050405020304" pitchFamily="18" charset="0"/>
              <a:cs typeface="Times New Roman" panose="02020603050405020304" pitchFamily="18" charset="0"/>
            </a:rPr>
            <a:t>1</a:t>
          </a:r>
          <a:r>
            <a:rPr lang="zh-CN" altLang="en-US" b="1" dirty="0">
              <a:latin typeface="Times New Roman" panose="02020603050405020304" pitchFamily="18" charset="0"/>
              <a:cs typeface="Times New Roman" panose="02020603050405020304" pitchFamily="18" charset="0"/>
            </a:rPr>
            <a:t>）类似项目和</a:t>
          </a:r>
          <a:r>
            <a:rPr lang="zh-CN" altLang="en-US" b="1" dirty="0">
              <a:solidFill>
                <a:srgbClr val="7030A0"/>
              </a:solidFill>
              <a:latin typeface="Times New Roman" panose="02020603050405020304" pitchFamily="18" charset="0"/>
              <a:cs typeface="Times New Roman" panose="02020603050405020304" pitchFamily="18" charset="0"/>
            </a:rPr>
            <a:t>历史信息与知识</a:t>
          </a:r>
          <a:endParaRPr lang="zh-CN" altLang="en-US" dirty="0">
            <a:solidFill>
              <a:srgbClr val="7030A0"/>
            </a:solidFill>
          </a:endParaRPr>
        </a:p>
      </dgm:t>
    </dgm:pt>
    <dgm:pt modelId="{9C8E8F56-F45E-4852-B5C8-B8CE991A8943}" type="parTrans" cxnId="{75DFDE3A-76CB-41B9-A0D3-0445189FFFEA}">
      <dgm:prSet/>
      <dgm:spPr/>
      <dgm:t>
        <a:bodyPr/>
        <a:lstStyle/>
        <a:p>
          <a:endParaRPr lang="zh-CN" altLang="en-US"/>
        </a:p>
      </dgm:t>
    </dgm:pt>
    <dgm:pt modelId="{39CAFFE4-0B54-4D6D-A756-CD9BAFE08D27}" type="sibTrans" cxnId="{75DFDE3A-76CB-41B9-A0D3-0445189FFFEA}">
      <dgm:prSet/>
      <dgm:spPr/>
      <dgm:t>
        <a:bodyPr/>
        <a:lstStyle/>
        <a:p>
          <a:endParaRPr lang="zh-CN" altLang="en-US"/>
        </a:p>
      </dgm:t>
    </dgm:pt>
    <dgm:pt modelId="{81C2EC87-63A1-47A3-AD49-D0CDC3944EE9}">
      <dgm:prSet/>
      <dgm:spPr/>
      <dgm:t>
        <a:bodyPr/>
        <a:lstStyle/>
        <a:p>
          <a:r>
            <a:rPr lang="zh-CN" altLang="en-US" b="1" dirty="0">
              <a:latin typeface="Times New Roman" panose="02020603050405020304" pitchFamily="18" charset="0"/>
              <a:cs typeface="Times New Roman" panose="02020603050405020304" pitchFamily="18" charset="0"/>
            </a:rPr>
            <a:t>根本原因分析：找到其深层原因并制定预防措施</a:t>
          </a:r>
          <a:endParaRPr lang="en-US" altLang="zh-CN" b="1" dirty="0">
            <a:latin typeface="Times New Roman" panose="02020603050405020304" pitchFamily="18" charset="0"/>
            <a:cs typeface="Times New Roman" panose="02020603050405020304" pitchFamily="18" charset="0"/>
          </a:endParaRPr>
        </a:p>
      </dgm:t>
    </dgm:pt>
    <dgm:pt modelId="{5735DFB7-6C18-451F-AE79-AF2AB52E72A1}" type="parTrans" cxnId="{1E89EF12-B159-4044-BAA0-1E5945C3D2ED}">
      <dgm:prSet/>
      <dgm:spPr/>
      <dgm:t>
        <a:bodyPr/>
        <a:lstStyle/>
        <a:p>
          <a:endParaRPr lang="zh-CN" altLang="en-US"/>
        </a:p>
      </dgm:t>
    </dgm:pt>
    <dgm:pt modelId="{A20B4A4D-589F-4120-8D68-006720AA7F4C}" type="sibTrans" cxnId="{1E89EF12-B159-4044-BAA0-1E5945C3D2ED}">
      <dgm:prSet/>
      <dgm:spPr/>
      <dgm:t>
        <a:bodyPr/>
        <a:lstStyle/>
        <a:p>
          <a:endParaRPr lang="zh-CN" altLang="en-US"/>
        </a:p>
      </dgm:t>
    </dgm:pt>
    <dgm:pt modelId="{7DB6FB4D-40DC-48EC-AA55-66D18C175D9A}">
      <dgm:prSet phldrT="[文本]"/>
      <dgm:spPr/>
      <dgm:t>
        <a:bodyPr/>
        <a:lstStyle/>
        <a:p>
          <a:r>
            <a:rPr lang="en-US" altLang="zh-CN" b="1" dirty="0">
              <a:latin typeface="Times New Roman" panose="02020603050405020304" pitchFamily="18" charset="0"/>
              <a:cs typeface="Times New Roman" panose="02020603050405020304" pitchFamily="18" charset="0"/>
            </a:rPr>
            <a:t>2</a:t>
          </a:r>
          <a:r>
            <a:rPr lang="zh-CN" altLang="en-US" b="1" dirty="0">
              <a:latin typeface="Times New Roman" panose="02020603050405020304" pitchFamily="18" charset="0"/>
              <a:cs typeface="Times New Roman" panose="02020603050405020304" pitchFamily="18" charset="0"/>
            </a:rPr>
            <a:t>）</a:t>
          </a:r>
          <a:r>
            <a:rPr lang="zh-CN" altLang="en-US" b="1" dirty="0">
              <a:solidFill>
                <a:srgbClr val="016BBB"/>
              </a:solidFill>
              <a:latin typeface="Times New Roman" panose="02020603050405020304" pitchFamily="18" charset="0"/>
              <a:cs typeface="Times New Roman" panose="02020603050405020304" pitchFamily="18" charset="0"/>
            </a:rPr>
            <a:t>风险分解结构的底层</a:t>
          </a:r>
          <a:endParaRPr lang="zh-CN" altLang="en-US" dirty="0">
            <a:solidFill>
              <a:srgbClr val="016BBB"/>
            </a:solidFill>
          </a:endParaRPr>
        </a:p>
      </dgm:t>
    </dgm:pt>
    <dgm:pt modelId="{417979CD-9DC4-49DF-85FF-C2CAA142D15E}" type="parTrans" cxnId="{DE587FA7-16D4-47B5-B5ED-6A3E0E174A29}">
      <dgm:prSet/>
      <dgm:spPr/>
      <dgm:t>
        <a:bodyPr/>
        <a:lstStyle/>
        <a:p>
          <a:endParaRPr lang="zh-CN" altLang="en-US"/>
        </a:p>
      </dgm:t>
    </dgm:pt>
    <dgm:pt modelId="{124DD086-AB34-4FD3-8DF9-A05464E7393F}" type="sibTrans" cxnId="{DE587FA7-16D4-47B5-B5ED-6A3E0E174A29}">
      <dgm:prSet/>
      <dgm:spPr/>
      <dgm:t>
        <a:bodyPr/>
        <a:lstStyle/>
        <a:p>
          <a:endParaRPr lang="zh-CN" altLang="en-US"/>
        </a:p>
      </dgm:t>
    </dgm:pt>
    <dgm:pt modelId="{12ABBE37-300D-4128-939D-812F0697D2E6}">
      <dgm:prSet phldrT="[文本]"/>
      <dgm:spPr/>
      <dgm:t>
        <a:bodyPr/>
        <a:lstStyle/>
        <a:p>
          <a:r>
            <a:rPr lang="zh-CN" altLang="en-US" b="1">
              <a:latin typeface="Times New Roman" panose="02020603050405020304" pitchFamily="18" charset="0"/>
              <a:cs typeface="Times New Roman" panose="02020603050405020304" pitchFamily="18" charset="0"/>
            </a:rPr>
            <a:t>包括各种计划、假设条件、以往的项目文档、协议和其他信息</a:t>
          </a:r>
          <a:endParaRPr lang="zh-CN" altLang="en-US" dirty="0"/>
        </a:p>
      </dgm:t>
    </dgm:pt>
    <dgm:pt modelId="{60E8359F-3BF2-440A-8FA8-86AE4E56D766}" type="parTrans" cxnId="{FA4CD74E-D095-436B-89F5-9D67C940B38A}">
      <dgm:prSet/>
      <dgm:spPr/>
      <dgm:t>
        <a:bodyPr/>
        <a:lstStyle/>
        <a:p>
          <a:endParaRPr lang="zh-CN" altLang="en-US"/>
        </a:p>
      </dgm:t>
    </dgm:pt>
    <dgm:pt modelId="{4BE64180-432A-4E06-8EE1-702B3EE714C1}" type="sibTrans" cxnId="{FA4CD74E-D095-436B-89F5-9D67C940B38A}">
      <dgm:prSet/>
      <dgm:spPr/>
      <dgm:t>
        <a:bodyPr/>
        <a:lstStyle/>
        <a:p>
          <a:endParaRPr lang="zh-CN" altLang="en-US"/>
        </a:p>
      </dgm:t>
    </dgm:pt>
    <dgm:pt modelId="{55F535A6-D891-4E2F-8021-3BC78CCD1DEE}">
      <dgm:prSet/>
      <dgm:spPr/>
      <dgm:t>
        <a:bodyPr/>
        <a:lstStyle/>
        <a:p>
          <a:endParaRPr lang="en-US" altLang="zh-CN" b="1" dirty="0">
            <a:latin typeface="Times New Roman" panose="02020603050405020304" pitchFamily="18" charset="0"/>
            <a:cs typeface="Times New Roman" panose="02020603050405020304" pitchFamily="18" charset="0"/>
          </a:endParaRPr>
        </a:p>
      </dgm:t>
    </dgm:pt>
    <dgm:pt modelId="{8CB5AE67-8C92-4955-BD42-2A5A3FC6504E}" type="parTrans" cxnId="{50B3F59B-C51C-4AA8-995C-CAB4F4E7CD95}">
      <dgm:prSet/>
      <dgm:spPr/>
      <dgm:t>
        <a:bodyPr/>
        <a:lstStyle/>
        <a:p>
          <a:endParaRPr lang="zh-CN" altLang="en-US"/>
        </a:p>
      </dgm:t>
    </dgm:pt>
    <dgm:pt modelId="{4F4E40BE-2BA2-4B28-BDBA-586AF91FEB93}" type="sibTrans" cxnId="{50B3F59B-C51C-4AA8-995C-CAB4F4E7CD95}">
      <dgm:prSet/>
      <dgm:spPr/>
      <dgm:t>
        <a:bodyPr/>
        <a:lstStyle/>
        <a:p>
          <a:endParaRPr lang="zh-CN" altLang="en-US"/>
        </a:p>
      </dgm:t>
    </dgm:pt>
    <dgm:pt modelId="{0D4B7463-DB99-4D58-832F-BED24DAEF0D1}" type="pres">
      <dgm:prSet presAssocID="{32598BE1-0FBA-41DE-84A1-837150D7A6C4}" presName="Name0" presStyleCnt="0">
        <dgm:presLayoutVars>
          <dgm:dir/>
          <dgm:animLvl val="lvl"/>
          <dgm:resizeHandles val="exact"/>
        </dgm:presLayoutVars>
      </dgm:prSet>
      <dgm:spPr/>
    </dgm:pt>
    <dgm:pt modelId="{45F16D67-C454-449C-B5B7-65D93934D6EB}" type="pres">
      <dgm:prSet presAssocID="{64DB9447-6039-4A09-AD2B-9AD679478A42}" presName="composite" presStyleCnt="0"/>
      <dgm:spPr/>
    </dgm:pt>
    <dgm:pt modelId="{64C6F2FD-B7E1-4EC6-83CA-50A8278B4F54}" type="pres">
      <dgm:prSet presAssocID="{64DB9447-6039-4A09-AD2B-9AD679478A42}" presName="parTx" presStyleLbl="alignNode1" presStyleIdx="0" presStyleCnt="3">
        <dgm:presLayoutVars>
          <dgm:chMax val="0"/>
          <dgm:chPref val="0"/>
          <dgm:bulletEnabled val="1"/>
        </dgm:presLayoutVars>
      </dgm:prSet>
      <dgm:spPr/>
    </dgm:pt>
    <dgm:pt modelId="{09A75B60-F355-4988-8982-BAEA453E1F66}" type="pres">
      <dgm:prSet presAssocID="{64DB9447-6039-4A09-AD2B-9AD679478A42}" presName="desTx" presStyleLbl="alignAccFollowNode1" presStyleIdx="0" presStyleCnt="3">
        <dgm:presLayoutVars>
          <dgm:bulletEnabled val="1"/>
        </dgm:presLayoutVars>
      </dgm:prSet>
      <dgm:spPr/>
    </dgm:pt>
    <dgm:pt modelId="{A16AFE24-0CC7-49D8-8071-6ABD07836769}" type="pres">
      <dgm:prSet presAssocID="{20738D9A-ABD3-429A-A692-9E39A6869D9B}" presName="space" presStyleCnt="0"/>
      <dgm:spPr/>
    </dgm:pt>
    <dgm:pt modelId="{AB2CB9E0-6AC0-4290-B1B9-DC44E93B8883}" type="pres">
      <dgm:prSet presAssocID="{84743C30-84AC-4135-85D2-D2AC1183CC0A}" presName="composite" presStyleCnt="0"/>
      <dgm:spPr/>
    </dgm:pt>
    <dgm:pt modelId="{8A6ADE26-D4FD-4B92-BAAE-BC3FEAD7544E}" type="pres">
      <dgm:prSet presAssocID="{84743C30-84AC-4135-85D2-D2AC1183CC0A}" presName="parTx" presStyleLbl="alignNode1" presStyleIdx="1" presStyleCnt="3">
        <dgm:presLayoutVars>
          <dgm:chMax val="0"/>
          <dgm:chPref val="0"/>
          <dgm:bulletEnabled val="1"/>
        </dgm:presLayoutVars>
      </dgm:prSet>
      <dgm:spPr/>
    </dgm:pt>
    <dgm:pt modelId="{4C8F01F3-F847-4069-B95A-A5B63615F9C8}" type="pres">
      <dgm:prSet presAssocID="{84743C30-84AC-4135-85D2-D2AC1183CC0A}" presName="desTx" presStyleLbl="alignAccFollowNode1" presStyleIdx="1" presStyleCnt="3">
        <dgm:presLayoutVars>
          <dgm:bulletEnabled val="1"/>
        </dgm:presLayoutVars>
      </dgm:prSet>
      <dgm:spPr/>
    </dgm:pt>
    <dgm:pt modelId="{D23CBB9F-AB66-49F8-A8F0-A0036B4B99D9}" type="pres">
      <dgm:prSet presAssocID="{E00B29D2-C95B-454B-A9B1-A76029C8BF39}" presName="space" presStyleCnt="0"/>
      <dgm:spPr/>
    </dgm:pt>
    <dgm:pt modelId="{37B8AA05-26EC-4F39-AB0D-26149F6B9C6A}" type="pres">
      <dgm:prSet presAssocID="{CAC3B2C9-1CA8-4399-BC8F-1F1176545B9E}" presName="composite" presStyleCnt="0"/>
      <dgm:spPr/>
    </dgm:pt>
    <dgm:pt modelId="{43AF8623-465A-4D5B-838F-6BFE4252E3E7}" type="pres">
      <dgm:prSet presAssocID="{CAC3B2C9-1CA8-4399-BC8F-1F1176545B9E}" presName="parTx" presStyleLbl="alignNode1" presStyleIdx="2" presStyleCnt="3">
        <dgm:presLayoutVars>
          <dgm:chMax val="0"/>
          <dgm:chPref val="0"/>
          <dgm:bulletEnabled val="1"/>
        </dgm:presLayoutVars>
      </dgm:prSet>
      <dgm:spPr/>
    </dgm:pt>
    <dgm:pt modelId="{E8C0F684-98CE-4E32-A629-CF8AB3FE18B0}" type="pres">
      <dgm:prSet presAssocID="{CAC3B2C9-1CA8-4399-BC8F-1F1176545B9E}" presName="desTx" presStyleLbl="alignAccFollowNode1" presStyleIdx="2" presStyleCnt="3">
        <dgm:presLayoutVars>
          <dgm:bulletEnabled val="1"/>
        </dgm:presLayoutVars>
      </dgm:prSet>
      <dgm:spPr/>
    </dgm:pt>
  </dgm:ptLst>
  <dgm:cxnLst>
    <dgm:cxn modelId="{2F7DAB01-4AB0-4522-A1EA-FCDA47DDF81B}" type="presOf" srcId="{1CD9118B-C848-4271-B71F-F120FCA30CCF}" destId="{09A75B60-F355-4988-8982-BAEA453E1F66}" srcOrd="0" destOrd="0" presId="urn:microsoft.com/office/officeart/2005/8/layout/hList1"/>
    <dgm:cxn modelId="{33D8F105-65B6-4C5A-98A9-398E367BE84C}" srcId="{32598BE1-0FBA-41DE-84A1-837150D7A6C4}" destId="{84743C30-84AC-4135-85D2-D2AC1183CC0A}" srcOrd="1" destOrd="0" parTransId="{091DA62A-2530-4081-823D-0AD014F728B3}" sibTransId="{E00B29D2-C95B-454B-A9B1-A76029C8BF39}"/>
    <dgm:cxn modelId="{1E89EF12-B159-4044-BAA0-1E5945C3D2ED}" srcId="{84743C30-84AC-4135-85D2-D2AC1183CC0A}" destId="{81C2EC87-63A1-47A3-AD49-D0CDC3944EE9}" srcOrd="2" destOrd="0" parTransId="{5735DFB7-6C18-451F-AE79-AF2AB52E72A1}" sibTransId="{A20B4A4D-589F-4120-8D68-006720AA7F4C}"/>
    <dgm:cxn modelId="{3DB9581C-F543-4CDD-AFEB-D0953F7B5B1E}" type="presOf" srcId="{32598BE1-0FBA-41DE-84A1-837150D7A6C4}" destId="{0D4B7463-DB99-4D58-832F-BED24DAEF0D1}" srcOrd="0" destOrd="0" presId="urn:microsoft.com/office/officeart/2005/8/layout/hList1"/>
    <dgm:cxn modelId="{CD8D4E2E-5905-4497-AD82-D5F4785226DC}" type="presOf" srcId="{84743C30-84AC-4135-85D2-D2AC1183CC0A}" destId="{8A6ADE26-D4FD-4B92-BAAE-BC3FEAD7544E}" srcOrd="0" destOrd="0" presId="urn:microsoft.com/office/officeart/2005/8/layout/hList1"/>
    <dgm:cxn modelId="{DB3B2039-ED4C-442C-9226-F6FCF72F109F}" type="presOf" srcId="{A58F4AED-125C-46F9-B047-01DCE8B0B227}" destId="{E8C0F684-98CE-4E32-A629-CF8AB3FE18B0}" srcOrd="0" destOrd="0" presId="urn:microsoft.com/office/officeart/2005/8/layout/hList1"/>
    <dgm:cxn modelId="{EF0D0E3A-A962-4EDB-8D12-2039D9D6E83F}" type="presOf" srcId="{7DB6FB4D-40DC-48EC-AA55-66D18C175D9A}" destId="{E8C0F684-98CE-4E32-A629-CF8AB3FE18B0}" srcOrd="0" destOrd="1" presId="urn:microsoft.com/office/officeart/2005/8/layout/hList1"/>
    <dgm:cxn modelId="{75DFDE3A-76CB-41B9-A0D3-0445189FFFEA}" srcId="{CAC3B2C9-1CA8-4399-BC8F-1F1176545B9E}" destId="{A58F4AED-125C-46F9-B047-01DCE8B0B227}" srcOrd="0" destOrd="0" parTransId="{9C8E8F56-F45E-4852-B5C8-B8CE991A8943}" sibTransId="{39CAFFE4-0B54-4D6D-A756-CD9BAFE08D27}"/>
    <dgm:cxn modelId="{C9DAA95C-D0F3-44C8-86A6-89D85AD15668}" type="presOf" srcId="{55F535A6-D891-4E2F-8021-3BC78CCD1DEE}" destId="{4C8F01F3-F847-4069-B95A-A5B63615F9C8}" srcOrd="0" destOrd="1" presId="urn:microsoft.com/office/officeart/2005/8/layout/hList1"/>
    <dgm:cxn modelId="{51D3AF44-AEE8-495E-9821-894A97F21CE0}" type="presOf" srcId="{639B7E4B-4590-4F28-9BF3-B311329BA624}" destId="{4C8F01F3-F847-4069-B95A-A5B63615F9C8}" srcOrd="0" destOrd="0" presId="urn:microsoft.com/office/officeart/2005/8/layout/hList1"/>
    <dgm:cxn modelId="{10CF3B4A-0B7A-42A8-9B0E-9662DC31EB97}" srcId="{84743C30-84AC-4135-85D2-D2AC1183CC0A}" destId="{639B7E4B-4590-4F28-9BF3-B311329BA624}" srcOrd="0" destOrd="0" parTransId="{D68ED519-E001-48E5-8884-2A4466645174}" sibTransId="{1B083BD6-85E4-4C25-A96A-19A345ACB07B}"/>
    <dgm:cxn modelId="{20E4356D-A858-4E63-9D81-21D691D0DABF}" type="presOf" srcId="{12ABBE37-300D-4128-939D-812F0697D2E6}" destId="{09A75B60-F355-4988-8982-BAEA453E1F66}" srcOrd="0" destOrd="1" presId="urn:microsoft.com/office/officeart/2005/8/layout/hList1"/>
    <dgm:cxn modelId="{FA4CD74E-D095-436B-89F5-9D67C940B38A}" srcId="{64DB9447-6039-4A09-AD2B-9AD679478A42}" destId="{12ABBE37-300D-4128-939D-812F0697D2E6}" srcOrd="1" destOrd="0" parTransId="{60E8359F-3BF2-440A-8FA8-86AE4E56D766}" sibTransId="{4BE64180-432A-4E06-8EE1-702B3EE714C1}"/>
    <dgm:cxn modelId="{0E84479A-EAC1-461F-9E4A-B64EF376431D}" type="presOf" srcId="{64DB9447-6039-4A09-AD2B-9AD679478A42}" destId="{64C6F2FD-B7E1-4EC6-83CA-50A8278B4F54}" srcOrd="0" destOrd="0" presId="urn:microsoft.com/office/officeart/2005/8/layout/hList1"/>
    <dgm:cxn modelId="{50B3F59B-C51C-4AA8-995C-CAB4F4E7CD95}" srcId="{84743C30-84AC-4135-85D2-D2AC1183CC0A}" destId="{55F535A6-D891-4E2F-8021-3BC78CCD1DEE}" srcOrd="1" destOrd="0" parTransId="{8CB5AE67-8C92-4955-BD42-2A5A3FC6504E}" sibTransId="{4F4E40BE-2BA2-4B28-BDBA-586AF91FEB93}"/>
    <dgm:cxn modelId="{A4252DA3-FCD4-4EFD-9581-4E33044FD186}" srcId="{32598BE1-0FBA-41DE-84A1-837150D7A6C4}" destId="{CAC3B2C9-1CA8-4399-BC8F-1F1176545B9E}" srcOrd="2" destOrd="0" parTransId="{63D68079-5380-4BE4-A355-2F6226530B93}" sibTransId="{0AE38307-5C6C-4E38-AB1B-B3C78E01F4AF}"/>
    <dgm:cxn modelId="{DE587FA7-16D4-47B5-B5ED-6A3E0E174A29}" srcId="{CAC3B2C9-1CA8-4399-BC8F-1F1176545B9E}" destId="{7DB6FB4D-40DC-48EC-AA55-66D18C175D9A}" srcOrd="1" destOrd="0" parTransId="{417979CD-9DC4-49DF-85FF-C2CAA142D15E}" sibTransId="{124DD086-AB34-4FD3-8DF9-A05464E7393F}"/>
    <dgm:cxn modelId="{EAED2ABE-3413-4693-AD6B-A141FA575865}" type="presOf" srcId="{81C2EC87-63A1-47A3-AD49-D0CDC3944EE9}" destId="{4C8F01F3-F847-4069-B95A-A5B63615F9C8}" srcOrd="0" destOrd="2" presId="urn:microsoft.com/office/officeart/2005/8/layout/hList1"/>
    <dgm:cxn modelId="{A008E3EA-B627-44E7-8733-8D35EABF2576}" srcId="{32598BE1-0FBA-41DE-84A1-837150D7A6C4}" destId="{64DB9447-6039-4A09-AD2B-9AD679478A42}" srcOrd="0" destOrd="0" parTransId="{A9B8FF05-ACBA-4D2F-8A7D-A8875396BE36}" sibTransId="{20738D9A-ABD3-429A-A692-9E39A6869D9B}"/>
    <dgm:cxn modelId="{F47A17F9-D9C3-45EC-A2E2-8105AF123B71}" type="presOf" srcId="{CAC3B2C9-1CA8-4399-BC8F-1F1176545B9E}" destId="{43AF8623-465A-4D5B-838F-6BFE4252E3E7}" srcOrd="0" destOrd="0" presId="urn:microsoft.com/office/officeart/2005/8/layout/hList1"/>
    <dgm:cxn modelId="{B9D296FD-2989-43B4-B2DF-6B3C5A0A77A4}" srcId="{64DB9447-6039-4A09-AD2B-9AD679478A42}" destId="{1CD9118B-C848-4271-B71F-F120FCA30CCF}" srcOrd="0" destOrd="0" parTransId="{C6BD9634-7AD4-4949-B620-147CC2936B27}" sibTransId="{F11C3F77-5C50-4992-A289-AD84C1AF4D87}"/>
    <dgm:cxn modelId="{88F7C207-DE17-4473-A07D-A38F7D2C7F14}" type="presParOf" srcId="{0D4B7463-DB99-4D58-832F-BED24DAEF0D1}" destId="{45F16D67-C454-449C-B5B7-65D93934D6EB}" srcOrd="0" destOrd="0" presId="urn:microsoft.com/office/officeart/2005/8/layout/hList1"/>
    <dgm:cxn modelId="{026B2D43-6B0D-42B8-874F-BDAB3A9B551A}" type="presParOf" srcId="{45F16D67-C454-449C-B5B7-65D93934D6EB}" destId="{64C6F2FD-B7E1-4EC6-83CA-50A8278B4F54}" srcOrd="0" destOrd="0" presId="urn:microsoft.com/office/officeart/2005/8/layout/hList1"/>
    <dgm:cxn modelId="{112326AB-A3B9-4CE2-A761-9834BE5A5AD3}" type="presParOf" srcId="{45F16D67-C454-449C-B5B7-65D93934D6EB}" destId="{09A75B60-F355-4988-8982-BAEA453E1F66}" srcOrd="1" destOrd="0" presId="urn:microsoft.com/office/officeart/2005/8/layout/hList1"/>
    <dgm:cxn modelId="{5F0EAACE-6AD5-4883-87BD-7CC41F626F5A}" type="presParOf" srcId="{0D4B7463-DB99-4D58-832F-BED24DAEF0D1}" destId="{A16AFE24-0CC7-49D8-8071-6ABD07836769}" srcOrd="1" destOrd="0" presId="urn:microsoft.com/office/officeart/2005/8/layout/hList1"/>
    <dgm:cxn modelId="{981D3647-E8D1-44E7-8BEE-CAB46F56B893}" type="presParOf" srcId="{0D4B7463-DB99-4D58-832F-BED24DAEF0D1}" destId="{AB2CB9E0-6AC0-4290-B1B9-DC44E93B8883}" srcOrd="2" destOrd="0" presId="urn:microsoft.com/office/officeart/2005/8/layout/hList1"/>
    <dgm:cxn modelId="{D931B311-6B09-42A6-A91B-EBDFA215AA6A}" type="presParOf" srcId="{AB2CB9E0-6AC0-4290-B1B9-DC44E93B8883}" destId="{8A6ADE26-D4FD-4B92-BAAE-BC3FEAD7544E}" srcOrd="0" destOrd="0" presId="urn:microsoft.com/office/officeart/2005/8/layout/hList1"/>
    <dgm:cxn modelId="{27D29663-6A45-4BD0-89AB-8788EE4E0A54}" type="presParOf" srcId="{AB2CB9E0-6AC0-4290-B1B9-DC44E93B8883}" destId="{4C8F01F3-F847-4069-B95A-A5B63615F9C8}" srcOrd="1" destOrd="0" presId="urn:microsoft.com/office/officeart/2005/8/layout/hList1"/>
    <dgm:cxn modelId="{F1D54011-ABC6-470B-8BD8-7871B1D4F6E5}" type="presParOf" srcId="{0D4B7463-DB99-4D58-832F-BED24DAEF0D1}" destId="{D23CBB9F-AB66-49F8-A8F0-A0036B4B99D9}" srcOrd="3" destOrd="0" presId="urn:microsoft.com/office/officeart/2005/8/layout/hList1"/>
    <dgm:cxn modelId="{BAFCD407-2769-4626-86B0-1388759C75EC}" type="presParOf" srcId="{0D4B7463-DB99-4D58-832F-BED24DAEF0D1}" destId="{37B8AA05-26EC-4F39-AB0D-26149F6B9C6A}" srcOrd="4" destOrd="0" presId="urn:microsoft.com/office/officeart/2005/8/layout/hList1"/>
    <dgm:cxn modelId="{64B71B87-3C58-4929-9492-98B2EB654C8F}" type="presParOf" srcId="{37B8AA05-26EC-4F39-AB0D-26149F6B9C6A}" destId="{43AF8623-465A-4D5B-838F-6BFE4252E3E7}" srcOrd="0" destOrd="0" presId="urn:microsoft.com/office/officeart/2005/8/layout/hList1"/>
    <dgm:cxn modelId="{DCCD3FE9-E0C9-4AB0-B01C-DDF21E068F29}" type="presParOf" srcId="{37B8AA05-26EC-4F39-AB0D-26149F6B9C6A}" destId="{E8C0F684-98CE-4E32-A629-CF8AB3FE18B0}"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9803E867-64A8-4810-B6A5-6598E333E44F}" type="doc">
      <dgm:prSet loTypeId="urn:microsoft.com/office/officeart/2005/8/layout/hList1" loCatId="list" qsTypeId="urn:microsoft.com/office/officeart/2005/8/quickstyle/simple2" qsCatId="simple" csTypeId="urn:microsoft.com/office/officeart/2005/8/colors/colorful4" csCatId="colorful" phldr="1"/>
      <dgm:spPr/>
      <dgm:t>
        <a:bodyPr/>
        <a:lstStyle/>
        <a:p>
          <a:endParaRPr lang="zh-CN" altLang="en-US"/>
        </a:p>
      </dgm:t>
    </dgm:pt>
    <dgm:pt modelId="{4DAA5876-EACF-4689-A54D-6BEB5BED047D}">
      <dgm:prSet phldrT="[文本]"/>
      <dgm:spPr/>
      <dgm:t>
        <a:bodyPr/>
        <a:lstStyle/>
        <a:p>
          <a:r>
            <a:rPr lang="zh-CN" altLang="en-US" b="1">
              <a:latin typeface="Times New Roman" panose="02020603050405020304" pitchFamily="18" charset="0"/>
              <a:cs typeface="Times New Roman" panose="02020603050405020304" pitchFamily="18" charset="0"/>
            </a:rPr>
            <a:t>假设分析</a:t>
          </a:r>
          <a:endParaRPr lang="zh-CN" altLang="en-US" dirty="0"/>
        </a:p>
      </dgm:t>
    </dgm:pt>
    <dgm:pt modelId="{D9354326-CFFD-4AC0-B224-9ADDC3A59B8B}" type="parTrans" cxnId="{ADE98DF1-BF81-4795-AB40-3B0E94F60F30}">
      <dgm:prSet/>
      <dgm:spPr/>
      <dgm:t>
        <a:bodyPr/>
        <a:lstStyle/>
        <a:p>
          <a:endParaRPr lang="zh-CN" altLang="en-US"/>
        </a:p>
      </dgm:t>
    </dgm:pt>
    <dgm:pt modelId="{94EAC547-3CFE-445B-B9F5-24C94470BB09}" type="sibTrans" cxnId="{ADE98DF1-BF81-4795-AB40-3B0E94F60F30}">
      <dgm:prSet/>
      <dgm:spPr/>
      <dgm:t>
        <a:bodyPr/>
        <a:lstStyle/>
        <a:p>
          <a:endParaRPr lang="zh-CN" altLang="en-US"/>
        </a:p>
      </dgm:t>
    </dgm:pt>
    <dgm:pt modelId="{653AAD97-A914-4399-8980-E6AA0CFFEDF1}">
      <dgm:prSet phldrT="[文本]"/>
      <dgm:spPr/>
      <dgm:t>
        <a:bodyPr/>
        <a:lstStyle/>
        <a:p>
          <a:r>
            <a:rPr lang="zh-CN" altLang="en-US" b="1" dirty="0">
              <a:latin typeface="Times New Roman" panose="02020603050405020304" pitchFamily="18" charset="0"/>
              <a:cs typeface="Times New Roman" panose="02020603050405020304" pitchFamily="18" charset="0"/>
            </a:rPr>
            <a:t>检验</a:t>
          </a:r>
          <a:r>
            <a:rPr lang="zh-CN" altLang="en-US" b="1" dirty="0">
              <a:solidFill>
                <a:srgbClr val="7030A0"/>
              </a:solidFill>
              <a:latin typeface="Times New Roman" panose="02020603050405020304" pitchFamily="18" charset="0"/>
              <a:cs typeface="Times New Roman" panose="02020603050405020304" pitchFamily="18" charset="0"/>
            </a:rPr>
            <a:t>假设条件</a:t>
          </a:r>
          <a:r>
            <a:rPr lang="zh-CN" altLang="en-US" b="1" dirty="0">
              <a:latin typeface="Times New Roman" panose="02020603050405020304" pitchFamily="18" charset="0"/>
              <a:cs typeface="Times New Roman" panose="02020603050405020304" pitchFamily="18" charset="0"/>
            </a:rPr>
            <a:t>的有效性</a:t>
          </a:r>
          <a:endParaRPr lang="zh-CN" altLang="en-US" dirty="0"/>
        </a:p>
      </dgm:t>
    </dgm:pt>
    <dgm:pt modelId="{295510AC-DAEF-4682-A812-449C10ACBE8B}" type="parTrans" cxnId="{112F8165-E30E-413E-899F-344F21BCA631}">
      <dgm:prSet/>
      <dgm:spPr/>
      <dgm:t>
        <a:bodyPr/>
        <a:lstStyle/>
        <a:p>
          <a:endParaRPr lang="zh-CN" altLang="en-US"/>
        </a:p>
      </dgm:t>
    </dgm:pt>
    <dgm:pt modelId="{832FBF6D-E549-43C5-BF34-94A63B0CF86E}" type="sibTrans" cxnId="{112F8165-E30E-413E-899F-344F21BCA631}">
      <dgm:prSet/>
      <dgm:spPr/>
      <dgm:t>
        <a:bodyPr/>
        <a:lstStyle/>
        <a:p>
          <a:endParaRPr lang="zh-CN" altLang="en-US"/>
        </a:p>
      </dgm:t>
    </dgm:pt>
    <dgm:pt modelId="{BCBF642E-0A2A-41B9-83CF-975EA254383C}">
      <dgm:prSet phldrT="[文本]"/>
      <dgm:spPr/>
      <dgm:t>
        <a:bodyPr/>
        <a:lstStyle/>
        <a:p>
          <a:r>
            <a:rPr lang="zh-CN" altLang="en-US" b="1" dirty="0">
              <a:latin typeface="Times New Roman" panose="02020603050405020304" pitchFamily="18" charset="0"/>
              <a:cs typeface="Times New Roman" panose="02020603050405020304" pitchFamily="18" charset="0"/>
            </a:rPr>
            <a:t>识别其中的不准确、不稳定、不一致或不完整</a:t>
          </a:r>
          <a:endParaRPr lang="zh-CN" altLang="en-US" dirty="0"/>
        </a:p>
      </dgm:t>
    </dgm:pt>
    <dgm:pt modelId="{E4BF8640-7616-4F20-A03F-8238D7C5E510}" type="parTrans" cxnId="{5D372C10-1E42-4600-BB7B-80AAF3BB0402}">
      <dgm:prSet/>
      <dgm:spPr/>
      <dgm:t>
        <a:bodyPr/>
        <a:lstStyle/>
        <a:p>
          <a:endParaRPr lang="zh-CN" altLang="en-US"/>
        </a:p>
      </dgm:t>
    </dgm:pt>
    <dgm:pt modelId="{1C3D0928-43EC-4F80-BE84-EF0F10D316E8}" type="sibTrans" cxnId="{5D372C10-1E42-4600-BB7B-80AAF3BB0402}">
      <dgm:prSet/>
      <dgm:spPr/>
      <dgm:t>
        <a:bodyPr/>
        <a:lstStyle/>
        <a:p>
          <a:endParaRPr lang="zh-CN" altLang="en-US"/>
        </a:p>
      </dgm:t>
    </dgm:pt>
    <dgm:pt modelId="{0CA8FD4B-9722-4E4C-B945-CADB5E5AFE49}">
      <dgm:prSet phldrT="[文本]"/>
      <dgm:spPr/>
      <dgm:t>
        <a:bodyPr/>
        <a:lstStyle/>
        <a:p>
          <a:r>
            <a:rPr lang="zh-CN" altLang="en-US" b="1">
              <a:latin typeface="Times New Roman" panose="02020603050405020304" pitchFamily="18" charset="0"/>
              <a:cs typeface="Times New Roman" panose="02020603050405020304" pitchFamily="18" charset="0"/>
            </a:rPr>
            <a:t>回顾会</a:t>
          </a:r>
          <a:endParaRPr lang="zh-CN" altLang="en-US" dirty="0"/>
        </a:p>
      </dgm:t>
    </dgm:pt>
    <dgm:pt modelId="{A686D494-984B-45FB-9060-00D945CBDDC2}" type="parTrans" cxnId="{C04F70D6-94F1-4822-AF2C-60119AAC4076}">
      <dgm:prSet/>
      <dgm:spPr/>
      <dgm:t>
        <a:bodyPr/>
        <a:lstStyle/>
        <a:p>
          <a:endParaRPr lang="zh-CN" altLang="en-US"/>
        </a:p>
      </dgm:t>
    </dgm:pt>
    <dgm:pt modelId="{19623172-3410-486D-9AAD-67345758F563}" type="sibTrans" cxnId="{C04F70D6-94F1-4822-AF2C-60119AAC4076}">
      <dgm:prSet/>
      <dgm:spPr/>
      <dgm:t>
        <a:bodyPr/>
        <a:lstStyle/>
        <a:p>
          <a:endParaRPr lang="zh-CN" altLang="en-US"/>
        </a:p>
      </dgm:t>
    </dgm:pt>
    <dgm:pt modelId="{DDB3CB8F-4E58-4673-936F-FBBF6DE56F25}">
      <dgm:prSet/>
      <dgm:spPr/>
      <dgm:t>
        <a:bodyPr/>
        <a:lstStyle/>
        <a:p>
          <a:r>
            <a:rPr lang="zh-CN" altLang="en-US" b="1" dirty="0">
              <a:solidFill>
                <a:srgbClr val="7030A0"/>
              </a:solidFill>
              <a:latin typeface="Times New Roman" panose="02020603050405020304" pitchFamily="18" charset="0"/>
              <a:cs typeface="Times New Roman" panose="02020603050405020304" pitchFamily="18" charset="0"/>
            </a:rPr>
            <a:t>评估系统进展</a:t>
          </a:r>
          <a:r>
            <a:rPr lang="zh-CN" altLang="en-US" b="1" dirty="0">
              <a:latin typeface="Times New Roman" panose="02020603050405020304" pitchFamily="18" charset="0"/>
              <a:cs typeface="Times New Roman" panose="02020603050405020304" pitchFamily="18" charset="0"/>
            </a:rPr>
            <a:t>，审查落后方面</a:t>
          </a:r>
          <a:endParaRPr lang="zh-CN" altLang="en-US" dirty="0"/>
        </a:p>
      </dgm:t>
    </dgm:pt>
    <dgm:pt modelId="{F9F7F564-F4C3-419C-A189-E333042C8AC9}" type="parTrans" cxnId="{5DDA3E92-7B4D-4714-B595-C03ABA4A1F18}">
      <dgm:prSet/>
      <dgm:spPr/>
      <dgm:t>
        <a:bodyPr/>
        <a:lstStyle/>
        <a:p>
          <a:endParaRPr lang="zh-CN" altLang="en-US"/>
        </a:p>
      </dgm:t>
    </dgm:pt>
    <dgm:pt modelId="{B5D6046F-F328-4EA8-AB82-8408E821E343}" type="sibTrans" cxnId="{5DDA3E92-7B4D-4714-B595-C03ABA4A1F18}">
      <dgm:prSet/>
      <dgm:spPr/>
      <dgm:t>
        <a:bodyPr/>
        <a:lstStyle/>
        <a:p>
          <a:endParaRPr lang="zh-CN" altLang="en-US"/>
        </a:p>
      </dgm:t>
    </dgm:pt>
    <dgm:pt modelId="{801EFE3A-A780-4FC6-8343-6D7BEF880C97}">
      <dgm:prSet/>
      <dgm:spPr/>
      <dgm:t>
        <a:bodyPr/>
        <a:lstStyle/>
        <a:p>
          <a:r>
            <a:rPr lang="zh-CN" altLang="en-US" b="1" dirty="0">
              <a:latin typeface="Times New Roman" panose="02020603050405020304" pitchFamily="18" charset="0"/>
              <a:cs typeface="Times New Roman" panose="02020603050405020304" pitchFamily="18" charset="0"/>
            </a:rPr>
            <a:t>讨论与剩余工作相关的和有问题的地方</a:t>
          </a:r>
          <a:endParaRPr lang="zh-CN" altLang="en-US" dirty="0"/>
        </a:p>
      </dgm:t>
    </dgm:pt>
    <dgm:pt modelId="{77990738-AA6E-4028-9554-CF409A380B79}" type="parTrans" cxnId="{D1FFF9B4-8716-4E17-BE0B-4565AA3D5FB4}">
      <dgm:prSet/>
      <dgm:spPr/>
      <dgm:t>
        <a:bodyPr/>
        <a:lstStyle/>
        <a:p>
          <a:endParaRPr lang="zh-CN" altLang="en-US"/>
        </a:p>
      </dgm:t>
    </dgm:pt>
    <dgm:pt modelId="{C92A2E83-6488-49C3-8AEE-A5AD9C371F0C}" type="sibTrans" cxnId="{D1FFF9B4-8716-4E17-BE0B-4565AA3D5FB4}">
      <dgm:prSet/>
      <dgm:spPr/>
      <dgm:t>
        <a:bodyPr/>
        <a:lstStyle/>
        <a:p>
          <a:endParaRPr lang="zh-CN" altLang="en-US"/>
        </a:p>
      </dgm:t>
    </dgm:pt>
    <dgm:pt modelId="{4E8B6F9A-3DD2-46BC-B672-3095B1520C15}">
      <dgm:prSet phldrT="[文本]"/>
      <dgm:spPr/>
      <dgm:t>
        <a:bodyPr/>
        <a:lstStyle/>
        <a:p>
          <a:r>
            <a:rPr lang="en-US" altLang="zh-CN" b="1" dirty="0">
              <a:solidFill>
                <a:srgbClr val="FFFF00"/>
              </a:solidFill>
              <a:latin typeface="Times New Roman" panose="02020603050405020304" pitchFamily="18" charset="0"/>
              <a:cs typeface="Times New Roman" panose="02020603050405020304" pitchFamily="18" charset="0"/>
            </a:rPr>
            <a:t>SWOT</a:t>
          </a:r>
          <a:r>
            <a:rPr lang="zh-CN" altLang="en-US" b="1" dirty="0">
              <a:latin typeface="Times New Roman" panose="02020603050405020304" pitchFamily="18" charset="0"/>
              <a:cs typeface="Times New Roman" panose="02020603050405020304" pitchFamily="18" charset="0"/>
            </a:rPr>
            <a:t>分析</a:t>
          </a:r>
          <a:endParaRPr lang="zh-CN" altLang="en-US" dirty="0"/>
        </a:p>
      </dgm:t>
    </dgm:pt>
    <dgm:pt modelId="{3F5F4C60-F88F-4D75-B5CC-5C643065523A}" type="parTrans" cxnId="{D1DB539F-906E-4F78-84D8-8A3955A77566}">
      <dgm:prSet/>
      <dgm:spPr/>
      <dgm:t>
        <a:bodyPr/>
        <a:lstStyle/>
        <a:p>
          <a:endParaRPr lang="zh-CN" altLang="en-US"/>
        </a:p>
      </dgm:t>
    </dgm:pt>
    <dgm:pt modelId="{1AE9C51C-6B97-4684-925A-822B30D7F3D8}" type="sibTrans" cxnId="{D1DB539F-906E-4F78-84D8-8A3955A77566}">
      <dgm:prSet/>
      <dgm:spPr/>
      <dgm:t>
        <a:bodyPr/>
        <a:lstStyle/>
        <a:p>
          <a:endParaRPr lang="zh-CN" altLang="en-US"/>
        </a:p>
      </dgm:t>
    </dgm:pt>
    <dgm:pt modelId="{CC34D06D-E0C0-4CA0-A8E8-5297AED2BCE1}">
      <dgm:prSet phldrT="[文本]"/>
      <dgm:spPr/>
      <dgm:t>
        <a:bodyPr/>
        <a:lstStyle/>
        <a:p>
          <a:r>
            <a:rPr lang="zh-CN" altLang="en-US" b="1" dirty="0">
              <a:latin typeface="Times New Roman" panose="02020603050405020304" pitchFamily="18" charset="0"/>
              <a:cs typeface="Times New Roman" panose="02020603050405020304" pitchFamily="18" charset="0"/>
            </a:rPr>
            <a:t>从组织</a:t>
          </a:r>
          <a:r>
            <a:rPr lang="zh-CN" altLang="en-US" b="1" dirty="0">
              <a:solidFill>
                <a:srgbClr val="7030A0"/>
              </a:solidFill>
              <a:latin typeface="Times New Roman" panose="02020603050405020304" pitchFamily="18" charset="0"/>
              <a:cs typeface="Times New Roman" panose="02020603050405020304" pitchFamily="18" charset="0"/>
            </a:rPr>
            <a:t>优势</a:t>
          </a:r>
          <a:r>
            <a:rPr lang="en-US" altLang="zh-CN" b="1" dirty="0">
              <a:solidFill>
                <a:srgbClr val="7030A0"/>
              </a:solidFill>
              <a:latin typeface="Times New Roman" panose="02020603050405020304" pitchFamily="18" charset="0"/>
              <a:cs typeface="Times New Roman" panose="02020603050405020304" pitchFamily="18" charset="0"/>
            </a:rPr>
            <a:t>S</a:t>
          </a:r>
          <a:r>
            <a:rPr lang="zh-CN" altLang="en-US" b="1" dirty="0">
              <a:solidFill>
                <a:srgbClr val="7030A0"/>
              </a:solidFill>
              <a:latin typeface="Times New Roman" panose="02020603050405020304" pitchFamily="18" charset="0"/>
              <a:cs typeface="Times New Roman" panose="02020603050405020304" pitchFamily="18" charset="0"/>
            </a:rPr>
            <a:t>、劣势</a:t>
          </a:r>
          <a:r>
            <a:rPr lang="en-US" altLang="zh-CN" b="1" dirty="0">
              <a:solidFill>
                <a:srgbClr val="7030A0"/>
              </a:solidFill>
              <a:latin typeface="Times New Roman" panose="02020603050405020304" pitchFamily="18" charset="0"/>
              <a:cs typeface="Times New Roman" panose="02020603050405020304" pitchFamily="18" charset="0"/>
            </a:rPr>
            <a:t>W</a:t>
          </a:r>
          <a:r>
            <a:rPr lang="zh-CN" altLang="en-US" b="1" dirty="0">
              <a:solidFill>
                <a:srgbClr val="7030A0"/>
              </a:solidFill>
              <a:latin typeface="Times New Roman" panose="02020603050405020304" pitchFamily="18" charset="0"/>
              <a:cs typeface="Times New Roman" panose="02020603050405020304" pitchFamily="18" charset="0"/>
            </a:rPr>
            <a:t>、机会</a:t>
          </a:r>
          <a:r>
            <a:rPr lang="en-US" altLang="zh-CN" b="1" dirty="0">
              <a:solidFill>
                <a:srgbClr val="7030A0"/>
              </a:solidFill>
              <a:latin typeface="Times New Roman" panose="02020603050405020304" pitchFamily="18" charset="0"/>
              <a:cs typeface="Times New Roman" panose="02020603050405020304" pitchFamily="18" charset="0"/>
            </a:rPr>
            <a:t>O</a:t>
          </a:r>
          <a:r>
            <a:rPr lang="zh-CN" altLang="en-US" b="1" dirty="0">
              <a:solidFill>
                <a:srgbClr val="7030A0"/>
              </a:solidFill>
              <a:latin typeface="Times New Roman" panose="02020603050405020304" pitchFamily="18" charset="0"/>
              <a:cs typeface="Times New Roman" panose="02020603050405020304" pitchFamily="18" charset="0"/>
            </a:rPr>
            <a:t>和威胁</a:t>
          </a:r>
          <a:r>
            <a:rPr lang="en-US" altLang="zh-CN" b="1" dirty="0">
              <a:solidFill>
                <a:srgbClr val="7030A0"/>
              </a:solidFill>
              <a:latin typeface="Times New Roman" panose="02020603050405020304" pitchFamily="18" charset="0"/>
              <a:cs typeface="Times New Roman" panose="02020603050405020304" pitchFamily="18" charset="0"/>
            </a:rPr>
            <a:t>T</a:t>
          </a:r>
          <a:r>
            <a:rPr lang="zh-CN" altLang="en-US" b="1" dirty="0">
              <a:latin typeface="Times New Roman" panose="02020603050405020304" pitchFamily="18" charset="0"/>
              <a:cs typeface="Times New Roman" panose="02020603050405020304" pitchFamily="18" charset="0"/>
            </a:rPr>
            <a:t>出发进行考察</a:t>
          </a:r>
          <a:endParaRPr lang="zh-CN" altLang="en-US" dirty="0"/>
        </a:p>
      </dgm:t>
    </dgm:pt>
    <dgm:pt modelId="{C1AEBC27-3459-4BF1-9060-1B65736F616B}" type="parTrans" cxnId="{84E1AC17-A072-4963-BB0F-BC263CE2A314}">
      <dgm:prSet/>
      <dgm:spPr/>
      <dgm:t>
        <a:bodyPr/>
        <a:lstStyle/>
        <a:p>
          <a:endParaRPr lang="zh-CN" altLang="en-US"/>
        </a:p>
      </dgm:t>
    </dgm:pt>
    <dgm:pt modelId="{EFB14303-E969-4B68-B530-D379CB835DE2}" type="sibTrans" cxnId="{84E1AC17-A072-4963-BB0F-BC263CE2A314}">
      <dgm:prSet/>
      <dgm:spPr/>
      <dgm:t>
        <a:bodyPr/>
        <a:lstStyle/>
        <a:p>
          <a:endParaRPr lang="zh-CN" altLang="en-US"/>
        </a:p>
      </dgm:t>
    </dgm:pt>
    <dgm:pt modelId="{8225F487-A929-4794-8AC9-7E1F3C3CB999}">
      <dgm:prSet phldrT="[文本]"/>
      <dgm:spPr/>
      <dgm:t>
        <a:bodyPr/>
        <a:lstStyle/>
        <a:p>
          <a:r>
            <a:rPr lang="zh-CN" altLang="en-US" b="1" dirty="0">
              <a:latin typeface="Times New Roman" panose="02020603050405020304" pitchFamily="18" charset="0"/>
              <a:cs typeface="Times New Roman" panose="02020603050405020304" pitchFamily="18" charset="0"/>
            </a:rPr>
            <a:t>包括项目内部风险，更全面地考虑风险</a:t>
          </a:r>
          <a:endParaRPr lang="zh-CN" altLang="en-US" dirty="0"/>
        </a:p>
      </dgm:t>
    </dgm:pt>
    <dgm:pt modelId="{1FBF838E-663C-45F3-9298-3F8972AD489D}" type="parTrans" cxnId="{A25EED7F-8A11-4C0A-9F68-49A864793C36}">
      <dgm:prSet/>
      <dgm:spPr/>
      <dgm:t>
        <a:bodyPr/>
        <a:lstStyle/>
        <a:p>
          <a:endParaRPr lang="zh-CN" altLang="en-US"/>
        </a:p>
      </dgm:t>
    </dgm:pt>
    <dgm:pt modelId="{F1630637-F14B-4C20-B8AD-F246DA65D070}" type="sibTrans" cxnId="{A25EED7F-8A11-4C0A-9F68-49A864793C36}">
      <dgm:prSet/>
      <dgm:spPr/>
      <dgm:t>
        <a:bodyPr/>
        <a:lstStyle/>
        <a:p>
          <a:endParaRPr lang="zh-CN" altLang="en-US"/>
        </a:p>
      </dgm:t>
    </dgm:pt>
    <dgm:pt modelId="{1AD51277-85DB-4F43-BCB1-E253C9EE14F4}" type="pres">
      <dgm:prSet presAssocID="{9803E867-64A8-4810-B6A5-6598E333E44F}" presName="Name0" presStyleCnt="0">
        <dgm:presLayoutVars>
          <dgm:dir/>
          <dgm:animLvl val="lvl"/>
          <dgm:resizeHandles val="exact"/>
        </dgm:presLayoutVars>
      </dgm:prSet>
      <dgm:spPr/>
    </dgm:pt>
    <dgm:pt modelId="{B041F010-7974-4281-BE09-E6F15DF3EE19}" type="pres">
      <dgm:prSet presAssocID="{4DAA5876-EACF-4689-A54D-6BEB5BED047D}" presName="composite" presStyleCnt="0"/>
      <dgm:spPr/>
    </dgm:pt>
    <dgm:pt modelId="{355E1EF7-B115-474C-9900-B8A60B345D45}" type="pres">
      <dgm:prSet presAssocID="{4DAA5876-EACF-4689-A54D-6BEB5BED047D}" presName="parTx" presStyleLbl="alignNode1" presStyleIdx="0" presStyleCnt="3">
        <dgm:presLayoutVars>
          <dgm:chMax val="0"/>
          <dgm:chPref val="0"/>
          <dgm:bulletEnabled val="1"/>
        </dgm:presLayoutVars>
      </dgm:prSet>
      <dgm:spPr/>
    </dgm:pt>
    <dgm:pt modelId="{F7C8FA16-B59C-4E4B-9EC9-3C27EBDF0220}" type="pres">
      <dgm:prSet presAssocID="{4DAA5876-EACF-4689-A54D-6BEB5BED047D}" presName="desTx" presStyleLbl="alignAccFollowNode1" presStyleIdx="0" presStyleCnt="3">
        <dgm:presLayoutVars>
          <dgm:bulletEnabled val="1"/>
        </dgm:presLayoutVars>
      </dgm:prSet>
      <dgm:spPr/>
    </dgm:pt>
    <dgm:pt modelId="{559281BE-01D2-4714-9139-C2791274BA29}" type="pres">
      <dgm:prSet presAssocID="{94EAC547-3CFE-445B-B9F5-24C94470BB09}" presName="space" presStyleCnt="0"/>
      <dgm:spPr/>
    </dgm:pt>
    <dgm:pt modelId="{1C97A3CF-5D9F-4AF5-A087-2F4F177AC26E}" type="pres">
      <dgm:prSet presAssocID="{0CA8FD4B-9722-4E4C-B945-CADB5E5AFE49}" presName="composite" presStyleCnt="0"/>
      <dgm:spPr/>
    </dgm:pt>
    <dgm:pt modelId="{7EB2FD34-5ED9-4034-A5B4-7582C4A9644D}" type="pres">
      <dgm:prSet presAssocID="{0CA8FD4B-9722-4E4C-B945-CADB5E5AFE49}" presName="parTx" presStyleLbl="alignNode1" presStyleIdx="1" presStyleCnt="3">
        <dgm:presLayoutVars>
          <dgm:chMax val="0"/>
          <dgm:chPref val="0"/>
          <dgm:bulletEnabled val="1"/>
        </dgm:presLayoutVars>
      </dgm:prSet>
      <dgm:spPr/>
    </dgm:pt>
    <dgm:pt modelId="{F567174B-1B76-4F69-BAF8-AB1DAF518992}" type="pres">
      <dgm:prSet presAssocID="{0CA8FD4B-9722-4E4C-B945-CADB5E5AFE49}" presName="desTx" presStyleLbl="alignAccFollowNode1" presStyleIdx="1" presStyleCnt="3">
        <dgm:presLayoutVars>
          <dgm:bulletEnabled val="1"/>
        </dgm:presLayoutVars>
      </dgm:prSet>
      <dgm:spPr/>
    </dgm:pt>
    <dgm:pt modelId="{6B4FB9E4-7EBC-4501-A2F0-094552BCA639}" type="pres">
      <dgm:prSet presAssocID="{19623172-3410-486D-9AAD-67345758F563}" presName="space" presStyleCnt="0"/>
      <dgm:spPr/>
    </dgm:pt>
    <dgm:pt modelId="{67723616-DE3E-4043-8F6F-9FB1BB8D7BA4}" type="pres">
      <dgm:prSet presAssocID="{4E8B6F9A-3DD2-46BC-B672-3095B1520C15}" presName="composite" presStyleCnt="0"/>
      <dgm:spPr/>
    </dgm:pt>
    <dgm:pt modelId="{E33AF02E-7BC8-40EA-9F70-9CD5C0A0ACBD}" type="pres">
      <dgm:prSet presAssocID="{4E8B6F9A-3DD2-46BC-B672-3095B1520C15}" presName="parTx" presStyleLbl="alignNode1" presStyleIdx="2" presStyleCnt="3">
        <dgm:presLayoutVars>
          <dgm:chMax val="0"/>
          <dgm:chPref val="0"/>
          <dgm:bulletEnabled val="1"/>
        </dgm:presLayoutVars>
      </dgm:prSet>
      <dgm:spPr/>
    </dgm:pt>
    <dgm:pt modelId="{765A488F-BC3C-4D74-9A7A-273843743FD5}" type="pres">
      <dgm:prSet presAssocID="{4E8B6F9A-3DD2-46BC-B672-3095B1520C15}" presName="desTx" presStyleLbl="alignAccFollowNode1" presStyleIdx="2" presStyleCnt="3">
        <dgm:presLayoutVars>
          <dgm:bulletEnabled val="1"/>
        </dgm:presLayoutVars>
      </dgm:prSet>
      <dgm:spPr/>
    </dgm:pt>
  </dgm:ptLst>
  <dgm:cxnLst>
    <dgm:cxn modelId="{EC531C02-A1A9-40D1-9ED9-215E62C07D04}" type="presOf" srcId="{4E8B6F9A-3DD2-46BC-B672-3095B1520C15}" destId="{E33AF02E-7BC8-40EA-9F70-9CD5C0A0ACBD}" srcOrd="0" destOrd="0" presId="urn:microsoft.com/office/officeart/2005/8/layout/hList1"/>
    <dgm:cxn modelId="{8DA92303-5BAF-4A57-AE64-8681D71594B0}" type="presOf" srcId="{CC34D06D-E0C0-4CA0-A8E8-5297AED2BCE1}" destId="{765A488F-BC3C-4D74-9A7A-273843743FD5}" srcOrd="0" destOrd="0" presId="urn:microsoft.com/office/officeart/2005/8/layout/hList1"/>
    <dgm:cxn modelId="{5D372C10-1E42-4600-BB7B-80AAF3BB0402}" srcId="{4DAA5876-EACF-4689-A54D-6BEB5BED047D}" destId="{BCBF642E-0A2A-41B9-83CF-975EA254383C}" srcOrd="1" destOrd="0" parTransId="{E4BF8640-7616-4F20-A03F-8238D7C5E510}" sibTransId="{1C3D0928-43EC-4F80-BE84-EF0F10D316E8}"/>
    <dgm:cxn modelId="{84E1AC17-A072-4963-BB0F-BC263CE2A314}" srcId="{4E8B6F9A-3DD2-46BC-B672-3095B1520C15}" destId="{CC34D06D-E0C0-4CA0-A8E8-5297AED2BCE1}" srcOrd="0" destOrd="0" parTransId="{C1AEBC27-3459-4BF1-9060-1B65736F616B}" sibTransId="{EFB14303-E969-4B68-B530-D379CB835DE2}"/>
    <dgm:cxn modelId="{E41C881E-F10C-425D-8676-DF3E3A2979DE}" type="presOf" srcId="{801EFE3A-A780-4FC6-8343-6D7BEF880C97}" destId="{F567174B-1B76-4F69-BAF8-AB1DAF518992}" srcOrd="0" destOrd="1" presId="urn:microsoft.com/office/officeart/2005/8/layout/hList1"/>
    <dgm:cxn modelId="{6F9CB85C-4CCF-4216-B1AE-E717AB6F2D3B}" type="presOf" srcId="{9803E867-64A8-4810-B6A5-6598E333E44F}" destId="{1AD51277-85DB-4F43-BCB1-E253C9EE14F4}" srcOrd="0" destOrd="0" presId="urn:microsoft.com/office/officeart/2005/8/layout/hList1"/>
    <dgm:cxn modelId="{A1B2D664-90A2-4715-AEC1-4B8ECBB0BD29}" type="presOf" srcId="{653AAD97-A914-4399-8980-E6AA0CFFEDF1}" destId="{F7C8FA16-B59C-4E4B-9EC9-3C27EBDF0220}" srcOrd="0" destOrd="0" presId="urn:microsoft.com/office/officeart/2005/8/layout/hList1"/>
    <dgm:cxn modelId="{112F8165-E30E-413E-899F-344F21BCA631}" srcId="{4DAA5876-EACF-4689-A54D-6BEB5BED047D}" destId="{653AAD97-A914-4399-8980-E6AA0CFFEDF1}" srcOrd="0" destOrd="0" parTransId="{295510AC-DAEF-4682-A812-449C10ACBE8B}" sibTransId="{832FBF6D-E549-43C5-BF34-94A63B0CF86E}"/>
    <dgm:cxn modelId="{9BA0DF46-4101-43D0-BB73-6E935B65B366}" type="presOf" srcId="{8225F487-A929-4794-8AC9-7E1F3C3CB999}" destId="{765A488F-BC3C-4D74-9A7A-273843743FD5}" srcOrd="0" destOrd="1" presId="urn:microsoft.com/office/officeart/2005/8/layout/hList1"/>
    <dgm:cxn modelId="{38F5266F-B16B-4F84-8AB2-7BA4BE685F03}" type="presOf" srcId="{4DAA5876-EACF-4689-A54D-6BEB5BED047D}" destId="{355E1EF7-B115-474C-9900-B8A60B345D45}" srcOrd="0" destOrd="0" presId="urn:microsoft.com/office/officeart/2005/8/layout/hList1"/>
    <dgm:cxn modelId="{A25EED7F-8A11-4C0A-9F68-49A864793C36}" srcId="{4E8B6F9A-3DD2-46BC-B672-3095B1520C15}" destId="{8225F487-A929-4794-8AC9-7E1F3C3CB999}" srcOrd="1" destOrd="0" parTransId="{1FBF838E-663C-45F3-9298-3F8972AD489D}" sibTransId="{F1630637-F14B-4C20-B8AD-F246DA65D070}"/>
    <dgm:cxn modelId="{5DDA3E92-7B4D-4714-B595-C03ABA4A1F18}" srcId="{0CA8FD4B-9722-4E4C-B945-CADB5E5AFE49}" destId="{DDB3CB8F-4E58-4673-936F-FBBF6DE56F25}" srcOrd="0" destOrd="0" parTransId="{F9F7F564-F4C3-419C-A189-E333042C8AC9}" sibTransId="{B5D6046F-F328-4EA8-AB82-8408E821E343}"/>
    <dgm:cxn modelId="{D1DB539F-906E-4F78-84D8-8A3955A77566}" srcId="{9803E867-64A8-4810-B6A5-6598E333E44F}" destId="{4E8B6F9A-3DD2-46BC-B672-3095B1520C15}" srcOrd="2" destOrd="0" parTransId="{3F5F4C60-F88F-4D75-B5CC-5C643065523A}" sibTransId="{1AE9C51C-6B97-4684-925A-822B30D7F3D8}"/>
    <dgm:cxn modelId="{D1FFF9B4-8716-4E17-BE0B-4565AA3D5FB4}" srcId="{0CA8FD4B-9722-4E4C-B945-CADB5E5AFE49}" destId="{801EFE3A-A780-4FC6-8343-6D7BEF880C97}" srcOrd="1" destOrd="0" parTransId="{77990738-AA6E-4028-9554-CF409A380B79}" sibTransId="{C92A2E83-6488-49C3-8AEE-A5AD9C371F0C}"/>
    <dgm:cxn modelId="{7AC9C8B6-3250-4766-B8BB-040008BC2E8E}" type="presOf" srcId="{BCBF642E-0A2A-41B9-83CF-975EA254383C}" destId="{F7C8FA16-B59C-4E4B-9EC9-3C27EBDF0220}" srcOrd="0" destOrd="1" presId="urn:microsoft.com/office/officeart/2005/8/layout/hList1"/>
    <dgm:cxn modelId="{C04F70D6-94F1-4822-AF2C-60119AAC4076}" srcId="{9803E867-64A8-4810-B6A5-6598E333E44F}" destId="{0CA8FD4B-9722-4E4C-B945-CADB5E5AFE49}" srcOrd="1" destOrd="0" parTransId="{A686D494-984B-45FB-9060-00D945CBDDC2}" sibTransId="{19623172-3410-486D-9AAD-67345758F563}"/>
    <dgm:cxn modelId="{5A47C5E0-91AE-4126-9625-E9BEDAF07CC7}" type="presOf" srcId="{DDB3CB8F-4E58-4673-936F-FBBF6DE56F25}" destId="{F567174B-1B76-4F69-BAF8-AB1DAF518992}" srcOrd="0" destOrd="0" presId="urn:microsoft.com/office/officeart/2005/8/layout/hList1"/>
    <dgm:cxn modelId="{95BCC4EC-EE2B-4587-BE26-AAE690DD9504}" type="presOf" srcId="{0CA8FD4B-9722-4E4C-B945-CADB5E5AFE49}" destId="{7EB2FD34-5ED9-4034-A5B4-7582C4A9644D}" srcOrd="0" destOrd="0" presId="urn:microsoft.com/office/officeart/2005/8/layout/hList1"/>
    <dgm:cxn modelId="{ADE98DF1-BF81-4795-AB40-3B0E94F60F30}" srcId="{9803E867-64A8-4810-B6A5-6598E333E44F}" destId="{4DAA5876-EACF-4689-A54D-6BEB5BED047D}" srcOrd="0" destOrd="0" parTransId="{D9354326-CFFD-4AC0-B224-9ADDC3A59B8B}" sibTransId="{94EAC547-3CFE-445B-B9F5-24C94470BB09}"/>
    <dgm:cxn modelId="{CB0C6978-7CA5-4C67-9280-382129593C2C}" type="presParOf" srcId="{1AD51277-85DB-4F43-BCB1-E253C9EE14F4}" destId="{B041F010-7974-4281-BE09-E6F15DF3EE19}" srcOrd="0" destOrd="0" presId="urn:microsoft.com/office/officeart/2005/8/layout/hList1"/>
    <dgm:cxn modelId="{7830BF1C-2AB9-4325-8979-0617B1D8B59B}" type="presParOf" srcId="{B041F010-7974-4281-BE09-E6F15DF3EE19}" destId="{355E1EF7-B115-474C-9900-B8A60B345D45}" srcOrd="0" destOrd="0" presId="urn:microsoft.com/office/officeart/2005/8/layout/hList1"/>
    <dgm:cxn modelId="{44908F88-2BAA-4E43-8665-1735EFBEFEA6}" type="presParOf" srcId="{B041F010-7974-4281-BE09-E6F15DF3EE19}" destId="{F7C8FA16-B59C-4E4B-9EC9-3C27EBDF0220}" srcOrd="1" destOrd="0" presId="urn:microsoft.com/office/officeart/2005/8/layout/hList1"/>
    <dgm:cxn modelId="{F1499B84-F7E2-4E4A-82C0-8883EB49E7FE}" type="presParOf" srcId="{1AD51277-85DB-4F43-BCB1-E253C9EE14F4}" destId="{559281BE-01D2-4714-9139-C2791274BA29}" srcOrd="1" destOrd="0" presId="urn:microsoft.com/office/officeart/2005/8/layout/hList1"/>
    <dgm:cxn modelId="{8D51A342-14DF-4FDF-AB0D-39476FF22460}" type="presParOf" srcId="{1AD51277-85DB-4F43-BCB1-E253C9EE14F4}" destId="{1C97A3CF-5D9F-4AF5-A087-2F4F177AC26E}" srcOrd="2" destOrd="0" presId="urn:microsoft.com/office/officeart/2005/8/layout/hList1"/>
    <dgm:cxn modelId="{C7998A04-F4AC-4C55-B323-C992C89A9384}" type="presParOf" srcId="{1C97A3CF-5D9F-4AF5-A087-2F4F177AC26E}" destId="{7EB2FD34-5ED9-4034-A5B4-7582C4A9644D}" srcOrd="0" destOrd="0" presId="urn:microsoft.com/office/officeart/2005/8/layout/hList1"/>
    <dgm:cxn modelId="{7C0513EC-677D-4311-B53A-F315B883B166}" type="presParOf" srcId="{1C97A3CF-5D9F-4AF5-A087-2F4F177AC26E}" destId="{F567174B-1B76-4F69-BAF8-AB1DAF518992}" srcOrd="1" destOrd="0" presId="urn:microsoft.com/office/officeart/2005/8/layout/hList1"/>
    <dgm:cxn modelId="{D6C443A0-EC29-41ED-B71C-52F5DB9087A0}" type="presParOf" srcId="{1AD51277-85DB-4F43-BCB1-E253C9EE14F4}" destId="{6B4FB9E4-7EBC-4501-A2F0-094552BCA639}" srcOrd="3" destOrd="0" presId="urn:microsoft.com/office/officeart/2005/8/layout/hList1"/>
    <dgm:cxn modelId="{C8DF0EB4-4F8B-4DF8-A281-1CA36E7D60DE}" type="presParOf" srcId="{1AD51277-85DB-4F43-BCB1-E253C9EE14F4}" destId="{67723616-DE3E-4043-8F6F-9FB1BB8D7BA4}" srcOrd="4" destOrd="0" presId="urn:microsoft.com/office/officeart/2005/8/layout/hList1"/>
    <dgm:cxn modelId="{086F6929-3516-47D1-80BE-085DE251A89E}" type="presParOf" srcId="{67723616-DE3E-4043-8F6F-9FB1BB8D7BA4}" destId="{E33AF02E-7BC8-40EA-9F70-9CD5C0A0ACBD}" srcOrd="0" destOrd="0" presId="urn:microsoft.com/office/officeart/2005/8/layout/hList1"/>
    <dgm:cxn modelId="{DA527505-139D-42DD-A872-5C60AE5E3847}" type="presParOf" srcId="{67723616-DE3E-4043-8F6F-9FB1BB8D7BA4}" destId="{765A488F-BC3C-4D74-9A7A-273843743FD5}"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C84AC94-A100-42A0-8072-4CF8F7898D46}" type="doc">
      <dgm:prSet loTypeId="urn:microsoft.com/office/officeart/2005/8/layout/venn1" loCatId="relationship" qsTypeId="urn:microsoft.com/office/officeart/2005/8/quickstyle/simple1" qsCatId="simple" csTypeId="urn:microsoft.com/office/officeart/2005/8/colors/colorful4" csCatId="colorful" phldr="1"/>
      <dgm:spPr/>
    </dgm:pt>
    <dgm:pt modelId="{5B926B59-99C2-4B3C-A51C-DE055AF4C152}">
      <dgm:prSet phldrT="[文本]" custT="1"/>
      <dgm:spPr/>
      <dgm:t>
        <a:bodyPr/>
        <a:lstStyle/>
        <a:p>
          <a:r>
            <a:rPr lang="zh-CN" altLang="en-US" sz="1800" b="0" dirty="0"/>
            <a:t>项目的独特性</a:t>
          </a:r>
        </a:p>
      </dgm:t>
    </dgm:pt>
    <dgm:pt modelId="{DCF79456-1ED5-499E-BC06-C96AA89262E9}" type="parTrans" cxnId="{0606B841-7E63-43A0-B2BC-52777136560A}">
      <dgm:prSet/>
      <dgm:spPr/>
      <dgm:t>
        <a:bodyPr/>
        <a:lstStyle/>
        <a:p>
          <a:endParaRPr lang="zh-CN" altLang="en-US" sz="1800" b="0"/>
        </a:p>
      </dgm:t>
    </dgm:pt>
    <dgm:pt modelId="{C7156101-A1BB-4255-999A-2E5490A8220B}" type="sibTrans" cxnId="{0606B841-7E63-43A0-B2BC-52777136560A}">
      <dgm:prSet/>
      <dgm:spPr/>
      <dgm:t>
        <a:bodyPr/>
        <a:lstStyle/>
        <a:p>
          <a:endParaRPr lang="zh-CN" altLang="en-US" sz="1800" b="0"/>
        </a:p>
      </dgm:t>
    </dgm:pt>
    <dgm:pt modelId="{BE7619A9-C623-4FBB-9215-BA9791D74DDD}">
      <dgm:prSet phldrT="[文本]" custT="1"/>
      <dgm:spPr/>
      <dgm:t>
        <a:bodyPr/>
        <a:lstStyle/>
        <a:p>
          <a:r>
            <a:rPr lang="zh-CN" altLang="en-US" sz="1800" b="0" i="0" dirty="0"/>
            <a:t>可能相互冲突和不断变化的干系人期望</a:t>
          </a:r>
          <a:br>
            <a:rPr lang="zh-CN" altLang="en-US" sz="1800" b="0" dirty="0"/>
          </a:br>
          <a:endParaRPr lang="zh-CN" altLang="en-US" sz="1800" b="0" dirty="0"/>
        </a:p>
      </dgm:t>
    </dgm:pt>
    <dgm:pt modelId="{5AD6D0B5-7FB1-4DB8-A0B8-262582EF4FF0}" type="parTrans" cxnId="{06D9E9B1-07C3-4967-A0E5-31F79A6073EA}">
      <dgm:prSet/>
      <dgm:spPr/>
      <dgm:t>
        <a:bodyPr/>
        <a:lstStyle/>
        <a:p>
          <a:endParaRPr lang="zh-CN" altLang="en-US" sz="1800" b="0"/>
        </a:p>
      </dgm:t>
    </dgm:pt>
    <dgm:pt modelId="{F71AC2D6-D72D-4F9C-8041-6643C56828B4}" type="sibTrans" cxnId="{06D9E9B1-07C3-4967-A0E5-31F79A6073EA}">
      <dgm:prSet/>
      <dgm:spPr/>
      <dgm:t>
        <a:bodyPr/>
        <a:lstStyle/>
        <a:p>
          <a:endParaRPr lang="zh-CN" altLang="en-US" sz="1800" b="0"/>
        </a:p>
      </dgm:t>
    </dgm:pt>
    <dgm:pt modelId="{6EB729F2-499B-4CC0-A595-C4069E561711}">
      <dgm:prSet phldrT="[文本]" custT="1"/>
      <dgm:spPr/>
      <dgm:t>
        <a:bodyPr/>
        <a:lstStyle/>
        <a:p>
          <a:r>
            <a:rPr lang="zh-CN" altLang="en-US" sz="1800" b="0" i="0" dirty="0"/>
            <a:t>各种制约因素和假设条件</a:t>
          </a:r>
          <a:endParaRPr lang="zh-CN" altLang="en-US" sz="1800" b="0" dirty="0"/>
        </a:p>
      </dgm:t>
    </dgm:pt>
    <dgm:pt modelId="{EA0F4E4F-EB0A-4111-BD1F-0BF4B401D405}" type="parTrans" cxnId="{6D7A54E4-8304-4C10-915C-929842EA25E6}">
      <dgm:prSet/>
      <dgm:spPr/>
      <dgm:t>
        <a:bodyPr/>
        <a:lstStyle/>
        <a:p>
          <a:endParaRPr lang="zh-CN" altLang="en-US" sz="1800" b="0"/>
        </a:p>
      </dgm:t>
    </dgm:pt>
    <dgm:pt modelId="{238A56C9-5ED0-4AA2-9BB0-365214B719DA}" type="sibTrans" cxnId="{6D7A54E4-8304-4C10-915C-929842EA25E6}">
      <dgm:prSet/>
      <dgm:spPr/>
      <dgm:t>
        <a:bodyPr/>
        <a:lstStyle/>
        <a:p>
          <a:endParaRPr lang="zh-CN" altLang="en-US" sz="1800" b="0"/>
        </a:p>
      </dgm:t>
    </dgm:pt>
    <dgm:pt modelId="{E9963897-A2A6-427C-B643-CC715CD07957}" type="pres">
      <dgm:prSet presAssocID="{DC84AC94-A100-42A0-8072-4CF8F7898D46}" presName="compositeShape" presStyleCnt="0">
        <dgm:presLayoutVars>
          <dgm:chMax val="7"/>
          <dgm:dir/>
          <dgm:resizeHandles val="exact"/>
        </dgm:presLayoutVars>
      </dgm:prSet>
      <dgm:spPr/>
    </dgm:pt>
    <dgm:pt modelId="{45A36946-79E4-44CD-9A5E-A06C2C7154CA}" type="pres">
      <dgm:prSet presAssocID="{5B926B59-99C2-4B3C-A51C-DE055AF4C152}" presName="circ1" presStyleLbl="vennNode1" presStyleIdx="0" presStyleCnt="3"/>
      <dgm:spPr/>
    </dgm:pt>
    <dgm:pt modelId="{F0CD8515-6BDF-4CDC-A0B7-CC86A69B261E}" type="pres">
      <dgm:prSet presAssocID="{5B926B59-99C2-4B3C-A51C-DE055AF4C152}" presName="circ1Tx" presStyleLbl="revTx" presStyleIdx="0" presStyleCnt="0">
        <dgm:presLayoutVars>
          <dgm:chMax val="0"/>
          <dgm:chPref val="0"/>
          <dgm:bulletEnabled val="1"/>
        </dgm:presLayoutVars>
      </dgm:prSet>
      <dgm:spPr/>
    </dgm:pt>
    <dgm:pt modelId="{ABC060C4-0AA3-40F9-9E29-CC10E85F5926}" type="pres">
      <dgm:prSet presAssocID="{BE7619A9-C623-4FBB-9215-BA9791D74DDD}" presName="circ2" presStyleLbl="vennNode1" presStyleIdx="1" presStyleCnt="3"/>
      <dgm:spPr/>
    </dgm:pt>
    <dgm:pt modelId="{12318703-7D29-4070-9780-5231E492582A}" type="pres">
      <dgm:prSet presAssocID="{BE7619A9-C623-4FBB-9215-BA9791D74DDD}" presName="circ2Tx" presStyleLbl="revTx" presStyleIdx="0" presStyleCnt="0">
        <dgm:presLayoutVars>
          <dgm:chMax val="0"/>
          <dgm:chPref val="0"/>
          <dgm:bulletEnabled val="1"/>
        </dgm:presLayoutVars>
      </dgm:prSet>
      <dgm:spPr/>
    </dgm:pt>
    <dgm:pt modelId="{39D72122-EBF5-4844-871A-4CEFD8BE7AAB}" type="pres">
      <dgm:prSet presAssocID="{6EB729F2-499B-4CC0-A595-C4069E561711}" presName="circ3" presStyleLbl="vennNode1" presStyleIdx="2" presStyleCnt="3"/>
      <dgm:spPr/>
    </dgm:pt>
    <dgm:pt modelId="{A28D976F-9E3D-4E51-A460-E289522654BA}" type="pres">
      <dgm:prSet presAssocID="{6EB729F2-499B-4CC0-A595-C4069E561711}" presName="circ3Tx" presStyleLbl="revTx" presStyleIdx="0" presStyleCnt="0">
        <dgm:presLayoutVars>
          <dgm:chMax val="0"/>
          <dgm:chPref val="0"/>
          <dgm:bulletEnabled val="1"/>
        </dgm:presLayoutVars>
      </dgm:prSet>
      <dgm:spPr/>
    </dgm:pt>
  </dgm:ptLst>
  <dgm:cxnLst>
    <dgm:cxn modelId="{9B97691C-F892-46A2-83AE-C45EF2437AA8}" type="presOf" srcId="{5B926B59-99C2-4B3C-A51C-DE055AF4C152}" destId="{F0CD8515-6BDF-4CDC-A0B7-CC86A69B261E}" srcOrd="1" destOrd="0" presId="urn:microsoft.com/office/officeart/2005/8/layout/venn1"/>
    <dgm:cxn modelId="{33ED0A5F-DF88-4768-A63C-ED49B9A678F0}" type="presOf" srcId="{5B926B59-99C2-4B3C-A51C-DE055AF4C152}" destId="{45A36946-79E4-44CD-9A5E-A06C2C7154CA}" srcOrd="0" destOrd="0" presId="urn:microsoft.com/office/officeart/2005/8/layout/venn1"/>
    <dgm:cxn modelId="{0606B841-7E63-43A0-B2BC-52777136560A}" srcId="{DC84AC94-A100-42A0-8072-4CF8F7898D46}" destId="{5B926B59-99C2-4B3C-A51C-DE055AF4C152}" srcOrd="0" destOrd="0" parTransId="{DCF79456-1ED5-499E-BC06-C96AA89262E9}" sibTransId="{C7156101-A1BB-4255-999A-2E5490A8220B}"/>
    <dgm:cxn modelId="{1305FA6E-E807-4F12-942D-02AAA95BBEBC}" type="presOf" srcId="{6EB729F2-499B-4CC0-A595-C4069E561711}" destId="{A28D976F-9E3D-4E51-A460-E289522654BA}" srcOrd="1" destOrd="0" presId="urn:microsoft.com/office/officeart/2005/8/layout/venn1"/>
    <dgm:cxn modelId="{8ED00C7A-E5CE-457E-AFAC-DE74D760354A}" type="presOf" srcId="{BE7619A9-C623-4FBB-9215-BA9791D74DDD}" destId="{ABC060C4-0AA3-40F9-9E29-CC10E85F5926}" srcOrd="0" destOrd="0" presId="urn:microsoft.com/office/officeart/2005/8/layout/venn1"/>
    <dgm:cxn modelId="{C878C35A-EC4C-4E1E-B629-1CF573608B5D}" type="presOf" srcId="{DC84AC94-A100-42A0-8072-4CF8F7898D46}" destId="{E9963897-A2A6-427C-B643-CC715CD07957}" srcOrd="0" destOrd="0" presId="urn:microsoft.com/office/officeart/2005/8/layout/venn1"/>
    <dgm:cxn modelId="{7EC8918E-B6D0-4887-9916-BB431CF91D2B}" type="presOf" srcId="{6EB729F2-499B-4CC0-A595-C4069E561711}" destId="{39D72122-EBF5-4844-871A-4CEFD8BE7AAB}" srcOrd="0" destOrd="0" presId="urn:microsoft.com/office/officeart/2005/8/layout/venn1"/>
    <dgm:cxn modelId="{06D9E9B1-07C3-4967-A0E5-31F79A6073EA}" srcId="{DC84AC94-A100-42A0-8072-4CF8F7898D46}" destId="{BE7619A9-C623-4FBB-9215-BA9791D74DDD}" srcOrd="1" destOrd="0" parTransId="{5AD6D0B5-7FB1-4DB8-A0B8-262582EF4FF0}" sibTransId="{F71AC2D6-D72D-4F9C-8041-6643C56828B4}"/>
    <dgm:cxn modelId="{13FDBCBD-4F23-4B52-9683-BD331B8F72DE}" type="presOf" srcId="{BE7619A9-C623-4FBB-9215-BA9791D74DDD}" destId="{12318703-7D29-4070-9780-5231E492582A}" srcOrd="1" destOrd="0" presId="urn:microsoft.com/office/officeart/2005/8/layout/venn1"/>
    <dgm:cxn modelId="{6D7A54E4-8304-4C10-915C-929842EA25E6}" srcId="{DC84AC94-A100-42A0-8072-4CF8F7898D46}" destId="{6EB729F2-499B-4CC0-A595-C4069E561711}" srcOrd="2" destOrd="0" parTransId="{EA0F4E4F-EB0A-4111-BD1F-0BF4B401D405}" sibTransId="{238A56C9-5ED0-4AA2-9BB0-365214B719DA}"/>
    <dgm:cxn modelId="{81C9ED27-50C2-4438-9220-BD98ABB7BB30}" type="presParOf" srcId="{E9963897-A2A6-427C-B643-CC715CD07957}" destId="{45A36946-79E4-44CD-9A5E-A06C2C7154CA}" srcOrd="0" destOrd="0" presId="urn:microsoft.com/office/officeart/2005/8/layout/venn1"/>
    <dgm:cxn modelId="{487BE66D-1344-4AEA-98D7-3A89C4F0E497}" type="presParOf" srcId="{E9963897-A2A6-427C-B643-CC715CD07957}" destId="{F0CD8515-6BDF-4CDC-A0B7-CC86A69B261E}" srcOrd="1" destOrd="0" presId="urn:microsoft.com/office/officeart/2005/8/layout/venn1"/>
    <dgm:cxn modelId="{494A71A2-0717-454D-868D-1C974F4DDE12}" type="presParOf" srcId="{E9963897-A2A6-427C-B643-CC715CD07957}" destId="{ABC060C4-0AA3-40F9-9E29-CC10E85F5926}" srcOrd="2" destOrd="0" presId="urn:microsoft.com/office/officeart/2005/8/layout/venn1"/>
    <dgm:cxn modelId="{7A238BA7-C240-4FD0-917C-41A54CDFAB93}" type="presParOf" srcId="{E9963897-A2A6-427C-B643-CC715CD07957}" destId="{12318703-7D29-4070-9780-5231E492582A}" srcOrd="3" destOrd="0" presId="urn:microsoft.com/office/officeart/2005/8/layout/venn1"/>
    <dgm:cxn modelId="{2A209F60-CF1D-4CE5-8B2A-94C933A394B9}" type="presParOf" srcId="{E9963897-A2A6-427C-B643-CC715CD07957}" destId="{39D72122-EBF5-4844-871A-4CEFD8BE7AAB}" srcOrd="4" destOrd="0" presId="urn:microsoft.com/office/officeart/2005/8/layout/venn1"/>
    <dgm:cxn modelId="{BF1FB8CD-68DB-4EA9-B109-411337AE6DA8}" type="presParOf" srcId="{E9963897-A2A6-427C-B643-CC715CD07957}" destId="{A28D976F-9E3D-4E51-A460-E289522654BA}" srcOrd="5"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9A5EA5F9-B5F9-4A73-8AD0-9930869C09AB}" type="doc">
      <dgm:prSet loTypeId="urn:microsoft.com/office/officeart/2005/8/layout/process1" loCatId="process" qsTypeId="urn:microsoft.com/office/officeart/2005/8/quickstyle/simple1" qsCatId="simple" csTypeId="urn:microsoft.com/office/officeart/2005/8/colors/accent3_3" csCatId="accent3" phldr="1"/>
      <dgm:spPr/>
    </dgm:pt>
    <dgm:pt modelId="{53398F64-A074-4729-9975-D752E97F4A80}">
      <dgm:prSet phldrT="[文本]" custT="1"/>
      <dgm:spPr/>
      <dgm:t>
        <a:bodyPr/>
        <a:lstStyle/>
        <a:p>
          <a:pPr algn="ctr"/>
          <a:r>
            <a:rPr lang="zh-CN" altLang="en-US" sz="1800" b="1" dirty="0">
              <a:solidFill>
                <a:srgbClr val="FFFF00"/>
              </a:solidFill>
            </a:rPr>
            <a:t>输入</a:t>
          </a:r>
          <a:endParaRPr lang="en-US" altLang="zh-CN" sz="1800" b="1" dirty="0">
            <a:solidFill>
              <a:srgbClr val="FFFF00"/>
            </a:solidFill>
          </a:endParaRPr>
        </a:p>
        <a:p>
          <a:pPr algn="l"/>
          <a:r>
            <a:rPr lang="en-US" altLang="zh-CN" sz="1800" dirty="0"/>
            <a:t>1. </a:t>
          </a:r>
          <a:r>
            <a:rPr lang="zh-CN" altLang="en-US" sz="1800" dirty="0"/>
            <a:t>风险管理计划</a:t>
          </a:r>
          <a:endParaRPr lang="en-US" altLang="zh-CN" sz="1800" dirty="0"/>
        </a:p>
        <a:p>
          <a:pPr algn="l"/>
          <a:r>
            <a:rPr lang="en-US" altLang="zh-CN" sz="1800" dirty="0"/>
            <a:t>2. </a:t>
          </a:r>
          <a:r>
            <a:rPr lang="zh-CN" altLang="en-US" sz="1800" dirty="0"/>
            <a:t>范围、进度、成本、人力资源、采购等领域内的相关项目文件</a:t>
          </a:r>
          <a:endParaRPr lang="en-US" altLang="zh-CN" sz="1800" dirty="0"/>
        </a:p>
      </dgm:t>
    </dgm:pt>
    <dgm:pt modelId="{3C43FA13-B578-4D0A-8399-4DA399340D75}" type="parTrans" cxnId="{17045758-51F7-45F7-A29E-7D5C86693AD3}">
      <dgm:prSet/>
      <dgm:spPr/>
      <dgm:t>
        <a:bodyPr/>
        <a:lstStyle/>
        <a:p>
          <a:endParaRPr lang="zh-CN" altLang="en-US" sz="1400"/>
        </a:p>
      </dgm:t>
    </dgm:pt>
    <dgm:pt modelId="{A175531B-4542-4CFF-8846-BD100261BCBE}" type="sibTrans" cxnId="{17045758-51F7-45F7-A29E-7D5C86693AD3}">
      <dgm:prSet custT="1"/>
      <dgm:spPr/>
      <dgm:t>
        <a:bodyPr/>
        <a:lstStyle/>
        <a:p>
          <a:endParaRPr lang="zh-CN" altLang="en-US" sz="1600" dirty="0"/>
        </a:p>
      </dgm:t>
    </dgm:pt>
    <dgm:pt modelId="{1563041D-95F2-444C-8A39-7C5C04774D34}">
      <dgm:prSet phldrT="[文本]" custT="1"/>
      <dgm:spPr/>
      <dgm:t>
        <a:bodyPr/>
        <a:lstStyle/>
        <a:p>
          <a:pPr algn="ctr">
            <a:lnSpc>
              <a:spcPct val="100000"/>
            </a:lnSpc>
            <a:spcAft>
              <a:spcPts val="0"/>
            </a:spcAft>
          </a:pPr>
          <a:r>
            <a:rPr lang="zh-CN" altLang="en-US" sz="2000" b="1" dirty="0">
              <a:solidFill>
                <a:srgbClr val="FFFF00"/>
              </a:solidFill>
            </a:rPr>
            <a:t>工具与技术</a:t>
          </a:r>
          <a:endParaRPr lang="en-US" altLang="zh-CN" sz="2000" b="1" dirty="0">
            <a:solidFill>
              <a:srgbClr val="FFFF00"/>
            </a:solidFill>
          </a:endParaRPr>
        </a:p>
        <a:p>
          <a:pPr>
            <a:lnSpc>
              <a:spcPct val="100000"/>
            </a:lnSpc>
            <a:spcAft>
              <a:spcPts val="0"/>
            </a:spcAft>
          </a:pPr>
          <a:r>
            <a:rPr lang="en-US" altLang="zh-CN" sz="2000" b="0" dirty="0"/>
            <a:t>1. </a:t>
          </a:r>
          <a:r>
            <a:rPr lang="zh-CN" altLang="zh-CN" sz="2000" b="0" dirty="0"/>
            <a:t>专家判断</a:t>
          </a:r>
          <a:endParaRPr lang="en-US" altLang="zh-CN" sz="2000" b="0" dirty="0"/>
        </a:p>
        <a:p>
          <a:pPr>
            <a:lnSpc>
              <a:spcPct val="100000"/>
            </a:lnSpc>
            <a:spcAft>
              <a:spcPts val="0"/>
            </a:spcAft>
          </a:pPr>
          <a:r>
            <a:rPr lang="en-US" altLang="zh-CN" sz="2000" b="0" dirty="0"/>
            <a:t>2. </a:t>
          </a:r>
          <a:r>
            <a:rPr lang="zh-CN" altLang="en-US" sz="2000" b="0" dirty="0"/>
            <a:t>会议</a:t>
          </a:r>
          <a:endParaRPr lang="en-US" altLang="zh-CN" sz="2000" b="0" dirty="0"/>
        </a:p>
        <a:p>
          <a:pPr>
            <a:lnSpc>
              <a:spcPct val="100000"/>
            </a:lnSpc>
            <a:spcAft>
              <a:spcPts val="0"/>
            </a:spcAft>
          </a:pPr>
          <a:r>
            <a:rPr lang="en-US" altLang="zh-CN" sz="2000" b="0" dirty="0">
              <a:solidFill>
                <a:schemeClr val="bg1"/>
              </a:solidFill>
            </a:rPr>
            <a:t>3. </a:t>
          </a:r>
          <a:r>
            <a:rPr lang="zh-CN" altLang="en-US" sz="2000" b="0" dirty="0">
              <a:solidFill>
                <a:schemeClr val="bg1"/>
              </a:solidFill>
            </a:rPr>
            <a:t>其他</a:t>
          </a:r>
        </a:p>
      </dgm:t>
    </dgm:pt>
    <dgm:pt modelId="{73F3596D-7F00-43B1-B90A-86A35ADFD8FA}" type="parTrans" cxnId="{6155B341-5A94-40F3-8600-8929D794BE5C}">
      <dgm:prSet/>
      <dgm:spPr/>
      <dgm:t>
        <a:bodyPr/>
        <a:lstStyle/>
        <a:p>
          <a:endParaRPr lang="zh-CN" altLang="en-US" sz="1400"/>
        </a:p>
      </dgm:t>
    </dgm:pt>
    <dgm:pt modelId="{833EC2E9-2541-4144-AC4E-5B3F8192061B}" type="sibTrans" cxnId="{6155B341-5A94-40F3-8600-8929D794BE5C}">
      <dgm:prSet custT="1"/>
      <dgm:spPr/>
      <dgm:t>
        <a:bodyPr/>
        <a:lstStyle/>
        <a:p>
          <a:endParaRPr lang="zh-CN" altLang="en-US" sz="1600"/>
        </a:p>
      </dgm:t>
    </dgm:pt>
    <dgm:pt modelId="{0CDCD813-F583-4CC4-B042-0B7DB2D0C407}">
      <dgm:prSet phldrT="[文本]" custT="1"/>
      <dgm:spPr/>
      <dgm:t>
        <a:bodyPr/>
        <a:lstStyle/>
        <a:p>
          <a:pPr algn="ctr"/>
          <a:r>
            <a:rPr lang="zh-CN" altLang="en-US" sz="2000" b="1" dirty="0">
              <a:solidFill>
                <a:srgbClr val="FFFF00"/>
              </a:solidFill>
            </a:rPr>
            <a:t>输出</a:t>
          </a:r>
          <a:endParaRPr lang="en-US" altLang="zh-CN" sz="2000" b="1" dirty="0">
            <a:solidFill>
              <a:srgbClr val="FFFF00"/>
            </a:solidFill>
          </a:endParaRPr>
        </a:p>
        <a:p>
          <a:pPr algn="l"/>
          <a:r>
            <a:rPr lang="en-US" altLang="zh-CN" sz="2000" dirty="0">
              <a:solidFill>
                <a:srgbClr val="FFC000"/>
              </a:solidFill>
            </a:rPr>
            <a:t>1</a:t>
          </a:r>
          <a:r>
            <a:rPr lang="zh-CN" altLang="en-US" sz="2000" dirty="0">
              <a:solidFill>
                <a:srgbClr val="FFC000"/>
              </a:solidFill>
            </a:rPr>
            <a:t>、风险登记册</a:t>
          </a:r>
          <a:endParaRPr lang="en-US" altLang="zh-CN" sz="2000" dirty="0">
            <a:solidFill>
              <a:srgbClr val="FFC000"/>
            </a:solidFill>
          </a:endParaRPr>
        </a:p>
        <a:p>
          <a:pPr algn="l"/>
          <a:r>
            <a:rPr lang="en-US" altLang="zh-CN" sz="2000" dirty="0">
              <a:solidFill>
                <a:srgbClr val="FFC000"/>
              </a:solidFill>
            </a:rPr>
            <a:t>2</a:t>
          </a:r>
          <a:r>
            <a:rPr lang="zh-CN" altLang="en-US" sz="2000" dirty="0">
              <a:solidFill>
                <a:srgbClr val="FFC000"/>
              </a:solidFill>
            </a:rPr>
            <a:t>、风险报告</a:t>
          </a:r>
          <a:endParaRPr lang="en-US" altLang="zh-CN" sz="2000" dirty="0">
            <a:solidFill>
              <a:srgbClr val="FFC000"/>
            </a:solidFill>
          </a:endParaRPr>
        </a:p>
        <a:p>
          <a:pPr algn="ctr"/>
          <a:r>
            <a:rPr lang="zh-CN" altLang="en-US" sz="1400" b="0" dirty="0"/>
            <a:t>（不断更新，渐进明细）</a:t>
          </a:r>
        </a:p>
      </dgm:t>
    </dgm:pt>
    <dgm:pt modelId="{6F258F92-A79F-4E83-8AA2-DEA1BDEC3D7D}" type="parTrans" cxnId="{F851316C-9168-4553-85C2-316EA80004BA}">
      <dgm:prSet/>
      <dgm:spPr/>
      <dgm:t>
        <a:bodyPr/>
        <a:lstStyle/>
        <a:p>
          <a:endParaRPr lang="zh-CN" altLang="en-US" sz="1400"/>
        </a:p>
      </dgm:t>
    </dgm:pt>
    <dgm:pt modelId="{D5796963-DF7B-41D7-9DE7-D98AFABABF4C}" type="sibTrans" cxnId="{F851316C-9168-4553-85C2-316EA80004BA}">
      <dgm:prSet/>
      <dgm:spPr/>
      <dgm:t>
        <a:bodyPr/>
        <a:lstStyle/>
        <a:p>
          <a:endParaRPr lang="zh-CN" altLang="en-US" sz="1400"/>
        </a:p>
      </dgm:t>
    </dgm:pt>
    <dgm:pt modelId="{94BD6630-BD40-439F-819B-90324C0282A5}" type="pres">
      <dgm:prSet presAssocID="{9A5EA5F9-B5F9-4A73-8AD0-9930869C09AB}" presName="Name0" presStyleCnt="0">
        <dgm:presLayoutVars>
          <dgm:dir/>
          <dgm:resizeHandles val="exact"/>
        </dgm:presLayoutVars>
      </dgm:prSet>
      <dgm:spPr/>
    </dgm:pt>
    <dgm:pt modelId="{5B457EA7-CB6D-4C42-8647-0B2810702F3E}" type="pres">
      <dgm:prSet presAssocID="{53398F64-A074-4729-9975-D752E97F4A80}" presName="node" presStyleLbl="node1" presStyleIdx="0" presStyleCnt="3" custScaleX="121486">
        <dgm:presLayoutVars>
          <dgm:bulletEnabled val="1"/>
        </dgm:presLayoutVars>
      </dgm:prSet>
      <dgm:spPr/>
    </dgm:pt>
    <dgm:pt modelId="{14652B25-4626-446B-9772-CF707F7DD993}" type="pres">
      <dgm:prSet presAssocID="{A175531B-4542-4CFF-8846-BD100261BCBE}" presName="sibTrans" presStyleLbl="sibTrans2D1" presStyleIdx="0" presStyleCnt="2"/>
      <dgm:spPr/>
    </dgm:pt>
    <dgm:pt modelId="{EE91E61F-8853-4731-A482-AD68C36E6D37}" type="pres">
      <dgm:prSet presAssocID="{A175531B-4542-4CFF-8846-BD100261BCBE}" presName="connectorText" presStyleLbl="sibTrans2D1" presStyleIdx="0" presStyleCnt="2"/>
      <dgm:spPr/>
    </dgm:pt>
    <dgm:pt modelId="{C8D7C99F-054B-458A-BA78-5C1A22ACEBC6}" type="pres">
      <dgm:prSet presAssocID="{1563041D-95F2-444C-8A39-7C5C04774D34}" presName="node" presStyleLbl="node1" presStyleIdx="1" presStyleCnt="3" custScaleX="115374">
        <dgm:presLayoutVars>
          <dgm:bulletEnabled val="1"/>
        </dgm:presLayoutVars>
      </dgm:prSet>
      <dgm:spPr/>
    </dgm:pt>
    <dgm:pt modelId="{464DA894-C465-4F92-9ED2-46AEB669D8E1}" type="pres">
      <dgm:prSet presAssocID="{833EC2E9-2541-4144-AC4E-5B3F8192061B}" presName="sibTrans" presStyleLbl="sibTrans2D1" presStyleIdx="1" presStyleCnt="2"/>
      <dgm:spPr/>
    </dgm:pt>
    <dgm:pt modelId="{912D8875-091D-4BEC-8B18-5EF0527F6663}" type="pres">
      <dgm:prSet presAssocID="{833EC2E9-2541-4144-AC4E-5B3F8192061B}" presName="connectorText" presStyleLbl="sibTrans2D1" presStyleIdx="1" presStyleCnt="2"/>
      <dgm:spPr/>
    </dgm:pt>
    <dgm:pt modelId="{642BD169-43AF-4664-BFC7-EF3BDBC7605C}" type="pres">
      <dgm:prSet presAssocID="{0CDCD813-F583-4CC4-B042-0B7DB2D0C407}" presName="node" presStyleLbl="node1" presStyleIdx="2" presStyleCnt="3">
        <dgm:presLayoutVars>
          <dgm:bulletEnabled val="1"/>
        </dgm:presLayoutVars>
      </dgm:prSet>
      <dgm:spPr/>
    </dgm:pt>
  </dgm:ptLst>
  <dgm:cxnLst>
    <dgm:cxn modelId="{72067F06-88BB-4EA1-917D-48A7DFFCF8C3}" type="presOf" srcId="{53398F64-A074-4729-9975-D752E97F4A80}" destId="{5B457EA7-CB6D-4C42-8647-0B2810702F3E}" srcOrd="0" destOrd="0" presId="urn:microsoft.com/office/officeart/2005/8/layout/process1"/>
    <dgm:cxn modelId="{EF59FA25-63A5-4AD6-9E26-E18B3B46E200}" type="presOf" srcId="{833EC2E9-2541-4144-AC4E-5B3F8192061B}" destId="{912D8875-091D-4BEC-8B18-5EF0527F6663}" srcOrd="1" destOrd="0" presId="urn:microsoft.com/office/officeart/2005/8/layout/process1"/>
    <dgm:cxn modelId="{F5F16F5D-FA06-4022-98DD-9C2347E027E0}" type="presOf" srcId="{0CDCD813-F583-4CC4-B042-0B7DB2D0C407}" destId="{642BD169-43AF-4664-BFC7-EF3BDBC7605C}" srcOrd="0" destOrd="0" presId="urn:microsoft.com/office/officeart/2005/8/layout/process1"/>
    <dgm:cxn modelId="{6155B341-5A94-40F3-8600-8929D794BE5C}" srcId="{9A5EA5F9-B5F9-4A73-8AD0-9930869C09AB}" destId="{1563041D-95F2-444C-8A39-7C5C04774D34}" srcOrd="1" destOrd="0" parTransId="{73F3596D-7F00-43B1-B90A-86A35ADFD8FA}" sibTransId="{833EC2E9-2541-4144-AC4E-5B3F8192061B}"/>
    <dgm:cxn modelId="{F851316C-9168-4553-85C2-316EA80004BA}" srcId="{9A5EA5F9-B5F9-4A73-8AD0-9930869C09AB}" destId="{0CDCD813-F583-4CC4-B042-0B7DB2D0C407}" srcOrd="2" destOrd="0" parTransId="{6F258F92-A79F-4E83-8AA2-DEA1BDEC3D7D}" sibTransId="{D5796963-DF7B-41D7-9DE7-D98AFABABF4C}"/>
    <dgm:cxn modelId="{17045758-51F7-45F7-A29E-7D5C86693AD3}" srcId="{9A5EA5F9-B5F9-4A73-8AD0-9930869C09AB}" destId="{53398F64-A074-4729-9975-D752E97F4A80}" srcOrd="0" destOrd="0" parTransId="{3C43FA13-B578-4D0A-8399-4DA399340D75}" sibTransId="{A175531B-4542-4CFF-8846-BD100261BCBE}"/>
    <dgm:cxn modelId="{8706A793-EB97-4A3A-8B1F-DD5B9ECD5FB1}" type="presOf" srcId="{833EC2E9-2541-4144-AC4E-5B3F8192061B}" destId="{464DA894-C465-4F92-9ED2-46AEB669D8E1}" srcOrd="0" destOrd="0" presId="urn:microsoft.com/office/officeart/2005/8/layout/process1"/>
    <dgm:cxn modelId="{BF7C2FE9-FCAF-4329-973A-A2F77E0E7D07}" type="presOf" srcId="{1563041D-95F2-444C-8A39-7C5C04774D34}" destId="{C8D7C99F-054B-458A-BA78-5C1A22ACEBC6}" srcOrd="0" destOrd="0" presId="urn:microsoft.com/office/officeart/2005/8/layout/process1"/>
    <dgm:cxn modelId="{B1D068E9-BFA9-44E2-AF61-B4924CA15080}" type="presOf" srcId="{A175531B-4542-4CFF-8846-BD100261BCBE}" destId="{14652B25-4626-446B-9772-CF707F7DD993}" srcOrd="0" destOrd="0" presId="urn:microsoft.com/office/officeart/2005/8/layout/process1"/>
    <dgm:cxn modelId="{790104EB-D908-4DEA-BC6E-0DB3BFE7CE25}" type="presOf" srcId="{9A5EA5F9-B5F9-4A73-8AD0-9930869C09AB}" destId="{94BD6630-BD40-439F-819B-90324C0282A5}" srcOrd="0" destOrd="0" presId="urn:microsoft.com/office/officeart/2005/8/layout/process1"/>
    <dgm:cxn modelId="{9DD0C8F3-7692-42A9-9C66-16544A17FB5B}" type="presOf" srcId="{A175531B-4542-4CFF-8846-BD100261BCBE}" destId="{EE91E61F-8853-4731-A482-AD68C36E6D37}" srcOrd="1" destOrd="0" presId="urn:microsoft.com/office/officeart/2005/8/layout/process1"/>
    <dgm:cxn modelId="{6332B9E5-A67D-4D18-9140-FECE93F46663}" type="presParOf" srcId="{94BD6630-BD40-439F-819B-90324C0282A5}" destId="{5B457EA7-CB6D-4C42-8647-0B2810702F3E}" srcOrd="0" destOrd="0" presId="urn:microsoft.com/office/officeart/2005/8/layout/process1"/>
    <dgm:cxn modelId="{81CD15EE-CD2F-480F-BDF9-A76219180589}" type="presParOf" srcId="{94BD6630-BD40-439F-819B-90324C0282A5}" destId="{14652B25-4626-446B-9772-CF707F7DD993}" srcOrd="1" destOrd="0" presId="urn:microsoft.com/office/officeart/2005/8/layout/process1"/>
    <dgm:cxn modelId="{5AA5714C-2993-4EE5-A3E9-FBDFC2E4A59A}" type="presParOf" srcId="{14652B25-4626-446B-9772-CF707F7DD993}" destId="{EE91E61F-8853-4731-A482-AD68C36E6D37}" srcOrd="0" destOrd="0" presId="urn:microsoft.com/office/officeart/2005/8/layout/process1"/>
    <dgm:cxn modelId="{1A016E7A-C180-4A66-A391-4E8542552656}" type="presParOf" srcId="{94BD6630-BD40-439F-819B-90324C0282A5}" destId="{C8D7C99F-054B-458A-BA78-5C1A22ACEBC6}" srcOrd="2" destOrd="0" presId="urn:microsoft.com/office/officeart/2005/8/layout/process1"/>
    <dgm:cxn modelId="{F405C5DD-8036-43C2-9602-4B63EB1453C5}" type="presParOf" srcId="{94BD6630-BD40-439F-819B-90324C0282A5}" destId="{464DA894-C465-4F92-9ED2-46AEB669D8E1}" srcOrd="3" destOrd="0" presId="urn:microsoft.com/office/officeart/2005/8/layout/process1"/>
    <dgm:cxn modelId="{203D7343-D9BA-4B7E-A486-72301E45200A}" type="presParOf" srcId="{464DA894-C465-4F92-9ED2-46AEB669D8E1}" destId="{912D8875-091D-4BEC-8B18-5EF0527F6663}" srcOrd="0" destOrd="0" presId="urn:microsoft.com/office/officeart/2005/8/layout/process1"/>
    <dgm:cxn modelId="{F18CF6DB-E180-4684-B503-87D9028AB3EA}" type="presParOf" srcId="{94BD6630-BD40-439F-819B-90324C0282A5}" destId="{642BD169-43AF-4664-BFC7-EF3BDBC7605C}"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9A5EA5F9-B5F9-4A73-8AD0-9930869C09AB}" type="doc">
      <dgm:prSet loTypeId="urn:microsoft.com/office/officeart/2005/8/layout/process1" loCatId="process" qsTypeId="urn:microsoft.com/office/officeart/2005/8/quickstyle/simple1" qsCatId="simple" csTypeId="urn:microsoft.com/office/officeart/2005/8/colors/accent3_3" csCatId="accent3" phldr="1"/>
      <dgm:spPr/>
    </dgm:pt>
    <dgm:pt modelId="{53398F64-A074-4729-9975-D752E97F4A80}">
      <dgm:prSet phldrT="[文本]" custT="1"/>
      <dgm:spPr/>
      <dgm:t>
        <a:bodyPr/>
        <a:lstStyle/>
        <a:p>
          <a:pPr algn="ctr"/>
          <a:r>
            <a:rPr lang="zh-CN" altLang="en-US" sz="1800" b="1" dirty="0">
              <a:solidFill>
                <a:srgbClr val="FFFF00"/>
              </a:solidFill>
            </a:rPr>
            <a:t>输入</a:t>
          </a:r>
          <a:endParaRPr lang="en-US" altLang="zh-CN" sz="1800" b="1" dirty="0">
            <a:solidFill>
              <a:srgbClr val="FFFF00"/>
            </a:solidFill>
          </a:endParaRPr>
        </a:p>
        <a:p>
          <a:pPr algn="l"/>
          <a:r>
            <a:rPr lang="en-US" altLang="zh-CN" sz="1800" dirty="0"/>
            <a:t>1. </a:t>
          </a:r>
          <a:r>
            <a:rPr lang="zh-CN" altLang="en-US" sz="1800" dirty="0"/>
            <a:t>风险管理计划</a:t>
          </a:r>
          <a:endParaRPr lang="en-US" altLang="zh-CN" sz="1800" dirty="0"/>
        </a:p>
        <a:p>
          <a:pPr algn="l"/>
          <a:r>
            <a:rPr lang="en-US" altLang="zh-CN" sz="1800" dirty="0"/>
            <a:t>2. </a:t>
          </a:r>
          <a:r>
            <a:rPr lang="zh-CN" altLang="en-US" sz="1800" dirty="0"/>
            <a:t>风险登记册</a:t>
          </a:r>
          <a:endParaRPr lang="en-US" altLang="zh-CN" sz="1800" dirty="0"/>
        </a:p>
        <a:p>
          <a:pPr algn="l"/>
          <a:r>
            <a:rPr lang="en-US" altLang="zh-CN" sz="1800" dirty="0"/>
            <a:t>3. </a:t>
          </a:r>
          <a:r>
            <a:rPr lang="zh-CN" altLang="en-US" sz="1800" dirty="0"/>
            <a:t>干系人登记册</a:t>
          </a:r>
          <a:endParaRPr lang="en-US" altLang="zh-CN" sz="1800" dirty="0"/>
        </a:p>
      </dgm:t>
    </dgm:pt>
    <dgm:pt modelId="{3C43FA13-B578-4D0A-8399-4DA399340D75}" type="parTrans" cxnId="{17045758-51F7-45F7-A29E-7D5C86693AD3}">
      <dgm:prSet/>
      <dgm:spPr/>
      <dgm:t>
        <a:bodyPr/>
        <a:lstStyle/>
        <a:p>
          <a:endParaRPr lang="zh-CN" altLang="en-US" sz="1400"/>
        </a:p>
      </dgm:t>
    </dgm:pt>
    <dgm:pt modelId="{A175531B-4542-4CFF-8846-BD100261BCBE}" type="sibTrans" cxnId="{17045758-51F7-45F7-A29E-7D5C86693AD3}">
      <dgm:prSet custT="1"/>
      <dgm:spPr/>
      <dgm:t>
        <a:bodyPr/>
        <a:lstStyle/>
        <a:p>
          <a:endParaRPr lang="zh-CN" altLang="en-US" sz="1600" dirty="0"/>
        </a:p>
      </dgm:t>
    </dgm:pt>
    <dgm:pt modelId="{1563041D-95F2-444C-8A39-7C5C04774D34}">
      <dgm:prSet phldrT="[文本]" custT="1"/>
      <dgm:spPr/>
      <dgm:t>
        <a:bodyPr/>
        <a:lstStyle/>
        <a:p>
          <a:pPr algn="ctr">
            <a:lnSpc>
              <a:spcPct val="100000"/>
            </a:lnSpc>
            <a:spcAft>
              <a:spcPts val="0"/>
            </a:spcAft>
          </a:pPr>
          <a:r>
            <a:rPr lang="zh-CN" altLang="en-US" sz="2000" b="1" dirty="0">
              <a:solidFill>
                <a:srgbClr val="FFFF00"/>
              </a:solidFill>
            </a:rPr>
            <a:t>工具与技术</a:t>
          </a:r>
          <a:endParaRPr lang="en-US" altLang="zh-CN" sz="2000" b="1" dirty="0">
            <a:solidFill>
              <a:srgbClr val="FFFF00"/>
            </a:solidFill>
          </a:endParaRPr>
        </a:p>
        <a:p>
          <a:pPr algn="l">
            <a:lnSpc>
              <a:spcPct val="100000"/>
            </a:lnSpc>
            <a:spcAft>
              <a:spcPts val="0"/>
            </a:spcAft>
          </a:pPr>
          <a:r>
            <a:rPr lang="en-US" altLang="zh-CN" sz="2000" b="0" dirty="0">
              <a:solidFill>
                <a:srgbClr val="FFC000"/>
              </a:solidFill>
            </a:rPr>
            <a:t>1. </a:t>
          </a:r>
          <a:r>
            <a:rPr lang="zh-CN" altLang="en-US" sz="2000" b="0" dirty="0">
              <a:solidFill>
                <a:srgbClr val="FFC000"/>
              </a:solidFill>
            </a:rPr>
            <a:t>专家判断、访谈</a:t>
          </a:r>
          <a:endParaRPr lang="en-US" altLang="zh-CN" sz="2000" b="0" dirty="0">
            <a:solidFill>
              <a:srgbClr val="FFC000"/>
            </a:solidFill>
          </a:endParaRPr>
        </a:p>
        <a:p>
          <a:pPr algn="l">
            <a:lnSpc>
              <a:spcPct val="100000"/>
            </a:lnSpc>
            <a:spcAft>
              <a:spcPts val="0"/>
            </a:spcAft>
          </a:pPr>
          <a:r>
            <a:rPr lang="en-US" altLang="zh-CN" sz="2000" b="0" dirty="0">
              <a:solidFill>
                <a:srgbClr val="FFC000"/>
              </a:solidFill>
            </a:rPr>
            <a:t>2. </a:t>
          </a:r>
          <a:r>
            <a:rPr lang="zh-CN" altLang="en-US" sz="2000" b="0" dirty="0">
              <a:solidFill>
                <a:srgbClr val="FFC000"/>
              </a:solidFill>
              <a:latin typeface="Times New Roman" panose="02020603050405020304" pitchFamily="18" charset="0"/>
              <a:cs typeface="Times New Roman" panose="02020603050405020304" pitchFamily="18" charset="0"/>
            </a:rPr>
            <a:t>风险分类</a:t>
          </a:r>
          <a:endParaRPr lang="en-US" altLang="zh-CN" sz="2000" b="0" dirty="0">
            <a:solidFill>
              <a:srgbClr val="FFC000"/>
            </a:solidFill>
            <a:latin typeface="Times New Roman" panose="02020603050405020304" pitchFamily="18" charset="0"/>
            <a:cs typeface="Times New Roman" panose="02020603050405020304" pitchFamily="18" charset="0"/>
          </a:endParaRPr>
        </a:p>
        <a:p>
          <a:pPr algn="l">
            <a:lnSpc>
              <a:spcPct val="100000"/>
            </a:lnSpc>
            <a:spcAft>
              <a:spcPts val="0"/>
            </a:spcAft>
          </a:pPr>
          <a:r>
            <a:rPr lang="en-US" altLang="zh-CN" sz="2000" b="0" dirty="0">
              <a:solidFill>
                <a:srgbClr val="FFC000"/>
              </a:solidFill>
              <a:latin typeface="Times New Roman" panose="02020603050405020304" pitchFamily="18" charset="0"/>
              <a:cs typeface="Times New Roman" panose="02020603050405020304" pitchFamily="18" charset="0"/>
            </a:rPr>
            <a:t>3. </a:t>
          </a:r>
          <a:r>
            <a:rPr lang="zh-CN" altLang="en-US" sz="2000" b="0" dirty="0">
              <a:solidFill>
                <a:srgbClr val="FFC000"/>
              </a:solidFill>
              <a:latin typeface="Times New Roman" panose="02020603050405020304" pitchFamily="18" charset="0"/>
              <a:cs typeface="Times New Roman" panose="02020603050405020304" pitchFamily="18" charset="0"/>
            </a:rPr>
            <a:t>风险紧迫性评估</a:t>
          </a:r>
          <a:endParaRPr lang="en-US" altLang="zh-CN" sz="2000" b="0" dirty="0">
            <a:solidFill>
              <a:srgbClr val="FFC000"/>
            </a:solidFill>
            <a:latin typeface="Times New Roman" panose="02020603050405020304" pitchFamily="18" charset="0"/>
            <a:cs typeface="Times New Roman" panose="02020603050405020304" pitchFamily="18" charset="0"/>
          </a:endParaRPr>
        </a:p>
        <a:p>
          <a:pPr algn="l">
            <a:lnSpc>
              <a:spcPct val="100000"/>
            </a:lnSpc>
            <a:spcAft>
              <a:spcPts val="0"/>
            </a:spcAft>
          </a:pPr>
          <a:r>
            <a:rPr lang="en-US" altLang="zh-CN" sz="2000" b="0" dirty="0">
              <a:solidFill>
                <a:schemeClr val="bg1"/>
              </a:solidFill>
              <a:latin typeface="Times New Roman" panose="02020603050405020304" pitchFamily="18" charset="0"/>
              <a:cs typeface="Times New Roman" panose="02020603050405020304" pitchFamily="18" charset="0"/>
            </a:rPr>
            <a:t>4. </a:t>
          </a:r>
          <a:r>
            <a:rPr lang="zh-CN" altLang="en-US" sz="2000" b="0" dirty="0">
              <a:solidFill>
                <a:schemeClr val="bg1"/>
              </a:solidFill>
              <a:latin typeface="Times New Roman" panose="02020603050405020304" pitchFamily="18" charset="0"/>
              <a:cs typeface="Times New Roman" panose="02020603050405020304" pitchFamily="18" charset="0"/>
            </a:rPr>
            <a:t>其他</a:t>
          </a:r>
          <a:endParaRPr lang="en-US" altLang="zh-CN" sz="2000" b="0" dirty="0">
            <a:solidFill>
              <a:schemeClr val="bg1"/>
            </a:solidFill>
            <a:latin typeface="Times New Roman" panose="02020603050405020304" pitchFamily="18" charset="0"/>
            <a:cs typeface="Times New Roman" panose="02020603050405020304" pitchFamily="18" charset="0"/>
          </a:endParaRPr>
        </a:p>
      </dgm:t>
    </dgm:pt>
    <dgm:pt modelId="{73F3596D-7F00-43B1-B90A-86A35ADFD8FA}" type="parTrans" cxnId="{6155B341-5A94-40F3-8600-8929D794BE5C}">
      <dgm:prSet/>
      <dgm:spPr/>
      <dgm:t>
        <a:bodyPr/>
        <a:lstStyle/>
        <a:p>
          <a:endParaRPr lang="zh-CN" altLang="en-US" sz="1400"/>
        </a:p>
      </dgm:t>
    </dgm:pt>
    <dgm:pt modelId="{833EC2E9-2541-4144-AC4E-5B3F8192061B}" type="sibTrans" cxnId="{6155B341-5A94-40F3-8600-8929D794BE5C}">
      <dgm:prSet custT="1"/>
      <dgm:spPr/>
      <dgm:t>
        <a:bodyPr/>
        <a:lstStyle/>
        <a:p>
          <a:endParaRPr lang="zh-CN" altLang="en-US" sz="1600"/>
        </a:p>
      </dgm:t>
    </dgm:pt>
    <dgm:pt modelId="{0CDCD813-F583-4CC4-B042-0B7DB2D0C407}">
      <dgm:prSet phldrT="[文本]" custT="1"/>
      <dgm:spPr/>
      <dgm:t>
        <a:bodyPr/>
        <a:lstStyle/>
        <a:p>
          <a:pPr algn="ctr"/>
          <a:r>
            <a:rPr lang="zh-CN" altLang="en-US" sz="2000" b="1" dirty="0">
              <a:solidFill>
                <a:srgbClr val="FFFF00"/>
              </a:solidFill>
            </a:rPr>
            <a:t>输出</a:t>
          </a:r>
          <a:endParaRPr lang="en-US" altLang="zh-CN" sz="2000" b="1" dirty="0">
            <a:solidFill>
              <a:srgbClr val="FFFF00"/>
            </a:solidFill>
          </a:endParaRPr>
        </a:p>
        <a:p>
          <a:pPr algn="l"/>
          <a:r>
            <a:rPr lang="en-US" altLang="zh-CN" sz="2000" b="0" dirty="0"/>
            <a:t>1. </a:t>
          </a:r>
          <a:r>
            <a:rPr lang="zh-CN" altLang="en-US" sz="2000" b="0" dirty="0"/>
            <a:t>风险登记册</a:t>
          </a:r>
          <a:r>
            <a:rPr lang="en-US" altLang="zh-CN" sz="2000" b="0" dirty="0"/>
            <a:t>(</a:t>
          </a:r>
          <a:r>
            <a:rPr lang="zh-CN" altLang="en-US" sz="2000" b="0" dirty="0"/>
            <a:t>更新</a:t>
          </a:r>
          <a:r>
            <a:rPr lang="en-US" altLang="zh-CN" sz="2000" b="0" dirty="0"/>
            <a:t>)</a:t>
          </a:r>
        </a:p>
        <a:p>
          <a:pPr algn="l"/>
          <a:r>
            <a:rPr lang="en-US" altLang="zh-CN" sz="2000" b="0" dirty="0"/>
            <a:t>2</a:t>
          </a:r>
          <a:r>
            <a:rPr lang="zh-CN" altLang="en-US" sz="2000" b="0" dirty="0"/>
            <a:t>、风险报告</a:t>
          </a:r>
          <a:r>
            <a:rPr lang="en-US" altLang="zh-CN" sz="2000" b="0" dirty="0"/>
            <a:t>(</a:t>
          </a:r>
          <a:r>
            <a:rPr lang="zh-CN" altLang="en-US" sz="2000" b="0" dirty="0"/>
            <a:t>更新</a:t>
          </a:r>
          <a:r>
            <a:rPr lang="en-US" altLang="zh-CN" sz="2000" b="0" dirty="0"/>
            <a:t>)</a:t>
          </a:r>
        </a:p>
        <a:p>
          <a:pPr algn="l"/>
          <a:r>
            <a:rPr lang="en-US" altLang="zh-CN" sz="2000" b="0" dirty="0"/>
            <a:t>3</a:t>
          </a:r>
          <a:r>
            <a:rPr lang="zh-CN" altLang="en-US" sz="2000" b="0" dirty="0"/>
            <a:t>、</a:t>
          </a:r>
          <a:r>
            <a:rPr lang="zh-CN" altLang="zh-CN" sz="2000" b="0" dirty="0"/>
            <a:t>假设条件日志</a:t>
          </a:r>
          <a:r>
            <a:rPr lang="zh-CN" altLang="en-US" sz="2000" b="0" dirty="0"/>
            <a:t>、问题日志</a:t>
          </a:r>
          <a:r>
            <a:rPr lang="en-US" altLang="zh-CN" sz="2000" b="0" dirty="0"/>
            <a:t>(</a:t>
          </a:r>
          <a:r>
            <a:rPr lang="zh-CN" altLang="en-US" sz="2000" b="0" dirty="0"/>
            <a:t>更新</a:t>
          </a:r>
          <a:r>
            <a:rPr lang="en-US" altLang="zh-CN" sz="2000" b="0" dirty="0"/>
            <a:t>)</a:t>
          </a:r>
          <a:endParaRPr lang="zh-CN" altLang="en-US" sz="2000" b="0" dirty="0"/>
        </a:p>
      </dgm:t>
    </dgm:pt>
    <dgm:pt modelId="{6F258F92-A79F-4E83-8AA2-DEA1BDEC3D7D}" type="parTrans" cxnId="{F851316C-9168-4553-85C2-316EA80004BA}">
      <dgm:prSet/>
      <dgm:spPr/>
      <dgm:t>
        <a:bodyPr/>
        <a:lstStyle/>
        <a:p>
          <a:endParaRPr lang="zh-CN" altLang="en-US" sz="1400"/>
        </a:p>
      </dgm:t>
    </dgm:pt>
    <dgm:pt modelId="{D5796963-DF7B-41D7-9DE7-D98AFABABF4C}" type="sibTrans" cxnId="{F851316C-9168-4553-85C2-316EA80004BA}">
      <dgm:prSet/>
      <dgm:spPr/>
      <dgm:t>
        <a:bodyPr/>
        <a:lstStyle/>
        <a:p>
          <a:endParaRPr lang="zh-CN" altLang="en-US" sz="1400"/>
        </a:p>
      </dgm:t>
    </dgm:pt>
    <dgm:pt modelId="{94BD6630-BD40-439F-819B-90324C0282A5}" type="pres">
      <dgm:prSet presAssocID="{9A5EA5F9-B5F9-4A73-8AD0-9930869C09AB}" presName="Name0" presStyleCnt="0">
        <dgm:presLayoutVars>
          <dgm:dir/>
          <dgm:resizeHandles val="exact"/>
        </dgm:presLayoutVars>
      </dgm:prSet>
      <dgm:spPr/>
    </dgm:pt>
    <dgm:pt modelId="{5B457EA7-CB6D-4C42-8647-0B2810702F3E}" type="pres">
      <dgm:prSet presAssocID="{53398F64-A074-4729-9975-D752E97F4A80}" presName="node" presStyleLbl="node1" presStyleIdx="0" presStyleCnt="3" custScaleX="140643">
        <dgm:presLayoutVars>
          <dgm:bulletEnabled val="1"/>
        </dgm:presLayoutVars>
      </dgm:prSet>
      <dgm:spPr/>
    </dgm:pt>
    <dgm:pt modelId="{14652B25-4626-446B-9772-CF707F7DD993}" type="pres">
      <dgm:prSet presAssocID="{A175531B-4542-4CFF-8846-BD100261BCBE}" presName="sibTrans" presStyleLbl="sibTrans2D1" presStyleIdx="0" presStyleCnt="2"/>
      <dgm:spPr/>
    </dgm:pt>
    <dgm:pt modelId="{EE91E61F-8853-4731-A482-AD68C36E6D37}" type="pres">
      <dgm:prSet presAssocID="{A175531B-4542-4CFF-8846-BD100261BCBE}" presName="connectorText" presStyleLbl="sibTrans2D1" presStyleIdx="0" presStyleCnt="2"/>
      <dgm:spPr/>
    </dgm:pt>
    <dgm:pt modelId="{C8D7C99F-054B-458A-BA78-5C1A22ACEBC6}" type="pres">
      <dgm:prSet presAssocID="{1563041D-95F2-444C-8A39-7C5C04774D34}" presName="node" presStyleLbl="node1" presStyleIdx="1" presStyleCnt="3" custScaleX="133469">
        <dgm:presLayoutVars>
          <dgm:bulletEnabled val="1"/>
        </dgm:presLayoutVars>
      </dgm:prSet>
      <dgm:spPr/>
    </dgm:pt>
    <dgm:pt modelId="{464DA894-C465-4F92-9ED2-46AEB669D8E1}" type="pres">
      <dgm:prSet presAssocID="{833EC2E9-2541-4144-AC4E-5B3F8192061B}" presName="sibTrans" presStyleLbl="sibTrans2D1" presStyleIdx="1" presStyleCnt="2"/>
      <dgm:spPr/>
    </dgm:pt>
    <dgm:pt modelId="{912D8875-091D-4BEC-8B18-5EF0527F6663}" type="pres">
      <dgm:prSet presAssocID="{833EC2E9-2541-4144-AC4E-5B3F8192061B}" presName="connectorText" presStyleLbl="sibTrans2D1" presStyleIdx="1" presStyleCnt="2"/>
      <dgm:spPr/>
    </dgm:pt>
    <dgm:pt modelId="{642BD169-43AF-4664-BFC7-EF3BDBC7605C}" type="pres">
      <dgm:prSet presAssocID="{0CDCD813-F583-4CC4-B042-0B7DB2D0C407}" presName="node" presStyleLbl="node1" presStyleIdx="2" presStyleCnt="3" custScaleX="136277">
        <dgm:presLayoutVars>
          <dgm:bulletEnabled val="1"/>
        </dgm:presLayoutVars>
      </dgm:prSet>
      <dgm:spPr/>
    </dgm:pt>
  </dgm:ptLst>
  <dgm:cxnLst>
    <dgm:cxn modelId="{72067F06-88BB-4EA1-917D-48A7DFFCF8C3}" type="presOf" srcId="{53398F64-A074-4729-9975-D752E97F4A80}" destId="{5B457EA7-CB6D-4C42-8647-0B2810702F3E}" srcOrd="0" destOrd="0" presId="urn:microsoft.com/office/officeart/2005/8/layout/process1"/>
    <dgm:cxn modelId="{EF59FA25-63A5-4AD6-9E26-E18B3B46E200}" type="presOf" srcId="{833EC2E9-2541-4144-AC4E-5B3F8192061B}" destId="{912D8875-091D-4BEC-8B18-5EF0527F6663}" srcOrd="1" destOrd="0" presId="urn:microsoft.com/office/officeart/2005/8/layout/process1"/>
    <dgm:cxn modelId="{F5F16F5D-FA06-4022-98DD-9C2347E027E0}" type="presOf" srcId="{0CDCD813-F583-4CC4-B042-0B7DB2D0C407}" destId="{642BD169-43AF-4664-BFC7-EF3BDBC7605C}" srcOrd="0" destOrd="0" presId="urn:microsoft.com/office/officeart/2005/8/layout/process1"/>
    <dgm:cxn modelId="{6155B341-5A94-40F3-8600-8929D794BE5C}" srcId="{9A5EA5F9-B5F9-4A73-8AD0-9930869C09AB}" destId="{1563041D-95F2-444C-8A39-7C5C04774D34}" srcOrd="1" destOrd="0" parTransId="{73F3596D-7F00-43B1-B90A-86A35ADFD8FA}" sibTransId="{833EC2E9-2541-4144-AC4E-5B3F8192061B}"/>
    <dgm:cxn modelId="{F851316C-9168-4553-85C2-316EA80004BA}" srcId="{9A5EA5F9-B5F9-4A73-8AD0-9930869C09AB}" destId="{0CDCD813-F583-4CC4-B042-0B7DB2D0C407}" srcOrd="2" destOrd="0" parTransId="{6F258F92-A79F-4E83-8AA2-DEA1BDEC3D7D}" sibTransId="{D5796963-DF7B-41D7-9DE7-D98AFABABF4C}"/>
    <dgm:cxn modelId="{17045758-51F7-45F7-A29E-7D5C86693AD3}" srcId="{9A5EA5F9-B5F9-4A73-8AD0-9930869C09AB}" destId="{53398F64-A074-4729-9975-D752E97F4A80}" srcOrd="0" destOrd="0" parTransId="{3C43FA13-B578-4D0A-8399-4DA399340D75}" sibTransId="{A175531B-4542-4CFF-8846-BD100261BCBE}"/>
    <dgm:cxn modelId="{8706A793-EB97-4A3A-8B1F-DD5B9ECD5FB1}" type="presOf" srcId="{833EC2E9-2541-4144-AC4E-5B3F8192061B}" destId="{464DA894-C465-4F92-9ED2-46AEB669D8E1}" srcOrd="0" destOrd="0" presId="urn:microsoft.com/office/officeart/2005/8/layout/process1"/>
    <dgm:cxn modelId="{BF7C2FE9-FCAF-4329-973A-A2F77E0E7D07}" type="presOf" srcId="{1563041D-95F2-444C-8A39-7C5C04774D34}" destId="{C8D7C99F-054B-458A-BA78-5C1A22ACEBC6}" srcOrd="0" destOrd="0" presId="urn:microsoft.com/office/officeart/2005/8/layout/process1"/>
    <dgm:cxn modelId="{B1D068E9-BFA9-44E2-AF61-B4924CA15080}" type="presOf" srcId="{A175531B-4542-4CFF-8846-BD100261BCBE}" destId="{14652B25-4626-446B-9772-CF707F7DD993}" srcOrd="0" destOrd="0" presId="urn:microsoft.com/office/officeart/2005/8/layout/process1"/>
    <dgm:cxn modelId="{790104EB-D908-4DEA-BC6E-0DB3BFE7CE25}" type="presOf" srcId="{9A5EA5F9-B5F9-4A73-8AD0-9930869C09AB}" destId="{94BD6630-BD40-439F-819B-90324C0282A5}" srcOrd="0" destOrd="0" presId="urn:microsoft.com/office/officeart/2005/8/layout/process1"/>
    <dgm:cxn modelId="{9DD0C8F3-7692-42A9-9C66-16544A17FB5B}" type="presOf" srcId="{A175531B-4542-4CFF-8846-BD100261BCBE}" destId="{EE91E61F-8853-4731-A482-AD68C36E6D37}" srcOrd="1" destOrd="0" presId="urn:microsoft.com/office/officeart/2005/8/layout/process1"/>
    <dgm:cxn modelId="{6332B9E5-A67D-4D18-9140-FECE93F46663}" type="presParOf" srcId="{94BD6630-BD40-439F-819B-90324C0282A5}" destId="{5B457EA7-CB6D-4C42-8647-0B2810702F3E}" srcOrd="0" destOrd="0" presId="urn:microsoft.com/office/officeart/2005/8/layout/process1"/>
    <dgm:cxn modelId="{81CD15EE-CD2F-480F-BDF9-A76219180589}" type="presParOf" srcId="{94BD6630-BD40-439F-819B-90324C0282A5}" destId="{14652B25-4626-446B-9772-CF707F7DD993}" srcOrd="1" destOrd="0" presId="urn:microsoft.com/office/officeart/2005/8/layout/process1"/>
    <dgm:cxn modelId="{5AA5714C-2993-4EE5-A3E9-FBDFC2E4A59A}" type="presParOf" srcId="{14652B25-4626-446B-9772-CF707F7DD993}" destId="{EE91E61F-8853-4731-A482-AD68C36E6D37}" srcOrd="0" destOrd="0" presId="urn:microsoft.com/office/officeart/2005/8/layout/process1"/>
    <dgm:cxn modelId="{1A016E7A-C180-4A66-A391-4E8542552656}" type="presParOf" srcId="{94BD6630-BD40-439F-819B-90324C0282A5}" destId="{C8D7C99F-054B-458A-BA78-5C1A22ACEBC6}" srcOrd="2" destOrd="0" presId="urn:microsoft.com/office/officeart/2005/8/layout/process1"/>
    <dgm:cxn modelId="{F405C5DD-8036-43C2-9602-4B63EB1453C5}" type="presParOf" srcId="{94BD6630-BD40-439F-819B-90324C0282A5}" destId="{464DA894-C465-4F92-9ED2-46AEB669D8E1}" srcOrd="3" destOrd="0" presId="urn:microsoft.com/office/officeart/2005/8/layout/process1"/>
    <dgm:cxn modelId="{203D7343-D9BA-4B7E-A486-72301E45200A}" type="presParOf" srcId="{464DA894-C465-4F92-9ED2-46AEB669D8E1}" destId="{912D8875-091D-4BEC-8B18-5EF0527F6663}" srcOrd="0" destOrd="0" presId="urn:microsoft.com/office/officeart/2005/8/layout/process1"/>
    <dgm:cxn modelId="{F18CF6DB-E180-4684-B503-87D9028AB3EA}" type="presParOf" srcId="{94BD6630-BD40-439F-819B-90324C0282A5}" destId="{642BD169-43AF-4664-BFC7-EF3BDBC7605C}" srcOrd="4" destOrd="0" presId="urn:microsoft.com/office/officeart/2005/8/layout/process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9A5EA5F9-B5F9-4A73-8AD0-9930869C09AB}" type="doc">
      <dgm:prSet loTypeId="urn:microsoft.com/office/officeart/2005/8/layout/process1" loCatId="process" qsTypeId="urn:microsoft.com/office/officeart/2005/8/quickstyle/simple1" qsCatId="simple" csTypeId="urn:microsoft.com/office/officeart/2005/8/colors/accent3_3" csCatId="accent3" phldr="1"/>
      <dgm:spPr/>
    </dgm:pt>
    <dgm:pt modelId="{53398F64-A074-4729-9975-D752E97F4A80}">
      <dgm:prSet phldrT="[文本]" custT="1"/>
      <dgm:spPr/>
      <dgm:t>
        <a:bodyPr/>
        <a:lstStyle/>
        <a:p>
          <a:pPr algn="ctr"/>
          <a:r>
            <a:rPr lang="zh-CN" altLang="en-US" sz="1800" b="1" dirty="0">
              <a:solidFill>
                <a:srgbClr val="FFFF00"/>
              </a:solidFill>
            </a:rPr>
            <a:t>输入</a:t>
          </a:r>
          <a:endParaRPr lang="en-US" altLang="zh-CN" sz="1800" b="1" dirty="0">
            <a:solidFill>
              <a:srgbClr val="FFFF00"/>
            </a:solidFill>
          </a:endParaRPr>
        </a:p>
        <a:p>
          <a:pPr algn="l"/>
          <a:r>
            <a:rPr lang="en-US" altLang="zh-CN" sz="1800" dirty="0"/>
            <a:t>1. </a:t>
          </a:r>
          <a:r>
            <a:rPr lang="zh-CN" altLang="en-US" sz="1800" dirty="0"/>
            <a:t>风险管理计划</a:t>
          </a:r>
          <a:endParaRPr lang="en-US" altLang="zh-CN" sz="1800" dirty="0"/>
        </a:p>
        <a:p>
          <a:pPr algn="l"/>
          <a:r>
            <a:rPr lang="en-US" altLang="zh-CN" sz="1800" dirty="0"/>
            <a:t>2. </a:t>
          </a:r>
          <a:r>
            <a:rPr lang="zh-CN" altLang="en-US" sz="1800" dirty="0"/>
            <a:t>风险登记册</a:t>
          </a:r>
          <a:endParaRPr lang="en-US" altLang="zh-CN" sz="1800" dirty="0"/>
        </a:p>
        <a:p>
          <a:pPr algn="l"/>
          <a:r>
            <a:rPr lang="en-US" altLang="zh-CN" sz="1800" dirty="0"/>
            <a:t>3. </a:t>
          </a:r>
          <a:r>
            <a:rPr lang="zh-CN" altLang="en-US" sz="1800" dirty="0"/>
            <a:t>干系人登记册</a:t>
          </a:r>
          <a:endParaRPr lang="en-US" altLang="zh-CN" sz="1800" dirty="0"/>
        </a:p>
      </dgm:t>
    </dgm:pt>
    <dgm:pt modelId="{3C43FA13-B578-4D0A-8399-4DA399340D75}" type="parTrans" cxnId="{17045758-51F7-45F7-A29E-7D5C86693AD3}">
      <dgm:prSet/>
      <dgm:spPr/>
      <dgm:t>
        <a:bodyPr/>
        <a:lstStyle/>
        <a:p>
          <a:endParaRPr lang="zh-CN" altLang="en-US" sz="1400"/>
        </a:p>
      </dgm:t>
    </dgm:pt>
    <dgm:pt modelId="{A175531B-4542-4CFF-8846-BD100261BCBE}" type="sibTrans" cxnId="{17045758-51F7-45F7-A29E-7D5C86693AD3}">
      <dgm:prSet custT="1"/>
      <dgm:spPr/>
      <dgm:t>
        <a:bodyPr/>
        <a:lstStyle/>
        <a:p>
          <a:endParaRPr lang="zh-CN" altLang="en-US" sz="1600" dirty="0"/>
        </a:p>
      </dgm:t>
    </dgm:pt>
    <dgm:pt modelId="{1563041D-95F2-444C-8A39-7C5C04774D34}">
      <dgm:prSet phldrT="[文本]" custT="1"/>
      <dgm:spPr/>
      <dgm:t>
        <a:bodyPr/>
        <a:lstStyle/>
        <a:p>
          <a:pPr algn="ctr">
            <a:lnSpc>
              <a:spcPct val="100000"/>
            </a:lnSpc>
            <a:spcAft>
              <a:spcPts val="0"/>
            </a:spcAft>
          </a:pPr>
          <a:r>
            <a:rPr lang="zh-CN" altLang="en-US" sz="2000" b="1" dirty="0">
              <a:solidFill>
                <a:srgbClr val="FFFF00"/>
              </a:solidFill>
            </a:rPr>
            <a:t>工具与技术</a:t>
          </a:r>
          <a:endParaRPr lang="en-US" altLang="zh-CN" sz="2000" b="1" dirty="0">
            <a:solidFill>
              <a:srgbClr val="FFFF00"/>
            </a:solidFill>
          </a:endParaRPr>
        </a:p>
        <a:p>
          <a:pPr algn="l">
            <a:lnSpc>
              <a:spcPct val="100000"/>
            </a:lnSpc>
            <a:spcAft>
              <a:spcPts val="0"/>
            </a:spcAft>
          </a:pPr>
          <a:r>
            <a:rPr lang="en-US" altLang="zh-CN" sz="2000" b="0" dirty="0">
              <a:solidFill>
                <a:schemeClr val="bg1"/>
              </a:solidFill>
            </a:rPr>
            <a:t>1. </a:t>
          </a:r>
          <a:r>
            <a:rPr lang="zh-CN" altLang="en-US" sz="2000" b="0" dirty="0">
              <a:solidFill>
                <a:schemeClr val="bg1"/>
              </a:solidFill>
            </a:rPr>
            <a:t>专家判断、访谈</a:t>
          </a:r>
          <a:endParaRPr lang="en-US" altLang="zh-CN" sz="2000" b="0" dirty="0">
            <a:solidFill>
              <a:schemeClr val="bg1"/>
            </a:solidFill>
          </a:endParaRPr>
        </a:p>
        <a:p>
          <a:pPr algn="l">
            <a:lnSpc>
              <a:spcPct val="100000"/>
            </a:lnSpc>
            <a:spcAft>
              <a:spcPts val="0"/>
            </a:spcAft>
          </a:pPr>
          <a:r>
            <a:rPr lang="en-US" altLang="zh-CN" sz="2000" b="0" dirty="0">
              <a:solidFill>
                <a:schemeClr val="bg1"/>
              </a:solidFill>
            </a:rPr>
            <a:t>2. </a:t>
          </a:r>
          <a:r>
            <a:rPr lang="zh-CN" altLang="en-US" sz="2000" b="0" dirty="0">
              <a:solidFill>
                <a:schemeClr val="bg1"/>
              </a:solidFill>
              <a:latin typeface="Times New Roman" panose="02020603050405020304" pitchFamily="18" charset="0"/>
              <a:cs typeface="Times New Roman" panose="02020603050405020304" pitchFamily="18" charset="0"/>
            </a:rPr>
            <a:t>风险分类</a:t>
          </a:r>
          <a:endParaRPr lang="en-US" altLang="zh-CN" sz="2000" b="0" dirty="0">
            <a:solidFill>
              <a:schemeClr val="bg1"/>
            </a:solidFill>
            <a:latin typeface="Times New Roman" panose="02020603050405020304" pitchFamily="18" charset="0"/>
            <a:cs typeface="Times New Roman" panose="02020603050405020304" pitchFamily="18" charset="0"/>
          </a:endParaRPr>
        </a:p>
        <a:p>
          <a:pPr algn="l">
            <a:lnSpc>
              <a:spcPct val="100000"/>
            </a:lnSpc>
            <a:spcAft>
              <a:spcPts val="0"/>
            </a:spcAft>
          </a:pPr>
          <a:r>
            <a:rPr lang="en-US" altLang="zh-CN" sz="2000" b="0" dirty="0">
              <a:solidFill>
                <a:schemeClr val="bg1"/>
              </a:solidFill>
              <a:latin typeface="Times New Roman" panose="02020603050405020304" pitchFamily="18" charset="0"/>
              <a:cs typeface="Times New Roman" panose="02020603050405020304" pitchFamily="18" charset="0"/>
            </a:rPr>
            <a:t>3. </a:t>
          </a:r>
          <a:r>
            <a:rPr lang="zh-CN" altLang="en-US" sz="2000" b="0" dirty="0">
              <a:solidFill>
                <a:schemeClr val="bg1"/>
              </a:solidFill>
              <a:latin typeface="Times New Roman" panose="02020603050405020304" pitchFamily="18" charset="0"/>
              <a:cs typeface="Times New Roman" panose="02020603050405020304" pitchFamily="18" charset="0"/>
            </a:rPr>
            <a:t>风险紧迫性评估</a:t>
          </a:r>
          <a:endParaRPr lang="en-US" altLang="zh-CN" sz="2000" b="0" dirty="0">
            <a:solidFill>
              <a:schemeClr val="bg1"/>
            </a:solidFill>
            <a:latin typeface="Times New Roman" panose="02020603050405020304" pitchFamily="18" charset="0"/>
            <a:cs typeface="Times New Roman" panose="02020603050405020304" pitchFamily="18" charset="0"/>
          </a:endParaRPr>
        </a:p>
        <a:p>
          <a:pPr algn="l">
            <a:lnSpc>
              <a:spcPct val="100000"/>
            </a:lnSpc>
            <a:spcAft>
              <a:spcPts val="0"/>
            </a:spcAft>
          </a:pPr>
          <a:r>
            <a:rPr lang="en-US" altLang="zh-CN" sz="2000" b="0" dirty="0">
              <a:solidFill>
                <a:srgbClr val="FFC000"/>
              </a:solidFill>
              <a:latin typeface="Times New Roman" panose="02020603050405020304" pitchFamily="18" charset="0"/>
              <a:cs typeface="Times New Roman" panose="02020603050405020304" pitchFamily="18" charset="0"/>
            </a:rPr>
            <a:t>4. </a:t>
          </a:r>
          <a:r>
            <a:rPr lang="zh-CN" altLang="en-US" sz="2000" b="0" dirty="0">
              <a:solidFill>
                <a:srgbClr val="FFC000"/>
              </a:solidFill>
              <a:latin typeface="Times New Roman" panose="02020603050405020304" pitchFamily="18" charset="0"/>
              <a:cs typeface="Times New Roman" panose="02020603050405020304" pitchFamily="18" charset="0"/>
            </a:rPr>
            <a:t>其他</a:t>
          </a:r>
          <a:endParaRPr lang="en-US" altLang="zh-CN" sz="2000" b="0" dirty="0">
            <a:solidFill>
              <a:srgbClr val="FFC000"/>
            </a:solidFill>
            <a:latin typeface="Times New Roman" panose="02020603050405020304" pitchFamily="18" charset="0"/>
            <a:cs typeface="Times New Roman" panose="02020603050405020304" pitchFamily="18" charset="0"/>
          </a:endParaRPr>
        </a:p>
      </dgm:t>
    </dgm:pt>
    <dgm:pt modelId="{73F3596D-7F00-43B1-B90A-86A35ADFD8FA}" type="parTrans" cxnId="{6155B341-5A94-40F3-8600-8929D794BE5C}">
      <dgm:prSet/>
      <dgm:spPr/>
      <dgm:t>
        <a:bodyPr/>
        <a:lstStyle/>
        <a:p>
          <a:endParaRPr lang="zh-CN" altLang="en-US" sz="1400"/>
        </a:p>
      </dgm:t>
    </dgm:pt>
    <dgm:pt modelId="{833EC2E9-2541-4144-AC4E-5B3F8192061B}" type="sibTrans" cxnId="{6155B341-5A94-40F3-8600-8929D794BE5C}">
      <dgm:prSet custT="1"/>
      <dgm:spPr/>
      <dgm:t>
        <a:bodyPr/>
        <a:lstStyle/>
        <a:p>
          <a:endParaRPr lang="zh-CN" altLang="en-US" sz="1600"/>
        </a:p>
      </dgm:t>
    </dgm:pt>
    <dgm:pt modelId="{0CDCD813-F583-4CC4-B042-0B7DB2D0C407}">
      <dgm:prSet phldrT="[文本]" custT="1"/>
      <dgm:spPr/>
      <dgm:t>
        <a:bodyPr/>
        <a:lstStyle/>
        <a:p>
          <a:pPr algn="ctr"/>
          <a:r>
            <a:rPr lang="zh-CN" altLang="en-US" sz="2000" b="1" dirty="0">
              <a:solidFill>
                <a:srgbClr val="FFFF00"/>
              </a:solidFill>
            </a:rPr>
            <a:t>输出</a:t>
          </a:r>
          <a:endParaRPr lang="en-US" altLang="zh-CN" sz="2000" b="1" dirty="0">
            <a:solidFill>
              <a:srgbClr val="FFFF00"/>
            </a:solidFill>
          </a:endParaRPr>
        </a:p>
        <a:p>
          <a:pPr algn="l"/>
          <a:r>
            <a:rPr lang="en-US" altLang="zh-CN" sz="2000" b="0" dirty="0"/>
            <a:t>1. </a:t>
          </a:r>
          <a:r>
            <a:rPr lang="zh-CN" altLang="en-US" sz="2000" b="0" dirty="0"/>
            <a:t>风险登记册</a:t>
          </a:r>
          <a:r>
            <a:rPr lang="en-US" altLang="zh-CN" sz="2000" b="0" dirty="0"/>
            <a:t>(</a:t>
          </a:r>
          <a:r>
            <a:rPr lang="zh-CN" altLang="en-US" sz="2000" b="0" dirty="0"/>
            <a:t>更新</a:t>
          </a:r>
          <a:r>
            <a:rPr lang="en-US" altLang="zh-CN" sz="2000" b="0" dirty="0"/>
            <a:t>)</a:t>
          </a:r>
        </a:p>
        <a:p>
          <a:pPr algn="l"/>
          <a:r>
            <a:rPr lang="en-US" altLang="zh-CN" sz="2000" b="0" dirty="0"/>
            <a:t>2</a:t>
          </a:r>
          <a:r>
            <a:rPr lang="zh-CN" altLang="en-US" sz="2000" b="0" dirty="0"/>
            <a:t>、风险报告</a:t>
          </a:r>
          <a:r>
            <a:rPr lang="en-US" altLang="zh-CN" sz="2000" b="0" dirty="0"/>
            <a:t>(</a:t>
          </a:r>
          <a:r>
            <a:rPr lang="zh-CN" altLang="en-US" sz="2000" b="0" dirty="0"/>
            <a:t>更新</a:t>
          </a:r>
          <a:r>
            <a:rPr lang="en-US" altLang="zh-CN" sz="2000" b="0" dirty="0"/>
            <a:t>)</a:t>
          </a:r>
        </a:p>
        <a:p>
          <a:pPr algn="l"/>
          <a:r>
            <a:rPr lang="en-US" altLang="zh-CN" sz="2000" b="0" dirty="0"/>
            <a:t>3</a:t>
          </a:r>
          <a:r>
            <a:rPr lang="zh-CN" altLang="en-US" sz="2000" b="0" dirty="0"/>
            <a:t>、</a:t>
          </a:r>
          <a:r>
            <a:rPr lang="zh-CN" altLang="zh-CN" sz="2000" b="0" dirty="0"/>
            <a:t>假设条件日志</a:t>
          </a:r>
          <a:r>
            <a:rPr lang="zh-CN" altLang="en-US" sz="2000" b="0" dirty="0"/>
            <a:t>、问题日志</a:t>
          </a:r>
          <a:r>
            <a:rPr lang="en-US" altLang="zh-CN" sz="2000" b="0" dirty="0"/>
            <a:t>(</a:t>
          </a:r>
          <a:r>
            <a:rPr lang="zh-CN" altLang="en-US" sz="2000" b="0" dirty="0"/>
            <a:t>更新</a:t>
          </a:r>
          <a:r>
            <a:rPr lang="en-US" altLang="zh-CN" sz="2000" b="0" dirty="0"/>
            <a:t>)</a:t>
          </a:r>
          <a:endParaRPr lang="zh-CN" altLang="en-US" sz="2000" b="0" dirty="0"/>
        </a:p>
      </dgm:t>
    </dgm:pt>
    <dgm:pt modelId="{6F258F92-A79F-4E83-8AA2-DEA1BDEC3D7D}" type="parTrans" cxnId="{F851316C-9168-4553-85C2-316EA80004BA}">
      <dgm:prSet/>
      <dgm:spPr/>
      <dgm:t>
        <a:bodyPr/>
        <a:lstStyle/>
        <a:p>
          <a:endParaRPr lang="zh-CN" altLang="en-US" sz="1400"/>
        </a:p>
      </dgm:t>
    </dgm:pt>
    <dgm:pt modelId="{D5796963-DF7B-41D7-9DE7-D98AFABABF4C}" type="sibTrans" cxnId="{F851316C-9168-4553-85C2-316EA80004BA}">
      <dgm:prSet/>
      <dgm:spPr/>
      <dgm:t>
        <a:bodyPr/>
        <a:lstStyle/>
        <a:p>
          <a:endParaRPr lang="zh-CN" altLang="en-US" sz="1400"/>
        </a:p>
      </dgm:t>
    </dgm:pt>
    <dgm:pt modelId="{94BD6630-BD40-439F-819B-90324C0282A5}" type="pres">
      <dgm:prSet presAssocID="{9A5EA5F9-B5F9-4A73-8AD0-9930869C09AB}" presName="Name0" presStyleCnt="0">
        <dgm:presLayoutVars>
          <dgm:dir/>
          <dgm:resizeHandles val="exact"/>
        </dgm:presLayoutVars>
      </dgm:prSet>
      <dgm:spPr/>
    </dgm:pt>
    <dgm:pt modelId="{5B457EA7-CB6D-4C42-8647-0B2810702F3E}" type="pres">
      <dgm:prSet presAssocID="{53398F64-A074-4729-9975-D752E97F4A80}" presName="node" presStyleLbl="node1" presStyleIdx="0" presStyleCnt="3" custScaleX="140643">
        <dgm:presLayoutVars>
          <dgm:bulletEnabled val="1"/>
        </dgm:presLayoutVars>
      </dgm:prSet>
      <dgm:spPr/>
    </dgm:pt>
    <dgm:pt modelId="{14652B25-4626-446B-9772-CF707F7DD993}" type="pres">
      <dgm:prSet presAssocID="{A175531B-4542-4CFF-8846-BD100261BCBE}" presName="sibTrans" presStyleLbl="sibTrans2D1" presStyleIdx="0" presStyleCnt="2"/>
      <dgm:spPr/>
    </dgm:pt>
    <dgm:pt modelId="{EE91E61F-8853-4731-A482-AD68C36E6D37}" type="pres">
      <dgm:prSet presAssocID="{A175531B-4542-4CFF-8846-BD100261BCBE}" presName="connectorText" presStyleLbl="sibTrans2D1" presStyleIdx="0" presStyleCnt="2"/>
      <dgm:spPr/>
    </dgm:pt>
    <dgm:pt modelId="{C8D7C99F-054B-458A-BA78-5C1A22ACEBC6}" type="pres">
      <dgm:prSet presAssocID="{1563041D-95F2-444C-8A39-7C5C04774D34}" presName="node" presStyleLbl="node1" presStyleIdx="1" presStyleCnt="3" custScaleX="133469">
        <dgm:presLayoutVars>
          <dgm:bulletEnabled val="1"/>
        </dgm:presLayoutVars>
      </dgm:prSet>
      <dgm:spPr/>
    </dgm:pt>
    <dgm:pt modelId="{464DA894-C465-4F92-9ED2-46AEB669D8E1}" type="pres">
      <dgm:prSet presAssocID="{833EC2E9-2541-4144-AC4E-5B3F8192061B}" presName="sibTrans" presStyleLbl="sibTrans2D1" presStyleIdx="1" presStyleCnt="2"/>
      <dgm:spPr/>
    </dgm:pt>
    <dgm:pt modelId="{912D8875-091D-4BEC-8B18-5EF0527F6663}" type="pres">
      <dgm:prSet presAssocID="{833EC2E9-2541-4144-AC4E-5B3F8192061B}" presName="connectorText" presStyleLbl="sibTrans2D1" presStyleIdx="1" presStyleCnt="2"/>
      <dgm:spPr/>
    </dgm:pt>
    <dgm:pt modelId="{642BD169-43AF-4664-BFC7-EF3BDBC7605C}" type="pres">
      <dgm:prSet presAssocID="{0CDCD813-F583-4CC4-B042-0B7DB2D0C407}" presName="node" presStyleLbl="node1" presStyleIdx="2" presStyleCnt="3" custScaleX="136277">
        <dgm:presLayoutVars>
          <dgm:bulletEnabled val="1"/>
        </dgm:presLayoutVars>
      </dgm:prSet>
      <dgm:spPr/>
    </dgm:pt>
  </dgm:ptLst>
  <dgm:cxnLst>
    <dgm:cxn modelId="{72067F06-88BB-4EA1-917D-48A7DFFCF8C3}" type="presOf" srcId="{53398F64-A074-4729-9975-D752E97F4A80}" destId="{5B457EA7-CB6D-4C42-8647-0B2810702F3E}" srcOrd="0" destOrd="0" presId="urn:microsoft.com/office/officeart/2005/8/layout/process1"/>
    <dgm:cxn modelId="{EF59FA25-63A5-4AD6-9E26-E18B3B46E200}" type="presOf" srcId="{833EC2E9-2541-4144-AC4E-5B3F8192061B}" destId="{912D8875-091D-4BEC-8B18-5EF0527F6663}" srcOrd="1" destOrd="0" presId="urn:microsoft.com/office/officeart/2005/8/layout/process1"/>
    <dgm:cxn modelId="{F5F16F5D-FA06-4022-98DD-9C2347E027E0}" type="presOf" srcId="{0CDCD813-F583-4CC4-B042-0B7DB2D0C407}" destId="{642BD169-43AF-4664-BFC7-EF3BDBC7605C}" srcOrd="0" destOrd="0" presId="urn:microsoft.com/office/officeart/2005/8/layout/process1"/>
    <dgm:cxn modelId="{6155B341-5A94-40F3-8600-8929D794BE5C}" srcId="{9A5EA5F9-B5F9-4A73-8AD0-9930869C09AB}" destId="{1563041D-95F2-444C-8A39-7C5C04774D34}" srcOrd="1" destOrd="0" parTransId="{73F3596D-7F00-43B1-B90A-86A35ADFD8FA}" sibTransId="{833EC2E9-2541-4144-AC4E-5B3F8192061B}"/>
    <dgm:cxn modelId="{F851316C-9168-4553-85C2-316EA80004BA}" srcId="{9A5EA5F9-B5F9-4A73-8AD0-9930869C09AB}" destId="{0CDCD813-F583-4CC4-B042-0B7DB2D0C407}" srcOrd="2" destOrd="0" parTransId="{6F258F92-A79F-4E83-8AA2-DEA1BDEC3D7D}" sibTransId="{D5796963-DF7B-41D7-9DE7-D98AFABABF4C}"/>
    <dgm:cxn modelId="{17045758-51F7-45F7-A29E-7D5C86693AD3}" srcId="{9A5EA5F9-B5F9-4A73-8AD0-9930869C09AB}" destId="{53398F64-A074-4729-9975-D752E97F4A80}" srcOrd="0" destOrd="0" parTransId="{3C43FA13-B578-4D0A-8399-4DA399340D75}" sibTransId="{A175531B-4542-4CFF-8846-BD100261BCBE}"/>
    <dgm:cxn modelId="{8706A793-EB97-4A3A-8B1F-DD5B9ECD5FB1}" type="presOf" srcId="{833EC2E9-2541-4144-AC4E-5B3F8192061B}" destId="{464DA894-C465-4F92-9ED2-46AEB669D8E1}" srcOrd="0" destOrd="0" presId="urn:microsoft.com/office/officeart/2005/8/layout/process1"/>
    <dgm:cxn modelId="{BF7C2FE9-FCAF-4329-973A-A2F77E0E7D07}" type="presOf" srcId="{1563041D-95F2-444C-8A39-7C5C04774D34}" destId="{C8D7C99F-054B-458A-BA78-5C1A22ACEBC6}" srcOrd="0" destOrd="0" presId="urn:microsoft.com/office/officeart/2005/8/layout/process1"/>
    <dgm:cxn modelId="{B1D068E9-BFA9-44E2-AF61-B4924CA15080}" type="presOf" srcId="{A175531B-4542-4CFF-8846-BD100261BCBE}" destId="{14652B25-4626-446B-9772-CF707F7DD993}" srcOrd="0" destOrd="0" presId="urn:microsoft.com/office/officeart/2005/8/layout/process1"/>
    <dgm:cxn modelId="{790104EB-D908-4DEA-BC6E-0DB3BFE7CE25}" type="presOf" srcId="{9A5EA5F9-B5F9-4A73-8AD0-9930869C09AB}" destId="{94BD6630-BD40-439F-819B-90324C0282A5}" srcOrd="0" destOrd="0" presId="urn:microsoft.com/office/officeart/2005/8/layout/process1"/>
    <dgm:cxn modelId="{9DD0C8F3-7692-42A9-9C66-16544A17FB5B}" type="presOf" srcId="{A175531B-4542-4CFF-8846-BD100261BCBE}" destId="{EE91E61F-8853-4731-A482-AD68C36E6D37}" srcOrd="1" destOrd="0" presId="urn:microsoft.com/office/officeart/2005/8/layout/process1"/>
    <dgm:cxn modelId="{6332B9E5-A67D-4D18-9140-FECE93F46663}" type="presParOf" srcId="{94BD6630-BD40-439F-819B-90324C0282A5}" destId="{5B457EA7-CB6D-4C42-8647-0B2810702F3E}" srcOrd="0" destOrd="0" presId="urn:microsoft.com/office/officeart/2005/8/layout/process1"/>
    <dgm:cxn modelId="{81CD15EE-CD2F-480F-BDF9-A76219180589}" type="presParOf" srcId="{94BD6630-BD40-439F-819B-90324C0282A5}" destId="{14652B25-4626-446B-9772-CF707F7DD993}" srcOrd="1" destOrd="0" presId="urn:microsoft.com/office/officeart/2005/8/layout/process1"/>
    <dgm:cxn modelId="{5AA5714C-2993-4EE5-A3E9-FBDFC2E4A59A}" type="presParOf" srcId="{14652B25-4626-446B-9772-CF707F7DD993}" destId="{EE91E61F-8853-4731-A482-AD68C36E6D37}" srcOrd="0" destOrd="0" presId="urn:microsoft.com/office/officeart/2005/8/layout/process1"/>
    <dgm:cxn modelId="{1A016E7A-C180-4A66-A391-4E8542552656}" type="presParOf" srcId="{94BD6630-BD40-439F-819B-90324C0282A5}" destId="{C8D7C99F-054B-458A-BA78-5C1A22ACEBC6}" srcOrd="2" destOrd="0" presId="urn:microsoft.com/office/officeart/2005/8/layout/process1"/>
    <dgm:cxn modelId="{F405C5DD-8036-43C2-9602-4B63EB1453C5}" type="presParOf" srcId="{94BD6630-BD40-439F-819B-90324C0282A5}" destId="{464DA894-C465-4F92-9ED2-46AEB669D8E1}" srcOrd="3" destOrd="0" presId="urn:microsoft.com/office/officeart/2005/8/layout/process1"/>
    <dgm:cxn modelId="{203D7343-D9BA-4B7E-A486-72301E45200A}" type="presParOf" srcId="{464DA894-C465-4F92-9ED2-46AEB669D8E1}" destId="{912D8875-091D-4BEC-8B18-5EF0527F6663}" srcOrd="0" destOrd="0" presId="urn:microsoft.com/office/officeart/2005/8/layout/process1"/>
    <dgm:cxn modelId="{F18CF6DB-E180-4684-B503-87D9028AB3EA}" type="presParOf" srcId="{94BD6630-BD40-439F-819B-90324C0282A5}" destId="{642BD169-43AF-4664-BFC7-EF3BDBC7605C}"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9A5EA5F9-B5F9-4A73-8AD0-9930869C09AB}" type="doc">
      <dgm:prSet loTypeId="urn:microsoft.com/office/officeart/2005/8/layout/process1" loCatId="process" qsTypeId="urn:microsoft.com/office/officeart/2005/8/quickstyle/simple1" qsCatId="simple" csTypeId="urn:microsoft.com/office/officeart/2005/8/colors/accent3_3" csCatId="accent3" phldr="1"/>
      <dgm:spPr/>
    </dgm:pt>
    <dgm:pt modelId="{53398F64-A074-4729-9975-D752E97F4A80}">
      <dgm:prSet phldrT="[文本]" custT="1"/>
      <dgm:spPr/>
      <dgm:t>
        <a:bodyPr/>
        <a:lstStyle/>
        <a:p>
          <a:pPr algn="ctr"/>
          <a:r>
            <a:rPr lang="zh-CN" altLang="en-US" sz="1800" b="1" dirty="0">
              <a:solidFill>
                <a:srgbClr val="FFFF00"/>
              </a:solidFill>
            </a:rPr>
            <a:t>输入</a:t>
          </a:r>
          <a:endParaRPr lang="en-US" altLang="zh-CN" sz="1800" b="1" dirty="0">
            <a:solidFill>
              <a:srgbClr val="FFFF00"/>
            </a:solidFill>
          </a:endParaRPr>
        </a:p>
        <a:p>
          <a:pPr algn="l"/>
          <a:r>
            <a:rPr lang="en-US" altLang="zh-CN" sz="1800" dirty="0"/>
            <a:t>1. </a:t>
          </a:r>
          <a:r>
            <a:rPr lang="zh-CN" altLang="en-US" sz="1800" dirty="0"/>
            <a:t>风险管理计划</a:t>
          </a:r>
          <a:endParaRPr lang="en-US" altLang="zh-CN" sz="1800" dirty="0"/>
        </a:p>
        <a:p>
          <a:pPr algn="l"/>
          <a:r>
            <a:rPr lang="en-US" altLang="zh-CN" sz="1800" dirty="0"/>
            <a:t>2. </a:t>
          </a:r>
          <a:r>
            <a:rPr lang="zh-CN" altLang="en-US" sz="1800" dirty="0"/>
            <a:t>风险登记册</a:t>
          </a:r>
          <a:endParaRPr lang="en-US" altLang="zh-CN" sz="1800" dirty="0"/>
        </a:p>
        <a:p>
          <a:pPr algn="l"/>
          <a:r>
            <a:rPr lang="en-US" altLang="zh-CN" sz="1800" dirty="0"/>
            <a:t>3. </a:t>
          </a:r>
          <a:r>
            <a:rPr lang="zh-CN" altLang="en-US" sz="1800" dirty="0"/>
            <a:t>干系人登记册</a:t>
          </a:r>
          <a:endParaRPr lang="en-US" altLang="zh-CN" sz="1800" dirty="0"/>
        </a:p>
      </dgm:t>
    </dgm:pt>
    <dgm:pt modelId="{3C43FA13-B578-4D0A-8399-4DA399340D75}" type="parTrans" cxnId="{17045758-51F7-45F7-A29E-7D5C86693AD3}">
      <dgm:prSet/>
      <dgm:spPr/>
      <dgm:t>
        <a:bodyPr/>
        <a:lstStyle/>
        <a:p>
          <a:endParaRPr lang="zh-CN" altLang="en-US" sz="1400"/>
        </a:p>
      </dgm:t>
    </dgm:pt>
    <dgm:pt modelId="{A175531B-4542-4CFF-8846-BD100261BCBE}" type="sibTrans" cxnId="{17045758-51F7-45F7-A29E-7D5C86693AD3}">
      <dgm:prSet custT="1"/>
      <dgm:spPr/>
      <dgm:t>
        <a:bodyPr/>
        <a:lstStyle/>
        <a:p>
          <a:endParaRPr lang="zh-CN" altLang="en-US" sz="1600" dirty="0"/>
        </a:p>
      </dgm:t>
    </dgm:pt>
    <dgm:pt modelId="{1563041D-95F2-444C-8A39-7C5C04774D34}">
      <dgm:prSet phldrT="[文本]" custT="1"/>
      <dgm:spPr/>
      <dgm:t>
        <a:bodyPr/>
        <a:lstStyle/>
        <a:p>
          <a:pPr algn="ctr">
            <a:lnSpc>
              <a:spcPct val="100000"/>
            </a:lnSpc>
            <a:spcAft>
              <a:spcPts val="0"/>
            </a:spcAft>
          </a:pPr>
          <a:r>
            <a:rPr lang="zh-CN" altLang="en-US" sz="2000" b="1" dirty="0">
              <a:solidFill>
                <a:srgbClr val="FFFF00"/>
              </a:solidFill>
            </a:rPr>
            <a:t>工具与技术</a:t>
          </a:r>
          <a:endParaRPr lang="en-US" altLang="zh-CN" sz="2000" b="1" dirty="0">
            <a:solidFill>
              <a:srgbClr val="FFFF00"/>
            </a:solidFill>
          </a:endParaRPr>
        </a:p>
        <a:p>
          <a:pPr algn="l">
            <a:lnSpc>
              <a:spcPct val="100000"/>
            </a:lnSpc>
            <a:spcAft>
              <a:spcPts val="0"/>
            </a:spcAft>
          </a:pPr>
          <a:r>
            <a:rPr lang="en-US" altLang="zh-CN" sz="2000" b="0" dirty="0">
              <a:solidFill>
                <a:schemeClr val="bg1"/>
              </a:solidFill>
            </a:rPr>
            <a:t>1. </a:t>
          </a:r>
          <a:r>
            <a:rPr lang="zh-CN" altLang="en-US" sz="2000" b="0" dirty="0">
              <a:solidFill>
                <a:schemeClr val="bg1"/>
              </a:solidFill>
            </a:rPr>
            <a:t>专家判断、访谈</a:t>
          </a:r>
          <a:endParaRPr lang="en-US" altLang="zh-CN" sz="2000" b="0" dirty="0">
            <a:solidFill>
              <a:schemeClr val="bg1"/>
            </a:solidFill>
          </a:endParaRPr>
        </a:p>
        <a:p>
          <a:pPr algn="l">
            <a:lnSpc>
              <a:spcPct val="100000"/>
            </a:lnSpc>
            <a:spcAft>
              <a:spcPts val="0"/>
            </a:spcAft>
          </a:pPr>
          <a:r>
            <a:rPr lang="en-US" altLang="zh-CN" sz="2000" b="0" dirty="0">
              <a:solidFill>
                <a:schemeClr val="bg1"/>
              </a:solidFill>
            </a:rPr>
            <a:t>2. </a:t>
          </a:r>
          <a:r>
            <a:rPr lang="zh-CN" altLang="en-US" sz="2000" b="0" dirty="0">
              <a:solidFill>
                <a:schemeClr val="bg1"/>
              </a:solidFill>
              <a:latin typeface="Times New Roman" panose="02020603050405020304" pitchFamily="18" charset="0"/>
              <a:cs typeface="Times New Roman" panose="02020603050405020304" pitchFamily="18" charset="0"/>
            </a:rPr>
            <a:t>风险分类</a:t>
          </a:r>
          <a:endParaRPr lang="en-US" altLang="zh-CN" sz="2000" b="0" dirty="0">
            <a:solidFill>
              <a:schemeClr val="bg1"/>
            </a:solidFill>
            <a:latin typeface="Times New Roman" panose="02020603050405020304" pitchFamily="18" charset="0"/>
            <a:cs typeface="Times New Roman" panose="02020603050405020304" pitchFamily="18" charset="0"/>
          </a:endParaRPr>
        </a:p>
        <a:p>
          <a:pPr algn="l">
            <a:lnSpc>
              <a:spcPct val="100000"/>
            </a:lnSpc>
            <a:spcAft>
              <a:spcPts val="0"/>
            </a:spcAft>
          </a:pPr>
          <a:r>
            <a:rPr lang="en-US" altLang="zh-CN" sz="2000" b="0" dirty="0">
              <a:solidFill>
                <a:schemeClr val="bg1"/>
              </a:solidFill>
              <a:latin typeface="Times New Roman" panose="02020603050405020304" pitchFamily="18" charset="0"/>
              <a:cs typeface="Times New Roman" panose="02020603050405020304" pitchFamily="18" charset="0"/>
            </a:rPr>
            <a:t>3. </a:t>
          </a:r>
          <a:r>
            <a:rPr lang="zh-CN" altLang="en-US" sz="2000" b="0" dirty="0">
              <a:solidFill>
                <a:schemeClr val="bg1"/>
              </a:solidFill>
              <a:latin typeface="Times New Roman" panose="02020603050405020304" pitchFamily="18" charset="0"/>
              <a:cs typeface="Times New Roman" panose="02020603050405020304" pitchFamily="18" charset="0"/>
            </a:rPr>
            <a:t>风险紧迫性评估</a:t>
          </a:r>
          <a:endParaRPr lang="en-US" altLang="zh-CN" sz="2000" b="0" dirty="0">
            <a:solidFill>
              <a:schemeClr val="bg1"/>
            </a:solidFill>
            <a:latin typeface="Times New Roman" panose="02020603050405020304" pitchFamily="18" charset="0"/>
            <a:cs typeface="Times New Roman" panose="02020603050405020304" pitchFamily="18" charset="0"/>
          </a:endParaRPr>
        </a:p>
        <a:p>
          <a:pPr algn="l">
            <a:lnSpc>
              <a:spcPct val="100000"/>
            </a:lnSpc>
            <a:spcAft>
              <a:spcPts val="0"/>
            </a:spcAft>
          </a:pPr>
          <a:r>
            <a:rPr lang="en-US" altLang="zh-CN" sz="2000" b="0" dirty="0">
              <a:solidFill>
                <a:schemeClr val="bg1"/>
              </a:solidFill>
              <a:latin typeface="Times New Roman" panose="02020603050405020304" pitchFamily="18" charset="0"/>
              <a:cs typeface="Times New Roman" panose="02020603050405020304" pitchFamily="18" charset="0"/>
            </a:rPr>
            <a:t>4. </a:t>
          </a:r>
          <a:r>
            <a:rPr lang="zh-CN" altLang="en-US" sz="2000" b="0" dirty="0">
              <a:solidFill>
                <a:schemeClr val="bg1"/>
              </a:solidFill>
              <a:latin typeface="Times New Roman" panose="02020603050405020304" pitchFamily="18" charset="0"/>
              <a:cs typeface="Times New Roman" panose="02020603050405020304" pitchFamily="18" charset="0"/>
            </a:rPr>
            <a:t>其他</a:t>
          </a:r>
          <a:endParaRPr lang="en-US" altLang="zh-CN" sz="2000" b="0" dirty="0">
            <a:solidFill>
              <a:schemeClr val="bg1"/>
            </a:solidFill>
            <a:latin typeface="Times New Roman" panose="02020603050405020304" pitchFamily="18" charset="0"/>
            <a:cs typeface="Times New Roman" panose="02020603050405020304" pitchFamily="18" charset="0"/>
          </a:endParaRPr>
        </a:p>
      </dgm:t>
    </dgm:pt>
    <dgm:pt modelId="{73F3596D-7F00-43B1-B90A-86A35ADFD8FA}" type="parTrans" cxnId="{6155B341-5A94-40F3-8600-8929D794BE5C}">
      <dgm:prSet/>
      <dgm:spPr/>
      <dgm:t>
        <a:bodyPr/>
        <a:lstStyle/>
        <a:p>
          <a:endParaRPr lang="zh-CN" altLang="en-US" sz="1400"/>
        </a:p>
      </dgm:t>
    </dgm:pt>
    <dgm:pt modelId="{833EC2E9-2541-4144-AC4E-5B3F8192061B}" type="sibTrans" cxnId="{6155B341-5A94-40F3-8600-8929D794BE5C}">
      <dgm:prSet custT="1"/>
      <dgm:spPr/>
      <dgm:t>
        <a:bodyPr/>
        <a:lstStyle/>
        <a:p>
          <a:endParaRPr lang="zh-CN" altLang="en-US" sz="1600"/>
        </a:p>
      </dgm:t>
    </dgm:pt>
    <dgm:pt modelId="{0CDCD813-F583-4CC4-B042-0B7DB2D0C407}">
      <dgm:prSet phldrT="[文本]" custT="1"/>
      <dgm:spPr/>
      <dgm:t>
        <a:bodyPr/>
        <a:lstStyle/>
        <a:p>
          <a:pPr algn="ctr"/>
          <a:r>
            <a:rPr lang="zh-CN" altLang="en-US" sz="2000" b="1" dirty="0">
              <a:solidFill>
                <a:srgbClr val="FFFF00"/>
              </a:solidFill>
            </a:rPr>
            <a:t>输出</a:t>
          </a:r>
          <a:endParaRPr lang="en-US" altLang="zh-CN" sz="2000" b="1" dirty="0">
            <a:solidFill>
              <a:srgbClr val="FFFF00"/>
            </a:solidFill>
          </a:endParaRPr>
        </a:p>
        <a:p>
          <a:pPr algn="l"/>
          <a:r>
            <a:rPr lang="en-US" altLang="zh-CN" sz="2000" b="0" dirty="0">
              <a:solidFill>
                <a:srgbClr val="FFC000"/>
              </a:solidFill>
            </a:rPr>
            <a:t>1. </a:t>
          </a:r>
          <a:r>
            <a:rPr lang="zh-CN" altLang="en-US" sz="2000" b="0" dirty="0">
              <a:solidFill>
                <a:srgbClr val="FFC000"/>
              </a:solidFill>
            </a:rPr>
            <a:t>风险登记册</a:t>
          </a:r>
          <a:r>
            <a:rPr lang="en-US" altLang="zh-CN" sz="2000" b="0" dirty="0">
              <a:solidFill>
                <a:srgbClr val="FFC000"/>
              </a:solidFill>
            </a:rPr>
            <a:t>(</a:t>
          </a:r>
          <a:r>
            <a:rPr lang="zh-CN" altLang="en-US" sz="2000" b="0" dirty="0">
              <a:solidFill>
                <a:srgbClr val="FFC000"/>
              </a:solidFill>
            </a:rPr>
            <a:t>更新</a:t>
          </a:r>
          <a:r>
            <a:rPr lang="en-US" altLang="zh-CN" sz="2000" b="0" dirty="0">
              <a:solidFill>
                <a:srgbClr val="FFC000"/>
              </a:solidFill>
            </a:rPr>
            <a:t>)</a:t>
          </a:r>
        </a:p>
        <a:p>
          <a:pPr algn="l"/>
          <a:r>
            <a:rPr lang="en-US" altLang="zh-CN" sz="2000" b="0" dirty="0">
              <a:solidFill>
                <a:srgbClr val="FFC000"/>
              </a:solidFill>
            </a:rPr>
            <a:t>2. </a:t>
          </a:r>
          <a:r>
            <a:rPr lang="zh-CN" altLang="en-US" sz="2000" b="0" dirty="0">
              <a:solidFill>
                <a:srgbClr val="FFC000"/>
              </a:solidFill>
            </a:rPr>
            <a:t>风险报告</a:t>
          </a:r>
          <a:r>
            <a:rPr lang="en-US" altLang="zh-CN" sz="2000" b="0" dirty="0">
              <a:solidFill>
                <a:srgbClr val="FFC000"/>
              </a:solidFill>
            </a:rPr>
            <a:t>(</a:t>
          </a:r>
          <a:r>
            <a:rPr lang="zh-CN" altLang="en-US" sz="2000" b="0" dirty="0">
              <a:solidFill>
                <a:srgbClr val="FFC000"/>
              </a:solidFill>
            </a:rPr>
            <a:t>更新</a:t>
          </a:r>
          <a:r>
            <a:rPr lang="en-US" altLang="zh-CN" sz="2000" b="0" dirty="0">
              <a:solidFill>
                <a:srgbClr val="FFC000"/>
              </a:solidFill>
            </a:rPr>
            <a:t>)</a:t>
          </a:r>
        </a:p>
        <a:p>
          <a:pPr algn="l"/>
          <a:r>
            <a:rPr lang="en-US" altLang="zh-CN" sz="2000" b="0" dirty="0">
              <a:solidFill>
                <a:srgbClr val="FFC000"/>
              </a:solidFill>
            </a:rPr>
            <a:t>3. </a:t>
          </a:r>
          <a:r>
            <a:rPr lang="zh-CN" altLang="zh-CN" sz="2000" b="0" dirty="0">
              <a:solidFill>
                <a:srgbClr val="FFC000"/>
              </a:solidFill>
            </a:rPr>
            <a:t>假设条件日志</a:t>
          </a:r>
          <a:r>
            <a:rPr lang="zh-CN" altLang="en-US" sz="2000" b="0" dirty="0">
              <a:solidFill>
                <a:srgbClr val="FFC000"/>
              </a:solidFill>
            </a:rPr>
            <a:t>、问题日志</a:t>
          </a:r>
          <a:r>
            <a:rPr lang="en-US" altLang="zh-CN" sz="2000" b="0" dirty="0">
              <a:solidFill>
                <a:srgbClr val="FFC000"/>
              </a:solidFill>
            </a:rPr>
            <a:t>(</a:t>
          </a:r>
          <a:r>
            <a:rPr lang="zh-CN" altLang="en-US" sz="2000" b="0" dirty="0">
              <a:solidFill>
                <a:srgbClr val="FFC000"/>
              </a:solidFill>
            </a:rPr>
            <a:t>更新</a:t>
          </a:r>
          <a:r>
            <a:rPr lang="en-US" altLang="zh-CN" sz="2000" b="0" dirty="0">
              <a:solidFill>
                <a:srgbClr val="FFC000"/>
              </a:solidFill>
            </a:rPr>
            <a:t>)</a:t>
          </a:r>
          <a:endParaRPr lang="zh-CN" altLang="en-US" sz="2000" b="0" dirty="0">
            <a:solidFill>
              <a:srgbClr val="FFC000"/>
            </a:solidFill>
          </a:endParaRPr>
        </a:p>
      </dgm:t>
    </dgm:pt>
    <dgm:pt modelId="{6F258F92-A79F-4E83-8AA2-DEA1BDEC3D7D}" type="parTrans" cxnId="{F851316C-9168-4553-85C2-316EA80004BA}">
      <dgm:prSet/>
      <dgm:spPr/>
      <dgm:t>
        <a:bodyPr/>
        <a:lstStyle/>
        <a:p>
          <a:endParaRPr lang="zh-CN" altLang="en-US" sz="1400"/>
        </a:p>
      </dgm:t>
    </dgm:pt>
    <dgm:pt modelId="{D5796963-DF7B-41D7-9DE7-D98AFABABF4C}" type="sibTrans" cxnId="{F851316C-9168-4553-85C2-316EA80004BA}">
      <dgm:prSet/>
      <dgm:spPr/>
      <dgm:t>
        <a:bodyPr/>
        <a:lstStyle/>
        <a:p>
          <a:endParaRPr lang="zh-CN" altLang="en-US" sz="1400"/>
        </a:p>
      </dgm:t>
    </dgm:pt>
    <dgm:pt modelId="{94BD6630-BD40-439F-819B-90324C0282A5}" type="pres">
      <dgm:prSet presAssocID="{9A5EA5F9-B5F9-4A73-8AD0-9930869C09AB}" presName="Name0" presStyleCnt="0">
        <dgm:presLayoutVars>
          <dgm:dir/>
          <dgm:resizeHandles val="exact"/>
        </dgm:presLayoutVars>
      </dgm:prSet>
      <dgm:spPr/>
    </dgm:pt>
    <dgm:pt modelId="{5B457EA7-CB6D-4C42-8647-0B2810702F3E}" type="pres">
      <dgm:prSet presAssocID="{53398F64-A074-4729-9975-D752E97F4A80}" presName="node" presStyleLbl="node1" presStyleIdx="0" presStyleCnt="3" custScaleX="140643">
        <dgm:presLayoutVars>
          <dgm:bulletEnabled val="1"/>
        </dgm:presLayoutVars>
      </dgm:prSet>
      <dgm:spPr/>
    </dgm:pt>
    <dgm:pt modelId="{14652B25-4626-446B-9772-CF707F7DD993}" type="pres">
      <dgm:prSet presAssocID="{A175531B-4542-4CFF-8846-BD100261BCBE}" presName="sibTrans" presStyleLbl="sibTrans2D1" presStyleIdx="0" presStyleCnt="2"/>
      <dgm:spPr/>
    </dgm:pt>
    <dgm:pt modelId="{EE91E61F-8853-4731-A482-AD68C36E6D37}" type="pres">
      <dgm:prSet presAssocID="{A175531B-4542-4CFF-8846-BD100261BCBE}" presName="connectorText" presStyleLbl="sibTrans2D1" presStyleIdx="0" presStyleCnt="2"/>
      <dgm:spPr/>
    </dgm:pt>
    <dgm:pt modelId="{C8D7C99F-054B-458A-BA78-5C1A22ACEBC6}" type="pres">
      <dgm:prSet presAssocID="{1563041D-95F2-444C-8A39-7C5C04774D34}" presName="node" presStyleLbl="node1" presStyleIdx="1" presStyleCnt="3" custScaleX="133469">
        <dgm:presLayoutVars>
          <dgm:bulletEnabled val="1"/>
        </dgm:presLayoutVars>
      </dgm:prSet>
      <dgm:spPr/>
    </dgm:pt>
    <dgm:pt modelId="{464DA894-C465-4F92-9ED2-46AEB669D8E1}" type="pres">
      <dgm:prSet presAssocID="{833EC2E9-2541-4144-AC4E-5B3F8192061B}" presName="sibTrans" presStyleLbl="sibTrans2D1" presStyleIdx="1" presStyleCnt="2"/>
      <dgm:spPr/>
    </dgm:pt>
    <dgm:pt modelId="{912D8875-091D-4BEC-8B18-5EF0527F6663}" type="pres">
      <dgm:prSet presAssocID="{833EC2E9-2541-4144-AC4E-5B3F8192061B}" presName="connectorText" presStyleLbl="sibTrans2D1" presStyleIdx="1" presStyleCnt="2"/>
      <dgm:spPr/>
    </dgm:pt>
    <dgm:pt modelId="{642BD169-43AF-4664-BFC7-EF3BDBC7605C}" type="pres">
      <dgm:prSet presAssocID="{0CDCD813-F583-4CC4-B042-0B7DB2D0C407}" presName="node" presStyleLbl="node1" presStyleIdx="2" presStyleCnt="3" custScaleX="136277">
        <dgm:presLayoutVars>
          <dgm:bulletEnabled val="1"/>
        </dgm:presLayoutVars>
      </dgm:prSet>
      <dgm:spPr/>
    </dgm:pt>
  </dgm:ptLst>
  <dgm:cxnLst>
    <dgm:cxn modelId="{72067F06-88BB-4EA1-917D-48A7DFFCF8C3}" type="presOf" srcId="{53398F64-A074-4729-9975-D752E97F4A80}" destId="{5B457EA7-CB6D-4C42-8647-0B2810702F3E}" srcOrd="0" destOrd="0" presId="urn:microsoft.com/office/officeart/2005/8/layout/process1"/>
    <dgm:cxn modelId="{EF59FA25-63A5-4AD6-9E26-E18B3B46E200}" type="presOf" srcId="{833EC2E9-2541-4144-AC4E-5B3F8192061B}" destId="{912D8875-091D-4BEC-8B18-5EF0527F6663}" srcOrd="1" destOrd="0" presId="urn:microsoft.com/office/officeart/2005/8/layout/process1"/>
    <dgm:cxn modelId="{F5F16F5D-FA06-4022-98DD-9C2347E027E0}" type="presOf" srcId="{0CDCD813-F583-4CC4-B042-0B7DB2D0C407}" destId="{642BD169-43AF-4664-BFC7-EF3BDBC7605C}" srcOrd="0" destOrd="0" presId="urn:microsoft.com/office/officeart/2005/8/layout/process1"/>
    <dgm:cxn modelId="{6155B341-5A94-40F3-8600-8929D794BE5C}" srcId="{9A5EA5F9-B5F9-4A73-8AD0-9930869C09AB}" destId="{1563041D-95F2-444C-8A39-7C5C04774D34}" srcOrd="1" destOrd="0" parTransId="{73F3596D-7F00-43B1-B90A-86A35ADFD8FA}" sibTransId="{833EC2E9-2541-4144-AC4E-5B3F8192061B}"/>
    <dgm:cxn modelId="{F851316C-9168-4553-85C2-316EA80004BA}" srcId="{9A5EA5F9-B5F9-4A73-8AD0-9930869C09AB}" destId="{0CDCD813-F583-4CC4-B042-0B7DB2D0C407}" srcOrd="2" destOrd="0" parTransId="{6F258F92-A79F-4E83-8AA2-DEA1BDEC3D7D}" sibTransId="{D5796963-DF7B-41D7-9DE7-D98AFABABF4C}"/>
    <dgm:cxn modelId="{17045758-51F7-45F7-A29E-7D5C86693AD3}" srcId="{9A5EA5F9-B5F9-4A73-8AD0-9930869C09AB}" destId="{53398F64-A074-4729-9975-D752E97F4A80}" srcOrd="0" destOrd="0" parTransId="{3C43FA13-B578-4D0A-8399-4DA399340D75}" sibTransId="{A175531B-4542-4CFF-8846-BD100261BCBE}"/>
    <dgm:cxn modelId="{8706A793-EB97-4A3A-8B1F-DD5B9ECD5FB1}" type="presOf" srcId="{833EC2E9-2541-4144-AC4E-5B3F8192061B}" destId="{464DA894-C465-4F92-9ED2-46AEB669D8E1}" srcOrd="0" destOrd="0" presId="urn:microsoft.com/office/officeart/2005/8/layout/process1"/>
    <dgm:cxn modelId="{BF7C2FE9-FCAF-4329-973A-A2F77E0E7D07}" type="presOf" srcId="{1563041D-95F2-444C-8A39-7C5C04774D34}" destId="{C8D7C99F-054B-458A-BA78-5C1A22ACEBC6}" srcOrd="0" destOrd="0" presId="urn:microsoft.com/office/officeart/2005/8/layout/process1"/>
    <dgm:cxn modelId="{B1D068E9-BFA9-44E2-AF61-B4924CA15080}" type="presOf" srcId="{A175531B-4542-4CFF-8846-BD100261BCBE}" destId="{14652B25-4626-446B-9772-CF707F7DD993}" srcOrd="0" destOrd="0" presId="urn:microsoft.com/office/officeart/2005/8/layout/process1"/>
    <dgm:cxn modelId="{790104EB-D908-4DEA-BC6E-0DB3BFE7CE25}" type="presOf" srcId="{9A5EA5F9-B5F9-4A73-8AD0-9930869C09AB}" destId="{94BD6630-BD40-439F-819B-90324C0282A5}" srcOrd="0" destOrd="0" presId="urn:microsoft.com/office/officeart/2005/8/layout/process1"/>
    <dgm:cxn modelId="{9DD0C8F3-7692-42A9-9C66-16544A17FB5B}" type="presOf" srcId="{A175531B-4542-4CFF-8846-BD100261BCBE}" destId="{EE91E61F-8853-4731-A482-AD68C36E6D37}" srcOrd="1" destOrd="0" presId="urn:microsoft.com/office/officeart/2005/8/layout/process1"/>
    <dgm:cxn modelId="{6332B9E5-A67D-4D18-9140-FECE93F46663}" type="presParOf" srcId="{94BD6630-BD40-439F-819B-90324C0282A5}" destId="{5B457EA7-CB6D-4C42-8647-0B2810702F3E}" srcOrd="0" destOrd="0" presId="urn:microsoft.com/office/officeart/2005/8/layout/process1"/>
    <dgm:cxn modelId="{81CD15EE-CD2F-480F-BDF9-A76219180589}" type="presParOf" srcId="{94BD6630-BD40-439F-819B-90324C0282A5}" destId="{14652B25-4626-446B-9772-CF707F7DD993}" srcOrd="1" destOrd="0" presId="urn:microsoft.com/office/officeart/2005/8/layout/process1"/>
    <dgm:cxn modelId="{5AA5714C-2993-4EE5-A3E9-FBDFC2E4A59A}" type="presParOf" srcId="{14652B25-4626-446B-9772-CF707F7DD993}" destId="{EE91E61F-8853-4731-A482-AD68C36E6D37}" srcOrd="0" destOrd="0" presId="urn:microsoft.com/office/officeart/2005/8/layout/process1"/>
    <dgm:cxn modelId="{1A016E7A-C180-4A66-A391-4E8542552656}" type="presParOf" srcId="{94BD6630-BD40-439F-819B-90324C0282A5}" destId="{C8D7C99F-054B-458A-BA78-5C1A22ACEBC6}" srcOrd="2" destOrd="0" presId="urn:microsoft.com/office/officeart/2005/8/layout/process1"/>
    <dgm:cxn modelId="{F405C5DD-8036-43C2-9602-4B63EB1453C5}" type="presParOf" srcId="{94BD6630-BD40-439F-819B-90324C0282A5}" destId="{464DA894-C465-4F92-9ED2-46AEB669D8E1}" srcOrd="3" destOrd="0" presId="urn:microsoft.com/office/officeart/2005/8/layout/process1"/>
    <dgm:cxn modelId="{203D7343-D9BA-4B7E-A486-72301E45200A}" type="presParOf" srcId="{464DA894-C465-4F92-9ED2-46AEB669D8E1}" destId="{912D8875-091D-4BEC-8B18-5EF0527F6663}" srcOrd="0" destOrd="0" presId="urn:microsoft.com/office/officeart/2005/8/layout/process1"/>
    <dgm:cxn modelId="{F18CF6DB-E180-4684-B503-87D9028AB3EA}" type="presParOf" srcId="{94BD6630-BD40-439F-819B-90324C0282A5}" destId="{642BD169-43AF-4664-BFC7-EF3BDBC7605C}"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1DC72444-CAE0-4502-9D4F-906E0820B042}" type="doc">
      <dgm:prSet loTypeId="urn:microsoft.com/office/officeart/2008/layout/RadialCluster" loCatId="cycle" qsTypeId="urn:microsoft.com/office/officeart/2005/8/quickstyle/simple3" qsCatId="simple" csTypeId="urn:microsoft.com/office/officeart/2005/8/colors/colorful2" csCatId="colorful" phldr="1"/>
      <dgm:spPr/>
      <dgm:t>
        <a:bodyPr/>
        <a:lstStyle/>
        <a:p>
          <a:endParaRPr lang="zh-CN" altLang="en-US"/>
        </a:p>
      </dgm:t>
    </dgm:pt>
    <dgm:pt modelId="{B3129481-A478-4814-AEA1-81949E96645B}">
      <dgm:prSet phldrT="[文本]" custT="1"/>
      <dgm:spPr/>
      <dgm:t>
        <a:bodyPr/>
        <a:lstStyle/>
        <a:p>
          <a:r>
            <a:rPr lang="zh-CN" altLang="en-US" sz="2400" b="1" dirty="0">
              <a:solidFill>
                <a:srgbClr val="7030A0"/>
              </a:solidFill>
            </a:rPr>
            <a:t>注意事项</a:t>
          </a:r>
        </a:p>
      </dgm:t>
    </dgm:pt>
    <dgm:pt modelId="{C0F36058-7386-4508-BDE4-E178375C83EF}" type="parTrans" cxnId="{A77D776A-5CEF-4F9D-8A6B-E377DCC2EDD5}">
      <dgm:prSet/>
      <dgm:spPr/>
      <dgm:t>
        <a:bodyPr/>
        <a:lstStyle/>
        <a:p>
          <a:endParaRPr lang="zh-CN" altLang="en-US"/>
        </a:p>
      </dgm:t>
    </dgm:pt>
    <dgm:pt modelId="{BEE12192-E7D5-40BF-BB31-7A594C0D9273}" type="sibTrans" cxnId="{A77D776A-5CEF-4F9D-8A6B-E377DCC2EDD5}">
      <dgm:prSet/>
      <dgm:spPr/>
      <dgm:t>
        <a:bodyPr/>
        <a:lstStyle/>
        <a:p>
          <a:endParaRPr lang="zh-CN" altLang="en-US"/>
        </a:p>
      </dgm:t>
    </dgm:pt>
    <dgm:pt modelId="{02250240-0053-47DF-80B0-924C8AE5DD48}">
      <dgm:prSet phldrT="[文本]"/>
      <dgm:spPr/>
      <dgm:t>
        <a:bodyPr/>
        <a:lstStyle/>
        <a:p>
          <a:r>
            <a:rPr lang="zh-CN" altLang="en-US" b="1" dirty="0">
              <a:latin typeface="Times New Roman" panose="02020603050405020304" pitchFamily="18" charset="0"/>
              <a:cs typeface="Times New Roman" panose="02020603050405020304" pitchFamily="18" charset="0"/>
            </a:rPr>
            <a:t>对象</a:t>
          </a:r>
          <a:endParaRPr lang="zh-CN" altLang="en-US" dirty="0"/>
        </a:p>
      </dgm:t>
    </dgm:pt>
    <dgm:pt modelId="{6EA76BCD-42F8-4C5A-B9AA-0A4CF21643C2}" type="parTrans" cxnId="{06694359-4C7C-4A02-8B72-3F5CE6BD843B}">
      <dgm:prSet/>
      <dgm:spPr/>
      <dgm:t>
        <a:bodyPr/>
        <a:lstStyle/>
        <a:p>
          <a:endParaRPr lang="zh-CN" altLang="en-US"/>
        </a:p>
      </dgm:t>
    </dgm:pt>
    <dgm:pt modelId="{F4833FD0-564B-44C7-B43F-CD70E8E3C5C3}" type="sibTrans" cxnId="{06694359-4C7C-4A02-8B72-3F5CE6BD843B}">
      <dgm:prSet/>
      <dgm:spPr/>
      <dgm:t>
        <a:bodyPr/>
        <a:lstStyle/>
        <a:p>
          <a:endParaRPr lang="zh-CN" altLang="en-US"/>
        </a:p>
      </dgm:t>
    </dgm:pt>
    <dgm:pt modelId="{A20823DF-5F10-469B-9815-F77DD498FBF8}">
      <dgm:prSet phldrT="[文本]" custT="1"/>
      <dgm:spPr/>
      <dgm:t>
        <a:bodyPr/>
        <a:lstStyle/>
        <a:p>
          <a:r>
            <a:rPr lang="zh-CN" altLang="en-US" sz="2400" b="1" dirty="0">
              <a:latin typeface="Times New Roman" panose="02020603050405020304" pitchFamily="18" charset="0"/>
              <a:cs typeface="Times New Roman" panose="02020603050405020304" pitchFamily="18" charset="0"/>
            </a:rPr>
            <a:t>局限性</a:t>
          </a:r>
          <a:endParaRPr lang="zh-CN" altLang="en-US" sz="1700" dirty="0"/>
        </a:p>
      </dgm:t>
    </dgm:pt>
    <dgm:pt modelId="{865CFD73-5B09-48CB-90C9-ED722AD954CF}" type="parTrans" cxnId="{E4E2DA8E-83F8-4FEF-BCA8-D2762FB341F7}">
      <dgm:prSet/>
      <dgm:spPr/>
      <dgm:t>
        <a:bodyPr/>
        <a:lstStyle/>
        <a:p>
          <a:endParaRPr lang="zh-CN" altLang="en-US"/>
        </a:p>
      </dgm:t>
    </dgm:pt>
    <dgm:pt modelId="{D3E8BDA3-7B53-4ACE-B3C0-481FF3EFB9BA}" type="sibTrans" cxnId="{E4E2DA8E-83F8-4FEF-BCA8-D2762FB341F7}">
      <dgm:prSet/>
      <dgm:spPr/>
      <dgm:t>
        <a:bodyPr/>
        <a:lstStyle/>
        <a:p>
          <a:endParaRPr lang="zh-CN" altLang="en-US"/>
        </a:p>
      </dgm:t>
    </dgm:pt>
    <dgm:pt modelId="{5E6424A6-7BDD-4747-A91D-031C1EE46133}">
      <dgm:prSet phldrT="[文本]"/>
      <dgm:spPr/>
      <dgm:t>
        <a:bodyPr/>
        <a:lstStyle/>
        <a:p>
          <a:r>
            <a:rPr lang="zh-CN" altLang="en-US" b="1" dirty="0">
              <a:latin typeface="Times New Roman" panose="02020603050405020304" pitchFamily="18" charset="0"/>
              <a:cs typeface="Times New Roman" panose="02020603050405020304" pitchFamily="18" charset="0"/>
            </a:rPr>
            <a:t>单位</a:t>
          </a:r>
          <a:endParaRPr lang="zh-CN" altLang="en-US" dirty="0"/>
        </a:p>
      </dgm:t>
    </dgm:pt>
    <dgm:pt modelId="{0B426C02-F5BD-4596-A7CE-13830CCF5B45}" type="parTrans" cxnId="{8ADAB856-4890-4C3C-B306-9C073EB17156}">
      <dgm:prSet/>
      <dgm:spPr/>
      <dgm:t>
        <a:bodyPr/>
        <a:lstStyle/>
        <a:p>
          <a:endParaRPr lang="zh-CN" altLang="en-US"/>
        </a:p>
      </dgm:t>
    </dgm:pt>
    <dgm:pt modelId="{8AF8FAAC-3BA5-4E30-BE78-DDDDFFD24BD2}" type="sibTrans" cxnId="{8ADAB856-4890-4C3C-B306-9C073EB17156}">
      <dgm:prSet/>
      <dgm:spPr/>
      <dgm:t>
        <a:bodyPr/>
        <a:lstStyle/>
        <a:p>
          <a:endParaRPr lang="zh-CN" altLang="en-US"/>
        </a:p>
      </dgm:t>
    </dgm:pt>
    <dgm:pt modelId="{6F827D27-EEAF-4EBF-81AE-6129DE93C724}" type="pres">
      <dgm:prSet presAssocID="{1DC72444-CAE0-4502-9D4F-906E0820B042}" presName="Name0" presStyleCnt="0">
        <dgm:presLayoutVars>
          <dgm:chMax val="1"/>
          <dgm:chPref val="1"/>
          <dgm:dir/>
          <dgm:animOne val="branch"/>
          <dgm:animLvl val="lvl"/>
        </dgm:presLayoutVars>
      </dgm:prSet>
      <dgm:spPr/>
    </dgm:pt>
    <dgm:pt modelId="{B0C1B1CF-AC9E-4CEC-9DB9-B78D446CB68B}" type="pres">
      <dgm:prSet presAssocID="{B3129481-A478-4814-AEA1-81949E96645B}" presName="singleCycle" presStyleCnt="0"/>
      <dgm:spPr/>
    </dgm:pt>
    <dgm:pt modelId="{1D854F12-19CF-4028-80CB-D6BF19A1BB5C}" type="pres">
      <dgm:prSet presAssocID="{B3129481-A478-4814-AEA1-81949E96645B}" presName="singleCenter" presStyleLbl="node1" presStyleIdx="0" presStyleCnt="4">
        <dgm:presLayoutVars>
          <dgm:chMax val="7"/>
          <dgm:chPref val="7"/>
        </dgm:presLayoutVars>
      </dgm:prSet>
      <dgm:spPr/>
    </dgm:pt>
    <dgm:pt modelId="{4C8BD5B4-6CD6-4BBC-A905-9E1C80587EA5}" type="pres">
      <dgm:prSet presAssocID="{6EA76BCD-42F8-4C5A-B9AA-0A4CF21643C2}" presName="Name56" presStyleLbl="parChTrans1D2" presStyleIdx="0" presStyleCnt="3"/>
      <dgm:spPr/>
    </dgm:pt>
    <dgm:pt modelId="{2AE80CD7-4F44-444E-983E-409DBEE9A118}" type="pres">
      <dgm:prSet presAssocID="{02250240-0053-47DF-80B0-924C8AE5DD48}" presName="text0" presStyleLbl="node1" presStyleIdx="1" presStyleCnt="4" custScaleX="135748">
        <dgm:presLayoutVars>
          <dgm:bulletEnabled val="1"/>
        </dgm:presLayoutVars>
      </dgm:prSet>
      <dgm:spPr/>
    </dgm:pt>
    <dgm:pt modelId="{C95CE763-6473-4C3F-BE03-1F8F5541E43A}" type="pres">
      <dgm:prSet presAssocID="{865CFD73-5B09-48CB-90C9-ED722AD954CF}" presName="Name56" presStyleLbl="parChTrans1D2" presStyleIdx="1" presStyleCnt="3"/>
      <dgm:spPr/>
    </dgm:pt>
    <dgm:pt modelId="{2A782F96-D52E-42B5-BA08-FB8B6FE8F1BF}" type="pres">
      <dgm:prSet presAssocID="{A20823DF-5F10-469B-9815-F77DD498FBF8}" presName="text0" presStyleLbl="node1" presStyleIdx="2" presStyleCnt="4" custScaleX="149343">
        <dgm:presLayoutVars>
          <dgm:bulletEnabled val="1"/>
        </dgm:presLayoutVars>
      </dgm:prSet>
      <dgm:spPr/>
    </dgm:pt>
    <dgm:pt modelId="{1D8116CA-1E1A-45CC-B815-FB3E7452C635}" type="pres">
      <dgm:prSet presAssocID="{0B426C02-F5BD-4596-A7CE-13830CCF5B45}" presName="Name56" presStyleLbl="parChTrans1D2" presStyleIdx="2" presStyleCnt="3"/>
      <dgm:spPr/>
    </dgm:pt>
    <dgm:pt modelId="{B834B2AC-B9DA-4C69-A188-957053A57531}" type="pres">
      <dgm:prSet presAssocID="{5E6424A6-7BDD-4747-A91D-031C1EE46133}" presName="text0" presStyleLbl="node1" presStyleIdx="3" presStyleCnt="4" custScaleX="124672">
        <dgm:presLayoutVars>
          <dgm:bulletEnabled val="1"/>
        </dgm:presLayoutVars>
      </dgm:prSet>
      <dgm:spPr/>
    </dgm:pt>
  </dgm:ptLst>
  <dgm:cxnLst>
    <dgm:cxn modelId="{3D08B311-F0E6-42AC-B3A4-B655C7F5B7C9}" type="presOf" srcId="{5E6424A6-7BDD-4747-A91D-031C1EE46133}" destId="{B834B2AC-B9DA-4C69-A188-957053A57531}" srcOrd="0" destOrd="0" presId="urn:microsoft.com/office/officeart/2008/layout/RadialCluster"/>
    <dgm:cxn modelId="{933E7322-D834-4B40-8D51-5EB9CF07C701}" type="presOf" srcId="{B3129481-A478-4814-AEA1-81949E96645B}" destId="{1D854F12-19CF-4028-80CB-D6BF19A1BB5C}" srcOrd="0" destOrd="0" presId="urn:microsoft.com/office/officeart/2008/layout/RadialCluster"/>
    <dgm:cxn modelId="{0C49AF26-9029-4D88-A9AF-212BD2851FB3}" type="presOf" srcId="{1DC72444-CAE0-4502-9D4F-906E0820B042}" destId="{6F827D27-EEAF-4EBF-81AE-6129DE93C724}" srcOrd="0" destOrd="0" presId="urn:microsoft.com/office/officeart/2008/layout/RadialCluster"/>
    <dgm:cxn modelId="{8CA8F827-E661-450A-8F2D-DA49493C1F87}" type="presOf" srcId="{6EA76BCD-42F8-4C5A-B9AA-0A4CF21643C2}" destId="{4C8BD5B4-6CD6-4BBC-A905-9E1C80587EA5}" srcOrd="0" destOrd="0" presId="urn:microsoft.com/office/officeart/2008/layout/RadialCluster"/>
    <dgm:cxn modelId="{A77D776A-5CEF-4F9D-8A6B-E377DCC2EDD5}" srcId="{1DC72444-CAE0-4502-9D4F-906E0820B042}" destId="{B3129481-A478-4814-AEA1-81949E96645B}" srcOrd="0" destOrd="0" parTransId="{C0F36058-7386-4508-BDE4-E178375C83EF}" sibTransId="{BEE12192-E7D5-40BF-BB31-7A594C0D9273}"/>
    <dgm:cxn modelId="{3C8B886D-9C6F-465D-8366-FB43CF14C1F4}" type="presOf" srcId="{0B426C02-F5BD-4596-A7CE-13830CCF5B45}" destId="{1D8116CA-1E1A-45CC-B815-FB3E7452C635}" srcOrd="0" destOrd="0" presId="urn:microsoft.com/office/officeart/2008/layout/RadialCluster"/>
    <dgm:cxn modelId="{8ADAB856-4890-4C3C-B306-9C073EB17156}" srcId="{B3129481-A478-4814-AEA1-81949E96645B}" destId="{5E6424A6-7BDD-4747-A91D-031C1EE46133}" srcOrd="2" destOrd="0" parTransId="{0B426C02-F5BD-4596-A7CE-13830CCF5B45}" sibTransId="{8AF8FAAC-3BA5-4E30-BE78-DDDDFFD24BD2}"/>
    <dgm:cxn modelId="{06694359-4C7C-4A02-8B72-3F5CE6BD843B}" srcId="{B3129481-A478-4814-AEA1-81949E96645B}" destId="{02250240-0053-47DF-80B0-924C8AE5DD48}" srcOrd="0" destOrd="0" parTransId="{6EA76BCD-42F8-4C5A-B9AA-0A4CF21643C2}" sibTransId="{F4833FD0-564B-44C7-B43F-CD70E8E3C5C3}"/>
    <dgm:cxn modelId="{E4E2DA8E-83F8-4FEF-BCA8-D2762FB341F7}" srcId="{B3129481-A478-4814-AEA1-81949E96645B}" destId="{A20823DF-5F10-469B-9815-F77DD498FBF8}" srcOrd="1" destOrd="0" parTransId="{865CFD73-5B09-48CB-90C9-ED722AD954CF}" sibTransId="{D3E8BDA3-7B53-4ACE-B3C0-481FF3EFB9BA}"/>
    <dgm:cxn modelId="{7DB511AD-A0D4-4CD4-9647-6CFC2738DA79}" type="presOf" srcId="{865CFD73-5B09-48CB-90C9-ED722AD954CF}" destId="{C95CE763-6473-4C3F-BE03-1F8F5541E43A}" srcOrd="0" destOrd="0" presId="urn:microsoft.com/office/officeart/2008/layout/RadialCluster"/>
    <dgm:cxn modelId="{2558EED3-9694-4698-A374-7BC366697540}" type="presOf" srcId="{02250240-0053-47DF-80B0-924C8AE5DD48}" destId="{2AE80CD7-4F44-444E-983E-409DBEE9A118}" srcOrd="0" destOrd="0" presId="urn:microsoft.com/office/officeart/2008/layout/RadialCluster"/>
    <dgm:cxn modelId="{D0CE34F9-13E0-4B02-8D19-2D143ECF739D}" type="presOf" srcId="{A20823DF-5F10-469B-9815-F77DD498FBF8}" destId="{2A782F96-D52E-42B5-BA08-FB8B6FE8F1BF}" srcOrd="0" destOrd="0" presId="urn:microsoft.com/office/officeart/2008/layout/RadialCluster"/>
    <dgm:cxn modelId="{ACABF2CA-D731-46DD-B3A6-33EF91BA64F9}" type="presParOf" srcId="{6F827D27-EEAF-4EBF-81AE-6129DE93C724}" destId="{B0C1B1CF-AC9E-4CEC-9DB9-B78D446CB68B}" srcOrd="0" destOrd="0" presId="urn:microsoft.com/office/officeart/2008/layout/RadialCluster"/>
    <dgm:cxn modelId="{766994E3-6D75-4CCD-8CD4-80FCCA80B70A}" type="presParOf" srcId="{B0C1B1CF-AC9E-4CEC-9DB9-B78D446CB68B}" destId="{1D854F12-19CF-4028-80CB-D6BF19A1BB5C}" srcOrd="0" destOrd="0" presId="urn:microsoft.com/office/officeart/2008/layout/RadialCluster"/>
    <dgm:cxn modelId="{5766A29C-2305-4866-920B-4C2CA7804777}" type="presParOf" srcId="{B0C1B1CF-AC9E-4CEC-9DB9-B78D446CB68B}" destId="{4C8BD5B4-6CD6-4BBC-A905-9E1C80587EA5}" srcOrd="1" destOrd="0" presId="urn:microsoft.com/office/officeart/2008/layout/RadialCluster"/>
    <dgm:cxn modelId="{ED3B016C-CBB6-4B36-9F9A-1F4939B21DF5}" type="presParOf" srcId="{B0C1B1CF-AC9E-4CEC-9DB9-B78D446CB68B}" destId="{2AE80CD7-4F44-444E-983E-409DBEE9A118}" srcOrd="2" destOrd="0" presId="urn:microsoft.com/office/officeart/2008/layout/RadialCluster"/>
    <dgm:cxn modelId="{669B166A-2345-46C3-B760-E02D702B47F8}" type="presParOf" srcId="{B0C1B1CF-AC9E-4CEC-9DB9-B78D446CB68B}" destId="{C95CE763-6473-4C3F-BE03-1F8F5541E43A}" srcOrd="3" destOrd="0" presId="urn:microsoft.com/office/officeart/2008/layout/RadialCluster"/>
    <dgm:cxn modelId="{E93F4BD0-F63D-4A56-B5A5-DD229C5B88E8}" type="presParOf" srcId="{B0C1B1CF-AC9E-4CEC-9DB9-B78D446CB68B}" destId="{2A782F96-D52E-42B5-BA08-FB8B6FE8F1BF}" srcOrd="4" destOrd="0" presId="urn:microsoft.com/office/officeart/2008/layout/RadialCluster"/>
    <dgm:cxn modelId="{A7D1D834-0686-4898-9BF6-A5A314B37577}" type="presParOf" srcId="{B0C1B1CF-AC9E-4CEC-9DB9-B78D446CB68B}" destId="{1D8116CA-1E1A-45CC-B815-FB3E7452C635}" srcOrd="5" destOrd="0" presId="urn:microsoft.com/office/officeart/2008/layout/RadialCluster"/>
    <dgm:cxn modelId="{95153910-20A8-4AAC-9A68-F2B6F96FB180}" type="presParOf" srcId="{B0C1B1CF-AC9E-4CEC-9DB9-B78D446CB68B}" destId="{B834B2AC-B9DA-4C69-A188-957053A57531}" srcOrd="6" destOrd="0" presId="urn:microsoft.com/office/officeart/2008/layout/Radial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9A5EA5F9-B5F9-4A73-8AD0-9930869C09AB}" type="doc">
      <dgm:prSet loTypeId="urn:microsoft.com/office/officeart/2005/8/layout/process1" loCatId="process" qsTypeId="urn:microsoft.com/office/officeart/2005/8/quickstyle/simple1" qsCatId="simple" csTypeId="urn:microsoft.com/office/officeart/2005/8/colors/accent3_3" csCatId="accent3" phldr="1"/>
      <dgm:spPr/>
    </dgm:pt>
    <dgm:pt modelId="{53398F64-A074-4729-9975-D752E97F4A80}">
      <dgm:prSet phldrT="[文本]" custT="1"/>
      <dgm:spPr/>
      <dgm:t>
        <a:bodyPr/>
        <a:lstStyle/>
        <a:p>
          <a:pPr algn="ctr"/>
          <a:r>
            <a:rPr lang="zh-CN" altLang="en-US" sz="1800" b="1" dirty="0">
              <a:solidFill>
                <a:srgbClr val="FFFF00"/>
              </a:solidFill>
            </a:rPr>
            <a:t>输入</a:t>
          </a:r>
          <a:endParaRPr lang="en-US" altLang="zh-CN" sz="1800" b="1" dirty="0">
            <a:solidFill>
              <a:srgbClr val="FFFF00"/>
            </a:solidFill>
          </a:endParaRPr>
        </a:p>
        <a:p>
          <a:pPr algn="l"/>
          <a:r>
            <a:rPr lang="en-US" altLang="zh-CN" sz="1800" dirty="0"/>
            <a:t>1. </a:t>
          </a:r>
          <a:r>
            <a:rPr lang="zh-CN" altLang="en-US" sz="1800" dirty="0"/>
            <a:t>风险管理计划</a:t>
          </a:r>
          <a:endParaRPr lang="en-US" altLang="zh-CN" sz="1800" dirty="0"/>
        </a:p>
        <a:p>
          <a:pPr algn="l"/>
          <a:r>
            <a:rPr lang="en-US" altLang="zh-CN" sz="1800" dirty="0"/>
            <a:t>2. </a:t>
          </a:r>
          <a:r>
            <a:rPr lang="zh-CN" altLang="en-US" sz="1800" dirty="0"/>
            <a:t>风险登记册</a:t>
          </a:r>
          <a:endParaRPr lang="en-US" altLang="zh-CN" sz="1800" dirty="0"/>
        </a:p>
        <a:p>
          <a:pPr algn="l"/>
          <a:r>
            <a:rPr lang="en-US" altLang="zh-CN" sz="1800" dirty="0"/>
            <a:t>3. </a:t>
          </a:r>
          <a:r>
            <a:rPr lang="zh-CN" altLang="en-US" sz="1800" dirty="0"/>
            <a:t>进度、成本、范围基准</a:t>
          </a:r>
          <a:endParaRPr lang="en-US" altLang="zh-CN" sz="1800" dirty="0"/>
        </a:p>
      </dgm:t>
    </dgm:pt>
    <dgm:pt modelId="{3C43FA13-B578-4D0A-8399-4DA399340D75}" type="parTrans" cxnId="{17045758-51F7-45F7-A29E-7D5C86693AD3}">
      <dgm:prSet/>
      <dgm:spPr/>
      <dgm:t>
        <a:bodyPr/>
        <a:lstStyle/>
        <a:p>
          <a:endParaRPr lang="zh-CN" altLang="en-US" sz="1400"/>
        </a:p>
      </dgm:t>
    </dgm:pt>
    <dgm:pt modelId="{A175531B-4542-4CFF-8846-BD100261BCBE}" type="sibTrans" cxnId="{17045758-51F7-45F7-A29E-7D5C86693AD3}">
      <dgm:prSet custT="1"/>
      <dgm:spPr/>
      <dgm:t>
        <a:bodyPr/>
        <a:lstStyle/>
        <a:p>
          <a:endParaRPr lang="zh-CN" altLang="en-US" sz="1600" dirty="0"/>
        </a:p>
      </dgm:t>
    </dgm:pt>
    <dgm:pt modelId="{1563041D-95F2-444C-8A39-7C5C04774D34}">
      <dgm:prSet phldrT="[文本]" custT="1"/>
      <dgm:spPr/>
      <dgm:t>
        <a:bodyPr/>
        <a:lstStyle/>
        <a:p>
          <a:pPr marL="0" lvl="0" algn="ctr" defTabSz="889000">
            <a:lnSpc>
              <a:spcPct val="100000"/>
            </a:lnSpc>
            <a:spcBef>
              <a:spcPct val="0"/>
            </a:spcBef>
            <a:spcAft>
              <a:spcPts val="0"/>
            </a:spcAft>
            <a:buNone/>
          </a:pPr>
          <a:r>
            <a:rPr lang="zh-CN" altLang="en-US" sz="2000" b="1" kern="1200" dirty="0">
              <a:solidFill>
                <a:srgbClr val="FFFF00"/>
              </a:solidFill>
            </a:rPr>
            <a:t>工具与技术</a:t>
          </a:r>
          <a:endParaRPr lang="en-US" altLang="zh-CN" sz="2000" b="1" kern="1200" dirty="0">
            <a:solidFill>
              <a:srgbClr val="FFFF00"/>
            </a:solidFill>
          </a:endParaRPr>
        </a:p>
        <a:p>
          <a:pPr marL="0" lvl="0" algn="l" defTabSz="889000">
            <a:lnSpc>
              <a:spcPct val="90000"/>
            </a:lnSpc>
            <a:spcBef>
              <a:spcPct val="0"/>
            </a:spcBef>
            <a:spcAft>
              <a:spcPct val="35000"/>
            </a:spcAft>
            <a:buNone/>
          </a:pPr>
          <a:r>
            <a:rPr lang="en-US" altLang="zh-CN" sz="2000" b="0" kern="1200" dirty="0">
              <a:solidFill>
                <a:prstClr val="white"/>
              </a:solidFill>
              <a:latin typeface="Franklin Gothic Medium"/>
              <a:ea typeface="微软雅黑"/>
              <a:cs typeface="+mn-cs"/>
            </a:rPr>
            <a:t>1. </a:t>
          </a:r>
          <a:r>
            <a:rPr lang="zh-CN" altLang="en-US" sz="2000" b="0" kern="1200" dirty="0">
              <a:solidFill>
                <a:prstClr val="white"/>
              </a:solidFill>
              <a:latin typeface="Franklin Gothic Medium"/>
              <a:ea typeface="微软雅黑"/>
              <a:cs typeface="+mn-cs"/>
            </a:rPr>
            <a:t>专家判断</a:t>
          </a:r>
          <a:endParaRPr lang="en-US" altLang="zh-CN" sz="2000" b="0" kern="1200" dirty="0">
            <a:solidFill>
              <a:prstClr val="white"/>
            </a:solidFill>
            <a:latin typeface="Franklin Gothic Medium"/>
            <a:ea typeface="微软雅黑"/>
            <a:cs typeface="+mn-cs"/>
          </a:endParaRPr>
        </a:p>
        <a:p>
          <a:pPr marL="0" lvl="0" algn="l" defTabSz="889000">
            <a:lnSpc>
              <a:spcPct val="90000"/>
            </a:lnSpc>
            <a:spcBef>
              <a:spcPct val="0"/>
            </a:spcBef>
            <a:spcAft>
              <a:spcPct val="35000"/>
            </a:spcAft>
            <a:buNone/>
          </a:pPr>
          <a:r>
            <a:rPr lang="en-US" altLang="zh-CN" sz="2000" b="0" kern="1200" dirty="0">
              <a:solidFill>
                <a:prstClr val="white"/>
              </a:solidFill>
              <a:latin typeface="Franklin Gothic Medium"/>
              <a:ea typeface="微软雅黑"/>
              <a:cs typeface="+mn-cs"/>
            </a:rPr>
            <a:t>2. </a:t>
          </a:r>
          <a:r>
            <a:rPr lang="zh-CN" altLang="zh-CN" sz="2000" b="0" kern="1200" dirty="0">
              <a:solidFill>
                <a:prstClr val="white"/>
              </a:solidFill>
              <a:latin typeface="Franklin Gothic Medium"/>
              <a:ea typeface="微软雅黑"/>
              <a:cs typeface="+mn-cs"/>
            </a:rPr>
            <a:t>数据收集</a:t>
          </a:r>
          <a:endParaRPr lang="en-US" altLang="zh-CN" sz="2000" b="0" kern="1200" dirty="0">
            <a:solidFill>
              <a:prstClr val="white"/>
            </a:solidFill>
            <a:latin typeface="Franklin Gothic Medium"/>
            <a:ea typeface="微软雅黑"/>
            <a:cs typeface="+mn-cs"/>
          </a:endParaRPr>
        </a:p>
        <a:p>
          <a:pPr marL="0" lvl="0" algn="l" defTabSz="889000">
            <a:lnSpc>
              <a:spcPct val="90000"/>
            </a:lnSpc>
            <a:spcBef>
              <a:spcPct val="0"/>
            </a:spcBef>
            <a:spcAft>
              <a:spcPct val="35000"/>
            </a:spcAft>
            <a:buNone/>
          </a:pPr>
          <a:r>
            <a:rPr lang="en-US" altLang="zh-CN" sz="2000" b="0" kern="1200" dirty="0">
              <a:solidFill>
                <a:prstClr val="white"/>
              </a:solidFill>
              <a:latin typeface="Franklin Gothic Medium"/>
              <a:ea typeface="微软雅黑"/>
              <a:cs typeface="+mn-cs"/>
            </a:rPr>
            <a:t>3. </a:t>
          </a:r>
          <a:r>
            <a:rPr lang="zh-CN" altLang="en-US" sz="2000" b="0" kern="1200" dirty="0">
              <a:solidFill>
                <a:prstClr val="white"/>
              </a:solidFill>
              <a:latin typeface="Franklin Gothic Medium"/>
              <a:ea typeface="微软雅黑"/>
              <a:cs typeface="+mn-cs"/>
            </a:rPr>
            <a:t>数据分析</a:t>
          </a:r>
          <a:endParaRPr lang="en-US" altLang="zh-CN" sz="2000" b="0" kern="1200" dirty="0">
            <a:solidFill>
              <a:prstClr val="white"/>
            </a:solidFill>
            <a:latin typeface="Franklin Gothic Medium"/>
            <a:ea typeface="微软雅黑"/>
            <a:cs typeface="+mn-cs"/>
          </a:endParaRPr>
        </a:p>
      </dgm:t>
    </dgm:pt>
    <dgm:pt modelId="{73F3596D-7F00-43B1-B90A-86A35ADFD8FA}" type="parTrans" cxnId="{6155B341-5A94-40F3-8600-8929D794BE5C}">
      <dgm:prSet/>
      <dgm:spPr/>
      <dgm:t>
        <a:bodyPr/>
        <a:lstStyle/>
        <a:p>
          <a:endParaRPr lang="zh-CN" altLang="en-US" sz="1400"/>
        </a:p>
      </dgm:t>
    </dgm:pt>
    <dgm:pt modelId="{833EC2E9-2541-4144-AC4E-5B3F8192061B}" type="sibTrans" cxnId="{6155B341-5A94-40F3-8600-8929D794BE5C}">
      <dgm:prSet custT="1"/>
      <dgm:spPr/>
      <dgm:t>
        <a:bodyPr/>
        <a:lstStyle/>
        <a:p>
          <a:endParaRPr lang="zh-CN" altLang="en-US" sz="1600"/>
        </a:p>
      </dgm:t>
    </dgm:pt>
    <dgm:pt modelId="{0CDCD813-F583-4CC4-B042-0B7DB2D0C407}">
      <dgm:prSet phldrT="[文本]" custT="1"/>
      <dgm:spPr/>
      <dgm:t>
        <a:bodyPr/>
        <a:lstStyle/>
        <a:p>
          <a:pPr algn="ctr"/>
          <a:r>
            <a:rPr lang="zh-CN" altLang="en-US" sz="2000" b="1" dirty="0">
              <a:solidFill>
                <a:srgbClr val="FFFF00"/>
              </a:solidFill>
            </a:rPr>
            <a:t>输出</a:t>
          </a:r>
          <a:endParaRPr lang="en-US" altLang="zh-CN" sz="2000" b="1" dirty="0">
            <a:solidFill>
              <a:srgbClr val="FFFF00"/>
            </a:solidFill>
          </a:endParaRPr>
        </a:p>
        <a:p>
          <a:pPr algn="l"/>
          <a:r>
            <a:rPr lang="en-US" altLang="zh-CN" sz="2000" b="0" dirty="0"/>
            <a:t>1. </a:t>
          </a:r>
          <a:r>
            <a:rPr lang="zh-CN" altLang="en-US" sz="2000" b="0" dirty="0"/>
            <a:t>风险报告</a:t>
          </a:r>
          <a:r>
            <a:rPr lang="zh-CN" altLang="zh-CN" sz="2000" b="0" dirty="0"/>
            <a:t> </a:t>
          </a:r>
          <a:r>
            <a:rPr lang="en-US" altLang="zh-CN" sz="2000" b="0" dirty="0"/>
            <a:t>(</a:t>
          </a:r>
          <a:r>
            <a:rPr lang="zh-CN" altLang="zh-CN" sz="2000" b="0" dirty="0"/>
            <a:t>更新</a:t>
          </a:r>
          <a:r>
            <a:rPr lang="en-US" altLang="zh-CN" sz="2000" b="0" dirty="0"/>
            <a:t>)</a:t>
          </a:r>
          <a:endParaRPr lang="zh-CN" altLang="en-US" sz="2000" b="0" dirty="0"/>
        </a:p>
      </dgm:t>
    </dgm:pt>
    <dgm:pt modelId="{6F258F92-A79F-4E83-8AA2-DEA1BDEC3D7D}" type="parTrans" cxnId="{F851316C-9168-4553-85C2-316EA80004BA}">
      <dgm:prSet/>
      <dgm:spPr/>
      <dgm:t>
        <a:bodyPr/>
        <a:lstStyle/>
        <a:p>
          <a:endParaRPr lang="zh-CN" altLang="en-US" sz="1400"/>
        </a:p>
      </dgm:t>
    </dgm:pt>
    <dgm:pt modelId="{D5796963-DF7B-41D7-9DE7-D98AFABABF4C}" type="sibTrans" cxnId="{F851316C-9168-4553-85C2-316EA80004BA}">
      <dgm:prSet/>
      <dgm:spPr/>
      <dgm:t>
        <a:bodyPr/>
        <a:lstStyle/>
        <a:p>
          <a:endParaRPr lang="zh-CN" altLang="en-US" sz="1400"/>
        </a:p>
      </dgm:t>
    </dgm:pt>
    <dgm:pt modelId="{94BD6630-BD40-439F-819B-90324C0282A5}" type="pres">
      <dgm:prSet presAssocID="{9A5EA5F9-B5F9-4A73-8AD0-9930869C09AB}" presName="Name0" presStyleCnt="0">
        <dgm:presLayoutVars>
          <dgm:dir/>
          <dgm:resizeHandles val="exact"/>
        </dgm:presLayoutVars>
      </dgm:prSet>
      <dgm:spPr/>
    </dgm:pt>
    <dgm:pt modelId="{5B457EA7-CB6D-4C42-8647-0B2810702F3E}" type="pres">
      <dgm:prSet presAssocID="{53398F64-A074-4729-9975-D752E97F4A80}" presName="node" presStyleLbl="node1" presStyleIdx="0" presStyleCnt="3" custScaleX="105820">
        <dgm:presLayoutVars>
          <dgm:bulletEnabled val="1"/>
        </dgm:presLayoutVars>
      </dgm:prSet>
      <dgm:spPr/>
    </dgm:pt>
    <dgm:pt modelId="{14652B25-4626-446B-9772-CF707F7DD993}" type="pres">
      <dgm:prSet presAssocID="{A175531B-4542-4CFF-8846-BD100261BCBE}" presName="sibTrans" presStyleLbl="sibTrans2D1" presStyleIdx="0" presStyleCnt="2"/>
      <dgm:spPr/>
    </dgm:pt>
    <dgm:pt modelId="{EE91E61F-8853-4731-A482-AD68C36E6D37}" type="pres">
      <dgm:prSet presAssocID="{A175531B-4542-4CFF-8846-BD100261BCBE}" presName="connectorText" presStyleLbl="sibTrans2D1" presStyleIdx="0" presStyleCnt="2"/>
      <dgm:spPr/>
    </dgm:pt>
    <dgm:pt modelId="{C8D7C99F-054B-458A-BA78-5C1A22ACEBC6}" type="pres">
      <dgm:prSet presAssocID="{1563041D-95F2-444C-8A39-7C5C04774D34}" presName="node" presStyleLbl="node1" presStyleIdx="1" presStyleCnt="3" custScaleX="120731">
        <dgm:presLayoutVars>
          <dgm:bulletEnabled val="1"/>
        </dgm:presLayoutVars>
      </dgm:prSet>
      <dgm:spPr/>
    </dgm:pt>
    <dgm:pt modelId="{464DA894-C465-4F92-9ED2-46AEB669D8E1}" type="pres">
      <dgm:prSet presAssocID="{833EC2E9-2541-4144-AC4E-5B3F8192061B}" presName="sibTrans" presStyleLbl="sibTrans2D1" presStyleIdx="1" presStyleCnt="2"/>
      <dgm:spPr/>
    </dgm:pt>
    <dgm:pt modelId="{912D8875-091D-4BEC-8B18-5EF0527F6663}" type="pres">
      <dgm:prSet presAssocID="{833EC2E9-2541-4144-AC4E-5B3F8192061B}" presName="connectorText" presStyleLbl="sibTrans2D1" presStyleIdx="1" presStyleCnt="2"/>
      <dgm:spPr/>
    </dgm:pt>
    <dgm:pt modelId="{642BD169-43AF-4664-BFC7-EF3BDBC7605C}" type="pres">
      <dgm:prSet presAssocID="{0CDCD813-F583-4CC4-B042-0B7DB2D0C407}" presName="node" presStyleLbl="node1" presStyleIdx="2" presStyleCnt="3" custScaleX="136277">
        <dgm:presLayoutVars>
          <dgm:bulletEnabled val="1"/>
        </dgm:presLayoutVars>
      </dgm:prSet>
      <dgm:spPr/>
    </dgm:pt>
  </dgm:ptLst>
  <dgm:cxnLst>
    <dgm:cxn modelId="{72067F06-88BB-4EA1-917D-48A7DFFCF8C3}" type="presOf" srcId="{53398F64-A074-4729-9975-D752E97F4A80}" destId="{5B457EA7-CB6D-4C42-8647-0B2810702F3E}" srcOrd="0" destOrd="0" presId="urn:microsoft.com/office/officeart/2005/8/layout/process1"/>
    <dgm:cxn modelId="{EF59FA25-63A5-4AD6-9E26-E18B3B46E200}" type="presOf" srcId="{833EC2E9-2541-4144-AC4E-5B3F8192061B}" destId="{912D8875-091D-4BEC-8B18-5EF0527F6663}" srcOrd="1" destOrd="0" presId="urn:microsoft.com/office/officeart/2005/8/layout/process1"/>
    <dgm:cxn modelId="{F5F16F5D-FA06-4022-98DD-9C2347E027E0}" type="presOf" srcId="{0CDCD813-F583-4CC4-B042-0B7DB2D0C407}" destId="{642BD169-43AF-4664-BFC7-EF3BDBC7605C}" srcOrd="0" destOrd="0" presId="urn:microsoft.com/office/officeart/2005/8/layout/process1"/>
    <dgm:cxn modelId="{6155B341-5A94-40F3-8600-8929D794BE5C}" srcId="{9A5EA5F9-B5F9-4A73-8AD0-9930869C09AB}" destId="{1563041D-95F2-444C-8A39-7C5C04774D34}" srcOrd="1" destOrd="0" parTransId="{73F3596D-7F00-43B1-B90A-86A35ADFD8FA}" sibTransId="{833EC2E9-2541-4144-AC4E-5B3F8192061B}"/>
    <dgm:cxn modelId="{F851316C-9168-4553-85C2-316EA80004BA}" srcId="{9A5EA5F9-B5F9-4A73-8AD0-9930869C09AB}" destId="{0CDCD813-F583-4CC4-B042-0B7DB2D0C407}" srcOrd="2" destOrd="0" parTransId="{6F258F92-A79F-4E83-8AA2-DEA1BDEC3D7D}" sibTransId="{D5796963-DF7B-41D7-9DE7-D98AFABABF4C}"/>
    <dgm:cxn modelId="{17045758-51F7-45F7-A29E-7D5C86693AD3}" srcId="{9A5EA5F9-B5F9-4A73-8AD0-9930869C09AB}" destId="{53398F64-A074-4729-9975-D752E97F4A80}" srcOrd="0" destOrd="0" parTransId="{3C43FA13-B578-4D0A-8399-4DA399340D75}" sibTransId="{A175531B-4542-4CFF-8846-BD100261BCBE}"/>
    <dgm:cxn modelId="{8706A793-EB97-4A3A-8B1F-DD5B9ECD5FB1}" type="presOf" srcId="{833EC2E9-2541-4144-AC4E-5B3F8192061B}" destId="{464DA894-C465-4F92-9ED2-46AEB669D8E1}" srcOrd="0" destOrd="0" presId="urn:microsoft.com/office/officeart/2005/8/layout/process1"/>
    <dgm:cxn modelId="{BF7C2FE9-FCAF-4329-973A-A2F77E0E7D07}" type="presOf" srcId="{1563041D-95F2-444C-8A39-7C5C04774D34}" destId="{C8D7C99F-054B-458A-BA78-5C1A22ACEBC6}" srcOrd="0" destOrd="0" presId="urn:microsoft.com/office/officeart/2005/8/layout/process1"/>
    <dgm:cxn modelId="{B1D068E9-BFA9-44E2-AF61-B4924CA15080}" type="presOf" srcId="{A175531B-4542-4CFF-8846-BD100261BCBE}" destId="{14652B25-4626-446B-9772-CF707F7DD993}" srcOrd="0" destOrd="0" presId="urn:microsoft.com/office/officeart/2005/8/layout/process1"/>
    <dgm:cxn modelId="{790104EB-D908-4DEA-BC6E-0DB3BFE7CE25}" type="presOf" srcId="{9A5EA5F9-B5F9-4A73-8AD0-9930869C09AB}" destId="{94BD6630-BD40-439F-819B-90324C0282A5}" srcOrd="0" destOrd="0" presId="urn:microsoft.com/office/officeart/2005/8/layout/process1"/>
    <dgm:cxn modelId="{9DD0C8F3-7692-42A9-9C66-16544A17FB5B}" type="presOf" srcId="{A175531B-4542-4CFF-8846-BD100261BCBE}" destId="{EE91E61F-8853-4731-A482-AD68C36E6D37}" srcOrd="1" destOrd="0" presId="urn:microsoft.com/office/officeart/2005/8/layout/process1"/>
    <dgm:cxn modelId="{6332B9E5-A67D-4D18-9140-FECE93F46663}" type="presParOf" srcId="{94BD6630-BD40-439F-819B-90324C0282A5}" destId="{5B457EA7-CB6D-4C42-8647-0B2810702F3E}" srcOrd="0" destOrd="0" presId="urn:microsoft.com/office/officeart/2005/8/layout/process1"/>
    <dgm:cxn modelId="{81CD15EE-CD2F-480F-BDF9-A76219180589}" type="presParOf" srcId="{94BD6630-BD40-439F-819B-90324C0282A5}" destId="{14652B25-4626-446B-9772-CF707F7DD993}" srcOrd="1" destOrd="0" presId="urn:microsoft.com/office/officeart/2005/8/layout/process1"/>
    <dgm:cxn modelId="{5AA5714C-2993-4EE5-A3E9-FBDFC2E4A59A}" type="presParOf" srcId="{14652B25-4626-446B-9772-CF707F7DD993}" destId="{EE91E61F-8853-4731-A482-AD68C36E6D37}" srcOrd="0" destOrd="0" presId="urn:microsoft.com/office/officeart/2005/8/layout/process1"/>
    <dgm:cxn modelId="{1A016E7A-C180-4A66-A391-4E8542552656}" type="presParOf" srcId="{94BD6630-BD40-439F-819B-90324C0282A5}" destId="{C8D7C99F-054B-458A-BA78-5C1A22ACEBC6}" srcOrd="2" destOrd="0" presId="urn:microsoft.com/office/officeart/2005/8/layout/process1"/>
    <dgm:cxn modelId="{F405C5DD-8036-43C2-9602-4B63EB1453C5}" type="presParOf" srcId="{94BD6630-BD40-439F-819B-90324C0282A5}" destId="{464DA894-C465-4F92-9ED2-46AEB669D8E1}" srcOrd="3" destOrd="0" presId="urn:microsoft.com/office/officeart/2005/8/layout/process1"/>
    <dgm:cxn modelId="{203D7343-D9BA-4B7E-A486-72301E45200A}" type="presParOf" srcId="{464DA894-C465-4F92-9ED2-46AEB669D8E1}" destId="{912D8875-091D-4BEC-8B18-5EF0527F6663}" srcOrd="0" destOrd="0" presId="urn:microsoft.com/office/officeart/2005/8/layout/process1"/>
    <dgm:cxn modelId="{F18CF6DB-E180-4684-B503-87D9028AB3EA}" type="presParOf" srcId="{94BD6630-BD40-439F-819B-90324C0282A5}" destId="{642BD169-43AF-4664-BFC7-EF3BDBC7605C}"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9A5EA5F9-B5F9-4A73-8AD0-9930869C09AB}" type="doc">
      <dgm:prSet loTypeId="urn:microsoft.com/office/officeart/2005/8/layout/process1" loCatId="process" qsTypeId="urn:microsoft.com/office/officeart/2005/8/quickstyle/simple1" qsCatId="simple" csTypeId="urn:microsoft.com/office/officeart/2005/8/colors/accent3_3" csCatId="accent3" phldr="1"/>
      <dgm:spPr/>
    </dgm:pt>
    <dgm:pt modelId="{53398F64-A074-4729-9975-D752E97F4A80}">
      <dgm:prSet phldrT="[文本]" custT="1"/>
      <dgm:spPr/>
      <dgm:t>
        <a:bodyPr/>
        <a:lstStyle/>
        <a:p>
          <a:pPr algn="ctr"/>
          <a:r>
            <a:rPr lang="zh-CN" altLang="en-US" sz="1800" b="1" dirty="0">
              <a:solidFill>
                <a:srgbClr val="FFFF00"/>
              </a:solidFill>
            </a:rPr>
            <a:t>输入</a:t>
          </a:r>
          <a:endParaRPr lang="en-US" altLang="zh-CN" sz="1800" b="1" dirty="0">
            <a:solidFill>
              <a:srgbClr val="FFFF00"/>
            </a:solidFill>
          </a:endParaRPr>
        </a:p>
        <a:p>
          <a:pPr algn="l"/>
          <a:r>
            <a:rPr lang="en-US" altLang="zh-CN" sz="1800" dirty="0"/>
            <a:t>1. </a:t>
          </a:r>
          <a:r>
            <a:rPr lang="zh-CN" altLang="en-US" sz="1800" dirty="0"/>
            <a:t>风险管理计划</a:t>
          </a:r>
          <a:endParaRPr lang="en-US" altLang="zh-CN" sz="1800" dirty="0"/>
        </a:p>
        <a:p>
          <a:pPr algn="l"/>
          <a:r>
            <a:rPr lang="en-US" altLang="zh-CN" sz="1800" dirty="0"/>
            <a:t>2. </a:t>
          </a:r>
          <a:r>
            <a:rPr lang="zh-CN" altLang="en-US" sz="1800" dirty="0"/>
            <a:t>风险登记册</a:t>
          </a:r>
          <a:endParaRPr lang="en-US" altLang="zh-CN" sz="1800" dirty="0"/>
        </a:p>
        <a:p>
          <a:pPr algn="l"/>
          <a:r>
            <a:rPr lang="en-US" altLang="zh-CN" sz="1800" dirty="0"/>
            <a:t>3. </a:t>
          </a:r>
          <a:r>
            <a:rPr lang="zh-CN" altLang="en-US" sz="1800" dirty="0"/>
            <a:t>进度、成本、范围基准</a:t>
          </a:r>
          <a:endParaRPr lang="en-US" altLang="zh-CN" sz="1800" dirty="0"/>
        </a:p>
      </dgm:t>
    </dgm:pt>
    <dgm:pt modelId="{3C43FA13-B578-4D0A-8399-4DA399340D75}" type="parTrans" cxnId="{17045758-51F7-45F7-A29E-7D5C86693AD3}">
      <dgm:prSet/>
      <dgm:spPr/>
      <dgm:t>
        <a:bodyPr/>
        <a:lstStyle/>
        <a:p>
          <a:endParaRPr lang="zh-CN" altLang="en-US" sz="1400"/>
        </a:p>
      </dgm:t>
    </dgm:pt>
    <dgm:pt modelId="{A175531B-4542-4CFF-8846-BD100261BCBE}" type="sibTrans" cxnId="{17045758-51F7-45F7-A29E-7D5C86693AD3}">
      <dgm:prSet custT="1"/>
      <dgm:spPr/>
      <dgm:t>
        <a:bodyPr/>
        <a:lstStyle/>
        <a:p>
          <a:endParaRPr lang="zh-CN" altLang="en-US" sz="1600" dirty="0"/>
        </a:p>
      </dgm:t>
    </dgm:pt>
    <dgm:pt modelId="{1563041D-95F2-444C-8A39-7C5C04774D34}">
      <dgm:prSet phldrT="[文本]" custT="1"/>
      <dgm:spPr/>
      <dgm:t>
        <a:bodyPr/>
        <a:lstStyle/>
        <a:p>
          <a:pPr marL="0" lvl="0" algn="ctr" defTabSz="889000">
            <a:lnSpc>
              <a:spcPct val="100000"/>
            </a:lnSpc>
            <a:spcBef>
              <a:spcPct val="0"/>
            </a:spcBef>
            <a:spcAft>
              <a:spcPts val="0"/>
            </a:spcAft>
            <a:buNone/>
          </a:pPr>
          <a:r>
            <a:rPr lang="zh-CN" altLang="en-US" sz="2000" b="1" kern="1200" dirty="0">
              <a:solidFill>
                <a:srgbClr val="FFFF00"/>
              </a:solidFill>
            </a:rPr>
            <a:t>工具与技术</a:t>
          </a:r>
          <a:endParaRPr lang="en-US" altLang="zh-CN" sz="2000" b="1" kern="1200" dirty="0">
            <a:solidFill>
              <a:srgbClr val="FFFF00"/>
            </a:solidFill>
          </a:endParaRPr>
        </a:p>
        <a:p>
          <a:pPr marL="0" lvl="0" algn="l" defTabSz="889000">
            <a:lnSpc>
              <a:spcPct val="90000"/>
            </a:lnSpc>
            <a:spcBef>
              <a:spcPct val="0"/>
            </a:spcBef>
            <a:spcAft>
              <a:spcPct val="35000"/>
            </a:spcAft>
            <a:buNone/>
          </a:pPr>
          <a:r>
            <a:rPr lang="en-US" altLang="zh-CN" sz="2000" b="0" kern="1200" dirty="0">
              <a:solidFill>
                <a:prstClr val="white"/>
              </a:solidFill>
              <a:latin typeface="Franklin Gothic Medium"/>
              <a:ea typeface="微软雅黑"/>
              <a:cs typeface="+mn-cs"/>
            </a:rPr>
            <a:t>1. </a:t>
          </a:r>
          <a:r>
            <a:rPr lang="zh-CN" altLang="en-US" sz="2000" b="0" kern="1200" dirty="0">
              <a:solidFill>
                <a:prstClr val="white"/>
              </a:solidFill>
              <a:latin typeface="Franklin Gothic Medium"/>
              <a:ea typeface="微软雅黑"/>
              <a:cs typeface="+mn-cs"/>
            </a:rPr>
            <a:t>专家判断</a:t>
          </a:r>
          <a:endParaRPr lang="en-US" altLang="zh-CN" sz="2000" b="0" kern="1200" dirty="0">
            <a:solidFill>
              <a:prstClr val="white"/>
            </a:solidFill>
            <a:latin typeface="Franklin Gothic Medium"/>
            <a:ea typeface="微软雅黑"/>
            <a:cs typeface="+mn-cs"/>
          </a:endParaRPr>
        </a:p>
        <a:p>
          <a:pPr marL="0" lvl="0" algn="l" defTabSz="889000">
            <a:lnSpc>
              <a:spcPct val="90000"/>
            </a:lnSpc>
            <a:spcBef>
              <a:spcPct val="0"/>
            </a:spcBef>
            <a:spcAft>
              <a:spcPct val="35000"/>
            </a:spcAft>
            <a:buNone/>
          </a:pPr>
          <a:r>
            <a:rPr lang="en-US" altLang="zh-CN" sz="2000" b="0" kern="1200" dirty="0">
              <a:solidFill>
                <a:srgbClr val="FFC000"/>
              </a:solidFill>
              <a:latin typeface="Franklin Gothic Medium"/>
              <a:ea typeface="微软雅黑"/>
              <a:cs typeface="+mn-cs"/>
            </a:rPr>
            <a:t>2. </a:t>
          </a:r>
          <a:r>
            <a:rPr lang="zh-CN" altLang="zh-CN" sz="2000" b="0" kern="1200" dirty="0">
              <a:solidFill>
                <a:srgbClr val="FFC000"/>
              </a:solidFill>
              <a:latin typeface="Franklin Gothic Medium"/>
              <a:ea typeface="微软雅黑"/>
              <a:cs typeface="+mn-cs"/>
            </a:rPr>
            <a:t>数据收集</a:t>
          </a:r>
          <a:endParaRPr lang="en-US" altLang="zh-CN" sz="2000" b="0" kern="1200" dirty="0">
            <a:solidFill>
              <a:srgbClr val="FFC000"/>
            </a:solidFill>
            <a:latin typeface="Franklin Gothic Medium"/>
            <a:ea typeface="微软雅黑"/>
            <a:cs typeface="+mn-cs"/>
          </a:endParaRPr>
        </a:p>
        <a:p>
          <a:pPr marL="0" lvl="0" algn="l" defTabSz="889000">
            <a:lnSpc>
              <a:spcPct val="90000"/>
            </a:lnSpc>
            <a:spcBef>
              <a:spcPct val="0"/>
            </a:spcBef>
            <a:spcAft>
              <a:spcPct val="35000"/>
            </a:spcAft>
            <a:buNone/>
          </a:pPr>
          <a:r>
            <a:rPr lang="en-US" altLang="zh-CN" sz="2000" b="0" kern="1200" dirty="0">
              <a:solidFill>
                <a:srgbClr val="FFC000"/>
              </a:solidFill>
              <a:latin typeface="Franklin Gothic Medium"/>
              <a:ea typeface="微软雅黑"/>
              <a:cs typeface="+mn-cs"/>
            </a:rPr>
            <a:t>3. </a:t>
          </a:r>
          <a:r>
            <a:rPr lang="zh-CN" altLang="en-US" sz="2000" b="0" kern="1200" dirty="0">
              <a:solidFill>
                <a:srgbClr val="FFC000"/>
              </a:solidFill>
              <a:latin typeface="Franklin Gothic Medium"/>
              <a:ea typeface="微软雅黑"/>
              <a:cs typeface="+mn-cs"/>
            </a:rPr>
            <a:t>数据分析</a:t>
          </a:r>
          <a:endParaRPr lang="en-US" altLang="zh-CN" sz="2000" b="0" kern="1200" dirty="0">
            <a:solidFill>
              <a:srgbClr val="FFC000"/>
            </a:solidFill>
            <a:latin typeface="Franklin Gothic Medium"/>
            <a:ea typeface="微软雅黑"/>
            <a:cs typeface="+mn-cs"/>
          </a:endParaRPr>
        </a:p>
      </dgm:t>
    </dgm:pt>
    <dgm:pt modelId="{73F3596D-7F00-43B1-B90A-86A35ADFD8FA}" type="parTrans" cxnId="{6155B341-5A94-40F3-8600-8929D794BE5C}">
      <dgm:prSet/>
      <dgm:spPr/>
      <dgm:t>
        <a:bodyPr/>
        <a:lstStyle/>
        <a:p>
          <a:endParaRPr lang="zh-CN" altLang="en-US" sz="1400"/>
        </a:p>
      </dgm:t>
    </dgm:pt>
    <dgm:pt modelId="{833EC2E9-2541-4144-AC4E-5B3F8192061B}" type="sibTrans" cxnId="{6155B341-5A94-40F3-8600-8929D794BE5C}">
      <dgm:prSet custT="1"/>
      <dgm:spPr/>
      <dgm:t>
        <a:bodyPr/>
        <a:lstStyle/>
        <a:p>
          <a:endParaRPr lang="zh-CN" altLang="en-US" sz="1600"/>
        </a:p>
      </dgm:t>
    </dgm:pt>
    <dgm:pt modelId="{0CDCD813-F583-4CC4-B042-0B7DB2D0C407}">
      <dgm:prSet phldrT="[文本]" custT="1"/>
      <dgm:spPr/>
      <dgm:t>
        <a:bodyPr/>
        <a:lstStyle/>
        <a:p>
          <a:pPr algn="ctr"/>
          <a:r>
            <a:rPr lang="zh-CN" altLang="en-US" sz="2000" b="1" dirty="0">
              <a:solidFill>
                <a:srgbClr val="FFFF00"/>
              </a:solidFill>
            </a:rPr>
            <a:t>输出</a:t>
          </a:r>
          <a:endParaRPr lang="en-US" altLang="zh-CN" sz="2000" b="1" dirty="0">
            <a:solidFill>
              <a:srgbClr val="FFFF00"/>
            </a:solidFill>
          </a:endParaRPr>
        </a:p>
        <a:p>
          <a:pPr algn="l"/>
          <a:r>
            <a:rPr lang="en-US" altLang="zh-CN" sz="2000" b="0" dirty="0"/>
            <a:t>1. </a:t>
          </a:r>
          <a:r>
            <a:rPr lang="zh-CN" altLang="en-US" sz="2000" b="0" dirty="0"/>
            <a:t>风险报告</a:t>
          </a:r>
          <a:r>
            <a:rPr lang="zh-CN" altLang="zh-CN" sz="2000" b="0" dirty="0"/>
            <a:t> </a:t>
          </a:r>
          <a:r>
            <a:rPr lang="en-US" altLang="zh-CN" sz="2000" b="0" dirty="0"/>
            <a:t>(</a:t>
          </a:r>
          <a:r>
            <a:rPr lang="zh-CN" altLang="zh-CN" sz="2000" b="0" dirty="0"/>
            <a:t>更新</a:t>
          </a:r>
          <a:r>
            <a:rPr lang="en-US" altLang="zh-CN" sz="2000" b="0" dirty="0"/>
            <a:t>)</a:t>
          </a:r>
          <a:endParaRPr lang="zh-CN" altLang="en-US" sz="2000" b="0" dirty="0"/>
        </a:p>
      </dgm:t>
    </dgm:pt>
    <dgm:pt modelId="{6F258F92-A79F-4E83-8AA2-DEA1BDEC3D7D}" type="parTrans" cxnId="{F851316C-9168-4553-85C2-316EA80004BA}">
      <dgm:prSet/>
      <dgm:spPr/>
      <dgm:t>
        <a:bodyPr/>
        <a:lstStyle/>
        <a:p>
          <a:endParaRPr lang="zh-CN" altLang="en-US" sz="1400"/>
        </a:p>
      </dgm:t>
    </dgm:pt>
    <dgm:pt modelId="{D5796963-DF7B-41D7-9DE7-D98AFABABF4C}" type="sibTrans" cxnId="{F851316C-9168-4553-85C2-316EA80004BA}">
      <dgm:prSet/>
      <dgm:spPr/>
      <dgm:t>
        <a:bodyPr/>
        <a:lstStyle/>
        <a:p>
          <a:endParaRPr lang="zh-CN" altLang="en-US" sz="1400"/>
        </a:p>
      </dgm:t>
    </dgm:pt>
    <dgm:pt modelId="{94BD6630-BD40-439F-819B-90324C0282A5}" type="pres">
      <dgm:prSet presAssocID="{9A5EA5F9-B5F9-4A73-8AD0-9930869C09AB}" presName="Name0" presStyleCnt="0">
        <dgm:presLayoutVars>
          <dgm:dir/>
          <dgm:resizeHandles val="exact"/>
        </dgm:presLayoutVars>
      </dgm:prSet>
      <dgm:spPr/>
    </dgm:pt>
    <dgm:pt modelId="{5B457EA7-CB6D-4C42-8647-0B2810702F3E}" type="pres">
      <dgm:prSet presAssocID="{53398F64-A074-4729-9975-D752E97F4A80}" presName="node" presStyleLbl="node1" presStyleIdx="0" presStyleCnt="3" custScaleX="105820">
        <dgm:presLayoutVars>
          <dgm:bulletEnabled val="1"/>
        </dgm:presLayoutVars>
      </dgm:prSet>
      <dgm:spPr/>
    </dgm:pt>
    <dgm:pt modelId="{14652B25-4626-446B-9772-CF707F7DD993}" type="pres">
      <dgm:prSet presAssocID="{A175531B-4542-4CFF-8846-BD100261BCBE}" presName="sibTrans" presStyleLbl="sibTrans2D1" presStyleIdx="0" presStyleCnt="2"/>
      <dgm:spPr/>
    </dgm:pt>
    <dgm:pt modelId="{EE91E61F-8853-4731-A482-AD68C36E6D37}" type="pres">
      <dgm:prSet presAssocID="{A175531B-4542-4CFF-8846-BD100261BCBE}" presName="connectorText" presStyleLbl="sibTrans2D1" presStyleIdx="0" presStyleCnt="2"/>
      <dgm:spPr/>
    </dgm:pt>
    <dgm:pt modelId="{C8D7C99F-054B-458A-BA78-5C1A22ACEBC6}" type="pres">
      <dgm:prSet presAssocID="{1563041D-95F2-444C-8A39-7C5C04774D34}" presName="node" presStyleLbl="node1" presStyleIdx="1" presStyleCnt="3" custScaleX="120731">
        <dgm:presLayoutVars>
          <dgm:bulletEnabled val="1"/>
        </dgm:presLayoutVars>
      </dgm:prSet>
      <dgm:spPr/>
    </dgm:pt>
    <dgm:pt modelId="{464DA894-C465-4F92-9ED2-46AEB669D8E1}" type="pres">
      <dgm:prSet presAssocID="{833EC2E9-2541-4144-AC4E-5B3F8192061B}" presName="sibTrans" presStyleLbl="sibTrans2D1" presStyleIdx="1" presStyleCnt="2"/>
      <dgm:spPr/>
    </dgm:pt>
    <dgm:pt modelId="{912D8875-091D-4BEC-8B18-5EF0527F6663}" type="pres">
      <dgm:prSet presAssocID="{833EC2E9-2541-4144-AC4E-5B3F8192061B}" presName="connectorText" presStyleLbl="sibTrans2D1" presStyleIdx="1" presStyleCnt="2"/>
      <dgm:spPr/>
    </dgm:pt>
    <dgm:pt modelId="{642BD169-43AF-4664-BFC7-EF3BDBC7605C}" type="pres">
      <dgm:prSet presAssocID="{0CDCD813-F583-4CC4-B042-0B7DB2D0C407}" presName="node" presStyleLbl="node1" presStyleIdx="2" presStyleCnt="3" custScaleX="136277">
        <dgm:presLayoutVars>
          <dgm:bulletEnabled val="1"/>
        </dgm:presLayoutVars>
      </dgm:prSet>
      <dgm:spPr/>
    </dgm:pt>
  </dgm:ptLst>
  <dgm:cxnLst>
    <dgm:cxn modelId="{72067F06-88BB-4EA1-917D-48A7DFFCF8C3}" type="presOf" srcId="{53398F64-A074-4729-9975-D752E97F4A80}" destId="{5B457EA7-CB6D-4C42-8647-0B2810702F3E}" srcOrd="0" destOrd="0" presId="urn:microsoft.com/office/officeart/2005/8/layout/process1"/>
    <dgm:cxn modelId="{EF59FA25-63A5-4AD6-9E26-E18B3B46E200}" type="presOf" srcId="{833EC2E9-2541-4144-AC4E-5B3F8192061B}" destId="{912D8875-091D-4BEC-8B18-5EF0527F6663}" srcOrd="1" destOrd="0" presId="urn:microsoft.com/office/officeart/2005/8/layout/process1"/>
    <dgm:cxn modelId="{F5F16F5D-FA06-4022-98DD-9C2347E027E0}" type="presOf" srcId="{0CDCD813-F583-4CC4-B042-0B7DB2D0C407}" destId="{642BD169-43AF-4664-BFC7-EF3BDBC7605C}" srcOrd="0" destOrd="0" presId="urn:microsoft.com/office/officeart/2005/8/layout/process1"/>
    <dgm:cxn modelId="{6155B341-5A94-40F3-8600-8929D794BE5C}" srcId="{9A5EA5F9-B5F9-4A73-8AD0-9930869C09AB}" destId="{1563041D-95F2-444C-8A39-7C5C04774D34}" srcOrd="1" destOrd="0" parTransId="{73F3596D-7F00-43B1-B90A-86A35ADFD8FA}" sibTransId="{833EC2E9-2541-4144-AC4E-5B3F8192061B}"/>
    <dgm:cxn modelId="{F851316C-9168-4553-85C2-316EA80004BA}" srcId="{9A5EA5F9-B5F9-4A73-8AD0-9930869C09AB}" destId="{0CDCD813-F583-4CC4-B042-0B7DB2D0C407}" srcOrd="2" destOrd="0" parTransId="{6F258F92-A79F-4E83-8AA2-DEA1BDEC3D7D}" sibTransId="{D5796963-DF7B-41D7-9DE7-D98AFABABF4C}"/>
    <dgm:cxn modelId="{17045758-51F7-45F7-A29E-7D5C86693AD3}" srcId="{9A5EA5F9-B5F9-4A73-8AD0-9930869C09AB}" destId="{53398F64-A074-4729-9975-D752E97F4A80}" srcOrd="0" destOrd="0" parTransId="{3C43FA13-B578-4D0A-8399-4DA399340D75}" sibTransId="{A175531B-4542-4CFF-8846-BD100261BCBE}"/>
    <dgm:cxn modelId="{8706A793-EB97-4A3A-8B1F-DD5B9ECD5FB1}" type="presOf" srcId="{833EC2E9-2541-4144-AC4E-5B3F8192061B}" destId="{464DA894-C465-4F92-9ED2-46AEB669D8E1}" srcOrd="0" destOrd="0" presId="urn:microsoft.com/office/officeart/2005/8/layout/process1"/>
    <dgm:cxn modelId="{BF7C2FE9-FCAF-4329-973A-A2F77E0E7D07}" type="presOf" srcId="{1563041D-95F2-444C-8A39-7C5C04774D34}" destId="{C8D7C99F-054B-458A-BA78-5C1A22ACEBC6}" srcOrd="0" destOrd="0" presId="urn:microsoft.com/office/officeart/2005/8/layout/process1"/>
    <dgm:cxn modelId="{B1D068E9-BFA9-44E2-AF61-B4924CA15080}" type="presOf" srcId="{A175531B-4542-4CFF-8846-BD100261BCBE}" destId="{14652B25-4626-446B-9772-CF707F7DD993}" srcOrd="0" destOrd="0" presId="urn:microsoft.com/office/officeart/2005/8/layout/process1"/>
    <dgm:cxn modelId="{790104EB-D908-4DEA-BC6E-0DB3BFE7CE25}" type="presOf" srcId="{9A5EA5F9-B5F9-4A73-8AD0-9930869C09AB}" destId="{94BD6630-BD40-439F-819B-90324C0282A5}" srcOrd="0" destOrd="0" presId="urn:microsoft.com/office/officeart/2005/8/layout/process1"/>
    <dgm:cxn modelId="{9DD0C8F3-7692-42A9-9C66-16544A17FB5B}" type="presOf" srcId="{A175531B-4542-4CFF-8846-BD100261BCBE}" destId="{EE91E61F-8853-4731-A482-AD68C36E6D37}" srcOrd="1" destOrd="0" presId="urn:microsoft.com/office/officeart/2005/8/layout/process1"/>
    <dgm:cxn modelId="{6332B9E5-A67D-4D18-9140-FECE93F46663}" type="presParOf" srcId="{94BD6630-BD40-439F-819B-90324C0282A5}" destId="{5B457EA7-CB6D-4C42-8647-0B2810702F3E}" srcOrd="0" destOrd="0" presId="urn:microsoft.com/office/officeart/2005/8/layout/process1"/>
    <dgm:cxn modelId="{81CD15EE-CD2F-480F-BDF9-A76219180589}" type="presParOf" srcId="{94BD6630-BD40-439F-819B-90324C0282A5}" destId="{14652B25-4626-446B-9772-CF707F7DD993}" srcOrd="1" destOrd="0" presId="urn:microsoft.com/office/officeart/2005/8/layout/process1"/>
    <dgm:cxn modelId="{5AA5714C-2993-4EE5-A3E9-FBDFC2E4A59A}" type="presParOf" srcId="{14652B25-4626-446B-9772-CF707F7DD993}" destId="{EE91E61F-8853-4731-A482-AD68C36E6D37}" srcOrd="0" destOrd="0" presId="urn:microsoft.com/office/officeart/2005/8/layout/process1"/>
    <dgm:cxn modelId="{1A016E7A-C180-4A66-A391-4E8542552656}" type="presParOf" srcId="{94BD6630-BD40-439F-819B-90324C0282A5}" destId="{C8D7C99F-054B-458A-BA78-5C1A22ACEBC6}" srcOrd="2" destOrd="0" presId="urn:microsoft.com/office/officeart/2005/8/layout/process1"/>
    <dgm:cxn modelId="{F405C5DD-8036-43C2-9602-4B63EB1453C5}" type="presParOf" srcId="{94BD6630-BD40-439F-819B-90324C0282A5}" destId="{464DA894-C465-4F92-9ED2-46AEB669D8E1}" srcOrd="3" destOrd="0" presId="urn:microsoft.com/office/officeart/2005/8/layout/process1"/>
    <dgm:cxn modelId="{203D7343-D9BA-4B7E-A486-72301E45200A}" type="presParOf" srcId="{464DA894-C465-4F92-9ED2-46AEB669D8E1}" destId="{912D8875-091D-4BEC-8B18-5EF0527F6663}" srcOrd="0" destOrd="0" presId="urn:microsoft.com/office/officeart/2005/8/layout/process1"/>
    <dgm:cxn modelId="{F18CF6DB-E180-4684-B503-87D9028AB3EA}" type="presParOf" srcId="{94BD6630-BD40-439F-819B-90324C0282A5}" destId="{642BD169-43AF-4664-BFC7-EF3BDBC7605C}"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9A5EA5F9-B5F9-4A73-8AD0-9930869C09AB}" type="doc">
      <dgm:prSet loTypeId="urn:microsoft.com/office/officeart/2005/8/layout/process1" loCatId="process" qsTypeId="urn:microsoft.com/office/officeart/2005/8/quickstyle/simple1" qsCatId="simple" csTypeId="urn:microsoft.com/office/officeart/2005/8/colors/accent3_3" csCatId="accent3" phldr="1"/>
      <dgm:spPr/>
    </dgm:pt>
    <dgm:pt modelId="{53398F64-A074-4729-9975-D752E97F4A80}">
      <dgm:prSet phldrT="[文本]" custT="1"/>
      <dgm:spPr/>
      <dgm:t>
        <a:bodyPr/>
        <a:lstStyle/>
        <a:p>
          <a:pPr algn="ctr"/>
          <a:r>
            <a:rPr lang="zh-CN" altLang="en-US" sz="1800" b="1" dirty="0">
              <a:solidFill>
                <a:srgbClr val="FFFF00"/>
              </a:solidFill>
            </a:rPr>
            <a:t>输入</a:t>
          </a:r>
          <a:endParaRPr lang="en-US" altLang="zh-CN" sz="1800" b="1" dirty="0">
            <a:solidFill>
              <a:srgbClr val="FFFF00"/>
            </a:solidFill>
          </a:endParaRPr>
        </a:p>
        <a:p>
          <a:pPr algn="l"/>
          <a:r>
            <a:rPr lang="en-US" altLang="zh-CN" sz="1800" dirty="0"/>
            <a:t>1. </a:t>
          </a:r>
          <a:r>
            <a:rPr lang="zh-CN" altLang="en-US" sz="1800" dirty="0"/>
            <a:t>风险管理计划</a:t>
          </a:r>
          <a:endParaRPr lang="en-US" altLang="zh-CN" sz="1800" dirty="0"/>
        </a:p>
        <a:p>
          <a:pPr algn="l"/>
          <a:r>
            <a:rPr lang="en-US" altLang="zh-CN" sz="1800" dirty="0"/>
            <a:t>2. </a:t>
          </a:r>
          <a:r>
            <a:rPr lang="zh-CN" altLang="en-US" sz="1800" dirty="0"/>
            <a:t>风险登记册</a:t>
          </a:r>
          <a:endParaRPr lang="en-US" altLang="zh-CN" sz="1800" dirty="0"/>
        </a:p>
        <a:p>
          <a:pPr algn="l"/>
          <a:r>
            <a:rPr lang="en-US" altLang="zh-CN" sz="1800" dirty="0"/>
            <a:t>3. </a:t>
          </a:r>
          <a:r>
            <a:rPr lang="zh-CN" altLang="en-US" sz="1800" dirty="0"/>
            <a:t>进度、成本、范围基准</a:t>
          </a:r>
          <a:endParaRPr lang="en-US" altLang="zh-CN" sz="1800" dirty="0"/>
        </a:p>
      </dgm:t>
    </dgm:pt>
    <dgm:pt modelId="{3C43FA13-B578-4D0A-8399-4DA399340D75}" type="parTrans" cxnId="{17045758-51F7-45F7-A29E-7D5C86693AD3}">
      <dgm:prSet/>
      <dgm:spPr/>
      <dgm:t>
        <a:bodyPr/>
        <a:lstStyle/>
        <a:p>
          <a:endParaRPr lang="zh-CN" altLang="en-US" sz="1400"/>
        </a:p>
      </dgm:t>
    </dgm:pt>
    <dgm:pt modelId="{A175531B-4542-4CFF-8846-BD100261BCBE}" type="sibTrans" cxnId="{17045758-51F7-45F7-A29E-7D5C86693AD3}">
      <dgm:prSet custT="1"/>
      <dgm:spPr/>
      <dgm:t>
        <a:bodyPr/>
        <a:lstStyle/>
        <a:p>
          <a:endParaRPr lang="zh-CN" altLang="en-US" sz="1600" dirty="0"/>
        </a:p>
      </dgm:t>
    </dgm:pt>
    <dgm:pt modelId="{1563041D-95F2-444C-8A39-7C5C04774D34}">
      <dgm:prSet phldrT="[文本]" custT="1"/>
      <dgm:spPr/>
      <dgm:t>
        <a:bodyPr/>
        <a:lstStyle/>
        <a:p>
          <a:pPr marL="0" lvl="0" algn="ctr" defTabSz="889000">
            <a:lnSpc>
              <a:spcPct val="100000"/>
            </a:lnSpc>
            <a:spcBef>
              <a:spcPct val="0"/>
            </a:spcBef>
            <a:spcAft>
              <a:spcPts val="0"/>
            </a:spcAft>
            <a:buNone/>
          </a:pPr>
          <a:r>
            <a:rPr lang="zh-CN" altLang="en-US" sz="2000" b="1" kern="1200" dirty="0">
              <a:solidFill>
                <a:srgbClr val="FFFF00"/>
              </a:solidFill>
            </a:rPr>
            <a:t>工具与技术</a:t>
          </a:r>
          <a:endParaRPr lang="en-US" altLang="zh-CN" sz="2000" b="1" kern="1200" dirty="0">
            <a:solidFill>
              <a:srgbClr val="FFFF00"/>
            </a:solidFill>
          </a:endParaRPr>
        </a:p>
        <a:p>
          <a:pPr marL="0" lvl="0" algn="l" defTabSz="889000">
            <a:lnSpc>
              <a:spcPct val="90000"/>
            </a:lnSpc>
            <a:spcBef>
              <a:spcPct val="0"/>
            </a:spcBef>
            <a:spcAft>
              <a:spcPct val="35000"/>
            </a:spcAft>
            <a:buNone/>
          </a:pPr>
          <a:r>
            <a:rPr lang="en-US" altLang="zh-CN" sz="2000" b="0" kern="1200" dirty="0">
              <a:solidFill>
                <a:prstClr val="white"/>
              </a:solidFill>
              <a:latin typeface="Franklin Gothic Medium"/>
              <a:ea typeface="微软雅黑"/>
              <a:cs typeface="+mn-cs"/>
            </a:rPr>
            <a:t>1. </a:t>
          </a:r>
          <a:r>
            <a:rPr lang="zh-CN" altLang="en-US" sz="2000" b="0" kern="1200" dirty="0">
              <a:solidFill>
                <a:prstClr val="white"/>
              </a:solidFill>
              <a:latin typeface="Franklin Gothic Medium"/>
              <a:ea typeface="微软雅黑"/>
              <a:cs typeface="+mn-cs"/>
            </a:rPr>
            <a:t>专家判断</a:t>
          </a:r>
          <a:endParaRPr lang="en-US" altLang="zh-CN" sz="2000" b="0" kern="1200" dirty="0">
            <a:solidFill>
              <a:prstClr val="white"/>
            </a:solidFill>
            <a:latin typeface="Franklin Gothic Medium"/>
            <a:ea typeface="微软雅黑"/>
            <a:cs typeface="+mn-cs"/>
          </a:endParaRPr>
        </a:p>
        <a:p>
          <a:pPr marL="0" lvl="0" algn="l" defTabSz="889000">
            <a:lnSpc>
              <a:spcPct val="90000"/>
            </a:lnSpc>
            <a:spcBef>
              <a:spcPct val="0"/>
            </a:spcBef>
            <a:spcAft>
              <a:spcPct val="35000"/>
            </a:spcAft>
            <a:buNone/>
          </a:pPr>
          <a:r>
            <a:rPr lang="en-US" altLang="zh-CN" sz="2000" b="0" kern="1200" dirty="0">
              <a:solidFill>
                <a:prstClr val="white"/>
              </a:solidFill>
              <a:latin typeface="Franklin Gothic Medium"/>
              <a:ea typeface="微软雅黑"/>
              <a:cs typeface="+mn-cs"/>
            </a:rPr>
            <a:t>2. </a:t>
          </a:r>
          <a:r>
            <a:rPr lang="zh-CN" altLang="zh-CN" sz="2000" b="0" kern="1200" dirty="0">
              <a:solidFill>
                <a:prstClr val="white"/>
              </a:solidFill>
              <a:latin typeface="Franklin Gothic Medium"/>
              <a:ea typeface="微软雅黑"/>
              <a:cs typeface="+mn-cs"/>
            </a:rPr>
            <a:t>数据收集</a:t>
          </a:r>
          <a:endParaRPr lang="en-US" altLang="zh-CN" sz="2000" b="0" kern="1200" dirty="0">
            <a:solidFill>
              <a:prstClr val="white"/>
            </a:solidFill>
            <a:latin typeface="Franklin Gothic Medium"/>
            <a:ea typeface="微软雅黑"/>
            <a:cs typeface="+mn-cs"/>
          </a:endParaRPr>
        </a:p>
        <a:p>
          <a:pPr marL="0" lvl="0" algn="l" defTabSz="889000">
            <a:lnSpc>
              <a:spcPct val="90000"/>
            </a:lnSpc>
            <a:spcBef>
              <a:spcPct val="0"/>
            </a:spcBef>
            <a:spcAft>
              <a:spcPct val="35000"/>
            </a:spcAft>
            <a:buNone/>
          </a:pPr>
          <a:r>
            <a:rPr lang="en-US" altLang="zh-CN" sz="2000" b="0" kern="1200" dirty="0">
              <a:solidFill>
                <a:prstClr val="white"/>
              </a:solidFill>
              <a:latin typeface="Franklin Gothic Medium"/>
              <a:ea typeface="微软雅黑"/>
              <a:cs typeface="+mn-cs"/>
            </a:rPr>
            <a:t>3. </a:t>
          </a:r>
          <a:r>
            <a:rPr lang="zh-CN" altLang="en-US" sz="2000" b="0" kern="1200" dirty="0">
              <a:solidFill>
                <a:prstClr val="white"/>
              </a:solidFill>
              <a:latin typeface="Franklin Gothic Medium"/>
              <a:ea typeface="微软雅黑"/>
              <a:cs typeface="+mn-cs"/>
            </a:rPr>
            <a:t>数据分析</a:t>
          </a:r>
          <a:endParaRPr lang="en-US" altLang="zh-CN" sz="2000" b="0" kern="1200" dirty="0">
            <a:solidFill>
              <a:prstClr val="white"/>
            </a:solidFill>
            <a:latin typeface="Franklin Gothic Medium"/>
            <a:ea typeface="微软雅黑"/>
            <a:cs typeface="+mn-cs"/>
          </a:endParaRPr>
        </a:p>
      </dgm:t>
    </dgm:pt>
    <dgm:pt modelId="{73F3596D-7F00-43B1-B90A-86A35ADFD8FA}" type="parTrans" cxnId="{6155B341-5A94-40F3-8600-8929D794BE5C}">
      <dgm:prSet/>
      <dgm:spPr/>
      <dgm:t>
        <a:bodyPr/>
        <a:lstStyle/>
        <a:p>
          <a:endParaRPr lang="zh-CN" altLang="en-US" sz="1400"/>
        </a:p>
      </dgm:t>
    </dgm:pt>
    <dgm:pt modelId="{833EC2E9-2541-4144-AC4E-5B3F8192061B}" type="sibTrans" cxnId="{6155B341-5A94-40F3-8600-8929D794BE5C}">
      <dgm:prSet custT="1"/>
      <dgm:spPr/>
      <dgm:t>
        <a:bodyPr/>
        <a:lstStyle/>
        <a:p>
          <a:endParaRPr lang="zh-CN" altLang="en-US" sz="1600"/>
        </a:p>
      </dgm:t>
    </dgm:pt>
    <dgm:pt modelId="{0CDCD813-F583-4CC4-B042-0B7DB2D0C407}">
      <dgm:prSet phldrT="[文本]" custT="1"/>
      <dgm:spPr/>
      <dgm:t>
        <a:bodyPr/>
        <a:lstStyle/>
        <a:p>
          <a:pPr algn="ctr"/>
          <a:r>
            <a:rPr lang="zh-CN" altLang="en-US" sz="2000" b="1" dirty="0">
              <a:solidFill>
                <a:srgbClr val="FFFF00"/>
              </a:solidFill>
            </a:rPr>
            <a:t>输出</a:t>
          </a:r>
          <a:endParaRPr lang="en-US" altLang="zh-CN" sz="2000" b="1" dirty="0">
            <a:solidFill>
              <a:srgbClr val="FFFF00"/>
            </a:solidFill>
          </a:endParaRPr>
        </a:p>
        <a:p>
          <a:pPr algn="l"/>
          <a:r>
            <a:rPr lang="en-US" altLang="zh-CN" sz="2000" b="0" dirty="0">
              <a:solidFill>
                <a:srgbClr val="FFC000"/>
              </a:solidFill>
            </a:rPr>
            <a:t>1. </a:t>
          </a:r>
          <a:r>
            <a:rPr lang="zh-CN" altLang="en-US" sz="2000" b="0" dirty="0">
              <a:solidFill>
                <a:srgbClr val="FFC000"/>
              </a:solidFill>
            </a:rPr>
            <a:t>风险报告</a:t>
          </a:r>
          <a:r>
            <a:rPr lang="zh-CN" altLang="zh-CN" sz="2000" b="0" dirty="0">
              <a:solidFill>
                <a:srgbClr val="FFC000"/>
              </a:solidFill>
            </a:rPr>
            <a:t> </a:t>
          </a:r>
          <a:r>
            <a:rPr lang="en-US" altLang="zh-CN" sz="2000" b="0" dirty="0">
              <a:solidFill>
                <a:srgbClr val="FFC000"/>
              </a:solidFill>
            </a:rPr>
            <a:t>(</a:t>
          </a:r>
          <a:r>
            <a:rPr lang="zh-CN" altLang="zh-CN" sz="2000" b="0" dirty="0">
              <a:solidFill>
                <a:srgbClr val="FFC000"/>
              </a:solidFill>
            </a:rPr>
            <a:t>更新</a:t>
          </a:r>
          <a:r>
            <a:rPr lang="en-US" altLang="zh-CN" sz="2000" b="0" dirty="0">
              <a:solidFill>
                <a:srgbClr val="FFC000"/>
              </a:solidFill>
            </a:rPr>
            <a:t>)</a:t>
          </a:r>
          <a:endParaRPr lang="zh-CN" altLang="en-US" sz="2000" b="0" dirty="0">
            <a:solidFill>
              <a:srgbClr val="FFC000"/>
            </a:solidFill>
          </a:endParaRPr>
        </a:p>
      </dgm:t>
    </dgm:pt>
    <dgm:pt modelId="{6F258F92-A79F-4E83-8AA2-DEA1BDEC3D7D}" type="parTrans" cxnId="{F851316C-9168-4553-85C2-316EA80004BA}">
      <dgm:prSet/>
      <dgm:spPr/>
      <dgm:t>
        <a:bodyPr/>
        <a:lstStyle/>
        <a:p>
          <a:endParaRPr lang="zh-CN" altLang="en-US" sz="1400"/>
        </a:p>
      </dgm:t>
    </dgm:pt>
    <dgm:pt modelId="{D5796963-DF7B-41D7-9DE7-D98AFABABF4C}" type="sibTrans" cxnId="{F851316C-9168-4553-85C2-316EA80004BA}">
      <dgm:prSet/>
      <dgm:spPr/>
      <dgm:t>
        <a:bodyPr/>
        <a:lstStyle/>
        <a:p>
          <a:endParaRPr lang="zh-CN" altLang="en-US" sz="1400"/>
        </a:p>
      </dgm:t>
    </dgm:pt>
    <dgm:pt modelId="{94BD6630-BD40-439F-819B-90324C0282A5}" type="pres">
      <dgm:prSet presAssocID="{9A5EA5F9-B5F9-4A73-8AD0-9930869C09AB}" presName="Name0" presStyleCnt="0">
        <dgm:presLayoutVars>
          <dgm:dir/>
          <dgm:resizeHandles val="exact"/>
        </dgm:presLayoutVars>
      </dgm:prSet>
      <dgm:spPr/>
    </dgm:pt>
    <dgm:pt modelId="{5B457EA7-CB6D-4C42-8647-0B2810702F3E}" type="pres">
      <dgm:prSet presAssocID="{53398F64-A074-4729-9975-D752E97F4A80}" presName="node" presStyleLbl="node1" presStyleIdx="0" presStyleCnt="3" custScaleX="105820">
        <dgm:presLayoutVars>
          <dgm:bulletEnabled val="1"/>
        </dgm:presLayoutVars>
      </dgm:prSet>
      <dgm:spPr/>
    </dgm:pt>
    <dgm:pt modelId="{14652B25-4626-446B-9772-CF707F7DD993}" type="pres">
      <dgm:prSet presAssocID="{A175531B-4542-4CFF-8846-BD100261BCBE}" presName="sibTrans" presStyleLbl="sibTrans2D1" presStyleIdx="0" presStyleCnt="2"/>
      <dgm:spPr/>
    </dgm:pt>
    <dgm:pt modelId="{EE91E61F-8853-4731-A482-AD68C36E6D37}" type="pres">
      <dgm:prSet presAssocID="{A175531B-4542-4CFF-8846-BD100261BCBE}" presName="connectorText" presStyleLbl="sibTrans2D1" presStyleIdx="0" presStyleCnt="2"/>
      <dgm:spPr/>
    </dgm:pt>
    <dgm:pt modelId="{C8D7C99F-054B-458A-BA78-5C1A22ACEBC6}" type="pres">
      <dgm:prSet presAssocID="{1563041D-95F2-444C-8A39-7C5C04774D34}" presName="node" presStyleLbl="node1" presStyleIdx="1" presStyleCnt="3" custScaleX="153981">
        <dgm:presLayoutVars>
          <dgm:bulletEnabled val="1"/>
        </dgm:presLayoutVars>
      </dgm:prSet>
      <dgm:spPr/>
    </dgm:pt>
    <dgm:pt modelId="{464DA894-C465-4F92-9ED2-46AEB669D8E1}" type="pres">
      <dgm:prSet presAssocID="{833EC2E9-2541-4144-AC4E-5B3F8192061B}" presName="sibTrans" presStyleLbl="sibTrans2D1" presStyleIdx="1" presStyleCnt="2"/>
      <dgm:spPr/>
    </dgm:pt>
    <dgm:pt modelId="{912D8875-091D-4BEC-8B18-5EF0527F6663}" type="pres">
      <dgm:prSet presAssocID="{833EC2E9-2541-4144-AC4E-5B3F8192061B}" presName="connectorText" presStyleLbl="sibTrans2D1" presStyleIdx="1" presStyleCnt="2"/>
      <dgm:spPr/>
    </dgm:pt>
    <dgm:pt modelId="{642BD169-43AF-4664-BFC7-EF3BDBC7605C}" type="pres">
      <dgm:prSet presAssocID="{0CDCD813-F583-4CC4-B042-0B7DB2D0C407}" presName="node" presStyleLbl="node1" presStyleIdx="2" presStyleCnt="3" custScaleX="136277">
        <dgm:presLayoutVars>
          <dgm:bulletEnabled val="1"/>
        </dgm:presLayoutVars>
      </dgm:prSet>
      <dgm:spPr/>
    </dgm:pt>
  </dgm:ptLst>
  <dgm:cxnLst>
    <dgm:cxn modelId="{72067F06-88BB-4EA1-917D-48A7DFFCF8C3}" type="presOf" srcId="{53398F64-A074-4729-9975-D752E97F4A80}" destId="{5B457EA7-CB6D-4C42-8647-0B2810702F3E}" srcOrd="0" destOrd="0" presId="urn:microsoft.com/office/officeart/2005/8/layout/process1"/>
    <dgm:cxn modelId="{EF59FA25-63A5-4AD6-9E26-E18B3B46E200}" type="presOf" srcId="{833EC2E9-2541-4144-AC4E-5B3F8192061B}" destId="{912D8875-091D-4BEC-8B18-5EF0527F6663}" srcOrd="1" destOrd="0" presId="urn:microsoft.com/office/officeart/2005/8/layout/process1"/>
    <dgm:cxn modelId="{F5F16F5D-FA06-4022-98DD-9C2347E027E0}" type="presOf" srcId="{0CDCD813-F583-4CC4-B042-0B7DB2D0C407}" destId="{642BD169-43AF-4664-BFC7-EF3BDBC7605C}" srcOrd="0" destOrd="0" presId="urn:microsoft.com/office/officeart/2005/8/layout/process1"/>
    <dgm:cxn modelId="{6155B341-5A94-40F3-8600-8929D794BE5C}" srcId="{9A5EA5F9-B5F9-4A73-8AD0-9930869C09AB}" destId="{1563041D-95F2-444C-8A39-7C5C04774D34}" srcOrd="1" destOrd="0" parTransId="{73F3596D-7F00-43B1-B90A-86A35ADFD8FA}" sibTransId="{833EC2E9-2541-4144-AC4E-5B3F8192061B}"/>
    <dgm:cxn modelId="{F851316C-9168-4553-85C2-316EA80004BA}" srcId="{9A5EA5F9-B5F9-4A73-8AD0-9930869C09AB}" destId="{0CDCD813-F583-4CC4-B042-0B7DB2D0C407}" srcOrd="2" destOrd="0" parTransId="{6F258F92-A79F-4E83-8AA2-DEA1BDEC3D7D}" sibTransId="{D5796963-DF7B-41D7-9DE7-D98AFABABF4C}"/>
    <dgm:cxn modelId="{17045758-51F7-45F7-A29E-7D5C86693AD3}" srcId="{9A5EA5F9-B5F9-4A73-8AD0-9930869C09AB}" destId="{53398F64-A074-4729-9975-D752E97F4A80}" srcOrd="0" destOrd="0" parTransId="{3C43FA13-B578-4D0A-8399-4DA399340D75}" sibTransId="{A175531B-4542-4CFF-8846-BD100261BCBE}"/>
    <dgm:cxn modelId="{8706A793-EB97-4A3A-8B1F-DD5B9ECD5FB1}" type="presOf" srcId="{833EC2E9-2541-4144-AC4E-5B3F8192061B}" destId="{464DA894-C465-4F92-9ED2-46AEB669D8E1}" srcOrd="0" destOrd="0" presId="urn:microsoft.com/office/officeart/2005/8/layout/process1"/>
    <dgm:cxn modelId="{BF7C2FE9-FCAF-4329-973A-A2F77E0E7D07}" type="presOf" srcId="{1563041D-95F2-444C-8A39-7C5C04774D34}" destId="{C8D7C99F-054B-458A-BA78-5C1A22ACEBC6}" srcOrd="0" destOrd="0" presId="urn:microsoft.com/office/officeart/2005/8/layout/process1"/>
    <dgm:cxn modelId="{B1D068E9-BFA9-44E2-AF61-B4924CA15080}" type="presOf" srcId="{A175531B-4542-4CFF-8846-BD100261BCBE}" destId="{14652B25-4626-446B-9772-CF707F7DD993}" srcOrd="0" destOrd="0" presId="urn:microsoft.com/office/officeart/2005/8/layout/process1"/>
    <dgm:cxn modelId="{790104EB-D908-4DEA-BC6E-0DB3BFE7CE25}" type="presOf" srcId="{9A5EA5F9-B5F9-4A73-8AD0-9930869C09AB}" destId="{94BD6630-BD40-439F-819B-90324C0282A5}" srcOrd="0" destOrd="0" presId="urn:microsoft.com/office/officeart/2005/8/layout/process1"/>
    <dgm:cxn modelId="{9DD0C8F3-7692-42A9-9C66-16544A17FB5B}" type="presOf" srcId="{A175531B-4542-4CFF-8846-BD100261BCBE}" destId="{EE91E61F-8853-4731-A482-AD68C36E6D37}" srcOrd="1" destOrd="0" presId="urn:microsoft.com/office/officeart/2005/8/layout/process1"/>
    <dgm:cxn modelId="{6332B9E5-A67D-4D18-9140-FECE93F46663}" type="presParOf" srcId="{94BD6630-BD40-439F-819B-90324C0282A5}" destId="{5B457EA7-CB6D-4C42-8647-0B2810702F3E}" srcOrd="0" destOrd="0" presId="urn:microsoft.com/office/officeart/2005/8/layout/process1"/>
    <dgm:cxn modelId="{81CD15EE-CD2F-480F-BDF9-A76219180589}" type="presParOf" srcId="{94BD6630-BD40-439F-819B-90324C0282A5}" destId="{14652B25-4626-446B-9772-CF707F7DD993}" srcOrd="1" destOrd="0" presId="urn:microsoft.com/office/officeart/2005/8/layout/process1"/>
    <dgm:cxn modelId="{5AA5714C-2993-4EE5-A3E9-FBDFC2E4A59A}" type="presParOf" srcId="{14652B25-4626-446B-9772-CF707F7DD993}" destId="{EE91E61F-8853-4731-A482-AD68C36E6D37}" srcOrd="0" destOrd="0" presId="urn:microsoft.com/office/officeart/2005/8/layout/process1"/>
    <dgm:cxn modelId="{1A016E7A-C180-4A66-A391-4E8542552656}" type="presParOf" srcId="{94BD6630-BD40-439F-819B-90324C0282A5}" destId="{C8D7C99F-054B-458A-BA78-5C1A22ACEBC6}" srcOrd="2" destOrd="0" presId="urn:microsoft.com/office/officeart/2005/8/layout/process1"/>
    <dgm:cxn modelId="{F405C5DD-8036-43C2-9602-4B63EB1453C5}" type="presParOf" srcId="{94BD6630-BD40-439F-819B-90324C0282A5}" destId="{464DA894-C465-4F92-9ED2-46AEB669D8E1}" srcOrd="3" destOrd="0" presId="urn:microsoft.com/office/officeart/2005/8/layout/process1"/>
    <dgm:cxn modelId="{203D7343-D9BA-4B7E-A486-72301E45200A}" type="presParOf" srcId="{464DA894-C465-4F92-9ED2-46AEB669D8E1}" destId="{912D8875-091D-4BEC-8B18-5EF0527F6663}" srcOrd="0" destOrd="0" presId="urn:microsoft.com/office/officeart/2005/8/layout/process1"/>
    <dgm:cxn modelId="{F18CF6DB-E180-4684-B503-87D9028AB3EA}" type="presParOf" srcId="{94BD6630-BD40-439F-819B-90324C0282A5}" destId="{642BD169-43AF-4664-BFC7-EF3BDBC7605C}"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9A5EA5F9-B5F9-4A73-8AD0-9930869C09AB}" type="doc">
      <dgm:prSet loTypeId="urn:microsoft.com/office/officeart/2005/8/layout/process1" loCatId="process" qsTypeId="urn:microsoft.com/office/officeart/2005/8/quickstyle/simple1" qsCatId="simple" csTypeId="urn:microsoft.com/office/officeart/2005/8/colors/accent3_3" csCatId="accent3" phldr="1"/>
      <dgm:spPr/>
    </dgm:pt>
    <dgm:pt modelId="{53398F64-A074-4729-9975-D752E97F4A80}">
      <dgm:prSet phldrT="[文本]" custT="1"/>
      <dgm:spPr/>
      <dgm:t>
        <a:bodyPr/>
        <a:lstStyle/>
        <a:p>
          <a:pPr algn="ctr"/>
          <a:r>
            <a:rPr lang="zh-CN" altLang="en-US" sz="1800" b="1" dirty="0">
              <a:solidFill>
                <a:srgbClr val="FFFF00"/>
              </a:solidFill>
            </a:rPr>
            <a:t>输入</a:t>
          </a:r>
          <a:endParaRPr lang="en-US" altLang="zh-CN" sz="1800" b="1" dirty="0">
            <a:solidFill>
              <a:srgbClr val="FFFF00"/>
            </a:solidFill>
          </a:endParaRPr>
        </a:p>
        <a:p>
          <a:pPr algn="l"/>
          <a:r>
            <a:rPr lang="en-US" altLang="zh-CN" sz="1800" dirty="0"/>
            <a:t>1. </a:t>
          </a:r>
          <a:r>
            <a:rPr lang="zh-CN" altLang="en-US" sz="1800" dirty="0"/>
            <a:t>风险管理计划</a:t>
          </a:r>
          <a:endParaRPr lang="en-US" altLang="zh-CN" sz="1800" dirty="0"/>
        </a:p>
        <a:p>
          <a:pPr algn="l"/>
          <a:r>
            <a:rPr lang="en-US" altLang="zh-CN" sz="1800" dirty="0"/>
            <a:t>2. </a:t>
          </a:r>
          <a:r>
            <a:rPr lang="zh-CN" altLang="en-US" sz="1800" dirty="0"/>
            <a:t>风险登记册</a:t>
          </a:r>
          <a:endParaRPr lang="en-US" altLang="zh-CN" sz="1800" dirty="0"/>
        </a:p>
      </dgm:t>
    </dgm:pt>
    <dgm:pt modelId="{3C43FA13-B578-4D0A-8399-4DA399340D75}" type="parTrans" cxnId="{17045758-51F7-45F7-A29E-7D5C86693AD3}">
      <dgm:prSet/>
      <dgm:spPr/>
      <dgm:t>
        <a:bodyPr/>
        <a:lstStyle/>
        <a:p>
          <a:endParaRPr lang="zh-CN" altLang="en-US" sz="1400"/>
        </a:p>
      </dgm:t>
    </dgm:pt>
    <dgm:pt modelId="{A175531B-4542-4CFF-8846-BD100261BCBE}" type="sibTrans" cxnId="{17045758-51F7-45F7-A29E-7D5C86693AD3}">
      <dgm:prSet custT="1"/>
      <dgm:spPr/>
      <dgm:t>
        <a:bodyPr/>
        <a:lstStyle/>
        <a:p>
          <a:endParaRPr lang="zh-CN" altLang="en-US" sz="1600" dirty="0"/>
        </a:p>
      </dgm:t>
    </dgm:pt>
    <dgm:pt modelId="{1563041D-95F2-444C-8A39-7C5C04774D34}">
      <dgm:prSet phldrT="[文本]" custT="1"/>
      <dgm:spPr/>
      <dgm:t>
        <a:bodyPr/>
        <a:lstStyle/>
        <a:p>
          <a:pPr algn="ctr">
            <a:lnSpc>
              <a:spcPct val="100000"/>
            </a:lnSpc>
            <a:spcAft>
              <a:spcPts val="0"/>
            </a:spcAft>
          </a:pPr>
          <a:r>
            <a:rPr lang="zh-CN" altLang="en-US" sz="2000" b="1" dirty="0">
              <a:solidFill>
                <a:srgbClr val="FFFF00"/>
              </a:solidFill>
            </a:rPr>
            <a:t>工具与技术</a:t>
          </a:r>
          <a:endParaRPr lang="en-US" altLang="zh-CN" sz="2000" b="1" dirty="0">
            <a:solidFill>
              <a:srgbClr val="FFFF00"/>
            </a:solidFill>
          </a:endParaRPr>
        </a:p>
        <a:p>
          <a:pPr algn="l">
            <a:lnSpc>
              <a:spcPct val="100000"/>
            </a:lnSpc>
            <a:spcAft>
              <a:spcPts val="0"/>
            </a:spcAft>
          </a:pPr>
          <a:r>
            <a:rPr lang="en-US" altLang="zh-CN" sz="2000" b="0" dirty="0">
              <a:solidFill>
                <a:srgbClr val="FFC000"/>
              </a:solidFill>
            </a:rPr>
            <a:t>1. </a:t>
          </a:r>
          <a:r>
            <a:rPr lang="zh-CN" altLang="zh-CN" sz="2000" b="0" dirty="0">
              <a:solidFill>
                <a:srgbClr val="FFC000"/>
              </a:solidFill>
            </a:rPr>
            <a:t>消极风险应对</a:t>
          </a:r>
          <a:endParaRPr lang="en-US" altLang="zh-CN" sz="2000" b="0" dirty="0">
            <a:solidFill>
              <a:srgbClr val="FFC000"/>
            </a:solidFill>
          </a:endParaRPr>
        </a:p>
        <a:p>
          <a:pPr algn="l">
            <a:lnSpc>
              <a:spcPct val="100000"/>
            </a:lnSpc>
            <a:spcAft>
              <a:spcPts val="0"/>
            </a:spcAft>
          </a:pPr>
          <a:r>
            <a:rPr lang="en-US" altLang="zh-CN" sz="2000" b="0" dirty="0">
              <a:solidFill>
                <a:srgbClr val="FFC000"/>
              </a:solidFill>
              <a:latin typeface="Times New Roman" panose="02020603050405020304" pitchFamily="18" charset="0"/>
              <a:cs typeface="Times New Roman" panose="02020603050405020304" pitchFamily="18" charset="0"/>
            </a:rPr>
            <a:t>2. </a:t>
          </a:r>
          <a:r>
            <a:rPr lang="zh-CN" altLang="en-US" sz="2000" b="0" dirty="0">
              <a:solidFill>
                <a:srgbClr val="FFC000"/>
              </a:solidFill>
              <a:latin typeface="Times New Roman" panose="02020603050405020304" pitchFamily="18" charset="0"/>
              <a:cs typeface="Times New Roman" panose="02020603050405020304" pitchFamily="18" charset="0"/>
            </a:rPr>
            <a:t>积极</a:t>
          </a:r>
          <a:r>
            <a:rPr lang="zh-CN" altLang="zh-CN" sz="2000" b="0" dirty="0">
              <a:solidFill>
                <a:srgbClr val="FFC000"/>
              </a:solidFill>
            </a:rPr>
            <a:t>风险应对</a:t>
          </a:r>
          <a:endParaRPr lang="en-US" altLang="zh-CN" sz="2000" b="0" dirty="0">
            <a:solidFill>
              <a:srgbClr val="FFC000"/>
            </a:solidFill>
            <a:latin typeface="Times New Roman" panose="02020603050405020304" pitchFamily="18" charset="0"/>
            <a:cs typeface="Times New Roman" panose="02020603050405020304" pitchFamily="18" charset="0"/>
          </a:endParaRPr>
        </a:p>
        <a:p>
          <a:pPr algn="l">
            <a:lnSpc>
              <a:spcPct val="100000"/>
            </a:lnSpc>
            <a:spcAft>
              <a:spcPts val="0"/>
            </a:spcAft>
          </a:pPr>
          <a:r>
            <a:rPr lang="en-US" altLang="zh-CN" sz="2000" b="0" dirty="0">
              <a:solidFill>
                <a:srgbClr val="FFC000"/>
              </a:solidFill>
              <a:latin typeface="Times New Roman" panose="02020603050405020304" pitchFamily="18" charset="0"/>
              <a:cs typeface="Times New Roman" panose="02020603050405020304" pitchFamily="18" charset="0"/>
            </a:rPr>
            <a:t>3. </a:t>
          </a:r>
          <a:r>
            <a:rPr lang="zh-CN" altLang="en-US" sz="2000" b="0" dirty="0">
              <a:solidFill>
                <a:srgbClr val="FFC000"/>
              </a:solidFill>
              <a:latin typeface="Times New Roman" panose="02020603050405020304" pitchFamily="18" charset="0"/>
              <a:cs typeface="Times New Roman" panose="02020603050405020304" pitchFamily="18" charset="0"/>
            </a:rPr>
            <a:t>应急</a:t>
          </a:r>
          <a:r>
            <a:rPr lang="zh-CN" altLang="zh-CN" sz="2000" b="0" dirty="0">
              <a:solidFill>
                <a:srgbClr val="FFC000"/>
              </a:solidFill>
            </a:rPr>
            <a:t>风险应对</a:t>
          </a:r>
          <a:endParaRPr lang="en-US" altLang="zh-CN" sz="2000" b="0" dirty="0">
            <a:solidFill>
              <a:srgbClr val="FFC000"/>
            </a:solidFill>
            <a:latin typeface="Times New Roman" panose="02020603050405020304" pitchFamily="18" charset="0"/>
            <a:cs typeface="Times New Roman" panose="02020603050405020304" pitchFamily="18" charset="0"/>
          </a:endParaRPr>
        </a:p>
      </dgm:t>
    </dgm:pt>
    <dgm:pt modelId="{73F3596D-7F00-43B1-B90A-86A35ADFD8FA}" type="parTrans" cxnId="{6155B341-5A94-40F3-8600-8929D794BE5C}">
      <dgm:prSet/>
      <dgm:spPr/>
      <dgm:t>
        <a:bodyPr/>
        <a:lstStyle/>
        <a:p>
          <a:endParaRPr lang="zh-CN" altLang="en-US" sz="1400"/>
        </a:p>
      </dgm:t>
    </dgm:pt>
    <dgm:pt modelId="{833EC2E9-2541-4144-AC4E-5B3F8192061B}" type="sibTrans" cxnId="{6155B341-5A94-40F3-8600-8929D794BE5C}">
      <dgm:prSet custT="1"/>
      <dgm:spPr/>
      <dgm:t>
        <a:bodyPr/>
        <a:lstStyle/>
        <a:p>
          <a:endParaRPr lang="zh-CN" altLang="en-US" sz="1600"/>
        </a:p>
      </dgm:t>
    </dgm:pt>
    <dgm:pt modelId="{0CDCD813-F583-4CC4-B042-0B7DB2D0C407}">
      <dgm:prSet phldrT="[文本]" custT="1"/>
      <dgm:spPr/>
      <dgm:t>
        <a:bodyPr/>
        <a:lstStyle/>
        <a:p>
          <a:pPr algn="ctr"/>
          <a:r>
            <a:rPr lang="zh-CN" altLang="en-US" sz="2000" b="1" dirty="0">
              <a:solidFill>
                <a:srgbClr val="FFFF00"/>
              </a:solidFill>
            </a:rPr>
            <a:t>输出</a:t>
          </a:r>
          <a:endParaRPr lang="en-US" altLang="zh-CN" sz="2000" b="1" dirty="0">
            <a:solidFill>
              <a:srgbClr val="FFFF00"/>
            </a:solidFill>
          </a:endParaRPr>
        </a:p>
        <a:p>
          <a:pPr algn="l"/>
          <a:r>
            <a:rPr lang="en-US" altLang="zh-CN" sz="2000" b="0" dirty="0"/>
            <a:t>1. </a:t>
          </a:r>
          <a:r>
            <a:rPr lang="zh-CN" altLang="zh-CN" sz="2000" b="0" dirty="0"/>
            <a:t>项目管理计划</a:t>
          </a:r>
          <a:r>
            <a:rPr lang="en-US" altLang="zh-CN" sz="2000" b="0" dirty="0"/>
            <a:t>(</a:t>
          </a:r>
          <a:r>
            <a:rPr lang="zh-CN" altLang="en-US" sz="2000" b="0" dirty="0"/>
            <a:t>更新</a:t>
          </a:r>
          <a:r>
            <a:rPr lang="en-US" altLang="zh-CN" sz="2000" b="0" dirty="0"/>
            <a:t>)</a:t>
          </a:r>
        </a:p>
        <a:p>
          <a:pPr algn="l"/>
          <a:r>
            <a:rPr lang="en-US" altLang="zh-CN" sz="2000" b="0" dirty="0"/>
            <a:t>2. </a:t>
          </a:r>
          <a:r>
            <a:rPr lang="zh-CN" altLang="zh-CN" sz="2000" b="0" dirty="0"/>
            <a:t>项目文件</a:t>
          </a:r>
          <a:r>
            <a:rPr lang="en-US" altLang="zh-CN" sz="2000" b="0" dirty="0"/>
            <a:t>(</a:t>
          </a:r>
          <a:r>
            <a:rPr lang="zh-CN" altLang="zh-CN" sz="2000" b="0" dirty="0"/>
            <a:t>更新</a:t>
          </a:r>
          <a:r>
            <a:rPr lang="en-US" altLang="zh-CN" sz="2000" b="0" dirty="0"/>
            <a:t>)</a:t>
          </a:r>
          <a:endParaRPr lang="zh-CN" altLang="en-US" sz="2000" b="0" dirty="0"/>
        </a:p>
      </dgm:t>
    </dgm:pt>
    <dgm:pt modelId="{6F258F92-A79F-4E83-8AA2-DEA1BDEC3D7D}" type="parTrans" cxnId="{F851316C-9168-4553-85C2-316EA80004BA}">
      <dgm:prSet/>
      <dgm:spPr/>
      <dgm:t>
        <a:bodyPr/>
        <a:lstStyle/>
        <a:p>
          <a:endParaRPr lang="zh-CN" altLang="en-US" sz="1400"/>
        </a:p>
      </dgm:t>
    </dgm:pt>
    <dgm:pt modelId="{D5796963-DF7B-41D7-9DE7-D98AFABABF4C}" type="sibTrans" cxnId="{F851316C-9168-4553-85C2-316EA80004BA}">
      <dgm:prSet/>
      <dgm:spPr/>
      <dgm:t>
        <a:bodyPr/>
        <a:lstStyle/>
        <a:p>
          <a:endParaRPr lang="zh-CN" altLang="en-US" sz="1400"/>
        </a:p>
      </dgm:t>
    </dgm:pt>
    <dgm:pt modelId="{94BD6630-BD40-439F-819B-90324C0282A5}" type="pres">
      <dgm:prSet presAssocID="{9A5EA5F9-B5F9-4A73-8AD0-9930869C09AB}" presName="Name0" presStyleCnt="0">
        <dgm:presLayoutVars>
          <dgm:dir/>
          <dgm:resizeHandles val="exact"/>
        </dgm:presLayoutVars>
      </dgm:prSet>
      <dgm:spPr/>
    </dgm:pt>
    <dgm:pt modelId="{5B457EA7-CB6D-4C42-8647-0B2810702F3E}" type="pres">
      <dgm:prSet presAssocID="{53398F64-A074-4729-9975-D752E97F4A80}" presName="node" presStyleLbl="node1" presStyleIdx="0" presStyleCnt="3" custScaleX="140643">
        <dgm:presLayoutVars>
          <dgm:bulletEnabled val="1"/>
        </dgm:presLayoutVars>
      </dgm:prSet>
      <dgm:spPr/>
    </dgm:pt>
    <dgm:pt modelId="{14652B25-4626-446B-9772-CF707F7DD993}" type="pres">
      <dgm:prSet presAssocID="{A175531B-4542-4CFF-8846-BD100261BCBE}" presName="sibTrans" presStyleLbl="sibTrans2D1" presStyleIdx="0" presStyleCnt="2"/>
      <dgm:spPr/>
    </dgm:pt>
    <dgm:pt modelId="{EE91E61F-8853-4731-A482-AD68C36E6D37}" type="pres">
      <dgm:prSet presAssocID="{A175531B-4542-4CFF-8846-BD100261BCBE}" presName="connectorText" presStyleLbl="sibTrans2D1" presStyleIdx="0" presStyleCnt="2"/>
      <dgm:spPr/>
    </dgm:pt>
    <dgm:pt modelId="{C8D7C99F-054B-458A-BA78-5C1A22ACEBC6}" type="pres">
      <dgm:prSet presAssocID="{1563041D-95F2-444C-8A39-7C5C04774D34}" presName="node" presStyleLbl="node1" presStyleIdx="1" presStyleCnt="3" custScaleX="133469">
        <dgm:presLayoutVars>
          <dgm:bulletEnabled val="1"/>
        </dgm:presLayoutVars>
      </dgm:prSet>
      <dgm:spPr/>
    </dgm:pt>
    <dgm:pt modelId="{464DA894-C465-4F92-9ED2-46AEB669D8E1}" type="pres">
      <dgm:prSet presAssocID="{833EC2E9-2541-4144-AC4E-5B3F8192061B}" presName="sibTrans" presStyleLbl="sibTrans2D1" presStyleIdx="1" presStyleCnt="2"/>
      <dgm:spPr/>
    </dgm:pt>
    <dgm:pt modelId="{912D8875-091D-4BEC-8B18-5EF0527F6663}" type="pres">
      <dgm:prSet presAssocID="{833EC2E9-2541-4144-AC4E-5B3F8192061B}" presName="connectorText" presStyleLbl="sibTrans2D1" presStyleIdx="1" presStyleCnt="2"/>
      <dgm:spPr/>
    </dgm:pt>
    <dgm:pt modelId="{642BD169-43AF-4664-BFC7-EF3BDBC7605C}" type="pres">
      <dgm:prSet presAssocID="{0CDCD813-F583-4CC4-B042-0B7DB2D0C407}" presName="node" presStyleLbl="node1" presStyleIdx="2" presStyleCnt="3" custScaleX="155458">
        <dgm:presLayoutVars>
          <dgm:bulletEnabled val="1"/>
        </dgm:presLayoutVars>
      </dgm:prSet>
      <dgm:spPr/>
    </dgm:pt>
  </dgm:ptLst>
  <dgm:cxnLst>
    <dgm:cxn modelId="{72067F06-88BB-4EA1-917D-48A7DFFCF8C3}" type="presOf" srcId="{53398F64-A074-4729-9975-D752E97F4A80}" destId="{5B457EA7-CB6D-4C42-8647-0B2810702F3E}" srcOrd="0" destOrd="0" presId="urn:microsoft.com/office/officeart/2005/8/layout/process1"/>
    <dgm:cxn modelId="{EF59FA25-63A5-4AD6-9E26-E18B3B46E200}" type="presOf" srcId="{833EC2E9-2541-4144-AC4E-5B3F8192061B}" destId="{912D8875-091D-4BEC-8B18-5EF0527F6663}" srcOrd="1" destOrd="0" presId="urn:microsoft.com/office/officeart/2005/8/layout/process1"/>
    <dgm:cxn modelId="{F5F16F5D-FA06-4022-98DD-9C2347E027E0}" type="presOf" srcId="{0CDCD813-F583-4CC4-B042-0B7DB2D0C407}" destId="{642BD169-43AF-4664-BFC7-EF3BDBC7605C}" srcOrd="0" destOrd="0" presId="urn:microsoft.com/office/officeart/2005/8/layout/process1"/>
    <dgm:cxn modelId="{6155B341-5A94-40F3-8600-8929D794BE5C}" srcId="{9A5EA5F9-B5F9-4A73-8AD0-9930869C09AB}" destId="{1563041D-95F2-444C-8A39-7C5C04774D34}" srcOrd="1" destOrd="0" parTransId="{73F3596D-7F00-43B1-B90A-86A35ADFD8FA}" sibTransId="{833EC2E9-2541-4144-AC4E-5B3F8192061B}"/>
    <dgm:cxn modelId="{F851316C-9168-4553-85C2-316EA80004BA}" srcId="{9A5EA5F9-B5F9-4A73-8AD0-9930869C09AB}" destId="{0CDCD813-F583-4CC4-B042-0B7DB2D0C407}" srcOrd="2" destOrd="0" parTransId="{6F258F92-A79F-4E83-8AA2-DEA1BDEC3D7D}" sibTransId="{D5796963-DF7B-41D7-9DE7-D98AFABABF4C}"/>
    <dgm:cxn modelId="{17045758-51F7-45F7-A29E-7D5C86693AD3}" srcId="{9A5EA5F9-B5F9-4A73-8AD0-9930869C09AB}" destId="{53398F64-A074-4729-9975-D752E97F4A80}" srcOrd="0" destOrd="0" parTransId="{3C43FA13-B578-4D0A-8399-4DA399340D75}" sibTransId="{A175531B-4542-4CFF-8846-BD100261BCBE}"/>
    <dgm:cxn modelId="{8706A793-EB97-4A3A-8B1F-DD5B9ECD5FB1}" type="presOf" srcId="{833EC2E9-2541-4144-AC4E-5B3F8192061B}" destId="{464DA894-C465-4F92-9ED2-46AEB669D8E1}" srcOrd="0" destOrd="0" presId="urn:microsoft.com/office/officeart/2005/8/layout/process1"/>
    <dgm:cxn modelId="{BF7C2FE9-FCAF-4329-973A-A2F77E0E7D07}" type="presOf" srcId="{1563041D-95F2-444C-8A39-7C5C04774D34}" destId="{C8D7C99F-054B-458A-BA78-5C1A22ACEBC6}" srcOrd="0" destOrd="0" presId="urn:microsoft.com/office/officeart/2005/8/layout/process1"/>
    <dgm:cxn modelId="{B1D068E9-BFA9-44E2-AF61-B4924CA15080}" type="presOf" srcId="{A175531B-4542-4CFF-8846-BD100261BCBE}" destId="{14652B25-4626-446B-9772-CF707F7DD993}" srcOrd="0" destOrd="0" presId="urn:microsoft.com/office/officeart/2005/8/layout/process1"/>
    <dgm:cxn modelId="{790104EB-D908-4DEA-BC6E-0DB3BFE7CE25}" type="presOf" srcId="{9A5EA5F9-B5F9-4A73-8AD0-9930869C09AB}" destId="{94BD6630-BD40-439F-819B-90324C0282A5}" srcOrd="0" destOrd="0" presId="urn:microsoft.com/office/officeart/2005/8/layout/process1"/>
    <dgm:cxn modelId="{9DD0C8F3-7692-42A9-9C66-16544A17FB5B}" type="presOf" srcId="{A175531B-4542-4CFF-8846-BD100261BCBE}" destId="{EE91E61F-8853-4731-A482-AD68C36E6D37}" srcOrd="1" destOrd="0" presId="urn:microsoft.com/office/officeart/2005/8/layout/process1"/>
    <dgm:cxn modelId="{6332B9E5-A67D-4D18-9140-FECE93F46663}" type="presParOf" srcId="{94BD6630-BD40-439F-819B-90324C0282A5}" destId="{5B457EA7-CB6D-4C42-8647-0B2810702F3E}" srcOrd="0" destOrd="0" presId="urn:microsoft.com/office/officeart/2005/8/layout/process1"/>
    <dgm:cxn modelId="{81CD15EE-CD2F-480F-BDF9-A76219180589}" type="presParOf" srcId="{94BD6630-BD40-439F-819B-90324C0282A5}" destId="{14652B25-4626-446B-9772-CF707F7DD993}" srcOrd="1" destOrd="0" presId="urn:microsoft.com/office/officeart/2005/8/layout/process1"/>
    <dgm:cxn modelId="{5AA5714C-2993-4EE5-A3E9-FBDFC2E4A59A}" type="presParOf" srcId="{14652B25-4626-446B-9772-CF707F7DD993}" destId="{EE91E61F-8853-4731-A482-AD68C36E6D37}" srcOrd="0" destOrd="0" presId="urn:microsoft.com/office/officeart/2005/8/layout/process1"/>
    <dgm:cxn modelId="{1A016E7A-C180-4A66-A391-4E8542552656}" type="presParOf" srcId="{94BD6630-BD40-439F-819B-90324C0282A5}" destId="{C8D7C99F-054B-458A-BA78-5C1A22ACEBC6}" srcOrd="2" destOrd="0" presId="urn:microsoft.com/office/officeart/2005/8/layout/process1"/>
    <dgm:cxn modelId="{F405C5DD-8036-43C2-9602-4B63EB1453C5}" type="presParOf" srcId="{94BD6630-BD40-439F-819B-90324C0282A5}" destId="{464DA894-C465-4F92-9ED2-46AEB669D8E1}" srcOrd="3" destOrd="0" presId="urn:microsoft.com/office/officeart/2005/8/layout/process1"/>
    <dgm:cxn modelId="{203D7343-D9BA-4B7E-A486-72301E45200A}" type="presParOf" srcId="{464DA894-C465-4F92-9ED2-46AEB669D8E1}" destId="{912D8875-091D-4BEC-8B18-5EF0527F6663}" srcOrd="0" destOrd="0" presId="urn:microsoft.com/office/officeart/2005/8/layout/process1"/>
    <dgm:cxn modelId="{F18CF6DB-E180-4684-B503-87D9028AB3EA}" type="presParOf" srcId="{94BD6630-BD40-439F-819B-90324C0282A5}" destId="{642BD169-43AF-4664-BFC7-EF3BDBC7605C}"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B5725BCE-ECB7-47E8-B94E-1A2A40C7AF3B}" type="doc">
      <dgm:prSet loTypeId="urn:microsoft.com/office/officeart/2005/8/layout/list1" loCatId="list" qsTypeId="urn:microsoft.com/office/officeart/2005/8/quickstyle/simple1" qsCatId="simple" csTypeId="urn:microsoft.com/office/officeart/2005/8/colors/colorful4" csCatId="colorful" phldr="1"/>
      <dgm:spPr/>
      <dgm:t>
        <a:bodyPr/>
        <a:lstStyle/>
        <a:p>
          <a:endParaRPr lang="zh-CN" altLang="en-US"/>
        </a:p>
      </dgm:t>
    </dgm:pt>
    <dgm:pt modelId="{CCAD76CB-467E-4D51-A650-2542AF9A838D}">
      <dgm:prSet phldrT="[文本]" custT="1"/>
      <dgm:spPr/>
      <dgm:t>
        <a:bodyPr/>
        <a:lstStyle/>
        <a:p>
          <a:r>
            <a:rPr lang="zh-CN" altLang="en-US" sz="2000" b="1" dirty="0"/>
            <a:t>（</a:t>
          </a:r>
          <a:r>
            <a:rPr lang="en-US" altLang="zh-CN" sz="2000" b="1" dirty="0"/>
            <a:t>2</a:t>
          </a:r>
          <a:r>
            <a:rPr lang="zh-CN" altLang="en-US" sz="2000" b="1" dirty="0"/>
            <a:t>）</a:t>
          </a:r>
          <a:r>
            <a:rPr lang="zh-CN" altLang="en-US" sz="2000" b="1" dirty="0">
              <a:latin typeface="Times New Roman" panose="02020603050405020304" pitchFamily="18" charset="0"/>
              <a:cs typeface="Times New Roman" panose="02020603050405020304" pitchFamily="18" charset="0"/>
            </a:rPr>
            <a:t>规避（针对重大风险）</a:t>
          </a:r>
          <a:endParaRPr lang="zh-CN" altLang="en-US" sz="2000" dirty="0"/>
        </a:p>
      </dgm:t>
    </dgm:pt>
    <dgm:pt modelId="{8076F674-5CAA-4960-A68A-AA9F67026B5C}" type="parTrans" cxnId="{98691268-5E08-4956-BF08-5265B1962F78}">
      <dgm:prSet/>
      <dgm:spPr/>
      <dgm:t>
        <a:bodyPr/>
        <a:lstStyle/>
        <a:p>
          <a:endParaRPr lang="zh-CN" altLang="en-US" sz="2800"/>
        </a:p>
      </dgm:t>
    </dgm:pt>
    <dgm:pt modelId="{E17CB0CD-3A7A-464D-B330-4DCB3FC1CE1A}" type="sibTrans" cxnId="{98691268-5E08-4956-BF08-5265B1962F78}">
      <dgm:prSet/>
      <dgm:spPr/>
      <dgm:t>
        <a:bodyPr/>
        <a:lstStyle/>
        <a:p>
          <a:endParaRPr lang="zh-CN" altLang="en-US" sz="2800"/>
        </a:p>
      </dgm:t>
    </dgm:pt>
    <dgm:pt modelId="{0E82A4C3-3A2F-44D0-BF02-B06B3A515F12}">
      <dgm:prSet phldrT="[文本]" custT="1"/>
      <dgm:spPr/>
      <dgm:t>
        <a:bodyPr/>
        <a:lstStyle/>
        <a:p>
          <a:r>
            <a:rPr lang="zh-CN" altLang="en-US" sz="1600" b="0" dirty="0">
              <a:latin typeface="Times New Roman" panose="02020603050405020304" pitchFamily="18" charset="0"/>
              <a:cs typeface="Times New Roman" panose="02020603050405020304" pitchFamily="18" charset="0"/>
            </a:rPr>
            <a:t>彻底消除威胁</a:t>
          </a:r>
          <a:r>
            <a:rPr lang="en-US" altLang="zh-CN" sz="1600" b="0" dirty="0">
              <a:latin typeface="Times New Roman" panose="02020603050405020304" pitchFamily="18" charset="0"/>
              <a:cs typeface="Times New Roman" panose="02020603050405020304" pitchFamily="18" charset="0"/>
            </a:rPr>
            <a:t>/</a:t>
          </a:r>
          <a:r>
            <a:rPr lang="zh-CN" altLang="en-US" sz="1600" b="0" dirty="0">
              <a:latin typeface="Times New Roman" panose="02020603050405020304" pitchFamily="18" charset="0"/>
              <a:cs typeface="Times New Roman" panose="02020603050405020304" pitchFamily="18" charset="0"/>
            </a:rPr>
            <a:t>保护项目免受风险影响</a:t>
          </a:r>
          <a:endParaRPr lang="zh-CN" altLang="en-US" sz="1600" b="0" dirty="0"/>
        </a:p>
      </dgm:t>
    </dgm:pt>
    <dgm:pt modelId="{9038E857-95AD-4A8C-BFB7-E9A02D2F6A36}" type="parTrans" cxnId="{7B4A485A-6C60-4C9E-975A-13C862BA822D}">
      <dgm:prSet/>
      <dgm:spPr/>
      <dgm:t>
        <a:bodyPr/>
        <a:lstStyle/>
        <a:p>
          <a:endParaRPr lang="zh-CN" altLang="en-US" sz="2800"/>
        </a:p>
      </dgm:t>
    </dgm:pt>
    <dgm:pt modelId="{7AAF590A-895E-49B0-B06B-D92A57A01BA3}" type="sibTrans" cxnId="{7B4A485A-6C60-4C9E-975A-13C862BA822D}">
      <dgm:prSet/>
      <dgm:spPr/>
      <dgm:t>
        <a:bodyPr/>
        <a:lstStyle/>
        <a:p>
          <a:endParaRPr lang="zh-CN" altLang="en-US" sz="2800"/>
        </a:p>
      </dgm:t>
    </dgm:pt>
    <dgm:pt modelId="{0D9C27CC-D1B0-47E2-9A9E-8D2C3FBEF6AE}">
      <dgm:prSet phldrT="[文本]" custT="1"/>
      <dgm:spPr/>
      <dgm:t>
        <a:bodyPr/>
        <a:lstStyle/>
        <a:p>
          <a:r>
            <a:rPr lang="zh-CN" altLang="en-US" sz="2000" b="1" dirty="0"/>
            <a:t>（</a:t>
          </a:r>
          <a:r>
            <a:rPr lang="en-US" altLang="zh-CN" sz="2000" b="1" dirty="0"/>
            <a:t>3</a:t>
          </a:r>
          <a:r>
            <a:rPr lang="zh-CN" altLang="en-US" sz="2000" b="1" dirty="0"/>
            <a:t>）</a:t>
          </a:r>
          <a:r>
            <a:rPr lang="zh-CN" altLang="en-US" sz="2000" b="1" dirty="0">
              <a:latin typeface="Times New Roman" panose="02020603050405020304" pitchFamily="18" charset="0"/>
              <a:cs typeface="Times New Roman" panose="02020603050405020304" pitchFamily="18" charset="0"/>
            </a:rPr>
            <a:t>减轻</a:t>
          </a:r>
          <a:endParaRPr lang="zh-CN" altLang="en-US" sz="2000" dirty="0"/>
        </a:p>
      </dgm:t>
    </dgm:pt>
    <dgm:pt modelId="{2FD5EAFB-3421-468E-97E4-7E6A735236E3}" type="parTrans" cxnId="{98528B2D-7360-42C7-816D-D3D17262E902}">
      <dgm:prSet/>
      <dgm:spPr/>
      <dgm:t>
        <a:bodyPr/>
        <a:lstStyle/>
        <a:p>
          <a:endParaRPr lang="zh-CN" altLang="en-US" sz="2800"/>
        </a:p>
      </dgm:t>
    </dgm:pt>
    <dgm:pt modelId="{C7F98C81-DF2E-40AF-9A5D-0890E011C91F}" type="sibTrans" cxnId="{98528B2D-7360-42C7-816D-D3D17262E902}">
      <dgm:prSet/>
      <dgm:spPr/>
      <dgm:t>
        <a:bodyPr/>
        <a:lstStyle/>
        <a:p>
          <a:endParaRPr lang="zh-CN" altLang="en-US" sz="2800"/>
        </a:p>
      </dgm:t>
    </dgm:pt>
    <dgm:pt modelId="{E93BDC19-9429-47B2-8569-EEC898382423}">
      <dgm:prSet phldrT="[文本]" custT="1"/>
      <dgm:spPr/>
      <dgm:t>
        <a:bodyPr/>
        <a:lstStyle/>
        <a:p>
          <a:r>
            <a:rPr lang="zh-CN" altLang="en-US" sz="1600" b="0" dirty="0">
              <a:latin typeface="Times New Roman" panose="02020603050405020304" pitchFamily="18" charset="0"/>
              <a:cs typeface="Times New Roman" panose="02020603050405020304" pitchFamily="18" charset="0"/>
            </a:rPr>
            <a:t>把威胁造成的影响连同应对责任一起转移给第三方</a:t>
          </a:r>
          <a:endParaRPr lang="zh-CN" altLang="en-US" sz="1600" b="0" dirty="0"/>
        </a:p>
      </dgm:t>
    </dgm:pt>
    <dgm:pt modelId="{1E7A0F8E-705F-40CF-9337-AD168CB479C2}" type="parTrans" cxnId="{3213161A-9534-4E17-9DC9-77950BF8F7A8}">
      <dgm:prSet/>
      <dgm:spPr/>
      <dgm:t>
        <a:bodyPr/>
        <a:lstStyle/>
        <a:p>
          <a:endParaRPr lang="zh-CN" altLang="en-US" sz="2800"/>
        </a:p>
      </dgm:t>
    </dgm:pt>
    <dgm:pt modelId="{48A99361-9C0C-446F-AE45-F98C1DE97DD1}" type="sibTrans" cxnId="{3213161A-9534-4E17-9DC9-77950BF8F7A8}">
      <dgm:prSet/>
      <dgm:spPr/>
      <dgm:t>
        <a:bodyPr/>
        <a:lstStyle/>
        <a:p>
          <a:endParaRPr lang="zh-CN" altLang="en-US" sz="2800"/>
        </a:p>
      </dgm:t>
    </dgm:pt>
    <dgm:pt modelId="{05E7F340-1629-4C7E-A7E4-36B787EB4865}">
      <dgm:prSet custT="1"/>
      <dgm:spPr/>
      <dgm:t>
        <a:bodyPr/>
        <a:lstStyle/>
        <a:p>
          <a:r>
            <a:rPr lang="zh-CN" altLang="en-US" sz="2000" b="1" dirty="0"/>
            <a:t>（</a:t>
          </a:r>
          <a:r>
            <a:rPr lang="en-US" altLang="zh-CN" sz="2000" b="1" dirty="0"/>
            <a:t>5</a:t>
          </a:r>
          <a:r>
            <a:rPr lang="zh-CN" altLang="en-US" sz="2000" b="1" dirty="0"/>
            <a:t>）</a:t>
          </a:r>
          <a:r>
            <a:rPr lang="zh-CN" altLang="en-US" sz="2000" b="1" dirty="0">
              <a:latin typeface="Times New Roman" panose="02020603050405020304" pitchFamily="18" charset="0"/>
              <a:cs typeface="Times New Roman" panose="02020603050405020304" pitchFamily="18" charset="0"/>
            </a:rPr>
            <a:t>接受（针对低优先级风险）</a:t>
          </a:r>
          <a:endParaRPr lang="zh-CN" altLang="en-US" sz="2000" dirty="0"/>
        </a:p>
      </dgm:t>
    </dgm:pt>
    <dgm:pt modelId="{18AAACD2-EACC-4770-BB13-B3178E61DB3C}" type="parTrans" cxnId="{184E9673-3543-4860-B7CA-8F786A69ABE2}">
      <dgm:prSet/>
      <dgm:spPr/>
      <dgm:t>
        <a:bodyPr/>
        <a:lstStyle/>
        <a:p>
          <a:endParaRPr lang="zh-CN" altLang="en-US" sz="2800"/>
        </a:p>
      </dgm:t>
    </dgm:pt>
    <dgm:pt modelId="{81F1C667-0661-4D1E-B08C-1D04CB813796}" type="sibTrans" cxnId="{184E9673-3543-4860-B7CA-8F786A69ABE2}">
      <dgm:prSet/>
      <dgm:spPr/>
      <dgm:t>
        <a:bodyPr/>
        <a:lstStyle/>
        <a:p>
          <a:endParaRPr lang="zh-CN" altLang="en-US" sz="2800"/>
        </a:p>
      </dgm:t>
    </dgm:pt>
    <dgm:pt modelId="{2E5834B3-B7F7-4C4B-BB1D-2BB53C0EE156}">
      <dgm:prSet custT="1"/>
      <dgm:spPr/>
      <dgm:t>
        <a:bodyPr/>
        <a:lstStyle/>
        <a:p>
          <a:r>
            <a:rPr lang="zh-CN" altLang="en-US" sz="1600" b="0" dirty="0">
              <a:latin typeface="Times New Roman" panose="02020603050405020304" pitchFamily="18" charset="0"/>
              <a:cs typeface="Times New Roman" panose="02020603050405020304" pitchFamily="18" charset="0"/>
            </a:rPr>
            <a:t>不采取任何措施</a:t>
          </a:r>
          <a:endParaRPr lang="zh-CN" altLang="en-US" sz="1600" b="0" dirty="0"/>
        </a:p>
      </dgm:t>
    </dgm:pt>
    <dgm:pt modelId="{0EAAA1F6-F537-4B57-BC98-99F801B8749A}" type="parTrans" cxnId="{5E4B9035-6DFB-464F-AAFF-55D523AAC565}">
      <dgm:prSet/>
      <dgm:spPr/>
      <dgm:t>
        <a:bodyPr/>
        <a:lstStyle/>
        <a:p>
          <a:endParaRPr lang="zh-CN" altLang="en-US" sz="2800"/>
        </a:p>
      </dgm:t>
    </dgm:pt>
    <dgm:pt modelId="{1DAD4D52-B326-4C73-A3A9-893456D33781}" type="sibTrans" cxnId="{5E4B9035-6DFB-464F-AAFF-55D523AAC565}">
      <dgm:prSet/>
      <dgm:spPr/>
      <dgm:t>
        <a:bodyPr/>
        <a:lstStyle/>
        <a:p>
          <a:endParaRPr lang="zh-CN" altLang="en-US" sz="2800"/>
        </a:p>
      </dgm:t>
    </dgm:pt>
    <dgm:pt modelId="{E82B5648-6F2B-420F-BD33-424B835CFAA1}">
      <dgm:prSet phldrT="[文本]" custT="1"/>
      <dgm:spPr/>
      <dgm:t>
        <a:bodyPr/>
        <a:lstStyle/>
        <a:p>
          <a:r>
            <a:rPr lang="zh-CN" altLang="en-US" sz="2000" b="1" dirty="0"/>
            <a:t>（</a:t>
          </a:r>
          <a:r>
            <a:rPr lang="en-US" altLang="zh-CN" sz="2000" b="1" dirty="0"/>
            <a:t>1</a:t>
          </a:r>
          <a:r>
            <a:rPr lang="zh-CN" altLang="en-US" sz="2000" b="1" dirty="0"/>
            <a:t>）上报</a:t>
          </a:r>
        </a:p>
      </dgm:t>
    </dgm:pt>
    <dgm:pt modelId="{5B95A0FE-B91B-48DD-A2BC-21FCB72508EA}" type="parTrans" cxnId="{BCFFD78E-3A44-4C09-8AAB-090C9403DC14}">
      <dgm:prSet/>
      <dgm:spPr/>
      <dgm:t>
        <a:bodyPr/>
        <a:lstStyle/>
        <a:p>
          <a:endParaRPr lang="zh-CN" altLang="en-US"/>
        </a:p>
      </dgm:t>
    </dgm:pt>
    <dgm:pt modelId="{7CDE0280-55D8-4D3A-9102-535DBA346597}" type="sibTrans" cxnId="{BCFFD78E-3A44-4C09-8AAB-090C9403DC14}">
      <dgm:prSet/>
      <dgm:spPr/>
      <dgm:t>
        <a:bodyPr/>
        <a:lstStyle/>
        <a:p>
          <a:endParaRPr lang="zh-CN" altLang="en-US"/>
        </a:p>
      </dgm:t>
    </dgm:pt>
    <dgm:pt modelId="{AFD42682-B03B-4F6B-ACD5-79641FE1A489}">
      <dgm:prSet phldrT="[文本]" custT="1"/>
      <dgm:spPr/>
      <dgm:t>
        <a:bodyPr/>
        <a:lstStyle/>
        <a:p>
          <a:r>
            <a:rPr lang="zh-CN" altLang="en-US" sz="1600" b="0" i="0" dirty="0"/>
            <a:t>项目团队或发起人认为威胁不在项目范围内，或提议的应对措施超出了经理权限</a:t>
          </a:r>
          <a:endParaRPr lang="zh-CN" altLang="en-US" sz="1600" dirty="0"/>
        </a:p>
      </dgm:t>
    </dgm:pt>
    <dgm:pt modelId="{C4751802-2DB4-4185-932C-FF5FED94651D}" type="parTrans" cxnId="{33507FC2-6DD1-4A53-85E7-33D453D78A0E}">
      <dgm:prSet/>
      <dgm:spPr/>
      <dgm:t>
        <a:bodyPr/>
        <a:lstStyle/>
        <a:p>
          <a:endParaRPr lang="zh-CN" altLang="en-US"/>
        </a:p>
      </dgm:t>
    </dgm:pt>
    <dgm:pt modelId="{03981B99-F7DF-453A-A4A6-6F79672F4833}" type="sibTrans" cxnId="{33507FC2-6DD1-4A53-85E7-33D453D78A0E}">
      <dgm:prSet/>
      <dgm:spPr/>
      <dgm:t>
        <a:bodyPr/>
        <a:lstStyle/>
        <a:p>
          <a:endParaRPr lang="zh-CN" altLang="en-US"/>
        </a:p>
      </dgm:t>
    </dgm:pt>
    <dgm:pt modelId="{127C68E3-FCAB-47BA-9520-11496A2EA9A1}">
      <dgm:prSet phldrT="[文本]" custT="1"/>
      <dgm:spPr/>
      <dgm:t>
        <a:bodyPr/>
        <a:lstStyle/>
        <a:p>
          <a:r>
            <a:rPr lang="zh-CN" altLang="en-US" sz="1600" b="0" dirty="0">
              <a:latin typeface="Times New Roman" panose="02020603050405020304" pitchFamily="18" charset="0"/>
              <a:cs typeface="Times New Roman" panose="02020603050405020304" pitchFamily="18" charset="0"/>
            </a:rPr>
            <a:t>采取行动降低风险发生的概率或造成的影响</a:t>
          </a:r>
          <a:endParaRPr lang="zh-CN" altLang="en-US" sz="1600" b="0" dirty="0"/>
        </a:p>
      </dgm:t>
    </dgm:pt>
    <dgm:pt modelId="{4925DC08-C8B1-46B2-8204-A90AAE580718}" type="parTrans" cxnId="{20D757F7-3656-48F4-AACF-7AF4B5755CA9}">
      <dgm:prSet/>
      <dgm:spPr/>
      <dgm:t>
        <a:bodyPr/>
        <a:lstStyle/>
        <a:p>
          <a:endParaRPr lang="zh-CN" altLang="en-US"/>
        </a:p>
      </dgm:t>
    </dgm:pt>
    <dgm:pt modelId="{242A8B77-E3CD-4A46-B37B-3B1182D32A70}" type="sibTrans" cxnId="{20D757F7-3656-48F4-AACF-7AF4B5755CA9}">
      <dgm:prSet/>
      <dgm:spPr/>
      <dgm:t>
        <a:bodyPr/>
        <a:lstStyle/>
        <a:p>
          <a:endParaRPr lang="zh-CN" altLang="en-US"/>
        </a:p>
      </dgm:t>
    </dgm:pt>
    <dgm:pt modelId="{BC12DFC9-CEC7-4AF1-8E63-C53036DD9A6C}">
      <dgm:prSet phldrT="[文本]" custT="1"/>
      <dgm:spPr/>
      <dgm:t>
        <a:bodyPr/>
        <a:lstStyle/>
        <a:p>
          <a:r>
            <a:rPr lang="zh-CN" altLang="en-US" sz="2000" b="1" dirty="0"/>
            <a:t>（</a:t>
          </a:r>
          <a:r>
            <a:rPr lang="en-US" altLang="zh-CN" sz="2000" b="1" dirty="0"/>
            <a:t>4</a:t>
          </a:r>
          <a:r>
            <a:rPr lang="zh-CN" altLang="en-US" sz="2000" b="1" dirty="0"/>
            <a:t>）</a:t>
          </a:r>
          <a:r>
            <a:rPr lang="zh-CN" altLang="en-US" sz="2000" b="1" dirty="0">
              <a:latin typeface="Times New Roman" panose="02020603050405020304" pitchFamily="18" charset="0"/>
              <a:cs typeface="Times New Roman" panose="02020603050405020304" pitchFamily="18" charset="0"/>
            </a:rPr>
            <a:t>转移</a:t>
          </a:r>
          <a:endParaRPr lang="zh-CN" altLang="en-US" sz="2000" dirty="0"/>
        </a:p>
      </dgm:t>
    </dgm:pt>
    <dgm:pt modelId="{28C8B578-579F-4FB8-812C-9C7C466B577D}" type="parTrans" cxnId="{3906E7B2-A5B4-4B6D-BD96-751F41F66CC4}">
      <dgm:prSet/>
      <dgm:spPr/>
      <dgm:t>
        <a:bodyPr/>
        <a:lstStyle/>
        <a:p>
          <a:endParaRPr lang="zh-CN" altLang="en-US"/>
        </a:p>
      </dgm:t>
    </dgm:pt>
    <dgm:pt modelId="{22056236-EFE8-4FE8-9210-8F675D3C0225}" type="sibTrans" cxnId="{3906E7B2-A5B4-4B6D-BD96-751F41F66CC4}">
      <dgm:prSet/>
      <dgm:spPr/>
      <dgm:t>
        <a:bodyPr/>
        <a:lstStyle/>
        <a:p>
          <a:endParaRPr lang="zh-CN" altLang="en-US"/>
        </a:p>
      </dgm:t>
    </dgm:pt>
    <dgm:pt modelId="{C30D2328-2A6A-48C7-892E-E31EB5CD79BD}" type="pres">
      <dgm:prSet presAssocID="{B5725BCE-ECB7-47E8-B94E-1A2A40C7AF3B}" presName="linear" presStyleCnt="0">
        <dgm:presLayoutVars>
          <dgm:dir/>
          <dgm:animLvl val="lvl"/>
          <dgm:resizeHandles val="exact"/>
        </dgm:presLayoutVars>
      </dgm:prSet>
      <dgm:spPr/>
    </dgm:pt>
    <dgm:pt modelId="{DF27B980-D508-41C4-BEE3-BAD81C314C1A}" type="pres">
      <dgm:prSet presAssocID="{E82B5648-6F2B-420F-BD33-424B835CFAA1}" presName="parentLin" presStyleCnt="0"/>
      <dgm:spPr/>
    </dgm:pt>
    <dgm:pt modelId="{F36FA339-BD06-4A82-B2DC-4C6E101953A7}" type="pres">
      <dgm:prSet presAssocID="{E82B5648-6F2B-420F-BD33-424B835CFAA1}" presName="parentLeftMargin" presStyleLbl="node1" presStyleIdx="0" presStyleCnt="5"/>
      <dgm:spPr/>
    </dgm:pt>
    <dgm:pt modelId="{5EB0EB83-FF43-44F0-9203-651E582FDD52}" type="pres">
      <dgm:prSet presAssocID="{E82B5648-6F2B-420F-BD33-424B835CFAA1}" presName="parentText" presStyleLbl="node1" presStyleIdx="0" presStyleCnt="5" custScaleX="64056" custScaleY="81301">
        <dgm:presLayoutVars>
          <dgm:chMax val="0"/>
          <dgm:bulletEnabled val="1"/>
        </dgm:presLayoutVars>
      </dgm:prSet>
      <dgm:spPr/>
    </dgm:pt>
    <dgm:pt modelId="{8387E9B7-62BF-4AEE-B4BB-73D94DCBDC65}" type="pres">
      <dgm:prSet presAssocID="{E82B5648-6F2B-420F-BD33-424B835CFAA1}" presName="negativeSpace" presStyleCnt="0"/>
      <dgm:spPr/>
    </dgm:pt>
    <dgm:pt modelId="{D4061271-41F4-4A80-8DD8-F30BB82C2551}" type="pres">
      <dgm:prSet presAssocID="{E82B5648-6F2B-420F-BD33-424B835CFAA1}" presName="childText" presStyleLbl="conFgAcc1" presStyleIdx="0" presStyleCnt="5">
        <dgm:presLayoutVars>
          <dgm:bulletEnabled val="1"/>
        </dgm:presLayoutVars>
      </dgm:prSet>
      <dgm:spPr/>
    </dgm:pt>
    <dgm:pt modelId="{8FBAB1CA-CF8B-40FF-AC9D-EFC7C1ED470D}" type="pres">
      <dgm:prSet presAssocID="{7CDE0280-55D8-4D3A-9102-535DBA346597}" presName="spaceBetweenRectangles" presStyleCnt="0"/>
      <dgm:spPr/>
    </dgm:pt>
    <dgm:pt modelId="{4BA755E0-ED20-4496-B645-DBB01FC6E603}" type="pres">
      <dgm:prSet presAssocID="{CCAD76CB-467E-4D51-A650-2542AF9A838D}" presName="parentLin" presStyleCnt="0"/>
      <dgm:spPr/>
    </dgm:pt>
    <dgm:pt modelId="{A8AFB6B9-8DA4-4C5E-B2C8-B9DE22B31B83}" type="pres">
      <dgm:prSet presAssocID="{CCAD76CB-467E-4D51-A650-2542AF9A838D}" presName="parentLeftMargin" presStyleLbl="node1" presStyleIdx="0" presStyleCnt="5"/>
      <dgm:spPr/>
    </dgm:pt>
    <dgm:pt modelId="{D1F8506B-F335-4ECC-B0DA-34F2DED5FBFF}" type="pres">
      <dgm:prSet presAssocID="{CCAD76CB-467E-4D51-A650-2542AF9A838D}" presName="parentText" presStyleLbl="node1" presStyleIdx="1" presStyleCnt="5" custScaleX="64056" custScaleY="81301">
        <dgm:presLayoutVars>
          <dgm:chMax val="0"/>
          <dgm:bulletEnabled val="1"/>
        </dgm:presLayoutVars>
      </dgm:prSet>
      <dgm:spPr/>
    </dgm:pt>
    <dgm:pt modelId="{F17D8D62-47CD-4704-A896-CF77ABAB932F}" type="pres">
      <dgm:prSet presAssocID="{CCAD76CB-467E-4D51-A650-2542AF9A838D}" presName="negativeSpace" presStyleCnt="0"/>
      <dgm:spPr/>
    </dgm:pt>
    <dgm:pt modelId="{9372CF6E-9CE6-4AB8-88C9-2D3FA29AB348}" type="pres">
      <dgm:prSet presAssocID="{CCAD76CB-467E-4D51-A650-2542AF9A838D}" presName="childText" presStyleLbl="conFgAcc1" presStyleIdx="1" presStyleCnt="5">
        <dgm:presLayoutVars>
          <dgm:bulletEnabled val="1"/>
        </dgm:presLayoutVars>
      </dgm:prSet>
      <dgm:spPr/>
    </dgm:pt>
    <dgm:pt modelId="{EC040E76-E276-41F8-A668-1F59DABC058F}" type="pres">
      <dgm:prSet presAssocID="{E17CB0CD-3A7A-464D-B330-4DCB3FC1CE1A}" presName="spaceBetweenRectangles" presStyleCnt="0"/>
      <dgm:spPr/>
    </dgm:pt>
    <dgm:pt modelId="{ED4CBB36-25DD-4CB4-9693-8A21B964067B}" type="pres">
      <dgm:prSet presAssocID="{0D9C27CC-D1B0-47E2-9A9E-8D2C3FBEF6AE}" presName="parentLin" presStyleCnt="0"/>
      <dgm:spPr/>
    </dgm:pt>
    <dgm:pt modelId="{3846EE00-3516-4E57-8CBF-59C692568819}" type="pres">
      <dgm:prSet presAssocID="{0D9C27CC-D1B0-47E2-9A9E-8D2C3FBEF6AE}" presName="parentLeftMargin" presStyleLbl="node1" presStyleIdx="1" presStyleCnt="5"/>
      <dgm:spPr/>
    </dgm:pt>
    <dgm:pt modelId="{66195583-0160-4F1B-A583-415ABBCB5534}" type="pres">
      <dgm:prSet presAssocID="{0D9C27CC-D1B0-47E2-9A9E-8D2C3FBEF6AE}" presName="parentText" presStyleLbl="node1" presStyleIdx="2" presStyleCnt="5" custScaleX="64056" custScaleY="81301">
        <dgm:presLayoutVars>
          <dgm:chMax val="0"/>
          <dgm:bulletEnabled val="1"/>
        </dgm:presLayoutVars>
      </dgm:prSet>
      <dgm:spPr/>
    </dgm:pt>
    <dgm:pt modelId="{38CFEA05-1629-452A-878A-FAF186622445}" type="pres">
      <dgm:prSet presAssocID="{0D9C27CC-D1B0-47E2-9A9E-8D2C3FBEF6AE}" presName="negativeSpace" presStyleCnt="0"/>
      <dgm:spPr/>
    </dgm:pt>
    <dgm:pt modelId="{046771B0-D03B-4CAA-B35A-5B5B73560EE6}" type="pres">
      <dgm:prSet presAssocID="{0D9C27CC-D1B0-47E2-9A9E-8D2C3FBEF6AE}" presName="childText" presStyleLbl="conFgAcc1" presStyleIdx="2" presStyleCnt="5">
        <dgm:presLayoutVars>
          <dgm:bulletEnabled val="1"/>
        </dgm:presLayoutVars>
      </dgm:prSet>
      <dgm:spPr/>
    </dgm:pt>
    <dgm:pt modelId="{23848061-3112-4C48-A21C-F946410A0DF2}" type="pres">
      <dgm:prSet presAssocID="{C7F98C81-DF2E-40AF-9A5D-0890E011C91F}" presName="spaceBetweenRectangles" presStyleCnt="0"/>
      <dgm:spPr/>
    </dgm:pt>
    <dgm:pt modelId="{F214A85C-FFA8-49FF-AD28-24203E08AE2D}" type="pres">
      <dgm:prSet presAssocID="{BC12DFC9-CEC7-4AF1-8E63-C53036DD9A6C}" presName="parentLin" presStyleCnt="0"/>
      <dgm:spPr/>
    </dgm:pt>
    <dgm:pt modelId="{05CB4D7B-E93B-4179-AC55-3A19D156ABFA}" type="pres">
      <dgm:prSet presAssocID="{BC12DFC9-CEC7-4AF1-8E63-C53036DD9A6C}" presName="parentLeftMargin" presStyleLbl="node1" presStyleIdx="2" presStyleCnt="5"/>
      <dgm:spPr/>
    </dgm:pt>
    <dgm:pt modelId="{6D86BDD4-1A97-49D9-BD33-88E247A9C7DD}" type="pres">
      <dgm:prSet presAssocID="{BC12DFC9-CEC7-4AF1-8E63-C53036DD9A6C}" presName="parentText" presStyleLbl="node1" presStyleIdx="3" presStyleCnt="5" custScaleX="64056" custScaleY="81301">
        <dgm:presLayoutVars>
          <dgm:chMax val="0"/>
          <dgm:bulletEnabled val="1"/>
        </dgm:presLayoutVars>
      </dgm:prSet>
      <dgm:spPr/>
    </dgm:pt>
    <dgm:pt modelId="{C34843DE-3D3E-43A5-BC6D-FD895490D773}" type="pres">
      <dgm:prSet presAssocID="{BC12DFC9-CEC7-4AF1-8E63-C53036DD9A6C}" presName="negativeSpace" presStyleCnt="0"/>
      <dgm:spPr/>
    </dgm:pt>
    <dgm:pt modelId="{951D6A6A-698B-40BF-8BAF-C4DB606D66EB}" type="pres">
      <dgm:prSet presAssocID="{BC12DFC9-CEC7-4AF1-8E63-C53036DD9A6C}" presName="childText" presStyleLbl="conFgAcc1" presStyleIdx="3" presStyleCnt="5">
        <dgm:presLayoutVars>
          <dgm:bulletEnabled val="1"/>
        </dgm:presLayoutVars>
      </dgm:prSet>
      <dgm:spPr/>
    </dgm:pt>
    <dgm:pt modelId="{A8319A7C-0480-441C-939B-1CA9885364C3}" type="pres">
      <dgm:prSet presAssocID="{22056236-EFE8-4FE8-9210-8F675D3C0225}" presName="spaceBetweenRectangles" presStyleCnt="0"/>
      <dgm:spPr/>
    </dgm:pt>
    <dgm:pt modelId="{03F5E212-4DED-445E-9CC0-2101A361F467}" type="pres">
      <dgm:prSet presAssocID="{05E7F340-1629-4C7E-A7E4-36B787EB4865}" presName="parentLin" presStyleCnt="0"/>
      <dgm:spPr/>
    </dgm:pt>
    <dgm:pt modelId="{5E9DAFAE-0448-4028-90A3-DE1FACB38E8B}" type="pres">
      <dgm:prSet presAssocID="{05E7F340-1629-4C7E-A7E4-36B787EB4865}" presName="parentLeftMargin" presStyleLbl="node1" presStyleIdx="3" presStyleCnt="5"/>
      <dgm:spPr/>
    </dgm:pt>
    <dgm:pt modelId="{E969801F-96C1-4C3E-9026-BB6B96BA7CAD}" type="pres">
      <dgm:prSet presAssocID="{05E7F340-1629-4C7E-A7E4-36B787EB4865}" presName="parentText" presStyleLbl="node1" presStyleIdx="4" presStyleCnt="5" custScaleX="64056" custScaleY="81301">
        <dgm:presLayoutVars>
          <dgm:chMax val="0"/>
          <dgm:bulletEnabled val="1"/>
        </dgm:presLayoutVars>
      </dgm:prSet>
      <dgm:spPr/>
    </dgm:pt>
    <dgm:pt modelId="{3893BFC5-8565-40BF-91B7-AE91F73166FC}" type="pres">
      <dgm:prSet presAssocID="{05E7F340-1629-4C7E-A7E4-36B787EB4865}" presName="negativeSpace" presStyleCnt="0"/>
      <dgm:spPr/>
    </dgm:pt>
    <dgm:pt modelId="{EA67F5C3-E1A1-40D1-9F22-1E08FE630FDC}" type="pres">
      <dgm:prSet presAssocID="{05E7F340-1629-4C7E-A7E4-36B787EB4865}" presName="childText" presStyleLbl="conFgAcc1" presStyleIdx="4" presStyleCnt="5">
        <dgm:presLayoutVars>
          <dgm:bulletEnabled val="1"/>
        </dgm:presLayoutVars>
      </dgm:prSet>
      <dgm:spPr/>
    </dgm:pt>
  </dgm:ptLst>
  <dgm:cxnLst>
    <dgm:cxn modelId="{476F8E00-984E-4B8D-8697-C5CE1C30D4C4}" type="presOf" srcId="{0D9C27CC-D1B0-47E2-9A9E-8D2C3FBEF6AE}" destId="{3846EE00-3516-4E57-8CBF-59C692568819}" srcOrd="0" destOrd="0" presId="urn:microsoft.com/office/officeart/2005/8/layout/list1"/>
    <dgm:cxn modelId="{3213161A-9534-4E17-9DC9-77950BF8F7A8}" srcId="{BC12DFC9-CEC7-4AF1-8E63-C53036DD9A6C}" destId="{E93BDC19-9429-47B2-8569-EEC898382423}" srcOrd="0" destOrd="0" parTransId="{1E7A0F8E-705F-40CF-9337-AD168CB479C2}" sibTransId="{48A99361-9C0C-446F-AE45-F98C1DE97DD1}"/>
    <dgm:cxn modelId="{4577BD2A-076B-442D-A5FD-3E18BC39EB1E}" type="presOf" srcId="{CCAD76CB-467E-4D51-A650-2542AF9A838D}" destId="{D1F8506B-F335-4ECC-B0DA-34F2DED5FBFF}" srcOrd="1" destOrd="0" presId="urn:microsoft.com/office/officeart/2005/8/layout/list1"/>
    <dgm:cxn modelId="{98528B2D-7360-42C7-816D-D3D17262E902}" srcId="{B5725BCE-ECB7-47E8-B94E-1A2A40C7AF3B}" destId="{0D9C27CC-D1B0-47E2-9A9E-8D2C3FBEF6AE}" srcOrd="2" destOrd="0" parTransId="{2FD5EAFB-3421-468E-97E4-7E6A735236E3}" sibTransId="{C7F98C81-DF2E-40AF-9A5D-0890E011C91F}"/>
    <dgm:cxn modelId="{1FCA492F-4815-4969-9156-6AA444C99BCC}" type="presOf" srcId="{E93BDC19-9429-47B2-8569-EEC898382423}" destId="{951D6A6A-698B-40BF-8BAF-C4DB606D66EB}" srcOrd="0" destOrd="0" presId="urn:microsoft.com/office/officeart/2005/8/layout/list1"/>
    <dgm:cxn modelId="{DF1B9B30-6420-48C7-9D66-5EA3970FF8BD}" type="presOf" srcId="{E82B5648-6F2B-420F-BD33-424B835CFAA1}" destId="{5EB0EB83-FF43-44F0-9203-651E582FDD52}" srcOrd="1" destOrd="0" presId="urn:microsoft.com/office/officeart/2005/8/layout/list1"/>
    <dgm:cxn modelId="{64EE0B33-7F2E-41D9-8FC6-C40F0C0A1ED0}" type="presOf" srcId="{BC12DFC9-CEC7-4AF1-8E63-C53036DD9A6C}" destId="{6D86BDD4-1A97-49D9-BD33-88E247A9C7DD}" srcOrd="1" destOrd="0" presId="urn:microsoft.com/office/officeart/2005/8/layout/list1"/>
    <dgm:cxn modelId="{A6B55634-C086-4BD1-99CF-86E1BB54C115}" type="presOf" srcId="{2E5834B3-B7F7-4C4B-BB1D-2BB53C0EE156}" destId="{EA67F5C3-E1A1-40D1-9F22-1E08FE630FDC}" srcOrd="0" destOrd="0" presId="urn:microsoft.com/office/officeart/2005/8/layout/list1"/>
    <dgm:cxn modelId="{5E4B9035-6DFB-464F-AAFF-55D523AAC565}" srcId="{05E7F340-1629-4C7E-A7E4-36B787EB4865}" destId="{2E5834B3-B7F7-4C4B-BB1D-2BB53C0EE156}" srcOrd="0" destOrd="0" parTransId="{0EAAA1F6-F537-4B57-BC98-99F801B8749A}" sibTransId="{1DAD4D52-B326-4C73-A3A9-893456D33781}"/>
    <dgm:cxn modelId="{9C394E63-7F5A-404D-9B0F-11F3ECD70030}" type="presOf" srcId="{0E82A4C3-3A2F-44D0-BF02-B06B3A515F12}" destId="{9372CF6E-9CE6-4AB8-88C9-2D3FA29AB348}" srcOrd="0" destOrd="0" presId="urn:microsoft.com/office/officeart/2005/8/layout/list1"/>
    <dgm:cxn modelId="{98691268-5E08-4956-BF08-5265B1962F78}" srcId="{B5725BCE-ECB7-47E8-B94E-1A2A40C7AF3B}" destId="{CCAD76CB-467E-4D51-A650-2542AF9A838D}" srcOrd="1" destOrd="0" parTransId="{8076F674-5CAA-4960-A68A-AA9F67026B5C}" sibTransId="{E17CB0CD-3A7A-464D-B330-4DCB3FC1CE1A}"/>
    <dgm:cxn modelId="{184E9673-3543-4860-B7CA-8F786A69ABE2}" srcId="{B5725BCE-ECB7-47E8-B94E-1A2A40C7AF3B}" destId="{05E7F340-1629-4C7E-A7E4-36B787EB4865}" srcOrd="4" destOrd="0" parTransId="{18AAACD2-EACC-4770-BB13-B3178E61DB3C}" sibTransId="{81F1C667-0661-4D1E-B08C-1D04CB813796}"/>
    <dgm:cxn modelId="{78EFD773-6127-473D-B9F9-2FA4BF503E21}" type="presOf" srcId="{05E7F340-1629-4C7E-A7E4-36B787EB4865}" destId="{E969801F-96C1-4C3E-9026-BB6B96BA7CAD}" srcOrd="1" destOrd="0" presId="urn:microsoft.com/office/officeart/2005/8/layout/list1"/>
    <dgm:cxn modelId="{53221A77-17A6-4678-8D79-37F42AAF8675}" type="presOf" srcId="{BC12DFC9-CEC7-4AF1-8E63-C53036DD9A6C}" destId="{05CB4D7B-E93B-4179-AC55-3A19D156ABFA}" srcOrd="0" destOrd="0" presId="urn:microsoft.com/office/officeart/2005/8/layout/list1"/>
    <dgm:cxn modelId="{7B4A485A-6C60-4C9E-975A-13C862BA822D}" srcId="{CCAD76CB-467E-4D51-A650-2542AF9A838D}" destId="{0E82A4C3-3A2F-44D0-BF02-B06B3A515F12}" srcOrd="0" destOrd="0" parTransId="{9038E857-95AD-4A8C-BFB7-E9A02D2F6A36}" sibTransId="{7AAF590A-895E-49B0-B06B-D92A57A01BA3}"/>
    <dgm:cxn modelId="{78206888-8D6A-4C78-AC16-2D8ED3A93B45}" type="presOf" srcId="{0D9C27CC-D1B0-47E2-9A9E-8D2C3FBEF6AE}" destId="{66195583-0160-4F1B-A583-415ABBCB5534}" srcOrd="1" destOrd="0" presId="urn:microsoft.com/office/officeart/2005/8/layout/list1"/>
    <dgm:cxn modelId="{BCFFD78E-3A44-4C09-8AAB-090C9403DC14}" srcId="{B5725BCE-ECB7-47E8-B94E-1A2A40C7AF3B}" destId="{E82B5648-6F2B-420F-BD33-424B835CFAA1}" srcOrd="0" destOrd="0" parTransId="{5B95A0FE-B91B-48DD-A2BC-21FCB72508EA}" sibTransId="{7CDE0280-55D8-4D3A-9102-535DBA346597}"/>
    <dgm:cxn modelId="{8C490897-C641-432F-AB09-F265BFE37338}" type="presOf" srcId="{CCAD76CB-467E-4D51-A650-2542AF9A838D}" destId="{A8AFB6B9-8DA4-4C5E-B2C8-B9DE22B31B83}" srcOrd="0" destOrd="0" presId="urn:microsoft.com/office/officeart/2005/8/layout/list1"/>
    <dgm:cxn modelId="{3906E7B2-A5B4-4B6D-BD96-751F41F66CC4}" srcId="{B5725BCE-ECB7-47E8-B94E-1A2A40C7AF3B}" destId="{BC12DFC9-CEC7-4AF1-8E63-C53036DD9A6C}" srcOrd="3" destOrd="0" parTransId="{28C8B578-579F-4FB8-812C-9C7C466B577D}" sibTransId="{22056236-EFE8-4FE8-9210-8F675D3C0225}"/>
    <dgm:cxn modelId="{3AC7FDBB-415C-4DC4-A4B8-E858B9AFB4CA}" type="presOf" srcId="{E82B5648-6F2B-420F-BD33-424B835CFAA1}" destId="{F36FA339-BD06-4A82-B2DC-4C6E101953A7}" srcOrd="0" destOrd="0" presId="urn:microsoft.com/office/officeart/2005/8/layout/list1"/>
    <dgm:cxn modelId="{4EE55FBD-451E-4155-AE7C-BC046216B5E9}" type="presOf" srcId="{B5725BCE-ECB7-47E8-B94E-1A2A40C7AF3B}" destId="{C30D2328-2A6A-48C7-892E-E31EB5CD79BD}" srcOrd="0" destOrd="0" presId="urn:microsoft.com/office/officeart/2005/8/layout/list1"/>
    <dgm:cxn modelId="{33507FC2-6DD1-4A53-85E7-33D453D78A0E}" srcId="{E82B5648-6F2B-420F-BD33-424B835CFAA1}" destId="{AFD42682-B03B-4F6B-ACD5-79641FE1A489}" srcOrd="0" destOrd="0" parTransId="{C4751802-2DB4-4185-932C-FF5FED94651D}" sibTransId="{03981B99-F7DF-453A-A4A6-6F79672F4833}"/>
    <dgm:cxn modelId="{611F70DD-7EA9-4106-8CC7-A3F0442C7671}" type="presOf" srcId="{05E7F340-1629-4C7E-A7E4-36B787EB4865}" destId="{5E9DAFAE-0448-4028-90A3-DE1FACB38E8B}" srcOrd="0" destOrd="0" presId="urn:microsoft.com/office/officeart/2005/8/layout/list1"/>
    <dgm:cxn modelId="{33587DEA-635C-4923-AC96-36EE647BF8C4}" type="presOf" srcId="{127C68E3-FCAB-47BA-9520-11496A2EA9A1}" destId="{046771B0-D03B-4CAA-B35A-5B5B73560EE6}" srcOrd="0" destOrd="0" presId="urn:microsoft.com/office/officeart/2005/8/layout/list1"/>
    <dgm:cxn modelId="{24B136F1-E49A-4D6E-8F59-7B133E7AB10D}" type="presOf" srcId="{AFD42682-B03B-4F6B-ACD5-79641FE1A489}" destId="{D4061271-41F4-4A80-8DD8-F30BB82C2551}" srcOrd="0" destOrd="0" presId="urn:microsoft.com/office/officeart/2005/8/layout/list1"/>
    <dgm:cxn modelId="{20D757F7-3656-48F4-AACF-7AF4B5755CA9}" srcId="{0D9C27CC-D1B0-47E2-9A9E-8D2C3FBEF6AE}" destId="{127C68E3-FCAB-47BA-9520-11496A2EA9A1}" srcOrd="0" destOrd="0" parTransId="{4925DC08-C8B1-46B2-8204-A90AAE580718}" sibTransId="{242A8B77-E3CD-4A46-B37B-3B1182D32A70}"/>
    <dgm:cxn modelId="{7AEF38C1-9265-42B4-8496-BFF1EB8E4F9A}" type="presParOf" srcId="{C30D2328-2A6A-48C7-892E-E31EB5CD79BD}" destId="{DF27B980-D508-41C4-BEE3-BAD81C314C1A}" srcOrd="0" destOrd="0" presId="urn:microsoft.com/office/officeart/2005/8/layout/list1"/>
    <dgm:cxn modelId="{1CBFA187-2391-439E-9F0D-C881C2233BC3}" type="presParOf" srcId="{DF27B980-D508-41C4-BEE3-BAD81C314C1A}" destId="{F36FA339-BD06-4A82-B2DC-4C6E101953A7}" srcOrd="0" destOrd="0" presId="urn:microsoft.com/office/officeart/2005/8/layout/list1"/>
    <dgm:cxn modelId="{401D3CDA-4A7E-4312-947A-8165E6A91CC9}" type="presParOf" srcId="{DF27B980-D508-41C4-BEE3-BAD81C314C1A}" destId="{5EB0EB83-FF43-44F0-9203-651E582FDD52}" srcOrd="1" destOrd="0" presId="urn:microsoft.com/office/officeart/2005/8/layout/list1"/>
    <dgm:cxn modelId="{D150BA79-B086-4FB5-B799-84D446372919}" type="presParOf" srcId="{C30D2328-2A6A-48C7-892E-E31EB5CD79BD}" destId="{8387E9B7-62BF-4AEE-B4BB-73D94DCBDC65}" srcOrd="1" destOrd="0" presId="urn:microsoft.com/office/officeart/2005/8/layout/list1"/>
    <dgm:cxn modelId="{08B45E7A-AC28-490B-8DBD-DCD8797230BC}" type="presParOf" srcId="{C30D2328-2A6A-48C7-892E-E31EB5CD79BD}" destId="{D4061271-41F4-4A80-8DD8-F30BB82C2551}" srcOrd="2" destOrd="0" presId="urn:microsoft.com/office/officeart/2005/8/layout/list1"/>
    <dgm:cxn modelId="{4C9A20F9-3E21-4F8E-8D05-AC5DC5F76613}" type="presParOf" srcId="{C30D2328-2A6A-48C7-892E-E31EB5CD79BD}" destId="{8FBAB1CA-CF8B-40FF-AC9D-EFC7C1ED470D}" srcOrd="3" destOrd="0" presId="urn:microsoft.com/office/officeart/2005/8/layout/list1"/>
    <dgm:cxn modelId="{67EC82EA-752C-43E1-8E83-89734736B11B}" type="presParOf" srcId="{C30D2328-2A6A-48C7-892E-E31EB5CD79BD}" destId="{4BA755E0-ED20-4496-B645-DBB01FC6E603}" srcOrd="4" destOrd="0" presId="urn:microsoft.com/office/officeart/2005/8/layout/list1"/>
    <dgm:cxn modelId="{94D32562-7221-4D64-9C4F-E8A9DFE29868}" type="presParOf" srcId="{4BA755E0-ED20-4496-B645-DBB01FC6E603}" destId="{A8AFB6B9-8DA4-4C5E-B2C8-B9DE22B31B83}" srcOrd="0" destOrd="0" presId="urn:microsoft.com/office/officeart/2005/8/layout/list1"/>
    <dgm:cxn modelId="{3033D3BC-13A8-4808-AF5B-4312C80F23DD}" type="presParOf" srcId="{4BA755E0-ED20-4496-B645-DBB01FC6E603}" destId="{D1F8506B-F335-4ECC-B0DA-34F2DED5FBFF}" srcOrd="1" destOrd="0" presId="urn:microsoft.com/office/officeart/2005/8/layout/list1"/>
    <dgm:cxn modelId="{F3E91A77-3BD3-45B1-9FB2-2E161A08773D}" type="presParOf" srcId="{C30D2328-2A6A-48C7-892E-E31EB5CD79BD}" destId="{F17D8D62-47CD-4704-A896-CF77ABAB932F}" srcOrd="5" destOrd="0" presId="urn:microsoft.com/office/officeart/2005/8/layout/list1"/>
    <dgm:cxn modelId="{D3A2EC3C-1139-4E11-ADAE-0E151A413927}" type="presParOf" srcId="{C30D2328-2A6A-48C7-892E-E31EB5CD79BD}" destId="{9372CF6E-9CE6-4AB8-88C9-2D3FA29AB348}" srcOrd="6" destOrd="0" presId="urn:microsoft.com/office/officeart/2005/8/layout/list1"/>
    <dgm:cxn modelId="{63A188FD-D459-4D84-97DA-9A1AABDF6E14}" type="presParOf" srcId="{C30D2328-2A6A-48C7-892E-E31EB5CD79BD}" destId="{EC040E76-E276-41F8-A668-1F59DABC058F}" srcOrd="7" destOrd="0" presId="urn:microsoft.com/office/officeart/2005/8/layout/list1"/>
    <dgm:cxn modelId="{BC5D515B-F38E-46DA-B74F-B2C1E4FA482E}" type="presParOf" srcId="{C30D2328-2A6A-48C7-892E-E31EB5CD79BD}" destId="{ED4CBB36-25DD-4CB4-9693-8A21B964067B}" srcOrd="8" destOrd="0" presId="urn:microsoft.com/office/officeart/2005/8/layout/list1"/>
    <dgm:cxn modelId="{58BACDA0-5357-44B8-AE2C-371E3AAE6246}" type="presParOf" srcId="{ED4CBB36-25DD-4CB4-9693-8A21B964067B}" destId="{3846EE00-3516-4E57-8CBF-59C692568819}" srcOrd="0" destOrd="0" presId="urn:microsoft.com/office/officeart/2005/8/layout/list1"/>
    <dgm:cxn modelId="{9D429EA1-90F8-43AB-AB11-75AFD0FB2DF8}" type="presParOf" srcId="{ED4CBB36-25DD-4CB4-9693-8A21B964067B}" destId="{66195583-0160-4F1B-A583-415ABBCB5534}" srcOrd="1" destOrd="0" presId="urn:microsoft.com/office/officeart/2005/8/layout/list1"/>
    <dgm:cxn modelId="{3865988D-171B-48F2-9FBD-31C5B800617F}" type="presParOf" srcId="{C30D2328-2A6A-48C7-892E-E31EB5CD79BD}" destId="{38CFEA05-1629-452A-878A-FAF186622445}" srcOrd="9" destOrd="0" presId="urn:microsoft.com/office/officeart/2005/8/layout/list1"/>
    <dgm:cxn modelId="{49DD9785-6B07-4BED-9CAB-C63FA3C25525}" type="presParOf" srcId="{C30D2328-2A6A-48C7-892E-E31EB5CD79BD}" destId="{046771B0-D03B-4CAA-B35A-5B5B73560EE6}" srcOrd="10" destOrd="0" presId="urn:microsoft.com/office/officeart/2005/8/layout/list1"/>
    <dgm:cxn modelId="{6A968961-C047-4E62-B603-63A8E6C45211}" type="presParOf" srcId="{C30D2328-2A6A-48C7-892E-E31EB5CD79BD}" destId="{23848061-3112-4C48-A21C-F946410A0DF2}" srcOrd="11" destOrd="0" presId="urn:microsoft.com/office/officeart/2005/8/layout/list1"/>
    <dgm:cxn modelId="{221AD833-ED93-425E-A35B-32A2CD4BE5C7}" type="presParOf" srcId="{C30D2328-2A6A-48C7-892E-E31EB5CD79BD}" destId="{F214A85C-FFA8-49FF-AD28-24203E08AE2D}" srcOrd="12" destOrd="0" presId="urn:microsoft.com/office/officeart/2005/8/layout/list1"/>
    <dgm:cxn modelId="{B5EA6EB2-919A-40EA-8421-B95A6AEBD763}" type="presParOf" srcId="{F214A85C-FFA8-49FF-AD28-24203E08AE2D}" destId="{05CB4D7B-E93B-4179-AC55-3A19D156ABFA}" srcOrd="0" destOrd="0" presId="urn:microsoft.com/office/officeart/2005/8/layout/list1"/>
    <dgm:cxn modelId="{1D9123EA-0292-497B-8A93-276C6E07E6A5}" type="presParOf" srcId="{F214A85C-FFA8-49FF-AD28-24203E08AE2D}" destId="{6D86BDD4-1A97-49D9-BD33-88E247A9C7DD}" srcOrd="1" destOrd="0" presId="urn:microsoft.com/office/officeart/2005/8/layout/list1"/>
    <dgm:cxn modelId="{3660C20A-5D54-435E-9602-A44696D803CE}" type="presParOf" srcId="{C30D2328-2A6A-48C7-892E-E31EB5CD79BD}" destId="{C34843DE-3D3E-43A5-BC6D-FD895490D773}" srcOrd="13" destOrd="0" presId="urn:microsoft.com/office/officeart/2005/8/layout/list1"/>
    <dgm:cxn modelId="{8D725A31-34B0-401F-B4DE-E583DE85A860}" type="presParOf" srcId="{C30D2328-2A6A-48C7-892E-E31EB5CD79BD}" destId="{951D6A6A-698B-40BF-8BAF-C4DB606D66EB}" srcOrd="14" destOrd="0" presId="urn:microsoft.com/office/officeart/2005/8/layout/list1"/>
    <dgm:cxn modelId="{EBB73748-A0EA-4EBC-8439-C3F00FA74F37}" type="presParOf" srcId="{C30D2328-2A6A-48C7-892E-E31EB5CD79BD}" destId="{A8319A7C-0480-441C-939B-1CA9885364C3}" srcOrd="15" destOrd="0" presId="urn:microsoft.com/office/officeart/2005/8/layout/list1"/>
    <dgm:cxn modelId="{D19BD1B8-0297-4269-8A1D-20E8C6B3ADEC}" type="presParOf" srcId="{C30D2328-2A6A-48C7-892E-E31EB5CD79BD}" destId="{03F5E212-4DED-445E-9CC0-2101A361F467}" srcOrd="16" destOrd="0" presId="urn:microsoft.com/office/officeart/2005/8/layout/list1"/>
    <dgm:cxn modelId="{ECEDD5E0-4183-43C2-9DB4-4758DA73519D}" type="presParOf" srcId="{03F5E212-4DED-445E-9CC0-2101A361F467}" destId="{5E9DAFAE-0448-4028-90A3-DE1FACB38E8B}" srcOrd="0" destOrd="0" presId="urn:microsoft.com/office/officeart/2005/8/layout/list1"/>
    <dgm:cxn modelId="{FFA97199-26B0-4044-9B45-71187D16E9A1}" type="presParOf" srcId="{03F5E212-4DED-445E-9CC0-2101A361F467}" destId="{E969801F-96C1-4C3E-9026-BB6B96BA7CAD}" srcOrd="1" destOrd="0" presId="urn:microsoft.com/office/officeart/2005/8/layout/list1"/>
    <dgm:cxn modelId="{A91E7338-EB32-40B4-82A4-7D9DDF604029}" type="presParOf" srcId="{C30D2328-2A6A-48C7-892E-E31EB5CD79BD}" destId="{3893BFC5-8565-40BF-91B7-AE91F73166FC}" srcOrd="17" destOrd="0" presId="urn:microsoft.com/office/officeart/2005/8/layout/list1"/>
    <dgm:cxn modelId="{95E70883-0A0E-41C8-B550-F54D0BE99511}" type="presParOf" srcId="{C30D2328-2A6A-48C7-892E-E31EB5CD79BD}" destId="{EA67F5C3-E1A1-40D1-9F22-1E08FE630FDC}" srcOrd="18"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19FAA77-0BED-4A04-9BE4-332030D7D2C1}" type="doc">
      <dgm:prSet loTypeId="urn:microsoft.com/office/officeart/2005/8/layout/hList1" loCatId="list" qsTypeId="urn:microsoft.com/office/officeart/2005/8/quickstyle/simple1" qsCatId="simple" csTypeId="urn:microsoft.com/office/officeart/2005/8/colors/colorful4" csCatId="colorful" phldr="1"/>
      <dgm:spPr/>
      <dgm:t>
        <a:bodyPr/>
        <a:lstStyle/>
        <a:p>
          <a:endParaRPr lang="zh-CN" altLang="en-US"/>
        </a:p>
      </dgm:t>
    </dgm:pt>
    <dgm:pt modelId="{835C6E0E-87C0-4376-9F7D-D5941E9A3AEC}">
      <dgm:prSet phldrT="[文本]" custT="1"/>
      <dgm:spPr/>
      <dgm:t>
        <a:bodyPr/>
        <a:lstStyle/>
        <a:p>
          <a:r>
            <a:rPr lang="zh-CN" altLang="en-US" sz="2400" b="1" dirty="0"/>
            <a:t>影响</a:t>
          </a:r>
          <a:r>
            <a:rPr lang="en-US" altLang="zh-CN" sz="2400" b="1" dirty="0"/>
            <a:t>/</a:t>
          </a:r>
          <a:r>
            <a:rPr lang="zh-CN" altLang="en-US" sz="2400" b="1" dirty="0"/>
            <a:t>后果</a:t>
          </a:r>
        </a:p>
      </dgm:t>
    </dgm:pt>
    <dgm:pt modelId="{1ED746B8-AA17-4383-BFA8-FA9885B7CD9C}" type="parTrans" cxnId="{70D2B72E-C8BA-4173-8345-AAB7D7A6A1DE}">
      <dgm:prSet/>
      <dgm:spPr/>
      <dgm:t>
        <a:bodyPr/>
        <a:lstStyle/>
        <a:p>
          <a:endParaRPr lang="zh-CN" altLang="en-US"/>
        </a:p>
      </dgm:t>
    </dgm:pt>
    <dgm:pt modelId="{80F9F1F7-CAFD-4B11-9415-00381D77074E}" type="sibTrans" cxnId="{70D2B72E-C8BA-4173-8345-AAB7D7A6A1DE}">
      <dgm:prSet/>
      <dgm:spPr/>
      <dgm:t>
        <a:bodyPr/>
        <a:lstStyle/>
        <a:p>
          <a:endParaRPr lang="zh-CN" altLang="en-US"/>
        </a:p>
      </dgm:t>
    </dgm:pt>
    <dgm:pt modelId="{5E81B5C3-7D88-4837-82EB-DD6C39EBFF2B}">
      <dgm:prSet phldrT="[文本]"/>
      <dgm:spPr/>
      <dgm:t>
        <a:bodyPr/>
        <a:lstStyle/>
        <a:p>
          <a:r>
            <a:rPr lang="zh-CN" altLang="en-US" b="0" dirty="0">
              <a:latin typeface="Times New Roman" panose="02020603050405020304" pitchFamily="18" charset="0"/>
              <a:cs typeface="Times New Roman" panose="02020603050405020304" pitchFamily="18" charset="0"/>
            </a:rPr>
            <a:t>积极</a:t>
          </a:r>
          <a:r>
            <a:rPr lang="en-US" altLang="zh-CN" b="0" dirty="0">
              <a:latin typeface="Times New Roman" panose="02020603050405020304" pitchFamily="18" charset="0"/>
              <a:cs typeface="Times New Roman" panose="02020603050405020304" pitchFamily="18" charset="0"/>
            </a:rPr>
            <a:t>/</a:t>
          </a:r>
          <a:r>
            <a:rPr lang="zh-CN" altLang="en-US" b="0" dirty="0">
              <a:latin typeface="Times New Roman" panose="02020603050405020304" pitchFamily="18" charset="0"/>
              <a:cs typeface="Times New Roman" panose="02020603050405020304" pitchFamily="18" charset="0"/>
            </a:rPr>
            <a:t>正面风险 （</a:t>
          </a:r>
          <a:r>
            <a:rPr lang="zh-CN" altLang="en-US" b="0" dirty="0">
              <a:solidFill>
                <a:srgbClr val="7030A0"/>
              </a:solidFill>
              <a:latin typeface="Times New Roman" panose="02020603050405020304" pitchFamily="18" charset="0"/>
              <a:cs typeface="Times New Roman" panose="02020603050405020304" pitchFamily="18" charset="0"/>
            </a:rPr>
            <a:t>机会</a:t>
          </a:r>
          <a:r>
            <a:rPr lang="zh-CN" altLang="en-US" b="0" dirty="0">
              <a:latin typeface="Times New Roman" panose="02020603050405020304" pitchFamily="18" charset="0"/>
              <a:cs typeface="Times New Roman" panose="02020603050405020304" pitchFamily="18" charset="0"/>
            </a:rPr>
            <a:t>）</a:t>
          </a:r>
          <a:endParaRPr lang="zh-CN" altLang="en-US" b="0" dirty="0"/>
        </a:p>
      </dgm:t>
    </dgm:pt>
    <dgm:pt modelId="{893069CE-67C3-4BE1-8A4E-B9CCD984BA95}" type="parTrans" cxnId="{7E118917-5F37-498B-8526-66D60C48E021}">
      <dgm:prSet/>
      <dgm:spPr/>
      <dgm:t>
        <a:bodyPr/>
        <a:lstStyle/>
        <a:p>
          <a:endParaRPr lang="zh-CN" altLang="en-US"/>
        </a:p>
      </dgm:t>
    </dgm:pt>
    <dgm:pt modelId="{8EF8ABCC-8206-4B61-B180-32A4F7004232}" type="sibTrans" cxnId="{7E118917-5F37-498B-8526-66D60C48E021}">
      <dgm:prSet/>
      <dgm:spPr/>
      <dgm:t>
        <a:bodyPr/>
        <a:lstStyle/>
        <a:p>
          <a:endParaRPr lang="zh-CN" altLang="en-US"/>
        </a:p>
      </dgm:t>
    </dgm:pt>
    <dgm:pt modelId="{788206B3-EF8D-41E7-90D9-34345B5826D1}">
      <dgm:prSet phldrT="[文本]" custT="1"/>
      <dgm:spPr/>
      <dgm:t>
        <a:bodyPr/>
        <a:lstStyle/>
        <a:p>
          <a:r>
            <a:rPr lang="zh-CN" altLang="en-US" sz="2400" b="1" dirty="0"/>
            <a:t>数量</a:t>
          </a:r>
        </a:p>
      </dgm:t>
    </dgm:pt>
    <dgm:pt modelId="{E106DB46-0EA2-4639-ABFB-AF0152583BFB}" type="parTrans" cxnId="{8C6D706D-0317-4808-A47B-329E0464697E}">
      <dgm:prSet/>
      <dgm:spPr/>
      <dgm:t>
        <a:bodyPr/>
        <a:lstStyle/>
        <a:p>
          <a:endParaRPr lang="zh-CN" altLang="en-US"/>
        </a:p>
      </dgm:t>
    </dgm:pt>
    <dgm:pt modelId="{970FFD51-9247-49F1-B931-45BC13B0E9E7}" type="sibTrans" cxnId="{8C6D706D-0317-4808-A47B-329E0464697E}">
      <dgm:prSet/>
      <dgm:spPr/>
      <dgm:t>
        <a:bodyPr/>
        <a:lstStyle/>
        <a:p>
          <a:endParaRPr lang="zh-CN" altLang="en-US"/>
        </a:p>
      </dgm:t>
    </dgm:pt>
    <dgm:pt modelId="{458716EE-A8F7-4AB3-A2EE-6F1913647841}">
      <dgm:prSet phldrT="[文本]"/>
      <dgm:spPr/>
      <dgm:t>
        <a:bodyPr/>
        <a:lstStyle/>
        <a:p>
          <a:r>
            <a:rPr lang="zh-CN" altLang="en-US" b="0" dirty="0">
              <a:latin typeface="Times New Roman" panose="02020603050405020304" pitchFamily="18" charset="0"/>
              <a:cs typeface="Times New Roman" panose="02020603050405020304" pitchFamily="18" charset="0"/>
            </a:rPr>
            <a:t>单个项目风险</a:t>
          </a:r>
          <a:endParaRPr lang="zh-CN" altLang="en-US" b="0" dirty="0"/>
        </a:p>
      </dgm:t>
    </dgm:pt>
    <dgm:pt modelId="{4F2D3BDA-5E32-4177-9484-C3D240AED7DE}" type="parTrans" cxnId="{1F9C1B00-4FC5-4EF9-9DFB-CCC5720A7CFA}">
      <dgm:prSet/>
      <dgm:spPr/>
      <dgm:t>
        <a:bodyPr/>
        <a:lstStyle/>
        <a:p>
          <a:endParaRPr lang="zh-CN" altLang="en-US"/>
        </a:p>
      </dgm:t>
    </dgm:pt>
    <dgm:pt modelId="{32313074-84F1-4698-BA84-D8A55EDFE5B7}" type="sibTrans" cxnId="{1F9C1B00-4FC5-4EF9-9DFB-CCC5720A7CFA}">
      <dgm:prSet/>
      <dgm:spPr/>
      <dgm:t>
        <a:bodyPr/>
        <a:lstStyle/>
        <a:p>
          <a:endParaRPr lang="zh-CN" altLang="en-US"/>
        </a:p>
      </dgm:t>
    </dgm:pt>
    <dgm:pt modelId="{2541A806-2EAF-4E74-B0D9-9C36ECB1F5BD}">
      <dgm:prSet phldrT="[文本]"/>
      <dgm:spPr/>
      <dgm:t>
        <a:bodyPr/>
        <a:lstStyle/>
        <a:p>
          <a:r>
            <a:rPr lang="zh-CN" altLang="en-US" b="0" dirty="0">
              <a:latin typeface="Times New Roman" panose="02020603050405020304" pitchFamily="18" charset="0"/>
              <a:cs typeface="Times New Roman" panose="02020603050405020304" pitchFamily="18" charset="0"/>
            </a:rPr>
            <a:t>消极</a:t>
          </a:r>
          <a:r>
            <a:rPr lang="en-US" altLang="zh-CN" b="0" dirty="0">
              <a:latin typeface="Times New Roman" panose="02020603050405020304" pitchFamily="18" charset="0"/>
              <a:cs typeface="Times New Roman" panose="02020603050405020304" pitchFamily="18" charset="0"/>
            </a:rPr>
            <a:t>/</a:t>
          </a:r>
          <a:r>
            <a:rPr lang="zh-CN" altLang="en-US" b="0" dirty="0">
              <a:latin typeface="Times New Roman" panose="02020603050405020304" pitchFamily="18" charset="0"/>
              <a:cs typeface="Times New Roman" panose="02020603050405020304" pitchFamily="18" charset="0"/>
            </a:rPr>
            <a:t>负面风险 （</a:t>
          </a:r>
          <a:r>
            <a:rPr lang="zh-CN" altLang="en-US" b="0" dirty="0">
              <a:solidFill>
                <a:srgbClr val="7030A0"/>
              </a:solidFill>
              <a:latin typeface="Times New Roman" panose="02020603050405020304" pitchFamily="18" charset="0"/>
              <a:cs typeface="Times New Roman" panose="02020603050405020304" pitchFamily="18" charset="0"/>
            </a:rPr>
            <a:t>威胁</a:t>
          </a:r>
          <a:r>
            <a:rPr lang="zh-CN" altLang="en-US" b="0" dirty="0">
              <a:latin typeface="Times New Roman" panose="02020603050405020304" pitchFamily="18" charset="0"/>
              <a:cs typeface="Times New Roman" panose="02020603050405020304" pitchFamily="18" charset="0"/>
            </a:rPr>
            <a:t>）</a:t>
          </a:r>
          <a:endParaRPr lang="zh-CN" altLang="en-US" b="0" dirty="0"/>
        </a:p>
      </dgm:t>
    </dgm:pt>
    <dgm:pt modelId="{25C4F1D6-CCC3-4003-B3BD-686A563CC915}" type="parTrans" cxnId="{8952BF70-6633-4EA6-AF64-23384ABE42B0}">
      <dgm:prSet/>
      <dgm:spPr/>
      <dgm:t>
        <a:bodyPr/>
        <a:lstStyle/>
        <a:p>
          <a:endParaRPr lang="zh-CN" altLang="en-US"/>
        </a:p>
      </dgm:t>
    </dgm:pt>
    <dgm:pt modelId="{923791A0-37BF-4F39-91D0-42540876EE25}" type="sibTrans" cxnId="{8952BF70-6633-4EA6-AF64-23384ABE42B0}">
      <dgm:prSet/>
      <dgm:spPr/>
      <dgm:t>
        <a:bodyPr/>
        <a:lstStyle/>
        <a:p>
          <a:endParaRPr lang="zh-CN" altLang="en-US"/>
        </a:p>
      </dgm:t>
    </dgm:pt>
    <dgm:pt modelId="{CB063957-A052-4EB6-BB85-48FD601932AA}">
      <dgm:prSet phldrT="[文本]"/>
      <dgm:spPr/>
      <dgm:t>
        <a:bodyPr/>
        <a:lstStyle/>
        <a:p>
          <a:r>
            <a:rPr lang="zh-CN" altLang="en-US" b="0" dirty="0">
              <a:latin typeface="Times New Roman" panose="02020603050405020304" pitchFamily="18" charset="0"/>
              <a:cs typeface="Times New Roman" panose="02020603050405020304" pitchFamily="18" charset="0"/>
            </a:rPr>
            <a:t>整体项目风险</a:t>
          </a:r>
          <a:endParaRPr lang="zh-CN" altLang="en-US" b="0" dirty="0"/>
        </a:p>
      </dgm:t>
    </dgm:pt>
    <dgm:pt modelId="{B79F79E9-E972-4A0A-B8A9-592065EA2F53}" type="parTrans" cxnId="{BEB9EC7E-1BEF-4F9F-B6B8-F41ECF7D508F}">
      <dgm:prSet/>
      <dgm:spPr/>
      <dgm:t>
        <a:bodyPr/>
        <a:lstStyle/>
        <a:p>
          <a:endParaRPr lang="zh-CN" altLang="en-US"/>
        </a:p>
      </dgm:t>
    </dgm:pt>
    <dgm:pt modelId="{694999BF-D30A-417B-899C-C354610151BD}" type="sibTrans" cxnId="{BEB9EC7E-1BEF-4F9F-B6B8-F41ECF7D508F}">
      <dgm:prSet/>
      <dgm:spPr/>
      <dgm:t>
        <a:bodyPr/>
        <a:lstStyle/>
        <a:p>
          <a:endParaRPr lang="zh-CN" altLang="en-US"/>
        </a:p>
      </dgm:t>
    </dgm:pt>
    <dgm:pt modelId="{93870561-75CB-4ED9-A289-00501B7E407D}">
      <dgm:prSet phldrT="[文本]" custT="1"/>
      <dgm:spPr/>
      <dgm:t>
        <a:bodyPr/>
        <a:lstStyle/>
        <a:p>
          <a:r>
            <a:rPr lang="zh-CN" altLang="en-US" sz="2400" b="1" dirty="0"/>
            <a:t>紧迫程度</a:t>
          </a:r>
        </a:p>
      </dgm:t>
    </dgm:pt>
    <dgm:pt modelId="{898C8826-AF5C-42D9-B9A5-5D6E94DA58DD}" type="parTrans" cxnId="{162B4BE9-5968-4D42-B98B-CFEDABF2AF4C}">
      <dgm:prSet/>
      <dgm:spPr/>
      <dgm:t>
        <a:bodyPr/>
        <a:lstStyle/>
        <a:p>
          <a:endParaRPr lang="zh-CN" altLang="en-US"/>
        </a:p>
      </dgm:t>
    </dgm:pt>
    <dgm:pt modelId="{1D6EEC68-45E5-4DF8-A92E-22813A77AC51}" type="sibTrans" cxnId="{162B4BE9-5968-4D42-B98B-CFEDABF2AF4C}">
      <dgm:prSet/>
      <dgm:spPr/>
      <dgm:t>
        <a:bodyPr/>
        <a:lstStyle/>
        <a:p>
          <a:endParaRPr lang="zh-CN" altLang="en-US"/>
        </a:p>
      </dgm:t>
    </dgm:pt>
    <dgm:pt modelId="{A4D0A688-1FF8-42C5-A6F3-27B41FF78B84}">
      <dgm:prSet phldrT="[文本]"/>
      <dgm:spPr/>
      <dgm:t>
        <a:bodyPr/>
        <a:lstStyle/>
        <a:p>
          <a:r>
            <a:rPr lang="zh-CN" altLang="en-US" b="0" dirty="0">
              <a:latin typeface="Times New Roman" panose="02020603050405020304" pitchFamily="18" charset="0"/>
              <a:cs typeface="Times New Roman" panose="02020603050405020304" pitchFamily="18" charset="0"/>
            </a:rPr>
            <a:t>紧迫风险</a:t>
          </a:r>
          <a:endParaRPr lang="zh-CN" altLang="en-US" b="0" dirty="0"/>
        </a:p>
      </dgm:t>
    </dgm:pt>
    <dgm:pt modelId="{3FF69772-7454-4840-AA73-B1570F4C6250}" type="parTrans" cxnId="{1061C348-72A7-4439-87C4-43B6F0CC2D3E}">
      <dgm:prSet/>
      <dgm:spPr/>
      <dgm:t>
        <a:bodyPr/>
        <a:lstStyle/>
        <a:p>
          <a:endParaRPr lang="zh-CN" altLang="en-US"/>
        </a:p>
      </dgm:t>
    </dgm:pt>
    <dgm:pt modelId="{5F4CF16F-BE48-4233-85EB-A29FC6981E7C}" type="sibTrans" cxnId="{1061C348-72A7-4439-87C4-43B6F0CC2D3E}">
      <dgm:prSet/>
      <dgm:spPr/>
      <dgm:t>
        <a:bodyPr/>
        <a:lstStyle/>
        <a:p>
          <a:endParaRPr lang="zh-CN" altLang="en-US"/>
        </a:p>
      </dgm:t>
    </dgm:pt>
    <dgm:pt modelId="{E9092700-2798-4B1D-B192-2F183C9A682F}">
      <dgm:prSet/>
      <dgm:spPr/>
      <dgm:t>
        <a:bodyPr/>
        <a:lstStyle/>
        <a:p>
          <a:r>
            <a:rPr lang="zh-CN" altLang="en-US" b="0" dirty="0">
              <a:latin typeface="Times New Roman" panose="02020603050405020304" pitchFamily="18" charset="0"/>
              <a:cs typeface="Times New Roman" panose="02020603050405020304" pitchFamily="18" charset="0"/>
            </a:rPr>
            <a:t>长期风险</a:t>
          </a:r>
        </a:p>
      </dgm:t>
    </dgm:pt>
    <dgm:pt modelId="{7B3BF914-AB30-4FB2-BDF5-FD85CB7CA274}" type="parTrans" cxnId="{1EFF9C59-69BD-4052-B0F3-5866EC59CF36}">
      <dgm:prSet/>
      <dgm:spPr/>
      <dgm:t>
        <a:bodyPr/>
        <a:lstStyle/>
        <a:p>
          <a:endParaRPr lang="zh-CN" altLang="en-US"/>
        </a:p>
      </dgm:t>
    </dgm:pt>
    <dgm:pt modelId="{993714A5-9389-4A66-8773-4876A46789E7}" type="sibTrans" cxnId="{1EFF9C59-69BD-4052-B0F3-5866EC59CF36}">
      <dgm:prSet/>
      <dgm:spPr/>
      <dgm:t>
        <a:bodyPr/>
        <a:lstStyle/>
        <a:p>
          <a:endParaRPr lang="zh-CN" altLang="en-US"/>
        </a:p>
      </dgm:t>
    </dgm:pt>
    <dgm:pt modelId="{D04FCB1A-09C8-4219-A7B4-713183FBBE77}" type="pres">
      <dgm:prSet presAssocID="{319FAA77-0BED-4A04-9BE4-332030D7D2C1}" presName="Name0" presStyleCnt="0">
        <dgm:presLayoutVars>
          <dgm:dir/>
          <dgm:animLvl val="lvl"/>
          <dgm:resizeHandles val="exact"/>
        </dgm:presLayoutVars>
      </dgm:prSet>
      <dgm:spPr/>
    </dgm:pt>
    <dgm:pt modelId="{A311BE18-D5C9-423F-A5F0-EF7D6F22F20D}" type="pres">
      <dgm:prSet presAssocID="{835C6E0E-87C0-4376-9F7D-D5941E9A3AEC}" presName="composite" presStyleCnt="0"/>
      <dgm:spPr/>
    </dgm:pt>
    <dgm:pt modelId="{88BC30D4-02DA-4C41-85F1-4C51F7FB0A88}" type="pres">
      <dgm:prSet presAssocID="{835C6E0E-87C0-4376-9F7D-D5941E9A3AEC}" presName="parTx" presStyleLbl="alignNode1" presStyleIdx="0" presStyleCnt="3">
        <dgm:presLayoutVars>
          <dgm:chMax val="0"/>
          <dgm:chPref val="0"/>
          <dgm:bulletEnabled val="1"/>
        </dgm:presLayoutVars>
      </dgm:prSet>
      <dgm:spPr/>
    </dgm:pt>
    <dgm:pt modelId="{16D0BB9D-94D4-4D12-AAB8-FEB7A6FE103E}" type="pres">
      <dgm:prSet presAssocID="{835C6E0E-87C0-4376-9F7D-D5941E9A3AEC}" presName="desTx" presStyleLbl="alignAccFollowNode1" presStyleIdx="0" presStyleCnt="3">
        <dgm:presLayoutVars>
          <dgm:bulletEnabled val="1"/>
        </dgm:presLayoutVars>
      </dgm:prSet>
      <dgm:spPr/>
    </dgm:pt>
    <dgm:pt modelId="{2171F236-F576-48BC-BB97-7BF7C9609076}" type="pres">
      <dgm:prSet presAssocID="{80F9F1F7-CAFD-4B11-9415-00381D77074E}" presName="space" presStyleCnt="0"/>
      <dgm:spPr/>
    </dgm:pt>
    <dgm:pt modelId="{FBFA131E-3B01-4BFB-910E-B83B60BBC6A5}" type="pres">
      <dgm:prSet presAssocID="{93870561-75CB-4ED9-A289-00501B7E407D}" presName="composite" presStyleCnt="0"/>
      <dgm:spPr/>
    </dgm:pt>
    <dgm:pt modelId="{FBA9143A-7ED2-41AD-88E7-7CD98057D79A}" type="pres">
      <dgm:prSet presAssocID="{93870561-75CB-4ED9-A289-00501B7E407D}" presName="parTx" presStyleLbl="alignNode1" presStyleIdx="1" presStyleCnt="3">
        <dgm:presLayoutVars>
          <dgm:chMax val="0"/>
          <dgm:chPref val="0"/>
          <dgm:bulletEnabled val="1"/>
        </dgm:presLayoutVars>
      </dgm:prSet>
      <dgm:spPr/>
    </dgm:pt>
    <dgm:pt modelId="{0D2D005D-B8D4-4221-A4D2-701CF3AA0F2B}" type="pres">
      <dgm:prSet presAssocID="{93870561-75CB-4ED9-A289-00501B7E407D}" presName="desTx" presStyleLbl="alignAccFollowNode1" presStyleIdx="1" presStyleCnt="3">
        <dgm:presLayoutVars>
          <dgm:bulletEnabled val="1"/>
        </dgm:presLayoutVars>
      </dgm:prSet>
      <dgm:spPr/>
    </dgm:pt>
    <dgm:pt modelId="{8B692E14-C2CE-4C92-822C-310A3C8D2179}" type="pres">
      <dgm:prSet presAssocID="{1D6EEC68-45E5-4DF8-A92E-22813A77AC51}" presName="space" presStyleCnt="0"/>
      <dgm:spPr/>
    </dgm:pt>
    <dgm:pt modelId="{659096BF-E37C-48AA-BF79-2C3B93C56150}" type="pres">
      <dgm:prSet presAssocID="{788206B3-EF8D-41E7-90D9-34345B5826D1}" presName="composite" presStyleCnt="0"/>
      <dgm:spPr/>
    </dgm:pt>
    <dgm:pt modelId="{14612DA2-5F40-4CDA-B173-A19FD017F588}" type="pres">
      <dgm:prSet presAssocID="{788206B3-EF8D-41E7-90D9-34345B5826D1}" presName="parTx" presStyleLbl="alignNode1" presStyleIdx="2" presStyleCnt="3">
        <dgm:presLayoutVars>
          <dgm:chMax val="0"/>
          <dgm:chPref val="0"/>
          <dgm:bulletEnabled val="1"/>
        </dgm:presLayoutVars>
      </dgm:prSet>
      <dgm:spPr/>
    </dgm:pt>
    <dgm:pt modelId="{4FF9BBA5-32FF-4EC6-9BBC-D8E9052E3E1C}" type="pres">
      <dgm:prSet presAssocID="{788206B3-EF8D-41E7-90D9-34345B5826D1}" presName="desTx" presStyleLbl="alignAccFollowNode1" presStyleIdx="2" presStyleCnt="3">
        <dgm:presLayoutVars>
          <dgm:bulletEnabled val="1"/>
        </dgm:presLayoutVars>
      </dgm:prSet>
      <dgm:spPr/>
    </dgm:pt>
  </dgm:ptLst>
  <dgm:cxnLst>
    <dgm:cxn modelId="{1F9C1B00-4FC5-4EF9-9DFB-CCC5720A7CFA}" srcId="{788206B3-EF8D-41E7-90D9-34345B5826D1}" destId="{458716EE-A8F7-4AB3-A2EE-6F1913647841}" srcOrd="0" destOrd="0" parTransId="{4F2D3BDA-5E32-4177-9484-C3D240AED7DE}" sibTransId="{32313074-84F1-4698-BA84-D8A55EDFE5B7}"/>
    <dgm:cxn modelId="{8D656212-96B9-4CF8-AB77-ACC467C9887B}" type="presOf" srcId="{458716EE-A8F7-4AB3-A2EE-6F1913647841}" destId="{4FF9BBA5-32FF-4EC6-9BBC-D8E9052E3E1C}" srcOrd="0" destOrd="0" presId="urn:microsoft.com/office/officeart/2005/8/layout/hList1"/>
    <dgm:cxn modelId="{7E118917-5F37-498B-8526-66D60C48E021}" srcId="{835C6E0E-87C0-4376-9F7D-D5941E9A3AEC}" destId="{5E81B5C3-7D88-4837-82EB-DD6C39EBFF2B}" srcOrd="0" destOrd="0" parTransId="{893069CE-67C3-4BE1-8A4E-B9CCD984BA95}" sibTransId="{8EF8ABCC-8206-4B61-B180-32A4F7004232}"/>
    <dgm:cxn modelId="{57ABD221-EFB9-49CD-9E7E-EE7CCA9DD57C}" type="presOf" srcId="{CB063957-A052-4EB6-BB85-48FD601932AA}" destId="{4FF9BBA5-32FF-4EC6-9BBC-D8E9052E3E1C}" srcOrd="0" destOrd="1" presId="urn:microsoft.com/office/officeart/2005/8/layout/hList1"/>
    <dgm:cxn modelId="{70D2B72E-C8BA-4173-8345-AAB7D7A6A1DE}" srcId="{319FAA77-0BED-4A04-9BE4-332030D7D2C1}" destId="{835C6E0E-87C0-4376-9F7D-D5941E9A3AEC}" srcOrd="0" destOrd="0" parTransId="{1ED746B8-AA17-4383-BFA8-FA9885B7CD9C}" sibTransId="{80F9F1F7-CAFD-4B11-9415-00381D77074E}"/>
    <dgm:cxn modelId="{1061C348-72A7-4439-87C4-43B6F0CC2D3E}" srcId="{93870561-75CB-4ED9-A289-00501B7E407D}" destId="{A4D0A688-1FF8-42C5-A6F3-27B41FF78B84}" srcOrd="0" destOrd="0" parTransId="{3FF69772-7454-4840-AA73-B1570F4C6250}" sibTransId="{5F4CF16F-BE48-4233-85EB-A29FC6981E7C}"/>
    <dgm:cxn modelId="{4363756A-80F6-4CAC-A866-DB8E84F86F9A}" type="presOf" srcId="{2541A806-2EAF-4E74-B0D9-9C36ECB1F5BD}" destId="{16D0BB9D-94D4-4D12-AAB8-FEB7A6FE103E}" srcOrd="0" destOrd="1" presId="urn:microsoft.com/office/officeart/2005/8/layout/hList1"/>
    <dgm:cxn modelId="{8C6D706D-0317-4808-A47B-329E0464697E}" srcId="{319FAA77-0BED-4A04-9BE4-332030D7D2C1}" destId="{788206B3-EF8D-41E7-90D9-34345B5826D1}" srcOrd="2" destOrd="0" parTransId="{E106DB46-0EA2-4639-ABFB-AF0152583BFB}" sibTransId="{970FFD51-9247-49F1-B931-45BC13B0E9E7}"/>
    <dgm:cxn modelId="{8952BF70-6633-4EA6-AF64-23384ABE42B0}" srcId="{835C6E0E-87C0-4376-9F7D-D5941E9A3AEC}" destId="{2541A806-2EAF-4E74-B0D9-9C36ECB1F5BD}" srcOrd="1" destOrd="0" parTransId="{25C4F1D6-CCC3-4003-B3BD-686A563CC915}" sibTransId="{923791A0-37BF-4F39-91D0-42540876EE25}"/>
    <dgm:cxn modelId="{1EFF9C59-69BD-4052-B0F3-5866EC59CF36}" srcId="{93870561-75CB-4ED9-A289-00501B7E407D}" destId="{E9092700-2798-4B1D-B192-2F183C9A682F}" srcOrd="1" destOrd="0" parTransId="{7B3BF914-AB30-4FB2-BDF5-FD85CB7CA274}" sibTransId="{993714A5-9389-4A66-8773-4876A46789E7}"/>
    <dgm:cxn modelId="{BEB9EC7E-1BEF-4F9F-B6B8-F41ECF7D508F}" srcId="{788206B3-EF8D-41E7-90D9-34345B5826D1}" destId="{CB063957-A052-4EB6-BB85-48FD601932AA}" srcOrd="1" destOrd="0" parTransId="{B79F79E9-E972-4A0A-B8A9-592065EA2F53}" sibTransId="{694999BF-D30A-417B-899C-C354610151BD}"/>
    <dgm:cxn modelId="{9A8BA0A2-DD33-4233-9EA9-63159F28F026}" type="presOf" srcId="{93870561-75CB-4ED9-A289-00501B7E407D}" destId="{FBA9143A-7ED2-41AD-88E7-7CD98057D79A}" srcOrd="0" destOrd="0" presId="urn:microsoft.com/office/officeart/2005/8/layout/hList1"/>
    <dgm:cxn modelId="{7C0AADB7-5BA5-4377-8578-F6FE478EDB4F}" type="presOf" srcId="{A4D0A688-1FF8-42C5-A6F3-27B41FF78B84}" destId="{0D2D005D-B8D4-4221-A4D2-701CF3AA0F2B}" srcOrd="0" destOrd="0" presId="urn:microsoft.com/office/officeart/2005/8/layout/hList1"/>
    <dgm:cxn modelId="{A0F553CD-48D7-47D7-92FD-C256F9D72FE4}" type="presOf" srcId="{5E81B5C3-7D88-4837-82EB-DD6C39EBFF2B}" destId="{16D0BB9D-94D4-4D12-AAB8-FEB7A6FE103E}" srcOrd="0" destOrd="0" presId="urn:microsoft.com/office/officeart/2005/8/layout/hList1"/>
    <dgm:cxn modelId="{E54BFCE1-531B-41AC-8C19-E0B6354FBDA6}" type="presOf" srcId="{788206B3-EF8D-41E7-90D9-34345B5826D1}" destId="{14612DA2-5F40-4CDA-B173-A19FD017F588}" srcOrd="0" destOrd="0" presId="urn:microsoft.com/office/officeart/2005/8/layout/hList1"/>
    <dgm:cxn modelId="{FD32FBE7-4C6F-4846-9EEE-FAF486580648}" type="presOf" srcId="{835C6E0E-87C0-4376-9F7D-D5941E9A3AEC}" destId="{88BC30D4-02DA-4C41-85F1-4C51F7FB0A88}" srcOrd="0" destOrd="0" presId="urn:microsoft.com/office/officeart/2005/8/layout/hList1"/>
    <dgm:cxn modelId="{162B4BE9-5968-4D42-B98B-CFEDABF2AF4C}" srcId="{319FAA77-0BED-4A04-9BE4-332030D7D2C1}" destId="{93870561-75CB-4ED9-A289-00501B7E407D}" srcOrd="1" destOrd="0" parTransId="{898C8826-AF5C-42D9-B9A5-5D6E94DA58DD}" sibTransId="{1D6EEC68-45E5-4DF8-A92E-22813A77AC51}"/>
    <dgm:cxn modelId="{71E74AEA-7553-4C84-A3DB-11BDAA043B7E}" type="presOf" srcId="{E9092700-2798-4B1D-B192-2F183C9A682F}" destId="{0D2D005D-B8D4-4221-A4D2-701CF3AA0F2B}" srcOrd="0" destOrd="1" presId="urn:microsoft.com/office/officeart/2005/8/layout/hList1"/>
    <dgm:cxn modelId="{F69C3EFE-79A1-48A6-9146-5AF9E968981D}" type="presOf" srcId="{319FAA77-0BED-4A04-9BE4-332030D7D2C1}" destId="{D04FCB1A-09C8-4219-A7B4-713183FBBE77}" srcOrd="0" destOrd="0" presId="urn:microsoft.com/office/officeart/2005/8/layout/hList1"/>
    <dgm:cxn modelId="{27B3A4B6-E319-4A01-9C04-390AF8CBAF8E}" type="presParOf" srcId="{D04FCB1A-09C8-4219-A7B4-713183FBBE77}" destId="{A311BE18-D5C9-423F-A5F0-EF7D6F22F20D}" srcOrd="0" destOrd="0" presId="urn:microsoft.com/office/officeart/2005/8/layout/hList1"/>
    <dgm:cxn modelId="{E3E3AAC7-8834-49DA-868B-12DCF4B1A478}" type="presParOf" srcId="{A311BE18-D5C9-423F-A5F0-EF7D6F22F20D}" destId="{88BC30D4-02DA-4C41-85F1-4C51F7FB0A88}" srcOrd="0" destOrd="0" presId="urn:microsoft.com/office/officeart/2005/8/layout/hList1"/>
    <dgm:cxn modelId="{741C9BF9-EEF2-40A5-ADF7-63B1DA430825}" type="presParOf" srcId="{A311BE18-D5C9-423F-A5F0-EF7D6F22F20D}" destId="{16D0BB9D-94D4-4D12-AAB8-FEB7A6FE103E}" srcOrd="1" destOrd="0" presId="urn:microsoft.com/office/officeart/2005/8/layout/hList1"/>
    <dgm:cxn modelId="{DB0FBEA6-C549-4BF2-8840-E7516BE06107}" type="presParOf" srcId="{D04FCB1A-09C8-4219-A7B4-713183FBBE77}" destId="{2171F236-F576-48BC-BB97-7BF7C9609076}" srcOrd="1" destOrd="0" presId="urn:microsoft.com/office/officeart/2005/8/layout/hList1"/>
    <dgm:cxn modelId="{0F5B0A2C-644D-41D0-BB28-7CE8944E0E4E}" type="presParOf" srcId="{D04FCB1A-09C8-4219-A7B4-713183FBBE77}" destId="{FBFA131E-3B01-4BFB-910E-B83B60BBC6A5}" srcOrd="2" destOrd="0" presId="urn:microsoft.com/office/officeart/2005/8/layout/hList1"/>
    <dgm:cxn modelId="{10692BD1-0FBB-4293-BD0A-7CD924E86BAA}" type="presParOf" srcId="{FBFA131E-3B01-4BFB-910E-B83B60BBC6A5}" destId="{FBA9143A-7ED2-41AD-88E7-7CD98057D79A}" srcOrd="0" destOrd="0" presId="urn:microsoft.com/office/officeart/2005/8/layout/hList1"/>
    <dgm:cxn modelId="{42BBC4ED-80B6-4346-9328-A4DA89A75898}" type="presParOf" srcId="{FBFA131E-3B01-4BFB-910E-B83B60BBC6A5}" destId="{0D2D005D-B8D4-4221-A4D2-701CF3AA0F2B}" srcOrd="1" destOrd="0" presId="urn:microsoft.com/office/officeart/2005/8/layout/hList1"/>
    <dgm:cxn modelId="{CA2711A0-AD80-4A01-A669-468919D9741A}" type="presParOf" srcId="{D04FCB1A-09C8-4219-A7B4-713183FBBE77}" destId="{8B692E14-C2CE-4C92-822C-310A3C8D2179}" srcOrd="3" destOrd="0" presId="urn:microsoft.com/office/officeart/2005/8/layout/hList1"/>
    <dgm:cxn modelId="{626A7281-0E7E-42E3-AAE5-093155685023}" type="presParOf" srcId="{D04FCB1A-09C8-4219-A7B4-713183FBBE77}" destId="{659096BF-E37C-48AA-BF79-2C3B93C56150}" srcOrd="4" destOrd="0" presId="urn:microsoft.com/office/officeart/2005/8/layout/hList1"/>
    <dgm:cxn modelId="{29024AD2-51C1-4244-8556-EA5272D92306}" type="presParOf" srcId="{659096BF-E37C-48AA-BF79-2C3B93C56150}" destId="{14612DA2-5F40-4CDA-B173-A19FD017F588}" srcOrd="0" destOrd="0" presId="urn:microsoft.com/office/officeart/2005/8/layout/hList1"/>
    <dgm:cxn modelId="{86291F8D-52D2-4528-B18F-3A751966DE89}" type="presParOf" srcId="{659096BF-E37C-48AA-BF79-2C3B93C56150}" destId="{4FF9BBA5-32FF-4EC6-9BBC-D8E9052E3E1C}"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B5725BCE-ECB7-47E8-B94E-1A2A40C7AF3B}" type="doc">
      <dgm:prSet loTypeId="urn:microsoft.com/office/officeart/2005/8/layout/list1" loCatId="list" qsTypeId="urn:microsoft.com/office/officeart/2005/8/quickstyle/simple1" qsCatId="simple" csTypeId="urn:microsoft.com/office/officeart/2005/8/colors/colorful4" csCatId="colorful" phldr="1"/>
      <dgm:spPr/>
      <dgm:t>
        <a:bodyPr/>
        <a:lstStyle/>
        <a:p>
          <a:endParaRPr lang="zh-CN" altLang="en-US"/>
        </a:p>
      </dgm:t>
    </dgm:pt>
    <dgm:pt modelId="{CCAD76CB-467E-4D51-A650-2542AF9A838D}">
      <dgm:prSet phldrT="[文本]" custT="1"/>
      <dgm:spPr/>
      <dgm:t>
        <a:bodyPr/>
        <a:lstStyle/>
        <a:p>
          <a:r>
            <a:rPr lang="zh-CN" altLang="en-US" sz="2000" b="1" dirty="0"/>
            <a:t>（</a:t>
          </a:r>
          <a:r>
            <a:rPr lang="en-US" altLang="zh-CN" sz="2000" b="1" dirty="0"/>
            <a:t>1</a:t>
          </a:r>
          <a:r>
            <a:rPr lang="zh-CN" altLang="en-US" sz="2000" b="1" dirty="0"/>
            <a:t>）上报</a:t>
          </a:r>
        </a:p>
      </dgm:t>
    </dgm:pt>
    <dgm:pt modelId="{8076F674-5CAA-4960-A68A-AA9F67026B5C}" type="parTrans" cxnId="{98691268-5E08-4956-BF08-5265B1962F78}">
      <dgm:prSet/>
      <dgm:spPr/>
      <dgm:t>
        <a:bodyPr/>
        <a:lstStyle/>
        <a:p>
          <a:endParaRPr lang="zh-CN" altLang="en-US" sz="2800"/>
        </a:p>
      </dgm:t>
    </dgm:pt>
    <dgm:pt modelId="{E17CB0CD-3A7A-464D-B330-4DCB3FC1CE1A}" type="sibTrans" cxnId="{98691268-5E08-4956-BF08-5265B1962F78}">
      <dgm:prSet/>
      <dgm:spPr/>
      <dgm:t>
        <a:bodyPr/>
        <a:lstStyle/>
        <a:p>
          <a:endParaRPr lang="zh-CN" altLang="en-US" sz="2800"/>
        </a:p>
      </dgm:t>
    </dgm:pt>
    <dgm:pt modelId="{0E82A4C3-3A2F-44D0-BF02-B06B3A515F12}">
      <dgm:prSet phldrT="[文本]" custT="1"/>
      <dgm:spPr/>
      <dgm:t>
        <a:bodyPr/>
        <a:lstStyle/>
        <a:p>
          <a:r>
            <a:rPr lang="zh-CN" altLang="en-US" sz="1600" b="0" dirty="0">
              <a:latin typeface="Times New Roman" panose="02020603050405020304" pitchFamily="18" charset="0"/>
              <a:cs typeface="Times New Roman" panose="02020603050405020304" pitchFamily="18" charset="0"/>
            </a:rPr>
            <a:t>确保机会得以实现，概率提高至</a:t>
          </a:r>
          <a:r>
            <a:rPr lang="en-US" altLang="zh-CN" sz="1600" b="0" dirty="0">
              <a:latin typeface="Times New Roman" panose="02020603050405020304" pitchFamily="18" charset="0"/>
              <a:cs typeface="Times New Roman" panose="02020603050405020304" pitchFamily="18" charset="0"/>
            </a:rPr>
            <a:t>100%</a:t>
          </a:r>
          <a:endParaRPr lang="zh-CN" altLang="en-US" sz="1600" b="0" dirty="0"/>
        </a:p>
      </dgm:t>
    </dgm:pt>
    <dgm:pt modelId="{9038E857-95AD-4A8C-BFB7-E9A02D2F6A36}" type="parTrans" cxnId="{7B4A485A-6C60-4C9E-975A-13C862BA822D}">
      <dgm:prSet/>
      <dgm:spPr/>
      <dgm:t>
        <a:bodyPr/>
        <a:lstStyle/>
        <a:p>
          <a:endParaRPr lang="zh-CN" altLang="en-US" sz="2800"/>
        </a:p>
      </dgm:t>
    </dgm:pt>
    <dgm:pt modelId="{7AAF590A-895E-49B0-B06B-D92A57A01BA3}" type="sibTrans" cxnId="{7B4A485A-6C60-4C9E-975A-13C862BA822D}">
      <dgm:prSet/>
      <dgm:spPr/>
      <dgm:t>
        <a:bodyPr/>
        <a:lstStyle/>
        <a:p>
          <a:endParaRPr lang="zh-CN" altLang="en-US" sz="2800"/>
        </a:p>
      </dgm:t>
    </dgm:pt>
    <dgm:pt modelId="{0D9C27CC-D1B0-47E2-9A9E-8D2C3FBEF6AE}">
      <dgm:prSet phldrT="[文本]" custT="1"/>
      <dgm:spPr/>
      <dgm:t>
        <a:bodyPr/>
        <a:lstStyle/>
        <a:p>
          <a:r>
            <a:rPr lang="zh-CN" altLang="en-US" sz="2000" b="1" dirty="0"/>
            <a:t>（</a:t>
          </a:r>
          <a:r>
            <a:rPr lang="en-US" altLang="zh-CN" sz="2000" b="1" dirty="0"/>
            <a:t>3</a:t>
          </a:r>
          <a:r>
            <a:rPr lang="zh-CN" altLang="en-US" sz="2000" b="1" dirty="0"/>
            <a:t>）</a:t>
          </a:r>
          <a:r>
            <a:rPr lang="zh-CN" altLang="en-US" sz="2000" b="1" dirty="0">
              <a:latin typeface="Times New Roman" panose="02020603050405020304" pitchFamily="18" charset="0"/>
              <a:cs typeface="Times New Roman" panose="02020603050405020304" pitchFamily="18" charset="0"/>
            </a:rPr>
            <a:t>提高</a:t>
          </a:r>
          <a:endParaRPr lang="zh-CN" altLang="en-US" sz="2000" dirty="0"/>
        </a:p>
      </dgm:t>
    </dgm:pt>
    <dgm:pt modelId="{2FD5EAFB-3421-468E-97E4-7E6A735236E3}" type="parTrans" cxnId="{98528B2D-7360-42C7-816D-D3D17262E902}">
      <dgm:prSet/>
      <dgm:spPr/>
      <dgm:t>
        <a:bodyPr/>
        <a:lstStyle/>
        <a:p>
          <a:endParaRPr lang="zh-CN" altLang="en-US" sz="2800"/>
        </a:p>
      </dgm:t>
    </dgm:pt>
    <dgm:pt modelId="{C7F98C81-DF2E-40AF-9A5D-0890E011C91F}" type="sibTrans" cxnId="{98528B2D-7360-42C7-816D-D3D17262E902}">
      <dgm:prSet/>
      <dgm:spPr/>
      <dgm:t>
        <a:bodyPr/>
        <a:lstStyle/>
        <a:p>
          <a:endParaRPr lang="zh-CN" altLang="en-US" sz="2800"/>
        </a:p>
      </dgm:t>
    </dgm:pt>
    <dgm:pt modelId="{E93BDC19-9429-47B2-8569-EEC898382423}">
      <dgm:prSet phldrT="[文本]" custT="1"/>
      <dgm:spPr/>
      <dgm:t>
        <a:bodyPr/>
        <a:lstStyle/>
        <a:p>
          <a:r>
            <a:rPr lang="zh-CN" altLang="en-US" sz="1600" b="0" dirty="0">
              <a:latin typeface="Times New Roman" panose="02020603050405020304" pitchFamily="18" charset="0"/>
              <a:cs typeface="Times New Roman" panose="02020603050405020304" pitchFamily="18" charset="0"/>
            </a:rPr>
            <a:t>提高机会的发生概率和</a:t>
          </a:r>
          <a:r>
            <a:rPr lang="en-US" altLang="zh-CN" sz="1600" b="0" dirty="0">
              <a:latin typeface="Times New Roman" panose="02020603050405020304" pitchFamily="18" charset="0"/>
              <a:cs typeface="Times New Roman" panose="02020603050405020304" pitchFamily="18" charset="0"/>
            </a:rPr>
            <a:t>/</a:t>
          </a:r>
          <a:r>
            <a:rPr lang="zh-CN" altLang="en-US" sz="1600" b="0" dirty="0">
              <a:latin typeface="Times New Roman" panose="02020603050405020304" pitchFamily="18" charset="0"/>
              <a:cs typeface="Times New Roman" panose="02020603050405020304" pitchFamily="18" charset="0"/>
            </a:rPr>
            <a:t>或积极影响</a:t>
          </a:r>
          <a:endParaRPr lang="zh-CN" altLang="en-US" sz="1600" b="0" dirty="0"/>
        </a:p>
      </dgm:t>
    </dgm:pt>
    <dgm:pt modelId="{1E7A0F8E-705F-40CF-9337-AD168CB479C2}" type="parTrans" cxnId="{3213161A-9534-4E17-9DC9-77950BF8F7A8}">
      <dgm:prSet/>
      <dgm:spPr/>
      <dgm:t>
        <a:bodyPr/>
        <a:lstStyle/>
        <a:p>
          <a:endParaRPr lang="zh-CN" altLang="en-US" sz="2800"/>
        </a:p>
      </dgm:t>
    </dgm:pt>
    <dgm:pt modelId="{48A99361-9C0C-446F-AE45-F98C1DE97DD1}" type="sibTrans" cxnId="{3213161A-9534-4E17-9DC9-77950BF8F7A8}">
      <dgm:prSet/>
      <dgm:spPr/>
      <dgm:t>
        <a:bodyPr/>
        <a:lstStyle/>
        <a:p>
          <a:endParaRPr lang="zh-CN" altLang="en-US" sz="2800"/>
        </a:p>
      </dgm:t>
    </dgm:pt>
    <dgm:pt modelId="{4A826AAD-B95F-44C0-A088-3E44DB2538EC}">
      <dgm:prSet custT="1"/>
      <dgm:spPr/>
      <dgm:t>
        <a:bodyPr/>
        <a:lstStyle/>
        <a:p>
          <a:r>
            <a:rPr lang="zh-CN" altLang="en-US" sz="2000" b="1" dirty="0"/>
            <a:t>（</a:t>
          </a:r>
          <a:r>
            <a:rPr lang="en-US" altLang="zh-CN" sz="2000" b="1" dirty="0"/>
            <a:t>4</a:t>
          </a:r>
          <a:r>
            <a:rPr lang="zh-CN" altLang="en-US" sz="2000" b="1" dirty="0"/>
            <a:t>）</a:t>
          </a:r>
          <a:r>
            <a:rPr lang="zh-CN" altLang="en-US" sz="2000" b="1" dirty="0">
              <a:latin typeface="Times New Roman" panose="02020603050405020304" pitchFamily="18" charset="0"/>
              <a:cs typeface="Times New Roman" panose="02020603050405020304" pitchFamily="18" charset="0"/>
            </a:rPr>
            <a:t>分享</a:t>
          </a:r>
          <a:endParaRPr lang="zh-CN" altLang="en-US" sz="2000" dirty="0"/>
        </a:p>
      </dgm:t>
    </dgm:pt>
    <dgm:pt modelId="{498CAB0A-FEB8-4ED4-9031-5BB93C51A01B}" type="parTrans" cxnId="{84C6B0D1-DDF7-43A6-BC0A-9BDE4A31A9F2}">
      <dgm:prSet/>
      <dgm:spPr/>
      <dgm:t>
        <a:bodyPr/>
        <a:lstStyle/>
        <a:p>
          <a:endParaRPr lang="zh-CN" altLang="en-US" sz="2800"/>
        </a:p>
      </dgm:t>
    </dgm:pt>
    <dgm:pt modelId="{7855B3B3-CC9A-4A7C-8628-E75DFC89A719}" type="sibTrans" cxnId="{84C6B0D1-DDF7-43A6-BC0A-9BDE4A31A9F2}">
      <dgm:prSet/>
      <dgm:spPr/>
      <dgm:t>
        <a:bodyPr/>
        <a:lstStyle/>
        <a:p>
          <a:endParaRPr lang="zh-CN" altLang="en-US" sz="2800"/>
        </a:p>
      </dgm:t>
    </dgm:pt>
    <dgm:pt modelId="{05E7F340-1629-4C7E-A7E4-36B787EB4865}">
      <dgm:prSet custT="1"/>
      <dgm:spPr/>
      <dgm:t>
        <a:bodyPr/>
        <a:lstStyle/>
        <a:p>
          <a:r>
            <a:rPr lang="zh-CN" altLang="en-US" sz="2000" b="1" dirty="0"/>
            <a:t>（</a:t>
          </a:r>
          <a:r>
            <a:rPr lang="en-US" altLang="zh-CN" sz="2000" b="1" dirty="0"/>
            <a:t>5</a:t>
          </a:r>
          <a:r>
            <a:rPr lang="zh-CN" altLang="en-US" sz="2000" b="1" dirty="0"/>
            <a:t>）</a:t>
          </a:r>
          <a:r>
            <a:rPr lang="zh-CN" altLang="en-US" sz="2000" b="1" dirty="0">
              <a:latin typeface="Times New Roman" panose="02020603050405020304" pitchFamily="18" charset="0"/>
              <a:cs typeface="Times New Roman" panose="02020603050405020304" pitchFamily="18" charset="0"/>
            </a:rPr>
            <a:t>接受</a:t>
          </a:r>
          <a:endParaRPr lang="zh-CN" altLang="en-US" sz="2000" dirty="0"/>
        </a:p>
      </dgm:t>
    </dgm:pt>
    <dgm:pt modelId="{18AAACD2-EACC-4770-BB13-B3178E61DB3C}" type="parTrans" cxnId="{184E9673-3543-4860-B7CA-8F786A69ABE2}">
      <dgm:prSet/>
      <dgm:spPr/>
      <dgm:t>
        <a:bodyPr/>
        <a:lstStyle/>
        <a:p>
          <a:endParaRPr lang="zh-CN" altLang="en-US" sz="2800"/>
        </a:p>
      </dgm:t>
    </dgm:pt>
    <dgm:pt modelId="{81F1C667-0661-4D1E-B08C-1D04CB813796}" type="sibTrans" cxnId="{184E9673-3543-4860-B7CA-8F786A69ABE2}">
      <dgm:prSet/>
      <dgm:spPr/>
      <dgm:t>
        <a:bodyPr/>
        <a:lstStyle/>
        <a:p>
          <a:endParaRPr lang="zh-CN" altLang="en-US" sz="2800"/>
        </a:p>
      </dgm:t>
    </dgm:pt>
    <dgm:pt modelId="{464E6B36-0CB8-463B-B47F-80C122275427}">
      <dgm:prSet custT="1"/>
      <dgm:spPr/>
      <dgm:t>
        <a:bodyPr/>
        <a:lstStyle/>
        <a:p>
          <a:r>
            <a:rPr lang="zh-CN" altLang="en-US" sz="1600" b="0" dirty="0">
              <a:latin typeface="Times New Roman" panose="02020603050405020304" pitchFamily="18" charset="0"/>
              <a:cs typeface="Times New Roman" panose="02020603050405020304" pitchFamily="18" charset="0"/>
            </a:rPr>
            <a:t>把应对机会的部分或全部责任分配给最能为项目利益抓住该机会的第三方</a:t>
          </a:r>
          <a:endParaRPr lang="zh-CN" altLang="en-US" sz="1600" b="0" dirty="0"/>
        </a:p>
      </dgm:t>
    </dgm:pt>
    <dgm:pt modelId="{CF618448-DFA4-40B0-8EB5-9E1876611B03}" type="parTrans" cxnId="{ABE275E0-7B36-4149-BCA4-6F183A8E3A45}">
      <dgm:prSet/>
      <dgm:spPr/>
      <dgm:t>
        <a:bodyPr/>
        <a:lstStyle/>
        <a:p>
          <a:endParaRPr lang="zh-CN" altLang="en-US" sz="2800"/>
        </a:p>
      </dgm:t>
    </dgm:pt>
    <dgm:pt modelId="{9E213BB1-A47A-4266-934B-B384CEC1E1C8}" type="sibTrans" cxnId="{ABE275E0-7B36-4149-BCA4-6F183A8E3A45}">
      <dgm:prSet/>
      <dgm:spPr/>
      <dgm:t>
        <a:bodyPr/>
        <a:lstStyle/>
        <a:p>
          <a:endParaRPr lang="zh-CN" altLang="en-US" sz="2800"/>
        </a:p>
      </dgm:t>
    </dgm:pt>
    <dgm:pt modelId="{2E5834B3-B7F7-4C4B-BB1D-2BB53C0EE156}">
      <dgm:prSet custT="1"/>
      <dgm:spPr/>
      <dgm:t>
        <a:bodyPr/>
        <a:lstStyle/>
        <a:p>
          <a:r>
            <a:rPr lang="zh-CN" altLang="en-US" sz="1600" b="0" dirty="0">
              <a:latin typeface="Times New Roman" panose="02020603050405020304" pitchFamily="18" charset="0"/>
              <a:cs typeface="Times New Roman" panose="02020603050405020304" pitchFamily="18" charset="0"/>
            </a:rPr>
            <a:t>乐于利用，但不主动追求机会</a:t>
          </a:r>
          <a:endParaRPr lang="zh-CN" altLang="en-US" sz="1600" b="0" dirty="0"/>
        </a:p>
      </dgm:t>
    </dgm:pt>
    <dgm:pt modelId="{0EAAA1F6-F537-4B57-BC98-99F801B8749A}" type="parTrans" cxnId="{5E4B9035-6DFB-464F-AAFF-55D523AAC565}">
      <dgm:prSet/>
      <dgm:spPr/>
      <dgm:t>
        <a:bodyPr/>
        <a:lstStyle/>
        <a:p>
          <a:endParaRPr lang="zh-CN" altLang="en-US" sz="2800"/>
        </a:p>
      </dgm:t>
    </dgm:pt>
    <dgm:pt modelId="{1DAD4D52-B326-4C73-A3A9-893456D33781}" type="sibTrans" cxnId="{5E4B9035-6DFB-464F-AAFF-55D523AAC565}">
      <dgm:prSet/>
      <dgm:spPr/>
      <dgm:t>
        <a:bodyPr/>
        <a:lstStyle/>
        <a:p>
          <a:endParaRPr lang="zh-CN" altLang="en-US" sz="2800"/>
        </a:p>
      </dgm:t>
    </dgm:pt>
    <dgm:pt modelId="{117038E8-DB90-4BD6-825C-D44EA49438E5}">
      <dgm:prSet phldrT="[文本]" custT="1"/>
      <dgm:spPr/>
      <dgm:t>
        <a:bodyPr/>
        <a:lstStyle/>
        <a:p>
          <a:r>
            <a:rPr lang="zh-CN" altLang="en-US" sz="1600" b="0" i="0" dirty="0"/>
            <a:t>项目团队或发起人认为某威胁不在项目范围内，或提议的应对措施超出了经理权限</a:t>
          </a:r>
          <a:endParaRPr lang="zh-CN" altLang="en-US" sz="1600" dirty="0"/>
        </a:p>
      </dgm:t>
    </dgm:pt>
    <dgm:pt modelId="{48FD6BDF-83A7-4351-999D-E8E4C1DBEC74}" type="parTrans" cxnId="{0BF41443-510E-43D8-B68F-6EC7E89E703D}">
      <dgm:prSet/>
      <dgm:spPr/>
      <dgm:t>
        <a:bodyPr/>
        <a:lstStyle/>
        <a:p>
          <a:endParaRPr lang="zh-CN" altLang="en-US"/>
        </a:p>
      </dgm:t>
    </dgm:pt>
    <dgm:pt modelId="{DE0C6099-4EEE-413C-8923-A123DCCA6DFC}" type="sibTrans" cxnId="{0BF41443-510E-43D8-B68F-6EC7E89E703D}">
      <dgm:prSet/>
      <dgm:spPr/>
      <dgm:t>
        <a:bodyPr/>
        <a:lstStyle/>
        <a:p>
          <a:endParaRPr lang="zh-CN" altLang="en-US"/>
        </a:p>
      </dgm:t>
    </dgm:pt>
    <dgm:pt modelId="{8A194CB5-3060-47FE-89F3-B15B0433A1ED}">
      <dgm:prSet phldrT="[文本]" custT="1"/>
      <dgm:spPr/>
      <dgm:t>
        <a:bodyPr/>
        <a:lstStyle/>
        <a:p>
          <a:r>
            <a:rPr lang="zh-CN" altLang="en-US" sz="2000" b="1" dirty="0"/>
            <a:t>（</a:t>
          </a:r>
          <a:r>
            <a:rPr lang="en-US" altLang="zh-CN" sz="2000" b="1" dirty="0"/>
            <a:t>2</a:t>
          </a:r>
          <a:r>
            <a:rPr lang="zh-CN" altLang="en-US" sz="2000" b="1" dirty="0"/>
            <a:t>）</a:t>
          </a:r>
          <a:r>
            <a:rPr lang="zh-CN" altLang="en-US" sz="2000" b="1" dirty="0">
              <a:latin typeface="Times New Roman" panose="02020603050405020304" pitchFamily="18" charset="0"/>
              <a:cs typeface="Times New Roman" panose="02020603050405020304" pitchFamily="18" charset="0"/>
            </a:rPr>
            <a:t>开拓</a:t>
          </a:r>
          <a:endParaRPr lang="zh-CN" altLang="en-US" sz="2000" dirty="0"/>
        </a:p>
      </dgm:t>
    </dgm:pt>
    <dgm:pt modelId="{CD9F55D2-9E23-4D9C-A4C3-DCDB838A49EA}" type="parTrans" cxnId="{E61F4ED2-9FA4-47FC-B48A-9845BA7D6E98}">
      <dgm:prSet/>
      <dgm:spPr/>
      <dgm:t>
        <a:bodyPr/>
        <a:lstStyle/>
        <a:p>
          <a:endParaRPr lang="zh-CN" altLang="en-US"/>
        </a:p>
      </dgm:t>
    </dgm:pt>
    <dgm:pt modelId="{6A203B33-4F10-45A4-9F74-22B0DC8409B6}" type="sibTrans" cxnId="{E61F4ED2-9FA4-47FC-B48A-9845BA7D6E98}">
      <dgm:prSet/>
      <dgm:spPr/>
      <dgm:t>
        <a:bodyPr/>
        <a:lstStyle/>
        <a:p>
          <a:endParaRPr lang="zh-CN" altLang="en-US"/>
        </a:p>
      </dgm:t>
    </dgm:pt>
    <dgm:pt modelId="{C30D2328-2A6A-48C7-892E-E31EB5CD79BD}" type="pres">
      <dgm:prSet presAssocID="{B5725BCE-ECB7-47E8-B94E-1A2A40C7AF3B}" presName="linear" presStyleCnt="0">
        <dgm:presLayoutVars>
          <dgm:dir/>
          <dgm:animLvl val="lvl"/>
          <dgm:resizeHandles val="exact"/>
        </dgm:presLayoutVars>
      </dgm:prSet>
      <dgm:spPr/>
    </dgm:pt>
    <dgm:pt modelId="{4BA755E0-ED20-4496-B645-DBB01FC6E603}" type="pres">
      <dgm:prSet presAssocID="{CCAD76CB-467E-4D51-A650-2542AF9A838D}" presName="parentLin" presStyleCnt="0"/>
      <dgm:spPr/>
    </dgm:pt>
    <dgm:pt modelId="{A8AFB6B9-8DA4-4C5E-B2C8-B9DE22B31B83}" type="pres">
      <dgm:prSet presAssocID="{CCAD76CB-467E-4D51-A650-2542AF9A838D}" presName="parentLeftMargin" presStyleLbl="node1" presStyleIdx="0" presStyleCnt="5"/>
      <dgm:spPr/>
    </dgm:pt>
    <dgm:pt modelId="{D1F8506B-F335-4ECC-B0DA-34F2DED5FBFF}" type="pres">
      <dgm:prSet presAssocID="{CCAD76CB-467E-4D51-A650-2542AF9A838D}" presName="parentText" presStyleLbl="node1" presStyleIdx="0" presStyleCnt="5" custScaleX="56145" custScaleY="143016">
        <dgm:presLayoutVars>
          <dgm:chMax val="0"/>
          <dgm:bulletEnabled val="1"/>
        </dgm:presLayoutVars>
      </dgm:prSet>
      <dgm:spPr/>
    </dgm:pt>
    <dgm:pt modelId="{F17D8D62-47CD-4704-A896-CF77ABAB932F}" type="pres">
      <dgm:prSet presAssocID="{CCAD76CB-467E-4D51-A650-2542AF9A838D}" presName="negativeSpace" presStyleCnt="0"/>
      <dgm:spPr/>
    </dgm:pt>
    <dgm:pt modelId="{9372CF6E-9CE6-4AB8-88C9-2D3FA29AB348}" type="pres">
      <dgm:prSet presAssocID="{CCAD76CB-467E-4D51-A650-2542AF9A838D}" presName="childText" presStyleLbl="conFgAcc1" presStyleIdx="0" presStyleCnt="5">
        <dgm:presLayoutVars>
          <dgm:bulletEnabled val="1"/>
        </dgm:presLayoutVars>
      </dgm:prSet>
      <dgm:spPr/>
    </dgm:pt>
    <dgm:pt modelId="{EC040E76-E276-41F8-A668-1F59DABC058F}" type="pres">
      <dgm:prSet presAssocID="{E17CB0CD-3A7A-464D-B330-4DCB3FC1CE1A}" presName="spaceBetweenRectangles" presStyleCnt="0"/>
      <dgm:spPr/>
    </dgm:pt>
    <dgm:pt modelId="{AE1B5120-EA34-4307-B7B3-7EC061F1E45D}" type="pres">
      <dgm:prSet presAssocID="{8A194CB5-3060-47FE-89F3-B15B0433A1ED}" presName="parentLin" presStyleCnt="0"/>
      <dgm:spPr/>
    </dgm:pt>
    <dgm:pt modelId="{E9BA2BB7-AFBB-41E2-9247-3BE4C902B053}" type="pres">
      <dgm:prSet presAssocID="{8A194CB5-3060-47FE-89F3-B15B0433A1ED}" presName="parentLeftMargin" presStyleLbl="node1" presStyleIdx="0" presStyleCnt="5"/>
      <dgm:spPr/>
    </dgm:pt>
    <dgm:pt modelId="{C4EAD5BB-FC40-4480-99F6-05735FEC6F57}" type="pres">
      <dgm:prSet presAssocID="{8A194CB5-3060-47FE-89F3-B15B0433A1ED}" presName="parentText" presStyleLbl="node1" presStyleIdx="1" presStyleCnt="5" custScaleX="56177" custScaleY="143016">
        <dgm:presLayoutVars>
          <dgm:chMax val="0"/>
          <dgm:bulletEnabled val="1"/>
        </dgm:presLayoutVars>
      </dgm:prSet>
      <dgm:spPr/>
    </dgm:pt>
    <dgm:pt modelId="{ABD76C3A-A749-4A0B-B19D-95DB9B25697D}" type="pres">
      <dgm:prSet presAssocID="{8A194CB5-3060-47FE-89F3-B15B0433A1ED}" presName="negativeSpace" presStyleCnt="0"/>
      <dgm:spPr/>
    </dgm:pt>
    <dgm:pt modelId="{CB6C5034-8C68-47B3-B787-8B97F89FC588}" type="pres">
      <dgm:prSet presAssocID="{8A194CB5-3060-47FE-89F3-B15B0433A1ED}" presName="childText" presStyleLbl="conFgAcc1" presStyleIdx="1" presStyleCnt="5">
        <dgm:presLayoutVars>
          <dgm:bulletEnabled val="1"/>
        </dgm:presLayoutVars>
      </dgm:prSet>
      <dgm:spPr/>
    </dgm:pt>
    <dgm:pt modelId="{1138B62C-27E5-4AAE-8BA2-40C513944EAD}" type="pres">
      <dgm:prSet presAssocID="{6A203B33-4F10-45A4-9F74-22B0DC8409B6}" presName="spaceBetweenRectangles" presStyleCnt="0"/>
      <dgm:spPr/>
    </dgm:pt>
    <dgm:pt modelId="{ED4CBB36-25DD-4CB4-9693-8A21B964067B}" type="pres">
      <dgm:prSet presAssocID="{0D9C27CC-D1B0-47E2-9A9E-8D2C3FBEF6AE}" presName="parentLin" presStyleCnt="0"/>
      <dgm:spPr/>
    </dgm:pt>
    <dgm:pt modelId="{3846EE00-3516-4E57-8CBF-59C692568819}" type="pres">
      <dgm:prSet presAssocID="{0D9C27CC-D1B0-47E2-9A9E-8D2C3FBEF6AE}" presName="parentLeftMargin" presStyleLbl="node1" presStyleIdx="1" presStyleCnt="5"/>
      <dgm:spPr/>
    </dgm:pt>
    <dgm:pt modelId="{66195583-0160-4F1B-A583-415ABBCB5534}" type="pres">
      <dgm:prSet presAssocID="{0D9C27CC-D1B0-47E2-9A9E-8D2C3FBEF6AE}" presName="parentText" presStyleLbl="node1" presStyleIdx="2" presStyleCnt="5" custScaleX="56113" custScaleY="143016">
        <dgm:presLayoutVars>
          <dgm:chMax val="0"/>
          <dgm:bulletEnabled val="1"/>
        </dgm:presLayoutVars>
      </dgm:prSet>
      <dgm:spPr/>
    </dgm:pt>
    <dgm:pt modelId="{38CFEA05-1629-452A-878A-FAF186622445}" type="pres">
      <dgm:prSet presAssocID="{0D9C27CC-D1B0-47E2-9A9E-8D2C3FBEF6AE}" presName="negativeSpace" presStyleCnt="0"/>
      <dgm:spPr/>
    </dgm:pt>
    <dgm:pt modelId="{046771B0-D03B-4CAA-B35A-5B5B73560EE6}" type="pres">
      <dgm:prSet presAssocID="{0D9C27CC-D1B0-47E2-9A9E-8D2C3FBEF6AE}" presName="childText" presStyleLbl="conFgAcc1" presStyleIdx="2" presStyleCnt="5">
        <dgm:presLayoutVars>
          <dgm:bulletEnabled val="1"/>
        </dgm:presLayoutVars>
      </dgm:prSet>
      <dgm:spPr/>
    </dgm:pt>
    <dgm:pt modelId="{23848061-3112-4C48-A21C-F946410A0DF2}" type="pres">
      <dgm:prSet presAssocID="{C7F98C81-DF2E-40AF-9A5D-0890E011C91F}" presName="spaceBetweenRectangles" presStyleCnt="0"/>
      <dgm:spPr/>
    </dgm:pt>
    <dgm:pt modelId="{2FD1D523-E50B-48A2-8D9D-0A923BD1E5AF}" type="pres">
      <dgm:prSet presAssocID="{4A826AAD-B95F-44C0-A088-3E44DB2538EC}" presName="parentLin" presStyleCnt="0"/>
      <dgm:spPr/>
    </dgm:pt>
    <dgm:pt modelId="{DDB47787-A3F5-489A-8863-F3A000588EC2}" type="pres">
      <dgm:prSet presAssocID="{4A826AAD-B95F-44C0-A088-3E44DB2538EC}" presName="parentLeftMargin" presStyleLbl="node1" presStyleIdx="2" presStyleCnt="5"/>
      <dgm:spPr/>
    </dgm:pt>
    <dgm:pt modelId="{3CF2BD7E-9756-47B8-A175-68004A5E1280}" type="pres">
      <dgm:prSet presAssocID="{4A826AAD-B95F-44C0-A088-3E44DB2538EC}" presName="parentText" presStyleLbl="node1" presStyleIdx="3" presStyleCnt="5" custScaleX="56140" custScaleY="143016">
        <dgm:presLayoutVars>
          <dgm:chMax val="0"/>
          <dgm:bulletEnabled val="1"/>
        </dgm:presLayoutVars>
      </dgm:prSet>
      <dgm:spPr/>
    </dgm:pt>
    <dgm:pt modelId="{17EE175D-662F-42D4-8A61-B43509E776BB}" type="pres">
      <dgm:prSet presAssocID="{4A826AAD-B95F-44C0-A088-3E44DB2538EC}" presName="negativeSpace" presStyleCnt="0"/>
      <dgm:spPr/>
    </dgm:pt>
    <dgm:pt modelId="{BAE08813-922B-450A-937E-9E08E57F102C}" type="pres">
      <dgm:prSet presAssocID="{4A826AAD-B95F-44C0-A088-3E44DB2538EC}" presName="childText" presStyleLbl="conFgAcc1" presStyleIdx="3" presStyleCnt="5">
        <dgm:presLayoutVars>
          <dgm:bulletEnabled val="1"/>
        </dgm:presLayoutVars>
      </dgm:prSet>
      <dgm:spPr/>
    </dgm:pt>
    <dgm:pt modelId="{3E9727D9-6875-49EF-9079-4429A91FDD7C}" type="pres">
      <dgm:prSet presAssocID="{7855B3B3-CC9A-4A7C-8628-E75DFC89A719}" presName="spaceBetweenRectangles" presStyleCnt="0"/>
      <dgm:spPr/>
    </dgm:pt>
    <dgm:pt modelId="{03F5E212-4DED-445E-9CC0-2101A361F467}" type="pres">
      <dgm:prSet presAssocID="{05E7F340-1629-4C7E-A7E4-36B787EB4865}" presName="parentLin" presStyleCnt="0"/>
      <dgm:spPr/>
    </dgm:pt>
    <dgm:pt modelId="{5E9DAFAE-0448-4028-90A3-DE1FACB38E8B}" type="pres">
      <dgm:prSet presAssocID="{05E7F340-1629-4C7E-A7E4-36B787EB4865}" presName="parentLeftMargin" presStyleLbl="node1" presStyleIdx="3" presStyleCnt="5"/>
      <dgm:spPr/>
    </dgm:pt>
    <dgm:pt modelId="{E969801F-96C1-4C3E-9026-BB6B96BA7CAD}" type="pres">
      <dgm:prSet presAssocID="{05E7F340-1629-4C7E-A7E4-36B787EB4865}" presName="parentText" presStyleLbl="node1" presStyleIdx="4" presStyleCnt="5" custScaleX="55917" custScaleY="143016">
        <dgm:presLayoutVars>
          <dgm:chMax val="0"/>
          <dgm:bulletEnabled val="1"/>
        </dgm:presLayoutVars>
      </dgm:prSet>
      <dgm:spPr/>
    </dgm:pt>
    <dgm:pt modelId="{3893BFC5-8565-40BF-91B7-AE91F73166FC}" type="pres">
      <dgm:prSet presAssocID="{05E7F340-1629-4C7E-A7E4-36B787EB4865}" presName="negativeSpace" presStyleCnt="0"/>
      <dgm:spPr/>
    </dgm:pt>
    <dgm:pt modelId="{EA67F5C3-E1A1-40D1-9F22-1E08FE630FDC}" type="pres">
      <dgm:prSet presAssocID="{05E7F340-1629-4C7E-A7E4-36B787EB4865}" presName="childText" presStyleLbl="conFgAcc1" presStyleIdx="4" presStyleCnt="5">
        <dgm:presLayoutVars>
          <dgm:bulletEnabled val="1"/>
        </dgm:presLayoutVars>
      </dgm:prSet>
      <dgm:spPr/>
    </dgm:pt>
  </dgm:ptLst>
  <dgm:cxnLst>
    <dgm:cxn modelId="{476F8E00-984E-4B8D-8697-C5CE1C30D4C4}" type="presOf" srcId="{0D9C27CC-D1B0-47E2-9A9E-8D2C3FBEF6AE}" destId="{3846EE00-3516-4E57-8CBF-59C692568819}" srcOrd="0" destOrd="0" presId="urn:microsoft.com/office/officeart/2005/8/layout/list1"/>
    <dgm:cxn modelId="{3213161A-9534-4E17-9DC9-77950BF8F7A8}" srcId="{0D9C27CC-D1B0-47E2-9A9E-8D2C3FBEF6AE}" destId="{E93BDC19-9429-47B2-8569-EEC898382423}" srcOrd="0" destOrd="0" parTransId="{1E7A0F8E-705F-40CF-9337-AD168CB479C2}" sibTransId="{48A99361-9C0C-446F-AE45-F98C1DE97DD1}"/>
    <dgm:cxn modelId="{4577BD2A-076B-442D-A5FD-3E18BC39EB1E}" type="presOf" srcId="{CCAD76CB-467E-4D51-A650-2542AF9A838D}" destId="{D1F8506B-F335-4ECC-B0DA-34F2DED5FBFF}" srcOrd="1" destOrd="0" presId="urn:microsoft.com/office/officeart/2005/8/layout/list1"/>
    <dgm:cxn modelId="{98528B2D-7360-42C7-816D-D3D17262E902}" srcId="{B5725BCE-ECB7-47E8-B94E-1A2A40C7AF3B}" destId="{0D9C27CC-D1B0-47E2-9A9E-8D2C3FBEF6AE}" srcOrd="2" destOrd="0" parTransId="{2FD5EAFB-3421-468E-97E4-7E6A735236E3}" sibTransId="{C7F98C81-DF2E-40AF-9A5D-0890E011C91F}"/>
    <dgm:cxn modelId="{A6B55634-C086-4BD1-99CF-86E1BB54C115}" type="presOf" srcId="{2E5834B3-B7F7-4C4B-BB1D-2BB53C0EE156}" destId="{EA67F5C3-E1A1-40D1-9F22-1E08FE630FDC}" srcOrd="0" destOrd="0" presId="urn:microsoft.com/office/officeart/2005/8/layout/list1"/>
    <dgm:cxn modelId="{C6A7AB34-E8CA-4C79-B91F-F1DFB8E057A0}" type="presOf" srcId="{0E82A4C3-3A2F-44D0-BF02-B06B3A515F12}" destId="{CB6C5034-8C68-47B3-B787-8B97F89FC588}" srcOrd="0" destOrd="0" presId="urn:microsoft.com/office/officeart/2005/8/layout/list1"/>
    <dgm:cxn modelId="{5E4B9035-6DFB-464F-AAFF-55D523AAC565}" srcId="{05E7F340-1629-4C7E-A7E4-36B787EB4865}" destId="{2E5834B3-B7F7-4C4B-BB1D-2BB53C0EE156}" srcOrd="0" destOrd="0" parTransId="{0EAAA1F6-F537-4B57-BC98-99F801B8749A}" sibTransId="{1DAD4D52-B326-4C73-A3A9-893456D33781}"/>
    <dgm:cxn modelId="{E8CCD941-3A7D-40FE-9F2A-40568B56C4AB}" type="presOf" srcId="{4A826AAD-B95F-44C0-A088-3E44DB2538EC}" destId="{DDB47787-A3F5-489A-8863-F3A000588EC2}" srcOrd="0" destOrd="0" presId="urn:microsoft.com/office/officeart/2005/8/layout/list1"/>
    <dgm:cxn modelId="{0BF41443-510E-43D8-B68F-6EC7E89E703D}" srcId="{CCAD76CB-467E-4D51-A650-2542AF9A838D}" destId="{117038E8-DB90-4BD6-825C-D44EA49438E5}" srcOrd="0" destOrd="0" parTransId="{48FD6BDF-83A7-4351-999D-E8E4C1DBEC74}" sibTransId="{DE0C6099-4EEE-413C-8923-A123DCCA6DFC}"/>
    <dgm:cxn modelId="{98691268-5E08-4956-BF08-5265B1962F78}" srcId="{B5725BCE-ECB7-47E8-B94E-1A2A40C7AF3B}" destId="{CCAD76CB-467E-4D51-A650-2542AF9A838D}" srcOrd="0" destOrd="0" parTransId="{8076F674-5CAA-4960-A68A-AA9F67026B5C}" sibTransId="{E17CB0CD-3A7A-464D-B330-4DCB3FC1CE1A}"/>
    <dgm:cxn modelId="{D3497848-EC0A-40F4-9B5D-90ADA704D8FB}" type="presOf" srcId="{8A194CB5-3060-47FE-89F3-B15B0433A1ED}" destId="{E9BA2BB7-AFBB-41E2-9247-3BE4C902B053}" srcOrd="0" destOrd="0" presId="urn:microsoft.com/office/officeart/2005/8/layout/list1"/>
    <dgm:cxn modelId="{184E9673-3543-4860-B7CA-8F786A69ABE2}" srcId="{B5725BCE-ECB7-47E8-B94E-1A2A40C7AF3B}" destId="{05E7F340-1629-4C7E-A7E4-36B787EB4865}" srcOrd="4" destOrd="0" parTransId="{18AAACD2-EACC-4770-BB13-B3178E61DB3C}" sibTransId="{81F1C667-0661-4D1E-B08C-1D04CB813796}"/>
    <dgm:cxn modelId="{78EFD773-6127-473D-B9F9-2FA4BF503E21}" type="presOf" srcId="{05E7F340-1629-4C7E-A7E4-36B787EB4865}" destId="{E969801F-96C1-4C3E-9026-BB6B96BA7CAD}" srcOrd="1" destOrd="0" presId="urn:microsoft.com/office/officeart/2005/8/layout/list1"/>
    <dgm:cxn modelId="{F7854054-28E1-404F-BBB9-AAD036E9E98D}" type="presOf" srcId="{E93BDC19-9429-47B2-8569-EEC898382423}" destId="{046771B0-D03B-4CAA-B35A-5B5B73560EE6}" srcOrd="0" destOrd="0" presId="urn:microsoft.com/office/officeart/2005/8/layout/list1"/>
    <dgm:cxn modelId="{7B4A485A-6C60-4C9E-975A-13C862BA822D}" srcId="{8A194CB5-3060-47FE-89F3-B15B0433A1ED}" destId="{0E82A4C3-3A2F-44D0-BF02-B06B3A515F12}" srcOrd="0" destOrd="0" parTransId="{9038E857-95AD-4A8C-BFB7-E9A02D2F6A36}" sibTransId="{7AAF590A-895E-49B0-B06B-D92A57A01BA3}"/>
    <dgm:cxn modelId="{78206888-8D6A-4C78-AC16-2D8ED3A93B45}" type="presOf" srcId="{0D9C27CC-D1B0-47E2-9A9E-8D2C3FBEF6AE}" destId="{66195583-0160-4F1B-A583-415ABBCB5534}" srcOrd="1" destOrd="0" presId="urn:microsoft.com/office/officeart/2005/8/layout/list1"/>
    <dgm:cxn modelId="{659FF689-C3E1-41AC-B61C-4DBCAB9A83A1}" type="presOf" srcId="{8A194CB5-3060-47FE-89F3-B15B0433A1ED}" destId="{C4EAD5BB-FC40-4480-99F6-05735FEC6F57}" srcOrd="1" destOrd="0" presId="urn:microsoft.com/office/officeart/2005/8/layout/list1"/>
    <dgm:cxn modelId="{C8E2CC96-9FFA-411B-B723-D823929B7939}" type="presOf" srcId="{4A826AAD-B95F-44C0-A088-3E44DB2538EC}" destId="{3CF2BD7E-9756-47B8-A175-68004A5E1280}" srcOrd="1" destOrd="0" presId="urn:microsoft.com/office/officeart/2005/8/layout/list1"/>
    <dgm:cxn modelId="{8C490897-C641-432F-AB09-F265BFE37338}" type="presOf" srcId="{CCAD76CB-467E-4D51-A650-2542AF9A838D}" destId="{A8AFB6B9-8DA4-4C5E-B2C8-B9DE22B31B83}" srcOrd="0" destOrd="0" presId="urn:microsoft.com/office/officeart/2005/8/layout/list1"/>
    <dgm:cxn modelId="{52EBDAA5-232B-4BB3-9044-4D55099C7F6F}" type="presOf" srcId="{117038E8-DB90-4BD6-825C-D44EA49438E5}" destId="{9372CF6E-9CE6-4AB8-88C9-2D3FA29AB348}" srcOrd="0" destOrd="0" presId="urn:microsoft.com/office/officeart/2005/8/layout/list1"/>
    <dgm:cxn modelId="{4EE55FBD-451E-4155-AE7C-BC046216B5E9}" type="presOf" srcId="{B5725BCE-ECB7-47E8-B94E-1A2A40C7AF3B}" destId="{C30D2328-2A6A-48C7-892E-E31EB5CD79BD}" srcOrd="0" destOrd="0" presId="urn:microsoft.com/office/officeart/2005/8/layout/list1"/>
    <dgm:cxn modelId="{84C6B0D1-DDF7-43A6-BC0A-9BDE4A31A9F2}" srcId="{B5725BCE-ECB7-47E8-B94E-1A2A40C7AF3B}" destId="{4A826AAD-B95F-44C0-A088-3E44DB2538EC}" srcOrd="3" destOrd="0" parTransId="{498CAB0A-FEB8-4ED4-9031-5BB93C51A01B}" sibTransId="{7855B3B3-CC9A-4A7C-8628-E75DFC89A719}"/>
    <dgm:cxn modelId="{E61F4ED2-9FA4-47FC-B48A-9845BA7D6E98}" srcId="{B5725BCE-ECB7-47E8-B94E-1A2A40C7AF3B}" destId="{8A194CB5-3060-47FE-89F3-B15B0433A1ED}" srcOrd="1" destOrd="0" parTransId="{CD9F55D2-9E23-4D9C-A4C3-DCDB838A49EA}" sibTransId="{6A203B33-4F10-45A4-9F74-22B0DC8409B6}"/>
    <dgm:cxn modelId="{611F70DD-7EA9-4106-8CC7-A3F0442C7671}" type="presOf" srcId="{05E7F340-1629-4C7E-A7E4-36B787EB4865}" destId="{5E9DAFAE-0448-4028-90A3-DE1FACB38E8B}" srcOrd="0" destOrd="0" presId="urn:microsoft.com/office/officeart/2005/8/layout/list1"/>
    <dgm:cxn modelId="{ABE275E0-7B36-4149-BCA4-6F183A8E3A45}" srcId="{4A826AAD-B95F-44C0-A088-3E44DB2538EC}" destId="{464E6B36-0CB8-463B-B47F-80C122275427}" srcOrd="0" destOrd="0" parTransId="{CF618448-DFA4-40B0-8EB5-9E1876611B03}" sibTransId="{9E213BB1-A47A-4266-934B-B384CEC1E1C8}"/>
    <dgm:cxn modelId="{5ACFDDE3-AC4A-4771-8C82-846524936B39}" type="presOf" srcId="{464E6B36-0CB8-463B-B47F-80C122275427}" destId="{BAE08813-922B-450A-937E-9E08E57F102C}" srcOrd="0" destOrd="0" presId="urn:microsoft.com/office/officeart/2005/8/layout/list1"/>
    <dgm:cxn modelId="{67EC82EA-752C-43E1-8E83-89734736B11B}" type="presParOf" srcId="{C30D2328-2A6A-48C7-892E-E31EB5CD79BD}" destId="{4BA755E0-ED20-4496-B645-DBB01FC6E603}" srcOrd="0" destOrd="0" presId="urn:microsoft.com/office/officeart/2005/8/layout/list1"/>
    <dgm:cxn modelId="{94D32562-7221-4D64-9C4F-E8A9DFE29868}" type="presParOf" srcId="{4BA755E0-ED20-4496-B645-DBB01FC6E603}" destId="{A8AFB6B9-8DA4-4C5E-B2C8-B9DE22B31B83}" srcOrd="0" destOrd="0" presId="urn:microsoft.com/office/officeart/2005/8/layout/list1"/>
    <dgm:cxn modelId="{3033D3BC-13A8-4808-AF5B-4312C80F23DD}" type="presParOf" srcId="{4BA755E0-ED20-4496-B645-DBB01FC6E603}" destId="{D1F8506B-F335-4ECC-B0DA-34F2DED5FBFF}" srcOrd="1" destOrd="0" presId="urn:microsoft.com/office/officeart/2005/8/layout/list1"/>
    <dgm:cxn modelId="{F3E91A77-3BD3-45B1-9FB2-2E161A08773D}" type="presParOf" srcId="{C30D2328-2A6A-48C7-892E-E31EB5CD79BD}" destId="{F17D8D62-47CD-4704-A896-CF77ABAB932F}" srcOrd="1" destOrd="0" presId="urn:microsoft.com/office/officeart/2005/8/layout/list1"/>
    <dgm:cxn modelId="{D3A2EC3C-1139-4E11-ADAE-0E151A413927}" type="presParOf" srcId="{C30D2328-2A6A-48C7-892E-E31EB5CD79BD}" destId="{9372CF6E-9CE6-4AB8-88C9-2D3FA29AB348}" srcOrd="2" destOrd="0" presId="urn:microsoft.com/office/officeart/2005/8/layout/list1"/>
    <dgm:cxn modelId="{63A188FD-D459-4D84-97DA-9A1AABDF6E14}" type="presParOf" srcId="{C30D2328-2A6A-48C7-892E-E31EB5CD79BD}" destId="{EC040E76-E276-41F8-A668-1F59DABC058F}" srcOrd="3" destOrd="0" presId="urn:microsoft.com/office/officeart/2005/8/layout/list1"/>
    <dgm:cxn modelId="{8B370692-2823-4ADF-A8CE-6FE820AF58F6}" type="presParOf" srcId="{C30D2328-2A6A-48C7-892E-E31EB5CD79BD}" destId="{AE1B5120-EA34-4307-B7B3-7EC061F1E45D}" srcOrd="4" destOrd="0" presId="urn:microsoft.com/office/officeart/2005/8/layout/list1"/>
    <dgm:cxn modelId="{C56C4E61-A929-4E64-95E0-6BB06CB54FC8}" type="presParOf" srcId="{AE1B5120-EA34-4307-B7B3-7EC061F1E45D}" destId="{E9BA2BB7-AFBB-41E2-9247-3BE4C902B053}" srcOrd="0" destOrd="0" presId="urn:microsoft.com/office/officeart/2005/8/layout/list1"/>
    <dgm:cxn modelId="{0C3E57C4-E54D-44C9-A38E-F6C268870324}" type="presParOf" srcId="{AE1B5120-EA34-4307-B7B3-7EC061F1E45D}" destId="{C4EAD5BB-FC40-4480-99F6-05735FEC6F57}" srcOrd="1" destOrd="0" presId="urn:microsoft.com/office/officeart/2005/8/layout/list1"/>
    <dgm:cxn modelId="{AD01C404-1593-4EF0-A2DA-C131F3D93B8A}" type="presParOf" srcId="{C30D2328-2A6A-48C7-892E-E31EB5CD79BD}" destId="{ABD76C3A-A749-4A0B-B19D-95DB9B25697D}" srcOrd="5" destOrd="0" presId="urn:microsoft.com/office/officeart/2005/8/layout/list1"/>
    <dgm:cxn modelId="{BF3BDE3B-1F18-4EDA-9EE9-A761E4958834}" type="presParOf" srcId="{C30D2328-2A6A-48C7-892E-E31EB5CD79BD}" destId="{CB6C5034-8C68-47B3-B787-8B97F89FC588}" srcOrd="6" destOrd="0" presId="urn:microsoft.com/office/officeart/2005/8/layout/list1"/>
    <dgm:cxn modelId="{209A1335-4655-4894-BFA3-7B0520B92E26}" type="presParOf" srcId="{C30D2328-2A6A-48C7-892E-E31EB5CD79BD}" destId="{1138B62C-27E5-4AAE-8BA2-40C513944EAD}" srcOrd="7" destOrd="0" presId="urn:microsoft.com/office/officeart/2005/8/layout/list1"/>
    <dgm:cxn modelId="{BC5D515B-F38E-46DA-B74F-B2C1E4FA482E}" type="presParOf" srcId="{C30D2328-2A6A-48C7-892E-E31EB5CD79BD}" destId="{ED4CBB36-25DD-4CB4-9693-8A21B964067B}" srcOrd="8" destOrd="0" presId="urn:microsoft.com/office/officeart/2005/8/layout/list1"/>
    <dgm:cxn modelId="{58BACDA0-5357-44B8-AE2C-371E3AAE6246}" type="presParOf" srcId="{ED4CBB36-25DD-4CB4-9693-8A21B964067B}" destId="{3846EE00-3516-4E57-8CBF-59C692568819}" srcOrd="0" destOrd="0" presId="urn:microsoft.com/office/officeart/2005/8/layout/list1"/>
    <dgm:cxn modelId="{9D429EA1-90F8-43AB-AB11-75AFD0FB2DF8}" type="presParOf" srcId="{ED4CBB36-25DD-4CB4-9693-8A21B964067B}" destId="{66195583-0160-4F1B-A583-415ABBCB5534}" srcOrd="1" destOrd="0" presId="urn:microsoft.com/office/officeart/2005/8/layout/list1"/>
    <dgm:cxn modelId="{3865988D-171B-48F2-9FBD-31C5B800617F}" type="presParOf" srcId="{C30D2328-2A6A-48C7-892E-E31EB5CD79BD}" destId="{38CFEA05-1629-452A-878A-FAF186622445}" srcOrd="9" destOrd="0" presId="urn:microsoft.com/office/officeart/2005/8/layout/list1"/>
    <dgm:cxn modelId="{49DD9785-6B07-4BED-9CAB-C63FA3C25525}" type="presParOf" srcId="{C30D2328-2A6A-48C7-892E-E31EB5CD79BD}" destId="{046771B0-D03B-4CAA-B35A-5B5B73560EE6}" srcOrd="10" destOrd="0" presId="urn:microsoft.com/office/officeart/2005/8/layout/list1"/>
    <dgm:cxn modelId="{6A968961-C047-4E62-B603-63A8E6C45211}" type="presParOf" srcId="{C30D2328-2A6A-48C7-892E-E31EB5CD79BD}" destId="{23848061-3112-4C48-A21C-F946410A0DF2}" srcOrd="11" destOrd="0" presId="urn:microsoft.com/office/officeart/2005/8/layout/list1"/>
    <dgm:cxn modelId="{28544CE7-F821-4DCD-96B7-9F5703F70EC2}" type="presParOf" srcId="{C30D2328-2A6A-48C7-892E-E31EB5CD79BD}" destId="{2FD1D523-E50B-48A2-8D9D-0A923BD1E5AF}" srcOrd="12" destOrd="0" presId="urn:microsoft.com/office/officeart/2005/8/layout/list1"/>
    <dgm:cxn modelId="{62DEDFE6-7F24-43B8-B268-C131276307DB}" type="presParOf" srcId="{2FD1D523-E50B-48A2-8D9D-0A923BD1E5AF}" destId="{DDB47787-A3F5-489A-8863-F3A000588EC2}" srcOrd="0" destOrd="0" presId="urn:microsoft.com/office/officeart/2005/8/layout/list1"/>
    <dgm:cxn modelId="{18DD8ABD-5A38-42D2-A29F-F74E2401015F}" type="presParOf" srcId="{2FD1D523-E50B-48A2-8D9D-0A923BD1E5AF}" destId="{3CF2BD7E-9756-47B8-A175-68004A5E1280}" srcOrd="1" destOrd="0" presId="urn:microsoft.com/office/officeart/2005/8/layout/list1"/>
    <dgm:cxn modelId="{4D54E414-5DCC-45A1-B7C1-CF030D510D9B}" type="presParOf" srcId="{C30D2328-2A6A-48C7-892E-E31EB5CD79BD}" destId="{17EE175D-662F-42D4-8A61-B43509E776BB}" srcOrd="13" destOrd="0" presId="urn:microsoft.com/office/officeart/2005/8/layout/list1"/>
    <dgm:cxn modelId="{F3658C08-72DA-4546-A291-BDB781F76E25}" type="presParOf" srcId="{C30D2328-2A6A-48C7-892E-E31EB5CD79BD}" destId="{BAE08813-922B-450A-937E-9E08E57F102C}" srcOrd="14" destOrd="0" presId="urn:microsoft.com/office/officeart/2005/8/layout/list1"/>
    <dgm:cxn modelId="{A4CD966E-FE72-426D-8FFD-807C2F57ACDC}" type="presParOf" srcId="{C30D2328-2A6A-48C7-892E-E31EB5CD79BD}" destId="{3E9727D9-6875-49EF-9079-4429A91FDD7C}" srcOrd="15" destOrd="0" presId="urn:microsoft.com/office/officeart/2005/8/layout/list1"/>
    <dgm:cxn modelId="{D19BD1B8-0297-4269-8A1D-20E8C6B3ADEC}" type="presParOf" srcId="{C30D2328-2A6A-48C7-892E-E31EB5CD79BD}" destId="{03F5E212-4DED-445E-9CC0-2101A361F467}" srcOrd="16" destOrd="0" presId="urn:microsoft.com/office/officeart/2005/8/layout/list1"/>
    <dgm:cxn modelId="{ECEDD5E0-4183-43C2-9DB4-4758DA73519D}" type="presParOf" srcId="{03F5E212-4DED-445E-9CC0-2101A361F467}" destId="{5E9DAFAE-0448-4028-90A3-DE1FACB38E8B}" srcOrd="0" destOrd="0" presId="urn:microsoft.com/office/officeart/2005/8/layout/list1"/>
    <dgm:cxn modelId="{FFA97199-26B0-4044-9B45-71187D16E9A1}" type="presParOf" srcId="{03F5E212-4DED-445E-9CC0-2101A361F467}" destId="{E969801F-96C1-4C3E-9026-BB6B96BA7CAD}" srcOrd="1" destOrd="0" presId="urn:microsoft.com/office/officeart/2005/8/layout/list1"/>
    <dgm:cxn modelId="{A91E7338-EB32-40B4-82A4-7D9DDF604029}" type="presParOf" srcId="{C30D2328-2A6A-48C7-892E-E31EB5CD79BD}" destId="{3893BFC5-8565-40BF-91B7-AE91F73166FC}" srcOrd="17" destOrd="0" presId="urn:microsoft.com/office/officeart/2005/8/layout/list1"/>
    <dgm:cxn modelId="{95E70883-0A0E-41C8-B550-F54D0BE99511}" type="presParOf" srcId="{C30D2328-2A6A-48C7-892E-E31EB5CD79BD}" destId="{EA67F5C3-E1A1-40D1-9F22-1E08FE630FDC}"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9CDC5A97-DB5D-44AF-A492-D1FDAEB6434F}" type="doc">
      <dgm:prSet loTypeId="urn:microsoft.com/office/officeart/2005/8/layout/hierarchy2" loCatId="hierarchy" qsTypeId="urn:microsoft.com/office/officeart/2005/8/quickstyle/simple2" qsCatId="simple" csTypeId="urn:microsoft.com/office/officeart/2005/8/colors/colorful4" csCatId="colorful" phldr="1"/>
      <dgm:spPr/>
      <dgm:t>
        <a:bodyPr/>
        <a:lstStyle/>
        <a:p>
          <a:endParaRPr lang="zh-CN" altLang="en-US"/>
        </a:p>
      </dgm:t>
    </dgm:pt>
    <dgm:pt modelId="{FD710333-5842-4376-AFC3-5695216701D9}">
      <dgm:prSet phldrT="[文本]" custT="1"/>
      <dgm:spPr/>
      <dgm:t>
        <a:bodyPr/>
        <a:lstStyle/>
        <a:p>
          <a:pPr>
            <a:buNone/>
          </a:pPr>
          <a:r>
            <a:rPr lang="zh-CN" altLang="en-US" sz="2000" b="1" dirty="0">
              <a:latin typeface="Times New Roman" panose="02020603050405020304" pitchFamily="18" charset="0"/>
              <a:cs typeface="Times New Roman" panose="02020603050405020304" pitchFamily="18" charset="0"/>
            </a:rPr>
            <a:t>接受策略</a:t>
          </a:r>
          <a:endParaRPr lang="en-US" altLang="zh-CN" sz="2000" b="1" dirty="0">
            <a:latin typeface="Times New Roman" panose="02020603050405020304" pitchFamily="18" charset="0"/>
            <a:cs typeface="Times New Roman" panose="02020603050405020304" pitchFamily="18" charset="0"/>
          </a:endParaRPr>
        </a:p>
      </dgm:t>
    </dgm:pt>
    <dgm:pt modelId="{E87E7E58-6536-412B-BD90-E0A4A51541E2}" type="parTrans" cxnId="{EBDF3880-52F7-4A18-9730-2D7B610CD0B7}">
      <dgm:prSet/>
      <dgm:spPr/>
      <dgm:t>
        <a:bodyPr/>
        <a:lstStyle/>
        <a:p>
          <a:endParaRPr lang="zh-CN" altLang="en-US" sz="1400"/>
        </a:p>
      </dgm:t>
    </dgm:pt>
    <dgm:pt modelId="{A8B5F981-FD64-4A6B-8E4F-97AF10FC0ED8}" type="sibTrans" cxnId="{EBDF3880-52F7-4A18-9730-2D7B610CD0B7}">
      <dgm:prSet/>
      <dgm:spPr/>
      <dgm:t>
        <a:bodyPr/>
        <a:lstStyle/>
        <a:p>
          <a:endParaRPr lang="zh-CN" altLang="en-US" sz="1400"/>
        </a:p>
      </dgm:t>
    </dgm:pt>
    <dgm:pt modelId="{EF9DA69D-66CB-4BE6-AA35-D824F963ACD4}">
      <dgm:prSet phldrT="[文本]" custT="1"/>
      <dgm:spPr/>
      <dgm:t>
        <a:bodyPr/>
        <a:lstStyle/>
        <a:p>
          <a:r>
            <a:rPr lang="zh-CN" altLang="en-US" sz="2000" dirty="0"/>
            <a:t>主动接受策略</a:t>
          </a:r>
        </a:p>
      </dgm:t>
    </dgm:pt>
    <dgm:pt modelId="{4C3C6157-D044-4EDA-BADC-6100D074C7C6}" type="parTrans" cxnId="{6AB5F4B9-9D80-4CBE-BB6F-ED8B20A847F3}">
      <dgm:prSet custT="1"/>
      <dgm:spPr/>
      <dgm:t>
        <a:bodyPr/>
        <a:lstStyle/>
        <a:p>
          <a:endParaRPr lang="zh-CN" altLang="en-US" sz="300"/>
        </a:p>
      </dgm:t>
    </dgm:pt>
    <dgm:pt modelId="{F40976D1-B48A-4EC7-8533-E46DE7396867}" type="sibTrans" cxnId="{6AB5F4B9-9D80-4CBE-BB6F-ED8B20A847F3}">
      <dgm:prSet/>
      <dgm:spPr/>
      <dgm:t>
        <a:bodyPr/>
        <a:lstStyle/>
        <a:p>
          <a:endParaRPr lang="zh-CN" altLang="en-US" sz="1400"/>
        </a:p>
      </dgm:t>
    </dgm:pt>
    <dgm:pt modelId="{B9F34C6A-8FF8-4514-975C-65678A580180}">
      <dgm:prSet phldrT="[文本]" custT="1"/>
      <dgm:spPr/>
      <dgm:t>
        <a:bodyPr/>
        <a:lstStyle/>
        <a:p>
          <a:r>
            <a:rPr lang="zh-CN" altLang="en-US" sz="2000" dirty="0"/>
            <a:t>建立应急储备</a:t>
          </a:r>
        </a:p>
      </dgm:t>
    </dgm:pt>
    <dgm:pt modelId="{9B661F6C-3C59-40DC-8F17-A1A0B7A33155}" type="parTrans" cxnId="{1FE3DEEC-AC7A-4D1C-9CA8-9BC24A36880D}">
      <dgm:prSet custT="1"/>
      <dgm:spPr/>
      <dgm:t>
        <a:bodyPr/>
        <a:lstStyle/>
        <a:p>
          <a:endParaRPr lang="zh-CN" altLang="en-US" sz="300"/>
        </a:p>
      </dgm:t>
    </dgm:pt>
    <dgm:pt modelId="{52E7F573-A4C1-43FF-AAF4-6041D262FD5F}" type="sibTrans" cxnId="{1FE3DEEC-AC7A-4D1C-9CA8-9BC24A36880D}">
      <dgm:prSet/>
      <dgm:spPr/>
      <dgm:t>
        <a:bodyPr/>
        <a:lstStyle/>
        <a:p>
          <a:endParaRPr lang="zh-CN" altLang="en-US" sz="1400"/>
        </a:p>
      </dgm:t>
    </dgm:pt>
    <dgm:pt modelId="{558A3570-A6F4-4006-8A59-FF7D35398E78}">
      <dgm:prSet phldrT="[文本]" custT="1"/>
      <dgm:spPr/>
      <dgm:t>
        <a:bodyPr/>
        <a:lstStyle/>
        <a:p>
          <a:r>
            <a:rPr lang="zh-CN" altLang="en-US" sz="2000" dirty="0"/>
            <a:t>例如：预留时间、资金或资源</a:t>
          </a:r>
        </a:p>
      </dgm:t>
    </dgm:pt>
    <dgm:pt modelId="{2CF31A1E-A191-4701-8A0E-7F996354F905}" type="parTrans" cxnId="{07885F0E-14A2-4EAC-B335-961DD8E236E4}">
      <dgm:prSet custT="1"/>
      <dgm:spPr/>
      <dgm:t>
        <a:bodyPr/>
        <a:lstStyle/>
        <a:p>
          <a:endParaRPr lang="zh-CN" altLang="en-US" sz="300"/>
        </a:p>
      </dgm:t>
    </dgm:pt>
    <dgm:pt modelId="{FD680314-50F4-4B97-A2E4-6E29DAD238D3}" type="sibTrans" cxnId="{07885F0E-14A2-4EAC-B335-961DD8E236E4}">
      <dgm:prSet/>
      <dgm:spPr/>
      <dgm:t>
        <a:bodyPr/>
        <a:lstStyle/>
        <a:p>
          <a:endParaRPr lang="zh-CN" altLang="en-US" sz="1400"/>
        </a:p>
      </dgm:t>
    </dgm:pt>
    <dgm:pt modelId="{3A57BE11-5347-41CC-87B4-3936BBF6308C}">
      <dgm:prSet phldrT="[文本]" custT="1"/>
      <dgm:spPr/>
      <dgm:t>
        <a:bodyPr/>
        <a:lstStyle/>
        <a:p>
          <a:r>
            <a:rPr lang="zh-CN" altLang="en-US" sz="2000" dirty="0"/>
            <a:t>被动接受策略</a:t>
          </a:r>
        </a:p>
      </dgm:t>
    </dgm:pt>
    <dgm:pt modelId="{CC1E9D4C-38EE-499C-B610-F692F4D9E6CA}" type="parTrans" cxnId="{6608CADB-DF63-48E8-A53C-08D59D9086B0}">
      <dgm:prSet custT="1"/>
      <dgm:spPr/>
      <dgm:t>
        <a:bodyPr/>
        <a:lstStyle/>
        <a:p>
          <a:endParaRPr lang="zh-CN" altLang="en-US" sz="300"/>
        </a:p>
      </dgm:t>
    </dgm:pt>
    <dgm:pt modelId="{6A16F4BD-0BB2-4175-ACF8-AAE263EF575D}" type="sibTrans" cxnId="{6608CADB-DF63-48E8-A53C-08D59D9086B0}">
      <dgm:prSet/>
      <dgm:spPr/>
      <dgm:t>
        <a:bodyPr/>
        <a:lstStyle/>
        <a:p>
          <a:endParaRPr lang="zh-CN" altLang="en-US" sz="1400"/>
        </a:p>
      </dgm:t>
    </dgm:pt>
    <dgm:pt modelId="{C3691191-E1A6-4D41-9A9C-6AD979A537B8}">
      <dgm:prSet phldrT="[文本]" custT="1"/>
      <dgm:spPr/>
      <dgm:t>
        <a:bodyPr/>
        <a:lstStyle/>
        <a:p>
          <a:r>
            <a:rPr lang="zh-CN" altLang="en-US" sz="2000" dirty="0"/>
            <a:t>不会主动采取行动</a:t>
          </a:r>
        </a:p>
      </dgm:t>
    </dgm:pt>
    <dgm:pt modelId="{9451F78D-311B-436C-81FD-E949A73A4AF4}" type="parTrans" cxnId="{DE4983FE-7DA8-4F4A-93C9-CBE4AE709C0E}">
      <dgm:prSet/>
      <dgm:spPr/>
      <dgm:t>
        <a:bodyPr/>
        <a:lstStyle/>
        <a:p>
          <a:endParaRPr lang="zh-CN" altLang="en-US"/>
        </a:p>
      </dgm:t>
    </dgm:pt>
    <dgm:pt modelId="{EC0AACF1-3249-466F-AD7E-DE17C92EF9B0}" type="sibTrans" cxnId="{DE4983FE-7DA8-4F4A-93C9-CBE4AE709C0E}">
      <dgm:prSet/>
      <dgm:spPr/>
      <dgm:t>
        <a:bodyPr/>
        <a:lstStyle/>
        <a:p>
          <a:endParaRPr lang="zh-CN" altLang="en-US"/>
        </a:p>
      </dgm:t>
    </dgm:pt>
    <dgm:pt modelId="{CC21642A-131A-4160-BA33-547080D730C7}">
      <dgm:prSet phldrT="[文本]" custT="1"/>
      <dgm:spPr/>
      <dgm:t>
        <a:bodyPr/>
        <a:lstStyle/>
        <a:p>
          <a:r>
            <a:rPr lang="zh-CN" altLang="en-US" sz="2000" dirty="0"/>
            <a:t>定期对威胁进行审查，确保未发生重大改变</a:t>
          </a:r>
        </a:p>
      </dgm:t>
    </dgm:pt>
    <dgm:pt modelId="{7EBF7A79-D0DD-41B9-B0B2-0E15E2B54D1E}" type="parTrans" cxnId="{AF5451CE-4936-468D-9152-E5833B3156C2}">
      <dgm:prSet/>
      <dgm:spPr/>
      <dgm:t>
        <a:bodyPr/>
        <a:lstStyle/>
        <a:p>
          <a:endParaRPr lang="zh-CN" altLang="en-US"/>
        </a:p>
      </dgm:t>
    </dgm:pt>
    <dgm:pt modelId="{6B67F1F7-F84F-4FA7-A9AE-B8B426F8933F}" type="sibTrans" cxnId="{AF5451CE-4936-468D-9152-E5833B3156C2}">
      <dgm:prSet/>
      <dgm:spPr/>
      <dgm:t>
        <a:bodyPr/>
        <a:lstStyle/>
        <a:p>
          <a:endParaRPr lang="zh-CN" altLang="en-US"/>
        </a:p>
      </dgm:t>
    </dgm:pt>
    <dgm:pt modelId="{B04BAC3C-F511-48B9-BE2F-25F135C51E5A}" type="pres">
      <dgm:prSet presAssocID="{9CDC5A97-DB5D-44AF-A492-D1FDAEB6434F}" presName="diagram" presStyleCnt="0">
        <dgm:presLayoutVars>
          <dgm:chPref val="1"/>
          <dgm:dir/>
          <dgm:animOne val="branch"/>
          <dgm:animLvl val="lvl"/>
          <dgm:resizeHandles val="exact"/>
        </dgm:presLayoutVars>
      </dgm:prSet>
      <dgm:spPr/>
    </dgm:pt>
    <dgm:pt modelId="{4326174D-1745-4758-8007-EB8CA7B44990}" type="pres">
      <dgm:prSet presAssocID="{FD710333-5842-4376-AFC3-5695216701D9}" presName="root1" presStyleCnt="0"/>
      <dgm:spPr/>
    </dgm:pt>
    <dgm:pt modelId="{9D8D1FB9-CE82-4B3D-9927-C33E7749ED59}" type="pres">
      <dgm:prSet presAssocID="{FD710333-5842-4376-AFC3-5695216701D9}" presName="LevelOneTextNode" presStyleLbl="node0" presStyleIdx="0" presStyleCnt="1" custScaleX="61893">
        <dgm:presLayoutVars>
          <dgm:chPref val="3"/>
        </dgm:presLayoutVars>
      </dgm:prSet>
      <dgm:spPr/>
    </dgm:pt>
    <dgm:pt modelId="{D3806DBB-D8AD-4C41-ACD7-F0458D67EAF9}" type="pres">
      <dgm:prSet presAssocID="{FD710333-5842-4376-AFC3-5695216701D9}" presName="level2hierChild" presStyleCnt="0"/>
      <dgm:spPr/>
    </dgm:pt>
    <dgm:pt modelId="{F99E5925-AEB8-499C-8DBD-35166660C0A8}" type="pres">
      <dgm:prSet presAssocID="{4C3C6157-D044-4EDA-BADC-6100D074C7C6}" presName="conn2-1" presStyleLbl="parChTrans1D2" presStyleIdx="0" presStyleCnt="2"/>
      <dgm:spPr/>
    </dgm:pt>
    <dgm:pt modelId="{5B20EDA0-C3AA-4CB4-96FD-E750B313F107}" type="pres">
      <dgm:prSet presAssocID="{4C3C6157-D044-4EDA-BADC-6100D074C7C6}" presName="connTx" presStyleLbl="parChTrans1D2" presStyleIdx="0" presStyleCnt="2"/>
      <dgm:spPr/>
    </dgm:pt>
    <dgm:pt modelId="{68D0CC33-6D21-4A30-BDEA-A313656B8CF6}" type="pres">
      <dgm:prSet presAssocID="{EF9DA69D-66CB-4BE6-AA35-D824F963ACD4}" presName="root2" presStyleCnt="0"/>
      <dgm:spPr/>
    </dgm:pt>
    <dgm:pt modelId="{07D50213-0C9A-4DB1-9847-CE2C031CF4EA}" type="pres">
      <dgm:prSet presAssocID="{EF9DA69D-66CB-4BE6-AA35-D824F963ACD4}" presName="LevelTwoTextNode" presStyleLbl="node2" presStyleIdx="0" presStyleCnt="2">
        <dgm:presLayoutVars>
          <dgm:chPref val="3"/>
        </dgm:presLayoutVars>
      </dgm:prSet>
      <dgm:spPr/>
    </dgm:pt>
    <dgm:pt modelId="{B707ED47-A989-425D-9A4E-4AEF0C8B8AEB}" type="pres">
      <dgm:prSet presAssocID="{EF9DA69D-66CB-4BE6-AA35-D824F963ACD4}" presName="level3hierChild" presStyleCnt="0"/>
      <dgm:spPr/>
    </dgm:pt>
    <dgm:pt modelId="{2A87F39D-FDEC-4071-BA65-ECA72BC551DD}" type="pres">
      <dgm:prSet presAssocID="{9B661F6C-3C59-40DC-8F17-A1A0B7A33155}" presName="conn2-1" presStyleLbl="parChTrans1D3" presStyleIdx="0" presStyleCnt="4"/>
      <dgm:spPr/>
    </dgm:pt>
    <dgm:pt modelId="{D39644CF-3293-44B1-AE51-435065F9B34B}" type="pres">
      <dgm:prSet presAssocID="{9B661F6C-3C59-40DC-8F17-A1A0B7A33155}" presName="connTx" presStyleLbl="parChTrans1D3" presStyleIdx="0" presStyleCnt="4"/>
      <dgm:spPr/>
    </dgm:pt>
    <dgm:pt modelId="{CE190A05-A52A-4EFF-A744-F38B684E34BA}" type="pres">
      <dgm:prSet presAssocID="{B9F34C6A-8FF8-4514-975C-65678A580180}" presName="root2" presStyleCnt="0"/>
      <dgm:spPr/>
    </dgm:pt>
    <dgm:pt modelId="{ECF5B757-36B6-4896-B077-AFF8F05D72E0}" type="pres">
      <dgm:prSet presAssocID="{B9F34C6A-8FF8-4514-975C-65678A580180}" presName="LevelTwoTextNode" presStyleLbl="node3" presStyleIdx="0" presStyleCnt="4" custScaleX="199164">
        <dgm:presLayoutVars>
          <dgm:chPref val="3"/>
        </dgm:presLayoutVars>
      </dgm:prSet>
      <dgm:spPr/>
    </dgm:pt>
    <dgm:pt modelId="{1B2356A7-ED96-4DC1-A1CC-07DA86B6E1B3}" type="pres">
      <dgm:prSet presAssocID="{B9F34C6A-8FF8-4514-975C-65678A580180}" presName="level3hierChild" presStyleCnt="0"/>
      <dgm:spPr/>
    </dgm:pt>
    <dgm:pt modelId="{D926949E-904A-4D2E-9E3F-07E648C410D6}" type="pres">
      <dgm:prSet presAssocID="{2CF31A1E-A191-4701-8A0E-7F996354F905}" presName="conn2-1" presStyleLbl="parChTrans1D3" presStyleIdx="1" presStyleCnt="4"/>
      <dgm:spPr/>
    </dgm:pt>
    <dgm:pt modelId="{EC8CDA8C-0CDE-4EDE-9713-7255674BEBCE}" type="pres">
      <dgm:prSet presAssocID="{2CF31A1E-A191-4701-8A0E-7F996354F905}" presName="connTx" presStyleLbl="parChTrans1D3" presStyleIdx="1" presStyleCnt="4"/>
      <dgm:spPr/>
    </dgm:pt>
    <dgm:pt modelId="{4254FA6F-4D1B-4C5F-BFCE-04BDEB7EDF65}" type="pres">
      <dgm:prSet presAssocID="{558A3570-A6F4-4006-8A59-FF7D35398E78}" presName="root2" presStyleCnt="0"/>
      <dgm:spPr/>
    </dgm:pt>
    <dgm:pt modelId="{6D6E4910-4275-4F18-AD7F-EE4E9D28C786}" type="pres">
      <dgm:prSet presAssocID="{558A3570-A6F4-4006-8A59-FF7D35398E78}" presName="LevelTwoTextNode" presStyleLbl="node3" presStyleIdx="1" presStyleCnt="4" custScaleX="199164">
        <dgm:presLayoutVars>
          <dgm:chPref val="3"/>
        </dgm:presLayoutVars>
      </dgm:prSet>
      <dgm:spPr/>
    </dgm:pt>
    <dgm:pt modelId="{68ADF8FA-581E-4613-A052-C39751901F03}" type="pres">
      <dgm:prSet presAssocID="{558A3570-A6F4-4006-8A59-FF7D35398E78}" presName="level3hierChild" presStyleCnt="0"/>
      <dgm:spPr/>
    </dgm:pt>
    <dgm:pt modelId="{B21CB744-E261-4551-85F0-3C08BE1EF223}" type="pres">
      <dgm:prSet presAssocID="{CC1E9D4C-38EE-499C-B610-F692F4D9E6CA}" presName="conn2-1" presStyleLbl="parChTrans1D2" presStyleIdx="1" presStyleCnt="2"/>
      <dgm:spPr/>
    </dgm:pt>
    <dgm:pt modelId="{200906AF-3D15-491B-9484-AC2895449480}" type="pres">
      <dgm:prSet presAssocID="{CC1E9D4C-38EE-499C-B610-F692F4D9E6CA}" presName="connTx" presStyleLbl="parChTrans1D2" presStyleIdx="1" presStyleCnt="2"/>
      <dgm:spPr/>
    </dgm:pt>
    <dgm:pt modelId="{D80FCFBD-5C20-4EF6-9682-64E8C7915895}" type="pres">
      <dgm:prSet presAssocID="{3A57BE11-5347-41CC-87B4-3936BBF6308C}" presName="root2" presStyleCnt="0"/>
      <dgm:spPr/>
    </dgm:pt>
    <dgm:pt modelId="{F5032AC2-879B-470B-81AA-DC4E742B8690}" type="pres">
      <dgm:prSet presAssocID="{3A57BE11-5347-41CC-87B4-3936BBF6308C}" presName="LevelTwoTextNode" presStyleLbl="node2" presStyleIdx="1" presStyleCnt="2">
        <dgm:presLayoutVars>
          <dgm:chPref val="3"/>
        </dgm:presLayoutVars>
      </dgm:prSet>
      <dgm:spPr/>
    </dgm:pt>
    <dgm:pt modelId="{13428F53-3722-4012-95A6-C553E23741A2}" type="pres">
      <dgm:prSet presAssocID="{3A57BE11-5347-41CC-87B4-3936BBF6308C}" presName="level3hierChild" presStyleCnt="0"/>
      <dgm:spPr/>
    </dgm:pt>
    <dgm:pt modelId="{C1A67058-D20D-4646-BC13-389809D4B3F6}" type="pres">
      <dgm:prSet presAssocID="{9451F78D-311B-436C-81FD-E949A73A4AF4}" presName="conn2-1" presStyleLbl="parChTrans1D3" presStyleIdx="2" presStyleCnt="4"/>
      <dgm:spPr/>
    </dgm:pt>
    <dgm:pt modelId="{73A9BD00-BDE7-42C9-AF39-B3FCC222AA4D}" type="pres">
      <dgm:prSet presAssocID="{9451F78D-311B-436C-81FD-E949A73A4AF4}" presName="connTx" presStyleLbl="parChTrans1D3" presStyleIdx="2" presStyleCnt="4"/>
      <dgm:spPr/>
    </dgm:pt>
    <dgm:pt modelId="{BFBA656D-E01D-4194-8B4A-9D07EF646B4B}" type="pres">
      <dgm:prSet presAssocID="{C3691191-E1A6-4D41-9A9C-6AD979A537B8}" presName="root2" presStyleCnt="0"/>
      <dgm:spPr/>
    </dgm:pt>
    <dgm:pt modelId="{C63C7B02-31D5-476C-8360-DCD5FBC5695D}" type="pres">
      <dgm:prSet presAssocID="{C3691191-E1A6-4D41-9A9C-6AD979A537B8}" presName="LevelTwoTextNode" presStyleLbl="node3" presStyleIdx="2" presStyleCnt="4" custScaleX="199164">
        <dgm:presLayoutVars>
          <dgm:chPref val="3"/>
        </dgm:presLayoutVars>
      </dgm:prSet>
      <dgm:spPr/>
    </dgm:pt>
    <dgm:pt modelId="{56547CDD-B990-4427-81E1-A6EAB6FCAEF9}" type="pres">
      <dgm:prSet presAssocID="{C3691191-E1A6-4D41-9A9C-6AD979A537B8}" presName="level3hierChild" presStyleCnt="0"/>
      <dgm:spPr/>
    </dgm:pt>
    <dgm:pt modelId="{369BE207-B782-4A29-A1FE-FDB6770FA754}" type="pres">
      <dgm:prSet presAssocID="{7EBF7A79-D0DD-41B9-B0B2-0E15E2B54D1E}" presName="conn2-1" presStyleLbl="parChTrans1D3" presStyleIdx="3" presStyleCnt="4"/>
      <dgm:spPr/>
    </dgm:pt>
    <dgm:pt modelId="{B217F809-EB2B-40E2-96AC-B218E915259E}" type="pres">
      <dgm:prSet presAssocID="{7EBF7A79-D0DD-41B9-B0B2-0E15E2B54D1E}" presName="connTx" presStyleLbl="parChTrans1D3" presStyleIdx="3" presStyleCnt="4"/>
      <dgm:spPr/>
    </dgm:pt>
    <dgm:pt modelId="{A4B1EC64-DA48-4B5D-8BB4-4EBBB0D8416A}" type="pres">
      <dgm:prSet presAssocID="{CC21642A-131A-4160-BA33-547080D730C7}" presName="root2" presStyleCnt="0"/>
      <dgm:spPr/>
    </dgm:pt>
    <dgm:pt modelId="{192A6039-4535-47B5-A5B3-F7D278C13411}" type="pres">
      <dgm:prSet presAssocID="{CC21642A-131A-4160-BA33-547080D730C7}" presName="LevelTwoTextNode" presStyleLbl="node3" presStyleIdx="3" presStyleCnt="4" custScaleX="199164">
        <dgm:presLayoutVars>
          <dgm:chPref val="3"/>
        </dgm:presLayoutVars>
      </dgm:prSet>
      <dgm:spPr/>
    </dgm:pt>
    <dgm:pt modelId="{F8806AC4-912F-4B2C-82EF-297CB9FFC981}" type="pres">
      <dgm:prSet presAssocID="{CC21642A-131A-4160-BA33-547080D730C7}" presName="level3hierChild" presStyleCnt="0"/>
      <dgm:spPr/>
    </dgm:pt>
  </dgm:ptLst>
  <dgm:cxnLst>
    <dgm:cxn modelId="{D8DB3609-5E86-4540-9EB5-E6F2429402A8}" type="presOf" srcId="{3A57BE11-5347-41CC-87B4-3936BBF6308C}" destId="{F5032AC2-879B-470B-81AA-DC4E742B8690}" srcOrd="0" destOrd="0" presId="urn:microsoft.com/office/officeart/2005/8/layout/hierarchy2"/>
    <dgm:cxn modelId="{07885F0E-14A2-4EAC-B335-961DD8E236E4}" srcId="{EF9DA69D-66CB-4BE6-AA35-D824F963ACD4}" destId="{558A3570-A6F4-4006-8A59-FF7D35398E78}" srcOrd="1" destOrd="0" parTransId="{2CF31A1E-A191-4701-8A0E-7F996354F905}" sibTransId="{FD680314-50F4-4B97-A2E4-6E29DAD238D3}"/>
    <dgm:cxn modelId="{EEF31314-8A38-416A-ABCE-83B82C982425}" type="presOf" srcId="{4C3C6157-D044-4EDA-BADC-6100D074C7C6}" destId="{F99E5925-AEB8-499C-8DBD-35166660C0A8}" srcOrd="0" destOrd="0" presId="urn:microsoft.com/office/officeart/2005/8/layout/hierarchy2"/>
    <dgm:cxn modelId="{6160BB1C-F731-45B7-AA26-E78C1140D10F}" type="presOf" srcId="{CC1E9D4C-38EE-499C-B610-F692F4D9E6CA}" destId="{B21CB744-E261-4551-85F0-3C08BE1EF223}" srcOrd="0" destOrd="0" presId="urn:microsoft.com/office/officeart/2005/8/layout/hierarchy2"/>
    <dgm:cxn modelId="{50102929-811C-4766-9609-6AB369E261CA}" type="presOf" srcId="{7EBF7A79-D0DD-41B9-B0B2-0E15E2B54D1E}" destId="{B217F809-EB2B-40E2-96AC-B218E915259E}" srcOrd="1" destOrd="0" presId="urn:microsoft.com/office/officeart/2005/8/layout/hierarchy2"/>
    <dgm:cxn modelId="{01D5483D-CD78-4AD3-BC32-56F2F9D1568E}" type="presOf" srcId="{2CF31A1E-A191-4701-8A0E-7F996354F905}" destId="{EC8CDA8C-0CDE-4EDE-9713-7255674BEBCE}" srcOrd="1" destOrd="0" presId="urn:microsoft.com/office/officeart/2005/8/layout/hierarchy2"/>
    <dgm:cxn modelId="{7B706546-A128-4D4D-AA61-5ECC679AAC9B}" type="presOf" srcId="{4C3C6157-D044-4EDA-BADC-6100D074C7C6}" destId="{5B20EDA0-C3AA-4CB4-96FD-E750B313F107}" srcOrd="1" destOrd="0" presId="urn:microsoft.com/office/officeart/2005/8/layout/hierarchy2"/>
    <dgm:cxn modelId="{B770A178-8A88-48A8-8FDD-55642A256C45}" type="presOf" srcId="{9B661F6C-3C59-40DC-8F17-A1A0B7A33155}" destId="{D39644CF-3293-44B1-AE51-435065F9B34B}" srcOrd="1" destOrd="0" presId="urn:microsoft.com/office/officeart/2005/8/layout/hierarchy2"/>
    <dgm:cxn modelId="{EBDF3880-52F7-4A18-9730-2D7B610CD0B7}" srcId="{9CDC5A97-DB5D-44AF-A492-D1FDAEB6434F}" destId="{FD710333-5842-4376-AFC3-5695216701D9}" srcOrd="0" destOrd="0" parTransId="{E87E7E58-6536-412B-BD90-E0A4A51541E2}" sibTransId="{A8B5F981-FD64-4A6B-8E4F-97AF10FC0ED8}"/>
    <dgm:cxn modelId="{65327CB0-36B4-4E22-9CF9-47D36311E4F3}" type="presOf" srcId="{EF9DA69D-66CB-4BE6-AA35-D824F963ACD4}" destId="{07D50213-0C9A-4DB1-9847-CE2C031CF4EA}" srcOrd="0" destOrd="0" presId="urn:microsoft.com/office/officeart/2005/8/layout/hierarchy2"/>
    <dgm:cxn modelId="{2B63F5B6-98E5-4512-A871-525BA24BE6DE}" type="presOf" srcId="{9451F78D-311B-436C-81FD-E949A73A4AF4}" destId="{73A9BD00-BDE7-42C9-AF39-B3FCC222AA4D}" srcOrd="1" destOrd="0" presId="urn:microsoft.com/office/officeart/2005/8/layout/hierarchy2"/>
    <dgm:cxn modelId="{C89BC7B8-4641-4509-B09B-2ECD737D2C14}" type="presOf" srcId="{2CF31A1E-A191-4701-8A0E-7F996354F905}" destId="{D926949E-904A-4D2E-9E3F-07E648C410D6}" srcOrd="0" destOrd="0" presId="urn:microsoft.com/office/officeart/2005/8/layout/hierarchy2"/>
    <dgm:cxn modelId="{6AB5F4B9-9D80-4CBE-BB6F-ED8B20A847F3}" srcId="{FD710333-5842-4376-AFC3-5695216701D9}" destId="{EF9DA69D-66CB-4BE6-AA35-D824F963ACD4}" srcOrd="0" destOrd="0" parTransId="{4C3C6157-D044-4EDA-BADC-6100D074C7C6}" sibTransId="{F40976D1-B48A-4EC7-8533-E46DE7396867}"/>
    <dgm:cxn modelId="{D0876BBE-6DBE-4CA0-A1AB-D9B6220DFDE1}" type="presOf" srcId="{C3691191-E1A6-4D41-9A9C-6AD979A537B8}" destId="{C63C7B02-31D5-476C-8360-DCD5FBC5695D}" srcOrd="0" destOrd="0" presId="urn:microsoft.com/office/officeart/2005/8/layout/hierarchy2"/>
    <dgm:cxn modelId="{3C2D9BBE-076D-4190-96A9-6CECC0FF26EB}" type="presOf" srcId="{9B661F6C-3C59-40DC-8F17-A1A0B7A33155}" destId="{2A87F39D-FDEC-4071-BA65-ECA72BC551DD}" srcOrd="0" destOrd="0" presId="urn:microsoft.com/office/officeart/2005/8/layout/hierarchy2"/>
    <dgm:cxn modelId="{FDDB77C0-2E66-40E0-8756-3780F6ECC668}" type="presOf" srcId="{9451F78D-311B-436C-81FD-E949A73A4AF4}" destId="{C1A67058-D20D-4646-BC13-389809D4B3F6}" srcOrd="0" destOrd="0" presId="urn:microsoft.com/office/officeart/2005/8/layout/hierarchy2"/>
    <dgm:cxn modelId="{AF5451CE-4936-468D-9152-E5833B3156C2}" srcId="{3A57BE11-5347-41CC-87B4-3936BBF6308C}" destId="{CC21642A-131A-4160-BA33-547080D730C7}" srcOrd="1" destOrd="0" parTransId="{7EBF7A79-D0DD-41B9-B0B2-0E15E2B54D1E}" sibTransId="{6B67F1F7-F84F-4FA7-A9AE-B8B426F8933F}"/>
    <dgm:cxn modelId="{E7403AD2-38A0-45A5-B4B8-84F5A0303C52}" type="presOf" srcId="{B9F34C6A-8FF8-4514-975C-65678A580180}" destId="{ECF5B757-36B6-4896-B077-AFF8F05D72E0}" srcOrd="0" destOrd="0" presId="urn:microsoft.com/office/officeart/2005/8/layout/hierarchy2"/>
    <dgm:cxn modelId="{363A85D5-282E-4617-B53A-27AAD38C8505}" type="presOf" srcId="{558A3570-A6F4-4006-8A59-FF7D35398E78}" destId="{6D6E4910-4275-4F18-AD7F-EE4E9D28C786}" srcOrd="0" destOrd="0" presId="urn:microsoft.com/office/officeart/2005/8/layout/hierarchy2"/>
    <dgm:cxn modelId="{6608CADB-DF63-48E8-A53C-08D59D9086B0}" srcId="{FD710333-5842-4376-AFC3-5695216701D9}" destId="{3A57BE11-5347-41CC-87B4-3936BBF6308C}" srcOrd="1" destOrd="0" parTransId="{CC1E9D4C-38EE-499C-B610-F692F4D9E6CA}" sibTransId="{6A16F4BD-0BB2-4175-ACF8-AAE263EF575D}"/>
    <dgm:cxn modelId="{B9FB32E3-6294-42BF-BB04-F4755F8DA815}" type="presOf" srcId="{7EBF7A79-D0DD-41B9-B0B2-0E15E2B54D1E}" destId="{369BE207-B782-4A29-A1FE-FDB6770FA754}" srcOrd="0" destOrd="0" presId="urn:microsoft.com/office/officeart/2005/8/layout/hierarchy2"/>
    <dgm:cxn modelId="{A85A65E9-C94E-4FF3-B350-0B19A1701019}" type="presOf" srcId="{9CDC5A97-DB5D-44AF-A492-D1FDAEB6434F}" destId="{B04BAC3C-F511-48B9-BE2F-25F135C51E5A}" srcOrd="0" destOrd="0" presId="urn:microsoft.com/office/officeart/2005/8/layout/hierarchy2"/>
    <dgm:cxn modelId="{1FE3DEEC-AC7A-4D1C-9CA8-9BC24A36880D}" srcId="{EF9DA69D-66CB-4BE6-AA35-D824F963ACD4}" destId="{B9F34C6A-8FF8-4514-975C-65678A580180}" srcOrd="0" destOrd="0" parTransId="{9B661F6C-3C59-40DC-8F17-A1A0B7A33155}" sibTransId="{52E7F573-A4C1-43FF-AAF4-6041D262FD5F}"/>
    <dgm:cxn modelId="{1A8E96F3-9B83-4185-9EB9-6CACC97738C5}" type="presOf" srcId="{FD710333-5842-4376-AFC3-5695216701D9}" destId="{9D8D1FB9-CE82-4B3D-9927-C33E7749ED59}" srcOrd="0" destOrd="0" presId="urn:microsoft.com/office/officeart/2005/8/layout/hierarchy2"/>
    <dgm:cxn modelId="{DE4983FE-7DA8-4F4A-93C9-CBE4AE709C0E}" srcId="{3A57BE11-5347-41CC-87B4-3936BBF6308C}" destId="{C3691191-E1A6-4D41-9A9C-6AD979A537B8}" srcOrd="0" destOrd="0" parTransId="{9451F78D-311B-436C-81FD-E949A73A4AF4}" sibTransId="{EC0AACF1-3249-466F-AD7E-DE17C92EF9B0}"/>
    <dgm:cxn modelId="{2DF581FF-C4D6-496E-95BA-256BEF3D4776}" type="presOf" srcId="{CC21642A-131A-4160-BA33-547080D730C7}" destId="{192A6039-4535-47B5-A5B3-F7D278C13411}" srcOrd="0" destOrd="0" presId="urn:microsoft.com/office/officeart/2005/8/layout/hierarchy2"/>
    <dgm:cxn modelId="{B2A5E8FF-580D-4AA1-B5CC-4D313D34BA9F}" type="presOf" srcId="{CC1E9D4C-38EE-499C-B610-F692F4D9E6CA}" destId="{200906AF-3D15-491B-9484-AC2895449480}" srcOrd="1" destOrd="0" presId="urn:microsoft.com/office/officeart/2005/8/layout/hierarchy2"/>
    <dgm:cxn modelId="{462C9AF8-58B1-4476-AEAD-03F427EB6F52}" type="presParOf" srcId="{B04BAC3C-F511-48B9-BE2F-25F135C51E5A}" destId="{4326174D-1745-4758-8007-EB8CA7B44990}" srcOrd="0" destOrd="0" presId="urn:microsoft.com/office/officeart/2005/8/layout/hierarchy2"/>
    <dgm:cxn modelId="{BFF13A77-8C20-4B9E-B8EE-FB315AA8B35D}" type="presParOf" srcId="{4326174D-1745-4758-8007-EB8CA7B44990}" destId="{9D8D1FB9-CE82-4B3D-9927-C33E7749ED59}" srcOrd="0" destOrd="0" presId="urn:microsoft.com/office/officeart/2005/8/layout/hierarchy2"/>
    <dgm:cxn modelId="{2418EEB6-92CE-45DE-9157-56083FB7D9FE}" type="presParOf" srcId="{4326174D-1745-4758-8007-EB8CA7B44990}" destId="{D3806DBB-D8AD-4C41-ACD7-F0458D67EAF9}" srcOrd="1" destOrd="0" presId="urn:microsoft.com/office/officeart/2005/8/layout/hierarchy2"/>
    <dgm:cxn modelId="{59D2C925-C7C4-40D8-8BC8-24998AC03EFA}" type="presParOf" srcId="{D3806DBB-D8AD-4C41-ACD7-F0458D67EAF9}" destId="{F99E5925-AEB8-499C-8DBD-35166660C0A8}" srcOrd="0" destOrd="0" presId="urn:microsoft.com/office/officeart/2005/8/layout/hierarchy2"/>
    <dgm:cxn modelId="{1514A563-A8BB-409C-8C99-E493A7916BB1}" type="presParOf" srcId="{F99E5925-AEB8-499C-8DBD-35166660C0A8}" destId="{5B20EDA0-C3AA-4CB4-96FD-E750B313F107}" srcOrd="0" destOrd="0" presId="urn:microsoft.com/office/officeart/2005/8/layout/hierarchy2"/>
    <dgm:cxn modelId="{19B283D6-92E0-46CC-8249-73CB2152AF10}" type="presParOf" srcId="{D3806DBB-D8AD-4C41-ACD7-F0458D67EAF9}" destId="{68D0CC33-6D21-4A30-BDEA-A313656B8CF6}" srcOrd="1" destOrd="0" presId="urn:microsoft.com/office/officeart/2005/8/layout/hierarchy2"/>
    <dgm:cxn modelId="{7A30E1AF-6DF0-435F-8FCB-496538394D59}" type="presParOf" srcId="{68D0CC33-6D21-4A30-BDEA-A313656B8CF6}" destId="{07D50213-0C9A-4DB1-9847-CE2C031CF4EA}" srcOrd="0" destOrd="0" presId="urn:microsoft.com/office/officeart/2005/8/layout/hierarchy2"/>
    <dgm:cxn modelId="{6582D0D5-D34A-4088-86C6-0CEA7E27A817}" type="presParOf" srcId="{68D0CC33-6D21-4A30-BDEA-A313656B8CF6}" destId="{B707ED47-A989-425D-9A4E-4AEF0C8B8AEB}" srcOrd="1" destOrd="0" presId="urn:microsoft.com/office/officeart/2005/8/layout/hierarchy2"/>
    <dgm:cxn modelId="{AFBA85C5-A663-4023-A3AD-8F46DED48066}" type="presParOf" srcId="{B707ED47-A989-425D-9A4E-4AEF0C8B8AEB}" destId="{2A87F39D-FDEC-4071-BA65-ECA72BC551DD}" srcOrd="0" destOrd="0" presId="urn:microsoft.com/office/officeart/2005/8/layout/hierarchy2"/>
    <dgm:cxn modelId="{E50C7ECF-11EA-419A-84B4-AFC68B101126}" type="presParOf" srcId="{2A87F39D-FDEC-4071-BA65-ECA72BC551DD}" destId="{D39644CF-3293-44B1-AE51-435065F9B34B}" srcOrd="0" destOrd="0" presId="urn:microsoft.com/office/officeart/2005/8/layout/hierarchy2"/>
    <dgm:cxn modelId="{83274E27-04CF-4FF9-8A56-E18E84FF5236}" type="presParOf" srcId="{B707ED47-A989-425D-9A4E-4AEF0C8B8AEB}" destId="{CE190A05-A52A-4EFF-A744-F38B684E34BA}" srcOrd="1" destOrd="0" presId="urn:microsoft.com/office/officeart/2005/8/layout/hierarchy2"/>
    <dgm:cxn modelId="{2CCCF6E7-9395-4699-9D57-E4FF31107374}" type="presParOf" srcId="{CE190A05-A52A-4EFF-A744-F38B684E34BA}" destId="{ECF5B757-36B6-4896-B077-AFF8F05D72E0}" srcOrd="0" destOrd="0" presId="urn:microsoft.com/office/officeart/2005/8/layout/hierarchy2"/>
    <dgm:cxn modelId="{B123CACA-638C-4D0A-BB4D-38B83A26C64D}" type="presParOf" srcId="{CE190A05-A52A-4EFF-A744-F38B684E34BA}" destId="{1B2356A7-ED96-4DC1-A1CC-07DA86B6E1B3}" srcOrd="1" destOrd="0" presId="urn:microsoft.com/office/officeart/2005/8/layout/hierarchy2"/>
    <dgm:cxn modelId="{133ADAD9-E598-42C1-AA15-5E02FC9CFDC2}" type="presParOf" srcId="{B707ED47-A989-425D-9A4E-4AEF0C8B8AEB}" destId="{D926949E-904A-4D2E-9E3F-07E648C410D6}" srcOrd="2" destOrd="0" presId="urn:microsoft.com/office/officeart/2005/8/layout/hierarchy2"/>
    <dgm:cxn modelId="{62A1EE31-86A7-4617-9D92-6EC3A7E3843E}" type="presParOf" srcId="{D926949E-904A-4D2E-9E3F-07E648C410D6}" destId="{EC8CDA8C-0CDE-4EDE-9713-7255674BEBCE}" srcOrd="0" destOrd="0" presId="urn:microsoft.com/office/officeart/2005/8/layout/hierarchy2"/>
    <dgm:cxn modelId="{8ACD807D-C771-4E59-B73D-1618D98496AF}" type="presParOf" srcId="{B707ED47-A989-425D-9A4E-4AEF0C8B8AEB}" destId="{4254FA6F-4D1B-4C5F-BFCE-04BDEB7EDF65}" srcOrd="3" destOrd="0" presId="urn:microsoft.com/office/officeart/2005/8/layout/hierarchy2"/>
    <dgm:cxn modelId="{3200125D-AB59-4AAA-9EB3-899E5BC8FEE8}" type="presParOf" srcId="{4254FA6F-4D1B-4C5F-BFCE-04BDEB7EDF65}" destId="{6D6E4910-4275-4F18-AD7F-EE4E9D28C786}" srcOrd="0" destOrd="0" presId="urn:microsoft.com/office/officeart/2005/8/layout/hierarchy2"/>
    <dgm:cxn modelId="{1EF85F3C-BE7D-4655-A8CB-B9595452283D}" type="presParOf" srcId="{4254FA6F-4D1B-4C5F-BFCE-04BDEB7EDF65}" destId="{68ADF8FA-581E-4613-A052-C39751901F03}" srcOrd="1" destOrd="0" presId="urn:microsoft.com/office/officeart/2005/8/layout/hierarchy2"/>
    <dgm:cxn modelId="{E6AFDE21-C0FF-4444-AA99-D4221F6158F9}" type="presParOf" srcId="{D3806DBB-D8AD-4C41-ACD7-F0458D67EAF9}" destId="{B21CB744-E261-4551-85F0-3C08BE1EF223}" srcOrd="2" destOrd="0" presId="urn:microsoft.com/office/officeart/2005/8/layout/hierarchy2"/>
    <dgm:cxn modelId="{4A844AE9-4A09-458E-8247-5D7EA35269D5}" type="presParOf" srcId="{B21CB744-E261-4551-85F0-3C08BE1EF223}" destId="{200906AF-3D15-491B-9484-AC2895449480}" srcOrd="0" destOrd="0" presId="urn:microsoft.com/office/officeart/2005/8/layout/hierarchy2"/>
    <dgm:cxn modelId="{697F1AA9-5EC5-4F85-931A-B9684DB978E5}" type="presParOf" srcId="{D3806DBB-D8AD-4C41-ACD7-F0458D67EAF9}" destId="{D80FCFBD-5C20-4EF6-9682-64E8C7915895}" srcOrd="3" destOrd="0" presId="urn:microsoft.com/office/officeart/2005/8/layout/hierarchy2"/>
    <dgm:cxn modelId="{22BD1FF5-B7BA-4934-ACA0-B932AC8CD973}" type="presParOf" srcId="{D80FCFBD-5C20-4EF6-9682-64E8C7915895}" destId="{F5032AC2-879B-470B-81AA-DC4E742B8690}" srcOrd="0" destOrd="0" presId="urn:microsoft.com/office/officeart/2005/8/layout/hierarchy2"/>
    <dgm:cxn modelId="{94264770-797F-4978-922D-8B43C4299BF0}" type="presParOf" srcId="{D80FCFBD-5C20-4EF6-9682-64E8C7915895}" destId="{13428F53-3722-4012-95A6-C553E23741A2}" srcOrd="1" destOrd="0" presId="urn:microsoft.com/office/officeart/2005/8/layout/hierarchy2"/>
    <dgm:cxn modelId="{73E64EBD-5E41-436F-8139-1295604A78D2}" type="presParOf" srcId="{13428F53-3722-4012-95A6-C553E23741A2}" destId="{C1A67058-D20D-4646-BC13-389809D4B3F6}" srcOrd="0" destOrd="0" presId="urn:microsoft.com/office/officeart/2005/8/layout/hierarchy2"/>
    <dgm:cxn modelId="{AE75C2E3-98C1-4135-AEBC-CE05C43348B7}" type="presParOf" srcId="{C1A67058-D20D-4646-BC13-389809D4B3F6}" destId="{73A9BD00-BDE7-42C9-AF39-B3FCC222AA4D}" srcOrd="0" destOrd="0" presId="urn:microsoft.com/office/officeart/2005/8/layout/hierarchy2"/>
    <dgm:cxn modelId="{105067CA-1736-4FEE-AC20-4F0464EB8BF5}" type="presParOf" srcId="{13428F53-3722-4012-95A6-C553E23741A2}" destId="{BFBA656D-E01D-4194-8B4A-9D07EF646B4B}" srcOrd="1" destOrd="0" presId="urn:microsoft.com/office/officeart/2005/8/layout/hierarchy2"/>
    <dgm:cxn modelId="{CBAA2B87-78CB-4711-990E-8F63F2D79C73}" type="presParOf" srcId="{BFBA656D-E01D-4194-8B4A-9D07EF646B4B}" destId="{C63C7B02-31D5-476C-8360-DCD5FBC5695D}" srcOrd="0" destOrd="0" presId="urn:microsoft.com/office/officeart/2005/8/layout/hierarchy2"/>
    <dgm:cxn modelId="{706B4B16-DF13-4467-A809-ECA05BE7B811}" type="presParOf" srcId="{BFBA656D-E01D-4194-8B4A-9D07EF646B4B}" destId="{56547CDD-B990-4427-81E1-A6EAB6FCAEF9}" srcOrd="1" destOrd="0" presId="urn:microsoft.com/office/officeart/2005/8/layout/hierarchy2"/>
    <dgm:cxn modelId="{6D81E77A-8758-4F1C-89D7-0E71DE0F26F6}" type="presParOf" srcId="{13428F53-3722-4012-95A6-C553E23741A2}" destId="{369BE207-B782-4A29-A1FE-FDB6770FA754}" srcOrd="2" destOrd="0" presId="urn:microsoft.com/office/officeart/2005/8/layout/hierarchy2"/>
    <dgm:cxn modelId="{5E9994E1-7A49-4A67-A1F4-E98D2DFBD4F8}" type="presParOf" srcId="{369BE207-B782-4A29-A1FE-FDB6770FA754}" destId="{B217F809-EB2B-40E2-96AC-B218E915259E}" srcOrd="0" destOrd="0" presId="urn:microsoft.com/office/officeart/2005/8/layout/hierarchy2"/>
    <dgm:cxn modelId="{3B227105-5B99-4A38-8555-0C5BF31C5BB4}" type="presParOf" srcId="{13428F53-3722-4012-95A6-C553E23741A2}" destId="{A4B1EC64-DA48-4B5D-8BB4-4EBBB0D8416A}" srcOrd="3" destOrd="0" presId="urn:microsoft.com/office/officeart/2005/8/layout/hierarchy2"/>
    <dgm:cxn modelId="{F34A3BC3-67CF-4DF6-A91B-06C6D0D8E3C2}" type="presParOf" srcId="{A4B1EC64-DA48-4B5D-8BB4-4EBBB0D8416A}" destId="{192A6039-4535-47B5-A5B3-F7D278C13411}" srcOrd="0" destOrd="0" presId="urn:microsoft.com/office/officeart/2005/8/layout/hierarchy2"/>
    <dgm:cxn modelId="{1C4A9C2B-5C75-4ED8-A1A5-4B9D8FC91BE8}" type="presParOf" srcId="{A4B1EC64-DA48-4B5D-8BB4-4EBBB0D8416A}" destId="{F8806AC4-912F-4B2C-82EF-297CB9FFC981}"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B5725BCE-ECB7-47E8-B94E-1A2A40C7AF3B}" type="doc">
      <dgm:prSet loTypeId="urn:microsoft.com/office/officeart/2005/8/layout/list1" loCatId="list" qsTypeId="urn:microsoft.com/office/officeart/2005/8/quickstyle/simple1" qsCatId="simple" csTypeId="urn:microsoft.com/office/officeart/2005/8/colors/colorful4" csCatId="colorful" phldr="1"/>
      <dgm:spPr/>
      <dgm:t>
        <a:bodyPr/>
        <a:lstStyle/>
        <a:p>
          <a:endParaRPr lang="zh-CN" altLang="en-US"/>
        </a:p>
      </dgm:t>
    </dgm:pt>
    <dgm:pt modelId="{CCAD76CB-467E-4D51-A650-2542AF9A838D}">
      <dgm:prSet phldrT="[文本]" custT="1"/>
      <dgm:spPr/>
      <dgm:t>
        <a:bodyPr/>
        <a:lstStyle/>
        <a:p>
          <a:r>
            <a:rPr lang="zh-CN" altLang="en-US" sz="2000" dirty="0"/>
            <a:t>应急计划（威胁或机会）</a:t>
          </a:r>
        </a:p>
      </dgm:t>
    </dgm:pt>
    <dgm:pt modelId="{8076F674-5CAA-4960-A68A-AA9F67026B5C}" type="parTrans" cxnId="{98691268-5E08-4956-BF08-5265B1962F78}">
      <dgm:prSet/>
      <dgm:spPr/>
      <dgm:t>
        <a:bodyPr/>
        <a:lstStyle/>
        <a:p>
          <a:endParaRPr lang="zh-CN" altLang="en-US" sz="2800"/>
        </a:p>
      </dgm:t>
    </dgm:pt>
    <dgm:pt modelId="{E17CB0CD-3A7A-464D-B330-4DCB3FC1CE1A}" type="sibTrans" cxnId="{98691268-5E08-4956-BF08-5265B1962F78}">
      <dgm:prSet/>
      <dgm:spPr/>
      <dgm:t>
        <a:bodyPr/>
        <a:lstStyle/>
        <a:p>
          <a:endParaRPr lang="zh-CN" altLang="en-US" sz="2800"/>
        </a:p>
      </dgm:t>
    </dgm:pt>
    <dgm:pt modelId="{0E82A4C3-3A2F-44D0-BF02-B06B3A515F12}">
      <dgm:prSet phldrT="[文本]" custT="1"/>
      <dgm:spPr/>
      <dgm:t>
        <a:bodyPr/>
        <a:lstStyle/>
        <a:p>
          <a:r>
            <a:rPr lang="zh-CN" altLang="en-US" sz="1800" dirty="0"/>
            <a:t>当风险实际发生时，</a:t>
          </a:r>
          <a:r>
            <a:rPr lang="zh-CN" altLang="en-US" sz="1800" b="1" dirty="0"/>
            <a:t>采取预先确定的措施</a:t>
          </a:r>
        </a:p>
      </dgm:t>
    </dgm:pt>
    <dgm:pt modelId="{9038E857-95AD-4A8C-BFB7-E9A02D2F6A36}" type="parTrans" cxnId="{7B4A485A-6C60-4C9E-975A-13C862BA822D}">
      <dgm:prSet/>
      <dgm:spPr/>
      <dgm:t>
        <a:bodyPr/>
        <a:lstStyle/>
        <a:p>
          <a:endParaRPr lang="zh-CN" altLang="en-US" sz="2800"/>
        </a:p>
      </dgm:t>
    </dgm:pt>
    <dgm:pt modelId="{7AAF590A-895E-49B0-B06B-D92A57A01BA3}" type="sibTrans" cxnId="{7B4A485A-6C60-4C9E-975A-13C862BA822D}">
      <dgm:prSet/>
      <dgm:spPr/>
      <dgm:t>
        <a:bodyPr/>
        <a:lstStyle/>
        <a:p>
          <a:endParaRPr lang="zh-CN" altLang="en-US" sz="2800"/>
        </a:p>
      </dgm:t>
    </dgm:pt>
    <dgm:pt modelId="{0D9C27CC-D1B0-47E2-9A9E-8D2C3FBEF6AE}">
      <dgm:prSet phldrT="[文本]" custT="1"/>
      <dgm:spPr/>
      <dgm:t>
        <a:bodyPr/>
        <a:lstStyle/>
        <a:p>
          <a:r>
            <a:rPr lang="zh-CN" altLang="en-US" sz="2000" dirty="0"/>
            <a:t>弹回计划（威胁或机会）</a:t>
          </a:r>
        </a:p>
      </dgm:t>
    </dgm:pt>
    <dgm:pt modelId="{2FD5EAFB-3421-468E-97E4-7E6A735236E3}" type="parTrans" cxnId="{98528B2D-7360-42C7-816D-D3D17262E902}">
      <dgm:prSet/>
      <dgm:spPr/>
      <dgm:t>
        <a:bodyPr/>
        <a:lstStyle/>
        <a:p>
          <a:endParaRPr lang="zh-CN" altLang="en-US" sz="2800"/>
        </a:p>
      </dgm:t>
    </dgm:pt>
    <dgm:pt modelId="{C7F98C81-DF2E-40AF-9A5D-0890E011C91F}" type="sibTrans" cxnId="{98528B2D-7360-42C7-816D-D3D17262E902}">
      <dgm:prSet/>
      <dgm:spPr/>
      <dgm:t>
        <a:bodyPr/>
        <a:lstStyle/>
        <a:p>
          <a:endParaRPr lang="zh-CN" altLang="en-US" sz="2800"/>
        </a:p>
      </dgm:t>
    </dgm:pt>
    <dgm:pt modelId="{28A52BD0-B395-428D-95EB-FDBCBE942EFF}">
      <dgm:prSet phldrT="[文本]" custT="1"/>
      <dgm:spPr/>
      <dgm:t>
        <a:bodyPr/>
        <a:lstStyle/>
        <a:p>
          <a:r>
            <a:rPr lang="zh-CN" altLang="en-US" sz="1800" dirty="0"/>
            <a:t>应急计划不起作用时，</a:t>
          </a:r>
          <a:r>
            <a:rPr lang="zh-CN" altLang="en-US" sz="1800" b="1" dirty="0"/>
            <a:t>启动备用计划</a:t>
          </a:r>
          <a:endParaRPr lang="zh-CN" altLang="en-US" sz="2000" b="1" dirty="0"/>
        </a:p>
      </dgm:t>
    </dgm:pt>
    <dgm:pt modelId="{85F92F56-4F5C-40B2-AEFE-731A697AF9CE}" type="parTrans" cxnId="{03D8392D-6B5E-4A08-90AA-146594189BEE}">
      <dgm:prSet/>
      <dgm:spPr/>
      <dgm:t>
        <a:bodyPr/>
        <a:lstStyle/>
        <a:p>
          <a:endParaRPr lang="zh-CN" altLang="en-US"/>
        </a:p>
      </dgm:t>
    </dgm:pt>
    <dgm:pt modelId="{78E47CEF-ABBA-491C-97B9-9825305844A8}" type="sibTrans" cxnId="{03D8392D-6B5E-4A08-90AA-146594189BEE}">
      <dgm:prSet/>
      <dgm:spPr/>
      <dgm:t>
        <a:bodyPr/>
        <a:lstStyle/>
        <a:p>
          <a:endParaRPr lang="zh-CN" altLang="en-US"/>
        </a:p>
      </dgm:t>
    </dgm:pt>
    <dgm:pt modelId="{F3EA6CE3-9A83-46DB-940B-25B0AA093119}">
      <dgm:prSet phldrT="[文本]" custT="1"/>
      <dgm:spPr/>
      <dgm:t>
        <a:bodyPr/>
        <a:lstStyle/>
        <a:p>
          <a:r>
            <a:rPr lang="zh-CN" altLang="en-US" sz="2000" dirty="0"/>
            <a:t>权变措施（威胁）</a:t>
          </a:r>
        </a:p>
      </dgm:t>
    </dgm:pt>
    <dgm:pt modelId="{23B35961-7C72-4C81-ADE2-DEBE0E5DE2CB}" type="parTrans" cxnId="{2000FF03-CD8A-4395-A4F0-1B12F2E970FD}">
      <dgm:prSet/>
      <dgm:spPr/>
      <dgm:t>
        <a:bodyPr/>
        <a:lstStyle/>
        <a:p>
          <a:endParaRPr lang="zh-CN" altLang="en-US"/>
        </a:p>
      </dgm:t>
    </dgm:pt>
    <dgm:pt modelId="{ACEC98B6-F505-421E-A7BC-5D7E42A23D14}" type="sibTrans" cxnId="{2000FF03-CD8A-4395-A4F0-1B12F2E970FD}">
      <dgm:prSet/>
      <dgm:spPr/>
      <dgm:t>
        <a:bodyPr/>
        <a:lstStyle/>
        <a:p>
          <a:endParaRPr lang="zh-CN" altLang="en-US"/>
        </a:p>
      </dgm:t>
    </dgm:pt>
    <dgm:pt modelId="{A5E51F67-B25B-4C90-9897-66A65D77DCDE}">
      <dgm:prSet phldrT="[文本]" custT="1"/>
      <dgm:spPr/>
      <dgm:t>
        <a:bodyPr/>
        <a:lstStyle/>
        <a:p>
          <a:r>
            <a:rPr lang="zh-CN" altLang="en-US" sz="2000" dirty="0"/>
            <a:t>为处理非识别、未分析的风险，</a:t>
          </a:r>
          <a:r>
            <a:rPr lang="zh-CN" altLang="en-US" sz="2000" b="1" dirty="0"/>
            <a:t>采用的紧急措施（使用管理储备）</a:t>
          </a:r>
        </a:p>
      </dgm:t>
    </dgm:pt>
    <dgm:pt modelId="{65068E14-35AF-4A9C-8D32-BD0D4C275678}" type="parTrans" cxnId="{D3B4E001-5B6E-442A-B638-92466F076129}">
      <dgm:prSet/>
      <dgm:spPr/>
      <dgm:t>
        <a:bodyPr/>
        <a:lstStyle/>
        <a:p>
          <a:endParaRPr lang="zh-CN" altLang="en-US"/>
        </a:p>
      </dgm:t>
    </dgm:pt>
    <dgm:pt modelId="{AD41F340-C4B2-4B77-9F1F-B48F533D3CA5}" type="sibTrans" cxnId="{D3B4E001-5B6E-442A-B638-92466F076129}">
      <dgm:prSet/>
      <dgm:spPr/>
      <dgm:t>
        <a:bodyPr/>
        <a:lstStyle/>
        <a:p>
          <a:endParaRPr lang="zh-CN" altLang="en-US"/>
        </a:p>
      </dgm:t>
    </dgm:pt>
    <dgm:pt modelId="{C30D2328-2A6A-48C7-892E-E31EB5CD79BD}" type="pres">
      <dgm:prSet presAssocID="{B5725BCE-ECB7-47E8-B94E-1A2A40C7AF3B}" presName="linear" presStyleCnt="0">
        <dgm:presLayoutVars>
          <dgm:dir/>
          <dgm:animLvl val="lvl"/>
          <dgm:resizeHandles val="exact"/>
        </dgm:presLayoutVars>
      </dgm:prSet>
      <dgm:spPr/>
    </dgm:pt>
    <dgm:pt modelId="{4BA755E0-ED20-4496-B645-DBB01FC6E603}" type="pres">
      <dgm:prSet presAssocID="{CCAD76CB-467E-4D51-A650-2542AF9A838D}" presName="parentLin" presStyleCnt="0"/>
      <dgm:spPr/>
    </dgm:pt>
    <dgm:pt modelId="{A8AFB6B9-8DA4-4C5E-B2C8-B9DE22B31B83}" type="pres">
      <dgm:prSet presAssocID="{CCAD76CB-467E-4D51-A650-2542AF9A838D}" presName="parentLeftMargin" presStyleLbl="node1" presStyleIdx="0" presStyleCnt="3"/>
      <dgm:spPr/>
    </dgm:pt>
    <dgm:pt modelId="{D1F8506B-F335-4ECC-B0DA-34F2DED5FBFF}" type="pres">
      <dgm:prSet presAssocID="{CCAD76CB-467E-4D51-A650-2542AF9A838D}" presName="parentText" presStyleLbl="node1" presStyleIdx="0" presStyleCnt="3" custScaleX="74396" custScaleY="90322">
        <dgm:presLayoutVars>
          <dgm:chMax val="0"/>
          <dgm:bulletEnabled val="1"/>
        </dgm:presLayoutVars>
      </dgm:prSet>
      <dgm:spPr/>
    </dgm:pt>
    <dgm:pt modelId="{F17D8D62-47CD-4704-A896-CF77ABAB932F}" type="pres">
      <dgm:prSet presAssocID="{CCAD76CB-467E-4D51-A650-2542AF9A838D}" presName="negativeSpace" presStyleCnt="0"/>
      <dgm:spPr/>
    </dgm:pt>
    <dgm:pt modelId="{9372CF6E-9CE6-4AB8-88C9-2D3FA29AB348}" type="pres">
      <dgm:prSet presAssocID="{CCAD76CB-467E-4D51-A650-2542AF9A838D}" presName="childText" presStyleLbl="conFgAcc1" presStyleIdx="0" presStyleCnt="3">
        <dgm:presLayoutVars>
          <dgm:bulletEnabled val="1"/>
        </dgm:presLayoutVars>
      </dgm:prSet>
      <dgm:spPr/>
    </dgm:pt>
    <dgm:pt modelId="{EC040E76-E276-41F8-A668-1F59DABC058F}" type="pres">
      <dgm:prSet presAssocID="{E17CB0CD-3A7A-464D-B330-4DCB3FC1CE1A}" presName="spaceBetweenRectangles" presStyleCnt="0"/>
      <dgm:spPr/>
    </dgm:pt>
    <dgm:pt modelId="{ED4CBB36-25DD-4CB4-9693-8A21B964067B}" type="pres">
      <dgm:prSet presAssocID="{0D9C27CC-D1B0-47E2-9A9E-8D2C3FBEF6AE}" presName="parentLin" presStyleCnt="0"/>
      <dgm:spPr/>
    </dgm:pt>
    <dgm:pt modelId="{3846EE00-3516-4E57-8CBF-59C692568819}" type="pres">
      <dgm:prSet presAssocID="{0D9C27CC-D1B0-47E2-9A9E-8D2C3FBEF6AE}" presName="parentLeftMargin" presStyleLbl="node1" presStyleIdx="0" presStyleCnt="3"/>
      <dgm:spPr/>
    </dgm:pt>
    <dgm:pt modelId="{66195583-0160-4F1B-A583-415ABBCB5534}" type="pres">
      <dgm:prSet presAssocID="{0D9C27CC-D1B0-47E2-9A9E-8D2C3FBEF6AE}" presName="parentText" presStyleLbl="node1" presStyleIdx="1" presStyleCnt="3" custScaleX="74396" custScaleY="90827">
        <dgm:presLayoutVars>
          <dgm:chMax val="0"/>
          <dgm:bulletEnabled val="1"/>
        </dgm:presLayoutVars>
      </dgm:prSet>
      <dgm:spPr/>
    </dgm:pt>
    <dgm:pt modelId="{38CFEA05-1629-452A-878A-FAF186622445}" type="pres">
      <dgm:prSet presAssocID="{0D9C27CC-D1B0-47E2-9A9E-8D2C3FBEF6AE}" presName="negativeSpace" presStyleCnt="0"/>
      <dgm:spPr/>
    </dgm:pt>
    <dgm:pt modelId="{046771B0-D03B-4CAA-B35A-5B5B73560EE6}" type="pres">
      <dgm:prSet presAssocID="{0D9C27CC-D1B0-47E2-9A9E-8D2C3FBEF6AE}" presName="childText" presStyleLbl="conFgAcc1" presStyleIdx="1" presStyleCnt="3" custLinFactNeighborX="4065" custLinFactNeighborY="-1333">
        <dgm:presLayoutVars>
          <dgm:bulletEnabled val="1"/>
        </dgm:presLayoutVars>
      </dgm:prSet>
      <dgm:spPr/>
    </dgm:pt>
    <dgm:pt modelId="{98E86CE9-1A8C-4079-8B3F-FE1DEAFC59AE}" type="pres">
      <dgm:prSet presAssocID="{C7F98C81-DF2E-40AF-9A5D-0890E011C91F}" presName="spaceBetweenRectangles" presStyleCnt="0"/>
      <dgm:spPr/>
    </dgm:pt>
    <dgm:pt modelId="{2DF01ED0-1758-44D1-8B11-99D24D2CDDC2}" type="pres">
      <dgm:prSet presAssocID="{F3EA6CE3-9A83-46DB-940B-25B0AA093119}" presName="parentLin" presStyleCnt="0"/>
      <dgm:spPr/>
    </dgm:pt>
    <dgm:pt modelId="{5C314618-A4EA-4785-8021-284988F6B9D0}" type="pres">
      <dgm:prSet presAssocID="{F3EA6CE3-9A83-46DB-940B-25B0AA093119}" presName="parentLeftMargin" presStyleLbl="node1" presStyleIdx="1" presStyleCnt="3"/>
      <dgm:spPr/>
    </dgm:pt>
    <dgm:pt modelId="{309264A0-E399-40C1-8599-05A8A49B71D7}" type="pres">
      <dgm:prSet presAssocID="{F3EA6CE3-9A83-46DB-940B-25B0AA093119}" presName="parentText" presStyleLbl="node1" presStyleIdx="2" presStyleCnt="3" custScaleX="74396">
        <dgm:presLayoutVars>
          <dgm:chMax val="0"/>
          <dgm:bulletEnabled val="1"/>
        </dgm:presLayoutVars>
      </dgm:prSet>
      <dgm:spPr/>
    </dgm:pt>
    <dgm:pt modelId="{89A77857-D876-49DE-99A2-3E378FC8EB56}" type="pres">
      <dgm:prSet presAssocID="{F3EA6CE3-9A83-46DB-940B-25B0AA093119}" presName="negativeSpace" presStyleCnt="0"/>
      <dgm:spPr/>
    </dgm:pt>
    <dgm:pt modelId="{2464B52B-E0A3-453E-B653-77D0ECC83EBD}" type="pres">
      <dgm:prSet presAssocID="{F3EA6CE3-9A83-46DB-940B-25B0AA093119}" presName="childText" presStyleLbl="conFgAcc1" presStyleIdx="2" presStyleCnt="3">
        <dgm:presLayoutVars>
          <dgm:bulletEnabled val="1"/>
        </dgm:presLayoutVars>
      </dgm:prSet>
      <dgm:spPr/>
    </dgm:pt>
  </dgm:ptLst>
  <dgm:cxnLst>
    <dgm:cxn modelId="{476F8E00-984E-4B8D-8697-C5CE1C30D4C4}" type="presOf" srcId="{0D9C27CC-D1B0-47E2-9A9E-8D2C3FBEF6AE}" destId="{3846EE00-3516-4E57-8CBF-59C692568819}" srcOrd="0" destOrd="0" presId="urn:microsoft.com/office/officeart/2005/8/layout/list1"/>
    <dgm:cxn modelId="{D3B4E001-5B6E-442A-B638-92466F076129}" srcId="{F3EA6CE3-9A83-46DB-940B-25B0AA093119}" destId="{A5E51F67-B25B-4C90-9897-66A65D77DCDE}" srcOrd="0" destOrd="0" parTransId="{65068E14-35AF-4A9C-8D32-BD0D4C275678}" sibTransId="{AD41F340-C4B2-4B77-9F1F-B48F533D3CA5}"/>
    <dgm:cxn modelId="{2000FF03-CD8A-4395-A4F0-1B12F2E970FD}" srcId="{B5725BCE-ECB7-47E8-B94E-1A2A40C7AF3B}" destId="{F3EA6CE3-9A83-46DB-940B-25B0AA093119}" srcOrd="2" destOrd="0" parTransId="{23B35961-7C72-4C81-ADE2-DEBE0E5DE2CB}" sibTransId="{ACEC98B6-F505-421E-A7BC-5D7E42A23D14}"/>
    <dgm:cxn modelId="{4577BD2A-076B-442D-A5FD-3E18BC39EB1E}" type="presOf" srcId="{CCAD76CB-467E-4D51-A650-2542AF9A838D}" destId="{D1F8506B-F335-4ECC-B0DA-34F2DED5FBFF}" srcOrd="1" destOrd="0" presId="urn:microsoft.com/office/officeart/2005/8/layout/list1"/>
    <dgm:cxn modelId="{03D8392D-6B5E-4A08-90AA-146594189BEE}" srcId="{0D9C27CC-D1B0-47E2-9A9E-8D2C3FBEF6AE}" destId="{28A52BD0-B395-428D-95EB-FDBCBE942EFF}" srcOrd="0" destOrd="0" parTransId="{85F92F56-4F5C-40B2-AEFE-731A697AF9CE}" sibTransId="{78E47CEF-ABBA-491C-97B9-9825305844A8}"/>
    <dgm:cxn modelId="{98528B2D-7360-42C7-816D-D3D17262E902}" srcId="{B5725BCE-ECB7-47E8-B94E-1A2A40C7AF3B}" destId="{0D9C27CC-D1B0-47E2-9A9E-8D2C3FBEF6AE}" srcOrd="1" destOrd="0" parTransId="{2FD5EAFB-3421-468E-97E4-7E6A735236E3}" sibTransId="{C7F98C81-DF2E-40AF-9A5D-0890E011C91F}"/>
    <dgm:cxn modelId="{9C394E63-7F5A-404D-9B0F-11F3ECD70030}" type="presOf" srcId="{0E82A4C3-3A2F-44D0-BF02-B06B3A515F12}" destId="{9372CF6E-9CE6-4AB8-88C9-2D3FA29AB348}" srcOrd="0" destOrd="0" presId="urn:microsoft.com/office/officeart/2005/8/layout/list1"/>
    <dgm:cxn modelId="{98691268-5E08-4956-BF08-5265B1962F78}" srcId="{B5725BCE-ECB7-47E8-B94E-1A2A40C7AF3B}" destId="{CCAD76CB-467E-4D51-A650-2542AF9A838D}" srcOrd="0" destOrd="0" parTransId="{8076F674-5CAA-4960-A68A-AA9F67026B5C}" sibTransId="{E17CB0CD-3A7A-464D-B330-4DCB3FC1CE1A}"/>
    <dgm:cxn modelId="{7B4A485A-6C60-4C9E-975A-13C862BA822D}" srcId="{CCAD76CB-467E-4D51-A650-2542AF9A838D}" destId="{0E82A4C3-3A2F-44D0-BF02-B06B3A515F12}" srcOrd="0" destOrd="0" parTransId="{9038E857-95AD-4A8C-BFB7-E9A02D2F6A36}" sibTransId="{7AAF590A-895E-49B0-B06B-D92A57A01BA3}"/>
    <dgm:cxn modelId="{06356981-F5D5-4343-B2CD-BCB6C455F41D}" type="presOf" srcId="{F3EA6CE3-9A83-46DB-940B-25B0AA093119}" destId="{5C314618-A4EA-4785-8021-284988F6B9D0}" srcOrd="0" destOrd="0" presId="urn:microsoft.com/office/officeart/2005/8/layout/list1"/>
    <dgm:cxn modelId="{78206888-8D6A-4C78-AC16-2D8ED3A93B45}" type="presOf" srcId="{0D9C27CC-D1B0-47E2-9A9E-8D2C3FBEF6AE}" destId="{66195583-0160-4F1B-A583-415ABBCB5534}" srcOrd="1" destOrd="0" presId="urn:microsoft.com/office/officeart/2005/8/layout/list1"/>
    <dgm:cxn modelId="{8C490897-C641-432F-AB09-F265BFE37338}" type="presOf" srcId="{CCAD76CB-467E-4D51-A650-2542AF9A838D}" destId="{A8AFB6B9-8DA4-4C5E-B2C8-B9DE22B31B83}" srcOrd="0" destOrd="0" presId="urn:microsoft.com/office/officeart/2005/8/layout/list1"/>
    <dgm:cxn modelId="{E94258AA-4CAB-4BF4-AC9B-8CD2AB8D232D}" type="presOf" srcId="{28A52BD0-B395-428D-95EB-FDBCBE942EFF}" destId="{046771B0-D03B-4CAA-B35A-5B5B73560EE6}" srcOrd="0" destOrd="0" presId="urn:microsoft.com/office/officeart/2005/8/layout/list1"/>
    <dgm:cxn modelId="{1816FEB6-DE7E-435E-A262-0CF22509A573}" type="presOf" srcId="{F3EA6CE3-9A83-46DB-940B-25B0AA093119}" destId="{309264A0-E399-40C1-8599-05A8A49B71D7}" srcOrd="1" destOrd="0" presId="urn:microsoft.com/office/officeart/2005/8/layout/list1"/>
    <dgm:cxn modelId="{4EE55FBD-451E-4155-AE7C-BC046216B5E9}" type="presOf" srcId="{B5725BCE-ECB7-47E8-B94E-1A2A40C7AF3B}" destId="{C30D2328-2A6A-48C7-892E-E31EB5CD79BD}" srcOrd="0" destOrd="0" presId="urn:microsoft.com/office/officeart/2005/8/layout/list1"/>
    <dgm:cxn modelId="{DA0B9BF0-2886-4C19-879D-875CD0BEB4EA}" type="presOf" srcId="{A5E51F67-B25B-4C90-9897-66A65D77DCDE}" destId="{2464B52B-E0A3-453E-B653-77D0ECC83EBD}" srcOrd="0" destOrd="0" presId="urn:microsoft.com/office/officeart/2005/8/layout/list1"/>
    <dgm:cxn modelId="{67EC82EA-752C-43E1-8E83-89734736B11B}" type="presParOf" srcId="{C30D2328-2A6A-48C7-892E-E31EB5CD79BD}" destId="{4BA755E0-ED20-4496-B645-DBB01FC6E603}" srcOrd="0" destOrd="0" presId="urn:microsoft.com/office/officeart/2005/8/layout/list1"/>
    <dgm:cxn modelId="{94D32562-7221-4D64-9C4F-E8A9DFE29868}" type="presParOf" srcId="{4BA755E0-ED20-4496-B645-DBB01FC6E603}" destId="{A8AFB6B9-8DA4-4C5E-B2C8-B9DE22B31B83}" srcOrd="0" destOrd="0" presId="urn:microsoft.com/office/officeart/2005/8/layout/list1"/>
    <dgm:cxn modelId="{3033D3BC-13A8-4808-AF5B-4312C80F23DD}" type="presParOf" srcId="{4BA755E0-ED20-4496-B645-DBB01FC6E603}" destId="{D1F8506B-F335-4ECC-B0DA-34F2DED5FBFF}" srcOrd="1" destOrd="0" presId="urn:microsoft.com/office/officeart/2005/8/layout/list1"/>
    <dgm:cxn modelId="{F3E91A77-3BD3-45B1-9FB2-2E161A08773D}" type="presParOf" srcId="{C30D2328-2A6A-48C7-892E-E31EB5CD79BD}" destId="{F17D8D62-47CD-4704-A896-CF77ABAB932F}" srcOrd="1" destOrd="0" presId="urn:microsoft.com/office/officeart/2005/8/layout/list1"/>
    <dgm:cxn modelId="{D3A2EC3C-1139-4E11-ADAE-0E151A413927}" type="presParOf" srcId="{C30D2328-2A6A-48C7-892E-E31EB5CD79BD}" destId="{9372CF6E-9CE6-4AB8-88C9-2D3FA29AB348}" srcOrd="2" destOrd="0" presId="urn:microsoft.com/office/officeart/2005/8/layout/list1"/>
    <dgm:cxn modelId="{63A188FD-D459-4D84-97DA-9A1AABDF6E14}" type="presParOf" srcId="{C30D2328-2A6A-48C7-892E-E31EB5CD79BD}" destId="{EC040E76-E276-41F8-A668-1F59DABC058F}" srcOrd="3" destOrd="0" presId="urn:microsoft.com/office/officeart/2005/8/layout/list1"/>
    <dgm:cxn modelId="{BC5D515B-F38E-46DA-B74F-B2C1E4FA482E}" type="presParOf" srcId="{C30D2328-2A6A-48C7-892E-E31EB5CD79BD}" destId="{ED4CBB36-25DD-4CB4-9693-8A21B964067B}" srcOrd="4" destOrd="0" presId="urn:microsoft.com/office/officeart/2005/8/layout/list1"/>
    <dgm:cxn modelId="{58BACDA0-5357-44B8-AE2C-371E3AAE6246}" type="presParOf" srcId="{ED4CBB36-25DD-4CB4-9693-8A21B964067B}" destId="{3846EE00-3516-4E57-8CBF-59C692568819}" srcOrd="0" destOrd="0" presId="urn:microsoft.com/office/officeart/2005/8/layout/list1"/>
    <dgm:cxn modelId="{9D429EA1-90F8-43AB-AB11-75AFD0FB2DF8}" type="presParOf" srcId="{ED4CBB36-25DD-4CB4-9693-8A21B964067B}" destId="{66195583-0160-4F1B-A583-415ABBCB5534}" srcOrd="1" destOrd="0" presId="urn:microsoft.com/office/officeart/2005/8/layout/list1"/>
    <dgm:cxn modelId="{3865988D-171B-48F2-9FBD-31C5B800617F}" type="presParOf" srcId="{C30D2328-2A6A-48C7-892E-E31EB5CD79BD}" destId="{38CFEA05-1629-452A-878A-FAF186622445}" srcOrd="5" destOrd="0" presId="urn:microsoft.com/office/officeart/2005/8/layout/list1"/>
    <dgm:cxn modelId="{49DD9785-6B07-4BED-9CAB-C63FA3C25525}" type="presParOf" srcId="{C30D2328-2A6A-48C7-892E-E31EB5CD79BD}" destId="{046771B0-D03B-4CAA-B35A-5B5B73560EE6}" srcOrd="6" destOrd="0" presId="urn:microsoft.com/office/officeart/2005/8/layout/list1"/>
    <dgm:cxn modelId="{37886026-4633-4E3D-ADE4-6A1EC7D43B5D}" type="presParOf" srcId="{C30D2328-2A6A-48C7-892E-E31EB5CD79BD}" destId="{98E86CE9-1A8C-4079-8B3F-FE1DEAFC59AE}" srcOrd="7" destOrd="0" presId="urn:microsoft.com/office/officeart/2005/8/layout/list1"/>
    <dgm:cxn modelId="{71007BC3-4C38-43B5-88C3-FBEAC0040E22}" type="presParOf" srcId="{C30D2328-2A6A-48C7-892E-E31EB5CD79BD}" destId="{2DF01ED0-1758-44D1-8B11-99D24D2CDDC2}" srcOrd="8" destOrd="0" presId="urn:microsoft.com/office/officeart/2005/8/layout/list1"/>
    <dgm:cxn modelId="{EDA3AC0F-D36B-4835-8D37-8008DCA0B7FD}" type="presParOf" srcId="{2DF01ED0-1758-44D1-8B11-99D24D2CDDC2}" destId="{5C314618-A4EA-4785-8021-284988F6B9D0}" srcOrd="0" destOrd="0" presId="urn:microsoft.com/office/officeart/2005/8/layout/list1"/>
    <dgm:cxn modelId="{77CE3960-41C5-4503-867C-467E71ED9C2F}" type="presParOf" srcId="{2DF01ED0-1758-44D1-8B11-99D24D2CDDC2}" destId="{309264A0-E399-40C1-8599-05A8A49B71D7}" srcOrd="1" destOrd="0" presId="urn:microsoft.com/office/officeart/2005/8/layout/list1"/>
    <dgm:cxn modelId="{80B58484-26E8-4C40-A02D-C68B049C57CB}" type="presParOf" srcId="{C30D2328-2A6A-48C7-892E-E31EB5CD79BD}" destId="{89A77857-D876-49DE-99A2-3E378FC8EB56}" srcOrd="9" destOrd="0" presId="urn:microsoft.com/office/officeart/2005/8/layout/list1"/>
    <dgm:cxn modelId="{E0BA3B46-EA56-45D9-833A-4EB9A4ECCF85}" type="presParOf" srcId="{C30D2328-2A6A-48C7-892E-E31EB5CD79BD}" destId="{2464B52B-E0A3-453E-B653-77D0ECC83EBD}"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3.xml><?xml version="1.0" encoding="utf-8"?>
<dgm:dataModel xmlns:dgm="http://schemas.openxmlformats.org/drawingml/2006/diagram" xmlns:a="http://schemas.openxmlformats.org/drawingml/2006/main">
  <dgm:ptLst>
    <dgm:pt modelId="{9A5EA5F9-B5F9-4A73-8AD0-9930869C09AB}" type="doc">
      <dgm:prSet loTypeId="urn:microsoft.com/office/officeart/2005/8/layout/process1" loCatId="process" qsTypeId="urn:microsoft.com/office/officeart/2005/8/quickstyle/simple1" qsCatId="simple" csTypeId="urn:microsoft.com/office/officeart/2005/8/colors/accent3_3" csCatId="accent3" phldr="1"/>
      <dgm:spPr/>
    </dgm:pt>
    <dgm:pt modelId="{53398F64-A074-4729-9975-D752E97F4A80}">
      <dgm:prSet phldrT="[文本]" custT="1"/>
      <dgm:spPr/>
      <dgm:t>
        <a:bodyPr/>
        <a:lstStyle/>
        <a:p>
          <a:pPr algn="ctr"/>
          <a:r>
            <a:rPr lang="zh-CN" altLang="en-US" sz="1800" b="1" dirty="0">
              <a:solidFill>
                <a:srgbClr val="FFFF00"/>
              </a:solidFill>
            </a:rPr>
            <a:t>输入</a:t>
          </a:r>
          <a:endParaRPr lang="en-US" altLang="zh-CN" sz="1800" b="1" dirty="0">
            <a:solidFill>
              <a:srgbClr val="FFFF00"/>
            </a:solidFill>
          </a:endParaRPr>
        </a:p>
        <a:p>
          <a:pPr algn="l"/>
          <a:r>
            <a:rPr lang="en-US" altLang="zh-CN" sz="1800" dirty="0"/>
            <a:t>1. </a:t>
          </a:r>
          <a:r>
            <a:rPr lang="zh-CN" altLang="en-US" sz="1800" dirty="0"/>
            <a:t>风险管理计划</a:t>
          </a:r>
          <a:endParaRPr lang="en-US" altLang="zh-CN" sz="1800" dirty="0"/>
        </a:p>
        <a:p>
          <a:pPr algn="l"/>
          <a:r>
            <a:rPr lang="en-US" altLang="zh-CN" sz="1800" dirty="0"/>
            <a:t>2. </a:t>
          </a:r>
          <a:r>
            <a:rPr lang="zh-CN" altLang="en-US" sz="1800" dirty="0"/>
            <a:t>风险登记册</a:t>
          </a:r>
          <a:endParaRPr lang="en-US" altLang="zh-CN" sz="1800" dirty="0"/>
        </a:p>
      </dgm:t>
    </dgm:pt>
    <dgm:pt modelId="{3C43FA13-B578-4D0A-8399-4DA399340D75}" type="parTrans" cxnId="{17045758-51F7-45F7-A29E-7D5C86693AD3}">
      <dgm:prSet/>
      <dgm:spPr/>
      <dgm:t>
        <a:bodyPr/>
        <a:lstStyle/>
        <a:p>
          <a:endParaRPr lang="zh-CN" altLang="en-US" sz="1400"/>
        </a:p>
      </dgm:t>
    </dgm:pt>
    <dgm:pt modelId="{A175531B-4542-4CFF-8846-BD100261BCBE}" type="sibTrans" cxnId="{17045758-51F7-45F7-A29E-7D5C86693AD3}">
      <dgm:prSet custT="1"/>
      <dgm:spPr/>
      <dgm:t>
        <a:bodyPr/>
        <a:lstStyle/>
        <a:p>
          <a:endParaRPr lang="zh-CN" altLang="en-US" sz="1600" dirty="0"/>
        </a:p>
      </dgm:t>
    </dgm:pt>
    <dgm:pt modelId="{1563041D-95F2-444C-8A39-7C5C04774D34}">
      <dgm:prSet phldrT="[文本]" custT="1"/>
      <dgm:spPr/>
      <dgm:t>
        <a:bodyPr/>
        <a:lstStyle/>
        <a:p>
          <a:pPr marL="0" lvl="0" algn="ctr" defTabSz="889000">
            <a:lnSpc>
              <a:spcPct val="100000"/>
            </a:lnSpc>
            <a:spcBef>
              <a:spcPct val="0"/>
            </a:spcBef>
            <a:spcAft>
              <a:spcPts val="0"/>
            </a:spcAft>
            <a:buNone/>
          </a:pPr>
          <a:r>
            <a:rPr lang="zh-CN" altLang="en-US" sz="2000" b="1" kern="1200" dirty="0">
              <a:solidFill>
                <a:srgbClr val="FFFF00"/>
              </a:solidFill>
            </a:rPr>
            <a:t>工具与技术</a:t>
          </a:r>
          <a:endParaRPr lang="en-US" altLang="zh-CN" sz="2000" b="1" kern="1200" dirty="0">
            <a:solidFill>
              <a:srgbClr val="FFFF00"/>
            </a:solidFill>
          </a:endParaRPr>
        </a:p>
        <a:p>
          <a:pPr marL="0" lvl="0" algn="l" defTabSz="889000">
            <a:lnSpc>
              <a:spcPct val="100000"/>
            </a:lnSpc>
            <a:spcBef>
              <a:spcPct val="0"/>
            </a:spcBef>
            <a:spcAft>
              <a:spcPts val="0"/>
            </a:spcAft>
            <a:buNone/>
          </a:pPr>
          <a:r>
            <a:rPr lang="en-US" altLang="zh-CN" sz="2000" b="0" kern="1200" dirty="0">
              <a:solidFill>
                <a:schemeClr val="bg1"/>
              </a:solidFill>
            </a:rPr>
            <a:t>1. </a:t>
          </a:r>
          <a:r>
            <a:rPr lang="zh-CN" altLang="en-US" sz="2000" b="0" kern="1200" dirty="0">
              <a:solidFill>
                <a:schemeClr val="bg1"/>
              </a:solidFill>
            </a:rPr>
            <a:t>专家判断</a:t>
          </a:r>
          <a:endParaRPr lang="en-US" altLang="zh-CN" sz="2000" b="0" kern="1200" dirty="0">
            <a:solidFill>
              <a:schemeClr val="bg1"/>
            </a:solidFill>
          </a:endParaRPr>
        </a:p>
        <a:p>
          <a:pPr marL="0" lvl="0" algn="l" defTabSz="889000">
            <a:lnSpc>
              <a:spcPct val="100000"/>
            </a:lnSpc>
            <a:spcBef>
              <a:spcPct val="0"/>
            </a:spcBef>
            <a:spcAft>
              <a:spcPts val="0"/>
            </a:spcAft>
            <a:buNone/>
          </a:pPr>
          <a:r>
            <a:rPr lang="en-US" altLang="zh-CN" sz="2000" b="0" kern="1200" dirty="0">
              <a:solidFill>
                <a:prstClr val="white"/>
              </a:solidFill>
              <a:latin typeface="Franklin Gothic Medium"/>
              <a:ea typeface="微软雅黑"/>
              <a:cs typeface="+mn-cs"/>
            </a:rPr>
            <a:t>2. </a:t>
          </a:r>
          <a:r>
            <a:rPr lang="zh-CN" altLang="en-US" sz="2000" b="0" kern="1200" dirty="0">
              <a:solidFill>
                <a:prstClr val="white"/>
              </a:solidFill>
              <a:latin typeface="Franklin Gothic Medium"/>
              <a:ea typeface="微软雅黑"/>
              <a:cs typeface="+mn-cs"/>
            </a:rPr>
            <a:t>项目管理信息系统</a:t>
          </a:r>
          <a:endParaRPr lang="en-US" altLang="zh-CN" sz="2000" b="0" kern="1200" dirty="0">
            <a:solidFill>
              <a:prstClr val="white"/>
            </a:solidFill>
            <a:latin typeface="Franklin Gothic Medium"/>
            <a:ea typeface="微软雅黑"/>
            <a:cs typeface="+mn-cs"/>
          </a:endParaRPr>
        </a:p>
        <a:p>
          <a:pPr marL="0" lvl="0" algn="l" defTabSz="889000">
            <a:lnSpc>
              <a:spcPct val="100000"/>
            </a:lnSpc>
            <a:spcBef>
              <a:spcPct val="0"/>
            </a:spcBef>
            <a:spcAft>
              <a:spcPts val="0"/>
            </a:spcAft>
            <a:buNone/>
          </a:pPr>
          <a:r>
            <a:rPr lang="en-US" altLang="zh-CN" sz="2000" b="0" kern="1200" dirty="0">
              <a:solidFill>
                <a:prstClr val="white"/>
              </a:solidFill>
              <a:latin typeface="Franklin Gothic Medium"/>
              <a:ea typeface="微软雅黑"/>
              <a:cs typeface="+mn-cs"/>
            </a:rPr>
            <a:t>3. </a:t>
          </a:r>
          <a:r>
            <a:rPr lang="zh-CN" altLang="en-US" sz="2000" b="0" kern="1200" dirty="0">
              <a:solidFill>
                <a:prstClr val="white"/>
              </a:solidFill>
              <a:latin typeface="Franklin Gothic Medium"/>
              <a:ea typeface="微软雅黑"/>
              <a:cs typeface="+mn-cs"/>
            </a:rPr>
            <a:t>人际关系与团队技能</a:t>
          </a:r>
          <a:r>
            <a:rPr lang="en-US" altLang="zh-CN" sz="2000" b="0" kern="1200" dirty="0">
              <a:solidFill>
                <a:prstClr val="white"/>
              </a:solidFill>
              <a:latin typeface="Franklin Gothic Medium"/>
              <a:ea typeface="微软雅黑"/>
              <a:cs typeface="+mn-cs"/>
            </a:rPr>
            <a:t>-</a:t>
          </a:r>
          <a:r>
            <a:rPr lang="zh-CN" altLang="en-US" sz="2000" b="0" kern="1200" dirty="0">
              <a:solidFill>
                <a:prstClr val="white"/>
              </a:solidFill>
              <a:latin typeface="Franklin Gothic Medium"/>
              <a:ea typeface="微软雅黑"/>
              <a:cs typeface="+mn-cs"/>
            </a:rPr>
            <a:t>影响力</a:t>
          </a:r>
          <a:endParaRPr lang="en-US" altLang="zh-CN" sz="2000" b="0" kern="1200" dirty="0">
            <a:solidFill>
              <a:prstClr val="white"/>
            </a:solidFill>
            <a:latin typeface="Franklin Gothic Medium"/>
            <a:ea typeface="微软雅黑"/>
            <a:cs typeface="+mn-cs"/>
          </a:endParaRPr>
        </a:p>
      </dgm:t>
    </dgm:pt>
    <dgm:pt modelId="{73F3596D-7F00-43B1-B90A-86A35ADFD8FA}" type="parTrans" cxnId="{6155B341-5A94-40F3-8600-8929D794BE5C}">
      <dgm:prSet/>
      <dgm:spPr/>
      <dgm:t>
        <a:bodyPr/>
        <a:lstStyle/>
        <a:p>
          <a:endParaRPr lang="zh-CN" altLang="en-US" sz="1400"/>
        </a:p>
      </dgm:t>
    </dgm:pt>
    <dgm:pt modelId="{833EC2E9-2541-4144-AC4E-5B3F8192061B}" type="sibTrans" cxnId="{6155B341-5A94-40F3-8600-8929D794BE5C}">
      <dgm:prSet custT="1"/>
      <dgm:spPr/>
      <dgm:t>
        <a:bodyPr/>
        <a:lstStyle/>
        <a:p>
          <a:endParaRPr lang="zh-CN" altLang="en-US" sz="1600"/>
        </a:p>
      </dgm:t>
    </dgm:pt>
    <dgm:pt modelId="{0CDCD813-F583-4CC4-B042-0B7DB2D0C407}">
      <dgm:prSet phldrT="[文本]" custT="1"/>
      <dgm:spPr/>
      <dgm:t>
        <a:bodyPr/>
        <a:lstStyle/>
        <a:p>
          <a:pPr algn="ctr"/>
          <a:r>
            <a:rPr lang="zh-CN" altLang="en-US" sz="2000" b="1" dirty="0">
              <a:solidFill>
                <a:srgbClr val="FFFF00"/>
              </a:solidFill>
            </a:rPr>
            <a:t>输出</a:t>
          </a:r>
          <a:endParaRPr lang="en-US" altLang="zh-CN" sz="2000" b="1" dirty="0">
            <a:solidFill>
              <a:srgbClr val="FFFF00"/>
            </a:solidFill>
          </a:endParaRPr>
        </a:p>
        <a:p>
          <a:pPr algn="l"/>
          <a:r>
            <a:rPr lang="en-US" altLang="zh-CN" sz="2000" b="0" dirty="0"/>
            <a:t>1. </a:t>
          </a:r>
          <a:r>
            <a:rPr lang="zh-CN" altLang="en-US" sz="2000" b="0" dirty="0"/>
            <a:t>变更请求</a:t>
          </a:r>
          <a:endParaRPr lang="en-US" altLang="zh-CN" sz="2000" b="0" dirty="0"/>
        </a:p>
        <a:p>
          <a:pPr algn="l"/>
          <a:r>
            <a:rPr lang="en-US" altLang="zh-CN" sz="2000" b="0" dirty="0"/>
            <a:t>2. </a:t>
          </a:r>
          <a:r>
            <a:rPr lang="zh-CN" altLang="zh-CN" sz="2000" b="0" dirty="0"/>
            <a:t>项目文件</a:t>
          </a:r>
          <a:r>
            <a:rPr lang="en-US" altLang="zh-CN" sz="2000" b="0" dirty="0"/>
            <a:t>(</a:t>
          </a:r>
          <a:r>
            <a:rPr lang="zh-CN" altLang="zh-CN" sz="2000" b="0" dirty="0"/>
            <a:t>更新</a:t>
          </a:r>
          <a:r>
            <a:rPr lang="en-US" altLang="zh-CN" sz="2000" b="0" dirty="0"/>
            <a:t>)</a:t>
          </a:r>
          <a:endParaRPr lang="zh-CN" altLang="en-US" sz="2000" b="0" dirty="0"/>
        </a:p>
      </dgm:t>
    </dgm:pt>
    <dgm:pt modelId="{6F258F92-A79F-4E83-8AA2-DEA1BDEC3D7D}" type="parTrans" cxnId="{F851316C-9168-4553-85C2-316EA80004BA}">
      <dgm:prSet/>
      <dgm:spPr/>
      <dgm:t>
        <a:bodyPr/>
        <a:lstStyle/>
        <a:p>
          <a:endParaRPr lang="zh-CN" altLang="en-US" sz="1400"/>
        </a:p>
      </dgm:t>
    </dgm:pt>
    <dgm:pt modelId="{D5796963-DF7B-41D7-9DE7-D98AFABABF4C}" type="sibTrans" cxnId="{F851316C-9168-4553-85C2-316EA80004BA}">
      <dgm:prSet/>
      <dgm:spPr/>
      <dgm:t>
        <a:bodyPr/>
        <a:lstStyle/>
        <a:p>
          <a:endParaRPr lang="zh-CN" altLang="en-US" sz="1400"/>
        </a:p>
      </dgm:t>
    </dgm:pt>
    <dgm:pt modelId="{94BD6630-BD40-439F-819B-90324C0282A5}" type="pres">
      <dgm:prSet presAssocID="{9A5EA5F9-B5F9-4A73-8AD0-9930869C09AB}" presName="Name0" presStyleCnt="0">
        <dgm:presLayoutVars>
          <dgm:dir/>
          <dgm:resizeHandles val="exact"/>
        </dgm:presLayoutVars>
      </dgm:prSet>
      <dgm:spPr/>
    </dgm:pt>
    <dgm:pt modelId="{5B457EA7-CB6D-4C42-8647-0B2810702F3E}" type="pres">
      <dgm:prSet presAssocID="{53398F64-A074-4729-9975-D752E97F4A80}" presName="node" presStyleLbl="node1" presStyleIdx="0" presStyleCnt="3" custScaleX="140643">
        <dgm:presLayoutVars>
          <dgm:bulletEnabled val="1"/>
        </dgm:presLayoutVars>
      </dgm:prSet>
      <dgm:spPr/>
    </dgm:pt>
    <dgm:pt modelId="{14652B25-4626-446B-9772-CF707F7DD993}" type="pres">
      <dgm:prSet presAssocID="{A175531B-4542-4CFF-8846-BD100261BCBE}" presName="sibTrans" presStyleLbl="sibTrans2D1" presStyleIdx="0" presStyleCnt="2"/>
      <dgm:spPr/>
    </dgm:pt>
    <dgm:pt modelId="{EE91E61F-8853-4731-A482-AD68C36E6D37}" type="pres">
      <dgm:prSet presAssocID="{A175531B-4542-4CFF-8846-BD100261BCBE}" presName="connectorText" presStyleLbl="sibTrans2D1" presStyleIdx="0" presStyleCnt="2"/>
      <dgm:spPr/>
    </dgm:pt>
    <dgm:pt modelId="{C8D7C99F-054B-458A-BA78-5C1A22ACEBC6}" type="pres">
      <dgm:prSet presAssocID="{1563041D-95F2-444C-8A39-7C5C04774D34}" presName="node" presStyleLbl="node1" presStyleIdx="1" presStyleCnt="3" custScaleX="155008">
        <dgm:presLayoutVars>
          <dgm:bulletEnabled val="1"/>
        </dgm:presLayoutVars>
      </dgm:prSet>
      <dgm:spPr/>
    </dgm:pt>
    <dgm:pt modelId="{464DA894-C465-4F92-9ED2-46AEB669D8E1}" type="pres">
      <dgm:prSet presAssocID="{833EC2E9-2541-4144-AC4E-5B3F8192061B}" presName="sibTrans" presStyleLbl="sibTrans2D1" presStyleIdx="1" presStyleCnt="2"/>
      <dgm:spPr/>
    </dgm:pt>
    <dgm:pt modelId="{912D8875-091D-4BEC-8B18-5EF0527F6663}" type="pres">
      <dgm:prSet presAssocID="{833EC2E9-2541-4144-AC4E-5B3F8192061B}" presName="connectorText" presStyleLbl="sibTrans2D1" presStyleIdx="1" presStyleCnt="2"/>
      <dgm:spPr/>
    </dgm:pt>
    <dgm:pt modelId="{642BD169-43AF-4664-BFC7-EF3BDBC7605C}" type="pres">
      <dgm:prSet presAssocID="{0CDCD813-F583-4CC4-B042-0B7DB2D0C407}" presName="node" presStyleLbl="node1" presStyleIdx="2" presStyleCnt="3" custScaleX="155458">
        <dgm:presLayoutVars>
          <dgm:bulletEnabled val="1"/>
        </dgm:presLayoutVars>
      </dgm:prSet>
      <dgm:spPr/>
    </dgm:pt>
  </dgm:ptLst>
  <dgm:cxnLst>
    <dgm:cxn modelId="{72067F06-88BB-4EA1-917D-48A7DFFCF8C3}" type="presOf" srcId="{53398F64-A074-4729-9975-D752E97F4A80}" destId="{5B457EA7-CB6D-4C42-8647-0B2810702F3E}" srcOrd="0" destOrd="0" presId="urn:microsoft.com/office/officeart/2005/8/layout/process1"/>
    <dgm:cxn modelId="{EF59FA25-63A5-4AD6-9E26-E18B3B46E200}" type="presOf" srcId="{833EC2E9-2541-4144-AC4E-5B3F8192061B}" destId="{912D8875-091D-4BEC-8B18-5EF0527F6663}" srcOrd="1" destOrd="0" presId="urn:microsoft.com/office/officeart/2005/8/layout/process1"/>
    <dgm:cxn modelId="{F5F16F5D-FA06-4022-98DD-9C2347E027E0}" type="presOf" srcId="{0CDCD813-F583-4CC4-B042-0B7DB2D0C407}" destId="{642BD169-43AF-4664-BFC7-EF3BDBC7605C}" srcOrd="0" destOrd="0" presId="urn:microsoft.com/office/officeart/2005/8/layout/process1"/>
    <dgm:cxn modelId="{6155B341-5A94-40F3-8600-8929D794BE5C}" srcId="{9A5EA5F9-B5F9-4A73-8AD0-9930869C09AB}" destId="{1563041D-95F2-444C-8A39-7C5C04774D34}" srcOrd="1" destOrd="0" parTransId="{73F3596D-7F00-43B1-B90A-86A35ADFD8FA}" sibTransId="{833EC2E9-2541-4144-AC4E-5B3F8192061B}"/>
    <dgm:cxn modelId="{F851316C-9168-4553-85C2-316EA80004BA}" srcId="{9A5EA5F9-B5F9-4A73-8AD0-9930869C09AB}" destId="{0CDCD813-F583-4CC4-B042-0B7DB2D0C407}" srcOrd="2" destOrd="0" parTransId="{6F258F92-A79F-4E83-8AA2-DEA1BDEC3D7D}" sibTransId="{D5796963-DF7B-41D7-9DE7-D98AFABABF4C}"/>
    <dgm:cxn modelId="{17045758-51F7-45F7-A29E-7D5C86693AD3}" srcId="{9A5EA5F9-B5F9-4A73-8AD0-9930869C09AB}" destId="{53398F64-A074-4729-9975-D752E97F4A80}" srcOrd="0" destOrd="0" parTransId="{3C43FA13-B578-4D0A-8399-4DA399340D75}" sibTransId="{A175531B-4542-4CFF-8846-BD100261BCBE}"/>
    <dgm:cxn modelId="{8706A793-EB97-4A3A-8B1F-DD5B9ECD5FB1}" type="presOf" srcId="{833EC2E9-2541-4144-AC4E-5B3F8192061B}" destId="{464DA894-C465-4F92-9ED2-46AEB669D8E1}" srcOrd="0" destOrd="0" presId="urn:microsoft.com/office/officeart/2005/8/layout/process1"/>
    <dgm:cxn modelId="{BF7C2FE9-FCAF-4329-973A-A2F77E0E7D07}" type="presOf" srcId="{1563041D-95F2-444C-8A39-7C5C04774D34}" destId="{C8D7C99F-054B-458A-BA78-5C1A22ACEBC6}" srcOrd="0" destOrd="0" presId="urn:microsoft.com/office/officeart/2005/8/layout/process1"/>
    <dgm:cxn modelId="{B1D068E9-BFA9-44E2-AF61-B4924CA15080}" type="presOf" srcId="{A175531B-4542-4CFF-8846-BD100261BCBE}" destId="{14652B25-4626-446B-9772-CF707F7DD993}" srcOrd="0" destOrd="0" presId="urn:microsoft.com/office/officeart/2005/8/layout/process1"/>
    <dgm:cxn modelId="{790104EB-D908-4DEA-BC6E-0DB3BFE7CE25}" type="presOf" srcId="{9A5EA5F9-B5F9-4A73-8AD0-9930869C09AB}" destId="{94BD6630-BD40-439F-819B-90324C0282A5}" srcOrd="0" destOrd="0" presId="urn:microsoft.com/office/officeart/2005/8/layout/process1"/>
    <dgm:cxn modelId="{9DD0C8F3-7692-42A9-9C66-16544A17FB5B}" type="presOf" srcId="{A175531B-4542-4CFF-8846-BD100261BCBE}" destId="{EE91E61F-8853-4731-A482-AD68C36E6D37}" srcOrd="1" destOrd="0" presId="urn:microsoft.com/office/officeart/2005/8/layout/process1"/>
    <dgm:cxn modelId="{6332B9E5-A67D-4D18-9140-FECE93F46663}" type="presParOf" srcId="{94BD6630-BD40-439F-819B-90324C0282A5}" destId="{5B457EA7-CB6D-4C42-8647-0B2810702F3E}" srcOrd="0" destOrd="0" presId="urn:microsoft.com/office/officeart/2005/8/layout/process1"/>
    <dgm:cxn modelId="{81CD15EE-CD2F-480F-BDF9-A76219180589}" type="presParOf" srcId="{94BD6630-BD40-439F-819B-90324C0282A5}" destId="{14652B25-4626-446B-9772-CF707F7DD993}" srcOrd="1" destOrd="0" presId="urn:microsoft.com/office/officeart/2005/8/layout/process1"/>
    <dgm:cxn modelId="{5AA5714C-2993-4EE5-A3E9-FBDFC2E4A59A}" type="presParOf" srcId="{14652B25-4626-446B-9772-CF707F7DD993}" destId="{EE91E61F-8853-4731-A482-AD68C36E6D37}" srcOrd="0" destOrd="0" presId="urn:microsoft.com/office/officeart/2005/8/layout/process1"/>
    <dgm:cxn modelId="{1A016E7A-C180-4A66-A391-4E8542552656}" type="presParOf" srcId="{94BD6630-BD40-439F-819B-90324C0282A5}" destId="{C8D7C99F-054B-458A-BA78-5C1A22ACEBC6}" srcOrd="2" destOrd="0" presId="urn:microsoft.com/office/officeart/2005/8/layout/process1"/>
    <dgm:cxn modelId="{F405C5DD-8036-43C2-9602-4B63EB1453C5}" type="presParOf" srcId="{94BD6630-BD40-439F-819B-90324C0282A5}" destId="{464DA894-C465-4F92-9ED2-46AEB669D8E1}" srcOrd="3" destOrd="0" presId="urn:microsoft.com/office/officeart/2005/8/layout/process1"/>
    <dgm:cxn modelId="{203D7343-D9BA-4B7E-A486-72301E45200A}" type="presParOf" srcId="{464DA894-C465-4F92-9ED2-46AEB669D8E1}" destId="{912D8875-091D-4BEC-8B18-5EF0527F6663}" srcOrd="0" destOrd="0" presId="urn:microsoft.com/office/officeart/2005/8/layout/process1"/>
    <dgm:cxn modelId="{F18CF6DB-E180-4684-B503-87D9028AB3EA}" type="presParOf" srcId="{94BD6630-BD40-439F-819B-90324C0282A5}" destId="{642BD169-43AF-4664-BFC7-EF3BDBC7605C}"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4.xml><?xml version="1.0" encoding="utf-8"?>
<dgm:dataModel xmlns:dgm="http://schemas.openxmlformats.org/drawingml/2006/diagram" xmlns:a="http://schemas.openxmlformats.org/drawingml/2006/main">
  <dgm:ptLst>
    <dgm:pt modelId="{9A5EA5F9-B5F9-4A73-8AD0-9930869C09AB}" type="doc">
      <dgm:prSet loTypeId="urn:microsoft.com/office/officeart/2005/8/layout/process1" loCatId="process" qsTypeId="urn:microsoft.com/office/officeart/2005/8/quickstyle/simple1" qsCatId="simple" csTypeId="urn:microsoft.com/office/officeart/2005/8/colors/accent3_3" csCatId="accent3" phldr="1"/>
      <dgm:spPr/>
    </dgm:pt>
    <dgm:pt modelId="{53398F64-A074-4729-9975-D752E97F4A80}">
      <dgm:prSet phldrT="[文本]" custT="1"/>
      <dgm:spPr/>
      <dgm:t>
        <a:bodyPr/>
        <a:lstStyle/>
        <a:p>
          <a:pPr algn="ctr"/>
          <a:r>
            <a:rPr lang="zh-CN" altLang="en-US" sz="1800" b="1" dirty="0">
              <a:solidFill>
                <a:srgbClr val="FFFF00"/>
              </a:solidFill>
            </a:rPr>
            <a:t>输入</a:t>
          </a:r>
          <a:endParaRPr lang="en-US" altLang="zh-CN" sz="1800" b="1" dirty="0">
            <a:solidFill>
              <a:srgbClr val="FFFF00"/>
            </a:solidFill>
          </a:endParaRPr>
        </a:p>
        <a:p>
          <a:pPr algn="l"/>
          <a:r>
            <a:rPr lang="en-US" altLang="zh-CN" sz="1800" dirty="0"/>
            <a:t>1. </a:t>
          </a:r>
          <a:r>
            <a:rPr lang="zh-CN" altLang="en-US" sz="1800" dirty="0"/>
            <a:t>风险管理计划</a:t>
          </a:r>
          <a:endParaRPr lang="en-US" altLang="zh-CN" sz="1800" dirty="0"/>
        </a:p>
        <a:p>
          <a:pPr algn="l"/>
          <a:r>
            <a:rPr lang="en-US" altLang="zh-CN" sz="1800" dirty="0"/>
            <a:t>2. </a:t>
          </a:r>
          <a:r>
            <a:rPr lang="zh-CN" altLang="en-US" sz="1800" dirty="0"/>
            <a:t>工作绩效数据</a:t>
          </a:r>
          <a:endParaRPr lang="en-US" altLang="zh-CN" sz="1800" dirty="0"/>
        </a:p>
        <a:p>
          <a:pPr algn="l"/>
          <a:r>
            <a:rPr lang="en-US" altLang="zh-CN" sz="1800" dirty="0"/>
            <a:t>3. </a:t>
          </a:r>
          <a:r>
            <a:rPr lang="zh-CN" altLang="en-US" sz="1800" dirty="0"/>
            <a:t>工作绩效报告</a:t>
          </a:r>
          <a:endParaRPr lang="en-US" altLang="zh-CN" sz="1800" dirty="0"/>
        </a:p>
      </dgm:t>
    </dgm:pt>
    <dgm:pt modelId="{3C43FA13-B578-4D0A-8399-4DA399340D75}" type="parTrans" cxnId="{17045758-51F7-45F7-A29E-7D5C86693AD3}">
      <dgm:prSet/>
      <dgm:spPr/>
      <dgm:t>
        <a:bodyPr/>
        <a:lstStyle/>
        <a:p>
          <a:endParaRPr lang="zh-CN" altLang="en-US" sz="1400"/>
        </a:p>
      </dgm:t>
    </dgm:pt>
    <dgm:pt modelId="{A175531B-4542-4CFF-8846-BD100261BCBE}" type="sibTrans" cxnId="{17045758-51F7-45F7-A29E-7D5C86693AD3}">
      <dgm:prSet custT="1"/>
      <dgm:spPr/>
      <dgm:t>
        <a:bodyPr/>
        <a:lstStyle/>
        <a:p>
          <a:endParaRPr lang="zh-CN" altLang="en-US" sz="1600" dirty="0"/>
        </a:p>
      </dgm:t>
    </dgm:pt>
    <dgm:pt modelId="{1563041D-95F2-444C-8A39-7C5C04774D34}">
      <dgm:prSet phldrT="[文本]" custT="1"/>
      <dgm:spPr/>
      <dgm:t>
        <a:bodyPr/>
        <a:lstStyle/>
        <a:p>
          <a:pPr algn="ctr">
            <a:lnSpc>
              <a:spcPct val="100000"/>
            </a:lnSpc>
            <a:spcAft>
              <a:spcPts val="0"/>
            </a:spcAft>
          </a:pPr>
          <a:r>
            <a:rPr lang="zh-CN" altLang="en-US" sz="2000" b="1" dirty="0">
              <a:solidFill>
                <a:srgbClr val="FFFF00"/>
              </a:solidFill>
            </a:rPr>
            <a:t>工具与技术</a:t>
          </a:r>
          <a:endParaRPr lang="en-US" altLang="zh-CN" sz="2000" b="1" dirty="0">
            <a:solidFill>
              <a:srgbClr val="FFFF00"/>
            </a:solidFill>
          </a:endParaRPr>
        </a:p>
      </dgm:t>
    </dgm:pt>
    <dgm:pt modelId="{73F3596D-7F00-43B1-B90A-86A35ADFD8FA}" type="parTrans" cxnId="{6155B341-5A94-40F3-8600-8929D794BE5C}">
      <dgm:prSet/>
      <dgm:spPr/>
      <dgm:t>
        <a:bodyPr/>
        <a:lstStyle/>
        <a:p>
          <a:endParaRPr lang="zh-CN" altLang="en-US" sz="1400"/>
        </a:p>
      </dgm:t>
    </dgm:pt>
    <dgm:pt modelId="{833EC2E9-2541-4144-AC4E-5B3F8192061B}" type="sibTrans" cxnId="{6155B341-5A94-40F3-8600-8929D794BE5C}">
      <dgm:prSet custT="1"/>
      <dgm:spPr/>
      <dgm:t>
        <a:bodyPr/>
        <a:lstStyle/>
        <a:p>
          <a:endParaRPr lang="zh-CN" altLang="en-US" sz="1600"/>
        </a:p>
      </dgm:t>
    </dgm:pt>
    <dgm:pt modelId="{0CDCD813-F583-4CC4-B042-0B7DB2D0C407}">
      <dgm:prSet phldrT="[文本]" custT="1"/>
      <dgm:spPr/>
      <dgm:t>
        <a:bodyPr/>
        <a:lstStyle/>
        <a:p>
          <a:pPr algn="ctr"/>
          <a:r>
            <a:rPr lang="zh-CN" altLang="en-US" sz="2000" b="1" dirty="0">
              <a:solidFill>
                <a:srgbClr val="FFFF00"/>
              </a:solidFill>
            </a:rPr>
            <a:t>输出</a:t>
          </a:r>
          <a:endParaRPr lang="en-US" altLang="zh-CN" sz="2000" b="1" dirty="0">
            <a:solidFill>
              <a:srgbClr val="FFFF00"/>
            </a:solidFill>
          </a:endParaRPr>
        </a:p>
        <a:p>
          <a:pPr algn="l"/>
          <a:r>
            <a:rPr lang="en-US" altLang="zh-CN" sz="2000" b="0" dirty="0"/>
            <a:t>1. </a:t>
          </a:r>
          <a:r>
            <a:rPr lang="zh-CN" altLang="en-US" sz="2000" b="0" dirty="0"/>
            <a:t>工作绩效信息</a:t>
          </a:r>
          <a:endParaRPr lang="en-US" altLang="zh-CN" sz="2000" b="0" dirty="0"/>
        </a:p>
        <a:p>
          <a:pPr algn="l"/>
          <a:r>
            <a:rPr lang="en-US" altLang="zh-CN" sz="2000" b="0" dirty="0"/>
            <a:t>2. </a:t>
          </a:r>
          <a:r>
            <a:rPr lang="zh-CN" altLang="en-US" sz="2000" b="0" dirty="0"/>
            <a:t>变更请求</a:t>
          </a:r>
          <a:endParaRPr lang="en-US" altLang="zh-CN" sz="2000" b="0" dirty="0"/>
        </a:p>
        <a:p>
          <a:pPr algn="l"/>
          <a:r>
            <a:rPr lang="en-US" altLang="zh-CN" sz="2000" b="0" dirty="0"/>
            <a:t>3. </a:t>
          </a:r>
          <a:r>
            <a:rPr lang="zh-CN" altLang="zh-CN" sz="2000" b="0" dirty="0"/>
            <a:t>项目文件</a:t>
          </a:r>
          <a:r>
            <a:rPr lang="en-US" altLang="zh-CN" sz="2000" b="0" dirty="0"/>
            <a:t>(</a:t>
          </a:r>
          <a:r>
            <a:rPr lang="zh-CN" altLang="zh-CN" sz="2000" b="0" dirty="0"/>
            <a:t>更新</a:t>
          </a:r>
          <a:r>
            <a:rPr lang="en-US" altLang="zh-CN" sz="2000" b="0" dirty="0"/>
            <a:t>)</a:t>
          </a:r>
          <a:endParaRPr lang="zh-CN" altLang="en-US" sz="2000" b="0" dirty="0"/>
        </a:p>
      </dgm:t>
    </dgm:pt>
    <dgm:pt modelId="{6F258F92-A79F-4E83-8AA2-DEA1BDEC3D7D}" type="parTrans" cxnId="{F851316C-9168-4553-85C2-316EA80004BA}">
      <dgm:prSet/>
      <dgm:spPr/>
      <dgm:t>
        <a:bodyPr/>
        <a:lstStyle/>
        <a:p>
          <a:endParaRPr lang="zh-CN" altLang="en-US" sz="1400"/>
        </a:p>
      </dgm:t>
    </dgm:pt>
    <dgm:pt modelId="{D5796963-DF7B-41D7-9DE7-D98AFABABF4C}" type="sibTrans" cxnId="{F851316C-9168-4553-85C2-316EA80004BA}">
      <dgm:prSet/>
      <dgm:spPr/>
      <dgm:t>
        <a:bodyPr/>
        <a:lstStyle/>
        <a:p>
          <a:endParaRPr lang="zh-CN" altLang="en-US" sz="1400"/>
        </a:p>
      </dgm:t>
    </dgm:pt>
    <dgm:pt modelId="{94BD6630-BD40-439F-819B-90324C0282A5}" type="pres">
      <dgm:prSet presAssocID="{9A5EA5F9-B5F9-4A73-8AD0-9930869C09AB}" presName="Name0" presStyleCnt="0">
        <dgm:presLayoutVars>
          <dgm:dir/>
          <dgm:resizeHandles val="exact"/>
        </dgm:presLayoutVars>
      </dgm:prSet>
      <dgm:spPr/>
    </dgm:pt>
    <dgm:pt modelId="{5B457EA7-CB6D-4C42-8647-0B2810702F3E}" type="pres">
      <dgm:prSet presAssocID="{53398F64-A074-4729-9975-D752E97F4A80}" presName="node" presStyleLbl="node1" presStyleIdx="0" presStyleCnt="3" custScaleX="140643">
        <dgm:presLayoutVars>
          <dgm:bulletEnabled val="1"/>
        </dgm:presLayoutVars>
      </dgm:prSet>
      <dgm:spPr/>
    </dgm:pt>
    <dgm:pt modelId="{14652B25-4626-446B-9772-CF707F7DD993}" type="pres">
      <dgm:prSet presAssocID="{A175531B-4542-4CFF-8846-BD100261BCBE}" presName="sibTrans" presStyleLbl="sibTrans2D1" presStyleIdx="0" presStyleCnt="2"/>
      <dgm:spPr/>
    </dgm:pt>
    <dgm:pt modelId="{EE91E61F-8853-4731-A482-AD68C36E6D37}" type="pres">
      <dgm:prSet presAssocID="{A175531B-4542-4CFF-8846-BD100261BCBE}" presName="connectorText" presStyleLbl="sibTrans2D1" presStyleIdx="0" presStyleCnt="2"/>
      <dgm:spPr/>
    </dgm:pt>
    <dgm:pt modelId="{C8D7C99F-054B-458A-BA78-5C1A22ACEBC6}" type="pres">
      <dgm:prSet presAssocID="{1563041D-95F2-444C-8A39-7C5C04774D34}" presName="node" presStyleLbl="node1" presStyleIdx="1" presStyleCnt="3" custScaleX="161806">
        <dgm:presLayoutVars>
          <dgm:bulletEnabled val="1"/>
        </dgm:presLayoutVars>
      </dgm:prSet>
      <dgm:spPr/>
    </dgm:pt>
    <dgm:pt modelId="{464DA894-C465-4F92-9ED2-46AEB669D8E1}" type="pres">
      <dgm:prSet presAssocID="{833EC2E9-2541-4144-AC4E-5B3F8192061B}" presName="sibTrans" presStyleLbl="sibTrans2D1" presStyleIdx="1" presStyleCnt="2"/>
      <dgm:spPr/>
    </dgm:pt>
    <dgm:pt modelId="{912D8875-091D-4BEC-8B18-5EF0527F6663}" type="pres">
      <dgm:prSet presAssocID="{833EC2E9-2541-4144-AC4E-5B3F8192061B}" presName="connectorText" presStyleLbl="sibTrans2D1" presStyleIdx="1" presStyleCnt="2"/>
      <dgm:spPr/>
    </dgm:pt>
    <dgm:pt modelId="{642BD169-43AF-4664-BFC7-EF3BDBC7605C}" type="pres">
      <dgm:prSet presAssocID="{0CDCD813-F583-4CC4-B042-0B7DB2D0C407}" presName="node" presStyleLbl="node1" presStyleIdx="2" presStyleCnt="3" custScaleX="155458">
        <dgm:presLayoutVars>
          <dgm:bulletEnabled val="1"/>
        </dgm:presLayoutVars>
      </dgm:prSet>
      <dgm:spPr/>
    </dgm:pt>
  </dgm:ptLst>
  <dgm:cxnLst>
    <dgm:cxn modelId="{72067F06-88BB-4EA1-917D-48A7DFFCF8C3}" type="presOf" srcId="{53398F64-A074-4729-9975-D752E97F4A80}" destId="{5B457EA7-CB6D-4C42-8647-0B2810702F3E}" srcOrd="0" destOrd="0" presId="urn:microsoft.com/office/officeart/2005/8/layout/process1"/>
    <dgm:cxn modelId="{EF59FA25-63A5-4AD6-9E26-E18B3B46E200}" type="presOf" srcId="{833EC2E9-2541-4144-AC4E-5B3F8192061B}" destId="{912D8875-091D-4BEC-8B18-5EF0527F6663}" srcOrd="1" destOrd="0" presId="urn:microsoft.com/office/officeart/2005/8/layout/process1"/>
    <dgm:cxn modelId="{F5F16F5D-FA06-4022-98DD-9C2347E027E0}" type="presOf" srcId="{0CDCD813-F583-4CC4-B042-0B7DB2D0C407}" destId="{642BD169-43AF-4664-BFC7-EF3BDBC7605C}" srcOrd="0" destOrd="0" presId="urn:microsoft.com/office/officeart/2005/8/layout/process1"/>
    <dgm:cxn modelId="{6155B341-5A94-40F3-8600-8929D794BE5C}" srcId="{9A5EA5F9-B5F9-4A73-8AD0-9930869C09AB}" destId="{1563041D-95F2-444C-8A39-7C5C04774D34}" srcOrd="1" destOrd="0" parTransId="{73F3596D-7F00-43B1-B90A-86A35ADFD8FA}" sibTransId="{833EC2E9-2541-4144-AC4E-5B3F8192061B}"/>
    <dgm:cxn modelId="{F851316C-9168-4553-85C2-316EA80004BA}" srcId="{9A5EA5F9-B5F9-4A73-8AD0-9930869C09AB}" destId="{0CDCD813-F583-4CC4-B042-0B7DB2D0C407}" srcOrd="2" destOrd="0" parTransId="{6F258F92-A79F-4E83-8AA2-DEA1BDEC3D7D}" sibTransId="{D5796963-DF7B-41D7-9DE7-D98AFABABF4C}"/>
    <dgm:cxn modelId="{17045758-51F7-45F7-A29E-7D5C86693AD3}" srcId="{9A5EA5F9-B5F9-4A73-8AD0-9930869C09AB}" destId="{53398F64-A074-4729-9975-D752E97F4A80}" srcOrd="0" destOrd="0" parTransId="{3C43FA13-B578-4D0A-8399-4DA399340D75}" sibTransId="{A175531B-4542-4CFF-8846-BD100261BCBE}"/>
    <dgm:cxn modelId="{8706A793-EB97-4A3A-8B1F-DD5B9ECD5FB1}" type="presOf" srcId="{833EC2E9-2541-4144-AC4E-5B3F8192061B}" destId="{464DA894-C465-4F92-9ED2-46AEB669D8E1}" srcOrd="0" destOrd="0" presId="urn:microsoft.com/office/officeart/2005/8/layout/process1"/>
    <dgm:cxn modelId="{BF7C2FE9-FCAF-4329-973A-A2F77E0E7D07}" type="presOf" srcId="{1563041D-95F2-444C-8A39-7C5C04774D34}" destId="{C8D7C99F-054B-458A-BA78-5C1A22ACEBC6}" srcOrd="0" destOrd="0" presId="urn:microsoft.com/office/officeart/2005/8/layout/process1"/>
    <dgm:cxn modelId="{B1D068E9-BFA9-44E2-AF61-B4924CA15080}" type="presOf" srcId="{A175531B-4542-4CFF-8846-BD100261BCBE}" destId="{14652B25-4626-446B-9772-CF707F7DD993}" srcOrd="0" destOrd="0" presId="urn:microsoft.com/office/officeart/2005/8/layout/process1"/>
    <dgm:cxn modelId="{790104EB-D908-4DEA-BC6E-0DB3BFE7CE25}" type="presOf" srcId="{9A5EA5F9-B5F9-4A73-8AD0-9930869C09AB}" destId="{94BD6630-BD40-439F-819B-90324C0282A5}" srcOrd="0" destOrd="0" presId="urn:microsoft.com/office/officeart/2005/8/layout/process1"/>
    <dgm:cxn modelId="{9DD0C8F3-7692-42A9-9C66-16544A17FB5B}" type="presOf" srcId="{A175531B-4542-4CFF-8846-BD100261BCBE}" destId="{EE91E61F-8853-4731-A482-AD68C36E6D37}" srcOrd="1" destOrd="0" presId="urn:microsoft.com/office/officeart/2005/8/layout/process1"/>
    <dgm:cxn modelId="{6332B9E5-A67D-4D18-9140-FECE93F46663}" type="presParOf" srcId="{94BD6630-BD40-439F-819B-90324C0282A5}" destId="{5B457EA7-CB6D-4C42-8647-0B2810702F3E}" srcOrd="0" destOrd="0" presId="urn:microsoft.com/office/officeart/2005/8/layout/process1"/>
    <dgm:cxn modelId="{81CD15EE-CD2F-480F-BDF9-A76219180589}" type="presParOf" srcId="{94BD6630-BD40-439F-819B-90324C0282A5}" destId="{14652B25-4626-446B-9772-CF707F7DD993}" srcOrd="1" destOrd="0" presId="urn:microsoft.com/office/officeart/2005/8/layout/process1"/>
    <dgm:cxn modelId="{5AA5714C-2993-4EE5-A3E9-FBDFC2E4A59A}" type="presParOf" srcId="{14652B25-4626-446B-9772-CF707F7DD993}" destId="{EE91E61F-8853-4731-A482-AD68C36E6D37}" srcOrd="0" destOrd="0" presId="urn:microsoft.com/office/officeart/2005/8/layout/process1"/>
    <dgm:cxn modelId="{1A016E7A-C180-4A66-A391-4E8542552656}" type="presParOf" srcId="{94BD6630-BD40-439F-819B-90324C0282A5}" destId="{C8D7C99F-054B-458A-BA78-5C1A22ACEBC6}" srcOrd="2" destOrd="0" presId="urn:microsoft.com/office/officeart/2005/8/layout/process1"/>
    <dgm:cxn modelId="{F405C5DD-8036-43C2-9602-4B63EB1453C5}" type="presParOf" srcId="{94BD6630-BD40-439F-819B-90324C0282A5}" destId="{464DA894-C465-4F92-9ED2-46AEB669D8E1}" srcOrd="3" destOrd="0" presId="urn:microsoft.com/office/officeart/2005/8/layout/process1"/>
    <dgm:cxn modelId="{203D7343-D9BA-4B7E-A486-72301E45200A}" type="presParOf" srcId="{464DA894-C465-4F92-9ED2-46AEB669D8E1}" destId="{912D8875-091D-4BEC-8B18-5EF0527F6663}" srcOrd="0" destOrd="0" presId="urn:microsoft.com/office/officeart/2005/8/layout/process1"/>
    <dgm:cxn modelId="{F18CF6DB-E180-4684-B503-87D9028AB3EA}" type="presParOf" srcId="{94BD6630-BD40-439F-819B-90324C0282A5}" destId="{642BD169-43AF-4664-BFC7-EF3BDBC7605C}" srcOrd="4" destOrd="0" presId="urn:microsoft.com/office/officeart/2005/8/layout/process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5.xml><?xml version="1.0" encoding="utf-8"?>
<dgm:dataModel xmlns:dgm="http://schemas.openxmlformats.org/drawingml/2006/diagram" xmlns:a="http://schemas.openxmlformats.org/drawingml/2006/main">
  <dgm:ptLst>
    <dgm:pt modelId="{319FAA77-0BED-4A04-9BE4-332030D7D2C1}" type="doc">
      <dgm:prSet loTypeId="urn:microsoft.com/office/officeart/2005/8/layout/hList1" loCatId="list" qsTypeId="urn:microsoft.com/office/officeart/2005/8/quickstyle/simple3" qsCatId="simple" csTypeId="urn:microsoft.com/office/officeart/2005/8/colors/colorful4" csCatId="colorful" phldr="1"/>
      <dgm:spPr/>
      <dgm:t>
        <a:bodyPr/>
        <a:lstStyle/>
        <a:p>
          <a:endParaRPr lang="zh-CN" altLang="en-US"/>
        </a:p>
      </dgm:t>
    </dgm:pt>
    <dgm:pt modelId="{835C6E0E-87C0-4376-9F7D-D5941E9A3AEC}">
      <dgm:prSet phldrT="[文本]" custT="1"/>
      <dgm:spPr/>
      <dgm:t>
        <a:bodyPr/>
        <a:lstStyle/>
        <a:p>
          <a:r>
            <a:rPr lang="zh-CN" altLang="en-US" sz="2000" b="1" dirty="0">
              <a:latin typeface="Times New Roman" panose="02020603050405020304" pitchFamily="18" charset="0"/>
              <a:cs typeface="Times New Roman" panose="02020603050405020304" pitchFamily="18" charset="0"/>
            </a:rPr>
            <a:t>技术绩效测量</a:t>
          </a:r>
          <a:endParaRPr lang="zh-CN" altLang="en-US" sz="2000" dirty="0"/>
        </a:p>
      </dgm:t>
    </dgm:pt>
    <dgm:pt modelId="{1ED746B8-AA17-4383-BFA8-FA9885B7CD9C}" type="parTrans" cxnId="{70D2B72E-C8BA-4173-8345-AAB7D7A6A1DE}">
      <dgm:prSet/>
      <dgm:spPr/>
      <dgm:t>
        <a:bodyPr/>
        <a:lstStyle/>
        <a:p>
          <a:endParaRPr lang="zh-CN" altLang="en-US" sz="1400"/>
        </a:p>
      </dgm:t>
    </dgm:pt>
    <dgm:pt modelId="{80F9F1F7-CAFD-4B11-9415-00381D77074E}" type="sibTrans" cxnId="{70D2B72E-C8BA-4173-8345-AAB7D7A6A1DE}">
      <dgm:prSet/>
      <dgm:spPr/>
      <dgm:t>
        <a:bodyPr/>
        <a:lstStyle/>
        <a:p>
          <a:endParaRPr lang="zh-CN" altLang="en-US" sz="1400"/>
        </a:p>
      </dgm:t>
    </dgm:pt>
    <dgm:pt modelId="{5E81B5C3-7D88-4837-82EB-DD6C39EBFF2B}">
      <dgm:prSet phldrT="[文本]" custT="1"/>
      <dgm:spPr/>
      <dgm:t>
        <a:bodyPr/>
        <a:lstStyle/>
        <a:p>
          <a:r>
            <a:rPr lang="zh-CN" altLang="en-US" sz="1800" b="0">
              <a:latin typeface="Times New Roman" panose="02020603050405020304" pitchFamily="18" charset="0"/>
              <a:cs typeface="Times New Roman" panose="02020603050405020304" pitchFamily="18" charset="0"/>
            </a:rPr>
            <a:t>比较剩余应急储备与剩余风险量</a:t>
          </a:r>
          <a:endParaRPr lang="zh-CN" altLang="en-US" sz="1800" b="0" dirty="0"/>
        </a:p>
      </dgm:t>
    </dgm:pt>
    <dgm:pt modelId="{893069CE-67C3-4BE1-8A4E-B9CCD984BA95}" type="parTrans" cxnId="{7E118917-5F37-498B-8526-66D60C48E021}">
      <dgm:prSet/>
      <dgm:spPr/>
      <dgm:t>
        <a:bodyPr/>
        <a:lstStyle/>
        <a:p>
          <a:endParaRPr lang="zh-CN" altLang="en-US" sz="1400"/>
        </a:p>
      </dgm:t>
    </dgm:pt>
    <dgm:pt modelId="{8EF8ABCC-8206-4B61-B180-32A4F7004232}" type="sibTrans" cxnId="{7E118917-5F37-498B-8526-66D60C48E021}">
      <dgm:prSet/>
      <dgm:spPr/>
      <dgm:t>
        <a:bodyPr/>
        <a:lstStyle/>
        <a:p>
          <a:endParaRPr lang="zh-CN" altLang="en-US" sz="1400"/>
        </a:p>
      </dgm:t>
    </dgm:pt>
    <dgm:pt modelId="{788206B3-EF8D-41E7-90D9-34345B5826D1}">
      <dgm:prSet phldrT="[文本]" custT="1"/>
      <dgm:spPr/>
      <dgm:t>
        <a:bodyPr/>
        <a:lstStyle/>
        <a:p>
          <a:r>
            <a:rPr lang="zh-CN" altLang="en-US" sz="2000" b="1" dirty="0">
              <a:latin typeface="Times New Roman" panose="02020603050405020304" pitchFamily="18" charset="0"/>
              <a:cs typeface="Times New Roman" panose="02020603050405020304" pitchFamily="18" charset="0"/>
            </a:rPr>
            <a:t>会议</a:t>
          </a:r>
          <a:endParaRPr lang="zh-CN" altLang="en-US" sz="2000" dirty="0"/>
        </a:p>
      </dgm:t>
    </dgm:pt>
    <dgm:pt modelId="{E106DB46-0EA2-4639-ABFB-AF0152583BFB}" type="parTrans" cxnId="{8C6D706D-0317-4808-A47B-329E0464697E}">
      <dgm:prSet/>
      <dgm:spPr/>
      <dgm:t>
        <a:bodyPr/>
        <a:lstStyle/>
        <a:p>
          <a:endParaRPr lang="zh-CN" altLang="en-US" sz="1400"/>
        </a:p>
      </dgm:t>
    </dgm:pt>
    <dgm:pt modelId="{970FFD51-9247-49F1-B931-45BC13B0E9E7}" type="sibTrans" cxnId="{8C6D706D-0317-4808-A47B-329E0464697E}">
      <dgm:prSet/>
      <dgm:spPr/>
      <dgm:t>
        <a:bodyPr/>
        <a:lstStyle/>
        <a:p>
          <a:endParaRPr lang="zh-CN" altLang="en-US" sz="1400"/>
        </a:p>
      </dgm:t>
    </dgm:pt>
    <dgm:pt modelId="{458716EE-A8F7-4AB3-A2EE-6F1913647841}">
      <dgm:prSet phldrT="[文本]" custT="1"/>
      <dgm:spPr/>
      <dgm:t>
        <a:bodyPr/>
        <a:lstStyle/>
        <a:p>
          <a:r>
            <a:rPr lang="zh-CN" altLang="en-US" sz="1800" b="0" dirty="0">
              <a:latin typeface="Times New Roman" panose="02020603050405020304" pitchFamily="18" charset="0"/>
              <a:cs typeface="Times New Roman" panose="02020603050405020304" pitchFamily="18" charset="0"/>
            </a:rPr>
            <a:t>定期开展风险审查会</a:t>
          </a:r>
          <a:endParaRPr lang="zh-CN" altLang="en-US" sz="1800" b="0" dirty="0"/>
        </a:p>
      </dgm:t>
    </dgm:pt>
    <dgm:pt modelId="{4F2D3BDA-5E32-4177-9484-C3D240AED7DE}" type="parTrans" cxnId="{1F9C1B00-4FC5-4EF9-9DFB-CCC5720A7CFA}">
      <dgm:prSet/>
      <dgm:spPr/>
      <dgm:t>
        <a:bodyPr/>
        <a:lstStyle/>
        <a:p>
          <a:endParaRPr lang="zh-CN" altLang="en-US" sz="1400"/>
        </a:p>
      </dgm:t>
    </dgm:pt>
    <dgm:pt modelId="{32313074-84F1-4698-BA84-D8A55EDFE5B7}" type="sibTrans" cxnId="{1F9C1B00-4FC5-4EF9-9DFB-CCC5720A7CFA}">
      <dgm:prSet/>
      <dgm:spPr/>
      <dgm:t>
        <a:bodyPr/>
        <a:lstStyle/>
        <a:p>
          <a:endParaRPr lang="zh-CN" altLang="en-US" sz="1400"/>
        </a:p>
      </dgm:t>
    </dgm:pt>
    <dgm:pt modelId="{6BDA5379-E652-4840-A0CB-FCA535707EF0}">
      <dgm:prSet phldrT="[文本]" custT="1"/>
      <dgm:spPr/>
      <dgm:t>
        <a:bodyPr/>
        <a:lstStyle/>
        <a:p>
          <a:r>
            <a:rPr lang="zh-CN" altLang="en-US" sz="1800" b="0">
              <a:latin typeface="Times New Roman" panose="02020603050405020304" pitchFamily="18" charset="0"/>
              <a:cs typeface="Times New Roman" panose="02020603050405020304" pitchFamily="18" charset="0"/>
            </a:rPr>
            <a:t>确定剩余储备是否仍然合理</a:t>
          </a:r>
          <a:endParaRPr lang="zh-CN" altLang="en-US" sz="1800" b="0" dirty="0"/>
        </a:p>
      </dgm:t>
    </dgm:pt>
    <dgm:pt modelId="{62A39F90-6802-47BC-A277-1FEFB14297A4}" type="parTrans" cxnId="{58B2C7E0-8081-421B-AE4F-97F5310BF4A0}">
      <dgm:prSet/>
      <dgm:spPr/>
      <dgm:t>
        <a:bodyPr/>
        <a:lstStyle/>
        <a:p>
          <a:endParaRPr lang="zh-CN" altLang="en-US" sz="1400"/>
        </a:p>
      </dgm:t>
    </dgm:pt>
    <dgm:pt modelId="{DC8B724A-8FDA-4F71-BD0B-ED826803F1C4}" type="sibTrans" cxnId="{58B2C7E0-8081-421B-AE4F-97F5310BF4A0}">
      <dgm:prSet/>
      <dgm:spPr/>
      <dgm:t>
        <a:bodyPr/>
        <a:lstStyle/>
        <a:p>
          <a:endParaRPr lang="zh-CN" altLang="en-US" sz="1400"/>
        </a:p>
      </dgm:t>
    </dgm:pt>
    <dgm:pt modelId="{BE265C93-966C-4767-BE20-B3A92EA7558B}">
      <dgm:prSet phldrT="[文本]" custT="1"/>
      <dgm:spPr/>
      <dgm:t>
        <a:bodyPr/>
        <a:lstStyle/>
        <a:p>
          <a:r>
            <a:rPr lang="zh-CN" altLang="en-US" sz="1800" b="0" dirty="0">
              <a:latin typeface="Times New Roman" panose="02020603050405020304" pitchFamily="18" charset="0"/>
              <a:cs typeface="Times New Roman" panose="02020603050405020304" pitchFamily="18" charset="0"/>
            </a:rPr>
            <a:t>经常性讨论风险</a:t>
          </a:r>
          <a:endParaRPr lang="zh-CN" altLang="en-US" sz="1800" b="0" dirty="0"/>
        </a:p>
      </dgm:t>
    </dgm:pt>
    <dgm:pt modelId="{415B5DCB-A1FA-4710-8ACE-AB1B3C6C3C42}" type="parTrans" cxnId="{8EB42478-9727-4C77-BE82-A8FE50D224C1}">
      <dgm:prSet/>
      <dgm:spPr/>
      <dgm:t>
        <a:bodyPr/>
        <a:lstStyle/>
        <a:p>
          <a:endParaRPr lang="zh-CN" altLang="en-US" sz="1400"/>
        </a:p>
      </dgm:t>
    </dgm:pt>
    <dgm:pt modelId="{367C4BCE-677B-42EA-9014-66583D854559}" type="sibTrans" cxnId="{8EB42478-9727-4C77-BE82-A8FE50D224C1}">
      <dgm:prSet/>
      <dgm:spPr/>
      <dgm:t>
        <a:bodyPr/>
        <a:lstStyle/>
        <a:p>
          <a:endParaRPr lang="zh-CN" altLang="en-US" sz="1400"/>
        </a:p>
      </dgm:t>
    </dgm:pt>
    <dgm:pt modelId="{F50AE844-5F74-4A22-A4C6-7D3FEE1707D1}">
      <dgm:prSet phldrT="[文本]" custT="1"/>
      <dgm:spPr/>
      <dgm:t>
        <a:bodyPr/>
        <a:lstStyle/>
        <a:p>
          <a:r>
            <a:rPr lang="zh-CN" altLang="en-US" sz="2000" b="1" dirty="0">
              <a:solidFill>
                <a:srgbClr val="C00000"/>
              </a:solidFill>
              <a:latin typeface="Times New Roman" panose="02020603050405020304" pitchFamily="18" charset="0"/>
              <a:cs typeface="Times New Roman" panose="02020603050405020304" pitchFamily="18" charset="0"/>
            </a:rPr>
            <a:t>风险审计</a:t>
          </a:r>
          <a:endParaRPr lang="zh-CN" altLang="en-US" sz="2000" dirty="0">
            <a:solidFill>
              <a:srgbClr val="C00000"/>
            </a:solidFill>
          </a:endParaRPr>
        </a:p>
      </dgm:t>
    </dgm:pt>
    <dgm:pt modelId="{97431D9C-0E08-49D9-9E00-0883317B1AC9}" type="parTrans" cxnId="{3D5D0C63-2EFA-4929-946D-5A1678999867}">
      <dgm:prSet/>
      <dgm:spPr/>
      <dgm:t>
        <a:bodyPr/>
        <a:lstStyle/>
        <a:p>
          <a:endParaRPr lang="zh-CN" altLang="en-US"/>
        </a:p>
      </dgm:t>
    </dgm:pt>
    <dgm:pt modelId="{BC056526-580E-4EB9-8573-CBF244B87613}" type="sibTrans" cxnId="{3D5D0C63-2EFA-4929-946D-5A1678999867}">
      <dgm:prSet/>
      <dgm:spPr/>
      <dgm:t>
        <a:bodyPr/>
        <a:lstStyle/>
        <a:p>
          <a:endParaRPr lang="zh-CN" altLang="en-US"/>
        </a:p>
      </dgm:t>
    </dgm:pt>
    <dgm:pt modelId="{56072E79-91EB-4D7E-ACBA-E55FD92F5C4F}">
      <dgm:prSet phldrT="[文本]" custT="1"/>
      <dgm:spPr/>
      <dgm:t>
        <a:bodyPr/>
        <a:lstStyle/>
        <a:p>
          <a:r>
            <a:rPr lang="zh-CN" altLang="en-US" sz="1800" b="0" dirty="0">
              <a:latin typeface="Times New Roman" panose="02020603050405020304" pitchFamily="18" charset="0"/>
              <a:cs typeface="Times New Roman" panose="02020603050405020304" pitchFamily="18" charset="0"/>
            </a:rPr>
            <a:t>检查并记录风险应对措施的有效性</a:t>
          </a:r>
          <a:endParaRPr lang="zh-CN" altLang="en-US" sz="1800" b="0" dirty="0"/>
        </a:p>
      </dgm:t>
    </dgm:pt>
    <dgm:pt modelId="{28D82B07-1D45-48AE-85B2-1B43905F0F9E}" type="parTrans" cxnId="{F9205A09-C741-49AB-A9B6-925659546398}">
      <dgm:prSet/>
      <dgm:spPr/>
      <dgm:t>
        <a:bodyPr/>
        <a:lstStyle/>
        <a:p>
          <a:endParaRPr lang="zh-CN" altLang="en-US"/>
        </a:p>
      </dgm:t>
    </dgm:pt>
    <dgm:pt modelId="{3B49A1BD-7B6D-46BF-88DB-E66D0F9D1140}" type="sibTrans" cxnId="{F9205A09-C741-49AB-A9B6-925659546398}">
      <dgm:prSet/>
      <dgm:spPr/>
      <dgm:t>
        <a:bodyPr/>
        <a:lstStyle/>
        <a:p>
          <a:endParaRPr lang="zh-CN" altLang="en-US"/>
        </a:p>
      </dgm:t>
    </dgm:pt>
    <dgm:pt modelId="{956BEA3D-ED93-450F-B526-AFC4000C4F1B}">
      <dgm:prSet phldrT="[文本]" custT="1"/>
      <dgm:spPr/>
      <dgm:t>
        <a:bodyPr/>
        <a:lstStyle/>
        <a:p>
          <a:r>
            <a:rPr lang="zh-CN" altLang="en-US" sz="1800" b="0" dirty="0">
              <a:latin typeface="Times New Roman" panose="02020603050405020304" pitchFamily="18" charset="0"/>
              <a:cs typeface="Times New Roman" panose="02020603050405020304" pitchFamily="18" charset="0"/>
            </a:rPr>
            <a:t>把取得的技术成果与计划进行比较</a:t>
          </a:r>
          <a:endParaRPr lang="zh-CN" altLang="en-US" sz="1800" b="0" dirty="0"/>
        </a:p>
      </dgm:t>
    </dgm:pt>
    <dgm:pt modelId="{EC21A096-24B6-4A33-9668-3D39E4E62DBE}" type="parTrans" cxnId="{34517434-F52F-4609-B32D-3AE986775655}">
      <dgm:prSet/>
      <dgm:spPr/>
      <dgm:t>
        <a:bodyPr/>
        <a:lstStyle/>
        <a:p>
          <a:endParaRPr lang="zh-CN" altLang="en-US"/>
        </a:p>
      </dgm:t>
    </dgm:pt>
    <dgm:pt modelId="{DAE18F3C-5C71-4C43-861C-E1EF76A7B0DA}" type="sibTrans" cxnId="{34517434-F52F-4609-B32D-3AE986775655}">
      <dgm:prSet/>
      <dgm:spPr/>
      <dgm:t>
        <a:bodyPr/>
        <a:lstStyle/>
        <a:p>
          <a:endParaRPr lang="zh-CN" altLang="en-US"/>
        </a:p>
      </dgm:t>
    </dgm:pt>
    <dgm:pt modelId="{E578F9AB-DE9D-42AB-86B3-F9AF0DDE0AFC}">
      <dgm:prSet phldrT="[文本]" custT="1"/>
      <dgm:spPr/>
      <dgm:t>
        <a:bodyPr/>
        <a:lstStyle/>
        <a:p>
          <a:r>
            <a:rPr lang="zh-CN" altLang="en-US" sz="2000" b="1">
              <a:latin typeface="Times New Roman" panose="02020603050405020304" pitchFamily="18" charset="0"/>
              <a:cs typeface="Times New Roman" panose="02020603050405020304" pitchFamily="18" charset="0"/>
            </a:rPr>
            <a:t>储备分析</a:t>
          </a:r>
          <a:endParaRPr lang="zh-CN" altLang="en-US" sz="2000" dirty="0"/>
        </a:p>
      </dgm:t>
    </dgm:pt>
    <dgm:pt modelId="{7B4AACEB-9B42-4397-AE0B-CBD500DA2611}" type="parTrans" cxnId="{1607482B-132F-4A5C-80D0-AF18E8A6AF7C}">
      <dgm:prSet/>
      <dgm:spPr/>
      <dgm:t>
        <a:bodyPr/>
        <a:lstStyle/>
        <a:p>
          <a:endParaRPr lang="zh-CN" altLang="en-US"/>
        </a:p>
      </dgm:t>
    </dgm:pt>
    <dgm:pt modelId="{6402BF35-B6F6-4B59-83BD-05B98FB85118}" type="sibTrans" cxnId="{1607482B-132F-4A5C-80D0-AF18E8A6AF7C}">
      <dgm:prSet/>
      <dgm:spPr/>
      <dgm:t>
        <a:bodyPr/>
        <a:lstStyle/>
        <a:p>
          <a:endParaRPr lang="zh-CN" altLang="en-US"/>
        </a:p>
      </dgm:t>
    </dgm:pt>
    <dgm:pt modelId="{2DAF7657-756D-49FD-ACCD-BAF52033D701}">
      <dgm:prSet phldrT="[文本]" custT="1"/>
      <dgm:spPr/>
      <dgm:t>
        <a:bodyPr/>
        <a:lstStyle/>
        <a:p>
          <a:endParaRPr lang="zh-CN" altLang="en-US" sz="1800" b="0" dirty="0"/>
        </a:p>
      </dgm:t>
    </dgm:pt>
    <dgm:pt modelId="{0F59ED7D-FB94-4A82-AE50-DB1AF5762EA5}" type="parTrans" cxnId="{C24B0DF8-3637-4E2C-BA74-AF3A28479085}">
      <dgm:prSet/>
      <dgm:spPr/>
      <dgm:t>
        <a:bodyPr/>
        <a:lstStyle/>
        <a:p>
          <a:endParaRPr lang="zh-CN" altLang="en-US"/>
        </a:p>
      </dgm:t>
    </dgm:pt>
    <dgm:pt modelId="{B9B31CAD-B9C6-47F0-A033-E303E0757D83}" type="sibTrans" cxnId="{C24B0DF8-3637-4E2C-BA74-AF3A28479085}">
      <dgm:prSet/>
      <dgm:spPr/>
      <dgm:t>
        <a:bodyPr/>
        <a:lstStyle/>
        <a:p>
          <a:endParaRPr lang="zh-CN" altLang="en-US"/>
        </a:p>
      </dgm:t>
    </dgm:pt>
    <dgm:pt modelId="{7F050361-CBFB-4877-BA81-54C2F5DAFB5D}">
      <dgm:prSet phldrT="[文本]" custT="1"/>
      <dgm:spPr/>
      <dgm:t>
        <a:bodyPr/>
        <a:lstStyle/>
        <a:p>
          <a:r>
            <a:rPr lang="zh-CN" altLang="en-US" sz="1800" b="0" i="0" dirty="0"/>
            <a:t>项目经理负责确保按项目风险管理计划所规定的频率开展风险审计</a:t>
          </a:r>
          <a:br>
            <a:rPr lang="zh-CN" altLang="en-US" sz="1800" b="0" dirty="0"/>
          </a:br>
          <a:endParaRPr lang="zh-CN" altLang="en-US" sz="1800" b="0" dirty="0"/>
        </a:p>
      </dgm:t>
    </dgm:pt>
    <dgm:pt modelId="{DB5D756A-92F8-4676-9911-602D5BB89E93}" type="parTrans" cxnId="{C1575947-179E-4D6E-8F94-A5D75ED168E5}">
      <dgm:prSet/>
      <dgm:spPr/>
      <dgm:t>
        <a:bodyPr/>
        <a:lstStyle/>
        <a:p>
          <a:endParaRPr lang="zh-CN" altLang="en-US"/>
        </a:p>
      </dgm:t>
    </dgm:pt>
    <dgm:pt modelId="{290EAC0F-2DBC-4426-AD8D-CBD31B669E79}" type="sibTrans" cxnId="{C1575947-179E-4D6E-8F94-A5D75ED168E5}">
      <dgm:prSet/>
      <dgm:spPr/>
      <dgm:t>
        <a:bodyPr/>
        <a:lstStyle/>
        <a:p>
          <a:endParaRPr lang="zh-CN" altLang="en-US"/>
        </a:p>
      </dgm:t>
    </dgm:pt>
    <dgm:pt modelId="{130A62CB-03E3-40FB-A12F-A8631D834661}">
      <dgm:prSet phldrT="[文本]" custT="1"/>
      <dgm:spPr/>
      <dgm:t>
        <a:bodyPr/>
        <a:lstStyle/>
        <a:p>
          <a:r>
            <a:rPr lang="zh-CN" altLang="en-US" sz="1800" b="0" dirty="0"/>
            <a:t>实际结果偏离计划的程度可以代表威胁或机会的潜在影响</a:t>
          </a:r>
        </a:p>
      </dgm:t>
    </dgm:pt>
    <dgm:pt modelId="{5B53D9C6-0A8D-4B2F-A293-04A520A0D225}" type="parTrans" cxnId="{09454A5C-0450-4BDD-A59D-331F1550BF79}">
      <dgm:prSet/>
      <dgm:spPr/>
      <dgm:t>
        <a:bodyPr/>
        <a:lstStyle/>
        <a:p>
          <a:endParaRPr lang="zh-CN" altLang="en-US"/>
        </a:p>
      </dgm:t>
    </dgm:pt>
    <dgm:pt modelId="{19FC1B2A-3697-48F5-A061-CD8781F7EBDB}" type="sibTrans" cxnId="{09454A5C-0450-4BDD-A59D-331F1550BF79}">
      <dgm:prSet/>
      <dgm:spPr/>
      <dgm:t>
        <a:bodyPr/>
        <a:lstStyle/>
        <a:p>
          <a:endParaRPr lang="zh-CN" altLang="en-US"/>
        </a:p>
      </dgm:t>
    </dgm:pt>
    <dgm:pt modelId="{D04FCB1A-09C8-4219-A7B4-713183FBBE77}" type="pres">
      <dgm:prSet presAssocID="{319FAA77-0BED-4A04-9BE4-332030D7D2C1}" presName="Name0" presStyleCnt="0">
        <dgm:presLayoutVars>
          <dgm:dir/>
          <dgm:animLvl val="lvl"/>
          <dgm:resizeHandles val="exact"/>
        </dgm:presLayoutVars>
      </dgm:prSet>
      <dgm:spPr/>
    </dgm:pt>
    <dgm:pt modelId="{A311BE18-D5C9-423F-A5F0-EF7D6F22F20D}" type="pres">
      <dgm:prSet presAssocID="{835C6E0E-87C0-4376-9F7D-D5941E9A3AEC}" presName="composite" presStyleCnt="0"/>
      <dgm:spPr/>
    </dgm:pt>
    <dgm:pt modelId="{88BC30D4-02DA-4C41-85F1-4C51F7FB0A88}" type="pres">
      <dgm:prSet presAssocID="{835C6E0E-87C0-4376-9F7D-D5941E9A3AEC}" presName="parTx" presStyleLbl="alignNode1" presStyleIdx="0" presStyleCnt="4">
        <dgm:presLayoutVars>
          <dgm:chMax val="0"/>
          <dgm:chPref val="0"/>
          <dgm:bulletEnabled val="1"/>
        </dgm:presLayoutVars>
      </dgm:prSet>
      <dgm:spPr/>
    </dgm:pt>
    <dgm:pt modelId="{16D0BB9D-94D4-4D12-AAB8-FEB7A6FE103E}" type="pres">
      <dgm:prSet presAssocID="{835C6E0E-87C0-4376-9F7D-D5941E9A3AEC}" presName="desTx" presStyleLbl="alignAccFollowNode1" presStyleIdx="0" presStyleCnt="4">
        <dgm:presLayoutVars>
          <dgm:bulletEnabled val="1"/>
        </dgm:presLayoutVars>
      </dgm:prSet>
      <dgm:spPr/>
    </dgm:pt>
    <dgm:pt modelId="{2171F236-F576-48BC-BB97-7BF7C9609076}" type="pres">
      <dgm:prSet presAssocID="{80F9F1F7-CAFD-4B11-9415-00381D77074E}" presName="space" presStyleCnt="0"/>
      <dgm:spPr/>
    </dgm:pt>
    <dgm:pt modelId="{D89A90EC-D443-4335-B65A-315D457F11A7}" type="pres">
      <dgm:prSet presAssocID="{E578F9AB-DE9D-42AB-86B3-F9AF0DDE0AFC}" presName="composite" presStyleCnt="0"/>
      <dgm:spPr/>
    </dgm:pt>
    <dgm:pt modelId="{6FAA984D-8903-439A-B45B-EEF59FA3B68D}" type="pres">
      <dgm:prSet presAssocID="{E578F9AB-DE9D-42AB-86B3-F9AF0DDE0AFC}" presName="parTx" presStyleLbl="alignNode1" presStyleIdx="1" presStyleCnt="4">
        <dgm:presLayoutVars>
          <dgm:chMax val="0"/>
          <dgm:chPref val="0"/>
          <dgm:bulletEnabled val="1"/>
        </dgm:presLayoutVars>
      </dgm:prSet>
      <dgm:spPr/>
    </dgm:pt>
    <dgm:pt modelId="{8FED3697-7635-45A7-B29E-51CC8C3837AC}" type="pres">
      <dgm:prSet presAssocID="{E578F9AB-DE9D-42AB-86B3-F9AF0DDE0AFC}" presName="desTx" presStyleLbl="alignAccFollowNode1" presStyleIdx="1" presStyleCnt="4">
        <dgm:presLayoutVars>
          <dgm:bulletEnabled val="1"/>
        </dgm:presLayoutVars>
      </dgm:prSet>
      <dgm:spPr/>
    </dgm:pt>
    <dgm:pt modelId="{A88EE1F5-C911-492A-837A-282AFED1D170}" type="pres">
      <dgm:prSet presAssocID="{6402BF35-B6F6-4B59-83BD-05B98FB85118}" presName="space" presStyleCnt="0"/>
      <dgm:spPr/>
    </dgm:pt>
    <dgm:pt modelId="{659096BF-E37C-48AA-BF79-2C3B93C56150}" type="pres">
      <dgm:prSet presAssocID="{788206B3-EF8D-41E7-90D9-34345B5826D1}" presName="composite" presStyleCnt="0"/>
      <dgm:spPr/>
    </dgm:pt>
    <dgm:pt modelId="{14612DA2-5F40-4CDA-B173-A19FD017F588}" type="pres">
      <dgm:prSet presAssocID="{788206B3-EF8D-41E7-90D9-34345B5826D1}" presName="parTx" presStyleLbl="alignNode1" presStyleIdx="2" presStyleCnt="4">
        <dgm:presLayoutVars>
          <dgm:chMax val="0"/>
          <dgm:chPref val="0"/>
          <dgm:bulletEnabled val="1"/>
        </dgm:presLayoutVars>
      </dgm:prSet>
      <dgm:spPr/>
    </dgm:pt>
    <dgm:pt modelId="{4FF9BBA5-32FF-4EC6-9BBC-D8E9052E3E1C}" type="pres">
      <dgm:prSet presAssocID="{788206B3-EF8D-41E7-90D9-34345B5826D1}" presName="desTx" presStyleLbl="alignAccFollowNode1" presStyleIdx="2" presStyleCnt="4">
        <dgm:presLayoutVars>
          <dgm:bulletEnabled val="1"/>
        </dgm:presLayoutVars>
      </dgm:prSet>
      <dgm:spPr/>
    </dgm:pt>
    <dgm:pt modelId="{6DE1A024-22FE-47C0-B67A-127F19FC1BC7}" type="pres">
      <dgm:prSet presAssocID="{970FFD51-9247-49F1-B931-45BC13B0E9E7}" presName="space" presStyleCnt="0"/>
      <dgm:spPr/>
    </dgm:pt>
    <dgm:pt modelId="{F9FADFD5-4B92-47D9-AFBB-6A62126175D3}" type="pres">
      <dgm:prSet presAssocID="{F50AE844-5F74-4A22-A4C6-7D3FEE1707D1}" presName="composite" presStyleCnt="0"/>
      <dgm:spPr/>
    </dgm:pt>
    <dgm:pt modelId="{0A67767E-113D-48EA-9AA5-FEDAF81B2238}" type="pres">
      <dgm:prSet presAssocID="{F50AE844-5F74-4A22-A4C6-7D3FEE1707D1}" presName="parTx" presStyleLbl="alignNode1" presStyleIdx="3" presStyleCnt="4" custScaleY="119878">
        <dgm:presLayoutVars>
          <dgm:chMax val="0"/>
          <dgm:chPref val="0"/>
          <dgm:bulletEnabled val="1"/>
        </dgm:presLayoutVars>
      </dgm:prSet>
      <dgm:spPr/>
    </dgm:pt>
    <dgm:pt modelId="{FFAAC707-4A46-4749-AC70-A2423D9D6769}" type="pres">
      <dgm:prSet presAssocID="{F50AE844-5F74-4A22-A4C6-7D3FEE1707D1}" presName="desTx" presStyleLbl="alignAccFollowNode1" presStyleIdx="3" presStyleCnt="4">
        <dgm:presLayoutVars>
          <dgm:bulletEnabled val="1"/>
        </dgm:presLayoutVars>
      </dgm:prSet>
      <dgm:spPr/>
    </dgm:pt>
  </dgm:ptLst>
  <dgm:cxnLst>
    <dgm:cxn modelId="{1F9C1B00-4FC5-4EF9-9DFB-CCC5720A7CFA}" srcId="{788206B3-EF8D-41E7-90D9-34345B5826D1}" destId="{458716EE-A8F7-4AB3-A2EE-6F1913647841}" srcOrd="0" destOrd="0" parTransId="{4F2D3BDA-5E32-4177-9484-C3D240AED7DE}" sibTransId="{32313074-84F1-4698-BA84-D8A55EDFE5B7}"/>
    <dgm:cxn modelId="{F9205A09-C741-49AB-A9B6-925659546398}" srcId="{F50AE844-5F74-4A22-A4C6-7D3FEE1707D1}" destId="{56072E79-91EB-4D7E-ACBA-E55FD92F5C4F}" srcOrd="0" destOrd="0" parTransId="{28D82B07-1D45-48AE-85B2-1B43905F0F9E}" sibTransId="{3B49A1BD-7B6D-46BF-88DB-E66D0F9D1140}"/>
    <dgm:cxn modelId="{8D656212-96B9-4CF8-AB77-ACC467C9887B}" type="presOf" srcId="{458716EE-A8F7-4AB3-A2EE-6F1913647841}" destId="{4FF9BBA5-32FF-4EC6-9BBC-D8E9052E3E1C}" srcOrd="0" destOrd="0" presId="urn:microsoft.com/office/officeart/2005/8/layout/hList1"/>
    <dgm:cxn modelId="{D7CB4317-E132-4014-9E1A-B86652EE602F}" type="presOf" srcId="{130A62CB-03E3-40FB-A12F-A8631D834661}" destId="{16D0BB9D-94D4-4D12-AAB8-FEB7A6FE103E}" srcOrd="0" destOrd="1" presId="urn:microsoft.com/office/officeart/2005/8/layout/hList1"/>
    <dgm:cxn modelId="{7E118917-5F37-498B-8526-66D60C48E021}" srcId="{E578F9AB-DE9D-42AB-86B3-F9AF0DDE0AFC}" destId="{5E81B5C3-7D88-4837-82EB-DD6C39EBFF2B}" srcOrd="0" destOrd="0" parTransId="{893069CE-67C3-4BE1-8A4E-B9CCD984BA95}" sibTransId="{8EF8ABCC-8206-4B61-B180-32A4F7004232}"/>
    <dgm:cxn modelId="{3A13EC1A-8A18-4B58-8B92-980ADE05E746}" type="presOf" srcId="{6BDA5379-E652-4840-A0CB-FCA535707EF0}" destId="{8FED3697-7635-45A7-B29E-51CC8C3837AC}" srcOrd="0" destOrd="1" presId="urn:microsoft.com/office/officeart/2005/8/layout/hList1"/>
    <dgm:cxn modelId="{1A423D28-EACD-437E-BE0B-33AA2ECA997B}" type="presOf" srcId="{5E81B5C3-7D88-4837-82EB-DD6C39EBFF2B}" destId="{8FED3697-7635-45A7-B29E-51CC8C3837AC}" srcOrd="0" destOrd="0" presId="urn:microsoft.com/office/officeart/2005/8/layout/hList1"/>
    <dgm:cxn modelId="{1607482B-132F-4A5C-80D0-AF18E8A6AF7C}" srcId="{319FAA77-0BED-4A04-9BE4-332030D7D2C1}" destId="{E578F9AB-DE9D-42AB-86B3-F9AF0DDE0AFC}" srcOrd="1" destOrd="0" parTransId="{7B4AACEB-9B42-4397-AE0B-CBD500DA2611}" sibTransId="{6402BF35-B6F6-4B59-83BD-05B98FB85118}"/>
    <dgm:cxn modelId="{70D2B72E-C8BA-4173-8345-AAB7D7A6A1DE}" srcId="{319FAA77-0BED-4A04-9BE4-332030D7D2C1}" destId="{835C6E0E-87C0-4376-9F7D-D5941E9A3AEC}" srcOrd="0" destOrd="0" parTransId="{1ED746B8-AA17-4383-BFA8-FA9885B7CD9C}" sibTransId="{80F9F1F7-CAFD-4B11-9415-00381D77074E}"/>
    <dgm:cxn modelId="{3998F02F-A15F-4DBA-BA8B-05BB13C17136}" type="presOf" srcId="{7F050361-CBFB-4877-BA81-54C2F5DAFB5D}" destId="{FFAAC707-4A46-4749-AC70-A2423D9D6769}" srcOrd="0" destOrd="1" presId="urn:microsoft.com/office/officeart/2005/8/layout/hList1"/>
    <dgm:cxn modelId="{34517434-F52F-4609-B32D-3AE986775655}" srcId="{835C6E0E-87C0-4376-9F7D-D5941E9A3AEC}" destId="{956BEA3D-ED93-450F-B526-AFC4000C4F1B}" srcOrd="0" destOrd="0" parTransId="{EC21A096-24B6-4A33-9668-3D39E4E62DBE}" sibTransId="{DAE18F3C-5C71-4C43-861C-E1EF76A7B0DA}"/>
    <dgm:cxn modelId="{04FFBB3A-9D40-4C03-99F4-D34F65606287}" type="presOf" srcId="{BE265C93-966C-4767-BE20-B3A92EA7558B}" destId="{4FF9BBA5-32FF-4EC6-9BBC-D8E9052E3E1C}" srcOrd="0" destOrd="1" presId="urn:microsoft.com/office/officeart/2005/8/layout/hList1"/>
    <dgm:cxn modelId="{09454A5C-0450-4BDD-A59D-331F1550BF79}" srcId="{835C6E0E-87C0-4376-9F7D-D5941E9A3AEC}" destId="{130A62CB-03E3-40FB-A12F-A8631D834661}" srcOrd="1" destOrd="0" parTransId="{5B53D9C6-0A8D-4B2F-A293-04A520A0D225}" sibTransId="{19FC1B2A-3697-48F5-A061-CD8781F7EBDB}"/>
    <dgm:cxn modelId="{3D5D0C63-2EFA-4929-946D-5A1678999867}" srcId="{319FAA77-0BED-4A04-9BE4-332030D7D2C1}" destId="{F50AE844-5F74-4A22-A4C6-7D3FEE1707D1}" srcOrd="3" destOrd="0" parTransId="{97431D9C-0E08-49D9-9E00-0883317B1AC9}" sibTransId="{BC056526-580E-4EB9-8573-CBF244B87613}"/>
    <dgm:cxn modelId="{C1575947-179E-4D6E-8F94-A5D75ED168E5}" srcId="{F50AE844-5F74-4A22-A4C6-7D3FEE1707D1}" destId="{7F050361-CBFB-4877-BA81-54C2F5DAFB5D}" srcOrd="1" destOrd="0" parTransId="{DB5D756A-92F8-4676-9911-602D5BB89E93}" sibTransId="{290EAC0F-2DBC-4426-AD8D-CBD31B669E79}"/>
    <dgm:cxn modelId="{30EC0E48-BC46-4083-A3C3-11773A023727}" type="presOf" srcId="{F50AE844-5F74-4A22-A4C6-7D3FEE1707D1}" destId="{0A67767E-113D-48EA-9AA5-FEDAF81B2238}" srcOrd="0" destOrd="0" presId="urn:microsoft.com/office/officeart/2005/8/layout/hList1"/>
    <dgm:cxn modelId="{8C6D706D-0317-4808-A47B-329E0464697E}" srcId="{319FAA77-0BED-4A04-9BE4-332030D7D2C1}" destId="{788206B3-EF8D-41E7-90D9-34345B5826D1}" srcOrd="2" destOrd="0" parTransId="{E106DB46-0EA2-4639-ABFB-AF0152583BFB}" sibTransId="{970FFD51-9247-49F1-B931-45BC13B0E9E7}"/>
    <dgm:cxn modelId="{8EB42478-9727-4C77-BE82-A8FE50D224C1}" srcId="{788206B3-EF8D-41E7-90D9-34345B5826D1}" destId="{BE265C93-966C-4767-BE20-B3A92EA7558B}" srcOrd="1" destOrd="0" parTransId="{415B5DCB-A1FA-4710-8ACE-AB1B3C6C3C42}" sibTransId="{367C4BCE-677B-42EA-9014-66583D854559}"/>
    <dgm:cxn modelId="{6CB62586-1372-43FA-A789-C178C8B59461}" type="presOf" srcId="{956BEA3D-ED93-450F-B526-AFC4000C4F1B}" destId="{16D0BB9D-94D4-4D12-AAB8-FEB7A6FE103E}" srcOrd="0" destOrd="0" presId="urn:microsoft.com/office/officeart/2005/8/layout/hList1"/>
    <dgm:cxn modelId="{D6E597C5-8E27-4741-97C8-EAEF0617D0F2}" type="presOf" srcId="{56072E79-91EB-4D7E-ACBA-E55FD92F5C4F}" destId="{FFAAC707-4A46-4749-AC70-A2423D9D6769}" srcOrd="0" destOrd="0" presId="urn:microsoft.com/office/officeart/2005/8/layout/hList1"/>
    <dgm:cxn modelId="{58B2C7E0-8081-421B-AE4F-97F5310BF4A0}" srcId="{E578F9AB-DE9D-42AB-86B3-F9AF0DDE0AFC}" destId="{6BDA5379-E652-4840-A0CB-FCA535707EF0}" srcOrd="1" destOrd="0" parTransId="{62A39F90-6802-47BC-A277-1FEFB14297A4}" sibTransId="{DC8B724A-8FDA-4F71-BD0B-ED826803F1C4}"/>
    <dgm:cxn modelId="{E54BFCE1-531B-41AC-8C19-E0B6354FBDA6}" type="presOf" srcId="{788206B3-EF8D-41E7-90D9-34345B5826D1}" destId="{14612DA2-5F40-4CDA-B173-A19FD017F588}" srcOrd="0" destOrd="0" presId="urn:microsoft.com/office/officeart/2005/8/layout/hList1"/>
    <dgm:cxn modelId="{FD32FBE7-4C6F-4846-9EEE-FAF486580648}" type="presOf" srcId="{835C6E0E-87C0-4376-9F7D-D5941E9A3AEC}" destId="{88BC30D4-02DA-4C41-85F1-4C51F7FB0A88}" srcOrd="0" destOrd="0" presId="urn:microsoft.com/office/officeart/2005/8/layout/hList1"/>
    <dgm:cxn modelId="{C24B0DF8-3637-4E2C-BA74-AF3A28479085}" srcId="{F50AE844-5F74-4A22-A4C6-7D3FEE1707D1}" destId="{2DAF7657-756D-49FD-ACCD-BAF52033D701}" srcOrd="2" destOrd="0" parTransId="{0F59ED7D-FB94-4A82-AE50-DB1AF5762EA5}" sibTransId="{B9B31CAD-B9C6-47F0-A033-E303E0757D83}"/>
    <dgm:cxn modelId="{44CE16F8-5970-4BCF-A7AE-B17CEC90EA94}" type="presOf" srcId="{E578F9AB-DE9D-42AB-86B3-F9AF0DDE0AFC}" destId="{6FAA984D-8903-439A-B45B-EEF59FA3B68D}" srcOrd="0" destOrd="0" presId="urn:microsoft.com/office/officeart/2005/8/layout/hList1"/>
    <dgm:cxn modelId="{F69C3EFE-79A1-48A6-9146-5AF9E968981D}" type="presOf" srcId="{319FAA77-0BED-4A04-9BE4-332030D7D2C1}" destId="{D04FCB1A-09C8-4219-A7B4-713183FBBE77}" srcOrd="0" destOrd="0" presId="urn:microsoft.com/office/officeart/2005/8/layout/hList1"/>
    <dgm:cxn modelId="{E1F183FE-82A6-4BD9-9455-6A4D281DB23E}" type="presOf" srcId="{2DAF7657-756D-49FD-ACCD-BAF52033D701}" destId="{FFAAC707-4A46-4749-AC70-A2423D9D6769}" srcOrd="0" destOrd="2" presId="urn:microsoft.com/office/officeart/2005/8/layout/hList1"/>
    <dgm:cxn modelId="{27B3A4B6-E319-4A01-9C04-390AF8CBAF8E}" type="presParOf" srcId="{D04FCB1A-09C8-4219-A7B4-713183FBBE77}" destId="{A311BE18-D5C9-423F-A5F0-EF7D6F22F20D}" srcOrd="0" destOrd="0" presId="urn:microsoft.com/office/officeart/2005/8/layout/hList1"/>
    <dgm:cxn modelId="{E3E3AAC7-8834-49DA-868B-12DCF4B1A478}" type="presParOf" srcId="{A311BE18-D5C9-423F-A5F0-EF7D6F22F20D}" destId="{88BC30D4-02DA-4C41-85F1-4C51F7FB0A88}" srcOrd="0" destOrd="0" presId="urn:microsoft.com/office/officeart/2005/8/layout/hList1"/>
    <dgm:cxn modelId="{741C9BF9-EEF2-40A5-ADF7-63B1DA430825}" type="presParOf" srcId="{A311BE18-D5C9-423F-A5F0-EF7D6F22F20D}" destId="{16D0BB9D-94D4-4D12-AAB8-FEB7A6FE103E}" srcOrd="1" destOrd="0" presId="urn:microsoft.com/office/officeart/2005/8/layout/hList1"/>
    <dgm:cxn modelId="{DB0FBEA6-C549-4BF2-8840-E7516BE06107}" type="presParOf" srcId="{D04FCB1A-09C8-4219-A7B4-713183FBBE77}" destId="{2171F236-F576-48BC-BB97-7BF7C9609076}" srcOrd="1" destOrd="0" presId="urn:microsoft.com/office/officeart/2005/8/layout/hList1"/>
    <dgm:cxn modelId="{546F0672-AB1D-45EA-87F0-FF35E738DA75}" type="presParOf" srcId="{D04FCB1A-09C8-4219-A7B4-713183FBBE77}" destId="{D89A90EC-D443-4335-B65A-315D457F11A7}" srcOrd="2" destOrd="0" presId="urn:microsoft.com/office/officeart/2005/8/layout/hList1"/>
    <dgm:cxn modelId="{0C7CE8A9-7FBE-4607-AD88-6E99C5440CD8}" type="presParOf" srcId="{D89A90EC-D443-4335-B65A-315D457F11A7}" destId="{6FAA984D-8903-439A-B45B-EEF59FA3B68D}" srcOrd="0" destOrd="0" presId="urn:microsoft.com/office/officeart/2005/8/layout/hList1"/>
    <dgm:cxn modelId="{C730796B-7683-4BB4-A0F4-3CBBBB45B175}" type="presParOf" srcId="{D89A90EC-D443-4335-B65A-315D457F11A7}" destId="{8FED3697-7635-45A7-B29E-51CC8C3837AC}" srcOrd="1" destOrd="0" presId="urn:microsoft.com/office/officeart/2005/8/layout/hList1"/>
    <dgm:cxn modelId="{3E7D4EDB-B88E-4221-BC7E-5552164B3F6F}" type="presParOf" srcId="{D04FCB1A-09C8-4219-A7B4-713183FBBE77}" destId="{A88EE1F5-C911-492A-837A-282AFED1D170}" srcOrd="3" destOrd="0" presId="urn:microsoft.com/office/officeart/2005/8/layout/hList1"/>
    <dgm:cxn modelId="{626A7281-0E7E-42E3-AAE5-093155685023}" type="presParOf" srcId="{D04FCB1A-09C8-4219-A7B4-713183FBBE77}" destId="{659096BF-E37C-48AA-BF79-2C3B93C56150}" srcOrd="4" destOrd="0" presId="urn:microsoft.com/office/officeart/2005/8/layout/hList1"/>
    <dgm:cxn modelId="{29024AD2-51C1-4244-8556-EA5272D92306}" type="presParOf" srcId="{659096BF-E37C-48AA-BF79-2C3B93C56150}" destId="{14612DA2-5F40-4CDA-B173-A19FD017F588}" srcOrd="0" destOrd="0" presId="urn:microsoft.com/office/officeart/2005/8/layout/hList1"/>
    <dgm:cxn modelId="{86291F8D-52D2-4528-B18F-3A751966DE89}" type="presParOf" srcId="{659096BF-E37C-48AA-BF79-2C3B93C56150}" destId="{4FF9BBA5-32FF-4EC6-9BBC-D8E9052E3E1C}" srcOrd="1" destOrd="0" presId="urn:microsoft.com/office/officeart/2005/8/layout/hList1"/>
    <dgm:cxn modelId="{B021AE4F-4781-4F2F-A200-3AB7A2E7278A}" type="presParOf" srcId="{D04FCB1A-09C8-4219-A7B4-713183FBBE77}" destId="{6DE1A024-22FE-47C0-B67A-127F19FC1BC7}" srcOrd="5" destOrd="0" presId="urn:microsoft.com/office/officeart/2005/8/layout/hList1"/>
    <dgm:cxn modelId="{BF0664B4-1CB1-485E-8DAD-4F15B90D734E}" type="presParOf" srcId="{D04FCB1A-09C8-4219-A7B4-713183FBBE77}" destId="{F9FADFD5-4B92-47D9-AFBB-6A62126175D3}" srcOrd="6" destOrd="0" presId="urn:microsoft.com/office/officeart/2005/8/layout/hList1"/>
    <dgm:cxn modelId="{729C0ACF-CD23-4DE3-A08F-C8969DACB4B0}" type="presParOf" srcId="{F9FADFD5-4B92-47D9-AFBB-6A62126175D3}" destId="{0A67767E-113D-48EA-9AA5-FEDAF81B2238}" srcOrd="0" destOrd="0" presId="urn:microsoft.com/office/officeart/2005/8/layout/hList1"/>
    <dgm:cxn modelId="{4599AB3F-2477-4F75-93A9-DFC12AEE75A6}" type="presParOf" srcId="{F9FADFD5-4B92-47D9-AFBB-6A62126175D3}" destId="{FFAAC707-4A46-4749-AC70-A2423D9D6769}"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C9C731D-3F1B-4FC3-BF52-9E2E7F380C74}" type="doc">
      <dgm:prSet loTypeId="urn:microsoft.com/office/officeart/2005/8/layout/hierarchy2" loCatId="hierarchy" qsTypeId="urn:microsoft.com/office/officeart/2005/8/quickstyle/simple3" qsCatId="simple" csTypeId="urn:microsoft.com/office/officeart/2005/8/colors/colorful4" csCatId="colorful" phldr="1"/>
      <dgm:spPr/>
      <dgm:t>
        <a:bodyPr/>
        <a:lstStyle/>
        <a:p>
          <a:endParaRPr lang="zh-CN" altLang="en-US"/>
        </a:p>
      </dgm:t>
    </dgm:pt>
    <dgm:pt modelId="{33C03A14-6498-46DF-AE94-69FB6F93DC1B}">
      <dgm:prSet phldrT="[文本]" custT="1"/>
      <dgm:spPr/>
      <dgm:t>
        <a:bodyPr/>
        <a:lstStyle/>
        <a:p>
          <a:r>
            <a:rPr lang="zh-CN" altLang="en-US" sz="2000" b="1" dirty="0"/>
            <a:t>是否可预期</a:t>
          </a:r>
        </a:p>
      </dgm:t>
    </dgm:pt>
    <dgm:pt modelId="{EEB45250-428A-4BB9-95BF-8863363D2915}" type="parTrans" cxnId="{7E9E4998-35C4-4A5B-BD06-0AA16FDB997D}">
      <dgm:prSet/>
      <dgm:spPr/>
      <dgm:t>
        <a:bodyPr/>
        <a:lstStyle/>
        <a:p>
          <a:endParaRPr lang="zh-CN" altLang="en-US" sz="4000"/>
        </a:p>
      </dgm:t>
    </dgm:pt>
    <dgm:pt modelId="{C7FABB23-347A-427B-9BB8-E53732622BF4}" type="sibTrans" cxnId="{7E9E4998-35C4-4A5B-BD06-0AA16FDB997D}">
      <dgm:prSet/>
      <dgm:spPr/>
      <dgm:t>
        <a:bodyPr/>
        <a:lstStyle/>
        <a:p>
          <a:endParaRPr lang="zh-CN" altLang="en-US" sz="4000"/>
        </a:p>
      </dgm:t>
    </dgm:pt>
    <dgm:pt modelId="{0A1D2782-970F-4134-A206-E61473C67AB7}">
      <dgm:prSet phldrT="[文本]" custT="1"/>
      <dgm:spPr/>
      <dgm:t>
        <a:bodyPr/>
        <a:lstStyle/>
        <a:p>
          <a:r>
            <a:rPr lang="zh-CN" altLang="en-US" sz="2000" b="1" dirty="0"/>
            <a:t>已知</a:t>
          </a:r>
          <a:r>
            <a:rPr lang="en-US" altLang="zh-CN" sz="2000" b="1" dirty="0"/>
            <a:t>(</a:t>
          </a:r>
          <a:r>
            <a:rPr lang="zh-CN" altLang="en-US" sz="2000" b="1" dirty="0"/>
            <a:t>已知</a:t>
          </a:r>
          <a:r>
            <a:rPr lang="en-US" altLang="zh-CN" sz="2000" b="1" dirty="0"/>
            <a:t>-</a:t>
          </a:r>
          <a:r>
            <a:rPr lang="zh-CN" altLang="en-US" sz="2000" b="1" dirty="0"/>
            <a:t>已知</a:t>
          </a:r>
          <a:r>
            <a:rPr lang="en-US" altLang="zh-CN" sz="2000" b="1" dirty="0"/>
            <a:t>)</a:t>
          </a:r>
          <a:endParaRPr lang="zh-CN" altLang="en-US" sz="2000" b="1" dirty="0"/>
        </a:p>
      </dgm:t>
    </dgm:pt>
    <dgm:pt modelId="{5757F2FF-F7EC-4466-A4C9-4518124B0E4C}" type="parTrans" cxnId="{80D09C54-5B73-4818-95AF-952E60AFC216}">
      <dgm:prSet custT="1"/>
      <dgm:spPr/>
      <dgm:t>
        <a:bodyPr/>
        <a:lstStyle/>
        <a:p>
          <a:endParaRPr lang="zh-CN" altLang="en-US" sz="1050"/>
        </a:p>
      </dgm:t>
    </dgm:pt>
    <dgm:pt modelId="{7F62D6B1-099A-485E-9EEA-19C998C584D0}" type="sibTrans" cxnId="{80D09C54-5B73-4818-95AF-952E60AFC216}">
      <dgm:prSet/>
      <dgm:spPr/>
      <dgm:t>
        <a:bodyPr/>
        <a:lstStyle/>
        <a:p>
          <a:endParaRPr lang="zh-CN" altLang="en-US" sz="4000"/>
        </a:p>
      </dgm:t>
    </dgm:pt>
    <dgm:pt modelId="{1194637B-1EDE-4951-A124-285F62BDCD99}">
      <dgm:prSet phldrT="[文本]" custT="1"/>
      <dgm:spPr/>
      <dgm:t>
        <a:bodyPr/>
        <a:lstStyle/>
        <a:p>
          <a:r>
            <a:rPr lang="zh-CN" altLang="en-US" sz="1800" dirty="0"/>
            <a:t>明确可能发生什么风险，且准确了解风险发生的概率和影响</a:t>
          </a:r>
        </a:p>
      </dgm:t>
    </dgm:pt>
    <dgm:pt modelId="{5D811D35-2BE2-4BDA-88B6-E98AE0FE8B2B}" type="parTrans" cxnId="{3BD912F6-121C-482A-911D-D8B661108B25}">
      <dgm:prSet custT="1"/>
      <dgm:spPr/>
      <dgm:t>
        <a:bodyPr/>
        <a:lstStyle/>
        <a:p>
          <a:endParaRPr lang="zh-CN" altLang="en-US" sz="1050"/>
        </a:p>
      </dgm:t>
    </dgm:pt>
    <dgm:pt modelId="{44576E1D-082C-48C2-B80C-C649F234415A}" type="sibTrans" cxnId="{3BD912F6-121C-482A-911D-D8B661108B25}">
      <dgm:prSet/>
      <dgm:spPr/>
      <dgm:t>
        <a:bodyPr/>
        <a:lstStyle/>
        <a:p>
          <a:endParaRPr lang="zh-CN" altLang="en-US" sz="4000"/>
        </a:p>
      </dgm:t>
    </dgm:pt>
    <dgm:pt modelId="{BC5C0E9B-F5A5-486D-B513-129094C5490A}">
      <dgm:prSet phldrT="[文本]" custT="1"/>
      <dgm:spPr/>
      <dgm:t>
        <a:bodyPr/>
        <a:lstStyle/>
        <a:p>
          <a:r>
            <a:rPr lang="zh-CN" altLang="en-US" sz="2000" b="1" dirty="0"/>
            <a:t> 已知</a:t>
          </a:r>
          <a:r>
            <a:rPr lang="en-US" altLang="zh-CN" sz="2000" b="1" dirty="0"/>
            <a:t>-</a:t>
          </a:r>
          <a:r>
            <a:rPr lang="zh-CN" altLang="en-US" sz="2000" b="1" dirty="0"/>
            <a:t>未知</a:t>
          </a:r>
        </a:p>
      </dgm:t>
    </dgm:pt>
    <dgm:pt modelId="{FE10FCE1-4CF3-4E3E-BE84-5E1AF5E8631B}" type="parTrans" cxnId="{0F49B2B4-8CC7-481A-B72C-2CC96E28FD47}">
      <dgm:prSet custT="1"/>
      <dgm:spPr/>
      <dgm:t>
        <a:bodyPr/>
        <a:lstStyle/>
        <a:p>
          <a:endParaRPr lang="zh-CN" altLang="en-US" sz="1050"/>
        </a:p>
      </dgm:t>
    </dgm:pt>
    <dgm:pt modelId="{03A6E410-031B-4F7A-A3B3-7B6EF822FD0F}" type="sibTrans" cxnId="{0F49B2B4-8CC7-481A-B72C-2CC96E28FD47}">
      <dgm:prSet/>
      <dgm:spPr/>
      <dgm:t>
        <a:bodyPr/>
        <a:lstStyle/>
        <a:p>
          <a:endParaRPr lang="zh-CN" altLang="en-US" sz="4000"/>
        </a:p>
      </dgm:t>
    </dgm:pt>
    <dgm:pt modelId="{FE5B48F3-DA7D-43A8-971F-8E6ED70D3C3F}">
      <dgm:prSet phldrT="[文本]" custT="1"/>
      <dgm:spPr/>
      <dgm:t>
        <a:bodyPr/>
        <a:lstStyle/>
        <a:p>
          <a:r>
            <a:rPr lang="zh-CN" altLang="en-US" sz="1800" dirty="0"/>
            <a:t>明确可能发生什么风险，但不了解风险发生的概率和严重性</a:t>
          </a:r>
        </a:p>
      </dgm:t>
    </dgm:pt>
    <dgm:pt modelId="{0015E306-394A-4A9D-935F-B6952FF77C45}" type="parTrans" cxnId="{7266C7D9-AC86-4BB5-A469-B4C71747DDF1}">
      <dgm:prSet custT="1"/>
      <dgm:spPr/>
      <dgm:t>
        <a:bodyPr/>
        <a:lstStyle/>
        <a:p>
          <a:endParaRPr lang="zh-CN" altLang="en-US" sz="1050"/>
        </a:p>
      </dgm:t>
    </dgm:pt>
    <dgm:pt modelId="{A50443A9-9EE9-41B3-806F-EA8AA024938E}" type="sibTrans" cxnId="{7266C7D9-AC86-4BB5-A469-B4C71747DDF1}">
      <dgm:prSet/>
      <dgm:spPr/>
      <dgm:t>
        <a:bodyPr/>
        <a:lstStyle/>
        <a:p>
          <a:endParaRPr lang="zh-CN" altLang="en-US" sz="4000"/>
        </a:p>
      </dgm:t>
    </dgm:pt>
    <dgm:pt modelId="{F4C80B74-E0C0-4A9A-8642-AAA3DFBA8481}">
      <dgm:prSet phldrT="[文本]" custT="1"/>
      <dgm:spPr/>
      <dgm:t>
        <a:bodyPr/>
        <a:lstStyle/>
        <a:p>
          <a:r>
            <a:rPr lang="zh-CN" altLang="en-US" sz="1800" dirty="0"/>
            <a:t>例如：机器发生故障</a:t>
          </a:r>
        </a:p>
      </dgm:t>
    </dgm:pt>
    <dgm:pt modelId="{B8DCD95B-1AD3-4C81-AD8D-5AA8C5953332}" type="parTrans" cxnId="{46F0E040-2E0C-4BB0-8A2A-4B5B79461041}">
      <dgm:prSet custT="1"/>
      <dgm:spPr/>
      <dgm:t>
        <a:bodyPr/>
        <a:lstStyle/>
        <a:p>
          <a:endParaRPr lang="zh-CN" altLang="en-US" sz="1050"/>
        </a:p>
      </dgm:t>
    </dgm:pt>
    <dgm:pt modelId="{DD4A300C-4B73-4A63-A28A-1C87858E694B}" type="sibTrans" cxnId="{46F0E040-2E0C-4BB0-8A2A-4B5B79461041}">
      <dgm:prSet/>
      <dgm:spPr/>
      <dgm:t>
        <a:bodyPr/>
        <a:lstStyle/>
        <a:p>
          <a:endParaRPr lang="zh-CN" altLang="en-US" sz="4000"/>
        </a:p>
      </dgm:t>
    </dgm:pt>
    <dgm:pt modelId="{4CF75881-4B5C-4659-9319-F24AC7BD2F79}">
      <dgm:prSet phldrT="[文本]" custT="1"/>
      <dgm:spPr/>
      <dgm:t>
        <a:bodyPr/>
        <a:lstStyle/>
        <a:p>
          <a:r>
            <a:rPr lang="zh-CN" altLang="en-US" sz="2000" b="1" dirty="0"/>
            <a:t>未知</a:t>
          </a:r>
          <a:r>
            <a:rPr lang="en-US" altLang="zh-CN" sz="2000" b="1" dirty="0"/>
            <a:t>-</a:t>
          </a:r>
          <a:r>
            <a:rPr lang="zh-CN" altLang="en-US" sz="2000" b="1" dirty="0"/>
            <a:t>未知</a:t>
          </a:r>
        </a:p>
      </dgm:t>
    </dgm:pt>
    <dgm:pt modelId="{97E44B20-877D-4D37-AA16-575EE564E3DB}" type="parTrans" cxnId="{2FE2A3B8-047A-4091-8B32-5BF5E2DB5D33}">
      <dgm:prSet custT="1"/>
      <dgm:spPr/>
      <dgm:t>
        <a:bodyPr/>
        <a:lstStyle/>
        <a:p>
          <a:endParaRPr lang="zh-CN" altLang="en-US" sz="1050"/>
        </a:p>
      </dgm:t>
    </dgm:pt>
    <dgm:pt modelId="{27806209-5DF0-41A3-A344-D3B0AED952E2}" type="sibTrans" cxnId="{2FE2A3B8-047A-4091-8B32-5BF5E2DB5D33}">
      <dgm:prSet/>
      <dgm:spPr/>
      <dgm:t>
        <a:bodyPr/>
        <a:lstStyle/>
        <a:p>
          <a:endParaRPr lang="zh-CN" altLang="en-US" sz="4000"/>
        </a:p>
      </dgm:t>
    </dgm:pt>
    <dgm:pt modelId="{B062FED7-11B4-4C3C-8E87-E9B4E5DF309D}">
      <dgm:prSet phldrT="[文本]" custT="1"/>
      <dgm:spPr/>
      <dgm:t>
        <a:bodyPr/>
        <a:lstStyle/>
        <a:p>
          <a:r>
            <a:rPr lang="zh-CN" altLang="en-US" sz="1800" dirty="0"/>
            <a:t>不了解可能发生什么风险，因此也不了解发生的概率和影响的严重性</a:t>
          </a:r>
        </a:p>
      </dgm:t>
    </dgm:pt>
    <dgm:pt modelId="{27AA364D-9125-43B5-A023-CB6F3AC8D132}" type="parTrans" cxnId="{1FBB8268-F5E7-46CB-907F-EC5000411EA1}">
      <dgm:prSet custT="1"/>
      <dgm:spPr/>
      <dgm:t>
        <a:bodyPr/>
        <a:lstStyle/>
        <a:p>
          <a:endParaRPr lang="zh-CN" altLang="en-US" sz="1050"/>
        </a:p>
      </dgm:t>
    </dgm:pt>
    <dgm:pt modelId="{B9AFAE49-CE9B-4DDE-AE78-57AF8AA15EAF}" type="sibTrans" cxnId="{1FBB8268-F5E7-46CB-907F-EC5000411EA1}">
      <dgm:prSet/>
      <dgm:spPr/>
      <dgm:t>
        <a:bodyPr/>
        <a:lstStyle/>
        <a:p>
          <a:endParaRPr lang="zh-CN" altLang="en-US" sz="4000"/>
        </a:p>
      </dgm:t>
    </dgm:pt>
    <dgm:pt modelId="{60AC4826-BD12-43B1-B169-9E71B74F1C24}">
      <dgm:prSet phldrT="[文本]" custT="1"/>
      <dgm:spPr/>
      <dgm:t>
        <a:bodyPr/>
        <a:lstStyle/>
        <a:p>
          <a:r>
            <a:rPr lang="zh-CN" altLang="en-US" sz="1800" dirty="0"/>
            <a:t>例如：和平时期突发战争</a:t>
          </a:r>
        </a:p>
      </dgm:t>
    </dgm:pt>
    <dgm:pt modelId="{D0F476A4-B2E7-484F-8448-83A9B50C51B4}" type="parTrans" cxnId="{0F093C89-E45B-4D35-B351-C761CC12C750}">
      <dgm:prSet custT="1"/>
      <dgm:spPr/>
      <dgm:t>
        <a:bodyPr/>
        <a:lstStyle/>
        <a:p>
          <a:endParaRPr lang="zh-CN" altLang="en-US" sz="1050"/>
        </a:p>
      </dgm:t>
    </dgm:pt>
    <dgm:pt modelId="{9CE18405-DB56-4A87-817A-42BA9004B624}" type="sibTrans" cxnId="{0F093C89-E45B-4D35-B351-C761CC12C750}">
      <dgm:prSet/>
      <dgm:spPr/>
      <dgm:t>
        <a:bodyPr/>
        <a:lstStyle/>
        <a:p>
          <a:endParaRPr lang="zh-CN" altLang="en-US" sz="4000"/>
        </a:p>
      </dgm:t>
    </dgm:pt>
    <dgm:pt modelId="{6E0B64DC-11D7-4272-B29B-78E7A1FF461C}">
      <dgm:prSet phldrT="[文本]" custT="1"/>
      <dgm:spPr/>
      <dgm:t>
        <a:bodyPr/>
        <a:lstStyle/>
        <a:p>
          <a:r>
            <a:rPr lang="zh-CN" altLang="en-US" sz="1800" dirty="0"/>
            <a:t>例如：恶劣的开发环境</a:t>
          </a:r>
        </a:p>
      </dgm:t>
    </dgm:pt>
    <dgm:pt modelId="{B3CE49D3-0B5B-484F-ACA5-58BCFD30EFBF}" type="parTrans" cxnId="{D08216E7-ECBD-4E04-AEA6-793216DE232B}">
      <dgm:prSet custT="1"/>
      <dgm:spPr/>
      <dgm:t>
        <a:bodyPr/>
        <a:lstStyle/>
        <a:p>
          <a:endParaRPr lang="zh-CN" altLang="en-US" sz="1050"/>
        </a:p>
      </dgm:t>
    </dgm:pt>
    <dgm:pt modelId="{0EB15F7D-4A84-4703-A34D-A5DCE2A5A0A5}" type="sibTrans" cxnId="{D08216E7-ECBD-4E04-AEA6-793216DE232B}">
      <dgm:prSet/>
      <dgm:spPr/>
      <dgm:t>
        <a:bodyPr/>
        <a:lstStyle/>
        <a:p>
          <a:endParaRPr lang="zh-CN" altLang="en-US" sz="4000"/>
        </a:p>
      </dgm:t>
    </dgm:pt>
    <dgm:pt modelId="{CD0DADF6-0531-4348-B092-6A9A36FC8DFF}" type="pres">
      <dgm:prSet presAssocID="{FC9C731D-3F1B-4FC3-BF52-9E2E7F380C74}" presName="diagram" presStyleCnt="0">
        <dgm:presLayoutVars>
          <dgm:chPref val="1"/>
          <dgm:dir/>
          <dgm:animOne val="branch"/>
          <dgm:animLvl val="lvl"/>
          <dgm:resizeHandles val="exact"/>
        </dgm:presLayoutVars>
      </dgm:prSet>
      <dgm:spPr/>
    </dgm:pt>
    <dgm:pt modelId="{9B6728C1-B8C5-419A-982C-BF37FADCEB2B}" type="pres">
      <dgm:prSet presAssocID="{33C03A14-6498-46DF-AE94-69FB6F93DC1B}" presName="root1" presStyleCnt="0"/>
      <dgm:spPr/>
    </dgm:pt>
    <dgm:pt modelId="{DB24F786-43BA-4330-8E78-1F8F4EAD532F}" type="pres">
      <dgm:prSet presAssocID="{33C03A14-6498-46DF-AE94-69FB6F93DC1B}" presName="LevelOneTextNode" presStyleLbl="node0" presStyleIdx="0" presStyleCnt="1" custScaleX="115741">
        <dgm:presLayoutVars>
          <dgm:chPref val="3"/>
        </dgm:presLayoutVars>
      </dgm:prSet>
      <dgm:spPr/>
    </dgm:pt>
    <dgm:pt modelId="{45FF2127-FEBF-4959-8328-D17991160B23}" type="pres">
      <dgm:prSet presAssocID="{33C03A14-6498-46DF-AE94-69FB6F93DC1B}" presName="level2hierChild" presStyleCnt="0"/>
      <dgm:spPr/>
    </dgm:pt>
    <dgm:pt modelId="{7DE7267B-8B3D-4AE1-B2CE-487215EFEFC2}" type="pres">
      <dgm:prSet presAssocID="{5757F2FF-F7EC-4466-A4C9-4518124B0E4C}" presName="conn2-1" presStyleLbl="parChTrans1D2" presStyleIdx="0" presStyleCnt="3"/>
      <dgm:spPr/>
    </dgm:pt>
    <dgm:pt modelId="{B6E67F4B-1064-47BC-9C4D-9D9F6CECBA61}" type="pres">
      <dgm:prSet presAssocID="{5757F2FF-F7EC-4466-A4C9-4518124B0E4C}" presName="connTx" presStyleLbl="parChTrans1D2" presStyleIdx="0" presStyleCnt="3"/>
      <dgm:spPr/>
    </dgm:pt>
    <dgm:pt modelId="{3107CF1B-6DE9-4A74-BD98-BE3754D227F0}" type="pres">
      <dgm:prSet presAssocID="{0A1D2782-970F-4134-A206-E61473C67AB7}" presName="root2" presStyleCnt="0"/>
      <dgm:spPr/>
    </dgm:pt>
    <dgm:pt modelId="{21CE9016-8B46-47BE-A6F7-B9D0086364A6}" type="pres">
      <dgm:prSet presAssocID="{0A1D2782-970F-4134-A206-E61473C67AB7}" presName="LevelTwoTextNode" presStyleLbl="node2" presStyleIdx="0" presStyleCnt="3" custScaleX="148386">
        <dgm:presLayoutVars>
          <dgm:chPref val="3"/>
        </dgm:presLayoutVars>
      </dgm:prSet>
      <dgm:spPr/>
    </dgm:pt>
    <dgm:pt modelId="{E11652E0-136B-48C5-B186-0303B03B64B0}" type="pres">
      <dgm:prSet presAssocID="{0A1D2782-970F-4134-A206-E61473C67AB7}" presName="level3hierChild" presStyleCnt="0"/>
      <dgm:spPr/>
    </dgm:pt>
    <dgm:pt modelId="{D9B393E3-7183-41EA-A4C9-53FA60D5C865}" type="pres">
      <dgm:prSet presAssocID="{5D811D35-2BE2-4BDA-88B6-E98AE0FE8B2B}" presName="conn2-1" presStyleLbl="parChTrans1D3" presStyleIdx="0" presStyleCnt="6"/>
      <dgm:spPr/>
    </dgm:pt>
    <dgm:pt modelId="{F54B2E80-A8D2-4F40-9C77-52A1B5BE4ED8}" type="pres">
      <dgm:prSet presAssocID="{5D811D35-2BE2-4BDA-88B6-E98AE0FE8B2B}" presName="connTx" presStyleLbl="parChTrans1D3" presStyleIdx="0" presStyleCnt="6"/>
      <dgm:spPr/>
    </dgm:pt>
    <dgm:pt modelId="{287AB71C-35A8-462B-89F0-7117FEE3B061}" type="pres">
      <dgm:prSet presAssocID="{1194637B-1EDE-4951-A124-285F62BDCD99}" presName="root2" presStyleCnt="0"/>
      <dgm:spPr/>
    </dgm:pt>
    <dgm:pt modelId="{27C91F9E-C7C7-4C0A-B894-46183ABC3B94}" type="pres">
      <dgm:prSet presAssocID="{1194637B-1EDE-4951-A124-285F62BDCD99}" presName="LevelTwoTextNode" presStyleLbl="node3" presStyleIdx="0" presStyleCnt="6" custScaleX="359094" custScaleY="126749">
        <dgm:presLayoutVars>
          <dgm:chPref val="3"/>
        </dgm:presLayoutVars>
      </dgm:prSet>
      <dgm:spPr/>
    </dgm:pt>
    <dgm:pt modelId="{D85E663F-8081-417A-9F24-194510B3B54B}" type="pres">
      <dgm:prSet presAssocID="{1194637B-1EDE-4951-A124-285F62BDCD99}" presName="level3hierChild" presStyleCnt="0"/>
      <dgm:spPr/>
    </dgm:pt>
    <dgm:pt modelId="{F2EA22A4-F0EE-4D3B-91C6-64294CD716AC}" type="pres">
      <dgm:prSet presAssocID="{B3CE49D3-0B5B-484F-ACA5-58BCFD30EFBF}" presName="conn2-1" presStyleLbl="parChTrans1D3" presStyleIdx="1" presStyleCnt="6"/>
      <dgm:spPr/>
    </dgm:pt>
    <dgm:pt modelId="{0B06567E-B728-4640-8F0D-2739A0467390}" type="pres">
      <dgm:prSet presAssocID="{B3CE49D3-0B5B-484F-ACA5-58BCFD30EFBF}" presName="connTx" presStyleLbl="parChTrans1D3" presStyleIdx="1" presStyleCnt="6"/>
      <dgm:spPr/>
    </dgm:pt>
    <dgm:pt modelId="{F2A59CC1-0720-4AF1-91C4-3EB6BE05A9AD}" type="pres">
      <dgm:prSet presAssocID="{6E0B64DC-11D7-4272-B29B-78E7A1FF461C}" presName="root2" presStyleCnt="0"/>
      <dgm:spPr/>
    </dgm:pt>
    <dgm:pt modelId="{A629ECC6-860F-4025-B0CB-B97842686BBE}" type="pres">
      <dgm:prSet presAssocID="{6E0B64DC-11D7-4272-B29B-78E7A1FF461C}" presName="LevelTwoTextNode" presStyleLbl="node3" presStyleIdx="1" presStyleCnt="6" custScaleX="359094">
        <dgm:presLayoutVars>
          <dgm:chPref val="3"/>
        </dgm:presLayoutVars>
      </dgm:prSet>
      <dgm:spPr/>
    </dgm:pt>
    <dgm:pt modelId="{B6C020DD-0476-45C1-87C2-1DEAC9712B59}" type="pres">
      <dgm:prSet presAssocID="{6E0B64DC-11D7-4272-B29B-78E7A1FF461C}" presName="level3hierChild" presStyleCnt="0"/>
      <dgm:spPr/>
    </dgm:pt>
    <dgm:pt modelId="{513F13D1-AAD2-4D48-96D9-C5B10718471B}" type="pres">
      <dgm:prSet presAssocID="{FE10FCE1-4CF3-4E3E-BE84-5E1AF5E8631B}" presName="conn2-1" presStyleLbl="parChTrans1D2" presStyleIdx="1" presStyleCnt="3"/>
      <dgm:spPr/>
    </dgm:pt>
    <dgm:pt modelId="{0055ACF8-1F97-4C6B-87A6-DCF102DF04D4}" type="pres">
      <dgm:prSet presAssocID="{FE10FCE1-4CF3-4E3E-BE84-5E1AF5E8631B}" presName="connTx" presStyleLbl="parChTrans1D2" presStyleIdx="1" presStyleCnt="3"/>
      <dgm:spPr/>
    </dgm:pt>
    <dgm:pt modelId="{C5C968D3-70DC-4BA7-AD3E-17B533CA1688}" type="pres">
      <dgm:prSet presAssocID="{BC5C0E9B-F5A5-486D-B513-129094C5490A}" presName="root2" presStyleCnt="0"/>
      <dgm:spPr/>
    </dgm:pt>
    <dgm:pt modelId="{6BE10291-F58F-44BA-9ED1-57C6C968CCE8}" type="pres">
      <dgm:prSet presAssocID="{BC5C0E9B-F5A5-486D-B513-129094C5490A}" presName="LevelTwoTextNode" presStyleLbl="node2" presStyleIdx="1" presStyleCnt="3" custScaleX="148386">
        <dgm:presLayoutVars>
          <dgm:chPref val="3"/>
        </dgm:presLayoutVars>
      </dgm:prSet>
      <dgm:spPr/>
    </dgm:pt>
    <dgm:pt modelId="{F9139BBE-2834-4EE3-BE9A-964F03FF7088}" type="pres">
      <dgm:prSet presAssocID="{BC5C0E9B-F5A5-486D-B513-129094C5490A}" presName="level3hierChild" presStyleCnt="0"/>
      <dgm:spPr/>
    </dgm:pt>
    <dgm:pt modelId="{B936BE30-D035-499C-9723-3E7CBE2EDB4C}" type="pres">
      <dgm:prSet presAssocID="{0015E306-394A-4A9D-935F-B6952FF77C45}" presName="conn2-1" presStyleLbl="parChTrans1D3" presStyleIdx="2" presStyleCnt="6"/>
      <dgm:spPr/>
    </dgm:pt>
    <dgm:pt modelId="{A9CB313C-FB7A-43EA-9E0B-596922F12B90}" type="pres">
      <dgm:prSet presAssocID="{0015E306-394A-4A9D-935F-B6952FF77C45}" presName="connTx" presStyleLbl="parChTrans1D3" presStyleIdx="2" presStyleCnt="6"/>
      <dgm:spPr/>
    </dgm:pt>
    <dgm:pt modelId="{CE0D9CCA-568A-4BFA-B229-2539E17007B9}" type="pres">
      <dgm:prSet presAssocID="{FE5B48F3-DA7D-43A8-971F-8E6ED70D3C3F}" presName="root2" presStyleCnt="0"/>
      <dgm:spPr/>
    </dgm:pt>
    <dgm:pt modelId="{BCB27C8D-64E6-4EC0-8976-1ED5398EDA9E}" type="pres">
      <dgm:prSet presAssocID="{FE5B48F3-DA7D-43A8-971F-8E6ED70D3C3F}" presName="LevelTwoTextNode" presStyleLbl="node3" presStyleIdx="2" presStyleCnt="6" custScaleX="359094" custScaleY="126749">
        <dgm:presLayoutVars>
          <dgm:chPref val="3"/>
        </dgm:presLayoutVars>
      </dgm:prSet>
      <dgm:spPr/>
    </dgm:pt>
    <dgm:pt modelId="{59F17E1C-29C8-4474-B1D3-FA1034BE37DD}" type="pres">
      <dgm:prSet presAssocID="{FE5B48F3-DA7D-43A8-971F-8E6ED70D3C3F}" presName="level3hierChild" presStyleCnt="0"/>
      <dgm:spPr/>
    </dgm:pt>
    <dgm:pt modelId="{8D0396B8-EE94-4D89-96E5-78F710ADD86D}" type="pres">
      <dgm:prSet presAssocID="{B8DCD95B-1AD3-4C81-AD8D-5AA8C5953332}" presName="conn2-1" presStyleLbl="parChTrans1D3" presStyleIdx="3" presStyleCnt="6"/>
      <dgm:spPr/>
    </dgm:pt>
    <dgm:pt modelId="{5F4E5F7A-904C-4EA7-B27B-D0178139228B}" type="pres">
      <dgm:prSet presAssocID="{B8DCD95B-1AD3-4C81-AD8D-5AA8C5953332}" presName="connTx" presStyleLbl="parChTrans1D3" presStyleIdx="3" presStyleCnt="6"/>
      <dgm:spPr/>
    </dgm:pt>
    <dgm:pt modelId="{18BF0197-A128-47A9-A823-C1BFBACDE26B}" type="pres">
      <dgm:prSet presAssocID="{F4C80B74-E0C0-4A9A-8642-AAA3DFBA8481}" presName="root2" presStyleCnt="0"/>
      <dgm:spPr/>
    </dgm:pt>
    <dgm:pt modelId="{ACAEB65D-C5A2-46ED-85BE-2ED5F430BACA}" type="pres">
      <dgm:prSet presAssocID="{F4C80B74-E0C0-4A9A-8642-AAA3DFBA8481}" presName="LevelTwoTextNode" presStyleLbl="node3" presStyleIdx="3" presStyleCnt="6" custScaleX="359094">
        <dgm:presLayoutVars>
          <dgm:chPref val="3"/>
        </dgm:presLayoutVars>
      </dgm:prSet>
      <dgm:spPr/>
    </dgm:pt>
    <dgm:pt modelId="{CE8ACEDC-7F11-4CCB-83E6-DFFF117ED12D}" type="pres">
      <dgm:prSet presAssocID="{F4C80B74-E0C0-4A9A-8642-AAA3DFBA8481}" presName="level3hierChild" presStyleCnt="0"/>
      <dgm:spPr/>
    </dgm:pt>
    <dgm:pt modelId="{41C1809B-9969-494F-8BF3-74C79A147D47}" type="pres">
      <dgm:prSet presAssocID="{97E44B20-877D-4D37-AA16-575EE564E3DB}" presName="conn2-1" presStyleLbl="parChTrans1D2" presStyleIdx="2" presStyleCnt="3"/>
      <dgm:spPr/>
    </dgm:pt>
    <dgm:pt modelId="{9172B3FB-4F5D-4ECB-908F-92A9CC11B0FC}" type="pres">
      <dgm:prSet presAssocID="{97E44B20-877D-4D37-AA16-575EE564E3DB}" presName="connTx" presStyleLbl="parChTrans1D2" presStyleIdx="2" presStyleCnt="3"/>
      <dgm:spPr/>
    </dgm:pt>
    <dgm:pt modelId="{5A3F9221-8B1E-490E-B696-289DDCF4DD8B}" type="pres">
      <dgm:prSet presAssocID="{4CF75881-4B5C-4659-9319-F24AC7BD2F79}" presName="root2" presStyleCnt="0"/>
      <dgm:spPr/>
    </dgm:pt>
    <dgm:pt modelId="{58144619-07B7-4CD2-9AB7-610F4D8D6341}" type="pres">
      <dgm:prSet presAssocID="{4CF75881-4B5C-4659-9319-F24AC7BD2F79}" presName="LevelTwoTextNode" presStyleLbl="node2" presStyleIdx="2" presStyleCnt="3" custScaleX="148386">
        <dgm:presLayoutVars>
          <dgm:chPref val="3"/>
        </dgm:presLayoutVars>
      </dgm:prSet>
      <dgm:spPr/>
    </dgm:pt>
    <dgm:pt modelId="{7FF718D0-4748-429C-9589-53F57F251743}" type="pres">
      <dgm:prSet presAssocID="{4CF75881-4B5C-4659-9319-F24AC7BD2F79}" presName="level3hierChild" presStyleCnt="0"/>
      <dgm:spPr/>
    </dgm:pt>
    <dgm:pt modelId="{B2C798B3-A6E3-4099-B8D7-4A4F10977CFF}" type="pres">
      <dgm:prSet presAssocID="{27AA364D-9125-43B5-A023-CB6F3AC8D132}" presName="conn2-1" presStyleLbl="parChTrans1D3" presStyleIdx="4" presStyleCnt="6"/>
      <dgm:spPr/>
    </dgm:pt>
    <dgm:pt modelId="{4AF80DC2-4AC4-4AD7-B2CF-93855904132C}" type="pres">
      <dgm:prSet presAssocID="{27AA364D-9125-43B5-A023-CB6F3AC8D132}" presName="connTx" presStyleLbl="parChTrans1D3" presStyleIdx="4" presStyleCnt="6"/>
      <dgm:spPr/>
    </dgm:pt>
    <dgm:pt modelId="{94FC64E7-9B23-4B86-8921-0BEDFD136188}" type="pres">
      <dgm:prSet presAssocID="{B062FED7-11B4-4C3C-8E87-E9B4E5DF309D}" presName="root2" presStyleCnt="0"/>
      <dgm:spPr/>
    </dgm:pt>
    <dgm:pt modelId="{46119ADB-3A74-4929-A657-7B0BAE8A3CA2}" type="pres">
      <dgm:prSet presAssocID="{B062FED7-11B4-4C3C-8E87-E9B4E5DF309D}" presName="LevelTwoTextNode" presStyleLbl="node3" presStyleIdx="4" presStyleCnt="6" custScaleX="359094" custScaleY="126749">
        <dgm:presLayoutVars>
          <dgm:chPref val="3"/>
        </dgm:presLayoutVars>
      </dgm:prSet>
      <dgm:spPr/>
    </dgm:pt>
    <dgm:pt modelId="{3EFD0DEF-9D81-4510-8B74-F19F5D5C5F83}" type="pres">
      <dgm:prSet presAssocID="{B062FED7-11B4-4C3C-8E87-E9B4E5DF309D}" presName="level3hierChild" presStyleCnt="0"/>
      <dgm:spPr/>
    </dgm:pt>
    <dgm:pt modelId="{B6838602-145E-4BCB-81A9-EFBDE07A405F}" type="pres">
      <dgm:prSet presAssocID="{D0F476A4-B2E7-484F-8448-83A9B50C51B4}" presName="conn2-1" presStyleLbl="parChTrans1D3" presStyleIdx="5" presStyleCnt="6"/>
      <dgm:spPr/>
    </dgm:pt>
    <dgm:pt modelId="{B0ADA48D-93C7-414C-A21F-A8CCD7CC7690}" type="pres">
      <dgm:prSet presAssocID="{D0F476A4-B2E7-484F-8448-83A9B50C51B4}" presName="connTx" presStyleLbl="parChTrans1D3" presStyleIdx="5" presStyleCnt="6"/>
      <dgm:spPr/>
    </dgm:pt>
    <dgm:pt modelId="{AAD819F6-A6D2-4F26-AF85-EBDDA3CBABE2}" type="pres">
      <dgm:prSet presAssocID="{60AC4826-BD12-43B1-B169-9E71B74F1C24}" presName="root2" presStyleCnt="0"/>
      <dgm:spPr/>
    </dgm:pt>
    <dgm:pt modelId="{B090F1A1-E785-4769-8BB1-A81964091E91}" type="pres">
      <dgm:prSet presAssocID="{60AC4826-BD12-43B1-B169-9E71B74F1C24}" presName="LevelTwoTextNode" presStyleLbl="node3" presStyleIdx="5" presStyleCnt="6" custScaleX="359094">
        <dgm:presLayoutVars>
          <dgm:chPref val="3"/>
        </dgm:presLayoutVars>
      </dgm:prSet>
      <dgm:spPr/>
    </dgm:pt>
    <dgm:pt modelId="{FEB1F89B-3743-44F6-9B9E-B866573F5A87}" type="pres">
      <dgm:prSet presAssocID="{60AC4826-BD12-43B1-B169-9E71B74F1C24}" presName="level3hierChild" presStyleCnt="0"/>
      <dgm:spPr/>
    </dgm:pt>
  </dgm:ptLst>
  <dgm:cxnLst>
    <dgm:cxn modelId="{E63B1702-0D26-48CA-9B12-2D4F9606BDC5}" type="presOf" srcId="{FE10FCE1-4CF3-4E3E-BE84-5E1AF5E8631B}" destId="{0055ACF8-1F97-4C6B-87A6-DCF102DF04D4}" srcOrd="1" destOrd="0" presId="urn:microsoft.com/office/officeart/2005/8/layout/hierarchy2"/>
    <dgm:cxn modelId="{AFF20115-5B9E-41F9-87BA-88CFB7F1EE87}" type="presOf" srcId="{F4C80B74-E0C0-4A9A-8642-AAA3DFBA8481}" destId="{ACAEB65D-C5A2-46ED-85BE-2ED5F430BACA}" srcOrd="0" destOrd="0" presId="urn:microsoft.com/office/officeart/2005/8/layout/hierarchy2"/>
    <dgm:cxn modelId="{07095B17-572D-4859-97F1-44C5831CFD4F}" type="presOf" srcId="{4CF75881-4B5C-4659-9319-F24AC7BD2F79}" destId="{58144619-07B7-4CD2-9AB7-610F4D8D6341}" srcOrd="0" destOrd="0" presId="urn:microsoft.com/office/officeart/2005/8/layout/hierarchy2"/>
    <dgm:cxn modelId="{8E93F618-F2BE-412C-BDC0-E2C59B70B499}" type="presOf" srcId="{0015E306-394A-4A9D-935F-B6952FF77C45}" destId="{B936BE30-D035-499C-9723-3E7CBE2EDB4C}" srcOrd="0" destOrd="0" presId="urn:microsoft.com/office/officeart/2005/8/layout/hierarchy2"/>
    <dgm:cxn modelId="{722F7822-1F7A-4BF1-ACF6-7F7AF5FD3F55}" type="presOf" srcId="{FC9C731D-3F1B-4FC3-BF52-9E2E7F380C74}" destId="{CD0DADF6-0531-4348-B092-6A9A36FC8DFF}" srcOrd="0" destOrd="0" presId="urn:microsoft.com/office/officeart/2005/8/layout/hierarchy2"/>
    <dgm:cxn modelId="{2178452C-D0CF-45E6-976B-1171CF1F119C}" type="presOf" srcId="{D0F476A4-B2E7-484F-8448-83A9B50C51B4}" destId="{B6838602-145E-4BCB-81A9-EFBDE07A405F}" srcOrd="0" destOrd="0" presId="urn:microsoft.com/office/officeart/2005/8/layout/hierarchy2"/>
    <dgm:cxn modelId="{D3A18130-FEC4-48C6-8EEC-8AF16E16CE80}" type="presOf" srcId="{0015E306-394A-4A9D-935F-B6952FF77C45}" destId="{A9CB313C-FB7A-43EA-9E0B-596922F12B90}" srcOrd="1" destOrd="0" presId="urn:microsoft.com/office/officeart/2005/8/layout/hierarchy2"/>
    <dgm:cxn modelId="{0E802334-B469-4808-B9FD-C483B4FF3765}" type="presOf" srcId="{5D811D35-2BE2-4BDA-88B6-E98AE0FE8B2B}" destId="{D9B393E3-7183-41EA-A4C9-53FA60D5C865}" srcOrd="0" destOrd="0" presId="urn:microsoft.com/office/officeart/2005/8/layout/hierarchy2"/>
    <dgm:cxn modelId="{966AAD34-AC62-4B8B-9B9D-BDF7D0CC82CA}" type="presOf" srcId="{B8DCD95B-1AD3-4C81-AD8D-5AA8C5953332}" destId="{8D0396B8-EE94-4D89-96E5-78F710ADD86D}" srcOrd="0" destOrd="0" presId="urn:microsoft.com/office/officeart/2005/8/layout/hierarchy2"/>
    <dgm:cxn modelId="{936D7736-F706-4CE2-8171-A3621C9324F4}" type="presOf" srcId="{27AA364D-9125-43B5-A023-CB6F3AC8D132}" destId="{4AF80DC2-4AC4-4AD7-B2CF-93855904132C}" srcOrd="1" destOrd="0" presId="urn:microsoft.com/office/officeart/2005/8/layout/hierarchy2"/>
    <dgm:cxn modelId="{F5D4A53A-DEB9-45F7-9510-5EDACFBEA8FA}" type="presOf" srcId="{BC5C0E9B-F5A5-486D-B513-129094C5490A}" destId="{6BE10291-F58F-44BA-9ED1-57C6C968CCE8}" srcOrd="0" destOrd="0" presId="urn:microsoft.com/office/officeart/2005/8/layout/hierarchy2"/>
    <dgm:cxn modelId="{46F0E040-2E0C-4BB0-8A2A-4B5B79461041}" srcId="{BC5C0E9B-F5A5-486D-B513-129094C5490A}" destId="{F4C80B74-E0C0-4A9A-8642-AAA3DFBA8481}" srcOrd="1" destOrd="0" parTransId="{B8DCD95B-1AD3-4C81-AD8D-5AA8C5953332}" sibTransId="{DD4A300C-4B73-4A63-A28A-1C87858E694B}"/>
    <dgm:cxn modelId="{F3D5A160-CC6F-4CEB-AD4A-DDAA7AC5FE57}" type="presOf" srcId="{B062FED7-11B4-4C3C-8E87-E9B4E5DF309D}" destId="{46119ADB-3A74-4929-A657-7B0BAE8A3CA2}" srcOrd="0" destOrd="0" presId="urn:microsoft.com/office/officeart/2005/8/layout/hierarchy2"/>
    <dgm:cxn modelId="{C371B942-C1B9-4144-B609-69D47A1BF1F8}" type="presOf" srcId="{0A1D2782-970F-4134-A206-E61473C67AB7}" destId="{21CE9016-8B46-47BE-A6F7-B9D0086364A6}" srcOrd="0" destOrd="0" presId="urn:microsoft.com/office/officeart/2005/8/layout/hierarchy2"/>
    <dgm:cxn modelId="{C8B0FF65-C8BB-475F-BC8E-03F6BBFEEBA3}" type="presOf" srcId="{5757F2FF-F7EC-4466-A4C9-4518124B0E4C}" destId="{7DE7267B-8B3D-4AE1-B2CE-487215EFEFC2}" srcOrd="0" destOrd="0" presId="urn:microsoft.com/office/officeart/2005/8/layout/hierarchy2"/>
    <dgm:cxn modelId="{1FBB8268-F5E7-46CB-907F-EC5000411EA1}" srcId="{4CF75881-4B5C-4659-9319-F24AC7BD2F79}" destId="{B062FED7-11B4-4C3C-8E87-E9B4E5DF309D}" srcOrd="0" destOrd="0" parTransId="{27AA364D-9125-43B5-A023-CB6F3AC8D132}" sibTransId="{B9AFAE49-CE9B-4DDE-AE78-57AF8AA15EAF}"/>
    <dgm:cxn modelId="{80D09C54-5B73-4818-95AF-952E60AFC216}" srcId="{33C03A14-6498-46DF-AE94-69FB6F93DC1B}" destId="{0A1D2782-970F-4134-A206-E61473C67AB7}" srcOrd="0" destOrd="0" parTransId="{5757F2FF-F7EC-4466-A4C9-4518124B0E4C}" sibTransId="{7F62D6B1-099A-485E-9EEA-19C998C584D0}"/>
    <dgm:cxn modelId="{1CC4B975-65FB-44A3-A38D-8F3CCF9BDBD1}" type="presOf" srcId="{FE5B48F3-DA7D-43A8-971F-8E6ED70D3C3F}" destId="{BCB27C8D-64E6-4EC0-8976-1ED5398EDA9E}" srcOrd="0" destOrd="0" presId="urn:microsoft.com/office/officeart/2005/8/layout/hierarchy2"/>
    <dgm:cxn modelId="{D0983A78-2498-435E-AE8F-65C0BAECBD74}" type="presOf" srcId="{5757F2FF-F7EC-4466-A4C9-4518124B0E4C}" destId="{B6E67F4B-1064-47BC-9C4D-9D9F6CECBA61}" srcOrd="1" destOrd="0" presId="urn:microsoft.com/office/officeart/2005/8/layout/hierarchy2"/>
    <dgm:cxn modelId="{2CB70D84-0200-4161-8CB6-85E5032FEFDB}" type="presOf" srcId="{97E44B20-877D-4D37-AA16-575EE564E3DB}" destId="{41C1809B-9969-494F-8BF3-74C79A147D47}" srcOrd="0" destOrd="0" presId="urn:microsoft.com/office/officeart/2005/8/layout/hierarchy2"/>
    <dgm:cxn modelId="{0F093C89-E45B-4D35-B351-C761CC12C750}" srcId="{4CF75881-4B5C-4659-9319-F24AC7BD2F79}" destId="{60AC4826-BD12-43B1-B169-9E71B74F1C24}" srcOrd="1" destOrd="0" parTransId="{D0F476A4-B2E7-484F-8448-83A9B50C51B4}" sibTransId="{9CE18405-DB56-4A87-817A-42BA9004B624}"/>
    <dgm:cxn modelId="{DC74688D-7D28-4E7B-8B18-FCF5A10CB3FD}" type="presOf" srcId="{60AC4826-BD12-43B1-B169-9E71B74F1C24}" destId="{B090F1A1-E785-4769-8BB1-A81964091E91}" srcOrd="0" destOrd="0" presId="urn:microsoft.com/office/officeart/2005/8/layout/hierarchy2"/>
    <dgm:cxn modelId="{B9B3DA92-B45B-4CA4-8878-B6F3CD9F95CC}" type="presOf" srcId="{27AA364D-9125-43B5-A023-CB6F3AC8D132}" destId="{B2C798B3-A6E3-4099-B8D7-4A4F10977CFF}" srcOrd="0" destOrd="0" presId="urn:microsoft.com/office/officeart/2005/8/layout/hierarchy2"/>
    <dgm:cxn modelId="{59AC5095-DCFF-446E-A163-ED1290B5927D}" type="presOf" srcId="{B8DCD95B-1AD3-4C81-AD8D-5AA8C5953332}" destId="{5F4E5F7A-904C-4EA7-B27B-D0178139228B}" srcOrd="1" destOrd="0" presId="urn:microsoft.com/office/officeart/2005/8/layout/hierarchy2"/>
    <dgm:cxn modelId="{7E9E4998-35C4-4A5B-BD06-0AA16FDB997D}" srcId="{FC9C731D-3F1B-4FC3-BF52-9E2E7F380C74}" destId="{33C03A14-6498-46DF-AE94-69FB6F93DC1B}" srcOrd="0" destOrd="0" parTransId="{EEB45250-428A-4BB9-95BF-8863363D2915}" sibTransId="{C7FABB23-347A-427B-9BB8-E53732622BF4}"/>
    <dgm:cxn modelId="{0F49B2B4-8CC7-481A-B72C-2CC96E28FD47}" srcId="{33C03A14-6498-46DF-AE94-69FB6F93DC1B}" destId="{BC5C0E9B-F5A5-486D-B513-129094C5490A}" srcOrd="1" destOrd="0" parTransId="{FE10FCE1-4CF3-4E3E-BE84-5E1AF5E8631B}" sibTransId="{03A6E410-031B-4F7A-A3B3-7B6EF822FD0F}"/>
    <dgm:cxn modelId="{2FE2A3B8-047A-4091-8B32-5BF5E2DB5D33}" srcId="{33C03A14-6498-46DF-AE94-69FB6F93DC1B}" destId="{4CF75881-4B5C-4659-9319-F24AC7BD2F79}" srcOrd="2" destOrd="0" parTransId="{97E44B20-877D-4D37-AA16-575EE564E3DB}" sibTransId="{27806209-5DF0-41A3-A344-D3B0AED952E2}"/>
    <dgm:cxn modelId="{44C685C7-AAF5-408E-AC09-5F63A9EEE2BB}" type="presOf" srcId="{1194637B-1EDE-4951-A124-285F62BDCD99}" destId="{27C91F9E-C7C7-4C0A-B894-46183ABC3B94}" srcOrd="0" destOrd="0" presId="urn:microsoft.com/office/officeart/2005/8/layout/hierarchy2"/>
    <dgm:cxn modelId="{F2F396CD-CCAF-4699-8394-9E686424D06D}" type="presOf" srcId="{B3CE49D3-0B5B-484F-ACA5-58BCFD30EFBF}" destId="{F2EA22A4-F0EE-4D3B-91C6-64294CD716AC}" srcOrd="0" destOrd="0" presId="urn:microsoft.com/office/officeart/2005/8/layout/hierarchy2"/>
    <dgm:cxn modelId="{7526A4CE-DD42-4D9F-8BDE-3E1FEAA7577B}" type="presOf" srcId="{33C03A14-6498-46DF-AE94-69FB6F93DC1B}" destId="{DB24F786-43BA-4330-8E78-1F8F4EAD532F}" srcOrd="0" destOrd="0" presId="urn:microsoft.com/office/officeart/2005/8/layout/hierarchy2"/>
    <dgm:cxn modelId="{7266C7D9-AC86-4BB5-A469-B4C71747DDF1}" srcId="{BC5C0E9B-F5A5-486D-B513-129094C5490A}" destId="{FE5B48F3-DA7D-43A8-971F-8E6ED70D3C3F}" srcOrd="0" destOrd="0" parTransId="{0015E306-394A-4A9D-935F-B6952FF77C45}" sibTransId="{A50443A9-9EE9-41B3-806F-EA8AA024938E}"/>
    <dgm:cxn modelId="{E22094DB-25F4-4D15-BCC9-1F10125ED548}" type="presOf" srcId="{FE10FCE1-4CF3-4E3E-BE84-5E1AF5E8631B}" destId="{513F13D1-AAD2-4D48-96D9-C5B10718471B}" srcOrd="0" destOrd="0" presId="urn:microsoft.com/office/officeart/2005/8/layout/hierarchy2"/>
    <dgm:cxn modelId="{EC7FCFE0-553F-4AFF-8ABE-E7B74A61E437}" type="presOf" srcId="{D0F476A4-B2E7-484F-8448-83A9B50C51B4}" destId="{B0ADA48D-93C7-414C-A21F-A8CCD7CC7690}" srcOrd="1" destOrd="0" presId="urn:microsoft.com/office/officeart/2005/8/layout/hierarchy2"/>
    <dgm:cxn modelId="{CC8997E1-B307-4912-9622-FAFA82147B0E}" type="presOf" srcId="{97E44B20-877D-4D37-AA16-575EE564E3DB}" destId="{9172B3FB-4F5D-4ECB-908F-92A9CC11B0FC}" srcOrd="1" destOrd="0" presId="urn:microsoft.com/office/officeart/2005/8/layout/hierarchy2"/>
    <dgm:cxn modelId="{2BD973E2-3477-4D99-9689-3679053364A2}" type="presOf" srcId="{5D811D35-2BE2-4BDA-88B6-E98AE0FE8B2B}" destId="{F54B2E80-A8D2-4F40-9C77-52A1B5BE4ED8}" srcOrd="1" destOrd="0" presId="urn:microsoft.com/office/officeart/2005/8/layout/hierarchy2"/>
    <dgm:cxn modelId="{D08216E7-ECBD-4E04-AEA6-793216DE232B}" srcId="{0A1D2782-970F-4134-A206-E61473C67AB7}" destId="{6E0B64DC-11D7-4272-B29B-78E7A1FF461C}" srcOrd="1" destOrd="0" parTransId="{B3CE49D3-0B5B-484F-ACA5-58BCFD30EFBF}" sibTransId="{0EB15F7D-4A84-4703-A34D-A5DCE2A5A0A5}"/>
    <dgm:cxn modelId="{E8F73AEB-8C8F-488D-BC54-F6D686566604}" type="presOf" srcId="{B3CE49D3-0B5B-484F-ACA5-58BCFD30EFBF}" destId="{0B06567E-B728-4640-8F0D-2739A0467390}" srcOrd="1" destOrd="0" presId="urn:microsoft.com/office/officeart/2005/8/layout/hierarchy2"/>
    <dgm:cxn modelId="{3BD912F6-121C-482A-911D-D8B661108B25}" srcId="{0A1D2782-970F-4134-A206-E61473C67AB7}" destId="{1194637B-1EDE-4951-A124-285F62BDCD99}" srcOrd="0" destOrd="0" parTransId="{5D811D35-2BE2-4BDA-88B6-E98AE0FE8B2B}" sibTransId="{44576E1D-082C-48C2-B80C-C649F234415A}"/>
    <dgm:cxn modelId="{D439CAF9-BE03-499A-8466-60A3D4E00F75}" type="presOf" srcId="{6E0B64DC-11D7-4272-B29B-78E7A1FF461C}" destId="{A629ECC6-860F-4025-B0CB-B97842686BBE}" srcOrd="0" destOrd="0" presId="urn:microsoft.com/office/officeart/2005/8/layout/hierarchy2"/>
    <dgm:cxn modelId="{A25A3C82-66FB-47E3-BB63-8FEA17590069}" type="presParOf" srcId="{CD0DADF6-0531-4348-B092-6A9A36FC8DFF}" destId="{9B6728C1-B8C5-419A-982C-BF37FADCEB2B}" srcOrd="0" destOrd="0" presId="urn:microsoft.com/office/officeart/2005/8/layout/hierarchy2"/>
    <dgm:cxn modelId="{2EE69DB8-7089-40F4-B5D5-7E6BD3B7E0E2}" type="presParOf" srcId="{9B6728C1-B8C5-419A-982C-BF37FADCEB2B}" destId="{DB24F786-43BA-4330-8E78-1F8F4EAD532F}" srcOrd="0" destOrd="0" presId="urn:microsoft.com/office/officeart/2005/8/layout/hierarchy2"/>
    <dgm:cxn modelId="{D46C5A44-B3B6-46C0-902B-F0AE7E125E17}" type="presParOf" srcId="{9B6728C1-B8C5-419A-982C-BF37FADCEB2B}" destId="{45FF2127-FEBF-4959-8328-D17991160B23}" srcOrd="1" destOrd="0" presId="urn:microsoft.com/office/officeart/2005/8/layout/hierarchy2"/>
    <dgm:cxn modelId="{C9E88C03-193A-49BD-B298-B2ED47422712}" type="presParOf" srcId="{45FF2127-FEBF-4959-8328-D17991160B23}" destId="{7DE7267B-8B3D-4AE1-B2CE-487215EFEFC2}" srcOrd="0" destOrd="0" presId="urn:microsoft.com/office/officeart/2005/8/layout/hierarchy2"/>
    <dgm:cxn modelId="{AA9D86D6-D3AB-4EA5-8438-9AF8393B8878}" type="presParOf" srcId="{7DE7267B-8B3D-4AE1-B2CE-487215EFEFC2}" destId="{B6E67F4B-1064-47BC-9C4D-9D9F6CECBA61}" srcOrd="0" destOrd="0" presId="urn:microsoft.com/office/officeart/2005/8/layout/hierarchy2"/>
    <dgm:cxn modelId="{074BBD1F-8548-4A7F-8E1B-2460CC2B2761}" type="presParOf" srcId="{45FF2127-FEBF-4959-8328-D17991160B23}" destId="{3107CF1B-6DE9-4A74-BD98-BE3754D227F0}" srcOrd="1" destOrd="0" presId="urn:microsoft.com/office/officeart/2005/8/layout/hierarchy2"/>
    <dgm:cxn modelId="{E1371E15-317C-4D4B-BF19-998A9D35CE2D}" type="presParOf" srcId="{3107CF1B-6DE9-4A74-BD98-BE3754D227F0}" destId="{21CE9016-8B46-47BE-A6F7-B9D0086364A6}" srcOrd="0" destOrd="0" presId="urn:microsoft.com/office/officeart/2005/8/layout/hierarchy2"/>
    <dgm:cxn modelId="{432B57C9-B9EF-4C0E-A2C0-81CFFD0190A8}" type="presParOf" srcId="{3107CF1B-6DE9-4A74-BD98-BE3754D227F0}" destId="{E11652E0-136B-48C5-B186-0303B03B64B0}" srcOrd="1" destOrd="0" presId="urn:microsoft.com/office/officeart/2005/8/layout/hierarchy2"/>
    <dgm:cxn modelId="{CBE23E6D-EC52-421A-A460-B98BC6695C0F}" type="presParOf" srcId="{E11652E0-136B-48C5-B186-0303B03B64B0}" destId="{D9B393E3-7183-41EA-A4C9-53FA60D5C865}" srcOrd="0" destOrd="0" presId="urn:microsoft.com/office/officeart/2005/8/layout/hierarchy2"/>
    <dgm:cxn modelId="{CB0C3441-A191-48D4-9933-A6BA33CC7A20}" type="presParOf" srcId="{D9B393E3-7183-41EA-A4C9-53FA60D5C865}" destId="{F54B2E80-A8D2-4F40-9C77-52A1B5BE4ED8}" srcOrd="0" destOrd="0" presId="urn:microsoft.com/office/officeart/2005/8/layout/hierarchy2"/>
    <dgm:cxn modelId="{1655730D-8D87-44FA-9D54-9ADBCD84FABD}" type="presParOf" srcId="{E11652E0-136B-48C5-B186-0303B03B64B0}" destId="{287AB71C-35A8-462B-89F0-7117FEE3B061}" srcOrd="1" destOrd="0" presId="urn:microsoft.com/office/officeart/2005/8/layout/hierarchy2"/>
    <dgm:cxn modelId="{2201FCDA-6A57-49C9-B7A3-C54F19089593}" type="presParOf" srcId="{287AB71C-35A8-462B-89F0-7117FEE3B061}" destId="{27C91F9E-C7C7-4C0A-B894-46183ABC3B94}" srcOrd="0" destOrd="0" presId="urn:microsoft.com/office/officeart/2005/8/layout/hierarchy2"/>
    <dgm:cxn modelId="{818C4339-F0C8-4FC4-B49F-69D0D865FA71}" type="presParOf" srcId="{287AB71C-35A8-462B-89F0-7117FEE3B061}" destId="{D85E663F-8081-417A-9F24-194510B3B54B}" srcOrd="1" destOrd="0" presId="urn:microsoft.com/office/officeart/2005/8/layout/hierarchy2"/>
    <dgm:cxn modelId="{B5895DAF-098B-46AA-AAB5-669DDFE0D07D}" type="presParOf" srcId="{E11652E0-136B-48C5-B186-0303B03B64B0}" destId="{F2EA22A4-F0EE-4D3B-91C6-64294CD716AC}" srcOrd="2" destOrd="0" presId="urn:microsoft.com/office/officeart/2005/8/layout/hierarchy2"/>
    <dgm:cxn modelId="{878A8FC9-4086-4B92-A4C6-03863F13EBE9}" type="presParOf" srcId="{F2EA22A4-F0EE-4D3B-91C6-64294CD716AC}" destId="{0B06567E-B728-4640-8F0D-2739A0467390}" srcOrd="0" destOrd="0" presId="urn:microsoft.com/office/officeart/2005/8/layout/hierarchy2"/>
    <dgm:cxn modelId="{449C0FA4-D593-4EF3-AE4D-CD44B51E5E47}" type="presParOf" srcId="{E11652E0-136B-48C5-B186-0303B03B64B0}" destId="{F2A59CC1-0720-4AF1-91C4-3EB6BE05A9AD}" srcOrd="3" destOrd="0" presId="urn:microsoft.com/office/officeart/2005/8/layout/hierarchy2"/>
    <dgm:cxn modelId="{7613F674-3913-481E-9A6C-E882A0AB8812}" type="presParOf" srcId="{F2A59CC1-0720-4AF1-91C4-3EB6BE05A9AD}" destId="{A629ECC6-860F-4025-B0CB-B97842686BBE}" srcOrd="0" destOrd="0" presId="urn:microsoft.com/office/officeart/2005/8/layout/hierarchy2"/>
    <dgm:cxn modelId="{FFDD5B75-B5CE-4E97-8244-26777BB27AB0}" type="presParOf" srcId="{F2A59CC1-0720-4AF1-91C4-3EB6BE05A9AD}" destId="{B6C020DD-0476-45C1-87C2-1DEAC9712B59}" srcOrd="1" destOrd="0" presId="urn:microsoft.com/office/officeart/2005/8/layout/hierarchy2"/>
    <dgm:cxn modelId="{ECE6876A-BE2A-46E2-B958-A28BE28A57D5}" type="presParOf" srcId="{45FF2127-FEBF-4959-8328-D17991160B23}" destId="{513F13D1-AAD2-4D48-96D9-C5B10718471B}" srcOrd="2" destOrd="0" presId="urn:microsoft.com/office/officeart/2005/8/layout/hierarchy2"/>
    <dgm:cxn modelId="{6DAAF385-1F11-4027-89CA-8C9BF24FEEC7}" type="presParOf" srcId="{513F13D1-AAD2-4D48-96D9-C5B10718471B}" destId="{0055ACF8-1F97-4C6B-87A6-DCF102DF04D4}" srcOrd="0" destOrd="0" presId="urn:microsoft.com/office/officeart/2005/8/layout/hierarchy2"/>
    <dgm:cxn modelId="{57056646-0C1D-43FE-911F-6719B5E767E2}" type="presParOf" srcId="{45FF2127-FEBF-4959-8328-D17991160B23}" destId="{C5C968D3-70DC-4BA7-AD3E-17B533CA1688}" srcOrd="3" destOrd="0" presId="urn:microsoft.com/office/officeart/2005/8/layout/hierarchy2"/>
    <dgm:cxn modelId="{0AF5415E-5C19-4033-A032-1EEAF109584A}" type="presParOf" srcId="{C5C968D3-70DC-4BA7-AD3E-17B533CA1688}" destId="{6BE10291-F58F-44BA-9ED1-57C6C968CCE8}" srcOrd="0" destOrd="0" presId="urn:microsoft.com/office/officeart/2005/8/layout/hierarchy2"/>
    <dgm:cxn modelId="{0A178B64-A4DE-4D08-B080-C4283F7DB45F}" type="presParOf" srcId="{C5C968D3-70DC-4BA7-AD3E-17B533CA1688}" destId="{F9139BBE-2834-4EE3-BE9A-964F03FF7088}" srcOrd="1" destOrd="0" presId="urn:microsoft.com/office/officeart/2005/8/layout/hierarchy2"/>
    <dgm:cxn modelId="{FA5ADEF6-D904-4A3F-8964-F49CD9E6739C}" type="presParOf" srcId="{F9139BBE-2834-4EE3-BE9A-964F03FF7088}" destId="{B936BE30-D035-499C-9723-3E7CBE2EDB4C}" srcOrd="0" destOrd="0" presId="urn:microsoft.com/office/officeart/2005/8/layout/hierarchy2"/>
    <dgm:cxn modelId="{C8E1F5F9-4281-4E51-8190-1BF52976E354}" type="presParOf" srcId="{B936BE30-D035-499C-9723-3E7CBE2EDB4C}" destId="{A9CB313C-FB7A-43EA-9E0B-596922F12B90}" srcOrd="0" destOrd="0" presId="urn:microsoft.com/office/officeart/2005/8/layout/hierarchy2"/>
    <dgm:cxn modelId="{C5B37297-8BF6-4A23-B0A8-3CCC2DB09477}" type="presParOf" srcId="{F9139BBE-2834-4EE3-BE9A-964F03FF7088}" destId="{CE0D9CCA-568A-4BFA-B229-2539E17007B9}" srcOrd="1" destOrd="0" presId="urn:microsoft.com/office/officeart/2005/8/layout/hierarchy2"/>
    <dgm:cxn modelId="{50B63D5E-001E-4AD8-B34D-C02611C1FCC3}" type="presParOf" srcId="{CE0D9CCA-568A-4BFA-B229-2539E17007B9}" destId="{BCB27C8D-64E6-4EC0-8976-1ED5398EDA9E}" srcOrd="0" destOrd="0" presId="urn:microsoft.com/office/officeart/2005/8/layout/hierarchy2"/>
    <dgm:cxn modelId="{6FA92CE1-22EA-480B-8060-0D4BE294E385}" type="presParOf" srcId="{CE0D9CCA-568A-4BFA-B229-2539E17007B9}" destId="{59F17E1C-29C8-4474-B1D3-FA1034BE37DD}" srcOrd="1" destOrd="0" presId="urn:microsoft.com/office/officeart/2005/8/layout/hierarchy2"/>
    <dgm:cxn modelId="{C33253B8-701F-4DE1-9B5C-7C964CC6CEB3}" type="presParOf" srcId="{F9139BBE-2834-4EE3-BE9A-964F03FF7088}" destId="{8D0396B8-EE94-4D89-96E5-78F710ADD86D}" srcOrd="2" destOrd="0" presId="urn:microsoft.com/office/officeart/2005/8/layout/hierarchy2"/>
    <dgm:cxn modelId="{6762D1A7-DD03-4197-B675-881C7E1EEA5C}" type="presParOf" srcId="{8D0396B8-EE94-4D89-96E5-78F710ADD86D}" destId="{5F4E5F7A-904C-4EA7-B27B-D0178139228B}" srcOrd="0" destOrd="0" presId="urn:microsoft.com/office/officeart/2005/8/layout/hierarchy2"/>
    <dgm:cxn modelId="{285EC0D9-EBBB-4080-A333-FCE2515E2381}" type="presParOf" srcId="{F9139BBE-2834-4EE3-BE9A-964F03FF7088}" destId="{18BF0197-A128-47A9-A823-C1BFBACDE26B}" srcOrd="3" destOrd="0" presId="urn:microsoft.com/office/officeart/2005/8/layout/hierarchy2"/>
    <dgm:cxn modelId="{4372F1F3-D577-47B8-A925-5DDBD01F4BF9}" type="presParOf" srcId="{18BF0197-A128-47A9-A823-C1BFBACDE26B}" destId="{ACAEB65D-C5A2-46ED-85BE-2ED5F430BACA}" srcOrd="0" destOrd="0" presId="urn:microsoft.com/office/officeart/2005/8/layout/hierarchy2"/>
    <dgm:cxn modelId="{24FCA36B-35F0-4637-A5F1-B4F0071AA03A}" type="presParOf" srcId="{18BF0197-A128-47A9-A823-C1BFBACDE26B}" destId="{CE8ACEDC-7F11-4CCB-83E6-DFFF117ED12D}" srcOrd="1" destOrd="0" presId="urn:microsoft.com/office/officeart/2005/8/layout/hierarchy2"/>
    <dgm:cxn modelId="{4784F68B-28F0-4C67-9054-B70224752FFA}" type="presParOf" srcId="{45FF2127-FEBF-4959-8328-D17991160B23}" destId="{41C1809B-9969-494F-8BF3-74C79A147D47}" srcOrd="4" destOrd="0" presId="urn:microsoft.com/office/officeart/2005/8/layout/hierarchy2"/>
    <dgm:cxn modelId="{48958474-6B33-4F24-9DC4-A06A15F01425}" type="presParOf" srcId="{41C1809B-9969-494F-8BF3-74C79A147D47}" destId="{9172B3FB-4F5D-4ECB-908F-92A9CC11B0FC}" srcOrd="0" destOrd="0" presId="urn:microsoft.com/office/officeart/2005/8/layout/hierarchy2"/>
    <dgm:cxn modelId="{757854A2-D837-4782-8F4F-AB6C49963CA0}" type="presParOf" srcId="{45FF2127-FEBF-4959-8328-D17991160B23}" destId="{5A3F9221-8B1E-490E-B696-289DDCF4DD8B}" srcOrd="5" destOrd="0" presId="urn:microsoft.com/office/officeart/2005/8/layout/hierarchy2"/>
    <dgm:cxn modelId="{08A067A6-E95C-439F-8643-290861890412}" type="presParOf" srcId="{5A3F9221-8B1E-490E-B696-289DDCF4DD8B}" destId="{58144619-07B7-4CD2-9AB7-610F4D8D6341}" srcOrd="0" destOrd="0" presId="urn:microsoft.com/office/officeart/2005/8/layout/hierarchy2"/>
    <dgm:cxn modelId="{40413594-4CC5-4FB2-82E8-23A113D7F507}" type="presParOf" srcId="{5A3F9221-8B1E-490E-B696-289DDCF4DD8B}" destId="{7FF718D0-4748-429C-9589-53F57F251743}" srcOrd="1" destOrd="0" presId="urn:microsoft.com/office/officeart/2005/8/layout/hierarchy2"/>
    <dgm:cxn modelId="{CE9BA16B-3DE0-43AD-B2CA-14A1625059B2}" type="presParOf" srcId="{7FF718D0-4748-429C-9589-53F57F251743}" destId="{B2C798B3-A6E3-4099-B8D7-4A4F10977CFF}" srcOrd="0" destOrd="0" presId="urn:microsoft.com/office/officeart/2005/8/layout/hierarchy2"/>
    <dgm:cxn modelId="{E95409A9-AAB4-405C-A9ED-55EA94E29622}" type="presParOf" srcId="{B2C798B3-A6E3-4099-B8D7-4A4F10977CFF}" destId="{4AF80DC2-4AC4-4AD7-B2CF-93855904132C}" srcOrd="0" destOrd="0" presId="urn:microsoft.com/office/officeart/2005/8/layout/hierarchy2"/>
    <dgm:cxn modelId="{924FE079-3595-464F-B6E7-391B720E4903}" type="presParOf" srcId="{7FF718D0-4748-429C-9589-53F57F251743}" destId="{94FC64E7-9B23-4B86-8921-0BEDFD136188}" srcOrd="1" destOrd="0" presId="urn:microsoft.com/office/officeart/2005/8/layout/hierarchy2"/>
    <dgm:cxn modelId="{E59BA21E-B752-44D3-A044-85759B0BC8E4}" type="presParOf" srcId="{94FC64E7-9B23-4B86-8921-0BEDFD136188}" destId="{46119ADB-3A74-4929-A657-7B0BAE8A3CA2}" srcOrd="0" destOrd="0" presId="urn:microsoft.com/office/officeart/2005/8/layout/hierarchy2"/>
    <dgm:cxn modelId="{2527BCFC-C2CF-465C-A311-C1BA5DA7AFF6}" type="presParOf" srcId="{94FC64E7-9B23-4B86-8921-0BEDFD136188}" destId="{3EFD0DEF-9D81-4510-8B74-F19F5D5C5F83}" srcOrd="1" destOrd="0" presId="urn:microsoft.com/office/officeart/2005/8/layout/hierarchy2"/>
    <dgm:cxn modelId="{E83025FB-8258-45B2-936E-B7ABAB0D17D4}" type="presParOf" srcId="{7FF718D0-4748-429C-9589-53F57F251743}" destId="{B6838602-145E-4BCB-81A9-EFBDE07A405F}" srcOrd="2" destOrd="0" presId="urn:microsoft.com/office/officeart/2005/8/layout/hierarchy2"/>
    <dgm:cxn modelId="{A01819E5-B9ED-499D-BCAA-9939B3B1F355}" type="presParOf" srcId="{B6838602-145E-4BCB-81A9-EFBDE07A405F}" destId="{B0ADA48D-93C7-414C-A21F-A8CCD7CC7690}" srcOrd="0" destOrd="0" presId="urn:microsoft.com/office/officeart/2005/8/layout/hierarchy2"/>
    <dgm:cxn modelId="{7CFE06DC-723A-4F17-B49C-F79CE32C6B5E}" type="presParOf" srcId="{7FF718D0-4748-429C-9589-53F57F251743}" destId="{AAD819F6-A6D2-4F26-AF85-EBDDA3CBABE2}" srcOrd="3" destOrd="0" presId="urn:microsoft.com/office/officeart/2005/8/layout/hierarchy2"/>
    <dgm:cxn modelId="{18EDCE80-54F2-4B21-A042-E3FD5C404960}" type="presParOf" srcId="{AAD819F6-A6D2-4F26-AF85-EBDDA3CBABE2}" destId="{B090F1A1-E785-4769-8BB1-A81964091E91}" srcOrd="0" destOrd="0" presId="urn:microsoft.com/office/officeart/2005/8/layout/hierarchy2"/>
    <dgm:cxn modelId="{393654DA-D255-4027-850C-D450A75EC408}" type="presParOf" srcId="{AAD819F6-A6D2-4F26-AF85-EBDDA3CBABE2}" destId="{FEB1F89B-3743-44F6-9B9E-B866573F5A87}"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7CB3106-45EB-4D12-853D-234B380840DA}" type="doc">
      <dgm:prSet loTypeId="urn:microsoft.com/office/officeart/2005/8/layout/radial6" loCatId="cycle" qsTypeId="urn:microsoft.com/office/officeart/2005/8/quickstyle/simple3" qsCatId="simple" csTypeId="urn:microsoft.com/office/officeart/2005/8/colors/colorful4" csCatId="colorful" phldr="1"/>
      <dgm:spPr/>
      <dgm:t>
        <a:bodyPr/>
        <a:lstStyle/>
        <a:p>
          <a:endParaRPr lang="zh-CN" altLang="en-US"/>
        </a:p>
      </dgm:t>
    </dgm:pt>
    <dgm:pt modelId="{C1856916-1B0B-48C7-AF78-822EB47DD43A}">
      <dgm:prSet phldrT="[文本]" custT="1"/>
      <dgm:spPr/>
      <dgm:t>
        <a:bodyPr/>
        <a:lstStyle/>
        <a:p>
          <a:pPr>
            <a:buFont typeface="Wingdings" panose="05000000000000000000" pitchFamily="2" charset="2"/>
            <a:buChar char="n"/>
          </a:pPr>
          <a:r>
            <a:rPr lang="zh-CN" altLang="en-US" sz="2000" b="1" dirty="0">
              <a:solidFill>
                <a:srgbClr val="0070C0"/>
              </a:solidFill>
              <a:latin typeface="Times New Roman" panose="02020603050405020304" pitchFamily="18" charset="0"/>
              <a:cs typeface="Times New Roman" panose="02020603050405020304" pitchFamily="18" charset="0"/>
            </a:rPr>
            <a:t>影响风险态度的因素</a:t>
          </a:r>
          <a:endParaRPr lang="zh-CN" altLang="en-US" sz="2000" b="1" dirty="0">
            <a:solidFill>
              <a:srgbClr val="0070C0"/>
            </a:solidFill>
          </a:endParaRPr>
        </a:p>
      </dgm:t>
    </dgm:pt>
    <dgm:pt modelId="{87EB0A6E-0182-49AE-AA3C-9440160454EE}" type="parTrans" cxnId="{62F74E0C-5617-4594-88BD-136E93CF2BFC}">
      <dgm:prSet/>
      <dgm:spPr/>
      <dgm:t>
        <a:bodyPr/>
        <a:lstStyle/>
        <a:p>
          <a:endParaRPr lang="zh-CN" altLang="en-US" b="0"/>
        </a:p>
      </dgm:t>
    </dgm:pt>
    <dgm:pt modelId="{9F38233E-EC02-4C0B-8FA8-6D06824E8E9B}" type="sibTrans" cxnId="{62F74E0C-5617-4594-88BD-136E93CF2BFC}">
      <dgm:prSet/>
      <dgm:spPr/>
      <dgm:t>
        <a:bodyPr/>
        <a:lstStyle/>
        <a:p>
          <a:endParaRPr lang="zh-CN" altLang="en-US" b="0"/>
        </a:p>
      </dgm:t>
    </dgm:pt>
    <dgm:pt modelId="{0F1F5901-A066-4AC3-81E9-EFDADCE5B9B4}">
      <dgm:prSet phldrT="[文本]" custT="1"/>
      <dgm:spPr/>
      <dgm:t>
        <a:bodyPr/>
        <a:lstStyle/>
        <a:p>
          <a:r>
            <a:rPr lang="zh-CN" altLang="en-US" sz="2000" b="1" dirty="0"/>
            <a:t>风险承受力</a:t>
          </a:r>
        </a:p>
      </dgm:t>
    </dgm:pt>
    <dgm:pt modelId="{4D344D4B-3478-41E4-A4E6-CED631A5F400}" type="parTrans" cxnId="{46D447A5-E468-4723-B387-686CD0E45145}">
      <dgm:prSet/>
      <dgm:spPr/>
      <dgm:t>
        <a:bodyPr/>
        <a:lstStyle/>
        <a:p>
          <a:endParaRPr lang="zh-CN" altLang="en-US" b="0"/>
        </a:p>
      </dgm:t>
    </dgm:pt>
    <dgm:pt modelId="{3BAF2065-BF83-4781-95E8-5FE2D51EE948}" type="sibTrans" cxnId="{46D447A5-E468-4723-B387-686CD0E45145}">
      <dgm:prSet/>
      <dgm:spPr/>
      <dgm:t>
        <a:bodyPr/>
        <a:lstStyle/>
        <a:p>
          <a:endParaRPr lang="zh-CN" altLang="en-US" b="0"/>
        </a:p>
      </dgm:t>
    </dgm:pt>
    <dgm:pt modelId="{AB39751C-20A6-4CDE-8314-36B6B8081E49}">
      <dgm:prSet phldrT="[文本]" custT="1"/>
      <dgm:spPr/>
      <dgm:t>
        <a:bodyPr/>
        <a:lstStyle/>
        <a:p>
          <a:r>
            <a:rPr lang="zh-CN" altLang="en-US" sz="2000" b="1" dirty="0">
              <a:latin typeface="Times New Roman" panose="02020603050405020304" pitchFamily="18" charset="0"/>
              <a:cs typeface="Times New Roman" panose="02020603050405020304" pitchFamily="18" charset="0"/>
            </a:rPr>
            <a:t>风险偏好</a:t>
          </a:r>
          <a:endParaRPr lang="zh-CN" altLang="en-US" sz="2000" b="1" dirty="0"/>
        </a:p>
      </dgm:t>
    </dgm:pt>
    <dgm:pt modelId="{F140999B-BE80-4A62-8A10-1028E75B0BB8}" type="sibTrans" cxnId="{CFD1FCEB-C2CD-42FA-8308-F65D035E7891}">
      <dgm:prSet/>
      <dgm:spPr/>
      <dgm:t>
        <a:bodyPr/>
        <a:lstStyle/>
        <a:p>
          <a:endParaRPr lang="zh-CN" altLang="en-US" b="0"/>
        </a:p>
      </dgm:t>
    </dgm:pt>
    <dgm:pt modelId="{95C3CC0E-B5B6-4C77-BD86-6EAAB0B86E0A}" type="parTrans" cxnId="{CFD1FCEB-C2CD-42FA-8308-F65D035E7891}">
      <dgm:prSet/>
      <dgm:spPr/>
      <dgm:t>
        <a:bodyPr/>
        <a:lstStyle/>
        <a:p>
          <a:endParaRPr lang="zh-CN" altLang="en-US" b="0"/>
        </a:p>
      </dgm:t>
    </dgm:pt>
    <dgm:pt modelId="{936CB2BF-0779-43CD-86EE-1B1A8E71F346}">
      <dgm:prSet phldrT="[文本]" custT="1"/>
      <dgm:spPr/>
      <dgm:t>
        <a:bodyPr/>
        <a:lstStyle/>
        <a:p>
          <a:r>
            <a:rPr lang="zh-CN" altLang="en-US" sz="2000" b="1"/>
            <a:t>风险临界值</a:t>
          </a:r>
          <a:endParaRPr lang="zh-CN" altLang="en-US" sz="2000" b="1" dirty="0"/>
        </a:p>
      </dgm:t>
    </dgm:pt>
    <dgm:pt modelId="{C4F44BD5-F852-47C6-A18C-823B136B0DAF}" type="parTrans" cxnId="{F3D4BEC9-9C9E-4F2E-8D02-58B78A15351F}">
      <dgm:prSet/>
      <dgm:spPr/>
      <dgm:t>
        <a:bodyPr/>
        <a:lstStyle/>
        <a:p>
          <a:endParaRPr lang="zh-CN" altLang="en-US" b="0"/>
        </a:p>
      </dgm:t>
    </dgm:pt>
    <dgm:pt modelId="{8F39FD7E-56EE-4B15-8CB1-92AC53754B16}" type="sibTrans" cxnId="{F3D4BEC9-9C9E-4F2E-8D02-58B78A15351F}">
      <dgm:prSet/>
      <dgm:spPr/>
      <dgm:t>
        <a:bodyPr/>
        <a:lstStyle/>
        <a:p>
          <a:endParaRPr lang="zh-CN" altLang="en-US" b="0"/>
        </a:p>
      </dgm:t>
    </dgm:pt>
    <dgm:pt modelId="{0C8D1249-1E6A-4A18-84D3-1A5801EF766E}" type="pres">
      <dgm:prSet presAssocID="{57CB3106-45EB-4D12-853D-234B380840DA}" presName="Name0" presStyleCnt="0">
        <dgm:presLayoutVars>
          <dgm:chMax val="1"/>
          <dgm:dir/>
          <dgm:animLvl val="ctr"/>
          <dgm:resizeHandles val="exact"/>
        </dgm:presLayoutVars>
      </dgm:prSet>
      <dgm:spPr/>
    </dgm:pt>
    <dgm:pt modelId="{32B850A8-D16B-4664-BB4F-F759EB9D1BC1}" type="pres">
      <dgm:prSet presAssocID="{C1856916-1B0B-48C7-AF78-822EB47DD43A}" presName="centerShape" presStyleLbl="node0" presStyleIdx="0" presStyleCnt="1" custScaleX="107934" custScaleY="110668"/>
      <dgm:spPr/>
    </dgm:pt>
    <dgm:pt modelId="{5B8BC5FA-954B-4B8E-9AE5-3AF4ADFE404A}" type="pres">
      <dgm:prSet presAssocID="{AB39751C-20A6-4CDE-8314-36B6B8081E49}" presName="node" presStyleLbl="node1" presStyleIdx="0" presStyleCnt="3">
        <dgm:presLayoutVars>
          <dgm:bulletEnabled val="1"/>
        </dgm:presLayoutVars>
      </dgm:prSet>
      <dgm:spPr/>
    </dgm:pt>
    <dgm:pt modelId="{EC5F5A99-AD5A-4F81-8667-2BF964D3C273}" type="pres">
      <dgm:prSet presAssocID="{AB39751C-20A6-4CDE-8314-36B6B8081E49}" presName="dummy" presStyleCnt="0"/>
      <dgm:spPr/>
    </dgm:pt>
    <dgm:pt modelId="{692F1EC4-C714-4B35-8850-8D5B186DC94A}" type="pres">
      <dgm:prSet presAssocID="{F140999B-BE80-4A62-8A10-1028E75B0BB8}" presName="sibTrans" presStyleLbl="sibTrans2D1" presStyleIdx="0" presStyleCnt="3"/>
      <dgm:spPr/>
    </dgm:pt>
    <dgm:pt modelId="{84D123D4-366D-47B6-BEF7-1BFC06B0FA69}" type="pres">
      <dgm:prSet presAssocID="{936CB2BF-0779-43CD-86EE-1B1A8E71F346}" presName="node" presStyleLbl="node1" presStyleIdx="1" presStyleCnt="3">
        <dgm:presLayoutVars>
          <dgm:bulletEnabled val="1"/>
        </dgm:presLayoutVars>
      </dgm:prSet>
      <dgm:spPr/>
    </dgm:pt>
    <dgm:pt modelId="{A66B8C20-E7F1-40EC-87E5-952CABB5DF1D}" type="pres">
      <dgm:prSet presAssocID="{936CB2BF-0779-43CD-86EE-1B1A8E71F346}" presName="dummy" presStyleCnt="0"/>
      <dgm:spPr/>
    </dgm:pt>
    <dgm:pt modelId="{6D02C7C4-B125-4AAB-8F2B-B84E3773EA80}" type="pres">
      <dgm:prSet presAssocID="{8F39FD7E-56EE-4B15-8CB1-92AC53754B16}" presName="sibTrans" presStyleLbl="sibTrans2D1" presStyleIdx="1" presStyleCnt="3"/>
      <dgm:spPr/>
    </dgm:pt>
    <dgm:pt modelId="{46B71A38-71D2-4BF3-B0FD-507D54A7F239}" type="pres">
      <dgm:prSet presAssocID="{0F1F5901-A066-4AC3-81E9-EFDADCE5B9B4}" presName="node" presStyleLbl="node1" presStyleIdx="2" presStyleCnt="3">
        <dgm:presLayoutVars>
          <dgm:bulletEnabled val="1"/>
        </dgm:presLayoutVars>
      </dgm:prSet>
      <dgm:spPr/>
    </dgm:pt>
    <dgm:pt modelId="{03E42D99-5E26-49C1-81B4-0912D5AA2034}" type="pres">
      <dgm:prSet presAssocID="{0F1F5901-A066-4AC3-81E9-EFDADCE5B9B4}" presName="dummy" presStyleCnt="0"/>
      <dgm:spPr/>
    </dgm:pt>
    <dgm:pt modelId="{02E2F49E-0147-4055-89BA-3B811E382A62}" type="pres">
      <dgm:prSet presAssocID="{3BAF2065-BF83-4781-95E8-5FE2D51EE948}" presName="sibTrans" presStyleLbl="sibTrans2D1" presStyleIdx="2" presStyleCnt="3"/>
      <dgm:spPr/>
    </dgm:pt>
  </dgm:ptLst>
  <dgm:cxnLst>
    <dgm:cxn modelId="{4AF8DD01-1E33-464C-B253-7B3A12B28DD1}" type="presOf" srcId="{C1856916-1B0B-48C7-AF78-822EB47DD43A}" destId="{32B850A8-D16B-4664-BB4F-F759EB9D1BC1}" srcOrd="0" destOrd="0" presId="urn:microsoft.com/office/officeart/2005/8/layout/radial6"/>
    <dgm:cxn modelId="{62F74E0C-5617-4594-88BD-136E93CF2BFC}" srcId="{57CB3106-45EB-4D12-853D-234B380840DA}" destId="{C1856916-1B0B-48C7-AF78-822EB47DD43A}" srcOrd="0" destOrd="0" parTransId="{87EB0A6E-0182-49AE-AA3C-9440160454EE}" sibTransId="{9F38233E-EC02-4C0B-8FA8-6D06824E8E9B}"/>
    <dgm:cxn modelId="{62FC082C-BA9A-4F3D-8B40-8ED71E793896}" type="presOf" srcId="{936CB2BF-0779-43CD-86EE-1B1A8E71F346}" destId="{84D123D4-366D-47B6-BEF7-1BFC06B0FA69}" srcOrd="0" destOrd="0" presId="urn:microsoft.com/office/officeart/2005/8/layout/radial6"/>
    <dgm:cxn modelId="{FF12222E-7E5A-4420-8B0E-3DB745EB4BC6}" type="presOf" srcId="{0F1F5901-A066-4AC3-81E9-EFDADCE5B9B4}" destId="{46B71A38-71D2-4BF3-B0FD-507D54A7F239}" srcOrd="0" destOrd="0" presId="urn:microsoft.com/office/officeart/2005/8/layout/radial6"/>
    <dgm:cxn modelId="{EBA9013A-2BF3-444A-91BA-89B7E1FE468D}" type="presOf" srcId="{8F39FD7E-56EE-4B15-8CB1-92AC53754B16}" destId="{6D02C7C4-B125-4AAB-8F2B-B84E3773EA80}" srcOrd="0" destOrd="0" presId="urn:microsoft.com/office/officeart/2005/8/layout/radial6"/>
    <dgm:cxn modelId="{5B9D5768-11D6-49A0-A4EC-BC2DEBE8A342}" type="presOf" srcId="{AB39751C-20A6-4CDE-8314-36B6B8081E49}" destId="{5B8BC5FA-954B-4B8E-9AE5-3AF4ADFE404A}" srcOrd="0" destOrd="0" presId="urn:microsoft.com/office/officeart/2005/8/layout/radial6"/>
    <dgm:cxn modelId="{E695DA72-8655-4694-8C17-E6FE903E008B}" type="presOf" srcId="{3BAF2065-BF83-4781-95E8-5FE2D51EE948}" destId="{02E2F49E-0147-4055-89BA-3B811E382A62}" srcOrd="0" destOrd="0" presId="urn:microsoft.com/office/officeart/2005/8/layout/radial6"/>
    <dgm:cxn modelId="{F7B6E27B-9A58-4416-BD88-D49CD4E20783}" type="presOf" srcId="{F140999B-BE80-4A62-8A10-1028E75B0BB8}" destId="{692F1EC4-C714-4B35-8850-8D5B186DC94A}" srcOrd="0" destOrd="0" presId="urn:microsoft.com/office/officeart/2005/8/layout/radial6"/>
    <dgm:cxn modelId="{226DECA0-C79A-4C4C-8E19-CC5160C29B86}" type="presOf" srcId="{57CB3106-45EB-4D12-853D-234B380840DA}" destId="{0C8D1249-1E6A-4A18-84D3-1A5801EF766E}" srcOrd="0" destOrd="0" presId="urn:microsoft.com/office/officeart/2005/8/layout/radial6"/>
    <dgm:cxn modelId="{46D447A5-E468-4723-B387-686CD0E45145}" srcId="{C1856916-1B0B-48C7-AF78-822EB47DD43A}" destId="{0F1F5901-A066-4AC3-81E9-EFDADCE5B9B4}" srcOrd="2" destOrd="0" parTransId="{4D344D4B-3478-41E4-A4E6-CED631A5F400}" sibTransId="{3BAF2065-BF83-4781-95E8-5FE2D51EE948}"/>
    <dgm:cxn modelId="{F3D4BEC9-9C9E-4F2E-8D02-58B78A15351F}" srcId="{C1856916-1B0B-48C7-AF78-822EB47DD43A}" destId="{936CB2BF-0779-43CD-86EE-1B1A8E71F346}" srcOrd="1" destOrd="0" parTransId="{C4F44BD5-F852-47C6-A18C-823B136B0DAF}" sibTransId="{8F39FD7E-56EE-4B15-8CB1-92AC53754B16}"/>
    <dgm:cxn modelId="{CFD1FCEB-C2CD-42FA-8308-F65D035E7891}" srcId="{C1856916-1B0B-48C7-AF78-822EB47DD43A}" destId="{AB39751C-20A6-4CDE-8314-36B6B8081E49}" srcOrd="0" destOrd="0" parTransId="{95C3CC0E-B5B6-4C77-BD86-6EAAB0B86E0A}" sibTransId="{F140999B-BE80-4A62-8A10-1028E75B0BB8}"/>
    <dgm:cxn modelId="{30CE3A83-4AF9-495B-AB44-2DE723CD9E1B}" type="presParOf" srcId="{0C8D1249-1E6A-4A18-84D3-1A5801EF766E}" destId="{32B850A8-D16B-4664-BB4F-F759EB9D1BC1}" srcOrd="0" destOrd="0" presId="urn:microsoft.com/office/officeart/2005/8/layout/radial6"/>
    <dgm:cxn modelId="{18CB5002-8B01-4D4A-B16F-CB16BC34D30A}" type="presParOf" srcId="{0C8D1249-1E6A-4A18-84D3-1A5801EF766E}" destId="{5B8BC5FA-954B-4B8E-9AE5-3AF4ADFE404A}" srcOrd="1" destOrd="0" presId="urn:microsoft.com/office/officeart/2005/8/layout/radial6"/>
    <dgm:cxn modelId="{8BD92B6C-C23F-41B5-B5B2-DE2B80754F97}" type="presParOf" srcId="{0C8D1249-1E6A-4A18-84D3-1A5801EF766E}" destId="{EC5F5A99-AD5A-4F81-8667-2BF964D3C273}" srcOrd="2" destOrd="0" presId="urn:microsoft.com/office/officeart/2005/8/layout/radial6"/>
    <dgm:cxn modelId="{4369BF67-40CC-49EC-BB41-A58593A857B2}" type="presParOf" srcId="{0C8D1249-1E6A-4A18-84D3-1A5801EF766E}" destId="{692F1EC4-C714-4B35-8850-8D5B186DC94A}" srcOrd="3" destOrd="0" presId="urn:microsoft.com/office/officeart/2005/8/layout/radial6"/>
    <dgm:cxn modelId="{50518CE1-E2C9-401F-ABE9-DAE210DE8DD8}" type="presParOf" srcId="{0C8D1249-1E6A-4A18-84D3-1A5801EF766E}" destId="{84D123D4-366D-47B6-BEF7-1BFC06B0FA69}" srcOrd="4" destOrd="0" presId="urn:microsoft.com/office/officeart/2005/8/layout/radial6"/>
    <dgm:cxn modelId="{DA85D98E-2AD2-42F8-AFE0-1FE08A13F5BE}" type="presParOf" srcId="{0C8D1249-1E6A-4A18-84D3-1A5801EF766E}" destId="{A66B8C20-E7F1-40EC-87E5-952CABB5DF1D}" srcOrd="5" destOrd="0" presId="urn:microsoft.com/office/officeart/2005/8/layout/radial6"/>
    <dgm:cxn modelId="{F67FF8D0-D048-4971-90CA-2F2273D956F0}" type="presParOf" srcId="{0C8D1249-1E6A-4A18-84D3-1A5801EF766E}" destId="{6D02C7C4-B125-4AAB-8F2B-B84E3773EA80}" srcOrd="6" destOrd="0" presId="urn:microsoft.com/office/officeart/2005/8/layout/radial6"/>
    <dgm:cxn modelId="{75733F02-9A55-482F-B299-A6BD3D7093B3}" type="presParOf" srcId="{0C8D1249-1E6A-4A18-84D3-1A5801EF766E}" destId="{46B71A38-71D2-4BF3-B0FD-507D54A7F239}" srcOrd="7" destOrd="0" presId="urn:microsoft.com/office/officeart/2005/8/layout/radial6"/>
    <dgm:cxn modelId="{3C33AF08-1A2E-44D6-84E3-5F71E8281E26}" type="presParOf" srcId="{0C8D1249-1E6A-4A18-84D3-1A5801EF766E}" destId="{03E42D99-5E26-49C1-81B4-0912D5AA2034}" srcOrd="8" destOrd="0" presId="urn:microsoft.com/office/officeart/2005/8/layout/radial6"/>
    <dgm:cxn modelId="{C6B1B512-088E-4D8B-BEA2-15E43CF05890}" type="presParOf" srcId="{0C8D1249-1E6A-4A18-84D3-1A5801EF766E}" destId="{02E2F49E-0147-4055-89BA-3B811E382A62}" srcOrd="9" destOrd="0" presId="urn:microsoft.com/office/officeart/2005/8/layout/radial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7840907-D661-41B9-B161-390FF667B949}" type="doc">
      <dgm:prSet loTypeId="urn:microsoft.com/office/officeart/2005/8/layout/hProcess4" loCatId="process" qsTypeId="urn:microsoft.com/office/officeart/2005/8/quickstyle/simple2" qsCatId="simple" csTypeId="urn:microsoft.com/office/officeart/2005/8/colors/colorful5" csCatId="colorful" phldr="1"/>
      <dgm:spPr/>
      <dgm:t>
        <a:bodyPr/>
        <a:lstStyle/>
        <a:p>
          <a:endParaRPr lang="zh-CN" altLang="en-US"/>
        </a:p>
      </dgm:t>
    </dgm:pt>
    <dgm:pt modelId="{05DE98DA-8027-41C1-BBB9-76DE414BE242}">
      <dgm:prSet phldrT="[文本]" custT="1"/>
      <dgm:spPr/>
      <dgm:t>
        <a:bodyPr/>
        <a:lstStyle/>
        <a:p>
          <a:r>
            <a:rPr lang="zh-CN" altLang="en-US" sz="2800" b="1" dirty="0">
              <a:latin typeface="Times New Roman" panose="02020603050405020304" pitchFamily="18" charset="0"/>
              <a:ea typeface="楷体" panose="02010609060101010101" pitchFamily="49" charset="-122"/>
              <a:cs typeface="Times New Roman" panose="02020603050405020304" pitchFamily="18" charset="0"/>
            </a:rPr>
            <a:t>识别</a:t>
          </a:r>
          <a:endParaRPr lang="zh-CN" altLang="en-US" sz="2800" dirty="0"/>
        </a:p>
      </dgm:t>
    </dgm:pt>
    <dgm:pt modelId="{3A354EA8-828B-47C8-8DA0-4C1213D0D740}" type="parTrans" cxnId="{AD67E8B4-97A0-44DF-A54C-52BDE9FC9083}">
      <dgm:prSet/>
      <dgm:spPr/>
      <dgm:t>
        <a:bodyPr/>
        <a:lstStyle/>
        <a:p>
          <a:endParaRPr lang="zh-CN" altLang="en-US"/>
        </a:p>
      </dgm:t>
    </dgm:pt>
    <dgm:pt modelId="{736021B7-B03A-4C9C-A7AF-1F1CD25245B5}" type="sibTrans" cxnId="{AD67E8B4-97A0-44DF-A54C-52BDE9FC9083}">
      <dgm:prSet/>
      <dgm:spPr/>
      <dgm:t>
        <a:bodyPr/>
        <a:lstStyle/>
        <a:p>
          <a:endParaRPr lang="zh-CN" altLang="en-US"/>
        </a:p>
      </dgm:t>
    </dgm:pt>
    <dgm:pt modelId="{238117C2-B562-403C-BD02-D242050FDDF1}">
      <dgm:prSet phldrT="[文本]" custT="1"/>
      <dgm:spPr/>
      <dgm:t>
        <a:bodyPr/>
        <a:lstStyle/>
        <a:p>
          <a:r>
            <a:rPr lang="zh-CN" altLang="en-US" sz="1800" b="0" dirty="0">
              <a:latin typeface="微软雅黑" panose="020B0503020204020204" pitchFamily="34" charset="-122"/>
              <a:ea typeface="微软雅黑" panose="020B0503020204020204" pitchFamily="34" charset="-122"/>
              <a:cs typeface="Times New Roman" panose="02020603050405020304" pitchFamily="18" charset="0"/>
            </a:rPr>
            <a:t>潜在和未曾预料的问题</a:t>
          </a:r>
          <a:endParaRPr lang="zh-CN" altLang="en-US" sz="1800" b="0" dirty="0">
            <a:latin typeface="微软雅黑" panose="020B0503020204020204" pitchFamily="34" charset="-122"/>
            <a:ea typeface="微软雅黑" panose="020B0503020204020204" pitchFamily="34" charset="-122"/>
          </a:endParaRPr>
        </a:p>
      </dgm:t>
    </dgm:pt>
    <dgm:pt modelId="{3141A490-3388-4069-9755-B76A60C22341}" type="parTrans" cxnId="{619D5368-CC98-4545-8689-3A782A84AB87}">
      <dgm:prSet/>
      <dgm:spPr/>
      <dgm:t>
        <a:bodyPr/>
        <a:lstStyle/>
        <a:p>
          <a:endParaRPr lang="zh-CN" altLang="en-US"/>
        </a:p>
      </dgm:t>
    </dgm:pt>
    <dgm:pt modelId="{979338B5-72D4-4729-879B-46D9ECB84724}" type="sibTrans" cxnId="{619D5368-CC98-4545-8689-3A782A84AB87}">
      <dgm:prSet/>
      <dgm:spPr/>
      <dgm:t>
        <a:bodyPr/>
        <a:lstStyle/>
        <a:p>
          <a:endParaRPr lang="zh-CN" altLang="en-US"/>
        </a:p>
      </dgm:t>
    </dgm:pt>
    <dgm:pt modelId="{F877CAC8-9A18-423C-9E24-7767A73E3657}">
      <dgm:prSet phldrT="[文本]" custT="1"/>
      <dgm:spPr/>
      <dgm:t>
        <a:bodyPr/>
        <a:lstStyle/>
        <a:p>
          <a:r>
            <a:rPr lang="zh-CN" altLang="en-US" sz="2800" b="1" dirty="0">
              <a:latin typeface="Times New Roman" panose="02020603050405020304" pitchFamily="18" charset="0"/>
              <a:ea typeface="楷体" panose="02010609060101010101" pitchFamily="49" charset="-122"/>
              <a:cs typeface="Times New Roman" panose="02020603050405020304" pitchFamily="18" charset="0"/>
            </a:rPr>
            <a:t>管理</a:t>
          </a:r>
          <a:endParaRPr lang="zh-CN" altLang="en-US" sz="3200" dirty="0"/>
        </a:p>
      </dgm:t>
    </dgm:pt>
    <dgm:pt modelId="{ED3943A5-BCD9-4225-A4EC-D4F00E9D0B34}" type="parTrans" cxnId="{BF2061AB-8E41-4324-90B6-A8D041A40754}">
      <dgm:prSet/>
      <dgm:spPr/>
      <dgm:t>
        <a:bodyPr/>
        <a:lstStyle/>
        <a:p>
          <a:endParaRPr lang="zh-CN" altLang="en-US"/>
        </a:p>
      </dgm:t>
    </dgm:pt>
    <dgm:pt modelId="{B6CABB87-EBC0-4808-9C95-3855CFB86CD0}" type="sibTrans" cxnId="{BF2061AB-8E41-4324-90B6-A8D041A40754}">
      <dgm:prSet/>
      <dgm:spPr/>
      <dgm:t>
        <a:bodyPr/>
        <a:lstStyle/>
        <a:p>
          <a:endParaRPr lang="zh-CN" altLang="en-US"/>
        </a:p>
      </dgm:t>
    </dgm:pt>
    <dgm:pt modelId="{FBA615F1-0437-4417-B711-460116F6F4CA}">
      <dgm:prSet phldrT="[文本]" custT="1"/>
      <dgm:spPr/>
      <dgm:t>
        <a:bodyPr/>
        <a:lstStyle/>
        <a:p>
          <a:r>
            <a:rPr lang="zh-CN" altLang="en-US" sz="1800" dirty="0"/>
            <a:t>对已识别风险进行分析</a:t>
          </a:r>
          <a:r>
            <a:rPr lang="en-US" altLang="zh-CN" sz="1800" dirty="0"/>
            <a:t>/</a:t>
          </a:r>
          <a:r>
            <a:rPr lang="zh-CN" altLang="en-US" sz="1800" dirty="0"/>
            <a:t>分类</a:t>
          </a:r>
          <a:r>
            <a:rPr lang="en-US" altLang="zh-CN" sz="1800" dirty="0"/>
            <a:t>/</a:t>
          </a:r>
          <a:r>
            <a:rPr lang="zh-CN" altLang="en-US" sz="1800" dirty="0"/>
            <a:t>排序</a:t>
          </a:r>
        </a:p>
      </dgm:t>
    </dgm:pt>
    <dgm:pt modelId="{4C851E2D-FCA5-4912-9489-F8C6377276CA}" type="parTrans" cxnId="{34C7F660-0231-48B6-9C79-0B19B8A24D65}">
      <dgm:prSet/>
      <dgm:spPr/>
      <dgm:t>
        <a:bodyPr/>
        <a:lstStyle/>
        <a:p>
          <a:endParaRPr lang="zh-CN" altLang="en-US"/>
        </a:p>
      </dgm:t>
    </dgm:pt>
    <dgm:pt modelId="{DC5B1523-EE25-474C-B048-690BC0F16D40}" type="sibTrans" cxnId="{34C7F660-0231-48B6-9C79-0B19B8A24D65}">
      <dgm:prSet/>
      <dgm:spPr/>
      <dgm:t>
        <a:bodyPr/>
        <a:lstStyle/>
        <a:p>
          <a:endParaRPr lang="zh-CN" altLang="en-US"/>
        </a:p>
      </dgm:t>
    </dgm:pt>
    <dgm:pt modelId="{DFEF43C0-810C-4D9B-BDA3-F9DFA65574C1}">
      <dgm:prSet phldrT="[文本]" custT="1"/>
      <dgm:spPr/>
      <dgm:t>
        <a:bodyPr/>
        <a:lstStyle/>
        <a:p>
          <a:r>
            <a:rPr lang="zh-CN" altLang="en-US" sz="2800" b="1">
              <a:latin typeface="Times New Roman" panose="02020603050405020304" pitchFamily="18" charset="0"/>
              <a:ea typeface="楷体" panose="02010609060101010101" pitchFamily="49" charset="-122"/>
              <a:cs typeface="Times New Roman" panose="02020603050405020304" pitchFamily="18" charset="0"/>
            </a:rPr>
            <a:t>应对</a:t>
          </a:r>
          <a:endParaRPr lang="zh-CN" altLang="en-US" sz="2800" dirty="0"/>
        </a:p>
      </dgm:t>
    </dgm:pt>
    <dgm:pt modelId="{DC8EAFC9-E32D-490D-8FE0-630C3AD9A265}" type="parTrans" cxnId="{03C00761-D3DD-41C7-9D98-F18EFCE21E1C}">
      <dgm:prSet/>
      <dgm:spPr/>
      <dgm:t>
        <a:bodyPr/>
        <a:lstStyle/>
        <a:p>
          <a:endParaRPr lang="zh-CN" altLang="en-US"/>
        </a:p>
      </dgm:t>
    </dgm:pt>
    <dgm:pt modelId="{82285DCD-0582-4267-A4BD-122BF2BC9B76}" type="sibTrans" cxnId="{03C00761-D3DD-41C7-9D98-F18EFCE21E1C}">
      <dgm:prSet/>
      <dgm:spPr/>
      <dgm:t>
        <a:bodyPr/>
        <a:lstStyle/>
        <a:p>
          <a:endParaRPr lang="zh-CN" altLang="en-US"/>
        </a:p>
      </dgm:t>
    </dgm:pt>
    <dgm:pt modelId="{31B1866C-1F7E-47AE-BB63-2D7064007790}">
      <dgm:prSet phldrT="[文本]" custT="1"/>
      <dgm:spPr/>
      <dgm:t>
        <a:bodyPr/>
        <a:lstStyle/>
        <a:p>
          <a:r>
            <a:rPr lang="zh-CN" altLang="en-US" sz="1800" b="0" dirty="0">
              <a:latin typeface="+mn-ea"/>
              <a:ea typeface="+mn-ea"/>
              <a:cs typeface="Times New Roman" panose="02020603050405020304" pitchFamily="18" charset="0"/>
            </a:rPr>
            <a:t>提高项目成功的可能性</a:t>
          </a:r>
          <a:endParaRPr lang="zh-CN" altLang="en-US" sz="1800" b="0" dirty="0">
            <a:latin typeface="+mn-ea"/>
            <a:ea typeface="+mn-ea"/>
          </a:endParaRPr>
        </a:p>
      </dgm:t>
    </dgm:pt>
    <dgm:pt modelId="{B4F59BAD-A271-4188-B6F1-6433C07DC5E9}" type="parTrans" cxnId="{FC826118-81B9-45FA-85DF-C85C5623E63A}">
      <dgm:prSet/>
      <dgm:spPr/>
      <dgm:t>
        <a:bodyPr/>
        <a:lstStyle/>
        <a:p>
          <a:endParaRPr lang="zh-CN" altLang="en-US"/>
        </a:p>
      </dgm:t>
    </dgm:pt>
    <dgm:pt modelId="{0C6A0F71-1F08-4769-81BD-A5CC14B0E03B}" type="sibTrans" cxnId="{FC826118-81B9-45FA-85DF-C85C5623E63A}">
      <dgm:prSet/>
      <dgm:spPr/>
      <dgm:t>
        <a:bodyPr/>
        <a:lstStyle/>
        <a:p>
          <a:endParaRPr lang="zh-CN" altLang="en-US"/>
        </a:p>
      </dgm:t>
    </dgm:pt>
    <dgm:pt modelId="{B7049302-28BE-4A5A-9E78-659C1C67E42C}">
      <dgm:prSet phldrT="[文本]" custT="1"/>
      <dgm:spPr/>
      <dgm:t>
        <a:bodyPr/>
        <a:lstStyle/>
        <a:p>
          <a:r>
            <a:rPr lang="zh-CN" altLang="en-US" sz="2800" dirty="0"/>
            <a:t>规划</a:t>
          </a:r>
        </a:p>
      </dgm:t>
    </dgm:pt>
    <dgm:pt modelId="{1B8F4C72-2E3B-4CDF-9C68-83C70FF8EC60}" type="parTrans" cxnId="{9BB825CB-D9BF-4E58-A353-69E2F395EA34}">
      <dgm:prSet/>
      <dgm:spPr/>
      <dgm:t>
        <a:bodyPr/>
        <a:lstStyle/>
        <a:p>
          <a:endParaRPr lang="zh-CN" altLang="en-US"/>
        </a:p>
      </dgm:t>
    </dgm:pt>
    <dgm:pt modelId="{87E17224-E631-4F27-97CB-EF39D9770D00}" type="sibTrans" cxnId="{9BB825CB-D9BF-4E58-A353-69E2F395EA34}">
      <dgm:prSet/>
      <dgm:spPr/>
      <dgm:t>
        <a:bodyPr/>
        <a:lstStyle/>
        <a:p>
          <a:endParaRPr lang="zh-CN" altLang="en-US"/>
        </a:p>
      </dgm:t>
    </dgm:pt>
    <dgm:pt modelId="{4D11BCA1-FC8A-4AAB-BE09-22976BDBCDFC}">
      <dgm:prSet phldrT="[文本]" custT="1"/>
      <dgm:spPr/>
      <dgm:t>
        <a:bodyPr/>
        <a:lstStyle/>
        <a:p>
          <a:r>
            <a:rPr lang="zh-CN" altLang="en-US" sz="1800" dirty="0"/>
            <a:t>定义如何实施风险管理活动</a:t>
          </a:r>
        </a:p>
      </dgm:t>
    </dgm:pt>
    <dgm:pt modelId="{4921690A-2684-4045-9FB2-2124E84E6763}" type="parTrans" cxnId="{CEF61609-29D0-457B-AEA5-67752D637460}">
      <dgm:prSet/>
      <dgm:spPr/>
      <dgm:t>
        <a:bodyPr/>
        <a:lstStyle/>
        <a:p>
          <a:endParaRPr lang="zh-CN" altLang="en-US"/>
        </a:p>
      </dgm:t>
    </dgm:pt>
    <dgm:pt modelId="{1042A6E9-CC56-4557-A603-518C29A6F7D4}" type="sibTrans" cxnId="{CEF61609-29D0-457B-AEA5-67752D637460}">
      <dgm:prSet/>
      <dgm:spPr/>
      <dgm:t>
        <a:bodyPr/>
        <a:lstStyle/>
        <a:p>
          <a:endParaRPr lang="zh-CN" altLang="en-US"/>
        </a:p>
      </dgm:t>
    </dgm:pt>
    <dgm:pt modelId="{255DD402-F250-40DA-9811-F3A106B0F2DD}" type="pres">
      <dgm:prSet presAssocID="{57840907-D661-41B9-B161-390FF667B949}" presName="Name0" presStyleCnt="0">
        <dgm:presLayoutVars>
          <dgm:dir/>
          <dgm:animLvl val="lvl"/>
          <dgm:resizeHandles val="exact"/>
        </dgm:presLayoutVars>
      </dgm:prSet>
      <dgm:spPr/>
    </dgm:pt>
    <dgm:pt modelId="{D27BD98D-4BC5-49A1-889A-B08512251C6F}" type="pres">
      <dgm:prSet presAssocID="{57840907-D661-41B9-B161-390FF667B949}" presName="tSp" presStyleCnt="0"/>
      <dgm:spPr/>
    </dgm:pt>
    <dgm:pt modelId="{76A326E3-C1B5-47DB-ADFF-387048E3EEBC}" type="pres">
      <dgm:prSet presAssocID="{57840907-D661-41B9-B161-390FF667B949}" presName="bSp" presStyleCnt="0"/>
      <dgm:spPr/>
    </dgm:pt>
    <dgm:pt modelId="{D04E7E59-E511-4175-8622-1AC3B1C1C8BD}" type="pres">
      <dgm:prSet presAssocID="{57840907-D661-41B9-B161-390FF667B949}" presName="process" presStyleCnt="0"/>
      <dgm:spPr/>
    </dgm:pt>
    <dgm:pt modelId="{8A4B3CC4-C0DE-4CA5-A3DF-558A27C4D397}" type="pres">
      <dgm:prSet presAssocID="{B7049302-28BE-4A5A-9E78-659C1C67E42C}" presName="composite1" presStyleCnt="0"/>
      <dgm:spPr/>
    </dgm:pt>
    <dgm:pt modelId="{BE803595-F45F-4DCC-873E-D41EC05F6112}" type="pres">
      <dgm:prSet presAssocID="{B7049302-28BE-4A5A-9E78-659C1C67E42C}" presName="dummyNode1" presStyleLbl="node1" presStyleIdx="0" presStyleCnt="4"/>
      <dgm:spPr/>
    </dgm:pt>
    <dgm:pt modelId="{D24590F1-0D79-4D87-B3F3-A9C3F000E61D}" type="pres">
      <dgm:prSet presAssocID="{B7049302-28BE-4A5A-9E78-659C1C67E42C}" presName="childNode1" presStyleLbl="bgAcc1" presStyleIdx="0" presStyleCnt="4">
        <dgm:presLayoutVars>
          <dgm:bulletEnabled val="1"/>
        </dgm:presLayoutVars>
      </dgm:prSet>
      <dgm:spPr/>
    </dgm:pt>
    <dgm:pt modelId="{444857C8-7A16-4A6B-8098-0A98002D1CFC}" type="pres">
      <dgm:prSet presAssocID="{B7049302-28BE-4A5A-9E78-659C1C67E42C}" presName="childNode1tx" presStyleLbl="bgAcc1" presStyleIdx="0" presStyleCnt="4">
        <dgm:presLayoutVars>
          <dgm:bulletEnabled val="1"/>
        </dgm:presLayoutVars>
      </dgm:prSet>
      <dgm:spPr/>
    </dgm:pt>
    <dgm:pt modelId="{AB2A94DC-E0E5-45E0-9D15-7E9BE71AE1B3}" type="pres">
      <dgm:prSet presAssocID="{B7049302-28BE-4A5A-9E78-659C1C67E42C}" presName="parentNode1" presStyleLbl="node1" presStyleIdx="0" presStyleCnt="4">
        <dgm:presLayoutVars>
          <dgm:chMax val="1"/>
          <dgm:bulletEnabled val="1"/>
        </dgm:presLayoutVars>
      </dgm:prSet>
      <dgm:spPr/>
    </dgm:pt>
    <dgm:pt modelId="{C6B2ACDE-F43B-4BC0-A5E5-70EC880673D1}" type="pres">
      <dgm:prSet presAssocID="{B7049302-28BE-4A5A-9E78-659C1C67E42C}" presName="connSite1" presStyleCnt="0"/>
      <dgm:spPr/>
    </dgm:pt>
    <dgm:pt modelId="{8372B55E-5592-4747-ABB4-E0F6774E2C61}" type="pres">
      <dgm:prSet presAssocID="{87E17224-E631-4F27-97CB-EF39D9770D00}" presName="Name9" presStyleLbl="sibTrans2D1" presStyleIdx="0" presStyleCnt="3"/>
      <dgm:spPr/>
    </dgm:pt>
    <dgm:pt modelId="{B1D11526-6DB0-4360-882B-658BAB3943A2}" type="pres">
      <dgm:prSet presAssocID="{05DE98DA-8027-41C1-BBB9-76DE414BE242}" presName="composite2" presStyleCnt="0"/>
      <dgm:spPr/>
    </dgm:pt>
    <dgm:pt modelId="{CD6D64AE-D873-4693-8BF5-2CDBF5ABD0C0}" type="pres">
      <dgm:prSet presAssocID="{05DE98DA-8027-41C1-BBB9-76DE414BE242}" presName="dummyNode2" presStyleLbl="node1" presStyleIdx="0" presStyleCnt="4"/>
      <dgm:spPr/>
    </dgm:pt>
    <dgm:pt modelId="{23BEC574-23F3-423D-A303-99609D0EB31C}" type="pres">
      <dgm:prSet presAssocID="{05DE98DA-8027-41C1-BBB9-76DE414BE242}" presName="childNode2" presStyleLbl="bgAcc1" presStyleIdx="1" presStyleCnt="4">
        <dgm:presLayoutVars>
          <dgm:bulletEnabled val="1"/>
        </dgm:presLayoutVars>
      </dgm:prSet>
      <dgm:spPr/>
    </dgm:pt>
    <dgm:pt modelId="{BFC75DB6-21DF-4D11-A43E-4588E8A9B011}" type="pres">
      <dgm:prSet presAssocID="{05DE98DA-8027-41C1-BBB9-76DE414BE242}" presName="childNode2tx" presStyleLbl="bgAcc1" presStyleIdx="1" presStyleCnt="4">
        <dgm:presLayoutVars>
          <dgm:bulletEnabled val="1"/>
        </dgm:presLayoutVars>
      </dgm:prSet>
      <dgm:spPr/>
    </dgm:pt>
    <dgm:pt modelId="{A04FD893-0A0A-4E1A-A3F4-00B2333EF619}" type="pres">
      <dgm:prSet presAssocID="{05DE98DA-8027-41C1-BBB9-76DE414BE242}" presName="parentNode2" presStyleLbl="node1" presStyleIdx="1" presStyleCnt="4">
        <dgm:presLayoutVars>
          <dgm:chMax val="0"/>
          <dgm:bulletEnabled val="1"/>
        </dgm:presLayoutVars>
      </dgm:prSet>
      <dgm:spPr/>
    </dgm:pt>
    <dgm:pt modelId="{A82F8880-C208-4C88-8A64-108F4CAE25A3}" type="pres">
      <dgm:prSet presAssocID="{05DE98DA-8027-41C1-BBB9-76DE414BE242}" presName="connSite2" presStyleCnt="0"/>
      <dgm:spPr/>
    </dgm:pt>
    <dgm:pt modelId="{C075461B-26D0-49E2-B553-2505BFD97698}" type="pres">
      <dgm:prSet presAssocID="{736021B7-B03A-4C9C-A7AF-1F1CD25245B5}" presName="Name18" presStyleLbl="sibTrans2D1" presStyleIdx="1" presStyleCnt="3"/>
      <dgm:spPr/>
    </dgm:pt>
    <dgm:pt modelId="{EB9056B6-2E3D-45FC-B574-A46C09D28BB7}" type="pres">
      <dgm:prSet presAssocID="{F877CAC8-9A18-423C-9E24-7767A73E3657}" presName="composite1" presStyleCnt="0"/>
      <dgm:spPr/>
    </dgm:pt>
    <dgm:pt modelId="{15AD71A5-B7F5-442E-BF4F-286C45D027E5}" type="pres">
      <dgm:prSet presAssocID="{F877CAC8-9A18-423C-9E24-7767A73E3657}" presName="dummyNode1" presStyleLbl="node1" presStyleIdx="1" presStyleCnt="4"/>
      <dgm:spPr/>
    </dgm:pt>
    <dgm:pt modelId="{0DDBFFC1-1B1C-4723-8DC4-56C6B3309772}" type="pres">
      <dgm:prSet presAssocID="{F877CAC8-9A18-423C-9E24-7767A73E3657}" presName="childNode1" presStyleLbl="bgAcc1" presStyleIdx="2" presStyleCnt="4">
        <dgm:presLayoutVars>
          <dgm:bulletEnabled val="1"/>
        </dgm:presLayoutVars>
      </dgm:prSet>
      <dgm:spPr/>
    </dgm:pt>
    <dgm:pt modelId="{0A158F1E-5B1A-4116-B79C-FA9781B649D0}" type="pres">
      <dgm:prSet presAssocID="{F877CAC8-9A18-423C-9E24-7767A73E3657}" presName="childNode1tx" presStyleLbl="bgAcc1" presStyleIdx="2" presStyleCnt="4">
        <dgm:presLayoutVars>
          <dgm:bulletEnabled val="1"/>
        </dgm:presLayoutVars>
      </dgm:prSet>
      <dgm:spPr/>
    </dgm:pt>
    <dgm:pt modelId="{2F65812E-25FB-4B30-A8E1-D66C14F9F1EF}" type="pres">
      <dgm:prSet presAssocID="{F877CAC8-9A18-423C-9E24-7767A73E3657}" presName="parentNode1" presStyleLbl="node1" presStyleIdx="2" presStyleCnt="4">
        <dgm:presLayoutVars>
          <dgm:chMax val="1"/>
          <dgm:bulletEnabled val="1"/>
        </dgm:presLayoutVars>
      </dgm:prSet>
      <dgm:spPr/>
    </dgm:pt>
    <dgm:pt modelId="{D4E23E1F-0F06-4653-B57B-3F5FCABD1949}" type="pres">
      <dgm:prSet presAssocID="{F877CAC8-9A18-423C-9E24-7767A73E3657}" presName="connSite1" presStyleCnt="0"/>
      <dgm:spPr/>
    </dgm:pt>
    <dgm:pt modelId="{092FD202-23B7-4F64-9A66-6F8D3E658B8C}" type="pres">
      <dgm:prSet presAssocID="{B6CABB87-EBC0-4808-9C95-3855CFB86CD0}" presName="Name9" presStyleLbl="sibTrans2D1" presStyleIdx="2" presStyleCnt="3"/>
      <dgm:spPr/>
    </dgm:pt>
    <dgm:pt modelId="{34F2DA21-8E6E-4071-9FD7-92031773C2ED}" type="pres">
      <dgm:prSet presAssocID="{DFEF43C0-810C-4D9B-BDA3-F9DFA65574C1}" presName="composite2" presStyleCnt="0"/>
      <dgm:spPr/>
    </dgm:pt>
    <dgm:pt modelId="{2D5B910E-3F38-476F-B5CE-79F8C2F0B32B}" type="pres">
      <dgm:prSet presAssocID="{DFEF43C0-810C-4D9B-BDA3-F9DFA65574C1}" presName="dummyNode2" presStyleLbl="node1" presStyleIdx="2" presStyleCnt="4"/>
      <dgm:spPr/>
    </dgm:pt>
    <dgm:pt modelId="{584C8C5B-3E0B-4D0B-8B2F-455C55CEEB62}" type="pres">
      <dgm:prSet presAssocID="{DFEF43C0-810C-4D9B-BDA3-F9DFA65574C1}" presName="childNode2" presStyleLbl="bgAcc1" presStyleIdx="3" presStyleCnt="4">
        <dgm:presLayoutVars>
          <dgm:bulletEnabled val="1"/>
        </dgm:presLayoutVars>
      </dgm:prSet>
      <dgm:spPr/>
    </dgm:pt>
    <dgm:pt modelId="{0A3A08DF-455B-48BC-B2DD-8301E4E21881}" type="pres">
      <dgm:prSet presAssocID="{DFEF43C0-810C-4D9B-BDA3-F9DFA65574C1}" presName="childNode2tx" presStyleLbl="bgAcc1" presStyleIdx="3" presStyleCnt="4">
        <dgm:presLayoutVars>
          <dgm:bulletEnabled val="1"/>
        </dgm:presLayoutVars>
      </dgm:prSet>
      <dgm:spPr/>
    </dgm:pt>
    <dgm:pt modelId="{8B74602F-B580-434F-BCA7-8017003DC2EB}" type="pres">
      <dgm:prSet presAssocID="{DFEF43C0-810C-4D9B-BDA3-F9DFA65574C1}" presName="parentNode2" presStyleLbl="node1" presStyleIdx="3" presStyleCnt="4">
        <dgm:presLayoutVars>
          <dgm:chMax val="0"/>
          <dgm:bulletEnabled val="1"/>
        </dgm:presLayoutVars>
      </dgm:prSet>
      <dgm:spPr/>
    </dgm:pt>
    <dgm:pt modelId="{29386811-20AB-4993-8F9A-2CF867E15CEB}" type="pres">
      <dgm:prSet presAssocID="{DFEF43C0-810C-4D9B-BDA3-F9DFA65574C1}" presName="connSite2" presStyleCnt="0"/>
      <dgm:spPr/>
    </dgm:pt>
  </dgm:ptLst>
  <dgm:cxnLst>
    <dgm:cxn modelId="{479AA203-9D0F-4675-B3C3-FC189CAB23CB}" type="presOf" srcId="{FBA615F1-0437-4417-B711-460116F6F4CA}" destId="{0DDBFFC1-1B1C-4723-8DC4-56C6B3309772}" srcOrd="0" destOrd="0" presId="urn:microsoft.com/office/officeart/2005/8/layout/hProcess4"/>
    <dgm:cxn modelId="{CEF61609-29D0-457B-AEA5-67752D637460}" srcId="{B7049302-28BE-4A5A-9E78-659C1C67E42C}" destId="{4D11BCA1-FC8A-4AAB-BE09-22976BDBCDFC}" srcOrd="0" destOrd="0" parTransId="{4921690A-2684-4045-9FB2-2124E84E6763}" sibTransId="{1042A6E9-CC56-4557-A603-518C29A6F7D4}"/>
    <dgm:cxn modelId="{68FA0D10-CF58-47B0-84A9-EF505FFAF10F}" type="presOf" srcId="{4D11BCA1-FC8A-4AAB-BE09-22976BDBCDFC}" destId="{444857C8-7A16-4A6B-8098-0A98002D1CFC}" srcOrd="1" destOrd="0" presId="urn:microsoft.com/office/officeart/2005/8/layout/hProcess4"/>
    <dgm:cxn modelId="{612A3411-D61C-4684-A4C3-1971AE7100B4}" type="presOf" srcId="{57840907-D661-41B9-B161-390FF667B949}" destId="{255DD402-F250-40DA-9811-F3A106B0F2DD}" srcOrd="0" destOrd="0" presId="urn:microsoft.com/office/officeart/2005/8/layout/hProcess4"/>
    <dgm:cxn modelId="{FC826118-81B9-45FA-85DF-C85C5623E63A}" srcId="{DFEF43C0-810C-4D9B-BDA3-F9DFA65574C1}" destId="{31B1866C-1F7E-47AE-BB63-2D7064007790}" srcOrd="0" destOrd="0" parTransId="{B4F59BAD-A271-4188-B6F1-6433C07DC5E9}" sibTransId="{0C6A0F71-1F08-4769-81BD-A5CC14B0E03B}"/>
    <dgm:cxn modelId="{E254065B-0119-406E-91DC-5EFD51B0E505}" type="presOf" srcId="{31B1866C-1F7E-47AE-BB63-2D7064007790}" destId="{584C8C5B-3E0B-4D0B-8B2F-455C55CEEB62}" srcOrd="0" destOrd="0" presId="urn:microsoft.com/office/officeart/2005/8/layout/hProcess4"/>
    <dgm:cxn modelId="{34C7F660-0231-48B6-9C79-0B19B8A24D65}" srcId="{F877CAC8-9A18-423C-9E24-7767A73E3657}" destId="{FBA615F1-0437-4417-B711-460116F6F4CA}" srcOrd="0" destOrd="0" parTransId="{4C851E2D-FCA5-4912-9489-F8C6377276CA}" sibTransId="{DC5B1523-EE25-474C-B048-690BC0F16D40}"/>
    <dgm:cxn modelId="{03C00761-D3DD-41C7-9D98-F18EFCE21E1C}" srcId="{57840907-D661-41B9-B161-390FF667B949}" destId="{DFEF43C0-810C-4D9B-BDA3-F9DFA65574C1}" srcOrd="3" destOrd="0" parTransId="{DC8EAFC9-E32D-490D-8FE0-630C3AD9A265}" sibTransId="{82285DCD-0582-4267-A4BD-122BF2BC9B76}"/>
    <dgm:cxn modelId="{619D5368-CC98-4545-8689-3A782A84AB87}" srcId="{05DE98DA-8027-41C1-BBB9-76DE414BE242}" destId="{238117C2-B562-403C-BD02-D242050FDDF1}" srcOrd="0" destOrd="0" parTransId="{3141A490-3388-4069-9755-B76A60C22341}" sibTransId="{979338B5-72D4-4729-879B-46D9ECB84724}"/>
    <dgm:cxn modelId="{CB0F594E-D41C-45F0-8A26-8E92898FC423}" type="presOf" srcId="{05DE98DA-8027-41C1-BBB9-76DE414BE242}" destId="{A04FD893-0A0A-4E1A-A3F4-00B2333EF619}" srcOrd="0" destOrd="0" presId="urn:microsoft.com/office/officeart/2005/8/layout/hProcess4"/>
    <dgm:cxn modelId="{31A41970-9888-4A5A-A09B-DB18C029EC63}" type="presOf" srcId="{87E17224-E631-4F27-97CB-EF39D9770D00}" destId="{8372B55E-5592-4747-ABB4-E0F6774E2C61}" srcOrd="0" destOrd="0" presId="urn:microsoft.com/office/officeart/2005/8/layout/hProcess4"/>
    <dgm:cxn modelId="{138B9873-8E2D-4918-9D00-E9DFECA6021C}" type="presOf" srcId="{DFEF43C0-810C-4D9B-BDA3-F9DFA65574C1}" destId="{8B74602F-B580-434F-BCA7-8017003DC2EB}" srcOrd="0" destOrd="0" presId="urn:microsoft.com/office/officeart/2005/8/layout/hProcess4"/>
    <dgm:cxn modelId="{5824A68A-B123-4D7A-974B-EFD202C9DD1A}" type="presOf" srcId="{B7049302-28BE-4A5A-9E78-659C1C67E42C}" destId="{AB2A94DC-E0E5-45E0-9D15-7E9BE71AE1B3}" srcOrd="0" destOrd="0" presId="urn:microsoft.com/office/officeart/2005/8/layout/hProcess4"/>
    <dgm:cxn modelId="{4561A68F-D026-44FE-A0AA-D1620DE86AD6}" type="presOf" srcId="{238117C2-B562-403C-BD02-D242050FDDF1}" destId="{BFC75DB6-21DF-4D11-A43E-4588E8A9B011}" srcOrd="1" destOrd="0" presId="urn:microsoft.com/office/officeart/2005/8/layout/hProcess4"/>
    <dgm:cxn modelId="{BF2061AB-8E41-4324-90B6-A8D041A40754}" srcId="{57840907-D661-41B9-B161-390FF667B949}" destId="{F877CAC8-9A18-423C-9E24-7767A73E3657}" srcOrd="2" destOrd="0" parTransId="{ED3943A5-BCD9-4225-A4EC-D4F00E9D0B34}" sibTransId="{B6CABB87-EBC0-4808-9C95-3855CFB86CD0}"/>
    <dgm:cxn modelId="{A5E3FCB0-AC32-4D76-A216-F8C33B5AB930}" type="presOf" srcId="{4D11BCA1-FC8A-4AAB-BE09-22976BDBCDFC}" destId="{D24590F1-0D79-4D87-B3F3-A9C3F000E61D}" srcOrd="0" destOrd="0" presId="urn:microsoft.com/office/officeart/2005/8/layout/hProcess4"/>
    <dgm:cxn modelId="{AD67E8B4-97A0-44DF-A54C-52BDE9FC9083}" srcId="{57840907-D661-41B9-B161-390FF667B949}" destId="{05DE98DA-8027-41C1-BBB9-76DE414BE242}" srcOrd="1" destOrd="0" parTransId="{3A354EA8-828B-47C8-8DA0-4C1213D0D740}" sibTransId="{736021B7-B03A-4C9C-A7AF-1F1CD25245B5}"/>
    <dgm:cxn modelId="{87B972B9-1B5E-4AC2-ADDF-5E92A562E967}" type="presOf" srcId="{31B1866C-1F7E-47AE-BB63-2D7064007790}" destId="{0A3A08DF-455B-48BC-B2DD-8301E4E21881}" srcOrd="1" destOrd="0" presId="urn:microsoft.com/office/officeart/2005/8/layout/hProcess4"/>
    <dgm:cxn modelId="{9BB825CB-D9BF-4E58-A353-69E2F395EA34}" srcId="{57840907-D661-41B9-B161-390FF667B949}" destId="{B7049302-28BE-4A5A-9E78-659C1C67E42C}" srcOrd="0" destOrd="0" parTransId="{1B8F4C72-2E3B-4CDF-9C68-83C70FF8EC60}" sibTransId="{87E17224-E631-4F27-97CB-EF39D9770D00}"/>
    <dgm:cxn modelId="{D36CE6DB-448C-4D18-B2EC-D18A2CB5B61C}" type="presOf" srcId="{B6CABB87-EBC0-4808-9C95-3855CFB86CD0}" destId="{092FD202-23B7-4F64-9A66-6F8D3E658B8C}" srcOrd="0" destOrd="0" presId="urn:microsoft.com/office/officeart/2005/8/layout/hProcess4"/>
    <dgm:cxn modelId="{5E83EAEE-0014-4171-B2C8-AAD2A7C6635D}" type="presOf" srcId="{F877CAC8-9A18-423C-9E24-7767A73E3657}" destId="{2F65812E-25FB-4B30-A8E1-D66C14F9F1EF}" srcOrd="0" destOrd="0" presId="urn:microsoft.com/office/officeart/2005/8/layout/hProcess4"/>
    <dgm:cxn modelId="{7AA2D0F2-DB38-435D-A3DA-1A452DF79BE6}" type="presOf" srcId="{736021B7-B03A-4C9C-A7AF-1F1CD25245B5}" destId="{C075461B-26D0-49E2-B553-2505BFD97698}" srcOrd="0" destOrd="0" presId="urn:microsoft.com/office/officeart/2005/8/layout/hProcess4"/>
    <dgm:cxn modelId="{E2F83FFD-F81F-43A1-8B39-8FC3457CF75F}" type="presOf" srcId="{238117C2-B562-403C-BD02-D242050FDDF1}" destId="{23BEC574-23F3-423D-A303-99609D0EB31C}" srcOrd="0" destOrd="0" presId="urn:microsoft.com/office/officeart/2005/8/layout/hProcess4"/>
    <dgm:cxn modelId="{97A80FFE-543A-489A-B8E9-70BA9DA208A6}" type="presOf" srcId="{FBA615F1-0437-4417-B711-460116F6F4CA}" destId="{0A158F1E-5B1A-4116-B79C-FA9781B649D0}" srcOrd="1" destOrd="0" presId="urn:microsoft.com/office/officeart/2005/8/layout/hProcess4"/>
    <dgm:cxn modelId="{17ACF267-2E53-4B85-9EAB-43DEAE6ED13B}" type="presParOf" srcId="{255DD402-F250-40DA-9811-F3A106B0F2DD}" destId="{D27BD98D-4BC5-49A1-889A-B08512251C6F}" srcOrd="0" destOrd="0" presId="urn:microsoft.com/office/officeart/2005/8/layout/hProcess4"/>
    <dgm:cxn modelId="{77647FD7-6FE4-4B59-AB7E-B31B2998B69E}" type="presParOf" srcId="{255DD402-F250-40DA-9811-F3A106B0F2DD}" destId="{76A326E3-C1B5-47DB-ADFF-387048E3EEBC}" srcOrd="1" destOrd="0" presId="urn:microsoft.com/office/officeart/2005/8/layout/hProcess4"/>
    <dgm:cxn modelId="{A62AB6FE-8A00-4A51-A0A2-495A330E45EA}" type="presParOf" srcId="{255DD402-F250-40DA-9811-F3A106B0F2DD}" destId="{D04E7E59-E511-4175-8622-1AC3B1C1C8BD}" srcOrd="2" destOrd="0" presId="urn:microsoft.com/office/officeart/2005/8/layout/hProcess4"/>
    <dgm:cxn modelId="{83CB9385-8479-432E-9888-BD65F9D4E16E}" type="presParOf" srcId="{D04E7E59-E511-4175-8622-1AC3B1C1C8BD}" destId="{8A4B3CC4-C0DE-4CA5-A3DF-558A27C4D397}" srcOrd="0" destOrd="0" presId="urn:microsoft.com/office/officeart/2005/8/layout/hProcess4"/>
    <dgm:cxn modelId="{C0273EEE-946D-471F-8207-88755A817523}" type="presParOf" srcId="{8A4B3CC4-C0DE-4CA5-A3DF-558A27C4D397}" destId="{BE803595-F45F-4DCC-873E-D41EC05F6112}" srcOrd="0" destOrd="0" presId="urn:microsoft.com/office/officeart/2005/8/layout/hProcess4"/>
    <dgm:cxn modelId="{5D7D6E92-A152-497A-8665-0949482E4712}" type="presParOf" srcId="{8A4B3CC4-C0DE-4CA5-A3DF-558A27C4D397}" destId="{D24590F1-0D79-4D87-B3F3-A9C3F000E61D}" srcOrd="1" destOrd="0" presId="urn:microsoft.com/office/officeart/2005/8/layout/hProcess4"/>
    <dgm:cxn modelId="{46AC7F9F-86BA-4AAE-9D0F-A3FB9394E32A}" type="presParOf" srcId="{8A4B3CC4-C0DE-4CA5-A3DF-558A27C4D397}" destId="{444857C8-7A16-4A6B-8098-0A98002D1CFC}" srcOrd="2" destOrd="0" presId="urn:microsoft.com/office/officeart/2005/8/layout/hProcess4"/>
    <dgm:cxn modelId="{7928A483-544A-401B-A7FF-A37B28504C4B}" type="presParOf" srcId="{8A4B3CC4-C0DE-4CA5-A3DF-558A27C4D397}" destId="{AB2A94DC-E0E5-45E0-9D15-7E9BE71AE1B3}" srcOrd="3" destOrd="0" presId="urn:microsoft.com/office/officeart/2005/8/layout/hProcess4"/>
    <dgm:cxn modelId="{32DB35D9-9FAA-451F-AB35-DBD193DAFA6F}" type="presParOf" srcId="{8A4B3CC4-C0DE-4CA5-A3DF-558A27C4D397}" destId="{C6B2ACDE-F43B-4BC0-A5E5-70EC880673D1}" srcOrd="4" destOrd="0" presId="urn:microsoft.com/office/officeart/2005/8/layout/hProcess4"/>
    <dgm:cxn modelId="{AEB36FD3-C092-4FE5-AC5D-851E7EB7C8DF}" type="presParOf" srcId="{D04E7E59-E511-4175-8622-1AC3B1C1C8BD}" destId="{8372B55E-5592-4747-ABB4-E0F6774E2C61}" srcOrd="1" destOrd="0" presId="urn:microsoft.com/office/officeart/2005/8/layout/hProcess4"/>
    <dgm:cxn modelId="{7B53F13C-237F-43FB-B8FA-E13195CB4CCD}" type="presParOf" srcId="{D04E7E59-E511-4175-8622-1AC3B1C1C8BD}" destId="{B1D11526-6DB0-4360-882B-658BAB3943A2}" srcOrd="2" destOrd="0" presId="urn:microsoft.com/office/officeart/2005/8/layout/hProcess4"/>
    <dgm:cxn modelId="{62FBE5D7-C04D-4A4E-A669-638D6783A2FF}" type="presParOf" srcId="{B1D11526-6DB0-4360-882B-658BAB3943A2}" destId="{CD6D64AE-D873-4693-8BF5-2CDBF5ABD0C0}" srcOrd="0" destOrd="0" presId="urn:microsoft.com/office/officeart/2005/8/layout/hProcess4"/>
    <dgm:cxn modelId="{8B81203F-038A-4737-A0CB-AE6AE8A82A4F}" type="presParOf" srcId="{B1D11526-6DB0-4360-882B-658BAB3943A2}" destId="{23BEC574-23F3-423D-A303-99609D0EB31C}" srcOrd="1" destOrd="0" presId="urn:microsoft.com/office/officeart/2005/8/layout/hProcess4"/>
    <dgm:cxn modelId="{4BD2ADE1-03EA-4372-A16A-787FC32A3B61}" type="presParOf" srcId="{B1D11526-6DB0-4360-882B-658BAB3943A2}" destId="{BFC75DB6-21DF-4D11-A43E-4588E8A9B011}" srcOrd="2" destOrd="0" presId="urn:microsoft.com/office/officeart/2005/8/layout/hProcess4"/>
    <dgm:cxn modelId="{B006494D-2E43-42ED-ABE0-DD2B87BF9CA1}" type="presParOf" srcId="{B1D11526-6DB0-4360-882B-658BAB3943A2}" destId="{A04FD893-0A0A-4E1A-A3F4-00B2333EF619}" srcOrd="3" destOrd="0" presId="urn:microsoft.com/office/officeart/2005/8/layout/hProcess4"/>
    <dgm:cxn modelId="{3B7DD8B4-10A8-4CBF-83B6-26E1B84ED090}" type="presParOf" srcId="{B1D11526-6DB0-4360-882B-658BAB3943A2}" destId="{A82F8880-C208-4C88-8A64-108F4CAE25A3}" srcOrd="4" destOrd="0" presId="urn:microsoft.com/office/officeart/2005/8/layout/hProcess4"/>
    <dgm:cxn modelId="{DD7D8B47-FE0A-4961-8996-B932FA743978}" type="presParOf" srcId="{D04E7E59-E511-4175-8622-1AC3B1C1C8BD}" destId="{C075461B-26D0-49E2-B553-2505BFD97698}" srcOrd="3" destOrd="0" presId="urn:microsoft.com/office/officeart/2005/8/layout/hProcess4"/>
    <dgm:cxn modelId="{23545683-8866-4F93-B214-F18AF8BE4F8E}" type="presParOf" srcId="{D04E7E59-E511-4175-8622-1AC3B1C1C8BD}" destId="{EB9056B6-2E3D-45FC-B574-A46C09D28BB7}" srcOrd="4" destOrd="0" presId="urn:microsoft.com/office/officeart/2005/8/layout/hProcess4"/>
    <dgm:cxn modelId="{1DB5FD26-C4C0-42F9-B351-07A98EDE61F1}" type="presParOf" srcId="{EB9056B6-2E3D-45FC-B574-A46C09D28BB7}" destId="{15AD71A5-B7F5-442E-BF4F-286C45D027E5}" srcOrd="0" destOrd="0" presId="urn:microsoft.com/office/officeart/2005/8/layout/hProcess4"/>
    <dgm:cxn modelId="{8B30FF30-9A51-4E52-A308-C5BFA016FFB4}" type="presParOf" srcId="{EB9056B6-2E3D-45FC-B574-A46C09D28BB7}" destId="{0DDBFFC1-1B1C-4723-8DC4-56C6B3309772}" srcOrd="1" destOrd="0" presId="urn:microsoft.com/office/officeart/2005/8/layout/hProcess4"/>
    <dgm:cxn modelId="{242B9A67-38F7-4596-B0A5-098B3FBA489E}" type="presParOf" srcId="{EB9056B6-2E3D-45FC-B574-A46C09D28BB7}" destId="{0A158F1E-5B1A-4116-B79C-FA9781B649D0}" srcOrd="2" destOrd="0" presId="urn:microsoft.com/office/officeart/2005/8/layout/hProcess4"/>
    <dgm:cxn modelId="{EC6B9C2A-ED8B-4222-A784-860D05B28D01}" type="presParOf" srcId="{EB9056B6-2E3D-45FC-B574-A46C09D28BB7}" destId="{2F65812E-25FB-4B30-A8E1-D66C14F9F1EF}" srcOrd="3" destOrd="0" presId="urn:microsoft.com/office/officeart/2005/8/layout/hProcess4"/>
    <dgm:cxn modelId="{05AC9CED-D667-42C4-857A-D10B70B4146C}" type="presParOf" srcId="{EB9056B6-2E3D-45FC-B574-A46C09D28BB7}" destId="{D4E23E1F-0F06-4653-B57B-3F5FCABD1949}" srcOrd="4" destOrd="0" presId="urn:microsoft.com/office/officeart/2005/8/layout/hProcess4"/>
    <dgm:cxn modelId="{BA8DCF6A-EA22-471D-980E-D015DB31A3D9}" type="presParOf" srcId="{D04E7E59-E511-4175-8622-1AC3B1C1C8BD}" destId="{092FD202-23B7-4F64-9A66-6F8D3E658B8C}" srcOrd="5" destOrd="0" presId="urn:microsoft.com/office/officeart/2005/8/layout/hProcess4"/>
    <dgm:cxn modelId="{D1281F5E-3ED3-4D36-8C80-B162595A1AAD}" type="presParOf" srcId="{D04E7E59-E511-4175-8622-1AC3B1C1C8BD}" destId="{34F2DA21-8E6E-4071-9FD7-92031773C2ED}" srcOrd="6" destOrd="0" presId="urn:microsoft.com/office/officeart/2005/8/layout/hProcess4"/>
    <dgm:cxn modelId="{2C8568D9-AA3E-4243-AC22-B5D7FF33C81D}" type="presParOf" srcId="{34F2DA21-8E6E-4071-9FD7-92031773C2ED}" destId="{2D5B910E-3F38-476F-B5CE-79F8C2F0B32B}" srcOrd="0" destOrd="0" presId="urn:microsoft.com/office/officeart/2005/8/layout/hProcess4"/>
    <dgm:cxn modelId="{BDAB0EF4-45A8-498C-8A45-4133A806163F}" type="presParOf" srcId="{34F2DA21-8E6E-4071-9FD7-92031773C2ED}" destId="{584C8C5B-3E0B-4D0B-8B2F-455C55CEEB62}" srcOrd="1" destOrd="0" presId="urn:microsoft.com/office/officeart/2005/8/layout/hProcess4"/>
    <dgm:cxn modelId="{C552E116-7FD8-4D62-BEFC-10BFC163BA21}" type="presParOf" srcId="{34F2DA21-8E6E-4071-9FD7-92031773C2ED}" destId="{0A3A08DF-455B-48BC-B2DD-8301E4E21881}" srcOrd="2" destOrd="0" presId="urn:microsoft.com/office/officeart/2005/8/layout/hProcess4"/>
    <dgm:cxn modelId="{0B9A4E05-7E60-4851-89AB-86F24A3DAE4E}" type="presParOf" srcId="{34F2DA21-8E6E-4071-9FD7-92031773C2ED}" destId="{8B74602F-B580-434F-BCA7-8017003DC2EB}" srcOrd="3" destOrd="0" presId="urn:microsoft.com/office/officeart/2005/8/layout/hProcess4"/>
    <dgm:cxn modelId="{B83B06DE-E36C-4E1A-9A42-FF45E50350A4}" type="presParOf" srcId="{34F2DA21-8E6E-4071-9FD7-92031773C2ED}" destId="{29386811-20AB-4993-8F9A-2CF867E15CEB}"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3C9172E-51FD-4676-88FE-BA2FF880CA52}" type="doc">
      <dgm:prSet loTypeId="urn:microsoft.com/office/officeart/2005/8/layout/arrow2" loCatId="process" qsTypeId="urn:microsoft.com/office/officeart/2005/8/quickstyle/simple1" qsCatId="simple" csTypeId="urn:microsoft.com/office/officeart/2005/8/colors/colorful4" csCatId="colorful" phldr="1"/>
      <dgm:spPr/>
    </dgm:pt>
    <dgm:pt modelId="{F967FF87-7636-4278-8B2E-6A6EF4A22D01}">
      <dgm:prSet phldrT="[文本]" custT="1"/>
      <dgm:spPr/>
      <dgm:t>
        <a:bodyPr/>
        <a:lstStyle/>
        <a:p>
          <a:r>
            <a:rPr lang="zh-CN" altLang="en-US" sz="1800" b="1" i="0" dirty="0"/>
            <a:t>提高机会</a:t>
          </a:r>
          <a:r>
            <a:rPr lang="zh-CN" altLang="en-US" sz="1800" b="0" i="0" dirty="0"/>
            <a:t>的概率和</a:t>
          </a:r>
          <a:r>
            <a:rPr lang="en-US" altLang="zh-CN" sz="1800" b="0" i="0" dirty="0"/>
            <a:t>(</a:t>
          </a:r>
          <a:r>
            <a:rPr lang="zh-CN" altLang="en-US" sz="1800" b="0" i="0" dirty="0"/>
            <a:t>或</a:t>
          </a:r>
          <a:r>
            <a:rPr lang="en-US" altLang="zh-CN" sz="1800" b="0" i="0" dirty="0"/>
            <a:t>)</a:t>
          </a:r>
          <a:r>
            <a:rPr lang="zh-CN" altLang="en-US" sz="1800" b="0" i="0" dirty="0"/>
            <a:t>影响</a:t>
          </a:r>
          <a:endParaRPr lang="zh-CN" altLang="en-US" sz="1800" dirty="0"/>
        </a:p>
      </dgm:t>
    </dgm:pt>
    <dgm:pt modelId="{8716C1B5-75DE-4494-AEF8-606EBD8E7D63}" type="parTrans" cxnId="{3EE6A154-B1B1-45E5-81BD-C8A9FF7A3915}">
      <dgm:prSet/>
      <dgm:spPr/>
      <dgm:t>
        <a:bodyPr/>
        <a:lstStyle/>
        <a:p>
          <a:endParaRPr lang="zh-CN" altLang="en-US" sz="2400"/>
        </a:p>
      </dgm:t>
    </dgm:pt>
    <dgm:pt modelId="{C2728EC1-3C4B-4FBE-B695-D0C3530ED683}" type="sibTrans" cxnId="{3EE6A154-B1B1-45E5-81BD-C8A9FF7A3915}">
      <dgm:prSet/>
      <dgm:spPr/>
      <dgm:t>
        <a:bodyPr/>
        <a:lstStyle/>
        <a:p>
          <a:endParaRPr lang="zh-CN" altLang="en-US" sz="2400"/>
        </a:p>
      </dgm:t>
    </dgm:pt>
    <dgm:pt modelId="{C89A58E0-7486-4319-8153-408A7A2200C4}">
      <dgm:prSet phldrT="[文本]" custT="1"/>
      <dgm:spPr/>
      <dgm:t>
        <a:bodyPr/>
        <a:lstStyle/>
        <a:p>
          <a:r>
            <a:rPr lang="zh-CN" altLang="en-US" sz="1800" b="1" i="0" dirty="0"/>
            <a:t>降低威胁</a:t>
          </a:r>
          <a:r>
            <a:rPr lang="zh-CN" altLang="en-US" sz="1800" b="0" i="0" dirty="0"/>
            <a:t>的概率和</a:t>
          </a:r>
          <a:r>
            <a:rPr lang="en-US" altLang="zh-CN" sz="1800" b="0" i="0" dirty="0"/>
            <a:t>(</a:t>
          </a:r>
          <a:r>
            <a:rPr lang="zh-CN" altLang="en-US" sz="1800" b="0" i="0" dirty="0"/>
            <a:t>或</a:t>
          </a:r>
          <a:r>
            <a:rPr lang="en-US" altLang="zh-CN" sz="1800" b="0" i="0" dirty="0"/>
            <a:t>)</a:t>
          </a:r>
          <a:r>
            <a:rPr lang="zh-CN" altLang="en-US" sz="1800" b="0" i="0" dirty="0"/>
            <a:t>影响</a:t>
          </a:r>
          <a:endParaRPr lang="zh-CN" altLang="en-US" sz="1800" dirty="0"/>
        </a:p>
      </dgm:t>
    </dgm:pt>
    <dgm:pt modelId="{AAAF77C6-52A0-4CE0-8B07-3F300BD48368}" type="parTrans" cxnId="{C6CADDBA-C36E-4718-9FEE-C9DB6B1CBDED}">
      <dgm:prSet/>
      <dgm:spPr/>
      <dgm:t>
        <a:bodyPr/>
        <a:lstStyle/>
        <a:p>
          <a:endParaRPr lang="zh-CN" altLang="en-US" sz="2400"/>
        </a:p>
      </dgm:t>
    </dgm:pt>
    <dgm:pt modelId="{74F5F746-7978-4876-B0B4-510990811EAB}" type="sibTrans" cxnId="{C6CADDBA-C36E-4718-9FEE-C9DB6B1CBDED}">
      <dgm:prSet/>
      <dgm:spPr/>
      <dgm:t>
        <a:bodyPr/>
        <a:lstStyle/>
        <a:p>
          <a:endParaRPr lang="zh-CN" altLang="en-US" sz="2400"/>
        </a:p>
      </dgm:t>
    </dgm:pt>
    <dgm:pt modelId="{5BDFD464-8988-4819-8419-69D40449BDD2}">
      <dgm:prSet phldrT="[文本]" custT="1"/>
      <dgm:spPr/>
      <dgm:t>
        <a:bodyPr/>
        <a:lstStyle/>
        <a:p>
          <a:r>
            <a:rPr lang="zh-CN" altLang="en-US" sz="1800" b="0" i="0" dirty="0"/>
            <a:t>把</a:t>
          </a:r>
          <a:r>
            <a:rPr lang="zh-CN" altLang="en-US" sz="1800" b="1" i="0" u="sng" dirty="0"/>
            <a:t>风险敞口</a:t>
          </a:r>
          <a:r>
            <a:rPr lang="zh-CN" altLang="en-US" sz="1800" b="0" i="0" dirty="0"/>
            <a:t>保持在可接受的范围之内</a:t>
          </a:r>
        </a:p>
      </dgm:t>
    </dgm:pt>
    <dgm:pt modelId="{CCD2D328-D7B8-4531-A7CF-47F505CE4F03}" type="parTrans" cxnId="{4F8415A3-4523-4FFB-886B-8E2ABF2BD8B2}">
      <dgm:prSet/>
      <dgm:spPr/>
      <dgm:t>
        <a:bodyPr/>
        <a:lstStyle/>
        <a:p>
          <a:endParaRPr lang="zh-CN" altLang="en-US" sz="2400"/>
        </a:p>
      </dgm:t>
    </dgm:pt>
    <dgm:pt modelId="{D528DBA9-323F-4CB4-80E3-6BD08DFE602D}" type="sibTrans" cxnId="{4F8415A3-4523-4FFB-886B-8E2ABF2BD8B2}">
      <dgm:prSet/>
      <dgm:spPr/>
      <dgm:t>
        <a:bodyPr/>
        <a:lstStyle/>
        <a:p>
          <a:endParaRPr lang="zh-CN" altLang="en-US" sz="2400"/>
        </a:p>
      </dgm:t>
    </dgm:pt>
    <dgm:pt modelId="{A7E3EFE1-3D81-490F-9550-A930782A556F}">
      <dgm:prSet phldrT="[文本]" custT="1"/>
      <dgm:spPr/>
      <dgm:t>
        <a:bodyPr/>
        <a:lstStyle/>
        <a:p>
          <a:r>
            <a:rPr lang="zh-CN" altLang="en-US" sz="1800" b="1" i="0" dirty="0"/>
            <a:t>提高</a:t>
          </a:r>
          <a:r>
            <a:rPr lang="zh-CN" altLang="en-US" sz="1800" b="0" i="0" dirty="0"/>
            <a:t>达成项目目标的可能性</a:t>
          </a:r>
        </a:p>
      </dgm:t>
    </dgm:pt>
    <dgm:pt modelId="{00FD4EC2-3B81-4C9A-AB44-8EF6FF637A99}" type="parTrans" cxnId="{F0DFD0FE-1EB4-4E04-AB8F-4DE782AE8055}">
      <dgm:prSet/>
      <dgm:spPr/>
      <dgm:t>
        <a:bodyPr/>
        <a:lstStyle/>
        <a:p>
          <a:endParaRPr lang="zh-CN" altLang="en-US"/>
        </a:p>
      </dgm:t>
    </dgm:pt>
    <dgm:pt modelId="{F529415D-3BF1-42A4-8E8E-00A6DD3513C5}" type="sibTrans" cxnId="{F0DFD0FE-1EB4-4E04-AB8F-4DE782AE8055}">
      <dgm:prSet/>
      <dgm:spPr/>
      <dgm:t>
        <a:bodyPr/>
        <a:lstStyle/>
        <a:p>
          <a:endParaRPr lang="zh-CN" altLang="en-US"/>
        </a:p>
      </dgm:t>
    </dgm:pt>
    <dgm:pt modelId="{7987874B-8531-4214-A7B5-8D2C6F14C0F2}" type="pres">
      <dgm:prSet presAssocID="{F3C9172E-51FD-4676-88FE-BA2FF880CA52}" presName="arrowDiagram" presStyleCnt="0">
        <dgm:presLayoutVars>
          <dgm:chMax val="5"/>
          <dgm:dir/>
          <dgm:resizeHandles val="exact"/>
        </dgm:presLayoutVars>
      </dgm:prSet>
      <dgm:spPr/>
    </dgm:pt>
    <dgm:pt modelId="{3A3B8171-9457-4786-B408-FD7D01E59A61}" type="pres">
      <dgm:prSet presAssocID="{F3C9172E-51FD-4676-88FE-BA2FF880CA52}" presName="arrow" presStyleLbl="bgShp" presStyleIdx="0" presStyleCnt="1"/>
      <dgm:spPr/>
    </dgm:pt>
    <dgm:pt modelId="{18CBC323-5E8B-4C30-9D01-82834CBDAA00}" type="pres">
      <dgm:prSet presAssocID="{F3C9172E-51FD-4676-88FE-BA2FF880CA52}" presName="arrowDiagram4" presStyleCnt="0"/>
      <dgm:spPr/>
    </dgm:pt>
    <dgm:pt modelId="{E136D1D3-FC31-4FB3-BF7B-0FD880FF098C}" type="pres">
      <dgm:prSet presAssocID="{F967FF87-7636-4278-8B2E-6A6EF4A22D01}" presName="bullet4a" presStyleLbl="node1" presStyleIdx="0" presStyleCnt="4"/>
      <dgm:spPr/>
    </dgm:pt>
    <dgm:pt modelId="{06C485A9-8802-4089-90FC-03F63B7F0E66}" type="pres">
      <dgm:prSet presAssocID="{F967FF87-7636-4278-8B2E-6A6EF4A22D01}" presName="textBox4a" presStyleLbl="revTx" presStyleIdx="0" presStyleCnt="4" custScaleX="102340">
        <dgm:presLayoutVars>
          <dgm:bulletEnabled val="1"/>
        </dgm:presLayoutVars>
      </dgm:prSet>
      <dgm:spPr/>
    </dgm:pt>
    <dgm:pt modelId="{9AF90325-6483-4227-89A9-21C395202796}" type="pres">
      <dgm:prSet presAssocID="{C89A58E0-7486-4319-8153-408A7A2200C4}" presName="bullet4b" presStyleLbl="node1" presStyleIdx="1" presStyleCnt="4"/>
      <dgm:spPr/>
    </dgm:pt>
    <dgm:pt modelId="{561EB431-5977-4AD2-9C0F-48F4DDFB1B19}" type="pres">
      <dgm:prSet presAssocID="{C89A58E0-7486-4319-8153-408A7A2200C4}" presName="textBox4b" presStyleLbl="revTx" presStyleIdx="1" presStyleCnt="4" custScaleX="85984">
        <dgm:presLayoutVars>
          <dgm:bulletEnabled val="1"/>
        </dgm:presLayoutVars>
      </dgm:prSet>
      <dgm:spPr/>
    </dgm:pt>
    <dgm:pt modelId="{7D517917-8CC1-4C3E-A45B-5CEAC06A1C24}" type="pres">
      <dgm:prSet presAssocID="{5BDFD464-8988-4819-8419-69D40449BDD2}" presName="bullet4c" presStyleLbl="node1" presStyleIdx="2" presStyleCnt="4"/>
      <dgm:spPr/>
    </dgm:pt>
    <dgm:pt modelId="{23F04313-9BCF-4550-A7AC-B1D8357C1684}" type="pres">
      <dgm:prSet presAssocID="{5BDFD464-8988-4819-8419-69D40449BDD2}" presName="textBox4c" presStyleLbl="revTx" presStyleIdx="2" presStyleCnt="4">
        <dgm:presLayoutVars>
          <dgm:bulletEnabled val="1"/>
        </dgm:presLayoutVars>
      </dgm:prSet>
      <dgm:spPr/>
    </dgm:pt>
    <dgm:pt modelId="{268221F9-54C1-48BC-841E-05F811667A22}" type="pres">
      <dgm:prSet presAssocID="{A7E3EFE1-3D81-490F-9550-A930782A556F}" presName="bullet4d" presStyleLbl="node1" presStyleIdx="3" presStyleCnt="4"/>
      <dgm:spPr/>
    </dgm:pt>
    <dgm:pt modelId="{D514AD14-6FA3-4EC4-90A3-69243A3B366B}" type="pres">
      <dgm:prSet presAssocID="{A7E3EFE1-3D81-490F-9550-A930782A556F}" presName="textBox4d" presStyleLbl="revTx" presStyleIdx="3" presStyleCnt="4">
        <dgm:presLayoutVars>
          <dgm:bulletEnabled val="1"/>
        </dgm:presLayoutVars>
      </dgm:prSet>
      <dgm:spPr/>
    </dgm:pt>
  </dgm:ptLst>
  <dgm:cxnLst>
    <dgm:cxn modelId="{C85FC53F-A133-4A09-A12A-FE233DC9BF96}" type="presOf" srcId="{A7E3EFE1-3D81-490F-9550-A930782A556F}" destId="{D514AD14-6FA3-4EC4-90A3-69243A3B366B}" srcOrd="0" destOrd="0" presId="urn:microsoft.com/office/officeart/2005/8/layout/arrow2"/>
    <dgm:cxn modelId="{F4984742-5CDA-46FD-AC58-94B8D7DD40F8}" type="presOf" srcId="{C89A58E0-7486-4319-8153-408A7A2200C4}" destId="{561EB431-5977-4AD2-9C0F-48F4DDFB1B19}" srcOrd="0" destOrd="0" presId="urn:microsoft.com/office/officeart/2005/8/layout/arrow2"/>
    <dgm:cxn modelId="{3EE6A154-B1B1-45E5-81BD-C8A9FF7A3915}" srcId="{F3C9172E-51FD-4676-88FE-BA2FF880CA52}" destId="{F967FF87-7636-4278-8B2E-6A6EF4A22D01}" srcOrd="0" destOrd="0" parTransId="{8716C1B5-75DE-4494-AEF8-606EBD8E7D63}" sibTransId="{C2728EC1-3C4B-4FBE-B695-D0C3530ED683}"/>
    <dgm:cxn modelId="{83C84C86-EA4B-41E8-BDF6-379B7E488379}" type="presOf" srcId="{F967FF87-7636-4278-8B2E-6A6EF4A22D01}" destId="{06C485A9-8802-4089-90FC-03F63B7F0E66}" srcOrd="0" destOrd="0" presId="urn:microsoft.com/office/officeart/2005/8/layout/arrow2"/>
    <dgm:cxn modelId="{4F8415A3-4523-4FFB-886B-8E2ABF2BD8B2}" srcId="{F3C9172E-51FD-4676-88FE-BA2FF880CA52}" destId="{5BDFD464-8988-4819-8419-69D40449BDD2}" srcOrd="2" destOrd="0" parTransId="{CCD2D328-D7B8-4531-A7CF-47F505CE4F03}" sibTransId="{D528DBA9-323F-4CB4-80E3-6BD08DFE602D}"/>
    <dgm:cxn modelId="{ABB7FCB1-8920-4C56-8321-3D579779FDB9}" type="presOf" srcId="{5BDFD464-8988-4819-8419-69D40449BDD2}" destId="{23F04313-9BCF-4550-A7AC-B1D8357C1684}" srcOrd="0" destOrd="0" presId="urn:microsoft.com/office/officeart/2005/8/layout/arrow2"/>
    <dgm:cxn modelId="{C6CADDBA-C36E-4718-9FEE-C9DB6B1CBDED}" srcId="{F3C9172E-51FD-4676-88FE-BA2FF880CA52}" destId="{C89A58E0-7486-4319-8153-408A7A2200C4}" srcOrd="1" destOrd="0" parTransId="{AAAF77C6-52A0-4CE0-8B07-3F300BD48368}" sibTransId="{74F5F746-7978-4876-B0B4-510990811EAB}"/>
    <dgm:cxn modelId="{FF317DFA-7884-418F-A283-C7445EAAF455}" type="presOf" srcId="{F3C9172E-51FD-4676-88FE-BA2FF880CA52}" destId="{7987874B-8531-4214-A7B5-8D2C6F14C0F2}" srcOrd="0" destOrd="0" presId="urn:microsoft.com/office/officeart/2005/8/layout/arrow2"/>
    <dgm:cxn modelId="{F0DFD0FE-1EB4-4E04-AB8F-4DE782AE8055}" srcId="{F3C9172E-51FD-4676-88FE-BA2FF880CA52}" destId="{A7E3EFE1-3D81-490F-9550-A930782A556F}" srcOrd="3" destOrd="0" parTransId="{00FD4EC2-3B81-4C9A-AB44-8EF6FF637A99}" sibTransId="{F529415D-3BF1-42A4-8E8E-00A6DD3513C5}"/>
    <dgm:cxn modelId="{D594C298-8C22-419E-8542-DA3992B6011F}" type="presParOf" srcId="{7987874B-8531-4214-A7B5-8D2C6F14C0F2}" destId="{3A3B8171-9457-4786-B408-FD7D01E59A61}" srcOrd="0" destOrd="0" presId="urn:microsoft.com/office/officeart/2005/8/layout/arrow2"/>
    <dgm:cxn modelId="{85D481BA-602B-4601-8079-6C124E1D0651}" type="presParOf" srcId="{7987874B-8531-4214-A7B5-8D2C6F14C0F2}" destId="{18CBC323-5E8B-4C30-9D01-82834CBDAA00}" srcOrd="1" destOrd="0" presId="urn:microsoft.com/office/officeart/2005/8/layout/arrow2"/>
    <dgm:cxn modelId="{23BC11CE-1E87-4234-AEF4-95D4825B5165}" type="presParOf" srcId="{18CBC323-5E8B-4C30-9D01-82834CBDAA00}" destId="{E136D1D3-FC31-4FB3-BF7B-0FD880FF098C}" srcOrd="0" destOrd="0" presId="urn:microsoft.com/office/officeart/2005/8/layout/arrow2"/>
    <dgm:cxn modelId="{707A0A7F-352B-449B-B190-A605635C0FE5}" type="presParOf" srcId="{18CBC323-5E8B-4C30-9D01-82834CBDAA00}" destId="{06C485A9-8802-4089-90FC-03F63B7F0E66}" srcOrd="1" destOrd="0" presId="urn:microsoft.com/office/officeart/2005/8/layout/arrow2"/>
    <dgm:cxn modelId="{2EBF0426-1B5A-4216-9CD7-E5315F22026D}" type="presParOf" srcId="{18CBC323-5E8B-4C30-9D01-82834CBDAA00}" destId="{9AF90325-6483-4227-89A9-21C395202796}" srcOrd="2" destOrd="0" presId="urn:microsoft.com/office/officeart/2005/8/layout/arrow2"/>
    <dgm:cxn modelId="{276A9442-1C09-42BF-9349-0A3D3E2CF028}" type="presParOf" srcId="{18CBC323-5E8B-4C30-9D01-82834CBDAA00}" destId="{561EB431-5977-4AD2-9C0F-48F4DDFB1B19}" srcOrd="3" destOrd="0" presId="urn:microsoft.com/office/officeart/2005/8/layout/arrow2"/>
    <dgm:cxn modelId="{C060DC3F-1C5A-459D-B712-31EC4B44004C}" type="presParOf" srcId="{18CBC323-5E8B-4C30-9D01-82834CBDAA00}" destId="{7D517917-8CC1-4C3E-A45B-5CEAC06A1C24}" srcOrd="4" destOrd="0" presId="urn:microsoft.com/office/officeart/2005/8/layout/arrow2"/>
    <dgm:cxn modelId="{B3693A76-A253-4BB0-AA59-ECF3600CAC14}" type="presParOf" srcId="{18CBC323-5E8B-4C30-9D01-82834CBDAA00}" destId="{23F04313-9BCF-4550-A7AC-B1D8357C1684}" srcOrd="5" destOrd="0" presId="urn:microsoft.com/office/officeart/2005/8/layout/arrow2"/>
    <dgm:cxn modelId="{7DDA5CE7-8DEC-4AEF-8529-FC66B8B4AF91}" type="presParOf" srcId="{18CBC323-5E8B-4C30-9D01-82834CBDAA00}" destId="{268221F9-54C1-48BC-841E-05F811667A22}" srcOrd="6" destOrd="0" presId="urn:microsoft.com/office/officeart/2005/8/layout/arrow2"/>
    <dgm:cxn modelId="{FF428252-07FD-4A6F-BD73-75BC71033CCF}" type="presParOf" srcId="{18CBC323-5E8B-4C30-9D01-82834CBDAA00}" destId="{D514AD14-6FA3-4EC4-90A3-69243A3B366B}" srcOrd="7" destOrd="0" presId="urn:microsoft.com/office/officeart/2005/8/layout/arrow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BAE7FAF8-8C59-4E20-AF20-5D9DCC68B85D}" type="doc">
      <dgm:prSet loTypeId="urn:microsoft.com/office/officeart/2005/8/layout/arrow6" loCatId="relationship" qsTypeId="urn:microsoft.com/office/officeart/2005/8/quickstyle/simple1" qsCatId="simple" csTypeId="urn:microsoft.com/office/officeart/2005/8/colors/colorful5" csCatId="colorful" phldr="1"/>
      <dgm:spPr/>
      <dgm:t>
        <a:bodyPr/>
        <a:lstStyle/>
        <a:p>
          <a:endParaRPr lang="zh-CN" altLang="en-US"/>
        </a:p>
      </dgm:t>
    </dgm:pt>
    <dgm:pt modelId="{3405AE62-BFD9-4BE2-9456-139F3A1ACC06}">
      <dgm:prSet phldrT="[文本]"/>
      <dgm:spPr/>
      <dgm:t>
        <a:bodyPr/>
        <a:lstStyle/>
        <a:p>
          <a:r>
            <a:rPr lang="zh-CN" altLang="en-US" b="1">
              <a:latin typeface="Times New Roman" panose="02020603050405020304" pitchFamily="18" charset="0"/>
              <a:cs typeface="Times New Roman" panose="02020603050405020304" pitchFamily="18" charset="0"/>
            </a:rPr>
            <a:t>小型软件项目</a:t>
          </a:r>
          <a:endParaRPr lang="zh-CN" altLang="en-US" dirty="0"/>
        </a:p>
      </dgm:t>
    </dgm:pt>
    <dgm:pt modelId="{7473F56D-D1E9-4201-B327-F25A830D743C}" type="parTrans" cxnId="{9AFB8DD7-22F8-4D8C-82DE-C241C5EEDADA}">
      <dgm:prSet/>
      <dgm:spPr/>
      <dgm:t>
        <a:bodyPr/>
        <a:lstStyle/>
        <a:p>
          <a:endParaRPr lang="zh-CN" altLang="en-US"/>
        </a:p>
      </dgm:t>
    </dgm:pt>
    <dgm:pt modelId="{5C5E80E4-4403-44D5-BFDC-E1B00FC8C639}" type="sibTrans" cxnId="{9AFB8DD7-22F8-4D8C-82DE-C241C5EEDADA}">
      <dgm:prSet/>
      <dgm:spPr/>
      <dgm:t>
        <a:bodyPr/>
        <a:lstStyle/>
        <a:p>
          <a:endParaRPr lang="zh-CN" altLang="en-US"/>
        </a:p>
      </dgm:t>
    </dgm:pt>
    <dgm:pt modelId="{3F265F3A-8BE0-4E50-B39A-2E617F2EC9CA}">
      <dgm:prSet phldrT="[文本]"/>
      <dgm:spPr/>
      <dgm:t>
        <a:bodyPr/>
        <a:lstStyle/>
        <a:p>
          <a:r>
            <a:rPr lang="zh-CN" altLang="en-US" b="1"/>
            <a:t>大型</a:t>
          </a:r>
          <a:r>
            <a:rPr lang="zh-CN" altLang="en-US" b="1">
              <a:latin typeface="Times New Roman" panose="02020603050405020304" pitchFamily="18" charset="0"/>
              <a:cs typeface="Times New Roman" panose="02020603050405020304" pitchFamily="18" charset="0"/>
            </a:rPr>
            <a:t>软件项目</a:t>
          </a:r>
          <a:endParaRPr lang="zh-CN" altLang="en-US" b="1" dirty="0"/>
        </a:p>
      </dgm:t>
    </dgm:pt>
    <dgm:pt modelId="{58037241-4974-468B-ADEC-007320E84E51}" type="parTrans" cxnId="{F2E9E322-51FE-4F4E-9682-5624B5E7B36B}">
      <dgm:prSet/>
      <dgm:spPr/>
      <dgm:t>
        <a:bodyPr/>
        <a:lstStyle/>
        <a:p>
          <a:endParaRPr lang="zh-CN" altLang="en-US"/>
        </a:p>
      </dgm:t>
    </dgm:pt>
    <dgm:pt modelId="{0C63C85D-D13D-4B0C-A4C9-AA69FA43305B}" type="sibTrans" cxnId="{F2E9E322-51FE-4F4E-9682-5624B5E7B36B}">
      <dgm:prSet/>
      <dgm:spPr/>
      <dgm:t>
        <a:bodyPr/>
        <a:lstStyle/>
        <a:p>
          <a:endParaRPr lang="zh-CN" altLang="en-US"/>
        </a:p>
      </dgm:t>
    </dgm:pt>
    <dgm:pt modelId="{6DC8E38D-4B7B-47CD-8530-29BE914F343B}" type="pres">
      <dgm:prSet presAssocID="{BAE7FAF8-8C59-4E20-AF20-5D9DCC68B85D}" presName="compositeShape" presStyleCnt="0">
        <dgm:presLayoutVars>
          <dgm:chMax val="2"/>
          <dgm:dir/>
          <dgm:resizeHandles val="exact"/>
        </dgm:presLayoutVars>
      </dgm:prSet>
      <dgm:spPr/>
    </dgm:pt>
    <dgm:pt modelId="{EA5F204F-A86C-4208-8A1B-D913738BA1E4}" type="pres">
      <dgm:prSet presAssocID="{BAE7FAF8-8C59-4E20-AF20-5D9DCC68B85D}" presName="ribbon" presStyleLbl="node1" presStyleIdx="0" presStyleCnt="1" custScaleX="100000" custScaleY="112907" custLinFactNeighborX="-1517" custLinFactNeighborY="2115"/>
      <dgm:spPr/>
    </dgm:pt>
    <dgm:pt modelId="{9BF23ABF-8B8F-45FA-B06E-DAAF0FB44B5E}" type="pres">
      <dgm:prSet presAssocID="{BAE7FAF8-8C59-4E20-AF20-5D9DCC68B85D}" presName="leftArrowText" presStyleLbl="node1" presStyleIdx="0" presStyleCnt="1">
        <dgm:presLayoutVars>
          <dgm:chMax val="0"/>
          <dgm:bulletEnabled val="1"/>
        </dgm:presLayoutVars>
      </dgm:prSet>
      <dgm:spPr/>
    </dgm:pt>
    <dgm:pt modelId="{BBA1AC4A-6A16-486E-B8F2-B0A01BF073C3}" type="pres">
      <dgm:prSet presAssocID="{BAE7FAF8-8C59-4E20-AF20-5D9DCC68B85D}" presName="rightArrowText" presStyleLbl="node1" presStyleIdx="0" presStyleCnt="1">
        <dgm:presLayoutVars>
          <dgm:chMax val="0"/>
          <dgm:bulletEnabled val="1"/>
        </dgm:presLayoutVars>
      </dgm:prSet>
      <dgm:spPr/>
    </dgm:pt>
  </dgm:ptLst>
  <dgm:cxnLst>
    <dgm:cxn modelId="{F2E9E322-51FE-4F4E-9682-5624B5E7B36B}" srcId="{BAE7FAF8-8C59-4E20-AF20-5D9DCC68B85D}" destId="{3F265F3A-8BE0-4E50-B39A-2E617F2EC9CA}" srcOrd="1" destOrd="0" parTransId="{58037241-4974-468B-ADEC-007320E84E51}" sibTransId="{0C63C85D-D13D-4B0C-A4C9-AA69FA43305B}"/>
    <dgm:cxn modelId="{783D2068-CC2F-4804-97FD-55BDB4F7D4F8}" type="presOf" srcId="{3F265F3A-8BE0-4E50-B39A-2E617F2EC9CA}" destId="{BBA1AC4A-6A16-486E-B8F2-B0A01BF073C3}" srcOrd="0" destOrd="0" presId="urn:microsoft.com/office/officeart/2005/8/layout/arrow6"/>
    <dgm:cxn modelId="{F6541F96-2C7C-47F7-9926-068640263462}" type="presOf" srcId="{BAE7FAF8-8C59-4E20-AF20-5D9DCC68B85D}" destId="{6DC8E38D-4B7B-47CD-8530-29BE914F343B}" srcOrd="0" destOrd="0" presId="urn:microsoft.com/office/officeart/2005/8/layout/arrow6"/>
    <dgm:cxn modelId="{5340A3B7-A5EB-4FF2-A09F-3AF09946A563}" type="presOf" srcId="{3405AE62-BFD9-4BE2-9456-139F3A1ACC06}" destId="{9BF23ABF-8B8F-45FA-B06E-DAAF0FB44B5E}" srcOrd="0" destOrd="0" presId="urn:microsoft.com/office/officeart/2005/8/layout/arrow6"/>
    <dgm:cxn modelId="{9AFB8DD7-22F8-4D8C-82DE-C241C5EEDADA}" srcId="{BAE7FAF8-8C59-4E20-AF20-5D9DCC68B85D}" destId="{3405AE62-BFD9-4BE2-9456-139F3A1ACC06}" srcOrd="0" destOrd="0" parTransId="{7473F56D-D1E9-4201-B327-F25A830D743C}" sibTransId="{5C5E80E4-4403-44D5-BFDC-E1B00FC8C639}"/>
    <dgm:cxn modelId="{73770B74-87DC-4AAF-A925-C82B8D12E718}" type="presParOf" srcId="{6DC8E38D-4B7B-47CD-8530-29BE914F343B}" destId="{EA5F204F-A86C-4208-8A1B-D913738BA1E4}" srcOrd="0" destOrd="0" presId="urn:microsoft.com/office/officeart/2005/8/layout/arrow6"/>
    <dgm:cxn modelId="{BF957283-762B-4B5B-A86D-09BAB0112D65}" type="presParOf" srcId="{6DC8E38D-4B7B-47CD-8530-29BE914F343B}" destId="{9BF23ABF-8B8F-45FA-B06E-DAAF0FB44B5E}" srcOrd="1" destOrd="0" presId="urn:microsoft.com/office/officeart/2005/8/layout/arrow6"/>
    <dgm:cxn modelId="{6D93511D-044D-4809-AD44-0B93CE348DE8}" type="presParOf" srcId="{6DC8E38D-4B7B-47CD-8530-29BE914F343B}" destId="{BBA1AC4A-6A16-486E-B8F2-B0A01BF073C3}" srcOrd="2" destOrd="0" presId="urn:microsoft.com/office/officeart/2005/8/layout/arrow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9A5EA5F9-B5F9-4A73-8AD0-9930869C09AB}" type="doc">
      <dgm:prSet loTypeId="urn:microsoft.com/office/officeart/2005/8/layout/process1" loCatId="process" qsTypeId="urn:microsoft.com/office/officeart/2005/8/quickstyle/simple1" qsCatId="simple" csTypeId="urn:microsoft.com/office/officeart/2005/8/colors/accent3_3" csCatId="accent3" phldr="1"/>
      <dgm:spPr/>
    </dgm:pt>
    <dgm:pt modelId="{53398F64-A074-4729-9975-D752E97F4A80}">
      <dgm:prSet phldrT="[文本]" custT="1"/>
      <dgm:spPr/>
      <dgm:t>
        <a:bodyPr/>
        <a:lstStyle/>
        <a:p>
          <a:pPr algn="ctr"/>
          <a:r>
            <a:rPr lang="zh-CN" altLang="en-US" sz="1800" b="1" dirty="0">
              <a:solidFill>
                <a:srgbClr val="FFFF00"/>
              </a:solidFill>
            </a:rPr>
            <a:t>输入</a:t>
          </a:r>
          <a:endParaRPr lang="en-US" altLang="zh-CN" sz="1800" b="1" dirty="0">
            <a:solidFill>
              <a:srgbClr val="FFFF00"/>
            </a:solidFill>
          </a:endParaRPr>
        </a:p>
        <a:p>
          <a:pPr algn="l"/>
          <a:r>
            <a:rPr lang="en-US" altLang="zh-CN" sz="1800" dirty="0"/>
            <a:t>1</a:t>
          </a:r>
          <a:r>
            <a:rPr lang="zh-CN" altLang="en-US" sz="1800" dirty="0"/>
            <a:t>、项目章程</a:t>
          </a:r>
          <a:endParaRPr lang="en-US" altLang="zh-CN" sz="1800" dirty="0"/>
        </a:p>
        <a:p>
          <a:pPr algn="l"/>
          <a:r>
            <a:rPr lang="en-US" altLang="zh-CN" sz="1800" dirty="0"/>
            <a:t>2</a:t>
          </a:r>
          <a:r>
            <a:rPr lang="zh-CN" altLang="en-US" sz="1800" dirty="0"/>
            <a:t>、项目管理计划</a:t>
          </a:r>
          <a:endParaRPr lang="en-US" altLang="zh-CN" sz="1800" dirty="0"/>
        </a:p>
        <a:p>
          <a:pPr algn="l"/>
          <a:r>
            <a:rPr lang="en-US" altLang="zh-CN" sz="1800" dirty="0"/>
            <a:t>3</a:t>
          </a:r>
          <a:r>
            <a:rPr lang="zh-CN" altLang="en-US" sz="1800" dirty="0"/>
            <a:t>、干系人登记册</a:t>
          </a:r>
          <a:endParaRPr lang="en-US" altLang="zh-CN" sz="1800" dirty="0"/>
        </a:p>
      </dgm:t>
    </dgm:pt>
    <dgm:pt modelId="{3C43FA13-B578-4D0A-8399-4DA399340D75}" type="parTrans" cxnId="{17045758-51F7-45F7-A29E-7D5C86693AD3}">
      <dgm:prSet/>
      <dgm:spPr/>
      <dgm:t>
        <a:bodyPr/>
        <a:lstStyle/>
        <a:p>
          <a:endParaRPr lang="zh-CN" altLang="en-US" sz="1400"/>
        </a:p>
      </dgm:t>
    </dgm:pt>
    <dgm:pt modelId="{A175531B-4542-4CFF-8846-BD100261BCBE}" type="sibTrans" cxnId="{17045758-51F7-45F7-A29E-7D5C86693AD3}">
      <dgm:prSet custT="1"/>
      <dgm:spPr/>
      <dgm:t>
        <a:bodyPr/>
        <a:lstStyle/>
        <a:p>
          <a:endParaRPr lang="zh-CN" altLang="en-US" sz="1600" dirty="0"/>
        </a:p>
      </dgm:t>
    </dgm:pt>
    <dgm:pt modelId="{1563041D-95F2-444C-8A39-7C5C04774D34}">
      <dgm:prSet phldrT="[文本]" custT="1"/>
      <dgm:spPr/>
      <dgm:t>
        <a:bodyPr/>
        <a:lstStyle/>
        <a:p>
          <a:pPr algn="ctr">
            <a:lnSpc>
              <a:spcPct val="100000"/>
            </a:lnSpc>
            <a:spcAft>
              <a:spcPts val="0"/>
            </a:spcAft>
          </a:pPr>
          <a:r>
            <a:rPr lang="zh-CN" altLang="en-US" sz="2000" b="1" dirty="0">
              <a:solidFill>
                <a:srgbClr val="FFFF00"/>
              </a:solidFill>
            </a:rPr>
            <a:t>工具与技术</a:t>
          </a:r>
          <a:endParaRPr lang="en-US" altLang="zh-CN" sz="2000" b="1" dirty="0">
            <a:solidFill>
              <a:srgbClr val="FFFF00"/>
            </a:solidFill>
          </a:endParaRPr>
        </a:p>
        <a:p>
          <a:pPr>
            <a:lnSpc>
              <a:spcPct val="100000"/>
            </a:lnSpc>
            <a:spcAft>
              <a:spcPts val="0"/>
            </a:spcAft>
          </a:pPr>
          <a:r>
            <a:rPr lang="en-US" altLang="zh-CN" sz="2000" b="0" dirty="0"/>
            <a:t>1</a:t>
          </a:r>
          <a:r>
            <a:rPr lang="zh-CN" altLang="en-US" sz="2000" b="0" dirty="0"/>
            <a:t>、</a:t>
          </a:r>
          <a:r>
            <a:rPr lang="zh-CN" altLang="zh-CN" sz="2000" b="0" dirty="0"/>
            <a:t>专家判断</a:t>
          </a:r>
          <a:endParaRPr lang="en-US" altLang="zh-CN" sz="2000" b="0" dirty="0"/>
        </a:p>
        <a:p>
          <a:pPr>
            <a:lnSpc>
              <a:spcPct val="100000"/>
            </a:lnSpc>
            <a:spcAft>
              <a:spcPts val="0"/>
            </a:spcAft>
          </a:pPr>
          <a:r>
            <a:rPr lang="en-US" altLang="zh-CN" sz="2000" b="0" dirty="0"/>
            <a:t>2</a:t>
          </a:r>
          <a:r>
            <a:rPr lang="zh-CN" altLang="en-US" sz="2000" b="0" dirty="0"/>
            <a:t>、</a:t>
          </a:r>
          <a:r>
            <a:rPr lang="zh-CN" altLang="en-US" sz="2000" b="0" dirty="0">
              <a:latin typeface="Times New Roman" panose="02020603050405020304" pitchFamily="18" charset="0"/>
              <a:cs typeface="Times New Roman" panose="02020603050405020304" pitchFamily="18" charset="0"/>
            </a:rPr>
            <a:t>规划会议</a:t>
          </a:r>
          <a:endParaRPr lang="en-US" altLang="zh-CN" sz="2000" b="0" dirty="0">
            <a:latin typeface="Times New Roman" panose="02020603050405020304" pitchFamily="18" charset="0"/>
            <a:cs typeface="Times New Roman" panose="02020603050405020304" pitchFamily="18" charset="0"/>
          </a:endParaRPr>
        </a:p>
        <a:p>
          <a:pPr>
            <a:lnSpc>
              <a:spcPct val="100000"/>
            </a:lnSpc>
            <a:spcAft>
              <a:spcPts val="0"/>
            </a:spcAft>
          </a:pPr>
          <a:r>
            <a:rPr lang="en-US" altLang="zh-CN" sz="2000" b="0" dirty="0">
              <a:solidFill>
                <a:schemeClr val="bg1"/>
              </a:solidFill>
              <a:latin typeface="+mj-lt"/>
              <a:cs typeface="Times New Roman" panose="02020603050405020304" pitchFamily="18" charset="0"/>
            </a:rPr>
            <a:t>3</a:t>
          </a:r>
          <a:r>
            <a:rPr lang="zh-CN" altLang="en-US" sz="2000" b="0" dirty="0">
              <a:solidFill>
                <a:schemeClr val="bg1"/>
              </a:solidFill>
              <a:latin typeface="+mj-lt"/>
              <a:cs typeface="Times New Roman" panose="02020603050405020304" pitchFamily="18" charset="0"/>
            </a:rPr>
            <a:t>、</a:t>
          </a:r>
          <a:r>
            <a:rPr lang="zh-CN" altLang="en-US" sz="2000" b="0" dirty="0">
              <a:solidFill>
                <a:schemeClr val="bg1"/>
              </a:solidFill>
              <a:latin typeface="Times New Roman" panose="02020603050405020304" pitchFamily="18" charset="0"/>
              <a:cs typeface="Times New Roman" panose="02020603050405020304" pitchFamily="18" charset="0"/>
            </a:rPr>
            <a:t>分析技术</a:t>
          </a:r>
          <a:endParaRPr lang="zh-CN" altLang="zh-CN" sz="2000" b="0" dirty="0">
            <a:solidFill>
              <a:schemeClr val="bg1"/>
            </a:solidFill>
          </a:endParaRPr>
        </a:p>
      </dgm:t>
    </dgm:pt>
    <dgm:pt modelId="{73F3596D-7F00-43B1-B90A-86A35ADFD8FA}" type="parTrans" cxnId="{6155B341-5A94-40F3-8600-8929D794BE5C}">
      <dgm:prSet/>
      <dgm:spPr/>
      <dgm:t>
        <a:bodyPr/>
        <a:lstStyle/>
        <a:p>
          <a:endParaRPr lang="zh-CN" altLang="en-US" sz="1400"/>
        </a:p>
      </dgm:t>
    </dgm:pt>
    <dgm:pt modelId="{833EC2E9-2541-4144-AC4E-5B3F8192061B}" type="sibTrans" cxnId="{6155B341-5A94-40F3-8600-8929D794BE5C}">
      <dgm:prSet custT="1"/>
      <dgm:spPr/>
      <dgm:t>
        <a:bodyPr/>
        <a:lstStyle/>
        <a:p>
          <a:endParaRPr lang="zh-CN" altLang="en-US" sz="1600"/>
        </a:p>
      </dgm:t>
    </dgm:pt>
    <dgm:pt modelId="{0CDCD813-F583-4CC4-B042-0B7DB2D0C407}">
      <dgm:prSet phldrT="[文本]" custT="1"/>
      <dgm:spPr/>
      <dgm:t>
        <a:bodyPr/>
        <a:lstStyle/>
        <a:p>
          <a:r>
            <a:rPr lang="zh-CN" altLang="en-US" sz="2000" b="1" dirty="0">
              <a:solidFill>
                <a:srgbClr val="FFFF00"/>
              </a:solidFill>
            </a:rPr>
            <a:t>输出</a:t>
          </a:r>
          <a:endParaRPr lang="en-US" altLang="zh-CN" sz="2000" b="1" dirty="0">
            <a:solidFill>
              <a:srgbClr val="FFFF00"/>
            </a:solidFill>
          </a:endParaRPr>
        </a:p>
        <a:p>
          <a:r>
            <a:rPr lang="en-US" altLang="zh-CN" sz="2000" dirty="0"/>
            <a:t>1. </a:t>
          </a:r>
          <a:r>
            <a:rPr lang="zh-CN" altLang="en-US" sz="2000" dirty="0"/>
            <a:t>风险管理计划</a:t>
          </a:r>
          <a:endParaRPr lang="en-US" altLang="zh-CN" sz="2000" dirty="0"/>
        </a:p>
        <a:p>
          <a:r>
            <a:rPr lang="en-US" altLang="zh-CN" sz="2000" dirty="0"/>
            <a:t>2. </a:t>
          </a:r>
          <a:r>
            <a:rPr lang="zh-CN" altLang="en-US" sz="2000" dirty="0"/>
            <a:t>风险分解结构</a:t>
          </a:r>
        </a:p>
      </dgm:t>
    </dgm:pt>
    <dgm:pt modelId="{6F258F92-A79F-4E83-8AA2-DEA1BDEC3D7D}" type="parTrans" cxnId="{F851316C-9168-4553-85C2-316EA80004BA}">
      <dgm:prSet/>
      <dgm:spPr/>
      <dgm:t>
        <a:bodyPr/>
        <a:lstStyle/>
        <a:p>
          <a:endParaRPr lang="zh-CN" altLang="en-US" sz="1400"/>
        </a:p>
      </dgm:t>
    </dgm:pt>
    <dgm:pt modelId="{D5796963-DF7B-41D7-9DE7-D98AFABABF4C}" type="sibTrans" cxnId="{F851316C-9168-4553-85C2-316EA80004BA}">
      <dgm:prSet/>
      <dgm:spPr/>
      <dgm:t>
        <a:bodyPr/>
        <a:lstStyle/>
        <a:p>
          <a:endParaRPr lang="zh-CN" altLang="en-US" sz="1400"/>
        </a:p>
      </dgm:t>
    </dgm:pt>
    <dgm:pt modelId="{94BD6630-BD40-439F-819B-90324C0282A5}" type="pres">
      <dgm:prSet presAssocID="{9A5EA5F9-B5F9-4A73-8AD0-9930869C09AB}" presName="Name0" presStyleCnt="0">
        <dgm:presLayoutVars>
          <dgm:dir/>
          <dgm:resizeHandles val="exact"/>
        </dgm:presLayoutVars>
      </dgm:prSet>
      <dgm:spPr/>
    </dgm:pt>
    <dgm:pt modelId="{5B457EA7-CB6D-4C42-8647-0B2810702F3E}" type="pres">
      <dgm:prSet presAssocID="{53398F64-A074-4729-9975-D752E97F4A80}" presName="node" presStyleLbl="node1" presStyleIdx="0" presStyleCnt="3" custScaleX="121486">
        <dgm:presLayoutVars>
          <dgm:bulletEnabled val="1"/>
        </dgm:presLayoutVars>
      </dgm:prSet>
      <dgm:spPr/>
    </dgm:pt>
    <dgm:pt modelId="{14652B25-4626-446B-9772-CF707F7DD993}" type="pres">
      <dgm:prSet presAssocID="{A175531B-4542-4CFF-8846-BD100261BCBE}" presName="sibTrans" presStyleLbl="sibTrans2D1" presStyleIdx="0" presStyleCnt="2"/>
      <dgm:spPr/>
    </dgm:pt>
    <dgm:pt modelId="{EE91E61F-8853-4731-A482-AD68C36E6D37}" type="pres">
      <dgm:prSet presAssocID="{A175531B-4542-4CFF-8846-BD100261BCBE}" presName="connectorText" presStyleLbl="sibTrans2D1" presStyleIdx="0" presStyleCnt="2"/>
      <dgm:spPr/>
    </dgm:pt>
    <dgm:pt modelId="{C8D7C99F-054B-458A-BA78-5C1A22ACEBC6}" type="pres">
      <dgm:prSet presAssocID="{1563041D-95F2-444C-8A39-7C5C04774D34}" presName="node" presStyleLbl="node1" presStyleIdx="1" presStyleCnt="3" custScaleX="115374">
        <dgm:presLayoutVars>
          <dgm:bulletEnabled val="1"/>
        </dgm:presLayoutVars>
      </dgm:prSet>
      <dgm:spPr/>
    </dgm:pt>
    <dgm:pt modelId="{464DA894-C465-4F92-9ED2-46AEB669D8E1}" type="pres">
      <dgm:prSet presAssocID="{833EC2E9-2541-4144-AC4E-5B3F8192061B}" presName="sibTrans" presStyleLbl="sibTrans2D1" presStyleIdx="1" presStyleCnt="2"/>
      <dgm:spPr/>
    </dgm:pt>
    <dgm:pt modelId="{912D8875-091D-4BEC-8B18-5EF0527F6663}" type="pres">
      <dgm:prSet presAssocID="{833EC2E9-2541-4144-AC4E-5B3F8192061B}" presName="connectorText" presStyleLbl="sibTrans2D1" presStyleIdx="1" presStyleCnt="2"/>
      <dgm:spPr/>
    </dgm:pt>
    <dgm:pt modelId="{642BD169-43AF-4664-BFC7-EF3BDBC7605C}" type="pres">
      <dgm:prSet presAssocID="{0CDCD813-F583-4CC4-B042-0B7DB2D0C407}" presName="node" presStyleLbl="node1" presStyleIdx="2" presStyleCnt="3">
        <dgm:presLayoutVars>
          <dgm:bulletEnabled val="1"/>
        </dgm:presLayoutVars>
      </dgm:prSet>
      <dgm:spPr/>
    </dgm:pt>
  </dgm:ptLst>
  <dgm:cxnLst>
    <dgm:cxn modelId="{72067F06-88BB-4EA1-917D-48A7DFFCF8C3}" type="presOf" srcId="{53398F64-A074-4729-9975-D752E97F4A80}" destId="{5B457EA7-CB6D-4C42-8647-0B2810702F3E}" srcOrd="0" destOrd="0" presId="urn:microsoft.com/office/officeart/2005/8/layout/process1"/>
    <dgm:cxn modelId="{EF59FA25-63A5-4AD6-9E26-E18B3B46E200}" type="presOf" srcId="{833EC2E9-2541-4144-AC4E-5B3F8192061B}" destId="{912D8875-091D-4BEC-8B18-5EF0527F6663}" srcOrd="1" destOrd="0" presId="urn:microsoft.com/office/officeart/2005/8/layout/process1"/>
    <dgm:cxn modelId="{F5F16F5D-FA06-4022-98DD-9C2347E027E0}" type="presOf" srcId="{0CDCD813-F583-4CC4-B042-0B7DB2D0C407}" destId="{642BD169-43AF-4664-BFC7-EF3BDBC7605C}" srcOrd="0" destOrd="0" presId="urn:microsoft.com/office/officeart/2005/8/layout/process1"/>
    <dgm:cxn modelId="{6155B341-5A94-40F3-8600-8929D794BE5C}" srcId="{9A5EA5F9-B5F9-4A73-8AD0-9930869C09AB}" destId="{1563041D-95F2-444C-8A39-7C5C04774D34}" srcOrd="1" destOrd="0" parTransId="{73F3596D-7F00-43B1-B90A-86A35ADFD8FA}" sibTransId="{833EC2E9-2541-4144-AC4E-5B3F8192061B}"/>
    <dgm:cxn modelId="{F851316C-9168-4553-85C2-316EA80004BA}" srcId="{9A5EA5F9-B5F9-4A73-8AD0-9930869C09AB}" destId="{0CDCD813-F583-4CC4-B042-0B7DB2D0C407}" srcOrd="2" destOrd="0" parTransId="{6F258F92-A79F-4E83-8AA2-DEA1BDEC3D7D}" sibTransId="{D5796963-DF7B-41D7-9DE7-D98AFABABF4C}"/>
    <dgm:cxn modelId="{17045758-51F7-45F7-A29E-7D5C86693AD3}" srcId="{9A5EA5F9-B5F9-4A73-8AD0-9930869C09AB}" destId="{53398F64-A074-4729-9975-D752E97F4A80}" srcOrd="0" destOrd="0" parTransId="{3C43FA13-B578-4D0A-8399-4DA399340D75}" sibTransId="{A175531B-4542-4CFF-8846-BD100261BCBE}"/>
    <dgm:cxn modelId="{8706A793-EB97-4A3A-8B1F-DD5B9ECD5FB1}" type="presOf" srcId="{833EC2E9-2541-4144-AC4E-5B3F8192061B}" destId="{464DA894-C465-4F92-9ED2-46AEB669D8E1}" srcOrd="0" destOrd="0" presId="urn:microsoft.com/office/officeart/2005/8/layout/process1"/>
    <dgm:cxn modelId="{BF7C2FE9-FCAF-4329-973A-A2F77E0E7D07}" type="presOf" srcId="{1563041D-95F2-444C-8A39-7C5C04774D34}" destId="{C8D7C99F-054B-458A-BA78-5C1A22ACEBC6}" srcOrd="0" destOrd="0" presId="urn:microsoft.com/office/officeart/2005/8/layout/process1"/>
    <dgm:cxn modelId="{B1D068E9-BFA9-44E2-AF61-B4924CA15080}" type="presOf" srcId="{A175531B-4542-4CFF-8846-BD100261BCBE}" destId="{14652B25-4626-446B-9772-CF707F7DD993}" srcOrd="0" destOrd="0" presId="urn:microsoft.com/office/officeart/2005/8/layout/process1"/>
    <dgm:cxn modelId="{790104EB-D908-4DEA-BC6E-0DB3BFE7CE25}" type="presOf" srcId="{9A5EA5F9-B5F9-4A73-8AD0-9930869C09AB}" destId="{94BD6630-BD40-439F-819B-90324C0282A5}" srcOrd="0" destOrd="0" presId="urn:microsoft.com/office/officeart/2005/8/layout/process1"/>
    <dgm:cxn modelId="{9DD0C8F3-7692-42A9-9C66-16544A17FB5B}" type="presOf" srcId="{A175531B-4542-4CFF-8846-BD100261BCBE}" destId="{EE91E61F-8853-4731-A482-AD68C36E6D37}" srcOrd="1" destOrd="0" presId="urn:microsoft.com/office/officeart/2005/8/layout/process1"/>
    <dgm:cxn modelId="{6332B9E5-A67D-4D18-9140-FECE93F46663}" type="presParOf" srcId="{94BD6630-BD40-439F-819B-90324C0282A5}" destId="{5B457EA7-CB6D-4C42-8647-0B2810702F3E}" srcOrd="0" destOrd="0" presId="urn:microsoft.com/office/officeart/2005/8/layout/process1"/>
    <dgm:cxn modelId="{81CD15EE-CD2F-480F-BDF9-A76219180589}" type="presParOf" srcId="{94BD6630-BD40-439F-819B-90324C0282A5}" destId="{14652B25-4626-446B-9772-CF707F7DD993}" srcOrd="1" destOrd="0" presId="urn:microsoft.com/office/officeart/2005/8/layout/process1"/>
    <dgm:cxn modelId="{5AA5714C-2993-4EE5-A3E9-FBDFC2E4A59A}" type="presParOf" srcId="{14652B25-4626-446B-9772-CF707F7DD993}" destId="{EE91E61F-8853-4731-A482-AD68C36E6D37}" srcOrd="0" destOrd="0" presId="urn:microsoft.com/office/officeart/2005/8/layout/process1"/>
    <dgm:cxn modelId="{1A016E7A-C180-4A66-A391-4E8542552656}" type="presParOf" srcId="{94BD6630-BD40-439F-819B-90324C0282A5}" destId="{C8D7C99F-054B-458A-BA78-5C1A22ACEBC6}" srcOrd="2" destOrd="0" presId="urn:microsoft.com/office/officeart/2005/8/layout/process1"/>
    <dgm:cxn modelId="{F405C5DD-8036-43C2-9602-4B63EB1453C5}" type="presParOf" srcId="{94BD6630-BD40-439F-819B-90324C0282A5}" destId="{464DA894-C465-4F92-9ED2-46AEB669D8E1}" srcOrd="3" destOrd="0" presId="urn:microsoft.com/office/officeart/2005/8/layout/process1"/>
    <dgm:cxn modelId="{203D7343-D9BA-4B7E-A486-72301E45200A}" type="presParOf" srcId="{464DA894-C465-4F92-9ED2-46AEB669D8E1}" destId="{912D8875-091D-4BEC-8B18-5EF0527F6663}" srcOrd="0" destOrd="0" presId="urn:microsoft.com/office/officeart/2005/8/layout/process1"/>
    <dgm:cxn modelId="{F18CF6DB-E180-4684-B503-87D9028AB3EA}" type="presParOf" srcId="{94BD6630-BD40-439F-819B-90324C0282A5}" destId="{642BD169-43AF-4664-BFC7-EF3BDBC7605C}"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ECD2E6-1422-44E2-847E-7673D5C21250}">
      <dsp:nvSpPr>
        <dsp:cNvPr id="0" name=""/>
        <dsp:cNvSpPr/>
      </dsp:nvSpPr>
      <dsp:spPr>
        <a:xfrm>
          <a:off x="2261493" y="1877511"/>
          <a:ext cx="1309661" cy="1210687"/>
        </a:xfrm>
        <a:prstGeom prst="roundRect">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solidFill>
                <a:srgbClr val="C00000"/>
              </a:solidFill>
            </a:rPr>
            <a:t>风险三要素</a:t>
          </a:r>
        </a:p>
      </dsp:txBody>
      <dsp:txXfrm>
        <a:off x="2320594" y="1936612"/>
        <a:ext cx="1191459" cy="1092485"/>
      </dsp:txXfrm>
    </dsp:sp>
    <dsp:sp modelId="{758061D2-51D2-4255-8286-7EA68713EA20}">
      <dsp:nvSpPr>
        <dsp:cNvPr id="0" name=""/>
        <dsp:cNvSpPr/>
      </dsp:nvSpPr>
      <dsp:spPr>
        <a:xfrm rot="16200000">
          <a:off x="2491700" y="1452888"/>
          <a:ext cx="849246" cy="0"/>
        </a:xfrm>
        <a:custGeom>
          <a:avLst/>
          <a:gdLst/>
          <a:ahLst/>
          <a:cxnLst/>
          <a:rect l="0" t="0" r="0" b="0"/>
          <a:pathLst>
            <a:path>
              <a:moveTo>
                <a:pt x="0" y="0"/>
              </a:moveTo>
              <a:lnTo>
                <a:pt x="849246" y="0"/>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AB2BF07-F7FF-4437-AF21-859F06EC31A2}">
      <dsp:nvSpPr>
        <dsp:cNvPr id="0" name=""/>
        <dsp:cNvSpPr/>
      </dsp:nvSpPr>
      <dsp:spPr>
        <a:xfrm>
          <a:off x="2317452" y="217104"/>
          <a:ext cx="1197743" cy="811160"/>
        </a:xfrm>
        <a:prstGeom prst="roundRect">
          <a:avLst/>
        </a:prstGeom>
        <a:gradFill rotWithShape="0">
          <a:gsLst>
            <a:gs pos="0">
              <a:schemeClr val="accent3">
                <a:hueOff val="1275901"/>
                <a:satOff val="1453"/>
                <a:lumOff val="4967"/>
                <a:alphaOff val="0"/>
                <a:tint val="50000"/>
                <a:satMod val="300000"/>
              </a:schemeClr>
            </a:gs>
            <a:gs pos="35000">
              <a:schemeClr val="accent3">
                <a:hueOff val="1275901"/>
                <a:satOff val="1453"/>
                <a:lumOff val="4967"/>
                <a:alphaOff val="0"/>
                <a:tint val="37000"/>
                <a:satMod val="300000"/>
              </a:schemeClr>
            </a:gs>
            <a:gs pos="100000">
              <a:schemeClr val="accent3">
                <a:hueOff val="1275901"/>
                <a:satOff val="1453"/>
                <a:lumOff val="4967"/>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0800" tIns="50800" rIns="50800" bIns="508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风险事件</a:t>
          </a:r>
        </a:p>
      </dsp:txBody>
      <dsp:txXfrm>
        <a:off x="2357050" y="256702"/>
        <a:ext cx="1118547" cy="731964"/>
      </dsp:txXfrm>
    </dsp:sp>
    <dsp:sp modelId="{564179E3-DA6D-4BF4-9126-3A3177527121}">
      <dsp:nvSpPr>
        <dsp:cNvPr id="0" name=""/>
        <dsp:cNvSpPr/>
      </dsp:nvSpPr>
      <dsp:spPr>
        <a:xfrm rot="1800000">
          <a:off x="3543520" y="2964051"/>
          <a:ext cx="412520" cy="0"/>
        </a:xfrm>
        <a:custGeom>
          <a:avLst/>
          <a:gdLst/>
          <a:ahLst/>
          <a:cxnLst/>
          <a:rect l="0" t="0" r="0" b="0"/>
          <a:pathLst>
            <a:path>
              <a:moveTo>
                <a:pt x="0" y="0"/>
              </a:moveTo>
              <a:lnTo>
                <a:pt x="412520" y="0"/>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0E06BD1-AE29-4300-A1E0-EC2611164685}">
      <dsp:nvSpPr>
        <dsp:cNvPr id="0" name=""/>
        <dsp:cNvSpPr/>
      </dsp:nvSpPr>
      <dsp:spPr>
        <a:xfrm>
          <a:off x="3928407" y="3007360"/>
          <a:ext cx="1197743" cy="811160"/>
        </a:xfrm>
        <a:prstGeom prst="roundRect">
          <a:avLst/>
        </a:prstGeom>
        <a:gradFill rotWithShape="0">
          <a:gsLst>
            <a:gs pos="0">
              <a:schemeClr val="accent3">
                <a:hueOff val="2551802"/>
                <a:satOff val="2905"/>
                <a:lumOff val="9935"/>
                <a:alphaOff val="0"/>
                <a:tint val="50000"/>
                <a:satMod val="300000"/>
              </a:schemeClr>
            </a:gs>
            <a:gs pos="35000">
              <a:schemeClr val="accent3">
                <a:hueOff val="2551802"/>
                <a:satOff val="2905"/>
                <a:lumOff val="9935"/>
                <a:alphaOff val="0"/>
                <a:tint val="37000"/>
                <a:satMod val="300000"/>
              </a:schemeClr>
            </a:gs>
            <a:gs pos="100000">
              <a:schemeClr val="accent3">
                <a:hueOff val="2551802"/>
                <a:satOff val="2905"/>
                <a:lumOff val="9935"/>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0800" tIns="50800" rIns="50800" bIns="508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事件影响</a:t>
          </a:r>
        </a:p>
      </dsp:txBody>
      <dsp:txXfrm>
        <a:off x="3968005" y="3046958"/>
        <a:ext cx="1118547" cy="731964"/>
      </dsp:txXfrm>
    </dsp:sp>
    <dsp:sp modelId="{932E6093-0754-487D-B917-B458DE88E10A}">
      <dsp:nvSpPr>
        <dsp:cNvPr id="0" name=""/>
        <dsp:cNvSpPr/>
      </dsp:nvSpPr>
      <dsp:spPr>
        <a:xfrm rot="9000000">
          <a:off x="1876606" y="2964051"/>
          <a:ext cx="412520" cy="0"/>
        </a:xfrm>
        <a:custGeom>
          <a:avLst/>
          <a:gdLst/>
          <a:ahLst/>
          <a:cxnLst/>
          <a:rect l="0" t="0" r="0" b="0"/>
          <a:pathLst>
            <a:path>
              <a:moveTo>
                <a:pt x="0" y="0"/>
              </a:moveTo>
              <a:lnTo>
                <a:pt x="412520" y="0"/>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F0298DC-FFE8-4FB9-BCBE-14995B2CE422}">
      <dsp:nvSpPr>
        <dsp:cNvPr id="0" name=""/>
        <dsp:cNvSpPr/>
      </dsp:nvSpPr>
      <dsp:spPr>
        <a:xfrm>
          <a:off x="706496" y="3007360"/>
          <a:ext cx="1197743" cy="811160"/>
        </a:xfrm>
        <a:prstGeom prst="roundRect">
          <a:avLst/>
        </a:prstGeom>
        <a:gradFill rotWithShape="0">
          <a:gsLst>
            <a:gs pos="0">
              <a:schemeClr val="accent3">
                <a:hueOff val="3827703"/>
                <a:satOff val="4358"/>
                <a:lumOff val="14902"/>
                <a:alphaOff val="0"/>
                <a:tint val="50000"/>
                <a:satMod val="300000"/>
              </a:schemeClr>
            </a:gs>
            <a:gs pos="35000">
              <a:schemeClr val="accent3">
                <a:hueOff val="3827703"/>
                <a:satOff val="4358"/>
                <a:lumOff val="14902"/>
                <a:alphaOff val="0"/>
                <a:tint val="37000"/>
                <a:satMod val="300000"/>
              </a:schemeClr>
            </a:gs>
            <a:gs pos="100000">
              <a:schemeClr val="accent3">
                <a:hueOff val="3827703"/>
                <a:satOff val="4358"/>
                <a:lumOff val="14902"/>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0800" tIns="50800" rIns="50800" bIns="508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事件概率</a:t>
          </a:r>
        </a:p>
      </dsp:txBody>
      <dsp:txXfrm>
        <a:off x="746094" y="3046958"/>
        <a:ext cx="1118547" cy="731964"/>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457EA7-CB6D-4C42-8647-0B2810702F3E}">
      <dsp:nvSpPr>
        <dsp:cNvPr id="0" name=""/>
        <dsp:cNvSpPr/>
      </dsp:nvSpPr>
      <dsp:spPr>
        <a:xfrm>
          <a:off x="6921" y="0"/>
          <a:ext cx="2564750" cy="2057097"/>
        </a:xfrm>
        <a:prstGeom prst="roundRect">
          <a:avLst>
            <a:gd name="adj" fmla="val 10000"/>
          </a:avLst>
        </a:prstGeom>
        <a:solidFill>
          <a:schemeClr val="accent3">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solidFill>
                <a:srgbClr val="FFFF00"/>
              </a:solidFill>
            </a:rPr>
            <a:t>输入</a:t>
          </a:r>
          <a:endParaRPr lang="en-US" altLang="zh-CN" sz="1800" b="1" kern="1200" dirty="0">
            <a:solidFill>
              <a:srgbClr val="FFFF00"/>
            </a:solidFill>
          </a:endParaRPr>
        </a:p>
        <a:p>
          <a:pPr marL="0" lvl="0" indent="0" algn="l" defTabSz="800100">
            <a:lnSpc>
              <a:spcPct val="90000"/>
            </a:lnSpc>
            <a:spcBef>
              <a:spcPct val="0"/>
            </a:spcBef>
            <a:spcAft>
              <a:spcPct val="35000"/>
            </a:spcAft>
            <a:buNone/>
          </a:pPr>
          <a:r>
            <a:rPr lang="en-US" altLang="zh-CN" sz="1800" kern="1200" dirty="0"/>
            <a:t>1</a:t>
          </a:r>
          <a:r>
            <a:rPr lang="zh-CN" altLang="en-US" sz="1800" kern="1200" dirty="0"/>
            <a:t>、项目章程</a:t>
          </a:r>
          <a:endParaRPr lang="en-US" altLang="zh-CN" sz="1800" kern="1200" dirty="0"/>
        </a:p>
        <a:p>
          <a:pPr marL="0" lvl="0" indent="0" algn="l" defTabSz="800100">
            <a:lnSpc>
              <a:spcPct val="90000"/>
            </a:lnSpc>
            <a:spcBef>
              <a:spcPct val="0"/>
            </a:spcBef>
            <a:spcAft>
              <a:spcPct val="35000"/>
            </a:spcAft>
            <a:buNone/>
          </a:pPr>
          <a:r>
            <a:rPr lang="en-US" altLang="zh-CN" sz="1800" kern="1200" dirty="0"/>
            <a:t>2</a:t>
          </a:r>
          <a:r>
            <a:rPr lang="zh-CN" altLang="en-US" sz="1800" kern="1200" dirty="0"/>
            <a:t>、项目管理计划</a:t>
          </a:r>
          <a:endParaRPr lang="en-US" altLang="zh-CN" sz="1800" kern="1200" dirty="0"/>
        </a:p>
        <a:p>
          <a:pPr marL="0" lvl="0" indent="0" algn="l" defTabSz="800100">
            <a:lnSpc>
              <a:spcPct val="90000"/>
            </a:lnSpc>
            <a:spcBef>
              <a:spcPct val="0"/>
            </a:spcBef>
            <a:spcAft>
              <a:spcPct val="35000"/>
            </a:spcAft>
            <a:buNone/>
          </a:pPr>
          <a:r>
            <a:rPr lang="en-US" altLang="zh-CN" sz="1800" kern="1200" dirty="0">
              <a:solidFill>
                <a:srgbClr val="FFC000"/>
              </a:solidFill>
            </a:rPr>
            <a:t>3</a:t>
          </a:r>
          <a:r>
            <a:rPr lang="zh-CN" altLang="en-US" sz="1800" kern="1200" dirty="0">
              <a:solidFill>
                <a:srgbClr val="FFC000"/>
              </a:solidFill>
            </a:rPr>
            <a:t>、干系人登记册</a:t>
          </a:r>
          <a:endParaRPr lang="en-US" altLang="zh-CN" sz="1800" kern="1200" dirty="0">
            <a:solidFill>
              <a:srgbClr val="FFC000"/>
            </a:solidFill>
          </a:endParaRPr>
        </a:p>
      </dsp:txBody>
      <dsp:txXfrm>
        <a:off x="67171" y="60250"/>
        <a:ext cx="2444250" cy="1936597"/>
      </dsp:txXfrm>
    </dsp:sp>
    <dsp:sp modelId="{14652B25-4626-446B-9772-CF707F7DD993}">
      <dsp:nvSpPr>
        <dsp:cNvPr id="0" name=""/>
        <dsp:cNvSpPr/>
      </dsp:nvSpPr>
      <dsp:spPr>
        <a:xfrm>
          <a:off x="2782786" y="766766"/>
          <a:ext cx="447563" cy="523564"/>
        </a:xfrm>
        <a:prstGeom prst="rightArrow">
          <a:avLst>
            <a:gd name="adj1" fmla="val 60000"/>
            <a:gd name="adj2" fmla="val 50000"/>
          </a:avLst>
        </a:prstGeom>
        <a:solidFill>
          <a:schemeClr val="accent3">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dirty="0"/>
        </a:p>
      </dsp:txBody>
      <dsp:txXfrm>
        <a:off x="2782786" y="871479"/>
        <a:ext cx="313294" cy="314138"/>
      </dsp:txXfrm>
    </dsp:sp>
    <dsp:sp modelId="{C8D7C99F-054B-458A-BA78-5C1A22ACEBC6}">
      <dsp:nvSpPr>
        <dsp:cNvPr id="0" name=""/>
        <dsp:cNvSpPr/>
      </dsp:nvSpPr>
      <dsp:spPr>
        <a:xfrm>
          <a:off x="3416131" y="0"/>
          <a:ext cx="2435717" cy="2057097"/>
        </a:xfrm>
        <a:prstGeom prst="roundRect">
          <a:avLst>
            <a:gd name="adj" fmla="val 10000"/>
          </a:avLst>
        </a:prstGeom>
        <a:solidFill>
          <a:schemeClr val="accent3">
            <a:shade val="80000"/>
            <a:hueOff val="-208630"/>
            <a:satOff val="-20103"/>
            <a:lumOff val="1922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100000"/>
            </a:lnSpc>
            <a:spcBef>
              <a:spcPct val="0"/>
            </a:spcBef>
            <a:spcAft>
              <a:spcPts val="0"/>
            </a:spcAft>
            <a:buNone/>
          </a:pPr>
          <a:r>
            <a:rPr lang="zh-CN" altLang="en-US" sz="2000" b="1" kern="1200" dirty="0">
              <a:solidFill>
                <a:srgbClr val="FFFF00"/>
              </a:solidFill>
            </a:rPr>
            <a:t>工具与技术</a:t>
          </a:r>
          <a:endParaRPr lang="en-US" altLang="zh-CN" sz="2000" b="1" kern="1200" dirty="0">
            <a:solidFill>
              <a:srgbClr val="FFFF00"/>
            </a:solidFill>
          </a:endParaRPr>
        </a:p>
        <a:p>
          <a:pPr marL="0" lvl="0" indent="0" defTabSz="889000">
            <a:lnSpc>
              <a:spcPct val="100000"/>
            </a:lnSpc>
            <a:spcBef>
              <a:spcPct val="0"/>
            </a:spcBef>
            <a:spcAft>
              <a:spcPts val="0"/>
            </a:spcAft>
            <a:buNone/>
          </a:pPr>
          <a:r>
            <a:rPr lang="en-US" altLang="zh-CN" sz="2000" b="0" kern="1200" dirty="0"/>
            <a:t>1</a:t>
          </a:r>
          <a:r>
            <a:rPr lang="zh-CN" altLang="en-US" sz="2000" b="0" kern="1200" dirty="0"/>
            <a:t>、</a:t>
          </a:r>
          <a:r>
            <a:rPr lang="zh-CN" altLang="zh-CN" sz="2000" b="0" kern="1200" dirty="0"/>
            <a:t>专家判断</a:t>
          </a:r>
          <a:endParaRPr lang="en-US" altLang="zh-CN" sz="2000" b="0" kern="1200" dirty="0"/>
        </a:p>
        <a:p>
          <a:pPr marL="0" lvl="0" indent="0" defTabSz="889000">
            <a:lnSpc>
              <a:spcPct val="100000"/>
            </a:lnSpc>
            <a:spcBef>
              <a:spcPct val="0"/>
            </a:spcBef>
            <a:spcAft>
              <a:spcPts val="0"/>
            </a:spcAft>
            <a:buNone/>
          </a:pPr>
          <a:r>
            <a:rPr lang="en-US" altLang="zh-CN" sz="2000" b="0" kern="1200" dirty="0"/>
            <a:t>2</a:t>
          </a:r>
          <a:r>
            <a:rPr lang="zh-CN" altLang="en-US" sz="2000" b="0" kern="1200" dirty="0"/>
            <a:t>、</a:t>
          </a:r>
          <a:r>
            <a:rPr lang="zh-CN" altLang="en-US" sz="2000" b="0" kern="1200" dirty="0">
              <a:latin typeface="Times New Roman" panose="02020603050405020304" pitchFamily="18" charset="0"/>
              <a:cs typeface="Times New Roman" panose="02020603050405020304" pitchFamily="18" charset="0"/>
            </a:rPr>
            <a:t>规划会议</a:t>
          </a:r>
          <a:endParaRPr lang="en-US" altLang="zh-CN" sz="2000" b="0" kern="1200" dirty="0">
            <a:latin typeface="Times New Roman" panose="02020603050405020304" pitchFamily="18" charset="0"/>
            <a:cs typeface="Times New Roman" panose="02020603050405020304" pitchFamily="18" charset="0"/>
          </a:endParaRPr>
        </a:p>
        <a:p>
          <a:pPr marL="0" lvl="0" indent="0" defTabSz="889000">
            <a:lnSpc>
              <a:spcPct val="100000"/>
            </a:lnSpc>
            <a:spcBef>
              <a:spcPct val="0"/>
            </a:spcBef>
            <a:spcAft>
              <a:spcPts val="0"/>
            </a:spcAft>
            <a:buNone/>
          </a:pPr>
          <a:r>
            <a:rPr lang="en-US" altLang="zh-CN" sz="2000" b="0" kern="1200" dirty="0">
              <a:solidFill>
                <a:schemeClr val="bg1"/>
              </a:solidFill>
              <a:latin typeface="+mj-lt"/>
              <a:cs typeface="Times New Roman" panose="02020603050405020304" pitchFamily="18" charset="0"/>
            </a:rPr>
            <a:t>3</a:t>
          </a:r>
          <a:r>
            <a:rPr lang="zh-CN" altLang="en-US" sz="2000" b="0" kern="1200" dirty="0">
              <a:solidFill>
                <a:schemeClr val="bg1"/>
              </a:solidFill>
              <a:latin typeface="+mj-lt"/>
              <a:cs typeface="Times New Roman" panose="02020603050405020304" pitchFamily="18" charset="0"/>
            </a:rPr>
            <a:t>、</a:t>
          </a:r>
          <a:r>
            <a:rPr lang="zh-CN" altLang="en-US" sz="2000" b="0" kern="1200" dirty="0">
              <a:solidFill>
                <a:schemeClr val="bg1"/>
              </a:solidFill>
              <a:latin typeface="Times New Roman" panose="02020603050405020304" pitchFamily="18" charset="0"/>
              <a:cs typeface="Times New Roman" panose="02020603050405020304" pitchFamily="18" charset="0"/>
            </a:rPr>
            <a:t>分析技术</a:t>
          </a:r>
          <a:endParaRPr lang="zh-CN" altLang="zh-CN" sz="2000" b="0" kern="1200" dirty="0">
            <a:solidFill>
              <a:schemeClr val="bg1"/>
            </a:solidFill>
          </a:endParaRPr>
        </a:p>
      </dsp:txBody>
      <dsp:txXfrm>
        <a:off x="3476381" y="60250"/>
        <a:ext cx="2315217" cy="1936597"/>
      </dsp:txXfrm>
    </dsp:sp>
    <dsp:sp modelId="{464DA894-C465-4F92-9ED2-46AEB669D8E1}">
      <dsp:nvSpPr>
        <dsp:cNvPr id="0" name=""/>
        <dsp:cNvSpPr/>
      </dsp:nvSpPr>
      <dsp:spPr>
        <a:xfrm>
          <a:off x="6062963" y="766766"/>
          <a:ext cx="447563" cy="523564"/>
        </a:xfrm>
        <a:prstGeom prst="rightArrow">
          <a:avLst>
            <a:gd name="adj1" fmla="val 60000"/>
            <a:gd name="adj2" fmla="val 50000"/>
          </a:avLst>
        </a:prstGeom>
        <a:solidFill>
          <a:schemeClr val="accent3">
            <a:shade val="90000"/>
            <a:hueOff val="-416633"/>
            <a:satOff val="-39672"/>
            <a:lumOff val="3695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6062963" y="871479"/>
        <a:ext cx="313294" cy="314138"/>
      </dsp:txXfrm>
    </dsp:sp>
    <dsp:sp modelId="{642BD169-43AF-4664-BFC7-EF3BDBC7605C}">
      <dsp:nvSpPr>
        <dsp:cNvPr id="0" name=""/>
        <dsp:cNvSpPr/>
      </dsp:nvSpPr>
      <dsp:spPr>
        <a:xfrm>
          <a:off x="6696307" y="0"/>
          <a:ext cx="2111149" cy="2057097"/>
        </a:xfrm>
        <a:prstGeom prst="roundRect">
          <a:avLst>
            <a:gd name="adj" fmla="val 10000"/>
          </a:avLst>
        </a:prstGeom>
        <a:solidFill>
          <a:schemeClr val="accent3">
            <a:shade val="80000"/>
            <a:hueOff val="-417260"/>
            <a:satOff val="-40206"/>
            <a:lumOff val="3845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solidFill>
                <a:srgbClr val="FFFF00"/>
              </a:solidFill>
            </a:rPr>
            <a:t>输出</a:t>
          </a:r>
          <a:endParaRPr lang="en-US" altLang="zh-CN" sz="2000" b="1" kern="1200" dirty="0">
            <a:solidFill>
              <a:srgbClr val="FFFF00"/>
            </a:solidFill>
          </a:endParaRPr>
        </a:p>
        <a:p>
          <a:pPr marL="0" lvl="0" indent="0" algn="ctr" defTabSz="889000">
            <a:lnSpc>
              <a:spcPct val="90000"/>
            </a:lnSpc>
            <a:spcBef>
              <a:spcPct val="0"/>
            </a:spcBef>
            <a:spcAft>
              <a:spcPct val="35000"/>
            </a:spcAft>
            <a:buNone/>
          </a:pPr>
          <a:r>
            <a:rPr lang="en-US" altLang="zh-CN" sz="2000" kern="1200" dirty="0"/>
            <a:t>1. </a:t>
          </a:r>
          <a:r>
            <a:rPr lang="zh-CN" altLang="en-US" sz="2000" kern="1200" dirty="0"/>
            <a:t>风险管理计划</a:t>
          </a:r>
          <a:endParaRPr lang="en-US" altLang="zh-CN" sz="2000" kern="1200" dirty="0"/>
        </a:p>
        <a:p>
          <a:pPr marL="0" lvl="0" indent="0" algn="ctr" defTabSz="889000">
            <a:lnSpc>
              <a:spcPct val="90000"/>
            </a:lnSpc>
            <a:spcBef>
              <a:spcPct val="0"/>
            </a:spcBef>
            <a:spcAft>
              <a:spcPct val="35000"/>
            </a:spcAft>
            <a:buNone/>
          </a:pPr>
          <a:r>
            <a:rPr lang="en-US" altLang="zh-CN" sz="2000" kern="1200" dirty="0"/>
            <a:t>2. </a:t>
          </a:r>
          <a:r>
            <a:rPr lang="zh-CN" altLang="en-US" sz="2000" kern="1200" dirty="0"/>
            <a:t>风险分解结构</a:t>
          </a:r>
        </a:p>
      </dsp:txBody>
      <dsp:txXfrm>
        <a:off x="6756557" y="60250"/>
        <a:ext cx="1990649" cy="1936597"/>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457EA7-CB6D-4C42-8647-0B2810702F3E}">
      <dsp:nvSpPr>
        <dsp:cNvPr id="0" name=""/>
        <dsp:cNvSpPr/>
      </dsp:nvSpPr>
      <dsp:spPr>
        <a:xfrm>
          <a:off x="6921" y="0"/>
          <a:ext cx="2564750" cy="2057097"/>
        </a:xfrm>
        <a:prstGeom prst="roundRect">
          <a:avLst>
            <a:gd name="adj" fmla="val 10000"/>
          </a:avLst>
        </a:prstGeom>
        <a:solidFill>
          <a:schemeClr val="accent3">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solidFill>
                <a:srgbClr val="FFFF00"/>
              </a:solidFill>
            </a:rPr>
            <a:t>输入</a:t>
          </a:r>
          <a:endParaRPr lang="en-US" altLang="zh-CN" sz="1800" b="1" kern="1200" dirty="0">
            <a:solidFill>
              <a:srgbClr val="FFFF00"/>
            </a:solidFill>
          </a:endParaRPr>
        </a:p>
        <a:p>
          <a:pPr marL="0" lvl="0" indent="0" algn="l" defTabSz="800100">
            <a:lnSpc>
              <a:spcPct val="90000"/>
            </a:lnSpc>
            <a:spcBef>
              <a:spcPct val="0"/>
            </a:spcBef>
            <a:spcAft>
              <a:spcPct val="35000"/>
            </a:spcAft>
            <a:buNone/>
          </a:pPr>
          <a:r>
            <a:rPr lang="en-US" altLang="zh-CN" sz="1800" kern="1200" dirty="0"/>
            <a:t>1</a:t>
          </a:r>
          <a:r>
            <a:rPr lang="zh-CN" altLang="en-US" sz="1800" kern="1200" dirty="0"/>
            <a:t>、项目章程</a:t>
          </a:r>
          <a:endParaRPr lang="en-US" altLang="zh-CN" sz="1800" kern="1200" dirty="0"/>
        </a:p>
        <a:p>
          <a:pPr marL="0" lvl="0" indent="0" algn="l" defTabSz="800100">
            <a:lnSpc>
              <a:spcPct val="90000"/>
            </a:lnSpc>
            <a:spcBef>
              <a:spcPct val="0"/>
            </a:spcBef>
            <a:spcAft>
              <a:spcPct val="35000"/>
            </a:spcAft>
            <a:buNone/>
          </a:pPr>
          <a:r>
            <a:rPr lang="en-US" altLang="zh-CN" sz="1800" kern="1200" dirty="0"/>
            <a:t>2</a:t>
          </a:r>
          <a:r>
            <a:rPr lang="zh-CN" altLang="en-US" sz="1800" kern="1200" dirty="0"/>
            <a:t>、项目管理计划</a:t>
          </a:r>
          <a:endParaRPr lang="en-US" altLang="zh-CN" sz="1800" kern="1200" dirty="0"/>
        </a:p>
        <a:p>
          <a:pPr marL="0" lvl="0" indent="0" algn="l" defTabSz="800100">
            <a:lnSpc>
              <a:spcPct val="90000"/>
            </a:lnSpc>
            <a:spcBef>
              <a:spcPct val="0"/>
            </a:spcBef>
            <a:spcAft>
              <a:spcPct val="35000"/>
            </a:spcAft>
            <a:buNone/>
          </a:pPr>
          <a:r>
            <a:rPr lang="en-US" altLang="zh-CN" sz="1800" kern="1200" dirty="0"/>
            <a:t>3</a:t>
          </a:r>
          <a:r>
            <a:rPr lang="zh-CN" altLang="en-US" sz="1800" kern="1200" dirty="0"/>
            <a:t>、干系人登记册</a:t>
          </a:r>
          <a:endParaRPr lang="en-US" altLang="zh-CN" sz="1800" kern="1200" dirty="0"/>
        </a:p>
      </dsp:txBody>
      <dsp:txXfrm>
        <a:off x="67171" y="60250"/>
        <a:ext cx="2444250" cy="1936597"/>
      </dsp:txXfrm>
    </dsp:sp>
    <dsp:sp modelId="{14652B25-4626-446B-9772-CF707F7DD993}">
      <dsp:nvSpPr>
        <dsp:cNvPr id="0" name=""/>
        <dsp:cNvSpPr/>
      </dsp:nvSpPr>
      <dsp:spPr>
        <a:xfrm>
          <a:off x="2782786" y="766766"/>
          <a:ext cx="447563" cy="523564"/>
        </a:xfrm>
        <a:prstGeom prst="rightArrow">
          <a:avLst>
            <a:gd name="adj1" fmla="val 60000"/>
            <a:gd name="adj2" fmla="val 50000"/>
          </a:avLst>
        </a:prstGeom>
        <a:solidFill>
          <a:schemeClr val="accent3">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dirty="0"/>
        </a:p>
      </dsp:txBody>
      <dsp:txXfrm>
        <a:off x="2782786" y="871479"/>
        <a:ext cx="313294" cy="314138"/>
      </dsp:txXfrm>
    </dsp:sp>
    <dsp:sp modelId="{C8D7C99F-054B-458A-BA78-5C1A22ACEBC6}">
      <dsp:nvSpPr>
        <dsp:cNvPr id="0" name=""/>
        <dsp:cNvSpPr/>
      </dsp:nvSpPr>
      <dsp:spPr>
        <a:xfrm>
          <a:off x="3416131" y="0"/>
          <a:ext cx="2435717" cy="2057097"/>
        </a:xfrm>
        <a:prstGeom prst="roundRect">
          <a:avLst>
            <a:gd name="adj" fmla="val 10000"/>
          </a:avLst>
        </a:prstGeom>
        <a:solidFill>
          <a:schemeClr val="accent3">
            <a:shade val="80000"/>
            <a:hueOff val="-208630"/>
            <a:satOff val="-20103"/>
            <a:lumOff val="1922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100000"/>
            </a:lnSpc>
            <a:spcBef>
              <a:spcPct val="0"/>
            </a:spcBef>
            <a:spcAft>
              <a:spcPts val="0"/>
            </a:spcAft>
            <a:buNone/>
          </a:pPr>
          <a:r>
            <a:rPr lang="zh-CN" altLang="en-US" sz="2000" b="1" kern="1200" dirty="0">
              <a:solidFill>
                <a:srgbClr val="FFFF00"/>
              </a:solidFill>
            </a:rPr>
            <a:t>工具与技术</a:t>
          </a:r>
          <a:endParaRPr lang="en-US" altLang="zh-CN" sz="2000" b="1" kern="1200" dirty="0">
            <a:solidFill>
              <a:srgbClr val="FFFF00"/>
            </a:solidFill>
          </a:endParaRPr>
        </a:p>
        <a:p>
          <a:pPr marL="0" lvl="0" indent="0" defTabSz="889000">
            <a:lnSpc>
              <a:spcPct val="100000"/>
            </a:lnSpc>
            <a:spcBef>
              <a:spcPct val="0"/>
            </a:spcBef>
            <a:spcAft>
              <a:spcPts val="0"/>
            </a:spcAft>
            <a:buNone/>
          </a:pPr>
          <a:r>
            <a:rPr lang="en-US" altLang="zh-CN" sz="2000" b="0" kern="1200" dirty="0"/>
            <a:t>1</a:t>
          </a:r>
          <a:r>
            <a:rPr lang="zh-CN" altLang="en-US" sz="2000" b="0" kern="1200" dirty="0"/>
            <a:t>、</a:t>
          </a:r>
          <a:r>
            <a:rPr lang="zh-CN" altLang="zh-CN" sz="2000" b="0" kern="1200" dirty="0"/>
            <a:t>专家判断</a:t>
          </a:r>
          <a:endParaRPr lang="en-US" altLang="zh-CN" sz="2000" b="0" kern="1200" dirty="0"/>
        </a:p>
        <a:p>
          <a:pPr marL="0" lvl="0" indent="0" defTabSz="889000">
            <a:lnSpc>
              <a:spcPct val="100000"/>
            </a:lnSpc>
            <a:spcBef>
              <a:spcPct val="0"/>
            </a:spcBef>
            <a:spcAft>
              <a:spcPts val="0"/>
            </a:spcAft>
            <a:buNone/>
          </a:pPr>
          <a:r>
            <a:rPr lang="en-US" altLang="zh-CN" sz="2000" b="0" kern="1200" dirty="0"/>
            <a:t>2</a:t>
          </a:r>
          <a:r>
            <a:rPr lang="zh-CN" altLang="en-US" sz="2000" b="0" kern="1200" dirty="0"/>
            <a:t>、</a:t>
          </a:r>
          <a:r>
            <a:rPr lang="zh-CN" altLang="en-US" sz="2000" b="0" kern="1200" dirty="0">
              <a:latin typeface="Times New Roman" panose="02020603050405020304" pitchFamily="18" charset="0"/>
              <a:cs typeface="Times New Roman" panose="02020603050405020304" pitchFamily="18" charset="0"/>
            </a:rPr>
            <a:t>规划会议</a:t>
          </a:r>
          <a:endParaRPr lang="en-US" altLang="zh-CN" sz="2000" b="0" kern="1200" dirty="0">
            <a:latin typeface="Times New Roman" panose="02020603050405020304" pitchFamily="18" charset="0"/>
            <a:cs typeface="Times New Roman" panose="02020603050405020304" pitchFamily="18" charset="0"/>
          </a:endParaRPr>
        </a:p>
        <a:p>
          <a:pPr marL="0" lvl="0" indent="0" defTabSz="889000">
            <a:lnSpc>
              <a:spcPct val="100000"/>
            </a:lnSpc>
            <a:spcBef>
              <a:spcPct val="0"/>
            </a:spcBef>
            <a:spcAft>
              <a:spcPts val="0"/>
            </a:spcAft>
            <a:buNone/>
          </a:pPr>
          <a:r>
            <a:rPr lang="en-US" altLang="zh-CN" sz="2000" b="0" kern="1200" dirty="0">
              <a:solidFill>
                <a:srgbClr val="FFC000"/>
              </a:solidFill>
              <a:latin typeface="+mj-lt"/>
              <a:ea typeface="+mn-ea"/>
              <a:cs typeface="Times New Roman" panose="02020603050405020304" pitchFamily="18" charset="0"/>
            </a:rPr>
            <a:t>3</a:t>
          </a:r>
          <a:r>
            <a:rPr lang="zh-CN" altLang="en-US" sz="2000" b="0" kern="1200" dirty="0">
              <a:solidFill>
                <a:srgbClr val="FFC000"/>
              </a:solidFill>
              <a:latin typeface="+mj-lt"/>
              <a:ea typeface="+mn-ea"/>
              <a:cs typeface="Times New Roman" panose="02020603050405020304" pitchFamily="18" charset="0"/>
            </a:rPr>
            <a:t>、</a:t>
          </a:r>
          <a:r>
            <a:rPr lang="zh-CN" altLang="en-US" sz="2000" b="0" kern="1200" dirty="0">
              <a:solidFill>
                <a:srgbClr val="FFC000"/>
              </a:solidFill>
              <a:latin typeface="+mn-ea"/>
              <a:ea typeface="+mn-ea"/>
              <a:cs typeface="Times New Roman" panose="02020603050405020304" pitchFamily="18" charset="0"/>
            </a:rPr>
            <a:t>分析技术</a:t>
          </a:r>
          <a:endParaRPr lang="zh-CN" altLang="zh-CN" sz="2000" b="0" kern="1200" dirty="0">
            <a:solidFill>
              <a:srgbClr val="FFC000"/>
            </a:solidFill>
            <a:latin typeface="+mn-ea"/>
            <a:ea typeface="+mn-ea"/>
          </a:endParaRPr>
        </a:p>
      </dsp:txBody>
      <dsp:txXfrm>
        <a:off x="3476381" y="60250"/>
        <a:ext cx="2315217" cy="1936597"/>
      </dsp:txXfrm>
    </dsp:sp>
    <dsp:sp modelId="{464DA894-C465-4F92-9ED2-46AEB669D8E1}">
      <dsp:nvSpPr>
        <dsp:cNvPr id="0" name=""/>
        <dsp:cNvSpPr/>
      </dsp:nvSpPr>
      <dsp:spPr>
        <a:xfrm>
          <a:off x="6062963" y="766766"/>
          <a:ext cx="447563" cy="523564"/>
        </a:xfrm>
        <a:prstGeom prst="rightArrow">
          <a:avLst>
            <a:gd name="adj1" fmla="val 60000"/>
            <a:gd name="adj2" fmla="val 50000"/>
          </a:avLst>
        </a:prstGeom>
        <a:solidFill>
          <a:schemeClr val="accent3">
            <a:shade val="90000"/>
            <a:hueOff val="-416633"/>
            <a:satOff val="-39672"/>
            <a:lumOff val="3695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6062963" y="871479"/>
        <a:ext cx="313294" cy="314138"/>
      </dsp:txXfrm>
    </dsp:sp>
    <dsp:sp modelId="{642BD169-43AF-4664-BFC7-EF3BDBC7605C}">
      <dsp:nvSpPr>
        <dsp:cNvPr id="0" name=""/>
        <dsp:cNvSpPr/>
      </dsp:nvSpPr>
      <dsp:spPr>
        <a:xfrm>
          <a:off x="6696307" y="0"/>
          <a:ext cx="2111149" cy="2057097"/>
        </a:xfrm>
        <a:prstGeom prst="roundRect">
          <a:avLst>
            <a:gd name="adj" fmla="val 10000"/>
          </a:avLst>
        </a:prstGeom>
        <a:solidFill>
          <a:schemeClr val="accent3">
            <a:shade val="80000"/>
            <a:hueOff val="-417260"/>
            <a:satOff val="-40206"/>
            <a:lumOff val="3845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solidFill>
                <a:srgbClr val="FFFF00"/>
              </a:solidFill>
            </a:rPr>
            <a:t>输出</a:t>
          </a:r>
          <a:endParaRPr lang="en-US" altLang="zh-CN" sz="2000" b="1" kern="1200" dirty="0">
            <a:solidFill>
              <a:srgbClr val="FFFF00"/>
            </a:solidFill>
          </a:endParaRPr>
        </a:p>
        <a:p>
          <a:pPr marL="0" lvl="0" indent="0" algn="ctr" defTabSz="889000">
            <a:lnSpc>
              <a:spcPct val="90000"/>
            </a:lnSpc>
            <a:spcBef>
              <a:spcPct val="0"/>
            </a:spcBef>
            <a:spcAft>
              <a:spcPct val="35000"/>
            </a:spcAft>
            <a:buNone/>
          </a:pPr>
          <a:r>
            <a:rPr lang="en-US" altLang="zh-CN" sz="2000" kern="1200" dirty="0"/>
            <a:t>1. </a:t>
          </a:r>
          <a:r>
            <a:rPr lang="zh-CN" altLang="en-US" sz="2000" kern="1200" dirty="0"/>
            <a:t>风险管理计划</a:t>
          </a:r>
          <a:endParaRPr lang="en-US" altLang="zh-CN" sz="2000" kern="1200" dirty="0"/>
        </a:p>
        <a:p>
          <a:pPr marL="0" lvl="0" indent="0" algn="ctr" defTabSz="889000">
            <a:lnSpc>
              <a:spcPct val="90000"/>
            </a:lnSpc>
            <a:spcBef>
              <a:spcPct val="0"/>
            </a:spcBef>
            <a:spcAft>
              <a:spcPct val="35000"/>
            </a:spcAft>
            <a:buNone/>
          </a:pPr>
          <a:r>
            <a:rPr lang="en-US" altLang="zh-CN" sz="2000" kern="1200" dirty="0"/>
            <a:t>2. </a:t>
          </a:r>
          <a:r>
            <a:rPr lang="zh-CN" altLang="en-US" sz="2000" kern="1200" dirty="0"/>
            <a:t>风险分解结构</a:t>
          </a:r>
        </a:p>
      </dsp:txBody>
      <dsp:txXfrm>
        <a:off x="6756557" y="60250"/>
        <a:ext cx="1990649" cy="1936597"/>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457EA7-CB6D-4C42-8647-0B2810702F3E}">
      <dsp:nvSpPr>
        <dsp:cNvPr id="0" name=""/>
        <dsp:cNvSpPr/>
      </dsp:nvSpPr>
      <dsp:spPr>
        <a:xfrm>
          <a:off x="6921" y="0"/>
          <a:ext cx="2564750" cy="2057097"/>
        </a:xfrm>
        <a:prstGeom prst="roundRect">
          <a:avLst>
            <a:gd name="adj" fmla="val 10000"/>
          </a:avLst>
        </a:prstGeom>
        <a:solidFill>
          <a:schemeClr val="accent3">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solidFill>
                <a:srgbClr val="FFFF00"/>
              </a:solidFill>
            </a:rPr>
            <a:t>输入</a:t>
          </a:r>
          <a:endParaRPr lang="en-US" altLang="zh-CN" sz="1800" b="1" kern="1200" dirty="0">
            <a:solidFill>
              <a:srgbClr val="FFFF00"/>
            </a:solidFill>
          </a:endParaRPr>
        </a:p>
        <a:p>
          <a:pPr marL="0" lvl="0" indent="0" algn="l" defTabSz="800100">
            <a:lnSpc>
              <a:spcPct val="90000"/>
            </a:lnSpc>
            <a:spcBef>
              <a:spcPct val="0"/>
            </a:spcBef>
            <a:spcAft>
              <a:spcPct val="35000"/>
            </a:spcAft>
            <a:buNone/>
          </a:pPr>
          <a:r>
            <a:rPr lang="en-US" altLang="zh-CN" sz="1800" kern="1200" dirty="0"/>
            <a:t>1</a:t>
          </a:r>
          <a:r>
            <a:rPr lang="zh-CN" altLang="en-US" sz="1800" kern="1200" dirty="0"/>
            <a:t>、项目章程</a:t>
          </a:r>
          <a:endParaRPr lang="en-US" altLang="zh-CN" sz="1800" kern="1200" dirty="0"/>
        </a:p>
        <a:p>
          <a:pPr marL="0" lvl="0" indent="0" algn="l" defTabSz="800100">
            <a:lnSpc>
              <a:spcPct val="90000"/>
            </a:lnSpc>
            <a:spcBef>
              <a:spcPct val="0"/>
            </a:spcBef>
            <a:spcAft>
              <a:spcPct val="35000"/>
            </a:spcAft>
            <a:buNone/>
          </a:pPr>
          <a:r>
            <a:rPr lang="en-US" altLang="zh-CN" sz="1800" kern="1200" dirty="0"/>
            <a:t>2</a:t>
          </a:r>
          <a:r>
            <a:rPr lang="zh-CN" altLang="en-US" sz="1800" kern="1200" dirty="0"/>
            <a:t>、项目管理计划</a:t>
          </a:r>
          <a:endParaRPr lang="en-US" altLang="zh-CN" sz="1800" kern="1200" dirty="0"/>
        </a:p>
        <a:p>
          <a:pPr marL="0" lvl="0" indent="0" algn="l" defTabSz="800100">
            <a:lnSpc>
              <a:spcPct val="90000"/>
            </a:lnSpc>
            <a:spcBef>
              <a:spcPct val="0"/>
            </a:spcBef>
            <a:spcAft>
              <a:spcPct val="35000"/>
            </a:spcAft>
            <a:buNone/>
          </a:pPr>
          <a:r>
            <a:rPr lang="en-US" altLang="zh-CN" sz="1800" kern="1200" dirty="0"/>
            <a:t>3</a:t>
          </a:r>
          <a:r>
            <a:rPr lang="zh-CN" altLang="en-US" sz="1800" kern="1200" dirty="0"/>
            <a:t>、干系人登记册</a:t>
          </a:r>
          <a:endParaRPr lang="en-US" altLang="zh-CN" sz="1800" kern="1200" dirty="0"/>
        </a:p>
      </dsp:txBody>
      <dsp:txXfrm>
        <a:off x="67171" y="60250"/>
        <a:ext cx="2444250" cy="1936597"/>
      </dsp:txXfrm>
    </dsp:sp>
    <dsp:sp modelId="{14652B25-4626-446B-9772-CF707F7DD993}">
      <dsp:nvSpPr>
        <dsp:cNvPr id="0" name=""/>
        <dsp:cNvSpPr/>
      </dsp:nvSpPr>
      <dsp:spPr>
        <a:xfrm>
          <a:off x="2782786" y="766766"/>
          <a:ext cx="447563" cy="523564"/>
        </a:xfrm>
        <a:prstGeom prst="rightArrow">
          <a:avLst>
            <a:gd name="adj1" fmla="val 60000"/>
            <a:gd name="adj2" fmla="val 50000"/>
          </a:avLst>
        </a:prstGeom>
        <a:solidFill>
          <a:schemeClr val="accent3">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dirty="0"/>
        </a:p>
      </dsp:txBody>
      <dsp:txXfrm>
        <a:off x="2782786" y="871479"/>
        <a:ext cx="313294" cy="314138"/>
      </dsp:txXfrm>
    </dsp:sp>
    <dsp:sp modelId="{C8D7C99F-054B-458A-BA78-5C1A22ACEBC6}">
      <dsp:nvSpPr>
        <dsp:cNvPr id="0" name=""/>
        <dsp:cNvSpPr/>
      </dsp:nvSpPr>
      <dsp:spPr>
        <a:xfrm>
          <a:off x="3416131" y="0"/>
          <a:ext cx="2435717" cy="2057097"/>
        </a:xfrm>
        <a:prstGeom prst="roundRect">
          <a:avLst>
            <a:gd name="adj" fmla="val 10000"/>
          </a:avLst>
        </a:prstGeom>
        <a:solidFill>
          <a:schemeClr val="accent3">
            <a:shade val="80000"/>
            <a:hueOff val="-208630"/>
            <a:satOff val="-20103"/>
            <a:lumOff val="1922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100000"/>
            </a:lnSpc>
            <a:spcBef>
              <a:spcPct val="0"/>
            </a:spcBef>
            <a:spcAft>
              <a:spcPts val="0"/>
            </a:spcAft>
            <a:buNone/>
          </a:pPr>
          <a:r>
            <a:rPr lang="zh-CN" altLang="en-US" sz="2000" b="1" kern="1200" dirty="0">
              <a:solidFill>
                <a:srgbClr val="FFFF00"/>
              </a:solidFill>
            </a:rPr>
            <a:t>工具与技术</a:t>
          </a:r>
          <a:endParaRPr lang="en-US" altLang="zh-CN" sz="2000" b="1" kern="1200" dirty="0">
            <a:solidFill>
              <a:srgbClr val="FFFF00"/>
            </a:solidFill>
          </a:endParaRPr>
        </a:p>
        <a:p>
          <a:pPr marL="0" lvl="0" indent="0" defTabSz="889000">
            <a:lnSpc>
              <a:spcPct val="100000"/>
            </a:lnSpc>
            <a:spcBef>
              <a:spcPct val="0"/>
            </a:spcBef>
            <a:spcAft>
              <a:spcPts val="0"/>
            </a:spcAft>
            <a:buNone/>
          </a:pPr>
          <a:r>
            <a:rPr lang="en-US" altLang="zh-CN" sz="2000" b="0" kern="1200" dirty="0"/>
            <a:t>1</a:t>
          </a:r>
          <a:r>
            <a:rPr lang="zh-CN" altLang="en-US" sz="2000" b="0" kern="1200" dirty="0"/>
            <a:t>、</a:t>
          </a:r>
          <a:r>
            <a:rPr lang="zh-CN" altLang="zh-CN" sz="2000" b="0" kern="1200" dirty="0"/>
            <a:t>专家判断</a:t>
          </a:r>
          <a:endParaRPr lang="en-US" altLang="zh-CN" sz="2000" b="0" kern="1200" dirty="0"/>
        </a:p>
        <a:p>
          <a:pPr marL="0" lvl="0" indent="0" defTabSz="889000">
            <a:lnSpc>
              <a:spcPct val="100000"/>
            </a:lnSpc>
            <a:spcBef>
              <a:spcPct val="0"/>
            </a:spcBef>
            <a:spcAft>
              <a:spcPts val="0"/>
            </a:spcAft>
            <a:buNone/>
          </a:pPr>
          <a:r>
            <a:rPr lang="en-US" altLang="zh-CN" sz="2000" b="0" kern="1200" dirty="0"/>
            <a:t>2</a:t>
          </a:r>
          <a:r>
            <a:rPr lang="zh-CN" altLang="en-US" sz="2000" b="0" kern="1200" dirty="0"/>
            <a:t>、</a:t>
          </a:r>
          <a:r>
            <a:rPr lang="zh-CN" altLang="en-US" sz="2000" b="0" kern="1200" dirty="0">
              <a:latin typeface="Times New Roman" panose="02020603050405020304" pitchFamily="18" charset="0"/>
              <a:cs typeface="Times New Roman" panose="02020603050405020304" pitchFamily="18" charset="0"/>
            </a:rPr>
            <a:t>规划会议</a:t>
          </a:r>
          <a:endParaRPr lang="en-US" altLang="zh-CN" sz="2000" b="0" kern="1200" dirty="0">
            <a:latin typeface="Times New Roman" panose="02020603050405020304" pitchFamily="18" charset="0"/>
            <a:cs typeface="Times New Roman" panose="02020603050405020304" pitchFamily="18" charset="0"/>
          </a:endParaRPr>
        </a:p>
        <a:p>
          <a:pPr marL="0" lvl="0" indent="0" defTabSz="889000">
            <a:lnSpc>
              <a:spcPct val="100000"/>
            </a:lnSpc>
            <a:spcBef>
              <a:spcPct val="0"/>
            </a:spcBef>
            <a:spcAft>
              <a:spcPts val="0"/>
            </a:spcAft>
            <a:buNone/>
          </a:pPr>
          <a:r>
            <a:rPr lang="en-US" altLang="zh-CN" sz="2000" b="0" kern="1200" dirty="0">
              <a:solidFill>
                <a:schemeClr val="bg1"/>
              </a:solidFill>
              <a:latin typeface="+mj-lt"/>
              <a:cs typeface="Times New Roman" panose="02020603050405020304" pitchFamily="18" charset="0"/>
            </a:rPr>
            <a:t>3</a:t>
          </a:r>
          <a:r>
            <a:rPr lang="zh-CN" altLang="en-US" sz="2000" b="0" kern="1200" dirty="0">
              <a:solidFill>
                <a:schemeClr val="bg1"/>
              </a:solidFill>
              <a:latin typeface="+mj-lt"/>
              <a:cs typeface="Times New Roman" panose="02020603050405020304" pitchFamily="18" charset="0"/>
            </a:rPr>
            <a:t>、</a:t>
          </a:r>
          <a:r>
            <a:rPr lang="zh-CN" altLang="en-US" sz="2000" b="0" kern="1200" dirty="0">
              <a:solidFill>
                <a:schemeClr val="bg1"/>
              </a:solidFill>
              <a:latin typeface="Times New Roman" panose="02020603050405020304" pitchFamily="18" charset="0"/>
              <a:cs typeface="Times New Roman" panose="02020603050405020304" pitchFamily="18" charset="0"/>
            </a:rPr>
            <a:t>分析技术</a:t>
          </a:r>
          <a:endParaRPr lang="zh-CN" altLang="zh-CN" sz="2000" b="0" kern="1200" dirty="0">
            <a:solidFill>
              <a:schemeClr val="bg1"/>
            </a:solidFill>
          </a:endParaRPr>
        </a:p>
      </dsp:txBody>
      <dsp:txXfrm>
        <a:off x="3476381" y="60250"/>
        <a:ext cx="2315217" cy="1936597"/>
      </dsp:txXfrm>
    </dsp:sp>
    <dsp:sp modelId="{464DA894-C465-4F92-9ED2-46AEB669D8E1}">
      <dsp:nvSpPr>
        <dsp:cNvPr id="0" name=""/>
        <dsp:cNvSpPr/>
      </dsp:nvSpPr>
      <dsp:spPr>
        <a:xfrm>
          <a:off x="6062963" y="766766"/>
          <a:ext cx="447563" cy="523564"/>
        </a:xfrm>
        <a:prstGeom prst="rightArrow">
          <a:avLst>
            <a:gd name="adj1" fmla="val 60000"/>
            <a:gd name="adj2" fmla="val 50000"/>
          </a:avLst>
        </a:prstGeom>
        <a:solidFill>
          <a:schemeClr val="accent3">
            <a:shade val="90000"/>
            <a:hueOff val="-416633"/>
            <a:satOff val="-39672"/>
            <a:lumOff val="3695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6062963" y="871479"/>
        <a:ext cx="313294" cy="314138"/>
      </dsp:txXfrm>
    </dsp:sp>
    <dsp:sp modelId="{642BD169-43AF-4664-BFC7-EF3BDBC7605C}">
      <dsp:nvSpPr>
        <dsp:cNvPr id="0" name=""/>
        <dsp:cNvSpPr/>
      </dsp:nvSpPr>
      <dsp:spPr>
        <a:xfrm>
          <a:off x="6696307" y="0"/>
          <a:ext cx="2111149" cy="2057097"/>
        </a:xfrm>
        <a:prstGeom prst="roundRect">
          <a:avLst>
            <a:gd name="adj" fmla="val 10000"/>
          </a:avLst>
        </a:prstGeom>
        <a:solidFill>
          <a:schemeClr val="accent3">
            <a:shade val="80000"/>
            <a:hueOff val="-417260"/>
            <a:satOff val="-40206"/>
            <a:lumOff val="3845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solidFill>
                <a:srgbClr val="FFFF00"/>
              </a:solidFill>
            </a:rPr>
            <a:t>输出</a:t>
          </a:r>
          <a:endParaRPr lang="en-US" altLang="zh-CN" sz="2000" b="1" kern="1200" dirty="0">
            <a:solidFill>
              <a:srgbClr val="FFFF00"/>
            </a:solidFill>
          </a:endParaRPr>
        </a:p>
        <a:p>
          <a:pPr marL="0" lvl="0" indent="0" algn="ctr" defTabSz="889000">
            <a:lnSpc>
              <a:spcPct val="90000"/>
            </a:lnSpc>
            <a:spcBef>
              <a:spcPct val="0"/>
            </a:spcBef>
            <a:spcAft>
              <a:spcPct val="35000"/>
            </a:spcAft>
            <a:buNone/>
          </a:pPr>
          <a:r>
            <a:rPr lang="en-US" altLang="zh-CN" sz="2000" kern="1200" dirty="0">
              <a:solidFill>
                <a:srgbClr val="FFC000"/>
              </a:solidFill>
            </a:rPr>
            <a:t>1. </a:t>
          </a:r>
          <a:r>
            <a:rPr lang="zh-CN" altLang="en-US" sz="2000" kern="1200" dirty="0">
              <a:solidFill>
                <a:srgbClr val="FFC000"/>
              </a:solidFill>
            </a:rPr>
            <a:t>风险管理计划</a:t>
          </a:r>
          <a:endParaRPr lang="en-US" altLang="zh-CN" sz="2000" kern="1200" dirty="0">
            <a:solidFill>
              <a:srgbClr val="FFC000"/>
            </a:solidFill>
          </a:endParaRPr>
        </a:p>
        <a:p>
          <a:pPr marL="0" lvl="0" indent="0" algn="ctr" defTabSz="889000">
            <a:lnSpc>
              <a:spcPct val="90000"/>
            </a:lnSpc>
            <a:spcBef>
              <a:spcPct val="0"/>
            </a:spcBef>
            <a:spcAft>
              <a:spcPct val="35000"/>
            </a:spcAft>
            <a:buNone/>
          </a:pPr>
          <a:r>
            <a:rPr lang="en-US" altLang="zh-CN" sz="2000" kern="1200" dirty="0">
              <a:solidFill>
                <a:srgbClr val="FFC000"/>
              </a:solidFill>
            </a:rPr>
            <a:t>2. </a:t>
          </a:r>
          <a:r>
            <a:rPr lang="zh-CN" altLang="en-US" sz="2000" kern="1200" dirty="0">
              <a:solidFill>
                <a:srgbClr val="FFC000"/>
              </a:solidFill>
            </a:rPr>
            <a:t>风险分解结构</a:t>
          </a:r>
        </a:p>
      </dsp:txBody>
      <dsp:txXfrm>
        <a:off x="6756557" y="60250"/>
        <a:ext cx="1990649" cy="1936597"/>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095D45-B5F5-4458-85E3-30C84C094175}">
      <dsp:nvSpPr>
        <dsp:cNvPr id="0" name=""/>
        <dsp:cNvSpPr/>
      </dsp:nvSpPr>
      <dsp:spPr>
        <a:xfrm>
          <a:off x="338" y="79556"/>
          <a:ext cx="1734899" cy="513485"/>
        </a:xfrm>
        <a:prstGeom prst="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w="9525" cap="flat" cmpd="sng" algn="ctr">
          <a:solidFill>
            <a:schemeClr val="accent4">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zh-CN" altLang="en-US" sz="1800" b="1" i="0" kern="1200" dirty="0"/>
            <a:t>风险管理战略</a:t>
          </a:r>
          <a:endParaRPr lang="zh-CN" altLang="en-US" sz="1800" kern="1200" dirty="0"/>
        </a:p>
      </dsp:txBody>
      <dsp:txXfrm>
        <a:off x="338" y="79556"/>
        <a:ext cx="1734899" cy="513485"/>
      </dsp:txXfrm>
    </dsp:sp>
    <dsp:sp modelId="{2F2B94EB-F304-4E1D-BC72-F4ABA500A79F}">
      <dsp:nvSpPr>
        <dsp:cNvPr id="0" name=""/>
        <dsp:cNvSpPr/>
      </dsp:nvSpPr>
      <dsp:spPr>
        <a:xfrm>
          <a:off x="338" y="593041"/>
          <a:ext cx="1734899" cy="2783785"/>
        </a:xfrm>
        <a:prstGeom prst="rect">
          <a:avLst/>
        </a:prstGeom>
        <a:solidFill>
          <a:schemeClr val="accent4">
            <a:tint val="40000"/>
            <a:alpha val="90000"/>
            <a:hueOff val="0"/>
            <a:satOff val="0"/>
            <a:lumOff val="0"/>
            <a:alphaOff val="0"/>
          </a:schemeClr>
        </a:solidFill>
        <a:ln w="9525" cap="flat" cmpd="sng" algn="ctr">
          <a:solidFill>
            <a:schemeClr val="accent4">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zh-CN" altLang="en-US" sz="1500" b="0" i="0" kern="1200" dirty="0"/>
            <a:t>描述用于管理本项目的风险的一般方法</a:t>
          </a:r>
          <a:endParaRPr lang="zh-CN" altLang="en-US" sz="1500" kern="1200" dirty="0"/>
        </a:p>
      </dsp:txBody>
      <dsp:txXfrm>
        <a:off x="338" y="593041"/>
        <a:ext cx="1734899" cy="2783785"/>
      </dsp:txXfrm>
    </dsp:sp>
    <dsp:sp modelId="{12376BAD-12AE-477F-B901-CB03E7DD5103}">
      <dsp:nvSpPr>
        <dsp:cNvPr id="0" name=""/>
        <dsp:cNvSpPr/>
      </dsp:nvSpPr>
      <dsp:spPr>
        <a:xfrm>
          <a:off x="1956641" y="79556"/>
          <a:ext cx="1581451" cy="513485"/>
        </a:xfrm>
        <a:prstGeom prst="rect">
          <a:avLst/>
        </a:prstGeom>
        <a:gradFill rotWithShape="0">
          <a:gsLst>
            <a:gs pos="0">
              <a:schemeClr val="accent4">
                <a:hueOff val="-215942"/>
                <a:satOff val="-166"/>
                <a:lumOff val="2843"/>
                <a:alphaOff val="0"/>
                <a:tint val="50000"/>
                <a:satMod val="300000"/>
              </a:schemeClr>
            </a:gs>
            <a:gs pos="35000">
              <a:schemeClr val="accent4">
                <a:hueOff val="-215942"/>
                <a:satOff val="-166"/>
                <a:lumOff val="2843"/>
                <a:alphaOff val="0"/>
                <a:tint val="37000"/>
                <a:satMod val="300000"/>
              </a:schemeClr>
            </a:gs>
            <a:gs pos="100000">
              <a:schemeClr val="accent4">
                <a:hueOff val="-215942"/>
                <a:satOff val="-166"/>
                <a:lumOff val="2843"/>
                <a:alphaOff val="0"/>
                <a:tint val="15000"/>
                <a:satMod val="350000"/>
              </a:schemeClr>
            </a:gs>
          </a:gsLst>
          <a:lin ang="16200000" scaled="1"/>
        </a:gradFill>
        <a:ln w="9525" cap="flat" cmpd="sng" algn="ctr">
          <a:solidFill>
            <a:schemeClr val="accent4">
              <a:hueOff val="-215942"/>
              <a:satOff val="-166"/>
              <a:lumOff val="2843"/>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zh-CN" altLang="en-US" sz="1800" b="1" i="0" kern="1200" dirty="0"/>
            <a:t>方法论</a:t>
          </a:r>
          <a:endParaRPr lang="zh-CN" altLang="en-US" sz="1800" kern="1200" dirty="0"/>
        </a:p>
      </dsp:txBody>
      <dsp:txXfrm>
        <a:off x="1956641" y="79556"/>
        <a:ext cx="1581451" cy="513485"/>
      </dsp:txXfrm>
    </dsp:sp>
    <dsp:sp modelId="{5979416F-955A-4578-AE5D-E372F19F5A41}">
      <dsp:nvSpPr>
        <dsp:cNvPr id="0" name=""/>
        <dsp:cNvSpPr/>
      </dsp:nvSpPr>
      <dsp:spPr>
        <a:xfrm>
          <a:off x="1956641" y="593041"/>
          <a:ext cx="1581451" cy="2783785"/>
        </a:xfrm>
        <a:prstGeom prst="rect">
          <a:avLst/>
        </a:prstGeom>
        <a:solidFill>
          <a:schemeClr val="accent4">
            <a:tint val="40000"/>
            <a:alpha val="90000"/>
            <a:hueOff val="-273886"/>
            <a:satOff val="3919"/>
            <a:lumOff val="597"/>
            <a:alphaOff val="0"/>
          </a:schemeClr>
        </a:solidFill>
        <a:ln w="9525" cap="flat" cmpd="sng" algn="ctr">
          <a:solidFill>
            <a:schemeClr val="accent4">
              <a:tint val="40000"/>
              <a:alpha val="90000"/>
              <a:hueOff val="-273886"/>
              <a:satOff val="3919"/>
              <a:lumOff val="597"/>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zh-CN" altLang="en-US" sz="1500" b="0" i="0" kern="1200" dirty="0"/>
            <a:t>确定用于开展本项目的风险管理的具体方法、工具及数据来源</a:t>
          </a:r>
          <a:endParaRPr lang="zh-CN" altLang="en-US" sz="1500" kern="1200" dirty="0"/>
        </a:p>
      </dsp:txBody>
      <dsp:txXfrm>
        <a:off x="1956641" y="593041"/>
        <a:ext cx="1581451" cy="2783785"/>
      </dsp:txXfrm>
    </dsp:sp>
    <dsp:sp modelId="{CDCFA07B-0F10-49A6-9D0F-AE7F6AA5C85B}">
      <dsp:nvSpPr>
        <dsp:cNvPr id="0" name=""/>
        <dsp:cNvSpPr/>
      </dsp:nvSpPr>
      <dsp:spPr>
        <a:xfrm>
          <a:off x="3759495" y="79556"/>
          <a:ext cx="1581451" cy="513485"/>
        </a:xfrm>
        <a:prstGeom prst="rect">
          <a:avLst/>
        </a:prstGeom>
        <a:gradFill rotWithShape="0">
          <a:gsLst>
            <a:gs pos="0">
              <a:schemeClr val="accent4">
                <a:hueOff val="-431885"/>
                <a:satOff val="-331"/>
                <a:lumOff val="5687"/>
                <a:alphaOff val="0"/>
                <a:tint val="50000"/>
                <a:satMod val="300000"/>
              </a:schemeClr>
            </a:gs>
            <a:gs pos="35000">
              <a:schemeClr val="accent4">
                <a:hueOff val="-431885"/>
                <a:satOff val="-331"/>
                <a:lumOff val="5687"/>
                <a:alphaOff val="0"/>
                <a:tint val="37000"/>
                <a:satMod val="300000"/>
              </a:schemeClr>
            </a:gs>
            <a:gs pos="100000">
              <a:schemeClr val="accent4">
                <a:hueOff val="-431885"/>
                <a:satOff val="-331"/>
                <a:lumOff val="5687"/>
                <a:alphaOff val="0"/>
                <a:tint val="15000"/>
                <a:satMod val="350000"/>
              </a:schemeClr>
            </a:gs>
          </a:gsLst>
          <a:lin ang="16200000" scaled="1"/>
        </a:gradFill>
        <a:ln w="9525" cap="flat" cmpd="sng" algn="ctr">
          <a:solidFill>
            <a:schemeClr val="accent4">
              <a:hueOff val="-431885"/>
              <a:satOff val="-331"/>
              <a:lumOff val="5687"/>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zh-CN" altLang="en-US" sz="1800" b="1" i="0" kern="1200" dirty="0"/>
            <a:t>角色与职责</a:t>
          </a:r>
          <a:endParaRPr lang="zh-CN" altLang="en-US" sz="1800" kern="1200" dirty="0"/>
        </a:p>
      </dsp:txBody>
      <dsp:txXfrm>
        <a:off x="3759495" y="79556"/>
        <a:ext cx="1581451" cy="513485"/>
      </dsp:txXfrm>
    </dsp:sp>
    <dsp:sp modelId="{ED6B43E1-A142-48EA-A499-BA1DE8405B06}">
      <dsp:nvSpPr>
        <dsp:cNvPr id="0" name=""/>
        <dsp:cNvSpPr/>
      </dsp:nvSpPr>
      <dsp:spPr>
        <a:xfrm>
          <a:off x="3759495" y="593041"/>
          <a:ext cx="1581451" cy="2783785"/>
        </a:xfrm>
        <a:prstGeom prst="rect">
          <a:avLst/>
        </a:prstGeom>
        <a:solidFill>
          <a:schemeClr val="accent4">
            <a:tint val="40000"/>
            <a:alpha val="90000"/>
            <a:hueOff val="-547773"/>
            <a:satOff val="7837"/>
            <a:lumOff val="1194"/>
            <a:alphaOff val="0"/>
          </a:schemeClr>
        </a:solidFill>
        <a:ln w="9525" cap="flat" cmpd="sng" algn="ctr">
          <a:solidFill>
            <a:schemeClr val="accent4">
              <a:tint val="40000"/>
              <a:alpha val="90000"/>
              <a:hueOff val="-547773"/>
              <a:satOff val="7837"/>
              <a:lumOff val="1194"/>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zh-CN" altLang="en-US" sz="1500" b="0" i="0" kern="1200" dirty="0"/>
            <a:t>确定每项风险管理活动的领导者、支持者和团队成员，并明确他们的职责</a:t>
          </a:r>
          <a:endParaRPr lang="zh-CN" altLang="en-US" sz="1500" kern="1200" dirty="0"/>
        </a:p>
      </dsp:txBody>
      <dsp:txXfrm>
        <a:off x="3759495" y="593041"/>
        <a:ext cx="1581451" cy="2783785"/>
      </dsp:txXfrm>
    </dsp:sp>
    <dsp:sp modelId="{8827F3CE-96BC-41BF-9D21-1885ACF23A60}">
      <dsp:nvSpPr>
        <dsp:cNvPr id="0" name=""/>
        <dsp:cNvSpPr/>
      </dsp:nvSpPr>
      <dsp:spPr>
        <a:xfrm>
          <a:off x="5562349" y="79556"/>
          <a:ext cx="1581451" cy="513485"/>
        </a:xfrm>
        <a:prstGeom prst="rect">
          <a:avLst/>
        </a:prstGeom>
        <a:gradFill rotWithShape="0">
          <a:gsLst>
            <a:gs pos="0">
              <a:schemeClr val="accent4">
                <a:hueOff val="-647827"/>
                <a:satOff val="-497"/>
                <a:lumOff val="8530"/>
                <a:alphaOff val="0"/>
                <a:tint val="50000"/>
                <a:satMod val="300000"/>
              </a:schemeClr>
            </a:gs>
            <a:gs pos="35000">
              <a:schemeClr val="accent4">
                <a:hueOff val="-647827"/>
                <a:satOff val="-497"/>
                <a:lumOff val="8530"/>
                <a:alphaOff val="0"/>
                <a:tint val="37000"/>
                <a:satMod val="300000"/>
              </a:schemeClr>
            </a:gs>
            <a:gs pos="100000">
              <a:schemeClr val="accent4">
                <a:hueOff val="-647827"/>
                <a:satOff val="-497"/>
                <a:lumOff val="8530"/>
                <a:alphaOff val="0"/>
                <a:tint val="15000"/>
                <a:satMod val="350000"/>
              </a:schemeClr>
            </a:gs>
          </a:gsLst>
          <a:lin ang="16200000" scaled="1"/>
        </a:gradFill>
        <a:ln w="9525" cap="flat" cmpd="sng" algn="ctr">
          <a:solidFill>
            <a:schemeClr val="accent4">
              <a:hueOff val="-647827"/>
              <a:satOff val="-497"/>
              <a:lumOff val="853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zh-CN" altLang="en-US" sz="1800" b="1" i="0" kern="1200" dirty="0"/>
            <a:t>资金</a:t>
          </a:r>
          <a:endParaRPr lang="zh-CN" altLang="en-US" sz="1800" kern="1200" dirty="0"/>
        </a:p>
      </dsp:txBody>
      <dsp:txXfrm>
        <a:off x="5562349" y="79556"/>
        <a:ext cx="1581451" cy="513485"/>
      </dsp:txXfrm>
    </dsp:sp>
    <dsp:sp modelId="{66F64CFB-14EF-4424-90C6-F76F29090F26}">
      <dsp:nvSpPr>
        <dsp:cNvPr id="0" name=""/>
        <dsp:cNvSpPr/>
      </dsp:nvSpPr>
      <dsp:spPr>
        <a:xfrm>
          <a:off x="5562349" y="593041"/>
          <a:ext cx="1581451" cy="2783785"/>
        </a:xfrm>
        <a:prstGeom prst="rect">
          <a:avLst/>
        </a:prstGeom>
        <a:solidFill>
          <a:schemeClr val="accent4">
            <a:tint val="40000"/>
            <a:alpha val="90000"/>
            <a:hueOff val="-821659"/>
            <a:satOff val="11756"/>
            <a:lumOff val="1791"/>
            <a:alphaOff val="0"/>
          </a:schemeClr>
        </a:solidFill>
        <a:ln w="9525" cap="flat" cmpd="sng" algn="ctr">
          <a:solidFill>
            <a:schemeClr val="accent4">
              <a:tint val="40000"/>
              <a:alpha val="90000"/>
              <a:hueOff val="-821659"/>
              <a:satOff val="11756"/>
              <a:lumOff val="1791"/>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zh-CN" altLang="en-US" sz="1500" b="0" i="0" kern="1200" dirty="0"/>
            <a:t>确定开展项目风险管理活动所需的资金，并制定应急储备和管理储备的使用方案</a:t>
          </a:r>
          <a:endParaRPr lang="zh-CN" altLang="en-US" sz="1500" kern="1200" dirty="0"/>
        </a:p>
      </dsp:txBody>
      <dsp:txXfrm>
        <a:off x="5562349" y="593041"/>
        <a:ext cx="1581451" cy="2783785"/>
      </dsp:txXfrm>
    </dsp:sp>
    <dsp:sp modelId="{6BF3AAE6-B906-4246-A807-5167CA267FB2}">
      <dsp:nvSpPr>
        <dsp:cNvPr id="0" name=""/>
        <dsp:cNvSpPr/>
      </dsp:nvSpPr>
      <dsp:spPr>
        <a:xfrm>
          <a:off x="7365204" y="79556"/>
          <a:ext cx="1581451" cy="513485"/>
        </a:xfrm>
        <a:prstGeom prst="rect">
          <a:avLst/>
        </a:prstGeom>
        <a:gradFill rotWithShape="0">
          <a:gsLst>
            <a:gs pos="0">
              <a:schemeClr val="accent4">
                <a:hueOff val="-863770"/>
                <a:satOff val="-662"/>
                <a:lumOff val="11373"/>
                <a:alphaOff val="0"/>
                <a:tint val="50000"/>
                <a:satMod val="300000"/>
              </a:schemeClr>
            </a:gs>
            <a:gs pos="35000">
              <a:schemeClr val="accent4">
                <a:hueOff val="-863770"/>
                <a:satOff val="-662"/>
                <a:lumOff val="11373"/>
                <a:alphaOff val="0"/>
                <a:tint val="37000"/>
                <a:satMod val="300000"/>
              </a:schemeClr>
            </a:gs>
            <a:gs pos="100000">
              <a:schemeClr val="accent4">
                <a:hueOff val="-863770"/>
                <a:satOff val="-662"/>
                <a:lumOff val="11373"/>
                <a:alphaOff val="0"/>
                <a:tint val="15000"/>
                <a:satMod val="350000"/>
              </a:schemeClr>
            </a:gs>
          </a:gsLst>
          <a:lin ang="16200000" scaled="1"/>
        </a:gradFill>
        <a:ln w="9525" cap="flat" cmpd="sng" algn="ctr">
          <a:solidFill>
            <a:schemeClr val="accent4">
              <a:hueOff val="-863770"/>
              <a:satOff val="-662"/>
              <a:lumOff val="11373"/>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zh-CN" altLang="en-US" sz="1800" b="1" i="0" kern="1200" dirty="0"/>
            <a:t>时间安排</a:t>
          </a:r>
          <a:endParaRPr lang="zh-CN" altLang="en-US" sz="1800" kern="1200" dirty="0"/>
        </a:p>
      </dsp:txBody>
      <dsp:txXfrm>
        <a:off x="7365204" y="79556"/>
        <a:ext cx="1581451" cy="513485"/>
      </dsp:txXfrm>
    </dsp:sp>
    <dsp:sp modelId="{5831F78F-71ED-4424-AD96-490630B46D04}">
      <dsp:nvSpPr>
        <dsp:cNvPr id="0" name=""/>
        <dsp:cNvSpPr/>
      </dsp:nvSpPr>
      <dsp:spPr>
        <a:xfrm>
          <a:off x="7365204" y="593041"/>
          <a:ext cx="1581451" cy="2783785"/>
        </a:xfrm>
        <a:prstGeom prst="rect">
          <a:avLst/>
        </a:prstGeom>
        <a:solidFill>
          <a:schemeClr val="accent4">
            <a:tint val="40000"/>
            <a:alpha val="90000"/>
            <a:hueOff val="-1095546"/>
            <a:satOff val="15675"/>
            <a:lumOff val="2388"/>
            <a:alphaOff val="0"/>
          </a:schemeClr>
        </a:solidFill>
        <a:ln w="9525" cap="flat" cmpd="sng" algn="ctr">
          <a:solidFill>
            <a:schemeClr val="accent4">
              <a:tint val="40000"/>
              <a:alpha val="90000"/>
              <a:hueOff val="-1095546"/>
              <a:satOff val="15675"/>
              <a:lumOff val="2388"/>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zh-CN" altLang="en-US" sz="1500" b="0" i="0" kern="1200" dirty="0"/>
            <a:t>确定在项目生命周期中实施项目风险管理过程的时间和频率，确定风险管理活动并将其纳入项目进度计划</a:t>
          </a:r>
          <a:br>
            <a:rPr lang="zh-CN" altLang="en-US" sz="1500" kern="1200" dirty="0"/>
          </a:br>
          <a:endParaRPr lang="zh-CN" altLang="en-US" sz="1500" kern="1200" dirty="0"/>
        </a:p>
      </dsp:txBody>
      <dsp:txXfrm>
        <a:off x="7365204" y="593041"/>
        <a:ext cx="1581451" cy="2783785"/>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909D88-C0D2-474B-BB1E-4016F92D146A}">
      <dsp:nvSpPr>
        <dsp:cNvPr id="0" name=""/>
        <dsp:cNvSpPr/>
      </dsp:nvSpPr>
      <dsp:spPr>
        <a:xfrm>
          <a:off x="2410" y="20377"/>
          <a:ext cx="2014742" cy="805897"/>
        </a:xfrm>
        <a:prstGeom prst="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w="9525" cap="flat" cmpd="sng" algn="ctr">
          <a:solidFill>
            <a:schemeClr val="accent4">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zh-CN" altLang="en-US" sz="1800" b="1" i="0" kern="1200" dirty="0"/>
            <a:t>风险类别</a:t>
          </a:r>
          <a:endParaRPr lang="zh-CN" altLang="en-US" sz="2000" kern="1200" dirty="0"/>
        </a:p>
      </dsp:txBody>
      <dsp:txXfrm>
        <a:off x="2410" y="20377"/>
        <a:ext cx="2014742" cy="805897"/>
      </dsp:txXfrm>
    </dsp:sp>
    <dsp:sp modelId="{952F743B-572D-4DF3-963A-79F22D4C25C2}">
      <dsp:nvSpPr>
        <dsp:cNvPr id="0" name=""/>
        <dsp:cNvSpPr/>
      </dsp:nvSpPr>
      <dsp:spPr>
        <a:xfrm>
          <a:off x="2410" y="826274"/>
          <a:ext cx="2014742" cy="2723040"/>
        </a:xfrm>
        <a:prstGeom prst="rect">
          <a:avLst/>
        </a:prstGeom>
        <a:solidFill>
          <a:schemeClr val="accent4">
            <a:tint val="40000"/>
            <a:alpha val="90000"/>
            <a:hueOff val="0"/>
            <a:satOff val="0"/>
            <a:lumOff val="0"/>
            <a:alphaOff val="0"/>
          </a:schemeClr>
        </a:solidFill>
        <a:ln w="9525" cap="flat" cmpd="sng" algn="ctr">
          <a:solidFill>
            <a:schemeClr val="accent4">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zh-CN" altLang="en-US" sz="1600" b="0" i="0" kern="1200" dirty="0"/>
            <a:t>确定对单个项目风险进行分类的方式</a:t>
          </a:r>
          <a:endParaRPr lang="zh-CN" altLang="en-US" sz="1600" kern="1200" dirty="0"/>
        </a:p>
      </dsp:txBody>
      <dsp:txXfrm>
        <a:off x="2410" y="826274"/>
        <a:ext cx="2014742" cy="2723040"/>
      </dsp:txXfrm>
    </dsp:sp>
    <dsp:sp modelId="{35E27E9C-063D-44CB-AC60-4DDD4ADD61DA}">
      <dsp:nvSpPr>
        <dsp:cNvPr id="0" name=""/>
        <dsp:cNvSpPr/>
      </dsp:nvSpPr>
      <dsp:spPr>
        <a:xfrm>
          <a:off x="2299217" y="20377"/>
          <a:ext cx="2014742" cy="805897"/>
        </a:xfrm>
        <a:prstGeom prst="rect">
          <a:avLst/>
        </a:prstGeom>
        <a:gradFill rotWithShape="0">
          <a:gsLst>
            <a:gs pos="0">
              <a:schemeClr val="accent4">
                <a:hueOff val="-287923"/>
                <a:satOff val="-221"/>
                <a:lumOff val="3791"/>
                <a:alphaOff val="0"/>
                <a:tint val="50000"/>
                <a:satMod val="300000"/>
              </a:schemeClr>
            </a:gs>
            <a:gs pos="35000">
              <a:schemeClr val="accent4">
                <a:hueOff val="-287923"/>
                <a:satOff val="-221"/>
                <a:lumOff val="3791"/>
                <a:alphaOff val="0"/>
                <a:tint val="37000"/>
                <a:satMod val="300000"/>
              </a:schemeClr>
            </a:gs>
            <a:gs pos="100000">
              <a:schemeClr val="accent4">
                <a:hueOff val="-287923"/>
                <a:satOff val="-221"/>
                <a:lumOff val="3791"/>
                <a:alphaOff val="0"/>
                <a:tint val="15000"/>
                <a:satMod val="350000"/>
              </a:schemeClr>
            </a:gs>
          </a:gsLst>
          <a:lin ang="16200000" scaled="1"/>
        </a:gradFill>
        <a:ln w="9525" cap="flat" cmpd="sng" algn="ctr">
          <a:solidFill>
            <a:schemeClr val="accent4">
              <a:hueOff val="-287923"/>
              <a:satOff val="-221"/>
              <a:lumOff val="3791"/>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zh-CN" altLang="en-US" sz="1800" b="1" i="0" kern="1200" dirty="0"/>
            <a:t>相关方风险偏好</a:t>
          </a:r>
          <a:endParaRPr lang="zh-CN" altLang="en-US" sz="1800" kern="1200" dirty="0"/>
        </a:p>
      </dsp:txBody>
      <dsp:txXfrm>
        <a:off x="2299217" y="20377"/>
        <a:ext cx="2014742" cy="805897"/>
      </dsp:txXfrm>
    </dsp:sp>
    <dsp:sp modelId="{CCB167CC-1F5F-4536-B539-244D7853AEA5}">
      <dsp:nvSpPr>
        <dsp:cNvPr id="0" name=""/>
        <dsp:cNvSpPr/>
      </dsp:nvSpPr>
      <dsp:spPr>
        <a:xfrm>
          <a:off x="2299217" y="826274"/>
          <a:ext cx="2014742" cy="2723040"/>
        </a:xfrm>
        <a:prstGeom prst="rect">
          <a:avLst/>
        </a:prstGeom>
        <a:solidFill>
          <a:schemeClr val="accent4">
            <a:tint val="40000"/>
            <a:alpha val="90000"/>
            <a:hueOff val="-365182"/>
            <a:satOff val="5225"/>
            <a:lumOff val="796"/>
            <a:alphaOff val="0"/>
          </a:schemeClr>
        </a:solidFill>
        <a:ln w="9525" cap="flat" cmpd="sng" algn="ctr">
          <a:solidFill>
            <a:schemeClr val="accent4">
              <a:tint val="40000"/>
              <a:alpha val="90000"/>
              <a:hueOff val="-365182"/>
              <a:satOff val="5225"/>
              <a:lumOff val="796"/>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zh-CN" altLang="en-US" sz="1600" b="0" i="0" kern="1200" dirty="0"/>
            <a:t>记录项目关键相关方的风险偏好</a:t>
          </a:r>
          <a:endParaRPr lang="zh-CN" altLang="en-US" sz="1600" kern="1200" dirty="0"/>
        </a:p>
      </dsp:txBody>
      <dsp:txXfrm>
        <a:off x="2299217" y="826274"/>
        <a:ext cx="2014742" cy="2723040"/>
      </dsp:txXfrm>
    </dsp:sp>
    <dsp:sp modelId="{72E83DD4-0E01-4F25-A53B-C354F1197041}">
      <dsp:nvSpPr>
        <dsp:cNvPr id="0" name=""/>
        <dsp:cNvSpPr/>
      </dsp:nvSpPr>
      <dsp:spPr>
        <a:xfrm>
          <a:off x="4596024" y="20377"/>
          <a:ext cx="2123760" cy="805897"/>
        </a:xfrm>
        <a:prstGeom prst="rect">
          <a:avLst/>
        </a:prstGeom>
        <a:gradFill rotWithShape="0">
          <a:gsLst>
            <a:gs pos="0">
              <a:schemeClr val="accent4">
                <a:hueOff val="-575847"/>
                <a:satOff val="-441"/>
                <a:lumOff val="7582"/>
                <a:alphaOff val="0"/>
                <a:tint val="50000"/>
                <a:satMod val="300000"/>
              </a:schemeClr>
            </a:gs>
            <a:gs pos="35000">
              <a:schemeClr val="accent4">
                <a:hueOff val="-575847"/>
                <a:satOff val="-441"/>
                <a:lumOff val="7582"/>
                <a:alphaOff val="0"/>
                <a:tint val="37000"/>
                <a:satMod val="300000"/>
              </a:schemeClr>
            </a:gs>
            <a:gs pos="100000">
              <a:schemeClr val="accent4">
                <a:hueOff val="-575847"/>
                <a:satOff val="-441"/>
                <a:lumOff val="7582"/>
                <a:alphaOff val="0"/>
                <a:tint val="15000"/>
                <a:satMod val="350000"/>
              </a:schemeClr>
            </a:gs>
          </a:gsLst>
          <a:lin ang="16200000" scaled="1"/>
        </a:gradFill>
        <a:ln w="9525" cap="flat" cmpd="sng" algn="ctr">
          <a:solidFill>
            <a:schemeClr val="accent4">
              <a:hueOff val="-575847"/>
              <a:satOff val="-441"/>
              <a:lumOff val="7582"/>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zh-CN" altLang="en-US" sz="1600" b="1" i="0" kern="1200" dirty="0">
              <a:solidFill>
                <a:srgbClr val="C00000"/>
              </a:solidFill>
            </a:rPr>
            <a:t>风险概率和影响定义</a:t>
          </a:r>
          <a:endParaRPr lang="zh-CN" altLang="en-US" sz="1600" kern="1200" dirty="0">
            <a:solidFill>
              <a:srgbClr val="C00000"/>
            </a:solidFill>
          </a:endParaRPr>
        </a:p>
      </dsp:txBody>
      <dsp:txXfrm>
        <a:off x="4596024" y="20377"/>
        <a:ext cx="2123760" cy="805897"/>
      </dsp:txXfrm>
    </dsp:sp>
    <dsp:sp modelId="{A3D08144-24BD-43E2-9743-AC1260C2E2F1}">
      <dsp:nvSpPr>
        <dsp:cNvPr id="0" name=""/>
        <dsp:cNvSpPr/>
      </dsp:nvSpPr>
      <dsp:spPr>
        <a:xfrm>
          <a:off x="4596024" y="826274"/>
          <a:ext cx="2123760" cy="2723040"/>
        </a:xfrm>
        <a:prstGeom prst="rect">
          <a:avLst/>
        </a:prstGeom>
        <a:solidFill>
          <a:schemeClr val="accent4">
            <a:tint val="40000"/>
            <a:alpha val="90000"/>
            <a:hueOff val="-730364"/>
            <a:satOff val="10450"/>
            <a:lumOff val="1592"/>
            <a:alphaOff val="0"/>
          </a:schemeClr>
        </a:solidFill>
        <a:ln w="9525" cap="flat" cmpd="sng" algn="ctr">
          <a:solidFill>
            <a:schemeClr val="accent4">
              <a:tint val="40000"/>
              <a:alpha val="90000"/>
              <a:hueOff val="-730364"/>
              <a:satOff val="10450"/>
              <a:lumOff val="1592"/>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zh-CN" altLang="en-US" sz="1600" b="0" i="0" kern="1200" dirty="0"/>
            <a:t>根据具体的项目环境，组织和关键相关方的风险偏好和临界值，来制定风险概率和影响定义</a:t>
          </a:r>
          <a:endParaRPr lang="zh-CN" altLang="en-US" sz="1600" kern="1200" dirty="0"/>
        </a:p>
      </dsp:txBody>
      <dsp:txXfrm>
        <a:off x="4596024" y="826274"/>
        <a:ext cx="2123760" cy="2723040"/>
      </dsp:txXfrm>
    </dsp:sp>
    <dsp:sp modelId="{E3292922-2639-4502-9CDA-2116F0126F36}">
      <dsp:nvSpPr>
        <dsp:cNvPr id="0" name=""/>
        <dsp:cNvSpPr/>
      </dsp:nvSpPr>
      <dsp:spPr>
        <a:xfrm>
          <a:off x="7001848" y="20377"/>
          <a:ext cx="2014742" cy="805897"/>
        </a:xfrm>
        <a:prstGeom prst="rect">
          <a:avLst/>
        </a:prstGeom>
        <a:gradFill rotWithShape="0">
          <a:gsLst>
            <a:gs pos="0">
              <a:schemeClr val="accent4">
                <a:hueOff val="-863770"/>
                <a:satOff val="-662"/>
                <a:lumOff val="11373"/>
                <a:alphaOff val="0"/>
                <a:tint val="50000"/>
                <a:satMod val="300000"/>
              </a:schemeClr>
            </a:gs>
            <a:gs pos="35000">
              <a:schemeClr val="accent4">
                <a:hueOff val="-863770"/>
                <a:satOff val="-662"/>
                <a:lumOff val="11373"/>
                <a:alphaOff val="0"/>
                <a:tint val="37000"/>
                <a:satMod val="300000"/>
              </a:schemeClr>
            </a:gs>
            <a:gs pos="100000">
              <a:schemeClr val="accent4">
                <a:hueOff val="-863770"/>
                <a:satOff val="-662"/>
                <a:lumOff val="11373"/>
                <a:alphaOff val="0"/>
                <a:tint val="15000"/>
                <a:satMod val="350000"/>
              </a:schemeClr>
            </a:gs>
          </a:gsLst>
          <a:lin ang="16200000" scaled="1"/>
        </a:gradFill>
        <a:ln w="9525" cap="flat" cmpd="sng" algn="ctr">
          <a:solidFill>
            <a:schemeClr val="accent4">
              <a:hueOff val="-863770"/>
              <a:satOff val="-662"/>
              <a:lumOff val="11373"/>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zh-CN" altLang="en-US" sz="1800" b="1" i="0" kern="1200" dirty="0">
              <a:solidFill>
                <a:srgbClr val="C00000"/>
              </a:solidFill>
            </a:rPr>
            <a:t>概率和影响矩阵</a:t>
          </a:r>
          <a:endParaRPr lang="zh-CN" altLang="en-US" sz="1800" kern="1200" dirty="0">
            <a:solidFill>
              <a:srgbClr val="C00000"/>
            </a:solidFill>
          </a:endParaRPr>
        </a:p>
      </dsp:txBody>
      <dsp:txXfrm>
        <a:off x="7001848" y="20377"/>
        <a:ext cx="2014742" cy="805897"/>
      </dsp:txXfrm>
    </dsp:sp>
    <dsp:sp modelId="{BA8AED73-8AD9-4907-9323-66C63901994B}">
      <dsp:nvSpPr>
        <dsp:cNvPr id="0" name=""/>
        <dsp:cNvSpPr/>
      </dsp:nvSpPr>
      <dsp:spPr>
        <a:xfrm>
          <a:off x="7001848" y="826274"/>
          <a:ext cx="2014742" cy="2723040"/>
        </a:xfrm>
        <a:prstGeom prst="rect">
          <a:avLst/>
        </a:prstGeom>
        <a:solidFill>
          <a:schemeClr val="accent4">
            <a:tint val="40000"/>
            <a:alpha val="90000"/>
            <a:hueOff val="-1095546"/>
            <a:satOff val="15675"/>
            <a:lumOff val="2388"/>
            <a:alphaOff val="0"/>
          </a:schemeClr>
        </a:solidFill>
        <a:ln w="9525" cap="flat" cmpd="sng" algn="ctr">
          <a:solidFill>
            <a:schemeClr val="accent4">
              <a:tint val="40000"/>
              <a:alpha val="90000"/>
              <a:hueOff val="-1095546"/>
              <a:satOff val="15675"/>
              <a:lumOff val="2388"/>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zh-CN" altLang="en-US" sz="1600" b="0" i="0" kern="1200" dirty="0"/>
            <a:t>组织可在项目开始前确定优先级排序规则，并将其纳入组织过程资产，或者也可为具体项目量身定制优先级排序规则</a:t>
          </a:r>
          <a:endParaRPr lang="zh-CN" altLang="en-US" sz="1600" kern="1200" dirty="0"/>
        </a:p>
      </dsp:txBody>
      <dsp:txXfrm>
        <a:off x="7001848" y="826274"/>
        <a:ext cx="2014742" cy="2723040"/>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B55246-A2BB-4A76-AF43-3BE3ACB30BA2}">
      <dsp:nvSpPr>
        <dsp:cNvPr id="0" name=""/>
        <dsp:cNvSpPr/>
      </dsp:nvSpPr>
      <dsp:spPr>
        <a:xfrm>
          <a:off x="896705" y="358139"/>
          <a:ext cx="4456848" cy="4456848"/>
        </a:xfrm>
        <a:prstGeom prst="pie">
          <a:avLst>
            <a:gd name="adj1" fmla="val 16200000"/>
            <a:gd name="adj2" fmla="val 1800000"/>
          </a:avLst>
        </a:prstGeom>
        <a:solidFill>
          <a:schemeClr val="accent5">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solidFill>
                <a:srgbClr val="FFFF00"/>
              </a:solidFill>
              <a:latin typeface="Times New Roman" panose="02020603050405020304" pitchFamily="18" charset="0"/>
              <a:cs typeface="Times New Roman" panose="02020603050405020304" pitchFamily="18" charset="0"/>
            </a:rPr>
            <a:t>风险管理团队、</a:t>
          </a:r>
          <a:endParaRPr lang="en-US" altLang="zh-CN" sz="1800" b="1" kern="1200" dirty="0">
            <a:solidFill>
              <a:srgbClr val="FFFF00"/>
            </a:solidFill>
            <a:latin typeface="Times New Roman" panose="02020603050405020304" pitchFamily="18" charset="0"/>
            <a:cs typeface="Times New Roman" panose="02020603050405020304" pitchFamily="18" charset="0"/>
          </a:endParaRPr>
        </a:p>
        <a:p>
          <a:pPr marL="0" lvl="0" indent="0" algn="ctr" defTabSz="800100">
            <a:lnSpc>
              <a:spcPct val="90000"/>
            </a:lnSpc>
            <a:spcBef>
              <a:spcPct val="0"/>
            </a:spcBef>
            <a:spcAft>
              <a:spcPct val="35000"/>
            </a:spcAft>
            <a:buNone/>
          </a:pPr>
          <a:r>
            <a:rPr lang="zh-CN" altLang="en-US" sz="1800" b="1" kern="1200" dirty="0">
              <a:solidFill>
                <a:srgbClr val="FFFF00"/>
              </a:solidFill>
              <a:latin typeface="Times New Roman" panose="02020603050405020304" pitchFamily="18" charset="0"/>
              <a:cs typeface="Times New Roman" panose="02020603050405020304" pitchFamily="18" charset="0"/>
            </a:rPr>
            <a:t>风险管理专家</a:t>
          </a:r>
          <a:endParaRPr lang="zh-CN" altLang="en-US" sz="1800" kern="1200" dirty="0">
            <a:solidFill>
              <a:srgbClr val="FFFF00"/>
            </a:solidFill>
          </a:endParaRPr>
        </a:p>
      </dsp:txBody>
      <dsp:txXfrm>
        <a:off x="3319851" y="1180534"/>
        <a:ext cx="1512145" cy="1485616"/>
      </dsp:txXfrm>
    </dsp:sp>
    <dsp:sp modelId="{1AFCEFEA-69B7-43DC-9F0F-97E0F9075970}">
      <dsp:nvSpPr>
        <dsp:cNvPr id="0" name=""/>
        <dsp:cNvSpPr/>
      </dsp:nvSpPr>
      <dsp:spPr>
        <a:xfrm>
          <a:off x="666965" y="490783"/>
          <a:ext cx="4456848" cy="4456848"/>
        </a:xfrm>
        <a:prstGeom prst="pie">
          <a:avLst>
            <a:gd name="adj1" fmla="val 1800000"/>
            <a:gd name="adj2" fmla="val 9000000"/>
          </a:avLst>
        </a:prstGeom>
        <a:solidFill>
          <a:schemeClr val="accent5">
            <a:hueOff val="444475"/>
            <a:satOff val="-6384"/>
            <a:lumOff val="5196"/>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latin typeface="Times New Roman" panose="02020603050405020304" pitchFamily="18" charset="0"/>
              <a:cs typeface="Times New Roman" panose="02020603050405020304" pitchFamily="18" charset="0"/>
            </a:rPr>
            <a:t>客户、最终用户、其他干系人</a:t>
          </a:r>
          <a:endParaRPr lang="zh-CN" altLang="en-US" sz="1800" kern="1200" dirty="0"/>
        </a:p>
      </dsp:txBody>
      <dsp:txXfrm>
        <a:off x="1887292" y="3302843"/>
        <a:ext cx="2016193" cy="1379500"/>
      </dsp:txXfrm>
    </dsp:sp>
    <dsp:sp modelId="{84A409CE-A4B5-4F14-BA45-096F71FBF3BB}">
      <dsp:nvSpPr>
        <dsp:cNvPr id="0" name=""/>
        <dsp:cNvSpPr/>
      </dsp:nvSpPr>
      <dsp:spPr>
        <a:xfrm>
          <a:off x="666965" y="490783"/>
          <a:ext cx="4456848" cy="4456848"/>
        </a:xfrm>
        <a:prstGeom prst="pie">
          <a:avLst>
            <a:gd name="adj1" fmla="val 9000000"/>
            <a:gd name="adj2" fmla="val 16200000"/>
          </a:avLst>
        </a:prstGeom>
        <a:solidFill>
          <a:schemeClr val="accent5">
            <a:hueOff val="888951"/>
            <a:satOff val="-12769"/>
            <a:lumOff val="10392"/>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latin typeface="Times New Roman" panose="02020603050405020304" pitchFamily="18" charset="0"/>
              <a:cs typeface="Times New Roman" panose="02020603050405020304" pitchFamily="18" charset="0"/>
            </a:rPr>
            <a:t>项目经理、项目团队成员</a:t>
          </a:r>
          <a:endParaRPr lang="zh-CN" altLang="en-US" sz="1800" kern="1200" dirty="0"/>
        </a:p>
      </dsp:txBody>
      <dsp:txXfrm>
        <a:off x="1144484" y="1366236"/>
        <a:ext cx="1512145" cy="1485616"/>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457EA7-CB6D-4C42-8647-0B2810702F3E}">
      <dsp:nvSpPr>
        <dsp:cNvPr id="0" name=""/>
        <dsp:cNvSpPr/>
      </dsp:nvSpPr>
      <dsp:spPr>
        <a:xfrm>
          <a:off x="6921" y="0"/>
          <a:ext cx="2564750" cy="2057097"/>
        </a:xfrm>
        <a:prstGeom prst="roundRect">
          <a:avLst>
            <a:gd name="adj" fmla="val 10000"/>
          </a:avLst>
        </a:prstGeom>
        <a:solidFill>
          <a:schemeClr val="accent3">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solidFill>
                <a:srgbClr val="FFFF00"/>
              </a:solidFill>
            </a:rPr>
            <a:t>输入</a:t>
          </a:r>
          <a:endParaRPr lang="en-US" altLang="zh-CN" sz="1800" b="1" kern="1200" dirty="0">
            <a:solidFill>
              <a:srgbClr val="FFFF00"/>
            </a:solidFill>
          </a:endParaRPr>
        </a:p>
        <a:p>
          <a:pPr marL="0" lvl="0" indent="0" algn="l" defTabSz="800100">
            <a:lnSpc>
              <a:spcPct val="90000"/>
            </a:lnSpc>
            <a:spcBef>
              <a:spcPct val="0"/>
            </a:spcBef>
            <a:spcAft>
              <a:spcPct val="35000"/>
            </a:spcAft>
            <a:buNone/>
          </a:pPr>
          <a:r>
            <a:rPr lang="en-US" altLang="zh-CN" sz="1800" kern="1200" dirty="0"/>
            <a:t>1. </a:t>
          </a:r>
          <a:r>
            <a:rPr lang="zh-CN" altLang="en-US" sz="1800" kern="1200" dirty="0"/>
            <a:t>风险管理计划</a:t>
          </a:r>
          <a:endParaRPr lang="en-US" altLang="zh-CN" sz="1800" kern="1200" dirty="0"/>
        </a:p>
        <a:p>
          <a:pPr marL="0" lvl="0" indent="0" algn="l" defTabSz="800100">
            <a:lnSpc>
              <a:spcPct val="90000"/>
            </a:lnSpc>
            <a:spcBef>
              <a:spcPct val="0"/>
            </a:spcBef>
            <a:spcAft>
              <a:spcPct val="35000"/>
            </a:spcAft>
            <a:buNone/>
          </a:pPr>
          <a:r>
            <a:rPr lang="en-US" altLang="zh-CN" sz="1800" kern="1200" dirty="0"/>
            <a:t>2. </a:t>
          </a:r>
          <a:r>
            <a:rPr lang="zh-CN" altLang="en-US" sz="1800" kern="1200" dirty="0"/>
            <a:t>范围、进度、成本、人力资源、采购等领域内的相关项目文件</a:t>
          </a:r>
          <a:endParaRPr lang="en-US" altLang="zh-CN" sz="1800" kern="1200" dirty="0"/>
        </a:p>
      </dsp:txBody>
      <dsp:txXfrm>
        <a:off x="67171" y="60250"/>
        <a:ext cx="2444250" cy="1936597"/>
      </dsp:txXfrm>
    </dsp:sp>
    <dsp:sp modelId="{14652B25-4626-446B-9772-CF707F7DD993}">
      <dsp:nvSpPr>
        <dsp:cNvPr id="0" name=""/>
        <dsp:cNvSpPr/>
      </dsp:nvSpPr>
      <dsp:spPr>
        <a:xfrm>
          <a:off x="2782786" y="766766"/>
          <a:ext cx="447563" cy="523564"/>
        </a:xfrm>
        <a:prstGeom prst="rightArrow">
          <a:avLst>
            <a:gd name="adj1" fmla="val 60000"/>
            <a:gd name="adj2" fmla="val 50000"/>
          </a:avLst>
        </a:prstGeom>
        <a:solidFill>
          <a:schemeClr val="accent3">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dirty="0"/>
        </a:p>
      </dsp:txBody>
      <dsp:txXfrm>
        <a:off x="2782786" y="871479"/>
        <a:ext cx="313294" cy="314138"/>
      </dsp:txXfrm>
    </dsp:sp>
    <dsp:sp modelId="{C8D7C99F-054B-458A-BA78-5C1A22ACEBC6}">
      <dsp:nvSpPr>
        <dsp:cNvPr id="0" name=""/>
        <dsp:cNvSpPr/>
      </dsp:nvSpPr>
      <dsp:spPr>
        <a:xfrm>
          <a:off x="3416131" y="0"/>
          <a:ext cx="2435717" cy="2057097"/>
        </a:xfrm>
        <a:prstGeom prst="roundRect">
          <a:avLst>
            <a:gd name="adj" fmla="val 10000"/>
          </a:avLst>
        </a:prstGeom>
        <a:solidFill>
          <a:schemeClr val="accent3">
            <a:shade val="80000"/>
            <a:hueOff val="-208630"/>
            <a:satOff val="-20103"/>
            <a:lumOff val="1922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100000"/>
            </a:lnSpc>
            <a:spcBef>
              <a:spcPct val="0"/>
            </a:spcBef>
            <a:spcAft>
              <a:spcPts val="0"/>
            </a:spcAft>
            <a:buNone/>
          </a:pPr>
          <a:r>
            <a:rPr lang="zh-CN" altLang="en-US" sz="2000" b="1" kern="1200" dirty="0">
              <a:solidFill>
                <a:srgbClr val="FFFF00"/>
              </a:solidFill>
            </a:rPr>
            <a:t>工具与技术</a:t>
          </a:r>
          <a:endParaRPr lang="en-US" altLang="zh-CN" sz="2000" b="1" kern="1200" dirty="0">
            <a:solidFill>
              <a:srgbClr val="FFFF00"/>
            </a:solidFill>
          </a:endParaRPr>
        </a:p>
        <a:p>
          <a:pPr marL="0" lvl="0" indent="0" defTabSz="889000">
            <a:lnSpc>
              <a:spcPct val="100000"/>
            </a:lnSpc>
            <a:spcBef>
              <a:spcPct val="0"/>
            </a:spcBef>
            <a:spcAft>
              <a:spcPts val="0"/>
            </a:spcAft>
            <a:buNone/>
          </a:pPr>
          <a:r>
            <a:rPr lang="en-US" altLang="zh-CN" sz="2000" b="0" kern="1200" dirty="0"/>
            <a:t>1. </a:t>
          </a:r>
          <a:r>
            <a:rPr lang="zh-CN" altLang="zh-CN" sz="2000" b="0" kern="1200" dirty="0"/>
            <a:t>专家判断</a:t>
          </a:r>
          <a:endParaRPr lang="en-US" altLang="zh-CN" sz="2000" b="0" kern="1200" dirty="0"/>
        </a:p>
        <a:p>
          <a:pPr marL="0" lvl="0" indent="0" defTabSz="889000">
            <a:lnSpc>
              <a:spcPct val="100000"/>
            </a:lnSpc>
            <a:spcBef>
              <a:spcPct val="0"/>
            </a:spcBef>
            <a:spcAft>
              <a:spcPts val="0"/>
            </a:spcAft>
            <a:buNone/>
          </a:pPr>
          <a:r>
            <a:rPr lang="en-US" altLang="zh-CN" sz="2000" b="0" kern="1200" dirty="0"/>
            <a:t>2. </a:t>
          </a:r>
          <a:r>
            <a:rPr lang="zh-CN" altLang="en-US" sz="2000" b="0" kern="1200" dirty="0"/>
            <a:t>会议</a:t>
          </a:r>
          <a:endParaRPr lang="en-US" altLang="zh-CN" sz="2000" b="0" kern="1200" dirty="0"/>
        </a:p>
        <a:p>
          <a:pPr marL="0" lvl="0" indent="0" defTabSz="889000">
            <a:lnSpc>
              <a:spcPct val="100000"/>
            </a:lnSpc>
            <a:spcBef>
              <a:spcPct val="0"/>
            </a:spcBef>
            <a:spcAft>
              <a:spcPts val="0"/>
            </a:spcAft>
            <a:buNone/>
          </a:pPr>
          <a:r>
            <a:rPr lang="en-US" altLang="zh-CN" sz="2000" b="0" kern="1200" dirty="0">
              <a:solidFill>
                <a:schemeClr val="bg1"/>
              </a:solidFill>
            </a:rPr>
            <a:t>3. </a:t>
          </a:r>
          <a:r>
            <a:rPr lang="zh-CN" altLang="en-US" sz="2000" b="0" kern="1200" dirty="0">
              <a:solidFill>
                <a:schemeClr val="bg1"/>
              </a:solidFill>
            </a:rPr>
            <a:t>其他</a:t>
          </a:r>
        </a:p>
      </dsp:txBody>
      <dsp:txXfrm>
        <a:off x="3476381" y="60250"/>
        <a:ext cx="2315217" cy="1936597"/>
      </dsp:txXfrm>
    </dsp:sp>
    <dsp:sp modelId="{464DA894-C465-4F92-9ED2-46AEB669D8E1}">
      <dsp:nvSpPr>
        <dsp:cNvPr id="0" name=""/>
        <dsp:cNvSpPr/>
      </dsp:nvSpPr>
      <dsp:spPr>
        <a:xfrm>
          <a:off x="6062963" y="766766"/>
          <a:ext cx="447563" cy="523564"/>
        </a:xfrm>
        <a:prstGeom prst="rightArrow">
          <a:avLst>
            <a:gd name="adj1" fmla="val 60000"/>
            <a:gd name="adj2" fmla="val 50000"/>
          </a:avLst>
        </a:prstGeom>
        <a:solidFill>
          <a:schemeClr val="accent3">
            <a:shade val="90000"/>
            <a:hueOff val="-416633"/>
            <a:satOff val="-39672"/>
            <a:lumOff val="3695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6062963" y="871479"/>
        <a:ext cx="313294" cy="314138"/>
      </dsp:txXfrm>
    </dsp:sp>
    <dsp:sp modelId="{642BD169-43AF-4664-BFC7-EF3BDBC7605C}">
      <dsp:nvSpPr>
        <dsp:cNvPr id="0" name=""/>
        <dsp:cNvSpPr/>
      </dsp:nvSpPr>
      <dsp:spPr>
        <a:xfrm>
          <a:off x="6696307" y="0"/>
          <a:ext cx="2111149" cy="2057097"/>
        </a:xfrm>
        <a:prstGeom prst="roundRect">
          <a:avLst>
            <a:gd name="adj" fmla="val 10000"/>
          </a:avLst>
        </a:prstGeom>
        <a:solidFill>
          <a:schemeClr val="accent3">
            <a:shade val="80000"/>
            <a:hueOff val="-417260"/>
            <a:satOff val="-40206"/>
            <a:lumOff val="3845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solidFill>
                <a:srgbClr val="FFFF00"/>
              </a:solidFill>
            </a:rPr>
            <a:t>输出</a:t>
          </a:r>
          <a:endParaRPr lang="en-US" altLang="zh-CN" sz="2000" b="1" kern="1200" dirty="0">
            <a:solidFill>
              <a:srgbClr val="FFFF00"/>
            </a:solidFill>
          </a:endParaRPr>
        </a:p>
        <a:p>
          <a:pPr marL="0" lvl="0" indent="0" algn="ctr" defTabSz="889000">
            <a:lnSpc>
              <a:spcPct val="90000"/>
            </a:lnSpc>
            <a:spcBef>
              <a:spcPct val="0"/>
            </a:spcBef>
            <a:spcAft>
              <a:spcPct val="35000"/>
            </a:spcAft>
            <a:buNone/>
          </a:pPr>
          <a:r>
            <a:rPr lang="zh-CN" altLang="en-US" sz="2000" kern="1200" dirty="0"/>
            <a:t>风险登记册</a:t>
          </a:r>
          <a:endParaRPr lang="en-US" altLang="zh-CN" sz="2000" kern="1200" dirty="0"/>
        </a:p>
        <a:p>
          <a:pPr marL="0" lvl="0" indent="0" algn="ctr" defTabSz="889000">
            <a:lnSpc>
              <a:spcPct val="90000"/>
            </a:lnSpc>
            <a:spcBef>
              <a:spcPct val="0"/>
            </a:spcBef>
            <a:spcAft>
              <a:spcPct val="35000"/>
            </a:spcAft>
            <a:buNone/>
          </a:pPr>
          <a:r>
            <a:rPr lang="zh-CN" altLang="en-US" sz="2000" b="0" kern="1200" dirty="0"/>
            <a:t>（不断更新，渐进明细）</a:t>
          </a:r>
        </a:p>
      </dsp:txBody>
      <dsp:txXfrm>
        <a:off x="6756557" y="60250"/>
        <a:ext cx="1990649" cy="1936597"/>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457EA7-CB6D-4C42-8647-0B2810702F3E}">
      <dsp:nvSpPr>
        <dsp:cNvPr id="0" name=""/>
        <dsp:cNvSpPr/>
      </dsp:nvSpPr>
      <dsp:spPr>
        <a:xfrm>
          <a:off x="6921" y="0"/>
          <a:ext cx="2564750" cy="2057097"/>
        </a:xfrm>
        <a:prstGeom prst="roundRect">
          <a:avLst>
            <a:gd name="adj" fmla="val 10000"/>
          </a:avLst>
        </a:prstGeom>
        <a:solidFill>
          <a:schemeClr val="accent3">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solidFill>
                <a:srgbClr val="FFFF00"/>
              </a:solidFill>
            </a:rPr>
            <a:t>输入</a:t>
          </a:r>
          <a:endParaRPr lang="en-US" altLang="zh-CN" sz="1800" b="1" kern="1200" dirty="0">
            <a:solidFill>
              <a:srgbClr val="FFFF00"/>
            </a:solidFill>
          </a:endParaRPr>
        </a:p>
        <a:p>
          <a:pPr marL="0" lvl="0" indent="0" algn="l" defTabSz="800100">
            <a:lnSpc>
              <a:spcPct val="90000"/>
            </a:lnSpc>
            <a:spcBef>
              <a:spcPct val="0"/>
            </a:spcBef>
            <a:spcAft>
              <a:spcPct val="35000"/>
            </a:spcAft>
            <a:buNone/>
          </a:pPr>
          <a:r>
            <a:rPr lang="en-US" altLang="zh-CN" sz="1800" kern="1200" dirty="0"/>
            <a:t>1. </a:t>
          </a:r>
          <a:r>
            <a:rPr lang="zh-CN" altLang="en-US" sz="1800" kern="1200" dirty="0"/>
            <a:t>风险管理计划</a:t>
          </a:r>
          <a:endParaRPr lang="en-US" altLang="zh-CN" sz="1800" kern="1200" dirty="0"/>
        </a:p>
        <a:p>
          <a:pPr marL="0" lvl="0" indent="0" algn="l" defTabSz="800100">
            <a:lnSpc>
              <a:spcPct val="90000"/>
            </a:lnSpc>
            <a:spcBef>
              <a:spcPct val="0"/>
            </a:spcBef>
            <a:spcAft>
              <a:spcPct val="35000"/>
            </a:spcAft>
            <a:buNone/>
          </a:pPr>
          <a:r>
            <a:rPr lang="en-US" altLang="zh-CN" sz="1800" kern="1200" dirty="0"/>
            <a:t>2. </a:t>
          </a:r>
          <a:r>
            <a:rPr lang="zh-CN" altLang="en-US" sz="1800" kern="1200" dirty="0"/>
            <a:t>范围、进度、成本、人力资源、采购等领域内的相关项目文件</a:t>
          </a:r>
          <a:endParaRPr lang="en-US" altLang="zh-CN" sz="1800" kern="1200" dirty="0"/>
        </a:p>
      </dsp:txBody>
      <dsp:txXfrm>
        <a:off x="67171" y="60250"/>
        <a:ext cx="2444250" cy="1936597"/>
      </dsp:txXfrm>
    </dsp:sp>
    <dsp:sp modelId="{14652B25-4626-446B-9772-CF707F7DD993}">
      <dsp:nvSpPr>
        <dsp:cNvPr id="0" name=""/>
        <dsp:cNvSpPr/>
      </dsp:nvSpPr>
      <dsp:spPr>
        <a:xfrm>
          <a:off x="2782786" y="766766"/>
          <a:ext cx="447563" cy="523564"/>
        </a:xfrm>
        <a:prstGeom prst="rightArrow">
          <a:avLst>
            <a:gd name="adj1" fmla="val 60000"/>
            <a:gd name="adj2" fmla="val 50000"/>
          </a:avLst>
        </a:prstGeom>
        <a:solidFill>
          <a:schemeClr val="accent3">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dirty="0"/>
        </a:p>
      </dsp:txBody>
      <dsp:txXfrm>
        <a:off x="2782786" y="871479"/>
        <a:ext cx="313294" cy="314138"/>
      </dsp:txXfrm>
    </dsp:sp>
    <dsp:sp modelId="{C8D7C99F-054B-458A-BA78-5C1A22ACEBC6}">
      <dsp:nvSpPr>
        <dsp:cNvPr id="0" name=""/>
        <dsp:cNvSpPr/>
      </dsp:nvSpPr>
      <dsp:spPr>
        <a:xfrm>
          <a:off x="3416131" y="0"/>
          <a:ext cx="2435717" cy="2057097"/>
        </a:xfrm>
        <a:prstGeom prst="roundRect">
          <a:avLst>
            <a:gd name="adj" fmla="val 10000"/>
          </a:avLst>
        </a:prstGeom>
        <a:solidFill>
          <a:schemeClr val="accent3">
            <a:shade val="80000"/>
            <a:hueOff val="-208630"/>
            <a:satOff val="-20103"/>
            <a:lumOff val="1922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100000"/>
            </a:lnSpc>
            <a:spcBef>
              <a:spcPct val="0"/>
            </a:spcBef>
            <a:spcAft>
              <a:spcPts val="0"/>
            </a:spcAft>
            <a:buNone/>
          </a:pPr>
          <a:r>
            <a:rPr lang="zh-CN" altLang="en-US" sz="2000" b="1" kern="1200" dirty="0">
              <a:solidFill>
                <a:srgbClr val="FFFF00"/>
              </a:solidFill>
            </a:rPr>
            <a:t>工具与技术</a:t>
          </a:r>
          <a:endParaRPr lang="en-US" altLang="zh-CN" sz="2000" b="1" kern="1200" dirty="0">
            <a:solidFill>
              <a:srgbClr val="FFFF00"/>
            </a:solidFill>
          </a:endParaRPr>
        </a:p>
        <a:p>
          <a:pPr marL="0" lvl="0" indent="0" defTabSz="889000">
            <a:lnSpc>
              <a:spcPct val="100000"/>
            </a:lnSpc>
            <a:spcBef>
              <a:spcPct val="0"/>
            </a:spcBef>
            <a:spcAft>
              <a:spcPts val="0"/>
            </a:spcAft>
            <a:buNone/>
          </a:pPr>
          <a:r>
            <a:rPr lang="en-US" altLang="zh-CN" sz="2000" b="0" kern="1200" dirty="0"/>
            <a:t>1. </a:t>
          </a:r>
          <a:r>
            <a:rPr lang="zh-CN" altLang="zh-CN" sz="2000" b="0" kern="1200" dirty="0"/>
            <a:t>专家判断</a:t>
          </a:r>
          <a:endParaRPr lang="en-US" altLang="zh-CN" sz="2000" b="0" kern="1200" dirty="0"/>
        </a:p>
        <a:p>
          <a:pPr marL="0" lvl="0" indent="0" defTabSz="889000">
            <a:lnSpc>
              <a:spcPct val="100000"/>
            </a:lnSpc>
            <a:spcBef>
              <a:spcPct val="0"/>
            </a:spcBef>
            <a:spcAft>
              <a:spcPts val="0"/>
            </a:spcAft>
            <a:buNone/>
          </a:pPr>
          <a:r>
            <a:rPr lang="en-US" altLang="zh-CN" sz="2000" b="0" kern="1200" dirty="0"/>
            <a:t>2. </a:t>
          </a:r>
          <a:r>
            <a:rPr lang="zh-CN" altLang="en-US" sz="2000" b="0" kern="1200" dirty="0"/>
            <a:t>会议</a:t>
          </a:r>
          <a:endParaRPr lang="en-US" altLang="zh-CN" sz="2000" b="0" kern="1200" dirty="0"/>
        </a:p>
        <a:p>
          <a:pPr marL="0" lvl="0" indent="0" defTabSz="889000">
            <a:lnSpc>
              <a:spcPct val="100000"/>
            </a:lnSpc>
            <a:spcBef>
              <a:spcPct val="0"/>
            </a:spcBef>
            <a:spcAft>
              <a:spcPts val="0"/>
            </a:spcAft>
            <a:buNone/>
          </a:pPr>
          <a:r>
            <a:rPr lang="en-US" altLang="zh-CN" sz="2000" b="0" kern="1200" dirty="0">
              <a:solidFill>
                <a:srgbClr val="FFC000"/>
              </a:solidFill>
            </a:rPr>
            <a:t>3. </a:t>
          </a:r>
          <a:r>
            <a:rPr lang="zh-CN" altLang="en-US" sz="2000" b="0" kern="1200" dirty="0">
              <a:solidFill>
                <a:srgbClr val="FFC000"/>
              </a:solidFill>
            </a:rPr>
            <a:t>其他</a:t>
          </a:r>
        </a:p>
      </dsp:txBody>
      <dsp:txXfrm>
        <a:off x="3476381" y="60250"/>
        <a:ext cx="2315217" cy="1936597"/>
      </dsp:txXfrm>
    </dsp:sp>
    <dsp:sp modelId="{464DA894-C465-4F92-9ED2-46AEB669D8E1}">
      <dsp:nvSpPr>
        <dsp:cNvPr id="0" name=""/>
        <dsp:cNvSpPr/>
      </dsp:nvSpPr>
      <dsp:spPr>
        <a:xfrm>
          <a:off x="6062963" y="766766"/>
          <a:ext cx="447563" cy="523564"/>
        </a:xfrm>
        <a:prstGeom prst="rightArrow">
          <a:avLst>
            <a:gd name="adj1" fmla="val 60000"/>
            <a:gd name="adj2" fmla="val 50000"/>
          </a:avLst>
        </a:prstGeom>
        <a:solidFill>
          <a:schemeClr val="accent3">
            <a:shade val="90000"/>
            <a:hueOff val="-416633"/>
            <a:satOff val="-39672"/>
            <a:lumOff val="3695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6062963" y="871479"/>
        <a:ext cx="313294" cy="314138"/>
      </dsp:txXfrm>
    </dsp:sp>
    <dsp:sp modelId="{642BD169-43AF-4664-BFC7-EF3BDBC7605C}">
      <dsp:nvSpPr>
        <dsp:cNvPr id="0" name=""/>
        <dsp:cNvSpPr/>
      </dsp:nvSpPr>
      <dsp:spPr>
        <a:xfrm>
          <a:off x="6696307" y="0"/>
          <a:ext cx="2111149" cy="2057097"/>
        </a:xfrm>
        <a:prstGeom prst="roundRect">
          <a:avLst>
            <a:gd name="adj" fmla="val 10000"/>
          </a:avLst>
        </a:prstGeom>
        <a:solidFill>
          <a:schemeClr val="accent3">
            <a:shade val="80000"/>
            <a:hueOff val="-417260"/>
            <a:satOff val="-40206"/>
            <a:lumOff val="3845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solidFill>
                <a:srgbClr val="FFFF00"/>
              </a:solidFill>
            </a:rPr>
            <a:t>输出</a:t>
          </a:r>
          <a:endParaRPr lang="en-US" altLang="zh-CN" sz="2000" b="1" kern="1200" dirty="0">
            <a:solidFill>
              <a:srgbClr val="FFFF00"/>
            </a:solidFill>
          </a:endParaRPr>
        </a:p>
        <a:p>
          <a:pPr marL="0" lvl="0" indent="0" algn="ctr" defTabSz="889000">
            <a:lnSpc>
              <a:spcPct val="90000"/>
            </a:lnSpc>
            <a:spcBef>
              <a:spcPct val="0"/>
            </a:spcBef>
            <a:spcAft>
              <a:spcPct val="35000"/>
            </a:spcAft>
            <a:buNone/>
          </a:pPr>
          <a:r>
            <a:rPr lang="zh-CN" altLang="en-US" sz="2000" kern="1200" dirty="0"/>
            <a:t>风险登记册</a:t>
          </a:r>
          <a:endParaRPr lang="en-US" altLang="zh-CN" sz="2000" kern="1200" dirty="0"/>
        </a:p>
        <a:p>
          <a:pPr marL="0" lvl="0" indent="0" algn="ctr" defTabSz="889000">
            <a:lnSpc>
              <a:spcPct val="90000"/>
            </a:lnSpc>
            <a:spcBef>
              <a:spcPct val="0"/>
            </a:spcBef>
            <a:spcAft>
              <a:spcPct val="35000"/>
            </a:spcAft>
            <a:buNone/>
          </a:pPr>
          <a:r>
            <a:rPr lang="zh-CN" altLang="en-US" sz="2000" b="0" kern="1200" dirty="0"/>
            <a:t>（不断更新，渐进明细）</a:t>
          </a:r>
        </a:p>
      </dsp:txBody>
      <dsp:txXfrm>
        <a:off x="6756557" y="60250"/>
        <a:ext cx="1990649" cy="1936597"/>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C6F2FD-B7E1-4EC6-83CA-50A8278B4F54}">
      <dsp:nvSpPr>
        <dsp:cNvPr id="0" name=""/>
        <dsp:cNvSpPr/>
      </dsp:nvSpPr>
      <dsp:spPr>
        <a:xfrm>
          <a:off x="2529" y="64562"/>
          <a:ext cx="2466231" cy="604800"/>
        </a:xfrm>
        <a:prstGeom prst="rect">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85344" rIns="149352" bIns="85344" numCol="1" spcCol="1270" anchor="ctr" anchorCtr="0">
          <a:noAutofit/>
        </a:bodyPr>
        <a:lstStyle/>
        <a:p>
          <a:pPr marL="0" lvl="0" indent="0" algn="ctr" defTabSz="933450">
            <a:lnSpc>
              <a:spcPct val="90000"/>
            </a:lnSpc>
            <a:spcBef>
              <a:spcPct val="0"/>
            </a:spcBef>
            <a:spcAft>
              <a:spcPct val="35000"/>
            </a:spcAft>
            <a:buNone/>
          </a:pPr>
          <a:r>
            <a:rPr lang="zh-CN" altLang="en-US" sz="2100" b="1" kern="1200">
              <a:latin typeface="Times New Roman" panose="02020603050405020304" pitchFamily="18" charset="0"/>
              <a:cs typeface="Times New Roman" panose="02020603050405020304" pitchFamily="18" charset="0"/>
            </a:rPr>
            <a:t>文档审查</a:t>
          </a:r>
          <a:endParaRPr lang="zh-CN" altLang="en-US" sz="2100" kern="1200" dirty="0"/>
        </a:p>
      </dsp:txBody>
      <dsp:txXfrm>
        <a:off x="2529" y="64562"/>
        <a:ext cx="2466231" cy="604800"/>
      </dsp:txXfrm>
    </dsp:sp>
    <dsp:sp modelId="{09A75B60-F355-4988-8982-BAEA453E1F66}">
      <dsp:nvSpPr>
        <dsp:cNvPr id="0" name=""/>
        <dsp:cNvSpPr/>
      </dsp:nvSpPr>
      <dsp:spPr>
        <a:xfrm>
          <a:off x="2529" y="669363"/>
          <a:ext cx="2466231" cy="2882250"/>
        </a:xfrm>
        <a:prstGeom prst="rect">
          <a:avLst/>
        </a:prstGeom>
        <a:solidFill>
          <a:schemeClr val="accent4">
            <a:tint val="40000"/>
            <a:alpha val="90000"/>
            <a:hueOff val="0"/>
            <a:satOff val="0"/>
            <a:lumOff val="0"/>
            <a:alphaOff val="0"/>
          </a:schemeClr>
        </a:solidFill>
        <a:ln w="2540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2014" tIns="112014" rIns="149352" bIns="168021" numCol="1" spcCol="1270" anchor="t" anchorCtr="0">
          <a:noAutofit/>
        </a:bodyPr>
        <a:lstStyle/>
        <a:p>
          <a:pPr marL="228600" lvl="1" indent="-228600" algn="l" defTabSz="933450">
            <a:lnSpc>
              <a:spcPct val="90000"/>
            </a:lnSpc>
            <a:spcBef>
              <a:spcPct val="0"/>
            </a:spcBef>
            <a:spcAft>
              <a:spcPct val="15000"/>
            </a:spcAft>
            <a:buChar char="•"/>
          </a:pPr>
          <a:r>
            <a:rPr lang="zh-CN" altLang="en-US" sz="2100" b="1" kern="1200" dirty="0">
              <a:solidFill>
                <a:srgbClr val="7030A0"/>
              </a:solidFill>
              <a:latin typeface="Times New Roman" panose="02020603050405020304" pitchFamily="18" charset="0"/>
              <a:cs typeface="Times New Roman" panose="02020603050405020304" pitchFamily="18" charset="0"/>
            </a:rPr>
            <a:t>结构化审查项目文档</a:t>
          </a:r>
          <a:endParaRPr lang="zh-CN" altLang="en-US" sz="2100" kern="1200" dirty="0">
            <a:solidFill>
              <a:srgbClr val="7030A0"/>
            </a:solidFill>
          </a:endParaRPr>
        </a:p>
        <a:p>
          <a:pPr marL="228600" lvl="1" indent="-228600" algn="l" defTabSz="933450">
            <a:lnSpc>
              <a:spcPct val="90000"/>
            </a:lnSpc>
            <a:spcBef>
              <a:spcPct val="0"/>
            </a:spcBef>
            <a:spcAft>
              <a:spcPct val="15000"/>
            </a:spcAft>
            <a:buChar char="•"/>
          </a:pPr>
          <a:r>
            <a:rPr lang="zh-CN" altLang="en-US" sz="2100" b="1" kern="1200">
              <a:latin typeface="Times New Roman" panose="02020603050405020304" pitchFamily="18" charset="0"/>
              <a:cs typeface="Times New Roman" panose="02020603050405020304" pitchFamily="18" charset="0"/>
            </a:rPr>
            <a:t>包括各种计划、假设条件、以往的项目文档、协议和其他信息</a:t>
          </a:r>
          <a:endParaRPr lang="zh-CN" altLang="en-US" sz="2100" kern="1200" dirty="0"/>
        </a:p>
      </dsp:txBody>
      <dsp:txXfrm>
        <a:off x="2529" y="669363"/>
        <a:ext cx="2466231" cy="2882250"/>
      </dsp:txXfrm>
    </dsp:sp>
    <dsp:sp modelId="{8A6ADE26-D4FD-4B92-BAAE-BC3FEAD7544E}">
      <dsp:nvSpPr>
        <dsp:cNvPr id="0" name=""/>
        <dsp:cNvSpPr/>
      </dsp:nvSpPr>
      <dsp:spPr>
        <a:xfrm>
          <a:off x="2814033" y="64562"/>
          <a:ext cx="2466231" cy="604800"/>
        </a:xfrm>
        <a:prstGeom prst="rect">
          <a:avLst/>
        </a:prstGeom>
        <a:solidFill>
          <a:schemeClr val="accent4">
            <a:hueOff val="-431885"/>
            <a:satOff val="-331"/>
            <a:lumOff val="5687"/>
            <a:alphaOff val="0"/>
          </a:schemeClr>
        </a:solidFill>
        <a:ln w="25400" cap="flat" cmpd="sng" algn="ctr">
          <a:solidFill>
            <a:schemeClr val="accent4">
              <a:hueOff val="-431885"/>
              <a:satOff val="-331"/>
              <a:lumOff val="568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85344" rIns="149352" bIns="85344" numCol="1" spcCol="1270" anchor="ctr" anchorCtr="0">
          <a:noAutofit/>
        </a:bodyPr>
        <a:lstStyle/>
        <a:p>
          <a:pPr marL="0" lvl="0" indent="0" algn="ctr" defTabSz="933450">
            <a:lnSpc>
              <a:spcPct val="90000"/>
            </a:lnSpc>
            <a:spcBef>
              <a:spcPct val="0"/>
            </a:spcBef>
            <a:spcAft>
              <a:spcPct val="35000"/>
            </a:spcAft>
            <a:buNone/>
          </a:pPr>
          <a:r>
            <a:rPr lang="zh-CN" altLang="en-US" sz="2100" b="1" kern="1200" dirty="0">
              <a:latin typeface="Times New Roman" panose="02020603050405020304" pitchFamily="18" charset="0"/>
              <a:cs typeface="Times New Roman" panose="02020603050405020304" pitchFamily="18" charset="0"/>
            </a:rPr>
            <a:t>数据收集技术</a:t>
          </a:r>
          <a:endParaRPr lang="zh-CN" altLang="en-US" sz="2100" kern="1200" dirty="0"/>
        </a:p>
      </dsp:txBody>
      <dsp:txXfrm>
        <a:off x="2814033" y="64562"/>
        <a:ext cx="2466231" cy="604800"/>
      </dsp:txXfrm>
    </dsp:sp>
    <dsp:sp modelId="{4C8F01F3-F847-4069-B95A-A5B63615F9C8}">
      <dsp:nvSpPr>
        <dsp:cNvPr id="0" name=""/>
        <dsp:cNvSpPr/>
      </dsp:nvSpPr>
      <dsp:spPr>
        <a:xfrm>
          <a:off x="2814033" y="669363"/>
          <a:ext cx="2466231" cy="2882250"/>
        </a:xfrm>
        <a:prstGeom prst="rect">
          <a:avLst/>
        </a:prstGeom>
        <a:solidFill>
          <a:schemeClr val="accent4">
            <a:tint val="40000"/>
            <a:alpha val="90000"/>
            <a:hueOff val="-547773"/>
            <a:satOff val="7837"/>
            <a:lumOff val="1194"/>
            <a:alphaOff val="0"/>
          </a:schemeClr>
        </a:solidFill>
        <a:ln w="25400" cap="flat" cmpd="sng" algn="ctr">
          <a:solidFill>
            <a:schemeClr val="accent4">
              <a:tint val="40000"/>
              <a:alpha val="90000"/>
              <a:hueOff val="-547773"/>
              <a:satOff val="7837"/>
              <a:lumOff val="119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2014" tIns="112014" rIns="149352" bIns="168021" numCol="1" spcCol="1270" anchor="t" anchorCtr="0">
          <a:noAutofit/>
        </a:bodyPr>
        <a:lstStyle/>
        <a:p>
          <a:pPr marL="228600" lvl="1" indent="-228600" algn="l" defTabSz="933450">
            <a:lnSpc>
              <a:spcPct val="90000"/>
            </a:lnSpc>
            <a:spcBef>
              <a:spcPct val="0"/>
            </a:spcBef>
            <a:spcAft>
              <a:spcPct val="15000"/>
            </a:spcAft>
            <a:buChar char="•"/>
          </a:pPr>
          <a:r>
            <a:rPr lang="zh-CN" altLang="en-US" sz="2100" b="1" kern="1200" dirty="0">
              <a:solidFill>
                <a:srgbClr val="7030A0"/>
              </a:solidFill>
              <a:latin typeface="Times New Roman" panose="02020603050405020304" pitchFamily="18" charset="0"/>
              <a:cs typeface="Times New Roman" panose="02020603050405020304" pitchFamily="18" charset="0"/>
            </a:rPr>
            <a:t>访谈、头脑风暴、德尔菲技术等</a:t>
          </a:r>
          <a:endParaRPr lang="zh-CN" altLang="en-US" sz="2100" kern="1200" dirty="0">
            <a:solidFill>
              <a:srgbClr val="7030A0"/>
            </a:solidFill>
          </a:endParaRPr>
        </a:p>
        <a:p>
          <a:pPr marL="228600" lvl="1" indent="-228600" algn="l" defTabSz="933450">
            <a:lnSpc>
              <a:spcPct val="90000"/>
            </a:lnSpc>
            <a:spcBef>
              <a:spcPct val="0"/>
            </a:spcBef>
            <a:spcAft>
              <a:spcPct val="15000"/>
            </a:spcAft>
            <a:buChar char="•"/>
          </a:pPr>
          <a:endParaRPr lang="en-US" altLang="zh-CN" sz="2100" b="1" kern="1200" dirty="0">
            <a:latin typeface="Times New Roman" panose="02020603050405020304" pitchFamily="18" charset="0"/>
            <a:cs typeface="Times New Roman" panose="02020603050405020304" pitchFamily="18" charset="0"/>
          </a:endParaRPr>
        </a:p>
        <a:p>
          <a:pPr marL="228600" lvl="1" indent="-228600" algn="l" defTabSz="933450">
            <a:lnSpc>
              <a:spcPct val="90000"/>
            </a:lnSpc>
            <a:spcBef>
              <a:spcPct val="0"/>
            </a:spcBef>
            <a:spcAft>
              <a:spcPct val="15000"/>
            </a:spcAft>
            <a:buChar char="•"/>
          </a:pPr>
          <a:r>
            <a:rPr lang="zh-CN" altLang="en-US" sz="2100" b="1" kern="1200" dirty="0">
              <a:latin typeface="Times New Roman" panose="02020603050405020304" pitchFamily="18" charset="0"/>
              <a:cs typeface="Times New Roman" panose="02020603050405020304" pitchFamily="18" charset="0"/>
            </a:rPr>
            <a:t>根本原因分析：找到其深层原因并制定预防措施</a:t>
          </a:r>
          <a:endParaRPr lang="en-US" altLang="zh-CN" sz="2100" b="1" kern="1200" dirty="0">
            <a:latin typeface="Times New Roman" panose="02020603050405020304" pitchFamily="18" charset="0"/>
            <a:cs typeface="Times New Roman" panose="02020603050405020304" pitchFamily="18" charset="0"/>
          </a:endParaRPr>
        </a:p>
      </dsp:txBody>
      <dsp:txXfrm>
        <a:off x="2814033" y="669363"/>
        <a:ext cx="2466231" cy="2882250"/>
      </dsp:txXfrm>
    </dsp:sp>
    <dsp:sp modelId="{43AF8623-465A-4D5B-838F-6BFE4252E3E7}">
      <dsp:nvSpPr>
        <dsp:cNvPr id="0" name=""/>
        <dsp:cNvSpPr/>
      </dsp:nvSpPr>
      <dsp:spPr>
        <a:xfrm>
          <a:off x="5625537" y="64562"/>
          <a:ext cx="2466231" cy="604800"/>
        </a:xfrm>
        <a:prstGeom prst="rect">
          <a:avLst/>
        </a:prstGeom>
        <a:solidFill>
          <a:schemeClr val="accent4">
            <a:hueOff val="-863770"/>
            <a:satOff val="-662"/>
            <a:lumOff val="11373"/>
            <a:alphaOff val="0"/>
          </a:schemeClr>
        </a:solidFill>
        <a:ln w="25400" cap="flat" cmpd="sng" algn="ctr">
          <a:solidFill>
            <a:schemeClr val="accent4">
              <a:hueOff val="-863770"/>
              <a:satOff val="-662"/>
              <a:lumOff val="11373"/>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85344" rIns="149352" bIns="85344" numCol="1" spcCol="1270" anchor="ctr" anchorCtr="0">
          <a:noAutofit/>
        </a:bodyPr>
        <a:lstStyle/>
        <a:p>
          <a:pPr marL="0" lvl="0" indent="0" algn="ctr" defTabSz="933450">
            <a:lnSpc>
              <a:spcPct val="90000"/>
            </a:lnSpc>
            <a:spcBef>
              <a:spcPct val="0"/>
            </a:spcBef>
            <a:spcAft>
              <a:spcPct val="35000"/>
            </a:spcAft>
            <a:buNone/>
          </a:pPr>
          <a:r>
            <a:rPr lang="zh-CN" altLang="en-US" sz="2100" b="1" kern="1200" dirty="0">
              <a:latin typeface="Times New Roman" panose="02020603050405020304" pitchFamily="18" charset="0"/>
              <a:cs typeface="Times New Roman" panose="02020603050405020304" pitchFamily="18" charset="0"/>
            </a:rPr>
            <a:t>核对单分析</a:t>
          </a:r>
          <a:endParaRPr lang="zh-CN" altLang="en-US" sz="2100" kern="1200" dirty="0"/>
        </a:p>
      </dsp:txBody>
      <dsp:txXfrm>
        <a:off x="5625537" y="64562"/>
        <a:ext cx="2466231" cy="604800"/>
      </dsp:txXfrm>
    </dsp:sp>
    <dsp:sp modelId="{E8C0F684-98CE-4E32-A629-CF8AB3FE18B0}">
      <dsp:nvSpPr>
        <dsp:cNvPr id="0" name=""/>
        <dsp:cNvSpPr/>
      </dsp:nvSpPr>
      <dsp:spPr>
        <a:xfrm>
          <a:off x="5625537" y="669363"/>
          <a:ext cx="2466231" cy="2882250"/>
        </a:xfrm>
        <a:prstGeom prst="rect">
          <a:avLst/>
        </a:prstGeom>
        <a:solidFill>
          <a:schemeClr val="accent4">
            <a:tint val="40000"/>
            <a:alpha val="90000"/>
            <a:hueOff val="-1095546"/>
            <a:satOff val="15675"/>
            <a:lumOff val="2388"/>
            <a:alphaOff val="0"/>
          </a:schemeClr>
        </a:solidFill>
        <a:ln w="25400" cap="flat" cmpd="sng" algn="ctr">
          <a:solidFill>
            <a:schemeClr val="accent4">
              <a:tint val="40000"/>
              <a:alpha val="90000"/>
              <a:hueOff val="-1095546"/>
              <a:satOff val="15675"/>
              <a:lumOff val="238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2014" tIns="112014" rIns="149352" bIns="168021" numCol="1" spcCol="1270" anchor="t" anchorCtr="0">
          <a:noAutofit/>
        </a:bodyPr>
        <a:lstStyle/>
        <a:p>
          <a:pPr marL="228600" lvl="1" indent="-228600" algn="l" defTabSz="933450">
            <a:lnSpc>
              <a:spcPct val="90000"/>
            </a:lnSpc>
            <a:spcBef>
              <a:spcPct val="0"/>
            </a:spcBef>
            <a:spcAft>
              <a:spcPct val="15000"/>
            </a:spcAft>
            <a:buChar char="•"/>
          </a:pPr>
          <a:r>
            <a:rPr lang="en-US" altLang="zh-CN" sz="2100" b="1" kern="1200" dirty="0">
              <a:latin typeface="Times New Roman" panose="02020603050405020304" pitchFamily="18" charset="0"/>
              <a:cs typeface="Times New Roman" panose="02020603050405020304" pitchFamily="18" charset="0"/>
            </a:rPr>
            <a:t>1</a:t>
          </a:r>
          <a:r>
            <a:rPr lang="zh-CN" altLang="en-US" sz="2100" b="1" kern="1200" dirty="0">
              <a:latin typeface="Times New Roman" panose="02020603050405020304" pitchFamily="18" charset="0"/>
              <a:cs typeface="Times New Roman" panose="02020603050405020304" pitchFamily="18" charset="0"/>
            </a:rPr>
            <a:t>）类似项目和</a:t>
          </a:r>
          <a:r>
            <a:rPr lang="zh-CN" altLang="en-US" sz="2100" b="1" kern="1200" dirty="0">
              <a:solidFill>
                <a:srgbClr val="7030A0"/>
              </a:solidFill>
              <a:latin typeface="Times New Roman" panose="02020603050405020304" pitchFamily="18" charset="0"/>
              <a:cs typeface="Times New Roman" panose="02020603050405020304" pitchFamily="18" charset="0"/>
            </a:rPr>
            <a:t>历史信息与知识</a:t>
          </a:r>
          <a:endParaRPr lang="zh-CN" altLang="en-US" sz="2100" kern="1200" dirty="0">
            <a:solidFill>
              <a:srgbClr val="7030A0"/>
            </a:solidFill>
          </a:endParaRPr>
        </a:p>
        <a:p>
          <a:pPr marL="228600" lvl="1" indent="-228600" algn="l" defTabSz="933450">
            <a:lnSpc>
              <a:spcPct val="90000"/>
            </a:lnSpc>
            <a:spcBef>
              <a:spcPct val="0"/>
            </a:spcBef>
            <a:spcAft>
              <a:spcPct val="15000"/>
            </a:spcAft>
            <a:buChar char="•"/>
          </a:pPr>
          <a:r>
            <a:rPr lang="en-US" altLang="zh-CN" sz="2100" b="1" kern="1200" dirty="0">
              <a:latin typeface="Times New Roman" panose="02020603050405020304" pitchFamily="18" charset="0"/>
              <a:cs typeface="Times New Roman" panose="02020603050405020304" pitchFamily="18" charset="0"/>
            </a:rPr>
            <a:t>2</a:t>
          </a:r>
          <a:r>
            <a:rPr lang="zh-CN" altLang="en-US" sz="2100" b="1" kern="1200" dirty="0">
              <a:latin typeface="Times New Roman" panose="02020603050405020304" pitchFamily="18" charset="0"/>
              <a:cs typeface="Times New Roman" panose="02020603050405020304" pitchFamily="18" charset="0"/>
            </a:rPr>
            <a:t>）</a:t>
          </a:r>
          <a:r>
            <a:rPr lang="zh-CN" altLang="en-US" sz="2100" b="1" kern="1200" dirty="0">
              <a:solidFill>
                <a:srgbClr val="016BBB"/>
              </a:solidFill>
              <a:latin typeface="Times New Roman" panose="02020603050405020304" pitchFamily="18" charset="0"/>
              <a:cs typeface="Times New Roman" panose="02020603050405020304" pitchFamily="18" charset="0"/>
            </a:rPr>
            <a:t>风险分解结构的底层</a:t>
          </a:r>
          <a:endParaRPr lang="zh-CN" altLang="en-US" sz="2100" kern="1200" dirty="0">
            <a:solidFill>
              <a:srgbClr val="016BBB"/>
            </a:solidFill>
          </a:endParaRPr>
        </a:p>
      </dsp:txBody>
      <dsp:txXfrm>
        <a:off x="5625537" y="669363"/>
        <a:ext cx="2466231" cy="2882250"/>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5E1EF7-B115-474C-9900-B8A60B345D45}">
      <dsp:nvSpPr>
        <dsp:cNvPr id="0" name=""/>
        <dsp:cNvSpPr/>
      </dsp:nvSpPr>
      <dsp:spPr>
        <a:xfrm>
          <a:off x="2654" y="276301"/>
          <a:ext cx="2588167" cy="604800"/>
        </a:xfrm>
        <a:prstGeom prst="rect">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149352" tIns="85344" rIns="149352" bIns="85344" numCol="1" spcCol="1270" anchor="ctr" anchorCtr="0">
          <a:noAutofit/>
        </a:bodyPr>
        <a:lstStyle/>
        <a:p>
          <a:pPr marL="0" lvl="0" indent="0" algn="ctr" defTabSz="933450">
            <a:lnSpc>
              <a:spcPct val="90000"/>
            </a:lnSpc>
            <a:spcBef>
              <a:spcPct val="0"/>
            </a:spcBef>
            <a:spcAft>
              <a:spcPct val="35000"/>
            </a:spcAft>
            <a:buNone/>
          </a:pPr>
          <a:r>
            <a:rPr lang="zh-CN" altLang="en-US" sz="2100" b="1" kern="1200">
              <a:latin typeface="Times New Roman" panose="02020603050405020304" pitchFamily="18" charset="0"/>
              <a:cs typeface="Times New Roman" panose="02020603050405020304" pitchFamily="18" charset="0"/>
            </a:rPr>
            <a:t>假设分析</a:t>
          </a:r>
          <a:endParaRPr lang="zh-CN" altLang="en-US" sz="2100" kern="1200" dirty="0"/>
        </a:p>
      </dsp:txBody>
      <dsp:txXfrm>
        <a:off x="2654" y="276301"/>
        <a:ext cx="2588167" cy="604800"/>
      </dsp:txXfrm>
    </dsp:sp>
    <dsp:sp modelId="{F7C8FA16-B59C-4E4B-9EC9-3C27EBDF0220}">
      <dsp:nvSpPr>
        <dsp:cNvPr id="0" name=""/>
        <dsp:cNvSpPr/>
      </dsp:nvSpPr>
      <dsp:spPr>
        <a:xfrm>
          <a:off x="2654" y="881101"/>
          <a:ext cx="2588167" cy="2875044"/>
        </a:xfrm>
        <a:prstGeom prst="rect">
          <a:avLst/>
        </a:prstGeom>
        <a:solidFill>
          <a:schemeClr val="accent4">
            <a:tint val="40000"/>
            <a:alpha val="90000"/>
            <a:hueOff val="0"/>
            <a:satOff val="0"/>
            <a:lumOff val="0"/>
            <a:alphaOff val="0"/>
          </a:schemeClr>
        </a:solidFill>
        <a:ln w="2540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2014" tIns="112014" rIns="149352" bIns="168021" numCol="1" spcCol="1270" anchor="t" anchorCtr="0">
          <a:noAutofit/>
        </a:bodyPr>
        <a:lstStyle/>
        <a:p>
          <a:pPr marL="228600" lvl="1" indent="-228600" algn="l" defTabSz="933450">
            <a:lnSpc>
              <a:spcPct val="90000"/>
            </a:lnSpc>
            <a:spcBef>
              <a:spcPct val="0"/>
            </a:spcBef>
            <a:spcAft>
              <a:spcPct val="15000"/>
            </a:spcAft>
            <a:buChar char="•"/>
          </a:pPr>
          <a:r>
            <a:rPr lang="zh-CN" altLang="en-US" sz="2100" b="1" kern="1200" dirty="0">
              <a:latin typeface="Times New Roman" panose="02020603050405020304" pitchFamily="18" charset="0"/>
              <a:cs typeface="Times New Roman" panose="02020603050405020304" pitchFamily="18" charset="0"/>
            </a:rPr>
            <a:t>检验</a:t>
          </a:r>
          <a:r>
            <a:rPr lang="zh-CN" altLang="en-US" sz="2100" b="1" kern="1200" dirty="0">
              <a:solidFill>
                <a:srgbClr val="7030A0"/>
              </a:solidFill>
              <a:latin typeface="Times New Roman" panose="02020603050405020304" pitchFamily="18" charset="0"/>
              <a:cs typeface="Times New Roman" panose="02020603050405020304" pitchFamily="18" charset="0"/>
            </a:rPr>
            <a:t>假设条件</a:t>
          </a:r>
          <a:r>
            <a:rPr lang="zh-CN" altLang="en-US" sz="2100" b="1" kern="1200" dirty="0">
              <a:latin typeface="Times New Roman" panose="02020603050405020304" pitchFamily="18" charset="0"/>
              <a:cs typeface="Times New Roman" panose="02020603050405020304" pitchFamily="18" charset="0"/>
            </a:rPr>
            <a:t>的有效性</a:t>
          </a:r>
          <a:endParaRPr lang="zh-CN" altLang="en-US" sz="2100" kern="1200" dirty="0"/>
        </a:p>
        <a:p>
          <a:pPr marL="228600" lvl="1" indent="-228600" algn="l" defTabSz="933450">
            <a:lnSpc>
              <a:spcPct val="90000"/>
            </a:lnSpc>
            <a:spcBef>
              <a:spcPct val="0"/>
            </a:spcBef>
            <a:spcAft>
              <a:spcPct val="15000"/>
            </a:spcAft>
            <a:buChar char="•"/>
          </a:pPr>
          <a:r>
            <a:rPr lang="zh-CN" altLang="en-US" sz="2100" b="1" kern="1200" dirty="0">
              <a:latin typeface="Times New Roman" panose="02020603050405020304" pitchFamily="18" charset="0"/>
              <a:cs typeface="Times New Roman" panose="02020603050405020304" pitchFamily="18" charset="0"/>
            </a:rPr>
            <a:t>识别其中的不准确、不稳定、不一致或不完整</a:t>
          </a:r>
          <a:endParaRPr lang="zh-CN" altLang="en-US" sz="2100" kern="1200" dirty="0"/>
        </a:p>
      </dsp:txBody>
      <dsp:txXfrm>
        <a:off x="2654" y="881101"/>
        <a:ext cx="2588167" cy="2875044"/>
      </dsp:txXfrm>
    </dsp:sp>
    <dsp:sp modelId="{7EB2FD34-5ED9-4034-A5B4-7582C4A9644D}">
      <dsp:nvSpPr>
        <dsp:cNvPr id="0" name=""/>
        <dsp:cNvSpPr/>
      </dsp:nvSpPr>
      <dsp:spPr>
        <a:xfrm>
          <a:off x="2953166" y="276301"/>
          <a:ext cx="2588167" cy="604800"/>
        </a:xfrm>
        <a:prstGeom prst="rect">
          <a:avLst/>
        </a:prstGeom>
        <a:solidFill>
          <a:schemeClr val="accent4">
            <a:hueOff val="-431885"/>
            <a:satOff val="-331"/>
            <a:lumOff val="5687"/>
            <a:alphaOff val="0"/>
          </a:schemeClr>
        </a:solidFill>
        <a:ln w="25400" cap="flat" cmpd="sng" algn="ctr">
          <a:solidFill>
            <a:schemeClr val="accent4">
              <a:hueOff val="-431885"/>
              <a:satOff val="-331"/>
              <a:lumOff val="5687"/>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149352" tIns="85344" rIns="149352" bIns="85344" numCol="1" spcCol="1270" anchor="ctr" anchorCtr="0">
          <a:noAutofit/>
        </a:bodyPr>
        <a:lstStyle/>
        <a:p>
          <a:pPr marL="0" lvl="0" indent="0" algn="ctr" defTabSz="933450">
            <a:lnSpc>
              <a:spcPct val="90000"/>
            </a:lnSpc>
            <a:spcBef>
              <a:spcPct val="0"/>
            </a:spcBef>
            <a:spcAft>
              <a:spcPct val="35000"/>
            </a:spcAft>
            <a:buNone/>
          </a:pPr>
          <a:r>
            <a:rPr lang="zh-CN" altLang="en-US" sz="2100" b="1" kern="1200">
              <a:latin typeface="Times New Roman" panose="02020603050405020304" pitchFamily="18" charset="0"/>
              <a:cs typeface="Times New Roman" panose="02020603050405020304" pitchFamily="18" charset="0"/>
            </a:rPr>
            <a:t>回顾会</a:t>
          </a:r>
          <a:endParaRPr lang="zh-CN" altLang="en-US" sz="2100" kern="1200" dirty="0"/>
        </a:p>
      </dsp:txBody>
      <dsp:txXfrm>
        <a:off x="2953166" y="276301"/>
        <a:ext cx="2588167" cy="604800"/>
      </dsp:txXfrm>
    </dsp:sp>
    <dsp:sp modelId="{F567174B-1B76-4F69-BAF8-AB1DAF518992}">
      <dsp:nvSpPr>
        <dsp:cNvPr id="0" name=""/>
        <dsp:cNvSpPr/>
      </dsp:nvSpPr>
      <dsp:spPr>
        <a:xfrm>
          <a:off x="2953166" y="881101"/>
          <a:ext cx="2588167" cy="2875044"/>
        </a:xfrm>
        <a:prstGeom prst="rect">
          <a:avLst/>
        </a:prstGeom>
        <a:solidFill>
          <a:schemeClr val="accent4">
            <a:tint val="40000"/>
            <a:alpha val="90000"/>
            <a:hueOff val="-547773"/>
            <a:satOff val="7837"/>
            <a:lumOff val="1194"/>
            <a:alphaOff val="0"/>
          </a:schemeClr>
        </a:solidFill>
        <a:ln w="25400" cap="flat" cmpd="sng" algn="ctr">
          <a:solidFill>
            <a:schemeClr val="accent4">
              <a:tint val="40000"/>
              <a:alpha val="90000"/>
              <a:hueOff val="-547773"/>
              <a:satOff val="7837"/>
              <a:lumOff val="119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2014" tIns="112014" rIns="149352" bIns="168021" numCol="1" spcCol="1270" anchor="t" anchorCtr="0">
          <a:noAutofit/>
        </a:bodyPr>
        <a:lstStyle/>
        <a:p>
          <a:pPr marL="228600" lvl="1" indent="-228600" algn="l" defTabSz="933450">
            <a:lnSpc>
              <a:spcPct val="90000"/>
            </a:lnSpc>
            <a:spcBef>
              <a:spcPct val="0"/>
            </a:spcBef>
            <a:spcAft>
              <a:spcPct val="15000"/>
            </a:spcAft>
            <a:buChar char="•"/>
          </a:pPr>
          <a:r>
            <a:rPr lang="zh-CN" altLang="en-US" sz="2100" b="1" kern="1200" dirty="0">
              <a:solidFill>
                <a:srgbClr val="7030A0"/>
              </a:solidFill>
              <a:latin typeface="Times New Roman" panose="02020603050405020304" pitchFamily="18" charset="0"/>
              <a:cs typeface="Times New Roman" panose="02020603050405020304" pitchFamily="18" charset="0"/>
            </a:rPr>
            <a:t>评估系统进展</a:t>
          </a:r>
          <a:r>
            <a:rPr lang="zh-CN" altLang="en-US" sz="2100" b="1" kern="1200" dirty="0">
              <a:latin typeface="Times New Roman" panose="02020603050405020304" pitchFamily="18" charset="0"/>
              <a:cs typeface="Times New Roman" panose="02020603050405020304" pitchFamily="18" charset="0"/>
            </a:rPr>
            <a:t>，审查落后方面</a:t>
          </a:r>
          <a:endParaRPr lang="zh-CN" altLang="en-US" sz="2100" kern="1200" dirty="0"/>
        </a:p>
        <a:p>
          <a:pPr marL="228600" lvl="1" indent="-228600" algn="l" defTabSz="933450">
            <a:lnSpc>
              <a:spcPct val="90000"/>
            </a:lnSpc>
            <a:spcBef>
              <a:spcPct val="0"/>
            </a:spcBef>
            <a:spcAft>
              <a:spcPct val="15000"/>
            </a:spcAft>
            <a:buChar char="•"/>
          </a:pPr>
          <a:r>
            <a:rPr lang="zh-CN" altLang="en-US" sz="2100" b="1" kern="1200" dirty="0">
              <a:latin typeface="Times New Roman" panose="02020603050405020304" pitchFamily="18" charset="0"/>
              <a:cs typeface="Times New Roman" panose="02020603050405020304" pitchFamily="18" charset="0"/>
            </a:rPr>
            <a:t>讨论与剩余工作相关的和有问题的地方</a:t>
          </a:r>
          <a:endParaRPr lang="zh-CN" altLang="en-US" sz="2100" kern="1200" dirty="0"/>
        </a:p>
      </dsp:txBody>
      <dsp:txXfrm>
        <a:off x="2953166" y="881101"/>
        <a:ext cx="2588167" cy="2875044"/>
      </dsp:txXfrm>
    </dsp:sp>
    <dsp:sp modelId="{E33AF02E-7BC8-40EA-9F70-9CD5C0A0ACBD}">
      <dsp:nvSpPr>
        <dsp:cNvPr id="0" name=""/>
        <dsp:cNvSpPr/>
      </dsp:nvSpPr>
      <dsp:spPr>
        <a:xfrm>
          <a:off x="5903677" y="276301"/>
          <a:ext cx="2588167" cy="604800"/>
        </a:xfrm>
        <a:prstGeom prst="rect">
          <a:avLst/>
        </a:prstGeom>
        <a:solidFill>
          <a:schemeClr val="accent4">
            <a:hueOff val="-863770"/>
            <a:satOff val="-662"/>
            <a:lumOff val="11373"/>
            <a:alphaOff val="0"/>
          </a:schemeClr>
        </a:solidFill>
        <a:ln w="25400" cap="flat" cmpd="sng" algn="ctr">
          <a:solidFill>
            <a:schemeClr val="accent4">
              <a:hueOff val="-863770"/>
              <a:satOff val="-662"/>
              <a:lumOff val="11373"/>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149352" tIns="85344" rIns="149352" bIns="85344" numCol="1" spcCol="1270" anchor="ctr" anchorCtr="0">
          <a:noAutofit/>
        </a:bodyPr>
        <a:lstStyle/>
        <a:p>
          <a:pPr marL="0" lvl="0" indent="0" algn="ctr" defTabSz="933450">
            <a:lnSpc>
              <a:spcPct val="90000"/>
            </a:lnSpc>
            <a:spcBef>
              <a:spcPct val="0"/>
            </a:spcBef>
            <a:spcAft>
              <a:spcPct val="35000"/>
            </a:spcAft>
            <a:buNone/>
          </a:pPr>
          <a:r>
            <a:rPr lang="en-US" altLang="zh-CN" sz="2100" b="1" kern="1200" dirty="0">
              <a:solidFill>
                <a:srgbClr val="FFFF00"/>
              </a:solidFill>
              <a:latin typeface="Times New Roman" panose="02020603050405020304" pitchFamily="18" charset="0"/>
              <a:cs typeface="Times New Roman" panose="02020603050405020304" pitchFamily="18" charset="0"/>
            </a:rPr>
            <a:t>SWOT</a:t>
          </a:r>
          <a:r>
            <a:rPr lang="zh-CN" altLang="en-US" sz="2100" b="1" kern="1200" dirty="0">
              <a:latin typeface="Times New Roman" panose="02020603050405020304" pitchFamily="18" charset="0"/>
              <a:cs typeface="Times New Roman" panose="02020603050405020304" pitchFamily="18" charset="0"/>
            </a:rPr>
            <a:t>分析</a:t>
          </a:r>
          <a:endParaRPr lang="zh-CN" altLang="en-US" sz="2100" kern="1200" dirty="0"/>
        </a:p>
      </dsp:txBody>
      <dsp:txXfrm>
        <a:off x="5903677" y="276301"/>
        <a:ext cx="2588167" cy="604800"/>
      </dsp:txXfrm>
    </dsp:sp>
    <dsp:sp modelId="{765A488F-BC3C-4D74-9A7A-273843743FD5}">
      <dsp:nvSpPr>
        <dsp:cNvPr id="0" name=""/>
        <dsp:cNvSpPr/>
      </dsp:nvSpPr>
      <dsp:spPr>
        <a:xfrm>
          <a:off x="5903677" y="881101"/>
          <a:ext cx="2588167" cy="2875044"/>
        </a:xfrm>
        <a:prstGeom prst="rect">
          <a:avLst/>
        </a:prstGeom>
        <a:solidFill>
          <a:schemeClr val="accent4">
            <a:tint val="40000"/>
            <a:alpha val="90000"/>
            <a:hueOff val="-1095546"/>
            <a:satOff val="15675"/>
            <a:lumOff val="2388"/>
            <a:alphaOff val="0"/>
          </a:schemeClr>
        </a:solidFill>
        <a:ln w="25400" cap="flat" cmpd="sng" algn="ctr">
          <a:solidFill>
            <a:schemeClr val="accent4">
              <a:tint val="40000"/>
              <a:alpha val="90000"/>
              <a:hueOff val="-1095546"/>
              <a:satOff val="15675"/>
              <a:lumOff val="238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2014" tIns="112014" rIns="149352" bIns="168021" numCol="1" spcCol="1270" anchor="t" anchorCtr="0">
          <a:noAutofit/>
        </a:bodyPr>
        <a:lstStyle/>
        <a:p>
          <a:pPr marL="228600" lvl="1" indent="-228600" algn="l" defTabSz="933450">
            <a:lnSpc>
              <a:spcPct val="90000"/>
            </a:lnSpc>
            <a:spcBef>
              <a:spcPct val="0"/>
            </a:spcBef>
            <a:spcAft>
              <a:spcPct val="15000"/>
            </a:spcAft>
            <a:buChar char="•"/>
          </a:pPr>
          <a:r>
            <a:rPr lang="zh-CN" altLang="en-US" sz="2100" b="1" kern="1200" dirty="0">
              <a:latin typeface="Times New Roman" panose="02020603050405020304" pitchFamily="18" charset="0"/>
              <a:cs typeface="Times New Roman" panose="02020603050405020304" pitchFamily="18" charset="0"/>
            </a:rPr>
            <a:t>从组织</a:t>
          </a:r>
          <a:r>
            <a:rPr lang="zh-CN" altLang="en-US" sz="2100" b="1" kern="1200" dirty="0">
              <a:solidFill>
                <a:srgbClr val="7030A0"/>
              </a:solidFill>
              <a:latin typeface="Times New Roman" panose="02020603050405020304" pitchFamily="18" charset="0"/>
              <a:cs typeface="Times New Roman" panose="02020603050405020304" pitchFamily="18" charset="0"/>
            </a:rPr>
            <a:t>优势</a:t>
          </a:r>
          <a:r>
            <a:rPr lang="en-US" altLang="zh-CN" sz="2100" b="1" kern="1200" dirty="0">
              <a:solidFill>
                <a:srgbClr val="7030A0"/>
              </a:solidFill>
              <a:latin typeface="Times New Roman" panose="02020603050405020304" pitchFamily="18" charset="0"/>
              <a:cs typeface="Times New Roman" panose="02020603050405020304" pitchFamily="18" charset="0"/>
            </a:rPr>
            <a:t>S</a:t>
          </a:r>
          <a:r>
            <a:rPr lang="zh-CN" altLang="en-US" sz="2100" b="1" kern="1200" dirty="0">
              <a:solidFill>
                <a:srgbClr val="7030A0"/>
              </a:solidFill>
              <a:latin typeface="Times New Roman" panose="02020603050405020304" pitchFamily="18" charset="0"/>
              <a:cs typeface="Times New Roman" panose="02020603050405020304" pitchFamily="18" charset="0"/>
            </a:rPr>
            <a:t>、劣势</a:t>
          </a:r>
          <a:r>
            <a:rPr lang="en-US" altLang="zh-CN" sz="2100" b="1" kern="1200" dirty="0">
              <a:solidFill>
                <a:srgbClr val="7030A0"/>
              </a:solidFill>
              <a:latin typeface="Times New Roman" panose="02020603050405020304" pitchFamily="18" charset="0"/>
              <a:cs typeface="Times New Roman" panose="02020603050405020304" pitchFamily="18" charset="0"/>
            </a:rPr>
            <a:t>W</a:t>
          </a:r>
          <a:r>
            <a:rPr lang="zh-CN" altLang="en-US" sz="2100" b="1" kern="1200" dirty="0">
              <a:solidFill>
                <a:srgbClr val="7030A0"/>
              </a:solidFill>
              <a:latin typeface="Times New Roman" panose="02020603050405020304" pitchFamily="18" charset="0"/>
              <a:cs typeface="Times New Roman" panose="02020603050405020304" pitchFamily="18" charset="0"/>
            </a:rPr>
            <a:t>、机会</a:t>
          </a:r>
          <a:r>
            <a:rPr lang="en-US" altLang="zh-CN" sz="2100" b="1" kern="1200" dirty="0">
              <a:solidFill>
                <a:srgbClr val="7030A0"/>
              </a:solidFill>
              <a:latin typeface="Times New Roman" panose="02020603050405020304" pitchFamily="18" charset="0"/>
              <a:cs typeface="Times New Roman" panose="02020603050405020304" pitchFamily="18" charset="0"/>
            </a:rPr>
            <a:t>O</a:t>
          </a:r>
          <a:r>
            <a:rPr lang="zh-CN" altLang="en-US" sz="2100" b="1" kern="1200" dirty="0">
              <a:solidFill>
                <a:srgbClr val="7030A0"/>
              </a:solidFill>
              <a:latin typeface="Times New Roman" panose="02020603050405020304" pitchFamily="18" charset="0"/>
              <a:cs typeface="Times New Roman" panose="02020603050405020304" pitchFamily="18" charset="0"/>
            </a:rPr>
            <a:t>和威胁</a:t>
          </a:r>
          <a:r>
            <a:rPr lang="en-US" altLang="zh-CN" sz="2100" b="1" kern="1200" dirty="0">
              <a:solidFill>
                <a:srgbClr val="7030A0"/>
              </a:solidFill>
              <a:latin typeface="Times New Roman" panose="02020603050405020304" pitchFamily="18" charset="0"/>
              <a:cs typeface="Times New Roman" panose="02020603050405020304" pitchFamily="18" charset="0"/>
            </a:rPr>
            <a:t>T</a:t>
          </a:r>
          <a:r>
            <a:rPr lang="zh-CN" altLang="en-US" sz="2100" b="1" kern="1200" dirty="0">
              <a:latin typeface="Times New Roman" panose="02020603050405020304" pitchFamily="18" charset="0"/>
              <a:cs typeface="Times New Roman" panose="02020603050405020304" pitchFamily="18" charset="0"/>
            </a:rPr>
            <a:t>出发进行考察</a:t>
          </a:r>
          <a:endParaRPr lang="zh-CN" altLang="en-US" sz="2100" kern="1200" dirty="0"/>
        </a:p>
        <a:p>
          <a:pPr marL="228600" lvl="1" indent="-228600" algn="l" defTabSz="933450">
            <a:lnSpc>
              <a:spcPct val="90000"/>
            </a:lnSpc>
            <a:spcBef>
              <a:spcPct val="0"/>
            </a:spcBef>
            <a:spcAft>
              <a:spcPct val="15000"/>
            </a:spcAft>
            <a:buChar char="•"/>
          </a:pPr>
          <a:r>
            <a:rPr lang="zh-CN" altLang="en-US" sz="2100" b="1" kern="1200" dirty="0">
              <a:latin typeface="Times New Roman" panose="02020603050405020304" pitchFamily="18" charset="0"/>
              <a:cs typeface="Times New Roman" panose="02020603050405020304" pitchFamily="18" charset="0"/>
            </a:rPr>
            <a:t>包括项目内部风险，更全面地考虑风险</a:t>
          </a:r>
          <a:endParaRPr lang="zh-CN" altLang="en-US" sz="2100" kern="1200" dirty="0"/>
        </a:p>
      </dsp:txBody>
      <dsp:txXfrm>
        <a:off x="5903677" y="881101"/>
        <a:ext cx="2588167" cy="287504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A36946-79E4-44CD-9A5E-A06C2C7154CA}">
      <dsp:nvSpPr>
        <dsp:cNvPr id="0" name=""/>
        <dsp:cNvSpPr/>
      </dsp:nvSpPr>
      <dsp:spPr>
        <a:xfrm>
          <a:off x="1194669" y="56245"/>
          <a:ext cx="2699760" cy="2699760"/>
        </a:xfrm>
        <a:prstGeom prst="ellipse">
          <a:avLst/>
        </a:prstGeom>
        <a:solidFill>
          <a:schemeClr val="accent4">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r>
            <a:rPr lang="zh-CN" altLang="en-US" sz="1800" b="0" kern="1200" dirty="0"/>
            <a:t>项目的独特性</a:t>
          </a:r>
        </a:p>
      </dsp:txBody>
      <dsp:txXfrm>
        <a:off x="1554637" y="528703"/>
        <a:ext cx="1979824" cy="1214892"/>
      </dsp:txXfrm>
    </dsp:sp>
    <dsp:sp modelId="{ABC060C4-0AA3-40F9-9E29-CC10E85F5926}">
      <dsp:nvSpPr>
        <dsp:cNvPr id="0" name=""/>
        <dsp:cNvSpPr/>
      </dsp:nvSpPr>
      <dsp:spPr>
        <a:xfrm>
          <a:off x="2168833" y="1743595"/>
          <a:ext cx="2699760" cy="2699760"/>
        </a:xfrm>
        <a:prstGeom prst="ellipse">
          <a:avLst/>
        </a:prstGeom>
        <a:solidFill>
          <a:schemeClr val="accent4">
            <a:alpha val="50000"/>
            <a:hueOff val="-431885"/>
            <a:satOff val="-331"/>
            <a:lumOff val="568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r>
            <a:rPr lang="zh-CN" altLang="en-US" sz="1800" b="0" i="0" kern="1200" dirty="0"/>
            <a:t>可能相互冲突和不断变化的干系人期望</a:t>
          </a:r>
          <a:br>
            <a:rPr lang="zh-CN" altLang="en-US" sz="1800" b="0" kern="1200" dirty="0"/>
          </a:br>
          <a:endParaRPr lang="zh-CN" altLang="en-US" sz="1800" b="0" kern="1200" dirty="0"/>
        </a:p>
      </dsp:txBody>
      <dsp:txXfrm>
        <a:off x="2994510" y="2441033"/>
        <a:ext cx="1619856" cy="1484868"/>
      </dsp:txXfrm>
    </dsp:sp>
    <dsp:sp modelId="{39D72122-EBF5-4844-871A-4CEFD8BE7AAB}">
      <dsp:nvSpPr>
        <dsp:cNvPr id="0" name=""/>
        <dsp:cNvSpPr/>
      </dsp:nvSpPr>
      <dsp:spPr>
        <a:xfrm>
          <a:off x="220506" y="1743595"/>
          <a:ext cx="2699760" cy="2699760"/>
        </a:xfrm>
        <a:prstGeom prst="ellipse">
          <a:avLst/>
        </a:prstGeom>
        <a:solidFill>
          <a:schemeClr val="accent4">
            <a:alpha val="50000"/>
            <a:hueOff val="-863770"/>
            <a:satOff val="-662"/>
            <a:lumOff val="1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r>
            <a:rPr lang="zh-CN" altLang="en-US" sz="1800" b="0" i="0" kern="1200" dirty="0"/>
            <a:t>各种制约因素和假设条件</a:t>
          </a:r>
          <a:endParaRPr lang="zh-CN" altLang="en-US" sz="1800" b="0" kern="1200" dirty="0"/>
        </a:p>
      </dsp:txBody>
      <dsp:txXfrm>
        <a:off x="474733" y="2441033"/>
        <a:ext cx="1619856" cy="1484868"/>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457EA7-CB6D-4C42-8647-0B2810702F3E}">
      <dsp:nvSpPr>
        <dsp:cNvPr id="0" name=""/>
        <dsp:cNvSpPr/>
      </dsp:nvSpPr>
      <dsp:spPr>
        <a:xfrm>
          <a:off x="6921" y="0"/>
          <a:ext cx="2564750" cy="2057097"/>
        </a:xfrm>
        <a:prstGeom prst="roundRect">
          <a:avLst>
            <a:gd name="adj" fmla="val 10000"/>
          </a:avLst>
        </a:prstGeom>
        <a:solidFill>
          <a:schemeClr val="accent3">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solidFill>
                <a:srgbClr val="FFFF00"/>
              </a:solidFill>
            </a:rPr>
            <a:t>输入</a:t>
          </a:r>
          <a:endParaRPr lang="en-US" altLang="zh-CN" sz="1800" b="1" kern="1200" dirty="0">
            <a:solidFill>
              <a:srgbClr val="FFFF00"/>
            </a:solidFill>
          </a:endParaRPr>
        </a:p>
        <a:p>
          <a:pPr marL="0" lvl="0" indent="0" algn="l" defTabSz="800100">
            <a:lnSpc>
              <a:spcPct val="90000"/>
            </a:lnSpc>
            <a:spcBef>
              <a:spcPct val="0"/>
            </a:spcBef>
            <a:spcAft>
              <a:spcPct val="35000"/>
            </a:spcAft>
            <a:buNone/>
          </a:pPr>
          <a:r>
            <a:rPr lang="en-US" altLang="zh-CN" sz="1800" kern="1200" dirty="0"/>
            <a:t>1. </a:t>
          </a:r>
          <a:r>
            <a:rPr lang="zh-CN" altLang="en-US" sz="1800" kern="1200" dirty="0"/>
            <a:t>风险管理计划</a:t>
          </a:r>
          <a:endParaRPr lang="en-US" altLang="zh-CN" sz="1800" kern="1200" dirty="0"/>
        </a:p>
        <a:p>
          <a:pPr marL="0" lvl="0" indent="0" algn="l" defTabSz="800100">
            <a:lnSpc>
              <a:spcPct val="90000"/>
            </a:lnSpc>
            <a:spcBef>
              <a:spcPct val="0"/>
            </a:spcBef>
            <a:spcAft>
              <a:spcPct val="35000"/>
            </a:spcAft>
            <a:buNone/>
          </a:pPr>
          <a:r>
            <a:rPr lang="en-US" altLang="zh-CN" sz="1800" kern="1200" dirty="0"/>
            <a:t>2. </a:t>
          </a:r>
          <a:r>
            <a:rPr lang="zh-CN" altLang="en-US" sz="1800" kern="1200" dirty="0"/>
            <a:t>范围、进度、成本、人力资源、采购等领域内的相关项目文件</a:t>
          </a:r>
          <a:endParaRPr lang="en-US" altLang="zh-CN" sz="1800" kern="1200" dirty="0"/>
        </a:p>
      </dsp:txBody>
      <dsp:txXfrm>
        <a:off x="67171" y="60250"/>
        <a:ext cx="2444250" cy="1936597"/>
      </dsp:txXfrm>
    </dsp:sp>
    <dsp:sp modelId="{14652B25-4626-446B-9772-CF707F7DD993}">
      <dsp:nvSpPr>
        <dsp:cNvPr id="0" name=""/>
        <dsp:cNvSpPr/>
      </dsp:nvSpPr>
      <dsp:spPr>
        <a:xfrm>
          <a:off x="2782786" y="766766"/>
          <a:ext cx="447563" cy="523564"/>
        </a:xfrm>
        <a:prstGeom prst="rightArrow">
          <a:avLst>
            <a:gd name="adj1" fmla="val 60000"/>
            <a:gd name="adj2" fmla="val 50000"/>
          </a:avLst>
        </a:prstGeom>
        <a:solidFill>
          <a:schemeClr val="accent3">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dirty="0"/>
        </a:p>
      </dsp:txBody>
      <dsp:txXfrm>
        <a:off x="2782786" y="871479"/>
        <a:ext cx="313294" cy="314138"/>
      </dsp:txXfrm>
    </dsp:sp>
    <dsp:sp modelId="{C8D7C99F-054B-458A-BA78-5C1A22ACEBC6}">
      <dsp:nvSpPr>
        <dsp:cNvPr id="0" name=""/>
        <dsp:cNvSpPr/>
      </dsp:nvSpPr>
      <dsp:spPr>
        <a:xfrm>
          <a:off x="3416131" y="0"/>
          <a:ext cx="2435717" cy="2057097"/>
        </a:xfrm>
        <a:prstGeom prst="roundRect">
          <a:avLst>
            <a:gd name="adj" fmla="val 10000"/>
          </a:avLst>
        </a:prstGeom>
        <a:solidFill>
          <a:schemeClr val="accent3">
            <a:shade val="80000"/>
            <a:hueOff val="-208630"/>
            <a:satOff val="-20103"/>
            <a:lumOff val="1922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100000"/>
            </a:lnSpc>
            <a:spcBef>
              <a:spcPct val="0"/>
            </a:spcBef>
            <a:spcAft>
              <a:spcPts val="0"/>
            </a:spcAft>
            <a:buNone/>
          </a:pPr>
          <a:r>
            <a:rPr lang="zh-CN" altLang="en-US" sz="2000" b="1" kern="1200" dirty="0">
              <a:solidFill>
                <a:srgbClr val="FFFF00"/>
              </a:solidFill>
            </a:rPr>
            <a:t>工具与技术</a:t>
          </a:r>
          <a:endParaRPr lang="en-US" altLang="zh-CN" sz="2000" b="1" kern="1200" dirty="0">
            <a:solidFill>
              <a:srgbClr val="FFFF00"/>
            </a:solidFill>
          </a:endParaRPr>
        </a:p>
        <a:p>
          <a:pPr marL="0" lvl="0" indent="0" defTabSz="889000">
            <a:lnSpc>
              <a:spcPct val="100000"/>
            </a:lnSpc>
            <a:spcBef>
              <a:spcPct val="0"/>
            </a:spcBef>
            <a:spcAft>
              <a:spcPts val="0"/>
            </a:spcAft>
            <a:buNone/>
          </a:pPr>
          <a:r>
            <a:rPr lang="en-US" altLang="zh-CN" sz="2000" b="0" kern="1200" dirty="0"/>
            <a:t>1. </a:t>
          </a:r>
          <a:r>
            <a:rPr lang="zh-CN" altLang="zh-CN" sz="2000" b="0" kern="1200" dirty="0"/>
            <a:t>专家判断</a:t>
          </a:r>
          <a:endParaRPr lang="en-US" altLang="zh-CN" sz="2000" b="0" kern="1200" dirty="0"/>
        </a:p>
        <a:p>
          <a:pPr marL="0" lvl="0" indent="0" defTabSz="889000">
            <a:lnSpc>
              <a:spcPct val="100000"/>
            </a:lnSpc>
            <a:spcBef>
              <a:spcPct val="0"/>
            </a:spcBef>
            <a:spcAft>
              <a:spcPts val="0"/>
            </a:spcAft>
            <a:buNone/>
          </a:pPr>
          <a:r>
            <a:rPr lang="en-US" altLang="zh-CN" sz="2000" b="0" kern="1200" dirty="0"/>
            <a:t>2. </a:t>
          </a:r>
          <a:r>
            <a:rPr lang="zh-CN" altLang="en-US" sz="2000" b="0" kern="1200" dirty="0"/>
            <a:t>会议</a:t>
          </a:r>
          <a:endParaRPr lang="en-US" altLang="zh-CN" sz="2000" b="0" kern="1200" dirty="0"/>
        </a:p>
        <a:p>
          <a:pPr marL="0" lvl="0" indent="0" defTabSz="889000">
            <a:lnSpc>
              <a:spcPct val="100000"/>
            </a:lnSpc>
            <a:spcBef>
              <a:spcPct val="0"/>
            </a:spcBef>
            <a:spcAft>
              <a:spcPts val="0"/>
            </a:spcAft>
            <a:buNone/>
          </a:pPr>
          <a:r>
            <a:rPr lang="en-US" altLang="zh-CN" sz="2000" b="0" kern="1200" dirty="0">
              <a:solidFill>
                <a:schemeClr val="bg1"/>
              </a:solidFill>
            </a:rPr>
            <a:t>3. </a:t>
          </a:r>
          <a:r>
            <a:rPr lang="zh-CN" altLang="en-US" sz="2000" b="0" kern="1200" dirty="0">
              <a:solidFill>
                <a:schemeClr val="bg1"/>
              </a:solidFill>
            </a:rPr>
            <a:t>其他</a:t>
          </a:r>
        </a:p>
      </dsp:txBody>
      <dsp:txXfrm>
        <a:off x="3476381" y="60250"/>
        <a:ext cx="2315217" cy="1936597"/>
      </dsp:txXfrm>
    </dsp:sp>
    <dsp:sp modelId="{464DA894-C465-4F92-9ED2-46AEB669D8E1}">
      <dsp:nvSpPr>
        <dsp:cNvPr id="0" name=""/>
        <dsp:cNvSpPr/>
      </dsp:nvSpPr>
      <dsp:spPr>
        <a:xfrm>
          <a:off x="6062963" y="766766"/>
          <a:ext cx="447563" cy="523564"/>
        </a:xfrm>
        <a:prstGeom prst="rightArrow">
          <a:avLst>
            <a:gd name="adj1" fmla="val 60000"/>
            <a:gd name="adj2" fmla="val 50000"/>
          </a:avLst>
        </a:prstGeom>
        <a:solidFill>
          <a:schemeClr val="accent3">
            <a:shade val="90000"/>
            <a:hueOff val="-416633"/>
            <a:satOff val="-39672"/>
            <a:lumOff val="3695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6062963" y="871479"/>
        <a:ext cx="313294" cy="314138"/>
      </dsp:txXfrm>
    </dsp:sp>
    <dsp:sp modelId="{642BD169-43AF-4664-BFC7-EF3BDBC7605C}">
      <dsp:nvSpPr>
        <dsp:cNvPr id="0" name=""/>
        <dsp:cNvSpPr/>
      </dsp:nvSpPr>
      <dsp:spPr>
        <a:xfrm>
          <a:off x="6696307" y="0"/>
          <a:ext cx="2111149" cy="2057097"/>
        </a:xfrm>
        <a:prstGeom prst="roundRect">
          <a:avLst>
            <a:gd name="adj" fmla="val 10000"/>
          </a:avLst>
        </a:prstGeom>
        <a:solidFill>
          <a:schemeClr val="accent3">
            <a:shade val="80000"/>
            <a:hueOff val="-417260"/>
            <a:satOff val="-40206"/>
            <a:lumOff val="3845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solidFill>
                <a:srgbClr val="FFFF00"/>
              </a:solidFill>
            </a:rPr>
            <a:t>输出</a:t>
          </a:r>
          <a:endParaRPr lang="en-US" altLang="zh-CN" sz="2000" b="1" kern="1200" dirty="0">
            <a:solidFill>
              <a:srgbClr val="FFFF00"/>
            </a:solidFill>
          </a:endParaRPr>
        </a:p>
        <a:p>
          <a:pPr marL="0" lvl="0" indent="0" algn="l" defTabSz="889000">
            <a:lnSpc>
              <a:spcPct val="90000"/>
            </a:lnSpc>
            <a:spcBef>
              <a:spcPct val="0"/>
            </a:spcBef>
            <a:spcAft>
              <a:spcPct val="35000"/>
            </a:spcAft>
            <a:buNone/>
          </a:pPr>
          <a:r>
            <a:rPr lang="en-US" altLang="zh-CN" sz="2000" kern="1200" dirty="0">
              <a:solidFill>
                <a:srgbClr val="FFC000"/>
              </a:solidFill>
            </a:rPr>
            <a:t>1</a:t>
          </a:r>
          <a:r>
            <a:rPr lang="zh-CN" altLang="en-US" sz="2000" kern="1200" dirty="0">
              <a:solidFill>
                <a:srgbClr val="FFC000"/>
              </a:solidFill>
            </a:rPr>
            <a:t>、风险登记册</a:t>
          </a:r>
          <a:endParaRPr lang="en-US" altLang="zh-CN" sz="2000" kern="1200" dirty="0">
            <a:solidFill>
              <a:srgbClr val="FFC000"/>
            </a:solidFill>
          </a:endParaRPr>
        </a:p>
        <a:p>
          <a:pPr marL="0" lvl="0" indent="0" algn="l" defTabSz="889000">
            <a:lnSpc>
              <a:spcPct val="90000"/>
            </a:lnSpc>
            <a:spcBef>
              <a:spcPct val="0"/>
            </a:spcBef>
            <a:spcAft>
              <a:spcPct val="35000"/>
            </a:spcAft>
            <a:buNone/>
          </a:pPr>
          <a:r>
            <a:rPr lang="en-US" altLang="zh-CN" sz="2000" kern="1200" dirty="0">
              <a:solidFill>
                <a:srgbClr val="FFC000"/>
              </a:solidFill>
            </a:rPr>
            <a:t>2</a:t>
          </a:r>
          <a:r>
            <a:rPr lang="zh-CN" altLang="en-US" sz="2000" kern="1200" dirty="0">
              <a:solidFill>
                <a:srgbClr val="FFC000"/>
              </a:solidFill>
            </a:rPr>
            <a:t>、风险报告</a:t>
          </a:r>
          <a:endParaRPr lang="en-US" altLang="zh-CN" sz="2000" kern="1200" dirty="0">
            <a:solidFill>
              <a:srgbClr val="FFC000"/>
            </a:solidFill>
          </a:endParaRPr>
        </a:p>
        <a:p>
          <a:pPr marL="0" lvl="0" indent="0" algn="ctr" defTabSz="889000">
            <a:lnSpc>
              <a:spcPct val="90000"/>
            </a:lnSpc>
            <a:spcBef>
              <a:spcPct val="0"/>
            </a:spcBef>
            <a:spcAft>
              <a:spcPct val="35000"/>
            </a:spcAft>
            <a:buNone/>
          </a:pPr>
          <a:r>
            <a:rPr lang="zh-CN" altLang="en-US" sz="1400" b="0" kern="1200" dirty="0"/>
            <a:t>（不断更新，渐进明细）</a:t>
          </a:r>
        </a:p>
      </dsp:txBody>
      <dsp:txXfrm>
        <a:off x="6756557" y="60250"/>
        <a:ext cx="1990649" cy="1936597"/>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457EA7-CB6D-4C42-8647-0B2810702F3E}">
      <dsp:nvSpPr>
        <dsp:cNvPr id="0" name=""/>
        <dsp:cNvSpPr/>
      </dsp:nvSpPr>
      <dsp:spPr>
        <a:xfrm>
          <a:off x="5743" y="0"/>
          <a:ext cx="2566836" cy="2430969"/>
        </a:xfrm>
        <a:prstGeom prst="roundRect">
          <a:avLst>
            <a:gd name="adj" fmla="val 10000"/>
          </a:avLst>
        </a:prstGeom>
        <a:solidFill>
          <a:schemeClr val="accent3">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solidFill>
                <a:srgbClr val="FFFF00"/>
              </a:solidFill>
            </a:rPr>
            <a:t>输入</a:t>
          </a:r>
          <a:endParaRPr lang="en-US" altLang="zh-CN" sz="1800" b="1" kern="1200" dirty="0">
            <a:solidFill>
              <a:srgbClr val="FFFF00"/>
            </a:solidFill>
          </a:endParaRPr>
        </a:p>
        <a:p>
          <a:pPr marL="0" lvl="0" indent="0" algn="l" defTabSz="800100">
            <a:lnSpc>
              <a:spcPct val="90000"/>
            </a:lnSpc>
            <a:spcBef>
              <a:spcPct val="0"/>
            </a:spcBef>
            <a:spcAft>
              <a:spcPct val="35000"/>
            </a:spcAft>
            <a:buNone/>
          </a:pPr>
          <a:r>
            <a:rPr lang="en-US" altLang="zh-CN" sz="1800" kern="1200" dirty="0"/>
            <a:t>1. </a:t>
          </a:r>
          <a:r>
            <a:rPr lang="zh-CN" altLang="en-US" sz="1800" kern="1200" dirty="0"/>
            <a:t>风险管理计划</a:t>
          </a:r>
          <a:endParaRPr lang="en-US" altLang="zh-CN" sz="1800" kern="1200" dirty="0"/>
        </a:p>
        <a:p>
          <a:pPr marL="0" lvl="0" indent="0" algn="l" defTabSz="800100">
            <a:lnSpc>
              <a:spcPct val="90000"/>
            </a:lnSpc>
            <a:spcBef>
              <a:spcPct val="0"/>
            </a:spcBef>
            <a:spcAft>
              <a:spcPct val="35000"/>
            </a:spcAft>
            <a:buNone/>
          </a:pPr>
          <a:r>
            <a:rPr lang="en-US" altLang="zh-CN" sz="1800" kern="1200" dirty="0"/>
            <a:t>2. </a:t>
          </a:r>
          <a:r>
            <a:rPr lang="zh-CN" altLang="en-US" sz="1800" kern="1200" dirty="0"/>
            <a:t>风险登记册</a:t>
          </a:r>
          <a:endParaRPr lang="en-US" altLang="zh-CN" sz="1800" kern="1200" dirty="0"/>
        </a:p>
        <a:p>
          <a:pPr marL="0" lvl="0" indent="0" algn="l" defTabSz="800100">
            <a:lnSpc>
              <a:spcPct val="90000"/>
            </a:lnSpc>
            <a:spcBef>
              <a:spcPct val="0"/>
            </a:spcBef>
            <a:spcAft>
              <a:spcPct val="35000"/>
            </a:spcAft>
            <a:buNone/>
          </a:pPr>
          <a:r>
            <a:rPr lang="en-US" altLang="zh-CN" sz="1800" kern="1200" dirty="0"/>
            <a:t>3. </a:t>
          </a:r>
          <a:r>
            <a:rPr lang="zh-CN" altLang="en-US" sz="1800" kern="1200" dirty="0"/>
            <a:t>干系人登记册</a:t>
          </a:r>
          <a:endParaRPr lang="en-US" altLang="zh-CN" sz="1800" kern="1200" dirty="0"/>
        </a:p>
      </dsp:txBody>
      <dsp:txXfrm>
        <a:off x="76944" y="71201"/>
        <a:ext cx="2424434" cy="2288567"/>
      </dsp:txXfrm>
    </dsp:sp>
    <dsp:sp modelId="{14652B25-4626-446B-9772-CF707F7DD993}">
      <dsp:nvSpPr>
        <dsp:cNvPr id="0" name=""/>
        <dsp:cNvSpPr/>
      </dsp:nvSpPr>
      <dsp:spPr>
        <a:xfrm>
          <a:off x="2755087" y="989176"/>
          <a:ext cx="386915" cy="452617"/>
        </a:xfrm>
        <a:prstGeom prst="rightArrow">
          <a:avLst>
            <a:gd name="adj1" fmla="val 60000"/>
            <a:gd name="adj2" fmla="val 50000"/>
          </a:avLst>
        </a:prstGeom>
        <a:solidFill>
          <a:schemeClr val="accent3">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dirty="0"/>
        </a:p>
      </dsp:txBody>
      <dsp:txXfrm>
        <a:off x="2755087" y="1079699"/>
        <a:ext cx="270841" cy="271571"/>
      </dsp:txXfrm>
    </dsp:sp>
    <dsp:sp modelId="{C8D7C99F-054B-458A-BA78-5C1A22ACEBC6}">
      <dsp:nvSpPr>
        <dsp:cNvPr id="0" name=""/>
        <dsp:cNvSpPr/>
      </dsp:nvSpPr>
      <dsp:spPr>
        <a:xfrm>
          <a:off x="3302609" y="0"/>
          <a:ext cx="2435905" cy="2430969"/>
        </a:xfrm>
        <a:prstGeom prst="roundRect">
          <a:avLst>
            <a:gd name="adj" fmla="val 10000"/>
          </a:avLst>
        </a:prstGeom>
        <a:solidFill>
          <a:schemeClr val="accent3">
            <a:shade val="80000"/>
            <a:hueOff val="-208630"/>
            <a:satOff val="-20103"/>
            <a:lumOff val="1922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100000"/>
            </a:lnSpc>
            <a:spcBef>
              <a:spcPct val="0"/>
            </a:spcBef>
            <a:spcAft>
              <a:spcPts val="0"/>
            </a:spcAft>
            <a:buNone/>
          </a:pPr>
          <a:r>
            <a:rPr lang="zh-CN" altLang="en-US" sz="2000" b="1" kern="1200" dirty="0">
              <a:solidFill>
                <a:srgbClr val="FFFF00"/>
              </a:solidFill>
            </a:rPr>
            <a:t>工具与技术</a:t>
          </a:r>
          <a:endParaRPr lang="en-US" altLang="zh-CN" sz="2000" b="1" kern="1200" dirty="0">
            <a:solidFill>
              <a:srgbClr val="FFFF00"/>
            </a:solidFill>
          </a:endParaRPr>
        </a:p>
        <a:p>
          <a:pPr marL="0" lvl="0" indent="0" algn="l" defTabSz="889000">
            <a:lnSpc>
              <a:spcPct val="100000"/>
            </a:lnSpc>
            <a:spcBef>
              <a:spcPct val="0"/>
            </a:spcBef>
            <a:spcAft>
              <a:spcPts val="0"/>
            </a:spcAft>
            <a:buNone/>
          </a:pPr>
          <a:r>
            <a:rPr lang="en-US" altLang="zh-CN" sz="2000" b="0" kern="1200" dirty="0">
              <a:solidFill>
                <a:srgbClr val="FFC000"/>
              </a:solidFill>
            </a:rPr>
            <a:t>1. </a:t>
          </a:r>
          <a:r>
            <a:rPr lang="zh-CN" altLang="en-US" sz="2000" b="0" kern="1200" dirty="0">
              <a:solidFill>
                <a:srgbClr val="FFC000"/>
              </a:solidFill>
            </a:rPr>
            <a:t>专家判断、访谈</a:t>
          </a:r>
          <a:endParaRPr lang="en-US" altLang="zh-CN" sz="2000" b="0" kern="1200" dirty="0">
            <a:solidFill>
              <a:srgbClr val="FFC000"/>
            </a:solidFill>
          </a:endParaRPr>
        </a:p>
        <a:p>
          <a:pPr marL="0" lvl="0" indent="0" algn="l" defTabSz="889000">
            <a:lnSpc>
              <a:spcPct val="100000"/>
            </a:lnSpc>
            <a:spcBef>
              <a:spcPct val="0"/>
            </a:spcBef>
            <a:spcAft>
              <a:spcPts val="0"/>
            </a:spcAft>
            <a:buNone/>
          </a:pPr>
          <a:r>
            <a:rPr lang="en-US" altLang="zh-CN" sz="2000" b="0" kern="1200" dirty="0">
              <a:solidFill>
                <a:srgbClr val="FFC000"/>
              </a:solidFill>
            </a:rPr>
            <a:t>2. </a:t>
          </a:r>
          <a:r>
            <a:rPr lang="zh-CN" altLang="en-US" sz="2000" b="0" kern="1200" dirty="0">
              <a:solidFill>
                <a:srgbClr val="FFC000"/>
              </a:solidFill>
              <a:latin typeface="Times New Roman" panose="02020603050405020304" pitchFamily="18" charset="0"/>
              <a:cs typeface="Times New Roman" panose="02020603050405020304" pitchFamily="18" charset="0"/>
            </a:rPr>
            <a:t>风险分类</a:t>
          </a:r>
          <a:endParaRPr lang="en-US" altLang="zh-CN" sz="2000" b="0" kern="1200" dirty="0">
            <a:solidFill>
              <a:srgbClr val="FFC000"/>
            </a:solidFill>
            <a:latin typeface="Times New Roman" panose="02020603050405020304" pitchFamily="18" charset="0"/>
            <a:cs typeface="Times New Roman" panose="02020603050405020304" pitchFamily="18" charset="0"/>
          </a:endParaRPr>
        </a:p>
        <a:p>
          <a:pPr marL="0" lvl="0" indent="0" algn="l" defTabSz="889000">
            <a:lnSpc>
              <a:spcPct val="100000"/>
            </a:lnSpc>
            <a:spcBef>
              <a:spcPct val="0"/>
            </a:spcBef>
            <a:spcAft>
              <a:spcPts val="0"/>
            </a:spcAft>
            <a:buNone/>
          </a:pPr>
          <a:r>
            <a:rPr lang="en-US" altLang="zh-CN" sz="2000" b="0" kern="1200" dirty="0">
              <a:solidFill>
                <a:srgbClr val="FFC000"/>
              </a:solidFill>
              <a:latin typeface="Times New Roman" panose="02020603050405020304" pitchFamily="18" charset="0"/>
              <a:cs typeface="Times New Roman" panose="02020603050405020304" pitchFamily="18" charset="0"/>
            </a:rPr>
            <a:t>3. </a:t>
          </a:r>
          <a:r>
            <a:rPr lang="zh-CN" altLang="en-US" sz="2000" b="0" kern="1200" dirty="0">
              <a:solidFill>
                <a:srgbClr val="FFC000"/>
              </a:solidFill>
              <a:latin typeface="Times New Roman" panose="02020603050405020304" pitchFamily="18" charset="0"/>
              <a:cs typeface="Times New Roman" panose="02020603050405020304" pitchFamily="18" charset="0"/>
            </a:rPr>
            <a:t>风险紧迫性评估</a:t>
          </a:r>
          <a:endParaRPr lang="en-US" altLang="zh-CN" sz="2000" b="0" kern="1200" dirty="0">
            <a:solidFill>
              <a:srgbClr val="FFC000"/>
            </a:solidFill>
            <a:latin typeface="Times New Roman" panose="02020603050405020304" pitchFamily="18" charset="0"/>
            <a:cs typeface="Times New Roman" panose="02020603050405020304" pitchFamily="18" charset="0"/>
          </a:endParaRPr>
        </a:p>
        <a:p>
          <a:pPr marL="0" lvl="0" indent="0" algn="l" defTabSz="889000">
            <a:lnSpc>
              <a:spcPct val="100000"/>
            </a:lnSpc>
            <a:spcBef>
              <a:spcPct val="0"/>
            </a:spcBef>
            <a:spcAft>
              <a:spcPts val="0"/>
            </a:spcAft>
            <a:buNone/>
          </a:pPr>
          <a:r>
            <a:rPr lang="en-US" altLang="zh-CN" sz="2000" b="0" kern="1200" dirty="0">
              <a:solidFill>
                <a:schemeClr val="bg1"/>
              </a:solidFill>
              <a:latin typeface="Times New Roman" panose="02020603050405020304" pitchFamily="18" charset="0"/>
              <a:cs typeface="Times New Roman" panose="02020603050405020304" pitchFamily="18" charset="0"/>
            </a:rPr>
            <a:t>4. </a:t>
          </a:r>
          <a:r>
            <a:rPr lang="zh-CN" altLang="en-US" sz="2000" b="0" kern="1200" dirty="0">
              <a:solidFill>
                <a:schemeClr val="bg1"/>
              </a:solidFill>
              <a:latin typeface="Times New Roman" panose="02020603050405020304" pitchFamily="18" charset="0"/>
              <a:cs typeface="Times New Roman" panose="02020603050405020304" pitchFamily="18" charset="0"/>
            </a:rPr>
            <a:t>其他</a:t>
          </a:r>
          <a:endParaRPr lang="en-US" altLang="zh-CN" sz="2000" b="0" kern="1200" dirty="0">
            <a:solidFill>
              <a:schemeClr val="bg1"/>
            </a:solidFill>
            <a:latin typeface="Times New Roman" panose="02020603050405020304" pitchFamily="18" charset="0"/>
            <a:cs typeface="Times New Roman" panose="02020603050405020304" pitchFamily="18" charset="0"/>
          </a:endParaRPr>
        </a:p>
      </dsp:txBody>
      <dsp:txXfrm>
        <a:off x="3373810" y="71201"/>
        <a:ext cx="2293503" cy="2288567"/>
      </dsp:txXfrm>
    </dsp:sp>
    <dsp:sp modelId="{464DA894-C465-4F92-9ED2-46AEB669D8E1}">
      <dsp:nvSpPr>
        <dsp:cNvPr id="0" name=""/>
        <dsp:cNvSpPr/>
      </dsp:nvSpPr>
      <dsp:spPr>
        <a:xfrm>
          <a:off x="5921021" y="989176"/>
          <a:ext cx="386915" cy="452617"/>
        </a:xfrm>
        <a:prstGeom prst="rightArrow">
          <a:avLst>
            <a:gd name="adj1" fmla="val 60000"/>
            <a:gd name="adj2" fmla="val 50000"/>
          </a:avLst>
        </a:prstGeom>
        <a:solidFill>
          <a:schemeClr val="accent3">
            <a:shade val="90000"/>
            <a:hueOff val="-416633"/>
            <a:satOff val="-39672"/>
            <a:lumOff val="3695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5921021" y="1079699"/>
        <a:ext cx="270841" cy="271571"/>
      </dsp:txXfrm>
    </dsp:sp>
    <dsp:sp modelId="{642BD169-43AF-4664-BFC7-EF3BDBC7605C}">
      <dsp:nvSpPr>
        <dsp:cNvPr id="0" name=""/>
        <dsp:cNvSpPr/>
      </dsp:nvSpPr>
      <dsp:spPr>
        <a:xfrm>
          <a:off x="6468543" y="0"/>
          <a:ext cx="2487153" cy="2430969"/>
        </a:xfrm>
        <a:prstGeom prst="roundRect">
          <a:avLst>
            <a:gd name="adj" fmla="val 10000"/>
          </a:avLst>
        </a:prstGeom>
        <a:solidFill>
          <a:schemeClr val="accent3">
            <a:shade val="80000"/>
            <a:hueOff val="-417260"/>
            <a:satOff val="-40206"/>
            <a:lumOff val="3845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solidFill>
                <a:srgbClr val="FFFF00"/>
              </a:solidFill>
            </a:rPr>
            <a:t>输出</a:t>
          </a:r>
          <a:endParaRPr lang="en-US" altLang="zh-CN" sz="2000" b="1" kern="1200" dirty="0">
            <a:solidFill>
              <a:srgbClr val="FFFF00"/>
            </a:solidFill>
          </a:endParaRPr>
        </a:p>
        <a:p>
          <a:pPr marL="0" lvl="0" indent="0" algn="l" defTabSz="889000">
            <a:lnSpc>
              <a:spcPct val="90000"/>
            </a:lnSpc>
            <a:spcBef>
              <a:spcPct val="0"/>
            </a:spcBef>
            <a:spcAft>
              <a:spcPct val="35000"/>
            </a:spcAft>
            <a:buNone/>
          </a:pPr>
          <a:r>
            <a:rPr lang="en-US" altLang="zh-CN" sz="2000" b="0" kern="1200" dirty="0"/>
            <a:t>1. </a:t>
          </a:r>
          <a:r>
            <a:rPr lang="zh-CN" altLang="en-US" sz="2000" b="0" kern="1200" dirty="0"/>
            <a:t>风险登记册</a:t>
          </a:r>
          <a:r>
            <a:rPr lang="en-US" altLang="zh-CN" sz="2000" b="0" kern="1200" dirty="0"/>
            <a:t>(</a:t>
          </a:r>
          <a:r>
            <a:rPr lang="zh-CN" altLang="en-US" sz="2000" b="0" kern="1200" dirty="0"/>
            <a:t>更新</a:t>
          </a:r>
          <a:r>
            <a:rPr lang="en-US" altLang="zh-CN" sz="2000" b="0" kern="1200" dirty="0"/>
            <a:t>)</a:t>
          </a:r>
        </a:p>
        <a:p>
          <a:pPr marL="0" lvl="0" indent="0" algn="l" defTabSz="889000">
            <a:lnSpc>
              <a:spcPct val="90000"/>
            </a:lnSpc>
            <a:spcBef>
              <a:spcPct val="0"/>
            </a:spcBef>
            <a:spcAft>
              <a:spcPct val="35000"/>
            </a:spcAft>
            <a:buNone/>
          </a:pPr>
          <a:r>
            <a:rPr lang="en-US" altLang="zh-CN" sz="2000" b="0" kern="1200" dirty="0"/>
            <a:t>2</a:t>
          </a:r>
          <a:r>
            <a:rPr lang="zh-CN" altLang="en-US" sz="2000" b="0" kern="1200" dirty="0"/>
            <a:t>、风险报告</a:t>
          </a:r>
          <a:r>
            <a:rPr lang="en-US" altLang="zh-CN" sz="2000" b="0" kern="1200" dirty="0"/>
            <a:t>(</a:t>
          </a:r>
          <a:r>
            <a:rPr lang="zh-CN" altLang="en-US" sz="2000" b="0" kern="1200" dirty="0"/>
            <a:t>更新</a:t>
          </a:r>
          <a:r>
            <a:rPr lang="en-US" altLang="zh-CN" sz="2000" b="0" kern="1200" dirty="0"/>
            <a:t>)</a:t>
          </a:r>
        </a:p>
        <a:p>
          <a:pPr marL="0" lvl="0" indent="0" algn="l" defTabSz="889000">
            <a:lnSpc>
              <a:spcPct val="90000"/>
            </a:lnSpc>
            <a:spcBef>
              <a:spcPct val="0"/>
            </a:spcBef>
            <a:spcAft>
              <a:spcPct val="35000"/>
            </a:spcAft>
            <a:buNone/>
          </a:pPr>
          <a:r>
            <a:rPr lang="en-US" altLang="zh-CN" sz="2000" b="0" kern="1200" dirty="0"/>
            <a:t>3</a:t>
          </a:r>
          <a:r>
            <a:rPr lang="zh-CN" altLang="en-US" sz="2000" b="0" kern="1200" dirty="0"/>
            <a:t>、</a:t>
          </a:r>
          <a:r>
            <a:rPr lang="zh-CN" altLang="zh-CN" sz="2000" b="0" kern="1200" dirty="0"/>
            <a:t>假设条件日志</a:t>
          </a:r>
          <a:r>
            <a:rPr lang="zh-CN" altLang="en-US" sz="2000" b="0" kern="1200" dirty="0"/>
            <a:t>、问题日志</a:t>
          </a:r>
          <a:r>
            <a:rPr lang="en-US" altLang="zh-CN" sz="2000" b="0" kern="1200" dirty="0"/>
            <a:t>(</a:t>
          </a:r>
          <a:r>
            <a:rPr lang="zh-CN" altLang="en-US" sz="2000" b="0" kern="1200" dirty="0"/>
            <a:t>更新</a:t>
          </a:r>
          <a:r>
            <a:rPr lang="en-US" altLang="zh-CN" sz="2000" b="0" kern="1200" dirty="0"/>
            <a:t>)</a:t>
          </a:r>
          <a:endParaRPr lang="zh-CN" altLang="en-US" sz="2000" b="0" kern="1200" dirty="0"/>
        </a:p>
      </dsp:txBody>
      <dsp:txXfrm>
        <a:off x="6539744" y="71201"/>
        <a:ext cx="2344751" cy="2288567"/>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457EA7-CB6D-4C42-8647-0B2810702F3E}">
      <dsp:nvSpPr>
        <dsp:cNvPr id="0" name=""/>
        <dsp:cNvSpPr/>
      </dsp:nvSpPr>
      <dsp:spPr>
        <a:xfrm>
          <a:off x="5743" y="0"/>
          <a:ext cx="2566836" cy="2430969"/>
        </a:xfrm>
        <a:prstGeom prst="roundRect">
          <a:avLst>
            <a:gd name="adj" fmla="val 10000"/>
          </a:avLst>
        </a:prstGeom>
        <a:solidFill>
          <a:schemeClr val="accent3">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solidFill>
                <a:srgbClr val="FFFF00"/>
              </a:solidFill>
            </a:rPr>
            <a:t>输入</a:t>
          </a:r>
          <a:endParaRPr lang="en-US" altLang="zh-CN" sz="1800" b="1" kern="1200" dirty="0">
            <a:solidFill>
              <a:srgbClr val="FFFF00"/>
            </a:solidFill>
          </a:endParaRPr>
        </a:p>
        <a:p>
          <a:pPr marL="0" lvl="0" indent="0" algn="l" defTabSz="800100">
            <a:lnSpc>
              <a:spcPct val="90000"/>
            </a:lnSpc>
            <a:spcBef>
              <a:spcPct val="0"/>
            </a:spcBef>
            <a:spcAft>
              <a:spcPct val="35000"/>
            </a:spcAft>
            <a:buNone/>
          </a:pPr>
          <a:r>
            <a:rPr lang="en-US" altLang="zh-CN" sz="1800" kern="1200" dirty="0"/>
            <a:t>1. </a:t>
          </a:r>
          <a:r>
            <a:rPr lang="zh-CN" altLang="en-US" sz="1800" kern="1200" dirty="0"/>
            <a:t>风险管理计划</a:t>
          </a:r>
          <a:endParaRPr lang="en-US" altLang="zh-CN" sz="1800" kern="1200" dirty="0"/>
        </a:p>
        <a:p>
          <a:pPr marL="0" lvl="0" indent="0" algn="l" defTabSz="800100">
            <a:lnSpc>
              <a:spcPct val="90000"/>
            </a:lnSpc>
            <a:spcBef>
              <a:spcPct val="0"/>
            </a:spcBef>
            <a:spcAft>
              <a:spcPct val="35000"/>
            </a:spcAft>
            <a:buNone/>
          </a:pPr>
          <a:r>
            <a:rPr lang="en-US" altLang="zh-CN" sz="1800" kern="1200" dirty="0"/>
            <a:t>2. </a:t>
          </a:r>
          <a:r>
            <a:rPr lang="zh-CN" altLang="en-US" sz="1800" kern="1200" dirty="0"/>
            <a:t>风险登记册</a:t>
          </a:r>
          <a:endParaRPr lang="en-US" altLang="zh-CN" sz="1800" kern="1200" dirty="0"/>
        </a:p>
        <a:p>
          <a:pPr marL="0" lvl="0" indent="0" algn="l" defTabSz="800100">
            <a:lnSpc>
              <a:spcPct val="90000"/>
            </a:lnSpc>
            <a:spcBef>
              <a:spcPct val="0"/>
            </a:spcBef>
            <a:spcAft>
              <a:spcPct val="35000"/>
            </a:spcAft>
            <a:buNone/>
          </a:pPr>
          <a:r>
            <a:rPr lang="en-US" altLang="zh-CN" sz="1800" kern="1200" dirty="0"/>
            <a:t>3. </a:t>
          </a:r>
          <a:r>
            <a:rPr lang="zh-CN" altLang="en-US" sz="1800" kern="1200" dirty="0"/>
            <a:t>干系人登记册</a:t>
          </a:r>
          <a:endParaRPr lang="en-US" altLang="zh-CN" sz="1800" kern="1200" dirty="0"/>
        </a:p>
      </dsp:txBody>
      <dsp:txXfrm>
        <a:off x="76944" y="71201"/>
        <a:ext cx="2424434" cy="2288567"/>
      </dsp:txXfrm>
    </dsp:sp>
    <dsp:sp modelId="{14652B25-4626-446B-9772-CF707F7DD993}">
      <dsp:nvSpPr>
        <dsp:cNvPr id="0" name=""/>
        <dsp:cNvSpPr/>
      </dsp:nvSpPr>
      <dsp:spPr>
        <a:xfrm>
          <a:off x="2755087" y="989176"/>
          <a:ext cx="386915" cy="452617"/>
        </a:xfrm>
        <a:prstGeom prst="rightArrow">
          <a:avLst>
            <a:gd name="adj1" fmla="val 60000"/>
            <a:gd name="adj2" fmla="val 50000"/>
          </a:avLst>
        </a:prstGeom>
        <a:solidFill>
          <a:schemeClr val="accent3">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dirty="0"/>
        </a:p>
      </dsp:txBody>
      <dsp:txXfrm>
        <a:off x="2755087" y="1079699"/>
        <a:ext cx="270841" cy="271571"/>
      </dsp:txXfrm>
    </dsp:sp>
    <dsp:sp modelId="{C8D7C99F-054B-458A-BA78-5C1A22ACEBC6}">
      <dsp:nvSpPr>
        <dsp:cNvPr id="0" name=""/>
        <dsp:cNvSpPr/>
      </dsp:nvSpPr>
      <dsp:spPr>
        <a:xfrm>
          <a:off x="3302609" y="0"/>
          <a:ext cx="2435905" cy="2430969"/>
        </a:xfrm>
        <a:prstGeom prst="roundRect">
          <a:avLst>
            <a:gd name="adj" fmla="val 10000"/>
          </a:avLst>
        </a:prstGeom>
        <a:solidFill>
          <a:schemeClr val="accent3">
            <a:shade val="80000"/>
            <a:hueOff val="-208630"/>
            <a:satOff val="-20103"/>
            <a:lumOff val="1922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100000"/>
            </a:lnSpc>
            <a:spcBef>
              <a:spcPct val="0"/>
            </a:spcBef>
            <a:spcAft>
              <a:spcPts val="0"/>
            </a:spcAft>
            <a:buNone/>
          </a:pPr>
          <a:r>
            <a:rPr lang="zh-CN" altLang="en-US" sz="2000" b="1" kern="1200" dirty="0">
              <a:solidFill>
                <a:srgbClr val="FFFF00"/>
              </a:solidFill>
            </a:rPr>
            <a:t>工具与技术</a:t>
          </a:r>
          <a:endParaRPr lang="en-US" altLang="zh-CN" sz="2000" b="1" kern="1200" dirty="0">
            <a:solidFill>
              <a:srgbClr val="FFFF00"/>
            </a:solidFill>
          </a:endParaRPr>
        </a:p>
        <a:p>
          <a:pPr marL="0" lvl="0" indent="0" algn="l" defTabSz="889000">
            <a:lnSpc>
              <a:spcPct val="100000"/>
            </a:lnSpc>
            <a:spcBef>
              <a:spcPct val="0"/>
            </a:spcBef>
            <a:spcAft>
              <a:spcPts val="0"/>
            </a:spcAft>
            <a:buNone/>
          </a:pPr>
          <a:r>
            <a:rPr lang="en-US" altLang="zh-CN" sz="2000" b="0" kern="1200" dirty="0">
              <a:solidFill>
                <a:schemeClr val="bg1"/>
              </a:solidFill>
            </a:rPr>
            <a:t>1. </a:t>
          </a:r>
          <a:r>
            <a:rPr lang="zh-CN" altLang="en-US" sz="2000" b="0" kern="1200" dirty="0">
              <a:solidFill>
                <a:schemeClr val="bg1"/>
              </a:solidFill>
            </a:rPr>
            <a:t>专家判断、访谈</a:t>
          </a:r>
          <a:endParaRPr lang="en-US" altLang="zh-CN" sz="2000" b="0" kern="1200" dirty="0">
            <a:solidFill>
              <a:schemeClr val="bg1"/>
            </a:solidFill>
          </a:endParaRPr>
        </a:p>
        <a:p>
          <a:pPr marL="0" lvl="0" indent="0" algn="l" defTabSz="889000">
            <a:lnSpc>
              <a:spcPct val="100000"/>
            </a:lnSpc>
            <a:spcBef>
              <a:spcPct val="0"/>
            </a:spcBef>
            <a:spcAft>
              <a:spcPts val="0"/>
            </a:spcAft>
            <a:buNone/>
          </a:pPr>
          <a:r>
            <a:rPr lang="en-US" altLang="zh-CN" sz="2000" b="0" kern="1200" dirty="0">
              <a:solidFill>
                <a:schemeClr val="bg1"/>
              </a:solidFill>
            </a:rPr>
            <a:t>2. </a:t>
          </a:r>
          <a:r>
            <a:rPr lang="zh-CN" altLang="en-US" sz="2000" b="0" kern="1200" dirty="0">
              <a:solidFill>
                <a:schemeClr val="bg1"/>
              </a:solidFill>
              <a:latin typeface="Times New Roman" panose="02020603050405020304" pitchFamily="18" charset="0"/>
              <a:cs typeface="Times New Roman" panose="02020603050405020304" pitchFamily="18" charset="0"/>
            </a:rPr>
            <a:t>风险分类</a:t>
          </a:r>
          <a:endParaRPr lang="en-US" altLang="zh-CN" sz="2000" b="0" kern="1200" dirty="0">
            <a:solidFill>
              <a:schemeClr val="bg1"/>
            </a:solidFill>
            <a:latin typeface="Times New Roman" panose="02020603050405020304" pitchFamily="18" charset="0"/>
            <a:cs typeface="Times New Roman" panose="02020603050405020304" pitchFamily="18" charset="0"/>
          </a:endParaRPr>
        </a:p>
        <a:p>
          <a:pPr marL="0" lvl="0" indent="0" algn="l" defTabSz="889000">
            <a:lnSpc>
              <a:spcPct val="100000"/>
            </a:lnSpc>
            <a:spcBef>
              <a:spcPct val="0"/>
            </a:spcBef>
            <a:spcAft>
              <a:spcPts val="0"/>
            </a:spcAft>
            <a:buNone/>
          </a:pPr>
          <a:r>
            <a:rPr lang="en-US" altLang="zh-CN" sz="2000" b="0" kern="1200" dirty="0">
              <a:solidFill>
                <a:schemeClr val="bg1"/>
              </a:solidFill>
              <a:latin typeface="Times New Roman" panose="02020603050405020304" pitchFamily="18" charset="0"/>
              <a:cs typeface="Times New Roman" panose="02020603050405020304" pitchFamily="18" charset="0"/>
            </a:rPr>
            <a:t>3. </a:t>
          </a:r>
          <a:r>
            <a:rPr lang="zh-CN" altLang="en-US" sz="2000" b="0" kern="1200" dirty="0">
              <a:solidFill>
                <a:schemeClr val="bg1"/>
              </a:solidFill>
              <a:latin typeface="Times New Roman" panose="02020603050405020304" pitchFamily="18" charset="0"/>
              <a:cs typeface="Times New Roman" panose="02020603050405020304" pitchFamily="18" charset="0"/>
            </a:rPr>
            <a:t>风险紧迫性评估</a:t>
          </a:r>
          <a:endParaRPr lang="en-US" altLang="zh-CN" sz="2000" b="0" kern="1200" dirty="0">
            <a:solidFill>
              <a:schemeClr val="bg1"/>
            </a:solidFill>
            <a:latin typeface="Times New Roman" panose="02020603050405020304" pitchFamily="18" charset="0"/>
            <a:cs typeface="Times New Roman" panose="02020603050405020304" pitchFamily="18" charset="0"/>
          </a:endParaRPr>
        </a:p>
        <a:p>
          <a:pPr marL="0" lvl="0" indent="0" algn="l" defTabSz="889000">
            <a:lnSpc>
              <a:spcPct val="100000"/>
            </a:lnSpc>
            <a:spcBef>
              <a:spcPct val="0"/>
            </a:spcBef>
            <a:spcAft>
              <a:spcPts val="0"/>
            </a:spcAft>
            <a:buNone/>
          </a:pPr>
          <a:r>
            <a:rPr lang="en-US" altLang="zh-CN" sz="2000" b="0" kern="1200" dirty="0">
              <a:solidFill>
                <a:srgbClr val="FFC000"/>
              </a:solidFill>
              <a:latin typeface="Times New Roman" panose="02020603050405020304" pitchFamily="18" charset="0"/>
              <a:cs typeface="Times New Roman" panose="02020603050405020304" pitchFamily="18" charset="0"/>
            </a:rPr>
            <a:t>4. </a:t>
          </a:r>
          <a:r>
            <a:rPr lang="zh-CN" altLang="en-US" sz="2000" b="0" kern="1200" dirty="0">
              <a:solidFill>
                <a:srgbClr val="FFC000"/>
              </a:solidFill>
              <a:latin typeface="Times New Roman" panose="02020603050405020304" pitchFamily="18" charset="0"/>
              <a:cs typeface="Times New Roman" panose="02020603050405020304" pitchFamily="18" charset="0"/>
            </a:rPr>
            <a:t>其他</a:t>
          </a:r>
          <a:endParaRPr lang="en-US" altLang="zh-CN" sz="2000" b="0" kern="1200" dirty="0">
            <a:solidFill>
              <a:srgbClr val="FFC000"/>
            </a:solidFill>
            <a:latin typeface="Times New Roman" panose="02020603050405020304" pitchFamily="18" charset="0"/>
            <a:cs typeface="Times New Roman" panose="02020603050405020304" pitchFamily="18" charset="0"/>
          </a:endParaRPr>
        </a:p>
      </dsp:txBody>
      <dsp:txXfrm>
        <a:off x="3373810" y="71201"/>
        <a:ext cx="2293503" cy="2288567"/>
      </dsp:txXfrm>
    </dsp:sp>
    <dsp:sp modelId="{464DA894-C465-4F92-9ED2-46AEB669D8E1}">
      <dsp:nvSpPr>
        <dsp:cNvPr id="0" name=""/>
        <dsp:cNvSpPr/>
      </dsp:nvSpPr>
      <dsp:spPr>
        <a:xfrm>
          <a:off x="5921021" y="989176"/>
          <a:ext cx="386915" cy="452617"/>
        </a:xfrm>
        <a:prstGeom prst="rightArrow">
          <a:avLst>
            <a:gd name="adj1" fmla="val 60000"/>
            <a:gd name="adj2" fmla="val 50000"/>
          </a:avLst>
        </a:prstGeom>
        <a:solidFill>
          <a:schemeClr val="accent3">
            <a:shade val="90000"/>
            <a:hueOff val="-416633"/>
            <a:satOff val="-39672"/>
            <a:lumOff val="3695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5921021" y="1079699"/>
        <a:ext cx="270841" cy="271571"/>
      </dsp:txXfrm>
    </dsp:sp>
    <dsp:sp modelId="{642BD169-43AF-4664-BFC7-EF3BDBC7605C}">
      <dsp:nvSpPr>
        <dsp:cNvPr id="0" name=""/>
        <dsp:cNvSpPr/>
      </dsp:nvSpPr>
      <dsp:spPr>
        <a:xfrm>
          <a:off x="6468543" y="0"/>
          <a:ext cx="2487153" cy="2430969"/>
        </a:xfrm>
        <a:prstGeom prst="roundRect">
          <a:avLst>
            <a:gd name="adj" fmla="val 10000"/>
          </a:avLst>
        </a:prstGeom>
        <a:solidFill>
          <a:schemeClr val="accent3">
            <a:shade val="80000"/>
            <a:hueOff val="-417260"/>
            <a:satOff val="-40206"/>
            <a:lumOff val="3845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solidFill>
                <a:srgbClr val="FFFF00"/>
              </a:solidFill>
            </a:rPr>
            <a:t>输出</a:t>
          </a:r>
          <a:endParaRPr lang="en-US" altLang="zh-CN" sz="2000" b="1" kern="1200" dirty="0">
            <a:solidFill>
              <a:srgbClr val="FFFF00"/>
            </a:solidFill>
          </a:endParaRPr>
        </a:p>
        <a:p>
          <a:pPr marL="0" lvl="0" indent="0" algn="l" defTabSz="889000">
            <a:lnSpc>
              <a:spcPct val="90000"/>
            </a:lnSpc>
            <a:spcBef>
              <a:spcPct val="0"/>
            </a:spcBef>
            <a:spcAft>
              <a:spcPct val="35000"/>
            </a:spcAft>
            <a:buNone/>
          </a:pPr>
          <a:r>
            <a:rPr lang="en-US" altLang="zh-CN" sz="2000" b="0" kern="1200" dirty="0"/>
            <a:t>1. </a:t>
          </a:r>
          <a:r>
            <a:rPr lang="zh-CN" altLang="en-US" sz="2000" b="0" kern="1200" dirty="0"/>
            <a:t>风险登记册</a:t>
          </a:r>
          <a:r>
            <a:rPr lang="en-US" altLang="zh-CN" sz="2000" b="0" kern="1200" dirty="0"/>
            <a:t>(</a:t>
          </a:r>
          <a:r>
            <a:rPr lang="zh-CN" altLang="en-US" sz="2000" b="0" kern="1200" dirty="0"/>
            <a:t>更新</a:t>
          </a:r>
          <a:r>
            <a:rPr lang="en-US" altLang="zh-CN" sz="2000" b="0" kern="1200" dirty="0"/>
            <a:t>)</a:t>
          </a:r>
        </a:p>
        <a:p>
          <a:pPr marL="0" lvl="0" indent="0" algn="l" defTabSz="889000">
            <a:lnSpc>
              <a:spcPct val="90000"/>
            </a:lnSpc>
            <a:spcBef>
              <a:spcPct val="0"/>
            </a:spcBef>
            <a:spcAft>
              <a:spcPct val="35000"/>
            </a:spcAft>
            <a:buNone/>
          </a:pPr>
          <a:r>
            <a:rPr lang="en-US" altLang="zh-CN" sz="2000" b="0" kern="1200" dirty="0"/>
            <a:t>2</a:t>
          </a:r>
          <a:r>
            <a:rPr lang="zh-CN" altLang="en-US" sz="2000" b="0" kern="1200" dirty="0"/>
            <a:t>、风险报告</a:t>
          </a:r>
          <a:r>
            <a:rPr lang="en-US" altLang="zh-CN" sz="2000" b="0" kern="1200" dirty="0"/>
            <a:t>(</a:t>
          </a:r>
          <a:r>
            <a:rPr lang="zh-CN" altLang="en-US" sz="2000" b="0" kern="1200" dirty="0"/>
            <a:t>更新</a:t>
          </a:r>
          <a:r>
            <a:rPr lang="en-US" altLang="zh-CN" sz="2000" b="0" kern="1200" dirty="0"/>
            <a:t>)</a:t>
          </a:r>
        </a:p>
        <a:p>
          <a:pPr marL="0" lvl="0" indent="0" algn="l" defTabSz="889000">
            <a:lnSpc>
              <a:spcPct val="90000"/>
            </a:lnSpc>
            <a:spcBef>
              <a:spcPct val="0"/>
            </a:spcBef>
            <a:spcAft>
              <a:spcPct val="35000"/>
            </a:spcAft>
            <a:buNone/>
          </a:pPr>
          <a:r>
            <a:rPr lang="en-US" altLang="zh-CN" sz="2000" b="0" kern="1200" dirty="0"/>
            <a:t>3</a:t>
          </a:r>
          <a:r>
            <a:rPr lang="zh-CN" altLang="en-US" sz="2000" b="0" kern="1200" dirty="0"/>
            <a:t>、</a:t>
          </a:r>
          <a:r>
            <a:rPr lang="zh-CN" altLang="zh-CN" sz="2000" b="0" kern="1200" dirty="0"/>
            <a:t>假设条件日志</a:t>
          </a:r>
          <a:r>
            <a:rPr lang="zh-CN" altLang="en-US" sz="2000" b="0" kern="1200" dirty="0"/>
            <a:t>、问题日志</a:t>
          </a:r>
          <a:r>
            <a:rPr lang="en-US" altLang="zh-CN" sz="2000" b="0" kern="1200" dirty="0"/>
            <a:t>(</a:t>
          </a:r>
          <a:r>
            <a:rPr lang="zh-CN" altLang="en-US" sz="2000" b="0" kern="1200" dirty="0"/>
            <a:t>更新</a:t>
          </a:r>
          <a:r>
            <a:rPr lang="en-US" altLang="zh-CN" sz="2000" b="0" kern="1200" dirty="0"/>
            <a:t>)</a:t>
          </a:r>
          <a:endParaRPr lang="zh-CN" altLang="en-US" sz="2000" b="0" kern="1200" dirty="0"/>
        </a:p>
      </dsp:txBody>
      <dsp:txXfrm>
        <a:off x="6539744" y="71201"/>
        <a:ext cx="2344751" cy="2288567"/>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457EA7-CB6D-4C42-8647-0B2810702F3E}">
      <dsp:nvSpPr>
        <dsp:cNvPr id="0" name=""/>
        <dsp:cNvSpPr/>
      </dsp:nvSpPr>
      <dsp:spPr>
        <a:xfrm>
          <a:off x="5743" y="0"/>
          <a:ext cx="2566836" cy="2430969"/>
        </a:xfrm>
        <a:prstGeom prst="roundRect">
          <a:avLst>
            <a:gd name="adj" fmla="val 10000"/>
          </a:avLst>
        </a:prstGeom>
        <a:solidFill>
          <a:schemeClr val="accent3">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solidFill>
                <a:srgbClr val="FFFF00"/>
              </a:solidFill>
            </a:rPr>
            <a:t>输入</a:t>
          </a:r>
          <a:endParaRPr lang="en-US" altLang="zh-CN" sz="1800" b="1" kern="1200" dirty="0">
            <a:solidFill>
              <a:srgbClr val="FFFF00"/>
            </a:solidFill>
          </a:endParaRPr>
        </a:p>
        <a:p>
          <a:pPr marL="0" lvl="0" indent="0" algn="l" defTabSz="800100">
            <a:lnSpc>
              <a:spcPct val="90000"/>
            </a:lnSpc>
            <a:spcBef>
              <a:spcPct val="0"/>
            </a:spcBef>
            <a:spcAft>
              <a:spcPct val="35000"/>
            </a:spcAft>
            <a:buNone/>
          </a:pPr>
          <a:r>
            <a:rPr lang="en-US" altLang="zh-CN" sz="1800" kern="1200" dirty="0"/>
            <a:t>1. </a:t>
          </a:r>
          <a:r>
            <a:rPr lang="zh-CN" altLang="en-US" sz="1800" kern="1200" dirty="0"/>
            <a:t>风险管理计划</a:t>
          </a:r>
          <a:endParaRPr lang="en-US" altLang="zh-CN" sz="1800" kern="1200" dirty="0"/>
        </a:p>
        <a:p>
          <a:pPr marL="0" lvl="0" indent="0" algn="l" defTabSz="800100">
            <a:lnSpc>
              <a:spcPct val="90000"/>
            </a:lnSpc>
            <a:spcBef>
              <a:spcPct val="0"/>
            </a:spcBef>
            <a:spcAft>
              <a:spcPct val="35000"/>
            </a:spcAft>
            <a:buNone/>
          </a:pPr>
          <a:r>
            <a:rPr lang="en-US" altLang="zh-CN" sz="1800" kern="1200" dirty="0"/>
            <a:t>2. </a:t>
          </a:r>
          <a:r>
            <a:rPr lang="zh-CN" altLang="en-US" sz="1800" kern="1200" dirty="0"/>
            <a:t>风险登记册</a:t>
          </a:r>
          <a:endParaRPr lang="en-US" altLang="zh-CN" sz="1800" kern="1200" dirty="0"/>
        </a:p>
        <a:p>
          <a:pPr marL="0" lvl="0" indent="0" algn="l" defTabSz="800100">
            <a:lnSpc>
              <a:spcPct val="90000"/>
            </a:lnSpc>
            <a:spcBef>
              <a:spcPct val="0"/>
            </a:spcBef>
            <a:spcAft>
              <a:spcPct val="35000"/>
            </a:spcAft>
            <a:buNone/>
          </a:pPr>
          <a:r>
            <a:rPr lang="en-US" altLang="zh-CN" sz="1800" kern="1200" dirty="0"/>
            <a:t>3. </a:t>
          </a:r>
          <a:r>
            <a:rPr lang="zh-CN" altLang="en-US" sz="1800" kern="1200" dirty="0"/>
            <a:t>干系人登记册</a:t>
          </a:r>
          <a:endParaRPr lang="en-US" altLang="zh-CN" sz="1800" kern="1200" dirty="0"/>
        </a:p>
      </dsp:txBody>
      <dsp:txXfrm>
        <a:off x="76944" y="71201"/>
        <a:ext cx="2424434" cy="2288567"/>
      </dsp:txXfrm>
    </dsp:sp>
    <dsp:sp modelId="{14652B25-4626-446B-9772-CF707F7DD993}">
      <dsp:nvSpPr>
        <dsp:cNvPr id="0" name=""/>
        <dsp:cNvSpPr/>
      </dsp:nvSpPr>
      <dsp:spPr>
        <a:xfrm>
          <a:off x="2755087" y="989176"/>
          <a:ext cx="386915" cy="452617"/>
        </a:xfrm>
        <a:prstGeom prst="rightArrow">
          <a:avLst>
            <a:gd name="adj1" fmla="val 60000"/>
            <a:gd name="adj2" fmla="val 50000"/>
          </a:avLst>
        </a:prstGeom>
        <a:solidFill>
          <a:schemeClr val="accent3">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dirty="0"/>
        </a:p>
      </dsp:txBody>
      <dsp:txXfrm>
        <a:off x="2755087" y="1079699"/>
        <a:ext cx="270841" cy="271571"/>
      </dsp:txXfrm>
    </dsp:sp>
    <dsp:sp modelId="{C8D7C99F-054B-458A-BA78-5C1A22ACEBC6}">
      <dsp:nvSpPr>
        <dsp:cNvPr id="0" name=""/>
        <dsp:cNvSpPr/>
      </dsp:nvSpPr>
      <dsp:spPr>
        <a:xfrm>
          <a:off x="3302609" y="0"/>
          <a:ext cx="2435905" cy="2430969"/>
        </a:xfrm>
        <a:prstGeom prst="roundRect">
          <a:avLst>
            <a:gd name="adj" fmla="val 10000"/>
          </a:avLst>
        </a:prstGeom>
        <a:solidFill>
          <a:schemeClr val="accent3">
            <a:shade val="80000"/>
            <a:hueOff val="-208630"/>
            <a:satOff val="-20103"/>
            <a:lumOff val="1922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100000"/>
            </a:lnSpc>
            <a:spcBef>
              <a:spcPct val="0"/>
            </a:spcBef>
            <a:spcAft>
              <a:spcPts val="0"/>
            </a:spcAft>
            <a:buNone/>
          </a:pPr>
          <a:r>
            <a:rPr lang="zh-CN" altLang="en-US" sz="2000" b="1" kern="1200" dirty="0">
              <a:solidFill>
                <a:srgbClr val="FFFF00"/>
              </a:solidFill>
            </a:rPr>
            <a:t>工具与技术</a:t>
          </a:r>
          <a:endParaRPr lang="en-US" altLang="zh-CN" sz="2000" b="1" kern="1200" dirty="0">
            <a:solidFill>
              <a:srgbClr val="FFFF00"/>
            </a:solidFill>
          </a:endParaRPr>
        </a:p>
        <a:p>
          <a:pPr marL="0" lvl="0" indent="0" algn="l" defTabSz="889000">
            <a:lnSpc>
              <a:spcPct val="100000"/>
            </a:lnSpc>
            <a:spcBef>
              <a:spcPct val="0"/>
            </a:spcBef>
            <a:spcAft>
              <a:spcPts val="0"/>
            </a:spcAft>
            <a:buNone/>
          </a:pPr>
          <a:r>
            <a:rPr lang="en-US" altLang="zh-CN" sz="2000" b="0" kern="1200" dirty="0">
              <a:solidFill>
                <a:schemeClr val="bg1"/>
              </a:solidFill>
            </a:rPr>
            <a:t>1. </a:t>
          </a:r>
          <a:r>
            <a:rPr lang="zh-CN" altLang="en-US" sz="2000" b="0" kern="1200" dirty="0">
              <a:solidFill>
                <a:schemeClr val="bg1"/>
              </a:solidFill>
            </a:rPr>
            <a:t>专家判断、访谈</a:t>
          </a:r>
          <a:endParaRPr lang="en-US" altLang="zh-CN" sz="2000" b="0" kern="1200" dirty="0">
            <a:solidFill>
              <a:schemeClr val="bg1"/>
            </a:solidFill>
          </a:endParaRPr>
        </a:p>
        <a:p>
          <a:pPr marL="0" lvl="0" indent="0" algn="l" defTabSz="889000">
            <a:lnSpc>
              <a:spcPct val="100000"/>
            </a:lnSpc>
            <a:spcBef>
              <a:spcPct val="0"/>
            </a:spcBef>
            <a:spcAft>
              <a:spcPts val="0"/>
            </a:spcAft>
            <a:buNone/>
          </a:pPr>
          <a:r>
            <a:rPr lang="en-US" altLang="zh-CN" sz="2000" b="0" kern="1200" dirty="0">
              <a:solidFill>
                <a:schemeClr val="bg1"/>
              </a:solidFill>
            </a:rPr>
            <a:t>2. </a:t>
          </a:r>
          <a:r>
            <a:rPr lang="zh-CN" altLang="en-US" sz="2000" b="0" kern="1200" dirty="0">
              <a:solidFill>
                <a:schemeClr val="bg1"/>
              </a:solidFill>
              <a:latin typeface="Times New Roman" panose="02020603050405020304" pitchFamily="18" charset="0"/>
              <a:cs typeface="Times New Roman" panose="02020603050405020304" pitchFamily="18" charset="0"/>
            </a:rPr>
            <a:t>风险分类</a:t>
          </a:r>
          <a:endParaRPr lang="en-US" altLang="zh-CN" sz="2000" b="0" kern="1200" dirty="0">
            <a:solidFill>
              <a:schemeClr val="bg1"/>
            </a:solidFill>
            <a:latin typeface="Times New Roman" panose="02020603050405020304" pitchFamily="18" charset="0"/>
            <a:cs typeface="Times New Roman" panose="02020603050405020304" pitchFamily="18" charset="0"/>
          </a:endParaRPr>
        </a:p>
        <a:p>
          <a:pPr marL="0" lvl="0" indent="0" algn="l" defTabSz="889000">
            <a:lnSpc>
              <a:spcPct val="100000"/>
            </a:lnSpc>
            <a:spcBef>
              <a:spcPct val="0"/>
            </a:spcBef>
            <a:spcAft>
              <a:spcPts val="0"/>
            </a:spcAft>
            <a:buNone/>
          </a:pPr>
          <a:r>
            <a:rPr lang="en-US" altLang="zh-CN" sz="2000" b="0" kern="1200" dirty="0">
              <a:solidFill>
                <a:schemeClr val="bg1"/>
              </a:solidFill>
              <a:latin typeface="Times New Roman" panose="02020603050405020304" pitchFamily="18" charset="0"/>
              <a:cs typeface="Times New Roman" panose="02020603050405020304" pitchFamily="18" charset="0"/>
            </a:rPr>
            <a:t>3. </a:t>
          </a:r>
          <a:r>
            <a:rPr lang="zh-CN" altLang="en-US" sz="2000" b="0" kern="1200" dirty="0">
              <a:solidFill>
                <a:schemeClr val="bg1"/>
              </a:solidFill>
              <a:latin typeface="Times New Roman" panose="02020603050405020304" pitchFamily="18" charset="0"/>
              <a:cs typeface="Times New Roman" panose="02020603050405020304" pitchFamily="18" charset="0"/>
            </a:rPr>
            <a:t>风险紧迫性评估</a:t>
          </a:r>
          <a:endParaRPr lang="en-US" altLang="zh-CN" sz="2000" b="0" kern="1200" dirty="0">
            <a:solidFill>
              <a:schemeClr val="bg1"/>
            </a:solidFill>
            <a:latin typeface="Times New Roman" panose="02020603050405020304" pitchFamily="18" charset="0"/>
            <a:cs typeface="Times New Roman" panose="02020603050405020304" pitchFamily="18" charset="0"/>
          </a:endParaRPr>
        </a:p>
        <a:p>
          <a:pPr marL="0" lvl="0" indent="0" algn="l" defTabSz="889000">
            <a:lnSpc>
              <a:spcPct val="100000"/>
            </a:lnSpc>
            <a:spcBef>
              <a:spcPct val="0"/>
            </a:spcBef>
            <a:spcAft>
              <a:spcPts val="0"/>
            </a:spcAft>
            <a:buNone/>
          </a:pPr>
          <a:r>
            <a:rPr lang="en-US" altLang="zh-CN" sz="2000" b="0" kern="1200" dirty="0">
              <a:solidFill>
                <a:schemeClr val="bg1"/>
              </a:solidFill>
              <a:latin typeface="Times New Roman" panose="02020603050405020304" pitchFamily="18" charset="0"/>
              <a:cs typeface="Times New Roman" panose="02020603050405020304" pitchFamily="18" charset="0"/>
            </a:rPr>
            <a:t>4. </a:t>
          </a:r>
          <a:r>
            <a:rPr lang="zh-CN" altLang="en-US" sz="2000" b="0" kern="1200" dirty="0">
              <a:solidFill>
                <a:schemeClr val="bg1"/>
              </a:solidFill>
              <a:latin typeface="Times New Roman" panose="02020603050405020304" pitchFamily="18" charset="0"/>
              <a:cs typeface="Times New Roman" panose="02020603050405020304" pitchFamily="18" charset="0"/>
            </a:rPr>
            <a:t>其他</a:t>
          </a:r>
          <a:endParaRPr lang="en-US" altLang="zh-CN" sz="2000" b="0" kern="1200" dirty="0">
            <a:solidFill>
              <a:schemeClr val="bg1"/>
            </a:solidFill>
            <a:latin typeface="Times New Roman" panose="02020603050405020304" pitchFamily="18" charset="0"/>
            <a:cs typeface="Times New Roman" panose="02020603050405020304" pitchFamily="18" charset="0"/>
          </a:endParaRPr>
        </a:p>
      </dsp:txBody>
      <dsp:txXfrm>
        <a:off x="3373810" y="71201"/>
        <a:ext cx="2293503" cy="2288567"/>
      </dsp:txXfrm>
    </dsp:sp>
    <dsp:sp modelId="{464DA894-C465-4F92-9ED2-46AEB669D8E1}">
      <dsp:nvSpPr>
        <dsp:cNvPr id="0" name=""/>
        <dsp:cNvSpPr/>
      </dsp:nvSpPr>
      <dsp:spPr>
        <a:xfrm>
          <a:off x="5921021" y="989176"/>
          <a:ext cx="386915" cy="452617"/>
        </a:xfrm>
        <a:prstGeom prst="rightArrow">
          <a:avLst>
            <a:gd name="adj1" fmla="val 60000"/>
            <a:gd name="adj2" fmla="val 50000"/>
          </a:avLst>
        </a:prstGeom>
        <a:solidFill>
          <a:schemeClr val="accent3">
            <a:shade val="90000"/>
            <a:hueOff val="-416633"/>
            <a:satOff val="-39672"/>
            <a:lumOff val="3695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5921021" y="1079699"/>
        <a:ext cx="270841" cy="271571"/>
      </dsp:txXfrm>
    </dsp:sp>
    <dsp:sp modelId="{642BD169-43AF-4664-BFC7-EF3BDBC7605C}">
      <dsp:nvSpPr>
        <dsp:cNvPr id="0" name=""/>
        <dsp:cNvSpPr/>
      </dsp:nvSpPr>
      <dsp:spPr>
        <a:xfrm>
          <a:off x="6468543" y="0"/>
          <a:ext cx="2487153" cy="2430969"/>
        </a:xfrm>
        <a:prstGeom prst="roundRect">
          <a:avLst>
            <a:gd name="adj" fmla="val 10000"/>
          </a:avLst>
        </a:prstGeom>
        <a:solidFill>
          <a:schemeClr val="accent3">
            <a:shade val="80000"/>
            <a:hueOff val="-417260"/>
            <a:satOff val="-40206"/>
            <a:lumOff val="3845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solidFill>
                <a:srgbClr val="FFFF00"/>
              </a:solidFill>
            </a:rPr>
            <a:t>输出</a:t>
          </a:r>
          <a:endParaRPr lang="en-US" altLang="zh-CN" sz="2000" b="1" kern="1200" dirty="0">
            <a:solidFill>
              <a:srgbClr val="FFFF00"/>
            </a:solidFill>
          </a:endParaRPr>
        </a:p>
        <a:p>
          <a:pPr marL="0" lvl="0" indent="0" algn="l" defTabSz="889000">
            <a:lnSpc>
              <a:spcPct val="90000"/>
            </a:lnSpc>
            <a:spcBef>
              <a:spcPct val="0"/>
            </a:spcBef>
            <a:spcAft>
              <a:spcPct val="35000"/>
            </a:spcAft>
            <a:buNone/>
          </a:pPr>
          <a:r>
            <a:rPr lang="en-US" altLang="zh-CN" sz="2000" b="0" kern="1200" dirty="0">
              <a:solidFill>
                <a:srgbClr val="FFC000"/>
              </a:solidFill>
            </a:rPr>
            <a:t>1. </a:t>
          </a:r>
          <a:r>
            <a:rPr lang="zh-CN" altLang="en-US" sz="2000" b="0" kern="1200" dirty="0">
              <a:solidFill>
                <a:srgbClr val="FFC000"/>
              </a:solidFill>
            </a:rPr>
            <a:t>风险登记册</a:t>
          </a:r>
          <a:r>
            <a:rPr lang="en-US" altLang="zh-CN" sz="2000" b="0" kern="1200" dirty="0">
              <a:solidFill>
                <a:srgbClr val="FFC000"/>
              </a:solidFill>
            </a:rPr>
            <a:t>(</a:t>
          </a:r>
          <a:r>
            <a:rPr lang="zh-CN" altLang="en-US" sz="2000" b="0" kern="1200" dirty="0">
              <a:solidFill>
                <a:srgbClr val="FFC000"/>
              </a:solidFill>
            </a:rPr>
            <a:t>更新</a:t>
          </a:r>
          <a:r>
            <a:rPr lang="en-US" altLang="zh-CN" sz="2000" b="0" kern="1200" dirty="0">
              <a:solidFill>
                <a:srgbClr val="FFC000"/>
              </a:solidFill>
            </a:rPr>
            <a:t>)</a:t>
          </a:r>
        </a:p>
        <a:p>
          <a:pPr marL="0" lvl="0" indent="0" algn="l" defTabSz="889000">
            <a:lnSpc>
              <a:spcPct val="90000"/>
            </a:lnSpc>
            <a:spcBef>
              <a:spcPct val="0"/>
            </a:spcBef>
            <a:spcAft>
              <a:spcPct val="35000"/>
            </a:spcAft>
            <a:buNone/>
          </a:pPr>
          <a:r>
            <a:rPr lang="en-US" altLang="zh-CN" sz="2000" b="0" kern="1200" dirty="0">
              <a:solidFill>
                <a:srgbClr val="FFC000"/>
              </a:solidFill>
            </a:rPr>
            <a:t>2. </a:t>
          </a:r>
          <a:r>
            <a:rPr lang="zh-CN" altLang="en-US" sz="2000" b="0" kern="1200" dirty="0">
              <a:solidFill>
                <a:srgbClr val="FFC000"/>
              </a:solidFill>
            </a:rPr>
            <a:t>风险报告</a:t>
          </a:r>
          <a:r>
            <a:rPr lang="en-US" altLang="zh-CN" sz="2000" b="0" kern="1200" dirty="0">
              <a:solidFill>
                <a:srgbClr val="FFC000"/>
              </a:solidFill>
            </a:rPr>
            <a:t>(</a:t>
          </a:r>
          <a:r>
            <a:rPr lang="zh-CN" altLang="en-US" sz="2000" b="0" kern="1200" dirty="0">
              <a:solidFill>
                <a:srgbClr val="FFC000"/>
              </a:solidFill>
            </a:rPr>
            <a:t>更新</a:t>
          </a:r>
          <a:r>
            <a:rPr lang="en-US" altLang="zh-CN" sz="2000" b="0" kern="1200" dirty="0">
              <a:solidFill>
                <a:srgbClr val="FFC000"/>
              </a:solidFill>
            </a:rPr>
            <a:t>)</a:t>
          </a:r>
        </a:p>
        <a:p>
          <a:pPr marL="0" lvl="0" indent="0" algn="l" defTabSz="889000">
            <a:lnSpc>
              <a:spcPct val="90000"/>
            </a:lnSpc>
            <a:spcBef>
              <a:spcPct val="0"/>
            </a:spcBef>
            <a:spcAft>
              <a:spcPct val="35000"/>
            </a:spcAft>
            <a:buNone/>
          </a:pPr>
          <a:r>
            <a:rPr lang="en-US" altLang="zh-CN" sz="2000" b="0" kern="1200" dirty="0">
              <a:solidFill>
                <a:srgbClr val="FFC000"/>
              </a:solidFill>
            </a:rPr>
            <a:t>3. </a:t>
          </a:r>
          <a:r>
            <a:rPr lang="zh-CN" altLang="zh-CN" sz="2000" b="0" kern="1200" dirty="0">
              <a:solidFill>
                <a:srgbClr val="FFC000"/>
              </a:solidFill>
            </a:rPr>
            <a:t>假设条件日志</a:t>
          </a:r>
          <a:r>
            <a:rPr lang="zh-CN" altLang="en-US" sz="2000" b="0" kern="1200" dirty="0">
              <a:solidFill>
                <a:srgbClr val="FFC000"/>
              </a:solidFill>
            </a:rPr>
            <a:t>、问题日志</a:t>
          </a:r>
          <a:r>
            <a:rPr lang="en-US" altLang="zh-CN" sz="2000" b="0" kern="1200" dirty="0">
              <a:solidFill>
                <a:srgbClr val="FFC000"/>
              </a:solidFill>
            </a:rPr>
            <a:t>(</a:t>
          </a:r>
          <a:r>
            <a:rPr lang="zh-CN" altLang="en-US" sz="2000" b="0" kern="1200" dirty="0">
              <a:solidFill>
                <a:srgbClr val="FFC000"/>
              </a:solidFill>
            </a:rPr>
            <a:t>更新</a:t>
          </a:r>
          <a:r>
            <a:rPr lang="en-US" altLang="zh-CN" sz="2000" b="0" kern="1200" dirty="0">
              <a:solidFill>
                <a:srgbClr val="FFC000"/>
              </a:solidFill>
            </a:rPr>
            <a:t>)</a:t>
          </a:r>
          <a:endParaRPr lang="zh-CN" altLang="en-US" sz="2000" b="0" kern="1200" dirty="0">
            <a:solidFill>
              <a:srgbClr val="FFC000"/>
            </a:solidFill>
          </a:endParaRPr>
        </a:p>
      </dsp:txBody>
      <dsp:txXfrm>
        <a:off x="6539744" y="71201"/>
        <a:ext cx="2344751" cy="2288567"/>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854F12-19CF-4028-80CB-D6BF19A1BB5C}">
      <dsp:nvSpPr>
        <dsp:cNvPr id="0" name=""/>
        <dsp:cNvSpPr/>
      </dsp:nvSpPr>
      <dsp:spPr>
        <a:xfrm>
          <a:off x="2239097" y="1733826"/>
          <a:ext cx="1118034" cy="1118034"/>
        </a:xfrm>
        <a:prstGeom prst="roundRect">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ctr" defTabSz="1066800">
            <a:lnSpc>
              <a:spcPct val="90000"/>
            </a:lnSpc>
            <a:spcBef>
              <a:spcPct val="0"/>
            </a:spcBef>
            <a:spcAft>
              <a:spcPct val="35000"/>
            </a:spcAft>
            <a:buNone/>
          </a:pPr>
          <a:r>
            <a:rPr lang="zh-CN" altLang="en-US" sz="2400" b="1" kern="1200" dirty="0">
              <a:solidFill>
                <a:srgbClr val="7030A0"/>
              </a:solidFill>
            </a:rPr>
            <a:t>注意事项</a:t>
          </a:r>
        </a:p>
      </dsp:txBody>
      <dsp:txXfrm>
        <a:off x="2293675" y="1788404"/>
        <a:ext cx="1008878" cy="1008878"/>
      </dsp:txXfrm>
    </dsp:sp>
    <dsp:sp modelId="{4C8BD5B4-6CD6-4BBC-A905-9E1C80587EA5}">
      <dsp:nvSpPr>
        <dsp:cNvPr id="0" name=""/>
        <dsp:cNvSpPr/>
      </dsp:nvSpPr>
      <dsp:spPr>
        <a:xfrm rot="16200000">
          <a:off x="2405987" y="1341699"/>
          <a:ext cx="784254" cy="0"/>
        </a:xfrm>
        <a:custGeom>
          <a:avLst/>
          <a:gdLst/>
          <a:ahLst/>
          <a:cxnLst/>
          <a:rect l="0" t="0" r="0" b="0"/>
          <a:pathLst>
            <a:path>
              <a:moveTo>
                <a:pt x="0" y="0"/>
              </a:moveTo>
              <a:lnTo>
                <a:pt x="784254" y="0"/>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AE80CD7-4F44-444E-983E-409DBEE9A118}">
      <dsp:nvSpPr>
        <dsp:cNvPr id="0" name=""/>
        <dsp:cNvSpPr/>
      </dsp:nvSpPr>
      <dsp:spPr>
        <a:xfrm>
          <a:off x="2289682" y="200489"/>
          <a:ext cx="1016864" cy="749082"/>
        </a:xfrm>
        <a:prstGeom prst="roundRect">
          <a:avLst/>
        </a:prstGeom>
        <a:gradFill rotWithShape="0">
          <a:gsLst>
            <a:gs pos="0">
              <a:schemeClr val="accent2">
                <a:hueOff val="-1306352"/>
                <a:satOff val="-16517"/>
                <a:lumOff val="3334"/>
                <a:alphaOff val="0"/>
                <a:tint val="50000"/>
                <a:satMod val="300000"/>
              </a:schemeClr>
            </a:gs>
            <a:gs pos="35000">
              <a:schemeClr val="accent2">
                <a:hueOff val="-1306352"/>
                <a:satOff val="-16517"/>
                <a:lumOff val="3334"/>
                <a:alphaOff val="0"/>
                <a:tint val="37000"/>
                <a:satMod val="300000"/>
              </a:schemeClr>
            </a:gs>
            <a:gs pos="100000">
              <a:schemeClr val="accent2">
                <a:hueOff val="-1306352"/>
                <a:satOff val="-16517"/>
                <a:lumOff val="3334"/>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6040" tIns="66040" rIns="66040" bIns="66040" numCol="1" spcCol="1270" anchor="ctr" anchorCtr="0">
          <a:noAutofit/>
        </a:bodyPr>
        <a:lstStyle/>
        <a:p>
          <a:pPr marL="0" lvl="0" indent="0" algn="ctr" defTabSz="1155700">
            <a:lnSpc>
              <a:spcPct val="90000"/>
            </a:lnSpc>
            <a:spcBef>
              <a:spcPct val="0"/>
            </a:spcBef>
            <a:spcAft>
              <a:spcPct val="35000"/>
            </a:spcAft>
            <a:buNone/>
          </a:pPr>
          <a:r>
            <a:rPr lang="zh-CN" altLang="en-US" sz="2600" b="1" kern="1200" dirty="0">
              <a:latin typeface="Times New Roman" panose="02020603050405020304" pitchFamily="18" charset="0"/>
              <a:cs typeface="Times New Roman" panose="02020603050405020304" pitchFamily="18" charset="0"/>
            </a:rPr>
            <a:t>对象</a:t>
          </a:r>
          <a:endParaRPr lang="zh-CN" altLang="en-US" sz="2600" kern="1200" dirty="0"/>
        </a:p>
      </dsp:txBody>
      <dsp:txXfrm>
        <a:off x="2326249" y="237056"/>
        <a:ext cx="943730" cy="675948"/>
      </dsp:txXfrm>
    </dsp:sp>
    <dsp:sp modelId="{C95CE763-6473-4C3F-BE03-1F8F5541E43A}">
      <dsp:nvSpPr>
        <dsp:cNvPr id="0" name=""/>
        <dsp:cNvSpPr/>
      </dsp:nvSpPr>
      <dsp:spPr>
        <a:xfrm rot="1800000">
          <a:off x="3328565" y="2722199"/>
          <a:ext cx="426432" cy="0"/>
        </a:xfrm>
        <a:custGeom>
          <a:avLst/>
          <a:gdLst/>
          <a:ahLst/>
          <a:cxnLst/>
          <a:rect l="0" t="0" r="0" b="0"/>
          <a:pathLst>
            <a:path>
              <a:moveTo>
                <a:pt x="0" y="0"/>
              </a:moveTo>
              <a:lnTo>
                <a:pt x="426432" y="0"/>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A782F96-D52E-42B5-BA08-FB8B6FE8F1BF}">
      <dsp:nvSpPr>
        <dsp:cNvPr id="0" name=""/>
        <dsp:cNvSpPr/>
      </dsp:nvSpPr>
      <dsp:spPr>
        <a:xfrm>
          <a:off x="3726432" y="2777208"/>
          <a:ext cx="1118702" cy="749082"/>
        </a:xfrm>
        <a:prstGeom prst="roundRect">
          <a:avLst/>
        </a:prstGeom>
        <a:gradFill rotWithShape="0">
          <a:gsLst>
            <a:gs pos="0">
              <a:schemeClr val="accent2">
                <a:hueOff val="-2612703"/>
                <a:satOff val="-33033"/>
                <a:lumOff val="6667"/>
                <a:alphaOff val="0"/>
                <a:tint val="50000"/>
                <a:satMod val="300000"/>
              </a:schemeClr>
            </a:gs>
            <a:gs pos="35000">
              <a:schemeClr val="accent2">
                <a:hueOff val="-2612703"/>
                <a:satOff val="-33033"/>
                <a:lumOff val="6667"/>
                <a:alphaOff val="0"/>
                <a:tint val="37000"/>
                <a:satMod val="300000"/>
              </a:schemeClr>
            </a:gs>
            <a:gs pos="100000">
              <a:schemeClr val="accent2">
                <a:hueOff val="-2612703"/>
                <a:satOff val="-33033"/>
                <a:lumOff val="6667"/>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ctr" defTabSz="1066800">
            <a:lnSpc>
              <a:spcPct val="90000"/>
            </a:lnSpc>
            <a:spcBef>
              <a:spcPct val="0"/>
            </a:spcBef>
            <a:spcAft>
              <a:spcPct val="35000"/>
            </a:spcAft>
            <a:buNone/>
          </a:pPr>
          <a:r>
            <a:rPr lang="zh-CN" altLang="en-US" sz="2400" b="1" kern="1200" dirty="0">
              <a:latin typeface="Times New Roman" panose="02020603050405020304" pitchFamily="18" charset="0"/>
              <a:cs typeface="Times New Roman" panose="02020603050405020304" pitchFamily="18" charset="0"/>
            </a:rPr>
            <a:t>局限性</a:t>
          </a:r>
          <a:endParaRPr lang="zh-CN" altLang="en-US" sz="1700" kern="1200" dirty="0"/>
        </a:p>
      </dsp:txBody>
      <dsp:txXfrm>
        <a:off x="3762999" y="2813775"/>
        <a:ext cx="1045568" cy="675948"/>
      </dsp:txXfrm>
    </dsp:sp>
    <dsp:sp modelId="{1D8116CA-1E1A-45CC-B815-FB3E7452C635}">
      <dsp:nvSpPr>
        <dsp:cNvPr id="0" name=""/>
        <dsp:cNvSpPr/>
      </dsp:nvSpPr>
      <dsp:spPr>
        <a:xfrm rot="9000000">
          <a:off x="1741680" y="2748874"/>
          <a:ext cx="533130" cy="0"/>
        </a:xfrm>
        <a:custGeom>
          <a:avLst/>
          <a:gdLst/>
          <a:ahLst/>
          <a:cxnLst/>
          <a:rect l="0" t="0" r="0" b="0"/>
          <a:pathLst>
            <a:path>
              <a:moveTo>
                <a:pt x="0" y="0"/>
              </a:moveTo>
              <a:lnTo>
                <a:pt x="533130" y="0"/>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834B2AC-B9DA-4C69-A188-957053A57531}">
      <dsp:nvSpPr>
        <dsp:cNvPr id="0" name=""/>
        <dsp:cNvSpPr/>
      </dsp:nvSpPr>
      <dsp:spPr>
        <a:xfrm>
          <a:off x="843496" y="2777208"/>
          <a:ext cx="933896" cy="749082"/>
        </a:xfrm>
        <a:prstGeom prst="roundRect">
          <a:avLst/>
        </a:prstGeom>
        <a:gradFill rotWithShape="0">
          <a:gsLst>
            <a:gs pos="0">
              <a:schemeClr val="accent2">
                <a:hueOff val="-3919055"/>
                <a:satOff val="-49550"/>
                <a:lumOff val="10001"/>
                <a:alphaOff val="0"/>
                <a:tint val="50000"/>
                <a:satMod val="300000"/>
              </a:schemeClr>
            </a:gs>
            <a:gs pos="35000">
              <a:schemeClr val="accent2">
                <a:hueOff val="-3919055"/>
                <a:satOff val="-49550"/>
                <a:lumOff val="10001"/>
                <a:alphaOff val="0"/>
                <a:tint val="37000"/>
                <a:satMod val="300000"/>
              </a:schemeClr>
            </a:gs>
            <a:gs pos="100000">
              <a:schemeClr val="accent2">
                <a:hueOff val="-3919055"/>
                <a:satOff val="-49550"/>
                <a:lumOff val="10001"/>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6040" tIns="66040" rIns="66040" bIns="66040" numCol="1" spcCol="1270" anchor="ctr" anchorCtr="0">
          <a:noAutofit/>
        </a:bodyPr>
        <a:lstStyle/>
        <a:p>
          <a:pPr marL="0" lvl="0" indent="0" algn="ctr" defTabSz="1155700">
            <a:lnSpc>
              <a:spcPct val="90000"/>
            </a:lnSpc>
            <a:spcBef>
              <a:spcPct val="0"/>
            </a:spcBef>
            <a:spcAft>
              <a:spcPct val="35000"/>
            </a:spcAft>
            <a:buNone/>
          </a:pPr>
          <a:r>
            <a:rPr lang="zh-CN" altLang="en-US" sz="2600" b="1" kern="1200" dirty="0">
              <a:latin typeface="Times New Roman" panose="02020603050405020304" pitchFamily="18" charset="0"/>
              <a:cs typeface="Times New Roman" panose="02020603050405020304" pitchFamily="18" charset="0"/>
            </a:rPr>
            <a:t>单位</a:t>
          </a:r>
          <a:endParaRPr lang="zh-CN" altLang="en-US" sz="2600" kern="1200" dirty="0"/>
        </a:p>
      </dsp:txBody>
      <dsp:txXfrm>
        <a:off x="880063" y="2813775"/>
        <a:ext cx="860762" cy="675948"/>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457EA7-CB6D-4C42-8647-0B2810702F3E}">
      <dsp:nvSpPr>
        <dsp:cNvPr id="0" name=""/>
        <dsp:cNvSpPr/>
      </dsp:nvSpPr>
      <dsp:spPr>
        <a:xfrm>
          <a:off x="9074" y="0"/>
          <a:ext cx="2144880" cy="2358962"/>
        </a:xfrm>
        <a:prstGeom prst="roundRect">
          <a:avLst>
            <a:gd name="adj" fmla="val 10000"/>
          </a:avLst>
        </a:prstGeom>
        <a:solidFill>
          <a:schemeClr val="accent3">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solidFill>
                <a:srgbClr val="FFFF00"/>
              </a:solidFill>
            </a:rPr>
            <a:t>输入</a:t>
          </a:r>
          <a:endParaRPr lang="en-US" altLang="zh-CN" sz="1800" b="1" kern="1200" dirty="0">
            <a:solidFill>
              <a:srgbClr val="FFFF00"/>
            </a:solidFill>
          </a:endParaRPr>
        </a:p>
        <a:p>
          <a:pPr marL="0" lvl="0" indent="0" algn="l" defTabSz="800100">
            <a:lnSpc>
              <a:spcPct val="90000"/>
            </a:lnSpc>
            <a:spcBef>
              <a:spcPct val="0"/>
            </a:spcBef>
            <a:spcAft>
              <a:spcPct val="35000"/>
            </a:spcAft>
            <a:buNone/>
          </a:pPr>
          <a:r>
            <a:rPr lang="en-US" altLang="zh-CN" sz="1800" kern="1200" dirty="0"/>
            <a:t>1. </a:t>
          </a:r>
          <a:r>
            <a:rPr lang="zh-CN" altLang="en-US" sz="1800" kern="1200" dirty="0"/>
            <a:t>风险管理计划</a:t>
          </a:r>
          <a:endParaRPr lang="en-US" altLang="zh-CN" sz="1800" kern="1200" dirty="0"/>
        </a:p>
        <a:p>
          <a:pPr marL="0" lvl="0" indent="0" algn="l" defTabSz="800100">
            <a:lnSpc>
              <a:spcPct val="90000"/>
            </a:lnSpc>
            <a:spcBef>
              <a:spcPct val="0"/>
            </a:spcBef>
            <a:spcAft>
              <a:spcPct val="35000"/>
            </a:spcAft>
            <a:buNone/>
          </a:pPr>
          <a:r>
            <a:rPr lang="en-US" altLang="zh-CN" sz="1800" kern="1200" dirty="0"/>
            <a:t>2. </a:t>
          </a:r>
          <a:r>
            <a:rPr lang="zh-CN" altLang="en-US" sz="1800" kern="1200" dirty="0"/>
            <a:t>风险登记册</a:t>
          </a:r>
          <a:endParaRPr lang="en-US" altLang="zh-CN" sz="1800" kern="1200" dirty="0"/>
        </a:p>
        <a:p>
          <a:pPr marL="0" lvl="0" indent="0" algn="l" defTabSz="800100">
            <a:lnSpc>
              <a:spcPct val="90000"/>
            </a:lnSpc>
            <a:spcBef>
              <a:spcPct val="0"/>
            </a:spcBef>
            <a:spcAft>
              <a:spcPct val="35000"/>
            </a:spcAft>
            <a:buNone/>
          </a:pPr>
          <a:r>
            <a:rPr lang="en-US" altLang="zh-CN" sz="1800" kern="1200" dirty="0"/>
            <a:t>3. </a:t>
          </a:r>
          <a:r>
            <a:rPr lang="zh-CN" altLang="en-US" sz="1800" kern="1200" dirty="0"/>
            <a:t>进度、成本、范围基准</a:t>
          </a:r>
          <a:endParaRPr lang="en-US" altLang="zh-CN" sz="1800" kern="1200" dirty="0"/>
        </a:p>
      </dsp:txBody>
      <dsp:txXfrm>
        <a:off x="71895" y="62821"/>
        <a:ext cx="2019238" cy="2233320"/>
      </dsp:txXfrm>
    </dsp:sp>
    <dsp:sp modelId="{14652B25-4626-446B-9772-CF707F7DD993}">
      <dsp:nvSpPr>
        <dsp:cNvPr id="0" name=""/>
        <dsp:cNvSpPr/>
      </dsp:nvSpPr>
      <dsp:spPr>
        <a:xfrm>
          <a:off x="2356645" y="928143"/>
          <a:ext cx="429705" cy="502674"/>
        </a:xfrm>
        <a:prstGeom prst="rightArrow">
          <a:avLst>
            <a:gd name="adj1" fmla="val 60000"/>
            <a:gd name="adj2" fmla="val 50000"/>
          </a:avLst>
        </a:prstGeom>
        <a:solidFill>
          <a:schemeClr val="accent3">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dirty="0"/>
        </a:p>
      </dsp:txBody>
      <dsp:txXfrm>
        <a:off x="2356645" y="1028678"/>
        <a:ext cx="300794" cy="301604"/>
      </dsp:txXfrm>
    </dsp:sp>
    <dsp:sp modelId="{C8D7C99F-054B-458A-BA78-5C1A22ACEBC6}">
      <dsp:nvSpPr>
        <dsp:cNvPr id="0" name=""/>
        <dsp:cNvSpPr/>
      </dsp:nvSpPr>
      <dsp:spPr>
        <a:xfrm>
          <a:off x="2964719" y="0"/>
          <a:ext cx="2447113" cy="2358962"/>
        </a:xfrm>
        <a:prstGeom prst="roundRect">
          <a:avLst>
            <a:gd name="adj" fmla="val 10000"/>
          </a:avLst>
        </a:prstGeom>
        <a:solidFill>
          <a:schemeClr val="accent3">
            <a:shade val="80000"/>
            <a:hueOff val="-208630"/>
            <a:satOff val="-20103"/>
            <a:lumOff val="1922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100000"/>
            </a:lnSpc>
            <a:spcBef>
              <a:spcPct val="0"/>
            </a:spcBef>
            <a:spcAft>
              <a:spcPts val="0"/>
            </a:spcAft>
            <a:buNone/>
          </a:pPr>
          <a:r>
            <a:rPr lang="zh-CN" altLang="en-US" sz="2000" b="1" kern="1200" dirty="0">
              <a:solidFill>
                <a:srgbClr val="FFFF00"/>
              </a:solidFill>
            </a:rPr>
            <a:t>工具与技术</a:t>
          </a:r>
          <a:endParaRPr lang="en-US" altLang="zh-CN" sz="2000" b="1" kern="1200" dirty="0">
            <a:solidFill>
              <a:srgbClr val="FFFF00"/>
            </a:solidFill>
          </a:endParaRPr>
        </a:p>
        <a:p>
          <a:pPr marL="0" lvl="0" indent="0" algn="l" defTabSz="889000">
            <a:lnSpc>
              <a:spcPct val="90000"/>
            </a:lnSpc>
            <a:spcBef>
              <a:spcPct val="0"/>
            </a:spcBef>
            <a:spcAft>
              <a:spcPct val="35000"/>
            </a:spcAft>
            <a:buNone/>
          </a:pPr>
          <a:r>
            <a:rPr lang="en-US" altLang="zh-CN" sz="2000" b="0" kern="1200" dirty="0">
              <a:solidFill>
                <a:prstClr val="white"/>
              </a:solidFill>
              <a:latin typeface="Franklin Gothic Medium"/>
              <a:ea typeface="微软雅黑"/>
              <a:cs typeface="+mn-cs"/>
            </a:rPr>
            <a:t>1. </a:t>
          </a:r>
          <a:r>
            <a:rPr lang="zh-CN" altLang="en-US" sz="2000" b="0" kern="1200" dirty="0">
              <a:solidFill>
                <a:prstClr val="white"/>
              </a:solidFill>
              <a:latin typeface="Franklin Gothic Medium"/>
              <a:ea typeface="微软雅黑"/>
              <a:cs typeface="+mn-cs"/>
            </a:rPr>
            <a:t>专家判断</a:t>
          </a:r>
          <a:endParaRPr lang="en-US" altLang="zh-CN" sz="2000" b="0" kern="1200" dirty="0">
            <a:solidFill>
              <a:prstClr val="white"/>
            </a:solidFill>
            <a:latin typeface="Franklin Gothic Medium"/>
            <a:ea typeface="微软雅黑"/>
            <a:cs typeface="+mn-cs"/>
          </a:endParaRPr>
        </a:p>
        <a:p>
          <a:pPr marL="0" lvl="0" indent="0" algn="l" defTabSz="889000">
            <a:lnSpc>
              <a:spcPct val="90000"/>
            </a:lnSpc>
            <a:spcBef>
              <a:spcPct val="0"/>
            </a:spcBef>
            <a:spcAft>
              <a:spcPct val="35000"/>
            </a:spcAft>
            <a:buNone/>
          </a:pPr>
          <a:r>
            <a:rPr lang="en-US" altLang="zh-CN" sz="2000" b="0" kern="1200" dirty="0">
              <a:solidFill>
                <a:prstClr val="white"/>
              </a:solidFill>
              <a:latin typeface="Franklin Gothic Medium"/>
              <a:ea typeface="微软雅黑"/>
              <a:cs typeface="+mn-cs"/>
            </a:rPr>
            <a:t>2. </a:t>
          </a:r>
          <a:r>
            <a:rPr lang="zh-CN" altLang="zh-CN" sz="2000" b="0" kern="1200" dirty="0">
              <a:solidFill>
                <a:prstClr val="white"/>
              </a:solidFill>
              <a:latin typeface="Franklin Gothic Medium"/>
              <a:ea typeface="微软雅黑"/>
              <a:cs typeface="+mn-cs"/>
            </a:rPr>
            <a:t>数据收集</a:t>
          </a:r>
          <a:endParaRPr lang="en-US" altLang="zh-CN" sz="2000" b="0" kern="1200" dirty="0">
            <a:solidFill>
              <a:prstClr val="white"/>
            </a:solidFill>
            <a:latin typeface="Franklin Gothic Medium"/>
            <a:ea typeface="微软雅黑"/>
            <a:cs typeface="+mn-cs"/>
          </a:endParaRPr>
        </a:p>
        <a:p>
          <a:pPr marL="0" lvl="0" indent="0" algn="l" defTabSz="889000">
            <a:lnSpc>
              <a:spcPct val="90000"/>
            </a:lnSpc>
            <a:spcBef>
              <a:spcPct val="0"/>
            </a:spcBef>
            <a:spcAft>
              <a:spcPct val="35000"/>
            </a:spcAft>
            <a:buNone/>
          </a:pPr>
          <a:r>
            <a:rPr lang="en-US" altLang="zh-CN" sz="2000" b="0" kern="1200" dirty="0">
              <a:solidFill>
                <a:prstClr val="white"/>
              </a:solidFill>
              <a:latin typeface="Franklin Gothic Medium"/>
              <a:ea typeface="微软雅黑"/>
              <a:cs typeface="+mn-cs"/>
            </a:rPr>
            <a:t>3. </a:t>
          </a:r>
          <a:r>
            <a:rPr lang="zh-CN" altLang="en-US" sz="2000" b="0" kern="1200" dirty="0">
              <a:solidFill>
                <a:prstClr val="white"/>
              </a:solidFill>
              <a:latin typeface="Franklin Gothic Medium"/>
              <a:ea typeface="微软雅黑"/>
              <a:cs typeface="+mn-cs"/>
            </a:rPr>
            <a:t>数据分析</a:t>
          </a:r>
          <a:endParaRPr lang="en-US" altLang="zh-CN" sz="2000" b="0" kern="1200" dirty="0">
            <a:solidFill>
              <a:prstClr val="white"/>
            </a:solidFill>
            <a:latin typeface="Franklin Gothic Medium"/>
            <a:ea typeface="微软雅黑"/>
            <a:cs typeface="+mn-cs"/>
          </a:endParaRPr>
        </a:p>
      </dsp:txBody>
      <dsp:txXfrm>
        <a:off x="3033811" y="69092"/>
        <a:ext cx="2308929" cy="2220778"/>
      </dsp:txXfrm>
    </dsp:sp>
    <dsp:sp modelId="{464DA894-C465-4F92-9ED2-46AEB669D8E1}">
      <dsp:nvSpPr>
        <dsp:cNvPr id="0" name=""/>
        <dsp:cNvSpPr/>
      </dsp:nvSpPr>
      <dsp:spPr>
        <a:xfrm>
          <a:off x="5614524" y="928143"/>
          <a:ext cx="429705" cy="502674"/>
        </a:xfrm>
        <a:prstGeom prst="rightArrow">
          <a:avLst>
            <a:gd name="adj1" fmla="val 60000"/>
            <a:gd name="adj2" fmla="val 50000"/>
          </a:avLst>
        </a:prstGeom>
        <a:solidFill>
          <a:schemeClr val="accent3">
            <a:shade val="90000"/>
            <a:hueOff val="-416633"/>
            <a:satOff val="-39672"/>
            <a:lumOff val="3695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5614524" y="1028678"/>
        <a:ext cx="300794" cy="301604"/>
      </dsp:txXfrm>
    </dsp:sp>
    <dsp:sp modelId="{642BD169-43AF-4664-BFC7-EF3BDBC7605C}">
      <dsp:nvSpPr>
        <dsp:cNvPr id="0" name=""/>
        <dsp:cNvSpPr/>
      </dsp:nvSpPr>
      <dsp:spPr>
        <a:xfrm>
          <a:off x="6222598" y="0"/>
          <a:ext cx="2762217" cy="2358962"/>
        </a:xfrm>
        <a:prstGeom prst="roundRect">
          <a:avLst>
            <a:gd name="adj" fmla="val 10000"/>
          </a:avLst>
        </a:prstGeom>
        <a:solidFill>
          <a:schemeClr val="accent3">
            <a:shade val="80000"/>
            <a:hueOff val="-417260"/>
            <a:satOff val="-40206"/>
            <a:lumOff val="3845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solidFill>
                <a:srgbClr val="FFFF00"/>
              </a:solidFill>
            </a:rPr>
            <a:t>输出</a:t>
          </a:r>
          <a:endParaRPr lang="en-US" altLang="zh-CN" sz="2000" b="1" kern="1200" dirty="0">
            <a:solidFill>
              <a:srgbClr val="FFFF00"/>
            </a:solidFill>
          </a:endParaRPr>
        </a:p>
        <a:p>
          <a:pPr marL="0" lvl="0" indent="0" algn="l" defTabSz="889000">
            <a:lnSpc>
              <a:spcPct val="90000"/>
            </a:lnSpc>
            <a:spcBef>
              <a:spcPct val="0"/>
            </a:spcBef>
            <a:spcAft>
              <a:spcPct val="35000"/>
            </a:spcAft>
            <a:buNone/>
          </a:pPr>
          <a:r>
            <a:rPr lang="en-US" altLang="zh-CN" sz="2000" b="0" kern="1200" dirty="0"/>
            <a:t>1. </a:t>
          </a:r>
          <a:r>
            <a:rPr lang="zh-CN" altLang="en-US" sz="2000" b="0" kern="1200" dirty="0"/>
            <a:t>风险报告</a:t>
          </a:r>
          <a:r>
            <a:rPr lang="zh-CN" altLang="zh-CN" sz="2000" b="0" kern="1200" dirty="0"/>
            <a:t> </a:t>
          </a:r>
          <a:r>
            <a:rPr lang="en-US" altLang="zh-CN" sz="2000" b="0" kern="1200" dirty="0"/>
            <a:t>(</a:t>
          </a:r>
          <a:r>
            <a:rPr lang="zh-CN" altLang="zh-CN" sz="2000" b="0" kern="1200" dirty="0"/>
            <a:t>更新</a:t>
          </a:r>
          <a:r>
            <a:rPr lang="en-US" altLang="zh-CN" sz="2000" b="0" kern="1200" dirty="0"/>
            <a:t>)</a:t>
          </a:r>
          <a:endParaRPr lang="zh-CN" altLang="en-US" sz="2000" b="0" kern="1200" dirty="0"/>
        </a:p>
      </dsp:txBody>
      <dsp:txXfrm>
        <a:off x="6291690" y="69092"/>
        <a:ext cx="2624033" cy="2220778"/>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457EA7-CB6D-4C42-8647-0B2810702F3E}">
      <dsp:nvSpPr>
        <dsp:cNvPr id="0" name=""/>
        <dsp:cNvSpPr/>
      </dsp:nvSpPr>
      <dsp:spPr>
        <a:xfrm>
          <a:off x="9074" y="0"/>
          <a:ext cx="2144880" cy="2358962"/>
        </a:xfrm>
        <a:prstGeom prst="roundRect">
          <a:avLst>
            <a:gd name="adj" fmla="val 10000"/>
          </a:avLst>
        </a:prstGeom>
        <a:solidFill>
          <a:schemeClr val="accent3">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solidFill>
                <a:srgbClr val="FFFF00"/>
              </a:solidFill>
            </a:rPr>
            <a:t>输入</a:t>
          </a:r>
          <a:endParaRPr lang="en-US" altLang="zh-CN" sz="1800" b="1" kern="1200" dirty="0">
            <a:solidFill>
              <a:srgbClr val="FFFF00"/>
            </a:solidFill>
          </a:endParaRPr>
        </a:p>
        <a:p>
          <a:pPr marL="0" lvl="0" indent="0" algn="l" defTabSz="800100">
            <a:lnSpc>
              <a:spcPct val="90000"/>
            </a:lnSpc>
            <a:spcBef>
              <a:spcPct val="0"/>
            </a:spcBef>
            <a:spcAft>
              <a:spcPct val="35000"/>
            </a:spcAft>
            <a:buNone/>
          </a:pPr>
          <a:r>
            <a:rPr lang="en-US" altLang="zh-CN" sz="1800" kern="1200" dirty="0"/>
            <a:t>1. </a:t>
          </a:r>
          <a:r>
            <a:rPr lang="zh-CN" altLang="en-US" sz="1800" kern="1200" dirty="0"/>
            <a:t>风险管理计划</a:t>
          </a:r>
          <a:endParaRPr lang="en-US" altLang="zh-CN" sz="1800" kern="1200" dirty="0"/>
        </a:p>
        <a:p>
          <a:pPr marL="0" lvl="0" indent="0" algn="l" defTabSz="800100">
            <a:lnSpc>
              <a:spcPct val="90000"/>
            </a:lnSpc>
            <a:spcBef>
              <a:spcPct val="0"/>
            </a:spcBef>
            <a:spcAft>
              <a:spcPct val="35000"/>
            </a:spcAft>
            <a:buNone/>
          </a:pPr>
          <a:r>
            <a:rPr lang="en-US" altLang="zh-CN" sz="1800" kern="1200" dirty="0"/>
            <a:t>2. </a:t>
          </a:r>
          <a:r>
            <a:rPr lang="zh-CN" altLang="en-US" sz="1800" kern="1200" dirty="0"/>
            <a:t>风险登记册</a:t>
          </a:r>
          <a:endParaRPr lang="en-US" altLang="zh-CN" sz="1800" kern="1200" dirty="0"/>
        </a:p>
        <a:p>
          <a:pPr marL="0" lvl="0" indent="0" algn="l" defTabSz="800100">
            <a:lnSpc>
              <a:spcPct val="90000"/>
            </a:lnSpc>
            <a:spcBef>
              <a:spcPct val="0"/>
            </a:spcBef>
            <a:spcAft>
              <a:spcPct val="35000"/>
            </a:spcAft>
            <a:buNone/>
          </a:pPr>
          <a:r>
            <a:rPr lang="en-US" altLang="zh-CN" sz="1800" kern="1200" dirty="0"/>
            <a:t>3. </a:t>
          </a:r>
          <a:r>
            <a:rPr lang="zh-CN" altLang="en-US" sz="1800" kern="1200" dirty="0"/>
            <a:t>进度、成本、范围基准</a:t>
          </a:r>
          <a:endParaRPr lang="en-US" altLang="zh-CN" sz="1800" kern="1200" dirty="0"/>
        </a:p>
      </dsp:txBody>
      <dsp:txXfrm>
        <a:off x="71895" y="62821"/>
        <a:ext cx="2019238" cy="2233320"/>
      </dsp:txXfrm>
    </dsp:sp>
    <dsp:sp modelId="{14652B25-4626-446B-9772-CF707F7DD993}">
      <dsp:nvSpPr>
        <dsp:cNvPr id="0" name=""/>
        <dsp:cNvSpPr/>
      </dsp:nvSpPr>
      <dsp:spPr>
        <a:xfrm>
          <a:off x="2356645" y="928143"/>
          <a:ext cx="429705" cy="502674"/>
        </a:xfrm>
        <a:prstGeom prst="rightArrow">
          <a:avLst>
            <a:gd name="adj1" fmla="val 60000"/>
            <a:gd name="adj2" fmla="val 50000"/>
          </a:avLst>
        </a:prstGeom>
        <a:solidFill>
          <a:schemeClr val="accent3">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dirty="0"/>
        </a:p>
      </dsp:txBody>
      <dsp:txXfrm>
        <a:off x="2356645" y="1028678"/>
        <a:ext cx="300794" cy="301604"/>
      </dsp:txXfrm>
    </dsp:sp>
    <dsp:sp modelId="{C8D7C99F-054B-458A-BA78-5C1A22ACEBC6}">
      <dsp:nvSpPr>
        <dsp:cNvPr id="0" name=""/>
        <dsp:cNvSpPr/>
      </dsp:nvSpPr>
      <dsp:spPr>
        <a:xfrm>
          <a:off x="2964719" y="0"/>
          <a:ext cx="2447113" cy="2358962"/>
        </a:xfrm>
        <a:prstGeom prst="roundRect">
          <a:avLst>
            <a:gd name="adj" fmla="val 10000"/>
          </a:avLst>
        </a:prstGeom>
        <a:solidFill>
          <a:schemeClr val="accent3">
            <a:shade val="80000"/>
            <a:hueOff val="-208630"/>
            <a:satOff val="-20103"/>
            <a:lumOff val="1922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100000"/>
            </a:lnSpc>
            <a:spcBef>
              <a:spcPct val="0"/>
            </a:spcBef>
            <a:spcAft>
              <a:spcPts val="0"/>
            </a:spcAft>
            <a:buNone/>
          </a:pPr>
          <a:r>
            <a:rPr lang="zh-CN" altLang="en-US" sz="2000" b="1" kern="1200" dirty="0">
              <a:solidFill>
                <a:srgbClr val="FFFF00"/>
              </a:solidFill>
            </a:rPr>
            <a:t>工具与技术</a:t>
          </a:r>
          <a:endParaRPr lang="en-US" altLang="zh-CN" sz="2000" b="1" kern="1200" dirty="0">
            <a:solidFill>
              <a:srgbClr val="FFFF00"/>
            </a:solidFill>
          </a:endParaRPr>
        </a:p>
        <a:p>
          <a:pPr marL="0" lvl="0" indent="0" algn="l" defTabSz="889000">
            <a:lnSpc>
              <a:spcPct val="90000"/>
            </a:lnSpc>
            <a:spcBef>
              <a:spcPct val="0"/>
            </a:spcBef>
            <a:spcAft>
              <a:spcPct val="35000"/>
            </a:spcAft>
            <a:buNone/>
          </a:pPr>
          <a:r>
            <a:rPr lang="en-US" altLang="zh-CN" sz="2000" b="0" kern="1200" dirty="0">
              <a:solidFill>
                <a:prstClr val="white"/>
              </a:solidFill>
              <a:latin typeface="Franklin Gothic Medium"/>
              <a:ea typeface="微软雅黑"/>
              <a:cs typeface="+mn-cs"/>
            </a:rPr>
            <a:t>1. </a:t>
          </a:r>
          <a:r>
            <a:rPr lang="zh-CN" altLang="en-US" sz="2000" b="0" kern="1200" dirty="0">
              <a:solidFill>
                <a:prstClr val="white"/>
              </a:solidFill>
              <a:latin typeface="Franklin Gothic Medium"/>
              <a:ea typeface="微软雅黑"/>
              <a:cs typeface="+mn-cs"/>
            </a:rPr>
            <a:t>专家判断</a:t>
          </a:r>
          <a:endParaRPr lang="en-US" altLang="zh-CN" sz="2000" b="0" kern="1200" dirty="0">
            <a:solidFill>
              <a:prstClr val="white"/>
            </a:solidFill>
            <a:latin typeface="Franklin Gothic Medium"/>
            <a:ea typeface="微软雅黑"/>
            <a:cs typeface="+mn-cs"/>
          </a:endParaRPr>
        </a:p>
        <a:p>
          <a:pPr marL="0" lvl="0" indent="0" algn="l" defTabSz="889000">
            <a:lnSpc>
              <a:spcPct val="90000"/>
            </a:lnSpc>
            <a:spcBef>
              <a:spcPct val="0"/>
            </a:spcBef>
            <a:spcAft>
              <a:spcPct val="35000"/>
            </a:spcAft>
            <a:buNone/>
          </a:pPr>
          <a:r>
            <a:rPr lang="en-US" altLang="zh-CN" sz="2000" b="0" kern="1200" dirty="0">
              <a:solidFill>
                <a:srgbClr val="FFC000"/>
              </a:solidFill>
              <a:latin typeface="Franklin Gothic Medium"/>
              <a:ea typeface="微软雅黑"/>
              <a:cs typeface="+mn-cs"/>
            </a:rPr>
            <a:t>2. </a:t>
          </a:r>
          <a:r>
            <a:rPr lang="zh-CN" altLang="zh-CN" sz="2000" b="0" kern="1200" dirty="0">
              <a:solidFill>
                <a:srgbClr val="FFC000"/>
              </a:solidFill>
              <a:latin typeface="Franklin Gothic Medium"/>
              <a:ea typeface="微软雅黑"/>
              <a:cs typeface="+mn-cs"/>
            </a:rPr>
            <a:t>数据收集</a:t>
          </a:r>
          <a:endParaRPr lang="en-US" altLang="zh-CN" sz="2000" b="0" kern="1200" dirty="0">
            <a:solidFill>
              <a:srgbClr val="FFC000"/>
            </a:solidFill>
            <a:latin typeface="Franklin Gothic Medium"/>
            <a:ea typeface="微软雅黑"/>
            <a:cs typeface="+mn-cs"/>
          </a:endParaRPr>
        </a:p>
        <a:p>
          <a:pPr marL="0" lvl="0" indent="0" algn="l" defTabSz="889000">
            <a:lnSpc>
              <a:spcPct val="90000"/>
            </a:lnSpc>
            <a:spcBef>
              <a:spcPct val="0"/>
            </a:spcBef>
            <a:spcAft>
              <a:spcPct val="35000"/>
            </a:spcAft>
            <a:buNone/>
          </a:pPr>
          <a:r>
            <a:rPr lang="en-US" altLang="zh-CN" sz="2000" b="0" kern="1200" dirty="0">
              <a:solidFill>
                <a:srgbClr val="FFC000"/>
              </a:solidFill>
              <a:latin typeface="Franklin Gothic Medium"/>
              <a:ea typeface="微软雅黑"/>
              <a:cs typeface="+mn-cs"/>
            </a:rPr>
            <a:t>3. </a:t>
          </a:r>
          <a:r>
            <a:rPr lang="zh-CN" altLang="en-US" sz="2000" b="0" kern="1200" dirty="0">
              <a:solidFill>
                <a:srgbClr val="FFC000"/>
              </a:solidFill>
              <a:latin typeface="Franklin Gothic Medium"/>
              <a:ea typeface="微软雅黑"/>
              <a:cs typeface="+mn-cs"/>
            </a:rPr>
            <a:t>数据分析</a:t>
          </a:r>
          <a:endParaRPr lang="en-US" altLang="zh-CN" sz="2000" b="0" kern="1200" dirty="0">
            <a:solidFill>
              <a:srgbClr val="FFC000"/>
            </a:solidFill>
            <a:latin typeface="Franklin Gothic Medium"/>
            <a:ea typeface="微软雅黑"/>
            <a:cs typeface="+mn-cs"/>
          </a:endParaRPr>
        </a:p>
      </dsp:txBody>
      <dsp:txXfrm>
        <a:off x="3033811" y="69092"/>
        <a:ext cx="2308929" cy="2220778"/>
      </dsp:txXfrm>
    </dsp:sp>
    <dsp:sp modelId="{464DA894-C465-4F92-9ED2-46AEB669D8E1}">
      <dsp:nvSpPr>
        <dsp:cNvPr id="0" name=""/>
        <dsp:cNvSpPr/>
      </dsp:nvSpPr>
      <dsp:spPr>
        <a:xfrm>
          <a:off x="5614524" y="928143"/>
          <a:ext cx="429705" cy="502674"/>
        </a:xfrm>
        <a:prstGeom prst="rightArrow">
          <a:avLst>
            <a:gd name="adj1" fmla="val 60000"/>
            <a:gd name="adj2" fmla="val 50000"/>
          </a:avLst>
        </a:prstGeom>
        <a:solidFill>
          <a:schemeClr val="accent3">
            <a:shade val="90000"/>
            <a:hueOff val="-416633"/>
            <a:satOff val="-39672"/>
            <a:lumOff val="3695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5614524" y="1028678"/>
        <a:ext cx="300794" cy="301604"/>
      </dsp:txXfrm>
    </dsp:sp>
    <dsp:sp modelId="{642BD169-43AF-4664-BFC7-EF3BDBC7605C}">
      <dsp:nvSpPr>
        <dsp:cNvPr id="0" name=""/>
        <dsp:cNvSpPr/>
      </dsp:nvSpPr>
      <dsp:spPr>
        <a:xfrm>
          <a:off x="6222598" y="0"/>
          <a:ext cx="2762217" cy="2358962"/>
        </a:xfrm>
        <a:prstGeom prst="roundRect">
          <a:avLst>
            <a:gd name="adj" fmla="val 10000"/>
          </a:avLst>
        </a:prstGeom>
        <a:solidFill>
          <a:schemeClr val="accent3">
            <a:shade val="80000"/>
            <a:hueOff val="-417260"/>
            <a:satOff val="-40206"/>
            <a:lumOff val="3845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solidFill>
                <a:srgbClr val="FFFF00"/>
              </a:solidFill>
            </a:rPr>
            <a:t>输出</a:t>
          </a:r>
          <a:endParaRPr lang="en-US" altLang="zh-CN" sz="2000" b="1" kern="1200" dirty="0">
            <a:solidFill>
              <a:srgbClr val="FFFF00"/>
            </a:solidFill>
          </a:endParaRPr>
        </a:p>
        <a:p>
          <a:pPr marL="0" lvl="0" indent="0" algn="l" defTabSz="889000">
            <a:lnSpc>
              <a:spcPct val="90000"/>
            </a:lnSpc>
            <a:spcBef>
              <a:spcPct val="0"/>
            </a:spcBef>
            <a:spcAft>
              <a:spcPct val="35000"/>
            </a:spcAft>
            <a:buNone/>
          </a:pPr>
          <a:r>
            <a:rPr lang="en-US" altLang="zh-CN" sz="2000" b="0" kern="1200" dirty="0"/>
            <a:t>1. </a:t>
          </a:r>
          <a:r>
            <a:rPr lang="zh-CN" altLang="en-US" sz="2000" b="0" kern="1200" dirty="0"/>
            <a:t>风险报告</a:t>
          </a:r>
          <a:r>
            <a:rPr lang="zh-CN" altLang="zh-CN" sz="2000" b="0" kern="1200" dirty="0"/>
            <a:t> </a:t>
          </a:r>
          <a:r>
            <a:rPr lang="en-US" altLang="zh-CN" sz="2000" b="0" kern="1200" dirty="0"/>
            <a:t>(</a:t>
          </a:r>
          <a:r>
            <a:rPr lang="zh-CN" altLang="zh-CN" sz="2000" b="0" kern="1200" dirty="0"/>
            <a:t>更新</a:t>
          </a:r>
          <a:r>
            <a:rPr lang="en-US" altLang="zh-CN" sz="2000" b="0" kern="1200" dirty="0"/>
            <a:t>)</a:t>
          </a:r>
          <a:endParaRPr lang="zh-CN" altLang="en-US" sz="2000" b="0" kern="1200" dirty="0"/>
        </a:p>
      </dsp:txBody>
      <dsp:txXfrm>
        <a:off x="6291690" y="69092"/>
        <a:ext cx="2624033" cy="2220778"/>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457EA7-CB6D-4C42-8647-0B2810702F3E}">
      <dsp:nvSpPr>
        <dsp:cNvPr id="0" name=""/>
        <dsp:cNvSpPr/>
      </dsp:nvSpPr>
      <dsp:spPr>
        <a:xfrm>
          <a:off x="6288" y="0"/>
          <a:ext cx="1996317" cy="2358962"/>
        </a:xfrm>
        <a:prstGeom prst="roundRect">
          <a:avLst>
            <a:gd name="adj" fmla="val 10000"/>
          </a:avLst>
        </a:prstGeom>
        <a:solidFill>
          <a:schemeClr val="accent3">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solidFill>
                <a:srgbClr val="FFFF00"/>
              </a:solidFill>
            </a:rPr>
            <a:t>输入</a:t>
          </a:r>
          <a:endParaRPr lang="en-US" altLang="zh-CN" sz="1800" b="1" kern="1200" dirty="0">
            <a:solidFill>
              <a:srgbClr val="FFFF00"/>
            </a:solidFill>
          </a:endParaRPr>
        </a:p>
        <a:p>
          <a:pPr marL="0" lvl="0" indent="0" algn="l" defTabSz="800100">
            <a:lnSpc>
              <a:spcPct val="90000"/>
            </a:lnSpc>
            <a:spcBef>
              <a:spcPct val="0"/>
            </a:spcBef>
            <a:spcAft>
              <a:spcPct val="35000"/>
            </a:spcAft>
            <a:buNone/>
          </a:pPr>
          <a:r>
            <a:rPr lang="en-US" altLang="zh-CN" sz="1800" kern="1200" dirty="0"/>
            <a:t>1. </a:t>
          </a:r>
          <a:r>
            <a:rPr lang="zh-CN" altLang="en-US" sz="1800" kern="1200" dirty="0"/>
            <a:t>风险管理计划</a:t>
          </a:r>
          <a:endParaRPr lang="en-US" altLang="zh-CN" sz="1800" kern="1200" dirty="0"/>
        </a:p>
        <a:p>
          <a:pPr marL="0" lvl="0" indent="0" algn="l" defTabSz="800100">
            <a:lnSpc>
              <a:spcPct val="90000"/>
            </a:lnSpc>
            <a:spcBef>
              <a:spcPct val="0"/>
            </a:spcBef>
            <a:spcAft>
              <a:spcPct val="35000"/>
            </a:spcAft>
            <a:buNone/>
          </a:pPr>
          <a:r>
            <a:rPr lang="en-US" altLang="zh-CN" sz="1800" kern="1200" dirty="0"/>
            <a:t>2. </a:t>
          </a:r>
          <a:r>
            <a:rPr lang="zh-CN" altLang="en-US" sz="1800" kern="1200" dirty="0"/>
            <a:t>风险登记册</a:t>
          </a:r>
          <a:endParaRPr lang="en-US" altLang="zh-CN" sz="1800" kern="1200" dirty="0"/>
        </a:p>
        <a:p>
          <a:pPr marL="0" lvl="0" indent="0" algn="l" defTabSz="800100">
            <a:lnSpc>
              <a:spcPct val="90000"/>
            </a:lnSpc>
            <a:spcBef>
              <a:spcPct val="0"/>
            </a:spcBef>
            <a:spcAft>
              <a:spcPct val="35000"/>
            </a:spcAft>
            <a:buNone/>
          </a:pPr>
          <a:r>
            <a:rPr lang="en-US" altLang="zh-CN" sz="1800" kern="1200" dirty="0"/>
            <a:t>3. </a:t>
          </a:r>
          <a:r>
            <a:rPr lang="zh-CN" altLang="en-US" sz="1800" kern="1200" dirty="0"/>
            <a:t>进度、成本、范围基准</a:t>
          </a:r>
          <a:endParaRPr lang="en-US" altLang="zh-CN" sz="1800" kern="1200" dirty="0"/>
        </a:p>
      </dsp:txBody>
      <dsp:txXfrm>
        <a:off x="64758" y="58470"/>
        <a:ext cx="1879377" cy="2242022"/>
      </dsp:txXfrm>
    </dsp:sp>
    <dsp:sp modelId="{14652B25-4626-446B-9772-CF707F7DD993}">
      <dsp:nvSpPr>
        <dsp:cNvPr id="0" name=""/>
        <dsp:cNvSpPr/>
      </dsp:nvSpPr>
      <dsp:spPr>
        <a:xfrm>
          <a:off x="2191257" y="945552"/>
          <a:ext cx="399942" cy="467857"/>
        </a:xfrm>
        <a:prstGeom prst="rightArrow">
          <a:avLst>
            <a:gd name="adj1" fmla="val 60000"/>
            <a:gd name="adj2" fmla="val 50000"/>
          </a:avLst>
        </a:prstGeom>
        <a:solidFill>
          <a:schemeClr val="accent3">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dirty="0"/>
        </a:p>
      </dsp:txBody>
      <dsp:txXfrm>
        <a:off x="2191257" y="1039123"/>
        <a:ext cx="279959" cy="280715"/>
      </dsp:txXfrm>
    </dsp:sp>
    <dsp:sp modelId="{C8D7C99F-054B-458A-BA78-5C1A22ACEBC6}">
      <dsp:nvSpPr>
        <dsp:cNvPr id="0" name=""/>
        <dsp:cNvSpPr/>
      </dsp:nvSpPr>
      <dsp:spPr>
        <a:xfrm>
          <a:off x="2757213" y="0"/>
          <a:ext cx="2904884" cy="2358962"/>
        </a:xfrm>
        <a:prstGeom prst="roundRect">
          <a:avLst>
            <a:gd name="adj" fmla="val 10000"/>
          </a:avLst>
        </a:prstGeom>
        <a:solidFill>
          <a:schemeClr val="accent3">
            <a:shade val="80000"/>
            <a:hueOff val="-208630"/>
            <a:satOff val="-20103"/>
            <a:lumOff val="1922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100000"/>
            </a:lnSpc>
            <a:spcBef>
              <a:spcPct val="0"/>
            </a:spcBef>
            <a:spcAft>
              <a:spcPts val="0"/>
            </a:spcAft>
            <a:buNone/>
          </a:pPr>
          <a:r>
            <a:rPr lang="zh-CN" altLang="en-US" sz="2000" b="1" kern="1200" dirty="0">
              <a:solidFill>
                <a:srgbClr val="FFFF00"/>
              </a:solidFill>
            </a:rPr>
            <a:t>工具与技术</a:t>
          </a:r>
          <a:endParaRPr lang="en-US" altLang="zh-CN" sz="2000" b="1" kern="1200" dirty="0">
            <a:solidFill>
              <a:srgbClr val="FFFF00"/>
            </a:solidFill>
          </a:endParaRPr>
        </a:p>
        <a:p>
          <a:pPr marL="0" lvl="0" indent="0" algn="l" defTabSz="889000">
            <a:lnSpc>
              <a:spcPct val="90000"/>
            </a:lnSpc>
            <a:spcBef>
              <a:spcPct val="0"/>
            </a:spcBef>
            <a:spcAft>
              <a:spcPct val="35000"/>
            </a:spcAft>
            <a:buNone/>
          </a:pPr>
          <a:r>
            <a:rPr lang="en-US" altLang="zh-CN" sz="2000" b="0" kern="1200" dirty="0">
              <a:solidFill>
                <a:prstClr val="white"/>
              </a:solidFill>
              <a:latin typeface="Franklin Gothic Medium"/>
              <a:ea typeface="微软雅黑"/>
              <a:cs typeface="+mn-cs"/>
            </a:rPr>
            <a:t>1. </a:t>
          </a:r>
          <a:r>
            <a:rPr lang="zh-CN" altLang="en-US" sz="2000" b="0" kern="1200" dirty="0">
              <a:solidFill>
                <a:prstClr val="white"/>
              </a:solidFill>
              <a:latin typeface="Franklin Gothic Medium"/>
              <a:ea typeface="微软雅黑"/>
              <a:cs typeface="+mn-cs"/>
            </a:rPr>
            <a:t>专家判断</a:t>
          </a:r>
          <a:endParaRPr lang="en-US" altLang="zh-CN" sz="2000" b="0" kern="1200" dirty="0">
            <a:solidFill>
              <a:prstClr val="white"/>
            </a:solidFill>
            <a:latin typeface="Franklin Gothic Medium"/>
            <a:ea typeface="微软雅黑"/>
            <a:cs typeface="+mn-cs"/>
          </a:endParaRPr>
        </a:p>
        <a:p>
          <a:pPr marL="0" lvl="0" indent="0" algn="l" defTabSz="889000">
            <a:lnSpc>
              <a:spcPct val="90000"/>
            </a:lnSpc>
            <a:spcBef>
              <a:spcPct val="0"/>
            </a:spcBef>
            <a:spcAft>
              <a:spcPct val="35000"/>
            </a:spcAft>
            <a:buNone/>
          </a:pPr>
          <a:r>
            <a:rPr lang="en-US" altLang="zh-CN" sz="2000" b="0" kern="1200" dirty="0">
              <a:solidFill>
                <a:prstClr val="white"/>
              </a:solidFill>
              <a:latin typeface="Franklin Gothic Medium"/>
              <a:ea typeface="微软雅黑"/>
              <a:cs typeface="+mn-cs"/>
            </a:rPr>
            <a:t>2. </a:t>
          </a:r>
          <a:r>
            <a:rPr lang="zh-CN" altLang="zh-CN" sz="2000" b="0" kern="1200" dirty="0">
              <a:solidFill>
                <a:prstClr val="white"/>
              </a:solidFill>
              <a:latin typeface="Franklin Gothic Medium"/>
              <a:ea typeface="微软雅黑"/>
              <a:cs typeface="+mn-cs"/>
            </a:rPr>
            <a:t>数据收集</a:t>
          </a:r>
          <a:endParaRPr lang="en-US" altLang="zh-CN" sz="2000" b="0" kern="1200" dirty="0">
            <a:solidFill>
              <a:prstClr val="white"/>
            </a:solidFill>
            <a:latin typeface="Franklin Gothic Medium"/>
            <a:ea typeface="微软雅黑"/>
            <a:cs typeface="+mn-cs"/>
          </a:endParaRPr>
        </a:p>
        <a:p>
          <a:pPr marL="0" lvl="0" indent="0" algn="l" defTabSz="889000">
            <a:lnSpc>
              <a:spcPct val="90000"/>
            </a:lnSpc>
            <a:spcBef>
              <a:spcPct val="0"/>
            </a:spcBef>
            <a:spcAft>
              <a:spcPct val="35000"/>
            </a:spcAft>
            <a:buNone/>
          </a:pPr>
          <a:r>
            <a:rPr lang="en-US" altLang="zh-CN" sz="2000" b="0" kern="1200" dirty="0">
              <a:solidFill>
                <a:prstClr val="white"/>
              </a:solidFill>
              <a:latin typeface="Franklin Gothic Medium"/>
              <a:ea typeface="微软雅黑"/>
              <a:cs typeface="+mn-cs"/>
            </a:rPr>
            <a:t>3. </a:t>
          </a:r>
          <a:r>
            <a:rPr lang="zh-CN" altLang="en-US" sz="2000" b="0" kern="1200" dirty="0">
              <a:solidFill>
                <a:prstClr val="white"/>
              </a:solidFill>
              <a:latin typeface="Franklin Gothic Medium"/>
              <a:ea typeface="微软雅黑"/>
              <a:cs typeface="+mn-cs"/>
            </a:rPr>
            <a:t>数据分析</a:t>
          </a:r>
          <a:endParaRPr lang="en-US" altLang="zh-CN" sz="2000" b="0" kern="1200" dirty="0">
            <a:solidFill>
              <a:prstClr val="white"/>
            </a:solidFill>
            <a:latin typeface="Franklin Gothic Medium"/>
            <a:ea typeface="微软雅黑"/>
            <a:cs typeface="+mn-cs"/>
          </a:endParaRPr>
        </a:p>
      </dsp:txBody>
      <dsp:txXfrm>
        <a:off x="2826305" y="69092"/>
        <a:ext cx="2766700" cy="2220778"/>
      </dsp:txXfrm>
    </dsp:sp>
    <dsp:sp modelId="{464DA894-C465-4F92-9ED2-46AEB669D8E1}">
      <dsp:nvSpPr>
        <dsp:cNvPr id="0" name=""/>
        <dsp:cNvSpPr/>
      </dsp:nvSpPr>
      <dsp:spPr>
        <a:xfrm>
          <a:off x="5850750" y="945552"/>
          <a:ext cx="399942" cy="467857"/>
        </a:xfrm>
        <a:prstGeom prst="rightArrow">
          <a:avLst>
            <a:gd name="adj1" fmla="val 60000"/>
            <a:gd name="adj2" fmla="val 50000"/>
          </a:avLst>
        </a:prstGeom>
        <a:solidFill>
          <a:schemeClr val="accent3">
            <a:shade val="90000"/>
            <a:hueOff val="-416633"/>
            <a:satOff val="-39672"/>
            <a:lumOff val="3695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5850750" y="1039123"/>
        <a:ext cx="279959" cy="280715"/>
      </dsp:txXfrm>
    </dsp:sp>
    <dsp:sp modelId="{642BD169-43AF-4664-BFC7-EF3BDBC7605C}">
      <dsp:nvSpPr>
        <dsp:cNvPr id="0" name=""/>
        <dsp:cNvSpPr/>
      </dsp:nvSpPr>
      <dsp:spPr>
        <a:xfrm>
          <a:off x="6416706" y="0"/>
          <a:ext cx="2570894" cy="2358962"/>
        </a:xfrm>
        <a:prstGeom prst="roundRect">
          <a:avLst>
            <a:gd name="adj" fmla="val 10000"/>
          </a:avLst>
        </a:prstGeom>
        <a:solidFill>
          <a:schemeClr val="accent3">
            <a:shade val="80000"/>
            <a:hueOff val="-417260"/>
            <a:satOff val="-40206"/>
            <a:lumOff val="3845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solidFill>
                <a:srgbClr val="FFFF00"/>
              </a:solidFill>
            </a:rPr>
            <a:t>输出</a:t>
          </a:r>
          <a:endParaRPr lang="en-US" altLang="zh-CN" sz="2000" b="1" kern="1200" dirty="0">
            <a:solidFill>
              <a:srgbClr val="FFFF00"/>
            </a:solidFill>
          </a:endParaRPr>
        </a:p>
        <a:p>
          <a:pPr marL="0" lvl="0" indent="0" algn="l" defTabSz="889000">
            <a:lnSpc>
              <a:spcPct val="90000"/>
            </a:lnSpc>
            <a:spcBef>
              <a:spcPct val="0"/>
            </a:spcBef>
            <a:spcAft>
              <a:spcPct val="35000"/>
            </a:spcAft>
            <a:buNone/>
          </a:pPr>
          <a:r>
            <a:rPr lang="en-US" altLang="zh-CN" sz="2000" b="0" kern="1200" dirty="0">
              <a:solidFill>
                <a:srgbClr val="FFC000"/>
              </a:solidFill>
            </a:rPr>
            <a:t>1. </a:t>
          </a:r>
          <a:r>
            <a:rPr lang="zh-CN" altLang="en-US" sz="2000" b="0" kern="1200" dirty="0">
              <a:solidFill>
                <a:srgbClr val="FFC000"/>
              </a:solidFill>
            </a:rPr>
            <a:t>风险报告</a:t>
          </a:r>
          <a:r>
            <a:rPr lang="zh-CN" altLang="zh-CN" sz="2000" b="0" kern="1200" dirty="0">
              <a:solidFill>
                <a:srgbClr val="FFC000"/>
              </a:solidFill>
            </a:rPr>
            <a:t> </a:t>
          </a:r>
          <a:r>
            <a:rPr lang="en-US" altLang="zh-CN" sz="2000" b="0" kern="1200" dirty="0">
              <a:solidFill>
                <a:srgbClr val="FFC000"/>
              </a:solidFill>
            </a:rPr>
            <a:t>(</a:t>
          </a:r>
          <a:r>
            <a:rPr lang="zh-CN" altLang="zh-CN" sz="2000" b="0" kern="1200" dirty="0">
              <a:solidFill>
                <a:srgbClr val="FFC000"/>
              </a:solidFill>
            </a:rPr>
            <a:t>更新</a:t>
          </a:r>
          <a:r>
            <a:rPr lang="en-US" altLang="zh-CN" sz="2000" b="0" kern="1200" dirty="0">
              <a:solidFill>
                <a:srgbClr val="FFC000"/>
              </a:solidFill>
            </a:rPr>
            <a:t>)</a:t>
          </a:r>
          <a:endParaRPr lang="zh-CN" altLang="en-US" sz="2000" b="0" kern="1200" dirty="0">
            <a:solidFill>
              <a:srgbClr val="FFC000"/>
            </a:solidFill>
          </a:endParaRPr>
        </a:p>
      </dsp:txBody>
      <dsp:txXfrm>
        <a:off x="6485798" y="69092"/>
        <a:ext cx="2432710" cy="2220778"/>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457EA7-CB6D-4C42-8647-0B2810702F3E}">
      <dsp:nvSpPr>
        <dsp:cNvPr id="0" name=""/>
        <dsp:cNvSpPr/>
      </dsp:nvSpPr>
      <dsp:spPr>
        <a:xfrm>
          <a:off x="8946" y="60651"/>
          <a:ext cx="2477404" cy="2021634"/>
        </a:xfrm>
        <a:prstGeom prst="roundRect">
          <a:avLst>
            <a:gd name="adj" fmla="val 10000"/>
          </a:avLst>
        </a:prstGeom>
        <a:solidFill>
          <a:schemeClr val="accent3">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solidFill>
                <a:srgbClr val="FFFF00"/>
              </a:solidFill>
            </a:rPr>
            <a:t>输入</a:t>
          </a:r>
          <a:endParaRPr lang="en-US" altLang="zh-CN" sz="1800" b="1" kern="1200" dirty="0">
            <a:solidFill>
              <a:srgbClr val="FFFF00"/>
            </a:solidFill>
          </a:endParaRPr>
        </a:p>
        <a:p>
          <a:pPr marL="0" lvl="0" indent="0" algn="l" defTabSz="800100">
            <a:lnSpc>
              <a:spcPct val="90000"/>
            </a:lnSpc>
            <a:spcBef>
              <a:spcPct val="0"/>
            </a:spcBef>
            <a:spcAft>
              <a:spcPct val="35000"/>
            </a:spcAft>
            <a:buNone/>
          </a:pPr>
          <a:r>
            <a:rPr lang="en-US" altLang="zh-CN" sz="1800" kern="1200" dirty="0"/>
            <a:t>1. </a:t>
          </a:r>
          <a:r>
            <a:rPr lang="zh-CN" altLang="en-US" sz="1800" kern="1200" dirty="0"/>
            <a:t>风险管理计划</a:t>
          </a:r>
          <a:endParaRPr lang="en-US" altLang="zh-CN" sz="1800" kern="1200" dirty="0"/>
        </a:p>
        <a:p>
          <a:pPr marL="0" lvl="0" indent="0" algn="l" defTabSz="800100">
            <a:lnSpc>
              <a:spcPct val="90000"/>
            </a:lnSpc>
            <a:spcBef>
              <a:spcPct val="0"/>
            </a:spcBef>
            <a:spcAft>
              <a:spcPct val="35000"/>
            </a:spcAft>
            <a:buNone/>
          </a:pPr>
          <a:r>
            <a:rPr lang="en-US" altLang="zh-CN" sz="1800" kern="1200" dirty="0"/>
            <a:t>2. </a:t>
          </a:r>
          <a:r>
            <a:rPr lang="zh-CN" altLang="en-US" sz="1800" kern="1200" dirty="0"/>
            <a:t>风险登记册</a:t>
          </a:r>
          <a:endParaRPr lang="en-US" altLang="zh-CN" sz="1800" kern="1200" dirty="0"/>
        </a:p>
      </dsp:txBody>
      <dsp:txXfrm>
        <a:off x="68158" y="119863"/>
        <a:ext cx="2358980" cy="1903210"/>
      </dsp:txXfrm>
    </dsp:sp>
    <dsp:sp modelId="{14652B25-4626-446B-9772-CF707F7DD993}">
      <dsp:nvSpPr>
        <dsp:cNvPr id="0" name=""/>
        <dsp:cNvSpPr/>
      </dsp:nvSpPr>
      <dsp:spPr>
        <a:xfrm>
          <a:off x="2662499" y="853044"/>
          <a:ext cx="373434" cy="436848"/>
        </a:xfrm>
        <a:prstGeom prst="rightArrow">
          <a:avLst>
            <a:gd name="adj1" fmla="val 60000"/>
            <a:gd name="adj2" fmla="val 50000"/>
          </a:avLst>
        </a:prstGeom>
        <a:solidFill>
          <a:schemeClr val="accent3">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dirty="0"/>
        </a:p>
      </dsp:txBody>
      <dsp:txXfrm>
        <a:off x="2662499" y="940414"/>
        <a:ext cx="261404" cy="262108"/>
      </dsp:txXfrm>
    </dsp:sp>
    <dsp:sp modelId="{C8D7C99F-054B-458A-BA78-5C1A22ACEBC6}">
      <dsp:nvSpPr>
        <dsp:cNvPr id="0" name=""/>
        <dsp:cNvSpPr/>
      </dsp:nvSpPr>
      <dsp:spPr>
        <a:xfrm>
          <a:off x="3190945" y="60651"/>
          <a:ext cx="2351035" cy="2021634"/>
        </a:xfrm>
        <a:prstGeom prst="roundRect">
          <a:avLst>
            <a:gd name="adj" fmla="val 10000"/>
          </a:avLst>
        </a:prstGeom>
        <a:solidFill>
          <a:schemeClr val="accent3">
            <a:shade val="80000"/>
            <a:hueOff val="-208630"/>
            <a:satOff val="-20103"/>
            <a:lumOff val="1922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100000"/>
            </a:lnSpc>
            <a:spcBef>
              <a:spcPct val="0"/>
            </a:spcBef>
            <a:spcAft>
              <a:spcPts val="0"/>
            </a:spcAft>
            <a:buNone/>
          </a:pPr>
          <a:r>
            <a:rPr lang="zh-CN" altLang="en-US" sz="2000" b="1" kern="1200" dirty="0">
              <a:solidFill>
                <a:srgbClr val="FFFF00"/>
              </a:solidFill>
            </a:rPr>
            <a:t>工具与技术</a:t>
          </a:r>
          <a:endParaRPr lang="en-US" altLang="zh-CN" sz="2000" b="1" kern="1200" dirty="0">
            <a:solidFill>
              <a:srgbClr val="FFFF00"/>
            </a:solidFill>
          </a:endParaRPr>
        </a:p>
        <a:p>
          <a:pPr marL="0" lvl="0" indent="0" algn="l" defTabSz="889000">
            <a:lnSpc>
              <a:spcPct val="100000"/>
            </a:lnSpc>
            <a:spcBef>
              <a:spcPct val="0"/>
            </a:spcBef>
            <a:spcAft>
              <a:spcPts val="0"/>
            </a:spcAft>
            <a:buNone/>
          </a:pPr>
          <a:r>
            <a:rPr lang="en-US" altLang="zh-CN" sz="2000" b="0" kern="1200" dirty="0">
              <a:solidFill>
                <a:srgbClr val="FFC000"/>
              </a:solidFill>
            </a:rPr>
            <a:t>1. </a:t>
          </a:r>
          <a:r>
            <a:rPr lang="zh-CN" altLang="zh-CN" sz="2000" b="0" kern="1200" dirty="0">
              <a:solidFill>
                <a:srgbClr val="FFC000"/>
              </a:solidFill>
            </a:rPr>
            <a:t>消极风险应对</a:t>
          </a:r>
          <a:endParaRPr lang="en-US" altLang="zh-CN" sz="2000" b="0" kern="1200" dirty="0">
            <a:solidFill>
              <a:srgbClr val="FFC000"/>
            </a:solidFill>
          </a:endParaRPr>
        </a:p>
        <a:p>
          <a:pPr marL="0" lvl="0" indent="0" algn="l" defTabSz="889000">
            <a:lnSpc>
              <a:spcPct val="100000"/>
            </a:lnSpc>
            <a:spcBef>
              <a:spcPct val="0"/>
            </a:spcBef>
            <a:spcAft>
              <a:spcPts val="0"/>
            </a:spcAft>
            <a:buNone/>
          </a:pPr>
          <a:r>
            <a:rPr lang="en-US" altLang="zh-CN" sz="2000" b="0" kern="1200" dirty="0">
              <a:solidFill>
                <a:srgbClr val="FFC000"/>
              </a:solidFill>
              <a:latin typeface="Times New Roman" panose="02020603050405020304" pitchFamily="18" charset="0"/>
              <a:cs typeface="Times New Roman" panose="02020603050405020304" pitchFamily="18" charset="0"/>
            </a:rPr>
            <a:t>2. </a:t>
          </a:r>
          <a:r>
            <a:rPr lang="zh-CN" altLang="en-US" sz="2000" b="0" kern="1200" dirty="0">
              <a:solidFill>
                <a:srgbClr val="FFC000"/>
              </a:solidFill>
              <a:latin typeface="Times New Roman" panose="02020603050405020304" pitchFamily="18" charset="0"/>
              <a:cs typeface="Times New Roman" panose="02020603050405020304" pitchFamily="18" charset="0"/>
            </a:rPr>
            <a:t>积极</a:t>
          </a:r>
          <a:r>
            <a:rPr lang="zh-CN" altLang="zh-CN" sz="2000" b="0" kern="1200" dirty="0">
              <a:solidFill>
                <a:srgbClr val="FFC000"/>
              </a:solidFill>
            </a:rPr>
            <a:t>风险应对</a:t>
          </a:r>
          <a:endParaRPr lang="en-US" altLang="zh-CN" sz="2000" b="0" kern="1200" dirty="0">
            <a:solidFill>
              <a:srgbClr val="FFC000"/>
            </a:solidFill>
            <a:latin typeface="Times New Roman" panose="02020603050405020304" pitchFamily="18" charset="0"/>
            <a:cs typeface="Times New Roman" panose="02020603050405020304" pitchFamily="18" charset="0"/>
          </a:endParaRPr>
        </a:p>
        <a:p>
          <a:pPr marL="0" lvl="0" indent="0" algn="l" defTabSz="889000">
            <a:lnSpc>
              <a:spcPct val="100000"/>
            </a:lnSpc>
            <a:spcBef>
              <a:spcPct val="0"/>
            </a:spcBef>
            <a:spcAft>
              <a:spcPts val="0"/>
            </a:spcAft>
            <a:buNone/>
          </a:pPr>
          <a:r>
            <a:rPr lang="en-US" altLang="zh-CN" sz="2000" b="0" kern="1200" dirty="0">
              <a:solidFill>
                <a:srgbClr val="FFC000"/>
              </a:solidFill>
              <a:latin typeface="Times New Roman" panose="02020603050405020304" pitchFamily="18" charset="0"/>
              <a:cs typeface="Times New Roman" panose="02020603050405020304" pitchFamily="18" charset="0"/>
            </a:rPr>
            <a:t>3. </a:t>
          </a:r>
          <a:r>
            <a:rPr lang="zh-CN" altLang="en-US" sz="2000" b="0" kern="1200" dirty="0">
              <a:solidFill>
                <a:srgbClr val="FFC000"/>
              </a:solidFill>
              <a:latin typeface="Times New Roman" panose="02020603050405020304" pitchFamily="18" charset="0"/>
              <a:cs typeface="Times New Roman" panose="02020603050405020304" pitchFamily="18" charset="0"/>
            </a:rPr>
            <a:t>应急</a:t>
          </a:r>
          <a:r>
            <a:rPr lang="zh-CN" altLang="zh-CN" sz="2000" b="0" kern="1200" dirty="0">
              <a:solidFill>
                <a:srgbClr val="FFC000"/>
              </a:solidFill>
            </a:rPr>
            <a:t>风险应对</a:t>
          </a:r>
          <a:endParaRPr lang="en-US" altLang="zh-CN" sz="2000" b="0" kern="1200" dirty="0">
            <a:solidFill>
              <a:srgbClr val="FFC000"/>
            </a:solidFill>
            <a:latin typeface="Times New Roman" panose="02020603050405020304" pitchFamily="18" charset="0"/>
            <a:cs typeface="Times New Roman" panose="02020603050405020304" pitchFamily="18" charset="0"/>
          </a:endParaRPr>
        </a:p>
      </dsp:txBody>
      <dsp:txXfrm>
        <a:off x="3250157" y="119863"/>
        <a:ext cx="2232611" cy="1903210"/>
      </dsp:txXfrm>
    </dsp:sp>
    <dsp:sp modelId="{464DA894-C465-4F92-9ED2-46AEB669D8E1}">
      <dsp:nvSpPr>
        <dsp:cNvPr id="0" name=""/>
        <dsp:cNvSpPr/>
      </dsp:nvSpPr>
      <dsp:spPr>
        <a:xfrm>
          <a:off x="5718129" y="853044"/>
          <a:ext cx="373434" cy="436848"/>
        </a:xfrm>
        <a:prstGeom prst="rightArrow">
          <a:avLst>
            <a:gd name="adj1" fmla="val 60000"/>
            <a:gd name="adj2" fmla="val 50000"/>
          </a:avLst>
        </a:prstGeom>
        <a:solidFill>
          <a:schemeClr val="accent3">
            <a:shade val="90000"/>
            <a:hueOff val="-416633"/>
            <a:satOff val="-39672"/>
            <a:lumOff val="3695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5718129" y="940414"/>
        <a:ext cx="261404" cy="262108"/>
      </dsp:txXfrm>
    </dsp:sp>
    <dsp:sp modelId="{642BD169-43AF-4664-BFC7-EF3BDBC7605C}">
      <dsp:nvSpPr>
        <dsp:cNvPr id="0" name=""/>
        <dsp:cNvSpPr/>
      </dsp:nvSpPr>
      <dsp:spPr>
        <a:xfrm>
          <a:off x="6246574" y="60651"/>
          <a:ext cx="2738368" cy="2021634"/>
        </a:xfrm>
        <a:prstGeom prst="roundRect">
          <a:avLst>
            <a:gd name="adj" fmla="val 10000"/>
          </a:avLst>
        </a:prstGeom>
        <a:solidFill>
          <a:schemeClr val="accent3">
            <a:shade val="80000"/>
            <a:hueOff val="-417260"/>
            <a:satOff val="-40206"/>
            <a:lumOff val="3845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solidFill>
                <a:srgbClr val="FFFF00"/>
              </a:solidFill>
            </a:rPr>
            <a:t>输出</a:t>
          </a:r>
          <a:endParaRPr lang="en-US" altLang="zh-CN" sz="2000" b="1" kern="1200" dirty="0">
            <a:solidFill>
              <a:srgbClr val="FFFF00"/>
            </a:solidFill>
          </a:endParaRPr>
        </a:p>
        <a:p>
          <a:pPr marL="0" lvl="0" indent="0" algn="l" defTabSz="889000">
            <a:lnSpc>
              <a:spcPct val="90000"/>
            </a:lnSpc>
            <a:spcBef>
              <a:spcPct val="0"/>
            </a:spcBef>
            <a:spcAft>
              <a:spcPct val="35000"/>
            </a:spcAft>
            <a:buNone/>
          </a:pPr>
          <a:r>
            <a:rPr lang="en-US" altLang="zh-CN" sz="2000" b="0" kern="1200" dirty="0"/>
            <a:t>1. </a:t>
          </a:r>
          <a:r>
            <a:rPr lang="zh-CN" altLang="zh-CN" sz="2000" b="0" kern="1200" dirty="0"/>
            <a:t>项目管理计划</a:t>
          </a:r>
          <a:r>
            <a:rPr lang="en-US" altLang="zh-CN" sz="2000" b="0" kern="1200" dirty="0"/>
            <a:t>(</a:t>
          </a:r>
          <a:r>
            <a:rPr lang="zh-CN" altLang="en-US" sz="2000" b="0" kern="1200" dirty="0"/>
            <a:t>更新</a:t>
          </a:r>
          <a:r>
            <a:rPr lang="en-US" altLang="zh-CN" sz="2000" b="0" kern="1200" dirty="0"/>
            <a:t>)</a:t>
          </a:r>
        </a:p>
        <a:p>
          <a:pPr marL="0" lvl="0" indent="0" algn="l" defTabSz="889000">
            <a:lnSpc>
              <a:spcPct val="90000"/>
            </a:lnSpc>
            <a:spcBef>
              <a:spcPct val="0"/>
            </a:spcBef>
            <a:spcAft>
              <a:spcPct val="35000"/>
            </a:spcAft>
            <a:buNone/>
          </a:pPr>
          <a:r>
            <a:rPr lang="en-US" altLang="zh-CN" sz="2000" b="0" kern="1200" dirty="0"/>
            <a:t>2. </a:t>
          </a:r>
          <a:r>
            <a:rPr lang="zh-CN" altLang="zh-CN" sz="2000" b="0" kern="1200" dirty="0"/>
            <a:t>项目文件</a:t>
          </a:r>
          <a:r>
            <a:rPr lang="en-US" altLang="zh-CN" sz="2000" b="0" kern="1200" dirty="0"/>
            <a:t>(</a:t>
          </a:r>
          <a:r>
            <a:rPr lang="zh-CN" altLang="zh-CN" sz="2000" b="0" kern="1200" dirty="0"/>
            <a:t>更新</a:t>
          </a:r>
          <a:r>
            <a:rPr lang="en-US" altLang="zh-CN" sz="2000" b="0" kern="1200" dirty="0"/>
            <a:t>)</a:t>
          </a:r>
          <a:endParaRPr lang="zh-CN" altLang="en-US" sz="2000" b="0" kern="1200" dirty="0"/>
        </a:p>
      </dsp:txBody>
      <dsp:txXfrm>
        <a:off x="6305786" y="119863"/>
        <a:ext cx="2619944" cy="1903210"/>
      </dsp:txXfrm>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061271-41F4-4A80-8DD8-F30BB82C2551}">
      <dsp:nvSpPr>
        <dsp:cNvPr id="0" name=""/>
        <dsp:cNvSpPr/>
      </dsp:nvSpPr>
      <dsp:spPr>
        <a:xfrm>
          <a:off x="0" y="197312"/>
          <a:ext cx="8911878" cy="781200"/>
        </a:xfrm>
        <a:prstGeom prst="rect">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91661" tIns="333248" rIns="691661" bIns="113792" numCol="1" spcCol="1270" anchor="t" anchorCtr="0">
          <a:noAutofit/>
        </a:bodyPr>
        <a:lstStyle/>
        <a:p>
          <a:pPr marL="171450" lvl="1" indent="-171450" algn="l" defTabSz="711200">
            <a:lnSpc>
              <a:spcPct val="90000"/>
            </a:lnSpc>
            <a:spcBef>
              <a:spcPct val="0"/>
            </a:spcBef>
            <a:spcAft>
              <a:spcPct val="15000"/>
            </a:spcAft>
            <a:buChar char="•"/>
          </a:pPr>
          <a:r>
            <a:rPr lang="zh-CN" altLang="en-US" sz="1600" b="0" i="0" kern="1200" dirty="0"/>
            <a:t>项目团队或发起人认为威胁不在项目范围内，或提议的应对措施超出了经理权限</a:t>
          </a:r>
          <a:endParaRPr lang="zh-CN" altLang="en-US" sz="1600" kern="1200" dirty="0"/>
        </a:p>
      </dsp:txBody>
      <dsp:txXfrm>
        <a:off x="0" y="197312"/>
        <a:ext cx="8911878" cy="781200"/>
      </dsp:txXfrm>
    </dsp:sp>
    <dsp:sp modelId="{5EB0EB83-FF43-44F0-9203-651E582FDD52}">
      <dsp:nvSpPr>
        <dsp:cNvPr id="0" name=""/>
        <dsp:cNvSpPr/>
      </dsp:nvSpPr>
      <dsp:spPr>
        <a:xfrm>
          <a:off x="445593" y="49471"/>
          <a:ext cx="3996014" cy="384000"/>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5793" tIns="0" rIns="235793" bIns="0" numCol="1" spcCol="1270" anchor="ctr" anchorCtr="0">
          <a:noAutofit/>
        </a:bodyPr>
        <a:lstStyle/>
        <a:p>
          <a:pPr marL="0" lvl="0" indent="0" algn="l" defTabSz="889000">
            <a:lnSpc>
              <a:spcPct val="90000"/>
            </a:lnSpc>
            <a:spcBef>
              <a:spcPct val="0"/>
            </a:spcBef>
            <a:spcAft>
              <a:spcPct val="35000"/>
            </a:spcAft>
            <a:buNone/>
          </a:pPr>
          <a:r>
            <a:rPr lang="zh-CN" altLang="en-US" sz="2000" b="1" kern="1200" dirty="0"/>
            <a:t>（</a:t>
          </a:r>
          <a:r>
            <a:rPr lang="en-US" altLang="zh-CN" sz="2000" b="1" kern="1200" dirty="0"/>
            <a:t>1</a:t>
          </a:r>
          <a:r>
            <a:rPr lang="zh-CN" altLang="en-US" sz="2000" b="1" kern="1200" dirty="0"/>
            <a:t>）上报</a:t>
          </a:r>
        </a:p>
      </dsp:txBody>
      <dsp:txXfrm>
        <a:off x="464338" y="68216"/>
        <a:ext cx="3958524" cy="346510"/>
      </dsp:txXfrm>
    </dsp:sp>
    <dsp:sp modelId="{9372CF6E-9CE6-4AB8-88C9-2D3FA29AB348}">
      <dsp:nvSpPr>
        <dsp:cNvPr id="0" name=""/>
        <dsp:cNvSpPr/>
      </dsp:nvSpPr>
      <dsp:spPr>
        <a:xfrm>
          <a:off x="0" y="1212753"/>
          <a:ext cx="8911878" cy="781200"/>
        </a:xfrm>
        <a:prstGeom prst="rect">
          <a:avLst/>
        </a:prstGeom>
        <a:solidFill>
          <a:schemeClr val="lt1">
            <a:alpha val="90000"/>
            <a:hueOff val="0"/>
            <a:satOff val="0"/>
            <a:lumOff val="0"/>
            <a:alphaOff val="0"/>
          </a:schemeClr>
        </a:solidFill>
        <a:ln w="25400" cap="flat" cmpd="sng" algn="ctr">
          <a:solidFill>
            <a:schemeClr val="accent4">
              <a:hueOff val="-215942"/>
              <a:satOff val="-166"/>
              <a:lumOff val="284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91661" tIns="333248" rIns="691661" bIns="113792" numCol="1" spcCol="1270" anchor="t" anchorCtr="0">
          <a:noAutofit/>
        </a:bodyPr>
        <a:lstStyle/>
        <a:p>
          <a:pPr marL="171450" lvl="1" indent="-171450" algn="l" defTabSz="711200">
            <a:lnSpc>
              <a:spcPct val="90000"/>
            </a:lnSpc>
            <a:spcBef>
              <a:spcPct val="0"/>
            </a:spcBef>
            <a:spcAft>
              <a:spcPct val="15000"/>
            </a:spcAft>
            <a:buChar char="•"/>
          </a:pPr>
          <a:r>
            <a:rPr lang="zh-CN" altLang="en-US" sz="1600" b="0" kern="1200" dirty="0">
              <a:latin typeface="Times New Roman" panose="02020603050405020304" pitchFamily="18" charset="0"/>
              <a:cs typeface="Times New Roman" panose="02020603050405020304" pitchFamily="18" charset="0"/>
            </a:rPr>
            <a:t>彻底消除威胁</a:t>
          </a:r>
          <a:r>
            <a:rPr lang="en-US" altLang="zh-CN" sz="1600" b="0" kern="1200" dirty="0">
              <a:latin typeface="Times New Roman" panose="02020603050405020304" pitchFamily="18" charset="0"/>
              <a:cs typeface="Times New Roman" panose="02020603050405020304" pitchFamily="18" charset="0"/>
            </a:rPr>
            <a:t>/</a:t>
          </a:r>
          <a:r>
            <a:rPr lang="zh-CN" altLang="en-US" sz="1600" b="0" kern="1200" dirty="0">
              <a:latin typeface="Times New Roman" panose="02020603050405020304" pitchFamily="18" charset="0"/>
              <a:cs typeface="Times New Roman" panose="02020603050405020304" pitchFamily="18" charset="0"/>
            </a:rPr>
            <a:t>保护项目免受风险影响</a:t>
          </a:r>
          <a:endParaRPr lang="zh-CN" altLang="en-US" sz="1600" b="0" kern="1200" dirty="0"/>
        </a:p>
      </dsp:txBody>
      <dsp:txXfrm>
        <a:off x="0" y="1212753"/>
        <a:ext cx="8911878" cy="781200"/>
      </dsp:txXfrm>
    </dsp:sp>
    <dsp:sp modelId="{D1F8506B-F335-4ECC-B0DA-34F2DED5FBFF}">
      <dsp:nvSpPr>
        <dsp:cNvPr id="0" name=""/>
        <dsp:cNvSpPr/>
      </dsp:nvSpPr>
      <dsp:spPr>
        <a:xfrm>
          <a:off x="445593" y="1064912"/>
          <a:ext cx="3996014" cy="384000"/>
        </a:xfrm>
        <a:prstGeom prst="roundRect">
          <a:avLst/>
        </a:prstGeom>
        <a:solidFill>
          <a:schemeClr val="accent4">
            <a:hueOff val="-215942"/>
            <a:satOff val="-166"/>
            <a:lumOff val="284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5793" tIns="0" rIns="235793" bIns="0" numCol="1" spcCol="1270" anchor="ctr" anchorCtr="0">
          <a:noAutofit/>
        </a:bodyPr>
        <a:lstStyle/>
        <a:p>
          <a:pPr marL="0" lvl="0" indent="0" algn="l" defTabSz="889000">
            <a:lnSpc>
              <a:spcPct val="90000"/>
            </a:lnSpc>
            <a:spcBef>
              <a:spcPct val="0"/>
            </a:spcBef>
            <a:spcAft>
              <a:spcPct val="35000"/>
            </a:spcAft>
            <a:buNone/>
          </a:pPr>
          <a:r>
            <a:rPr lang="zh-CN" altLang="en-US" sz="2000" b="1" kern="1200" dirty="0"/>
            <a:t>（</a:t>
          </a:r>
          <a:r>
            <a:rPr lang="en-US" altLang="zh-CN" sz="2000" b="1" kern="1200" dirty="0"/>
            <a:t>2</a:t>
          </a:r>
          <a:r>
            <a:rPr lang="zh-CN" altLang="en-US" sz="2000" b="1" kern="1200" dirty="0"/>
            <a:t>）</a:t>
          </a:r>
          <a:r>
            <a:rPr lang="zh-CN" altLang="en-US" sz="2000" b="1" kern="1200" dirty="0">
              <a:latin typeface="Times New Roman" panose="02020603050405020304" pitchFamily="18" charset="0"/>
              <a:cs typeface="Times New Roman" panose="02020603050405020304" pitchFamily="18" charset="0"/>
            </a:rPr>
            <a:t>规避（针对重大风险）</a:t>
          </a:r>
          <a:endParaRPr lang="zh-CN" altLang="en-US" sz="2000" kern="1200" dirty="0"/>
        </a:p>
      </dsp:txBody>
      <dsp:txXfrm>
        <a:off x="464338" y="1083657"/>
        <a:ext cx="3958524" cy="346510"/>
      </dsp:txXfrm>
    </dsp:sp>
    <dsp:sp modelId="{046771B0-D03B-4CAA-B35A-5B5B73560EE6}">
      <dsp:nvSpPr>
        <dsp:cNvPr id="0" name=""/>
        <dsp:cNvSpPr/>
      </dsp:nvSpPr>
      <dsp:spPr>
        <a:xfrm>
          <a:off x="0" y="2228194"/>
          <a:ext cx="8911878" cy="781200"/>
        </a:xfrm>
        <a:prstGeom prst="rect">
          <a:avLst/>
        </a:prstGeom>
        <a:solidFill>
          <a:schemeClr val="lt1">
            <a:alpha val="90000"/>
            <a:hueOff val="0"/>
            <a:satOff val="0"/>
            <a:lumOff val="0"/>
            <a:alphaOff val="0"/>
          </a:schemeClr>
        </a:solidFill>
        <a:ln w="25400" cap="flat" cmpd="sng" algn="ctr">
          <a:solidFill>
            <a:schemeClr val="accent4">
              <a:hueOff val="-431885"/>
              <a:satOff val="-331"/>
              <a:lumOff val="568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91661" tIns="333248" rIns="691661" bIns="113792" numCol="1" spcCol="1270" anchor="t" anchorCtr="0">
          <a:noAutofit/>
        </a:bodyPr>
        <a:lstStyle/>
        <a:p>
          <a:pPr marL="171450" lvl="1" indent="-171450" algn="l" defTabSz="711200">
            <a:lnSpc>
              <a:spcPct val="90000"/>
            </a:lnSpc>
            <a:spcBef>
              <a:spcPct val="0"/>
            </a:spcBef>
            <a:spcAft>
              <a:spcPct val="15000"/>
            </a:spcAft>
            <a:buChar char="•"/>
          </a:pPr>
          <a:r>
            <a:rPr lang="zh-CN" altLang="en-US" sz="1600" b="0" kern="1200" dirty="0">
              <a:latin typeface="Times New Roman" panose="02020603050405020304" pitchFamily="18" charset="0"/>
              <a:cs typeface="Times New Roman" panose="02020603050405020304" pitchFamily="18" charset="0"/>
            </a:rPr>
            <a:t>采取行动降低风险发生的概率或造成的影响</a:t>
          </a:r>
          <a:endParaRPr lang="zh-CN" altLang="en-US" sz="1600" b="0" kern="1200" dirty="0"/>
        </a:p>
      </dsp:txBody>
      <dsp:txXfrm>
        <a:off x="0" y="2228194"/>
        <a:ext cx="8911878" cy="781200"/>
      </dsp:txXfrm>
    </dsp:sp>
    <dsp:sp modelId="{66195583-0160-4F1B-A583-415ABBCB5534}">
      <dsp:nvSpPr>
        <dsp:cNvPr id="0" name=""/>
        <dsp:cNvSpPr/>
      </dsp:nvSpPr>
      <dsp:spPr>
        <a:xfrm>
          <a:off x="445593" y="2080353"/>
          <a:ext cx="3996014" cy="384000"/>
        </a:xfrm>
        <a:prstGeom prst="roundRect">
          <a:avLst/>
        </a:prstGeom>
        <a:solidFill>
          <a:schemeClr val="accent4">
            <a:hueOff val="-431885"/>
            <a:satOff val="-331"/>
            <a:lumOff val="568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5793" tIns="0" rIns="235793" bIns="0" numCol="1" spcCol="1270" anchor="ctr" anchorCtr="0">
          <a:noAutofit/>
        </a:bodyPr>
        <a:lstStyle/>
        <a:p>
          <a:pPr marL="0" lvl="0" indent="0" algn="l" defTabSz="889000">
            <a:lnSpc>
              <a:spcPct val="90000"/>
            </a:lnSpc>
            <a:spcBef>
              <a:spcPct val="0"/>
            </a:spcBef>
            <a:spcAft>
              <a:spcPct val="35000"/>
            </a:spcAft>
            <a:buNone/>
          </a:pPr>
          <a:r>
            <a:rPr lang="zh-CN" altLang="en-US" sz="2000" b="1" kern="1200" dirty="0"/>
            <a:t>（</a:t>
          </a:r>
          <a:r>
            <a:rPr lang="en-US" altLang="zh-CN" sz="2000" b="1" kern="1200" dirty="0"/>
            <a:t>3</a:t>
          </a:r>
          <a:r>
            <a:rPr lang="zh-CN" altLang="en-US" sz="2000" b="1" kern="1200" dirty="0"/>
            <a:t>）</a:t>
          </a:r>
          <a:r>
            <a:rPr lang="zh-CN" altLang="en-US" sz="2000" b="1" kern="1200" dirty="0">
              <a:latin typeface="Times New Roman" panose="02020603050405020304" pitchFamily="18" charset="0"/>
              <a:cs typeface="Times New Roman" panose="02020603050405020304" pitchFamily="18" charset="0"/>
            </a:rPr>
            <a:t>减轻</a:t>
          </a:r>
          <a:endParaRPr lang="zh-CN" altLang="en-US" sz="2000" kern="1200" dirty="0"/>
        </a:p>
      </dsp:txBody>
      <dsp:txXfrm>
        <a:off x="464338" y="2099098"/>
        <a:ext cx="3958524" cy="346510"/>
      </dsp:txXfrm>
    </dsp:sp>
    <dsp:sp modelId="{951D6A6A-698B-40BF-8BAF-C4DB606D66EB}">
      <dsp:nvSpPr>
        <dsp:cNvPr id="0" name=""/>
        <dsp:cNvSpPr/>
      </dsp:nvSpPr>
      <dsp:spPr>
        <a:xfrm>
          <a:off x="0" y="3243635"/>
          <a:ext cx="8911878" cy="781200"/>
        </a:xfrm>
        <a:prstGeom prst="rect">
          <a:avLst/>
        </a:prstGeom>
        <a:solidFill>
          <a:schemeClr val="lt1">
            <a:alpha val="90000"/>
            <a:hueOff val="0"/>
            <a:satOff val="0"/>
            <a:lumOff val="0"/>
            <a:alphaOff val="0"/>
          </a:schemeClr>
        </a:solidFill>
        <a:ln w="25400" cap="flat" cmpd="sng" algn="ctr">
          <a:solidFill>
            <a:schemeClr val="accent4">
              <a:hueOff val="-647827"/>
              <a:satOff val="-497"/>
              <a:lumOff val="853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91661" tIns="333248" rIns="691661" bIns="113792" numCol="1" spcCol="1270" anchor="t" anchorCtr="0">
          <a:noAutofit/>
        </a:bodyPr>
        <a:lstStyle/>
        <a:p>
          <a:pPr marL="171450" lvl="1" indent="-171450" algn="l" defTabSz="711200">
            <a:lnSpc>
              <a:spcPct val="90000"/>
            </a:lnSpc>
            <a:spcBef>
              <a:spcPct val="0"/>
            </a:spcBef>
            <a:spcAft>
              <a:spcPct val="15000"/>
            </a:spcAft>
            <a:buChar char="•"/>
          </a:pPr>
          <a:r>
            <a:rPr lang="zh-CN" altLang="en-US" sz="1600" b="0" kern="1200" dirty="0">
              <a:latin typeface="Times New Roman" panose="02020603050405020304" pitchFamily="18" charset="0"/>
              <a:cs typeface="Times New Roman" panose="02020603050405020304" pitchFamily="18" charset="0"/>
            </a:rPr>
            <a:t>把威胁造成的影响连同应对责任一起转移给第三方</a:t>
          </a:r>
          <a:endParaRPr lang="zh-CN" altLang="en-US" sz="1600" b="0" kern="1200" dirty="0"/>
        </a:p>
      </dsp:txBody>
      <dsp:txXfrm>
        <a:off x="0" y="3243635"/>
        <a:ext cx="8911878" cy="781200"/>
      </dsp:txXfrm>
    </dsp:sp>
    <dsp:sp modelId="{6D86BDD4-1A97-49D9-BD33-88E247A9C7DD}">
      <dsp:nvSpPr>
        <dsp:cNvPr id="0" name=""/>
        <dsp:cNvSpPr/>
      </dsp:nvSpPr>
      <dsp:spPr>
        <a:xfrm>
          <a:off x="445593" y="3095794"/>
          <a:ext cx="3996014" cy="384000"/>
        </a:xfrm>
        <a:prstGeom prst="roundRect">
          <a:avLst/>
        </a:prstGeom>
        <a:solidFill>
          <a:schemeClr val="accent4">
            <a:hueOff val="-647827"/>
            <a:satOff val="-497"/>
            <a:lumOff val="853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5793" tIns="0" rIns="235793" bIns="0" numCol="1" spcCol="1270" anchor="ctr" anchorCtr="0">
          <a:noAutofit/>
        </a:bodyPr>
        <a:lstStyle/>
        <a:p>
          <a:pPr marL="0" lvl="0" indent="0" algn="l" defTabSz="889000">
            <a:lnSpc>
              <a:spcPct val="90000"/>
            </a:lnSpc>
            <a:spcBef>
              <a:spcPct val="0"/>
            </a:spcBef>
            <a:spcAft>
              <a:spcPct val="35000"/>
            </a:spcAft>
            <a:buNone/>
          </a:pPr>
          <a:r>
            <a:rPr lang="zh-CN" altLang="en-US" sz="2000" b="1" kern="1200" dirty="0"/>
            <a:t>（</a:t>
          </a:r>
          <a:r>
            <a:rPr lang="en-US" altLang="zh-CN" sz="2000" b="1" kern="1200" dirty="0"/>
            <a:t>4</a:t>
          </a:r>
          <a:r>
            <a:rPr lang="zh-CN" altLang="en-US" sz="2000" b="1" kern="1200" dirty="0"/>
            <a:t>）</a:t>
          </a:r>
          <a:r>
            <a:rPr lang="zh-CN" altLang="en-US" sz="2000" b="1" kern="1200" dirty="0">
              <a:latin typeface="Times New Roman" panose="02020603050405020304" pitchFamily="18" charset="0"/>
              <a:cs typeface="Times New Roman" panose="02020603050405020304" pitchFamily="18" charset="0"/>
            </a:rPr>
            <a:t>转移</a:t>
          </a:r>
          <a:endParaRPr lang="zh-CN" altLang="en-US" sz="2000" kern="1200" dirty="0"/>
        </a:p>
      </dsp:txBody>
      <dsp:txXfrm>
        <a:off x="464338" y="3114539"/>
        <a:ext cx="3958524" cy="346510"/>
      </dsp:txXfrm>
    </dsp:sp>
    <dsp:sp modelId="{EA67F5C3-E1A1-40D1-9F22-1E08FE630FDC}">
      <dsp:nvSpPr>
        <dsp:cNvPr id="0" name=""/>
        <dsp:cNvSpPr/>
      </dsp:nvSpPr>
      <dsp:spPr>
        <a:xfrm>
          <a:off x="0" y="4259076"/>
          <a:ext cx="8911878" cy="781200"/>
        </a:xfrm>
        <a:prstGeom prst="rect">
          <a:avLst/>
        </a:prstGeom>
        <a:solidFill>
          <a:schemeClr val="lt1">
            <a:alpha val="90000"/>
            <a:hueOff val="0"/>
            <a:satOff val="0"/>
            <a:lumOff val="0"/>
            <a:alphaOff val="0"/>
          </a:schemeClr>
        </a:solidFill>
        <a:ln w="25400" cap="flat" cmpd="sng" algn="ctr">
          <a:solidFill>
            <a:schemeClr val="accent4">
              <a:hueOff val="-863770"/>
              <a:satOff val="-662"/>
              <a:lumOff val="1137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91661" tIns="333248" rIns="691661" bIns="113792" numCol="1" spcCol="1270" anchor="t" anchorCtr="0">
          <a:noAutofit/>
        </a:bodyPr>
        <a:lstStyle/>
        <a:p>
          <a:pPr marL="171450" lvl="1" indent="-171450" algn="l" defTabSz="711200">
            <a:lnSpc>
              <a:spcPct val="90000"/>
            </a:lnSpc>
            <a:spcBef>
              <a:spcPct val="0"/>
            </a:spcBef>
            <a:spcAft>
              <a:spcPct val="15000"/>
            </a:spcAft>
            <a:buChar char="•"/>
          </a:pPr>
          <a:r>
            <a:rPr lang="zh-CN" altLang="en-US" sz="1600" b="0" kern="1200" dirty="0">
              <a:latin typeface="Times New Roman" panose="02020603050405020304" pitchFamily="18" charset="0"/>
              <a:cs typeface="Times New Roman" panose="02020603050405020304" pitchFamily="18" charset="0"/>
            </a:rPr>
            <a:t>不采取任何措施</a:t>
          </a:r>
          <a:endParaRPr lang="zh-CN" altLang="en-US" sz="1600" b="0" kern="1200" dirty="0"/>
        </a:p>
      </dsp:txBody>
      <dsp:txXfrm>
        <a:off x="0" y="4259076"/>
        <a:ext cx="8911878" cy="781200"/>
      </dsp:txXfrm>
    </dsp:sp>
    <dsp:sp modelId="{E969801F-96C1-4C3E-9026-BB6B96BA7CAD}">
      <dsp:nvSpPr>
        <dsp:cNvPr id="0" name=""/>
        <dsp:cNvSpPr/>
      </dsp:nvSpPr>
      <dsp:spPr>
        <a:xfrm>
          <a:off x="445593" y="4111235"/>
          <a:ext cx="3996014" cy="384000"/>
        </a:xfrm>
        <a:prstGeom prst="roundRect">
          <a:avLst/>
        </a:prstGeom>
        <a:solidFill>
          <a:schemeClr val="accent4">
            <a:hueOff val="-863770"/>
            <a:satOff val="-662"/>
            <a:lumOff val="1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5793" tIns="0" rIns="235793" bIns="0" numCol="1" spcCol="1270" anchor="ctr" anchorCtr="0">
          <a:noAutofit/>
        </a:bodyPr>
        <a:lstStyle/>
        <a:p>
          <a:pPr marL="0" lvl="0" indent="0" algn="l" defTabSz="889000">
            <a:lnSpc>
              <a:spcPct val="90000"/>
            </a:lnSpc>
            <a:spcBef>
              <a:spcPct val="0"/>
            </a:spcBef>
            <a:spcAft>
              <a:spcPct val="35000"/>
            </a:spcAft>
            <a:buNone/>
          </a:pPr>
          <a:r>
            <a:rPr lang="zh-CN" altLang="en-US" sz="2000" b="1" kern="1200" dirty="0"/>
            <a:t>（</a:t>
          </a:r>
          <a:r>
            <a:rPr lang="en-US" altLang="zh-CN" sz="2000" b="1" kern="1200" dirty="0"/>
            <a:t>5</a:t>
          </a:r>
          <a:r>
            <a:rPr lang="zh-CN" altLang="en-US" sz="2000" b="1" kern="1200" dirty="0"/>
            <a:t>）</a:t>
          </a:r>
          <a:r>
            <a:rPr lang="zh-CN" altLang="en-US" sz="2000" b="1" kern="1200" dirty="0">
              <a:latin typeface="Times New Roman" panose="02020603050405020304" pitchFamily="18" charset="0"/>
              <a:cs typeface="Times New Roman" panose="02020603050405020304" pitchFamily="18" charset="0"/>
            </a:rPr>
            <a:t>接受（针对低优先级风险）</a:t>
          </a:r>
          <a:endParaRPr lang="zh-CN" altLang="en-US" sz="2000" kern="1200" dirty="0"/>
        </a:p>
      </dsp:txBody>
      <dsp:txXfrm>
        <a:off x="464338" y="4129980"/>
        <a:ext cx="3958524" cy="34651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BC30D4-02DA-4C41-85F1-4C51F7FB0A88}">
      <dsp:nvSpPr>
        <dsp:cNvPr id="0" name=""/>
        <dsp:cNvSpPr/>
      </dsp:nvSpPr>
      <dsp:spPr>
        <a:xfrm>
          <a:off x="2666" y="59703"/>
          <a:ext cx="2599727" cy="691200"/>
        </a:xfrm>
        <a:prstGeom prst="rect">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zh-CN" altLang="en-US" sz="2400" b="1" kern="1200" dirty="0"/>
            <a:t>影响</a:t>
          </a:r>
          <a:r>
            <a:rPr lang="en-US" altLang="zh-CN" sz="2400" b="1" kern="1200" dirty="0"/>
            <a:t>/</a:t>
          </a:r>
          <a:r>
            <a:rPr lang="zh-CN" altLang="en-US" sz="2400" b="1" kern="1200" dirty="0"/>
            <a:t>后果</a:t>
          </a:r>
        </a:p>
      </dsp:txBody>
      <dsp:txXfrm>
        <a:off x="2666" y="59703"/>
        <a:ext cx="2599727" cy="691200"/>
      </dsp:txXfrm>
    </dsp:sp>
    <dsp:sp modelId="{16D0BB9D-94D4-4D12-AAB8-FEB7A6FE103E}">
      <dsp:nvSpPr>
        <dsp:cNvPr id="0" name=""/>
        <dsp:cNvSpPr/>
      </dsp:nvSpPr>
      <dsp:spPr>
        <a:xfrm>
          <a:off x="2666" y="750903"/>
          <a:ext cx="2599727" cy="2305800"/>
        </a:xfrm>
        <a:prstGeom prst="rect">
          <a:avLst/>
        </a:prstGeom>
        <a:solidFill>
          <a:schemeClr val="accent4">
            <a:tint val="40000"/>
            <a:alpha val="90000"/>
            <a:hueOff val="0"/>
            <a:satOff val="0"/>
            <a:lumOff val="0"/>
            <a:alphaOff val="0"/>
          </a:schemeClr>
        </a:solidFill>
        <a:ln w="2540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zh-CN" altLang="en-US" sz="2400" b="0" kern="1200" dirty="0">
              <a:latin typeface="Times New Roman" panose="02020603050405020304" pitchFamily="18" charset="0"/>
              <a:cs typeface="Times New Roman" panose="02020603050405020304" pitchFamily="18" charset="0"/>
            </a:rPr>
            <a:t>积极</a:t>
          </a:r>
          <a:r>
            <a:rPr lang="en-US" altLang="zh-CN" sz="2400" b="0" kern="1200" dirty="0">
              <a:latin typeface="Times New Roman" panose="02020603050405020304" pitchFamily="18" charset="0"/>
              <a:cs typeface="Times New Roman" panose="02020603050405020304" pitchFamily="18" charset="0"/>
            </a:rPr>
            <a:t>/</a:t>
          </a:r>
          <a:r>
            <a:rPr lang="zh-CN" altLang="en-US" sz="2400" b="0" kern="1200" dirty="0">
              <a:latin typeface="Times New Roman" panose="02020603050405020304" pitchFamily="18" charset="0"/>
              <a:cs typeface="Times New Roman" panose="02020603050405020304" pitchFamily="18" charset="0"/>
            </a:rPr>
            <a:t>正面风险 （</a:t>
          </a:r>
          <a:r>
            <a:rPr lang="zh-CN" altLang="en-US" sz="2400" b="0" kern="1200" dirty="0">
              <a:solidFill>
                <a:srgbClr val="7030A0"/>
              </a:solidFill>
              <a:latin typeface="Times New Roman" panose="02020603050405020304" pitchFamily="18" charset="0"/>
              <a:cs typeface="Times New Roman" panose="02020603050405020304" pitchFamily="18" charset="0"/>
            </a:rPr>
            <a:t>机会</a:t>
          </a:r>
          <a:r>
            <a:rPr lang="zh-CN" altLang="en-US" sz="2400" b="0" kern="1200" dirty="0">
              <a:latin typeface="Times New Roman" panose="02020603050405020304" pitchFamily="18" charset="0"/>
              <a:cs typeface="Times New Roman" panose="02020603050405020304" pitchFamily="18" charset="0"/>
            </a:rPr>
            <a:t>）</a:t>
          </a:r>
          <a:endParaRPr lang="zh-CN" altLang="en-US" sz="2400" b="0" kern="1200" dirty="0"/>
        </a:p>
        <a:p>
          <a:pPr marL="228600" lvl="1" indent="-228600" algn="l" defTabSz="1066800">
            <a:lnSpc>
              <a:spcPct val="90000"/>
            </a:lnSpc>
            <a:spcBef>
              <a:spcPct val="0"/>
            </a:spcBef>
            <a:spcAft>
              <a:spcPct val="15000"/>
            </a:spcAft>
            <a:buChar char="•"/>
          </a:pPr>
          <a:r>
            <a:rPr lang="zh-CN" altLang="en-US" sz="2400" b="0" kern="1200" dirty="0">
              <a:latin typeface="Times New Roman" panose="02020603050405020304" pitchFamily="18" charset="0"/>
              <a:cs typeface="Times New Roman" panose="02020603050405020304" pitchFamily="18" charset="0"/>
            </a:rPr>
            <a:t>消极</a:t>
          </a:r>
          <a:r>
            <a:rPr lang="en-US" altLang="zh-CN" sz="2400" b="0" kern="1200" dirty="0">
              <a:latin typeface="Times New Roman" panose="02020603050405020304" pitchFamily="18" charset="0"/>
              <a:cs typeface="Times New Roman" panose="02020603050405020304" pitchFamily="18" charset="0"/>
            </a:rPr>
            <a:t>/</a:t>
          </a:r>
          <a:r>
            <a:rPr lang="zh-CN" altLang="en-US" sz="2400" b="0" kern="1200" dirty="0">
              <a:latin typeface="Times New Roman" panose="02020603050405020304" pitchFamily="18" charset="0"/>
              <a:cs typeface="Times New Roman" panose="02020603050405020304" pitchFamily="18" charset="0"/>
            </a:rPr>
            <a:t>负面风险 （</a:t>
          </a:r>
          <a:r>
            <a:rPr lang="zh-CN" altLang="en-US" sz="2400" b="0" kern="1200" dirty="0">
              <a:solidFill>
                <a:srgbClr val="7030A0"/>
              </a:solidFill>
              <a:latin typeface="Times New Roman" panose="02020603050405020304" pitchFamily="18" charset="0"/>
              <a:cs typeface="Times New Roman" panose="02020603050405020304" pitchFamily="18" charset="0"/>
            </a:rPr>
            <a:t>威胁</a:t>
          </a:r>
          <a:r>
            <a:rPr lang="zh-CN" altLang="en-US" sz="2400" b="0" kern="1200" dirty="0">
              <a:latin typeface="Times New Roman" panose="02020603050405020304" pitchFamily="18" charset="0"/>
              <a:cs typeface="Times New Roman" panose="02020603050405020304" pitchFamily="18" charset="0"/>
            </a:rPr>
            <a:t>）</a:t>
          </a:r>
          <a:endParaRPr lang="zh-CN" altLang="en-US" sz="2400" b="0" kern="1200" dirty="0"/>
        </a:p>
      </dsp:txBody>
      <dsp:txXfrm>
        <a:off x="2666" y="750903"/>
        <a:ext cx="2599727" cy="2305800"/>
      </dsp:txXfrm>
    </dsp:sp>
    <dsp:sp modelId="{FBA9143A-7ED2-41AD-88E7-7CD98057D79A}">
      <dsp:nvSpPr>
        <dsp:cNvPr id="0" name=""/>
        <dsp:cNvSpPr/>
      </dsp:nvSpPr>
      <dsp:spPr>
        <a:xfrm>
          <a:off x="2966356" y="59703"/>
          <a:ext cx="2599727" cy="691200"/>
        </a:xfrm>
        <a:prstGeom prst="rect">
          <a:avLst/>
        </a:prstGeom>
        <a:solidFill>
          <a:schemeClr val="accent4">
            <a:hueOff val="-431885"/>
            <a:satOff val="-331"/>
            <a:lumOff val="5687"/>
            <a:alphaOff val="0"/>
          </a:schemeClr>
        </a:solidFill>
        <a:ln w="25400" cap="flat" cmpd="sng" algn="ctr">
          <a:solidFill>
            <a:schemeClr val="accent4">
              <a:hueOff val="-431885"/>
              <a:satOff val="-331"/>
              <a:lumOff val="568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zh-CN" altLang="en-US" sz="2400" b="1" kern="1200" dirty="0"/>
            <a:t>紧迫程度</a:t>
          </a:r>
        </a:p>
      </dsp:txBody>
      <dsp:txXfrm>
        <a:off x="2966356" y="59703"/>
        <a:ext cx="2599727" cy="691200"/>
      </dsp:txXfrm>
    </dsp:sp>
    <dsp:sp modelId="{0D2D005D-B8D4-4221-A4D2-701CF3AA0F2B}">
      <dsp:nvSpPr>
        <dsp:cNvPr id="0" name=""/>
        <dsp:cNvSpPr/>
      </dsp:nvSpPr>
      <dsp:spPr>
        <a:xfrm>
          <a:off x="2966356" y="750903"/>
          <a:ext cx="2599727" cy="2305800"/>
        </a:xfrm>
        <a:prstGeom prst="rect">
          <a:avLst/>
        </a:prstGeom>
        <a:solidFill>
          <a:schemeClr val="accent4">
            <a:tint val="40000"/>
            <a:alpha val="90000"/>
            <a:hueOff val="-547773"/>
            <a:satOff val="7837"/>
            <a:lumOff val="1194"/>
            <a:alphaOff val="0"/>
          </a:schemeClr>
        </a:solidFill>
        <a:ln w="25400" cap="flat" cmpd="sng" algn="ctr">
          <a:solidFill>
            <a:schemeClr val="accent4">
              <a:tint val="40000"/>
              <a:alpha val="90000"/>
              <a:hueOff val="-547773"/>
              <a:satOff val="7837"/>
              <a:lumOff val="119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zh-CN" altLang="en-US" sz="2400" b="0" kern="1200" dirty="0">
              <a:latin typeface="Times New Roman" panose="02020603050405020304" pitchFamily="18" charset="0"/>
              <a:cs typeface="Times New Roman" panose="02020603050405020304" pitchFamily="18" charset="0"/>
            </a:rPr>
            <a:t>紧迫风险</a:t>
          </a:r>
          <a:endParaRPr lang="zh-CN" altLang="en-US" sz="2400" b="0" kern="1200" dirty="0"/>
        </a:p>
        <a:p>
          <a:pPr marL="228600" lvl="1" indent="-228600" algn="l" defTabSz="1066800">
            <a:lnSpc>
              <a:spcPct val="90000"/>
            </a:lnSpc>
            <a:spcBef>
              <a:spcPct val="0"/>
            </a:spcBef>
            <a:spcAft>
              <a:spcPct val="15000"/>
            </a:spcAft>
            <a:buChar char="•"/>
          </a:pPr>
          <a:r>
            <a:rPr lang="zh-CN" altLang="en-US" sz="2400" b="0" kern="1200" dirty="0">
              <a:latin typeface="Times New Roman" panose="02020603050405020304" pitchFamily="18" charset="0"/>
              <a:cs typeface="Times New Roman" panose="02020603050405020304" pitchFamily="18" charset="0"/>
            </a:rPr>
            <a:t>长期风险</a:t>
          </a:r>
        </a:p>
      </dsp:txBody>
      <dsp:txXfrm>
        <a:off x="2966356" y="750903"/>
        <a:ext cx="2599727" cy="2305800"/>
      </dsp:txXfrm>
    </dsp:sp>
    <dsp:sp modelId="{14612DA2-5F40-4CDA-B173-A19FD017F588}">
      <dsp:nvSpPr>
        <dsp:cNvPr id="0" name=""/>
        <dsp:cNvSpPr/>
      </dsp:nvSpPr>
      <dsp:spPr>
        <a:xfrm>
          <a:off x="5930045" y="59703"/>
          <a:ext cx="2599727" cy="691200"/>
        </a:xfrm>
        <a:prstGeom prst="rect">
          <a:avLst/>
        </a:prstGeom>
        <a:solidFill>
          <a:schemeClr val="accent4">
            <a:hueOff val="-863770"/>
            <a:satOff val="-662"/>
            <a:lumOff val="11373"/>
            <a:alphaOff val="0"/>
          </a:schemeClr>
        </a:solidFill>
        <a:ln w="25400" cap="flat" cmpd="sng" algn="ctr">
          <a:solidFill>
            <a:schemeClr val="accent4">
              <a:hueOff val="-863770"/>
              <a:satOff val="-662"/>
              <a:lumOff val="11373"/>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zh-CN" altLang="en-US" sz="2400" b="1" kern="1200" dirty="0"/>
            <a:t>数量</a:t>
          </a:r>
        </a:p>
      </dsp:txBody>
      <dsp:txXfrm>
        <a:off x="5930045" y="59703"/>
        <a:ext cx="2599727" cy="691200"/>
      </dsp:txXfrm>
    </dsp:sp>
    <dsp:sp modelId="{4FF9BBA5-32FF-4EC6-9BBC-D8E9052E3E1C}">
      <dsp:nvSpPr>
        <dsp:cNvPr id="0" name=""/>
        <dsp:cNvSpPr/>
      </dsp:nvSpPr>
      <dsp:spPr>
        <a:xfrm>
          <a:off x="5930045" y="750903"/>
          <a:ext cx="2599727" cy="2305800"/>
        </a:xfrm>
        <a:prstGeom prst="rect">
          <a:avLst/>
        </a:prstGeom>
        <a:solidFill>
          <a:schemeClr val="accent4">
            <a:tint val="40000"/>
            <a:alpha val="90000"/>
            <a:hueOff val="-1095546"/>
            <a:satOff val="15675"/>
            <a:lumOff val="2388"/>
            <a:alphaOff val="0"/>
          </a:schemeClr>
        </a:solidFill>
        <a:ln w="25400" cap="flat" cmpd="sng" algn="ctr">
          <a:solidFill>
            <a:schemeClr val="accent4">
              <a:tint val="40000"/>
              <a:alpha val="90000"/>
              <a:hueOff val="-1095546"/>
              <a:satOff val="15675"/>
              <a:lumOff val="238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zh-CN" altLang="en-US" sz="2400" b="0" kern="1200" dirty="0">
              <a:latin typeface="Times New Roman" panose="02020603050405020304" pitchFamily="18" charset="0"/>
              <a:cs typeface="Times New Roman" panose="02020603050405020304" pitchFamily="18" charset="0"/>
            </a:rPr>
            <a:t>单个项目风险</a:t>
          </a:r>
          <a:endParaRPr lang="zh-CN" altLang="en-US" sz="2400" b="0" kern="1200" dirty="0"/>
        </a:p>
        <a:p>
          <a:pPr marL="228600" lvl="1" indent="-228600" algn="l" defTabSz="1066800">
            <a:lnSpc>
              <a:spcPct val="90000"/>
            </a:lnSpc>
            <a:spcBef>
              <a:spcPct val="0"/>
            </a:spcBef>
            <a:spcAft>
              <a:spcPct val="15000"/>
            </a:spcAft>
            <a:buChar char="•"/>
          </a:pPr>
          <a:r>
            <a:rPr lang="zh-CN" altLang="en-US" sz="2400" b="0" kern="1200" dirty="0">
              <a:latin typeface="Times New Roman" panose="02020603050405020304" pitchFamily="18" charset="0"/>
              <a:cs typeface="Times New Roman" panose="02020603050405020304" pitchFamily="18" charset="0"/>
            </a:rPr>
            <a:t>整体项目风险</a:t>
          </a:r>
          <a:endParaRPr lang="zh-CN" altLang="en-US" sz="2400" b="0" kern="1200" dirty="0"/>
        </a:p>
      </dsp:txBody>
      <dsp:txXfrm>
        <a:off x="5930045" y="750903"/>
        <a:ext cx="2599727" cy="2305800"/>
      </dsp:txXfrm>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72CF6E-9CE6-4AB8-88C9-2D3FA29AB348}">
      <dsp:nvSpPr>
        <dsp:cNvPr id="0" name=""/>
        <dsp:cNvSpPr/>
      </dsp:nvSpPr>
      <dsp:spPr>
        <a:xfrm>
          <a:off x="0" y="307652"/>
          <a:ext cx="8935086" cy="645750"/>
        </a:xfrm>
        <a:prstGeom prst="rect">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93462" tIns="208280" rIns="693462" bIns="113792" numCol="1" spcCol="1270" anchor="t" anchorCtr="0">
          <a:noAutofit/>
        </a:bodyPr>
        <a:lstStyle/>
        <a:p>
          <a:pPr marL="171450" lvl="1" indent="-171450" algn="l" defTabSz="711200">
            <a:lnSpc>
              <a:spcPct val="90000"/>
            </a:lnSpc>
            <a:spcBef>
              <a:spcPct val="0"/>
            </a:spcBef>
            <a:spcAft>
              <a:spcPct val="15000"/>
            </a:spcAft>
            <a:buChar char="•"/>
          </a:pPr>
          <a:r>
            <a:rPr lang="zh-CN" altLang="en-US" sz="1600" b="0" i="0" kern="1200" dirty="0"/>
            <a:t>项目团队或发起人认为某威胁不在项目范围内，或提议的应对措施超出了经理权限</a:t>
          </a:r>
          <a:endParaRPr lang="zh-CN" altLang="en-US" sz="1600" kern="1200" dirty="0"/>
        </a:p>
      </dsp:txBody>
      <dsp:txXfrm>
        <a:off x="0" y="307652"/>
        <a:ext cx="8935086" cy="645750"/>
      </dsp:txXfrm>
    </dsp:sp>
    <dsp:sp modelId="{D1F8506B-F335-4ECC-B0DA-34F2DED5FBFF}">
      <dsp:nvSpPr>
        <dsp:cNvPr id="0" name=""/>
        <dsp:cNvSpPr/>
      </dsp:nvSpPr>
      <dsp:spPr>
        <a:xfrm>
          <a:off x="446754" y="33068"/>
          <a:ext cx="3511622" cy="422183"/>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6407" tIns="0" rIns="236407" bIns="0" numCol="1" spcCol="1270" anchor="ctr" anchorCtr="0">
          <a:noAutofit/>
        </a:bodyPr>
        <a:lstStyle/>
        <a:p>
          <a:pPr marL="0" lvl="0" indent="0" algn="l" defTabSz="889000">
            <a:lnSpc>
              <a:spcPct val="90000"/>
            </a:lnSpc>
            <a:spcBef>
              <a:spcPct val="0"/>
            </a:spcBef>
            <a:spcAft>
              <a:spcPct val="35000"/>
            </a:spcAft>
            <a:buNone/>
          </a:pPr>
          <a:r>
            <a:rPr lang="zh-CN" altLang="en-US" sz="2000" b="1" kern="1200" dirty="0"/>
            <a:t>（</a:t>
          </a:r>
          <a:r>
            <a:rPr lang="en-US" altLang="zh-CN" sz="2000" b="1" kern="1200" dirty="0"/>
            <a:t>1</a:t>
          </a:r>
          <a:r>
            <a:rPr lang="zh-CN" altLang="en-US" sz="2000" b="1" kern="1200" dirty="0"/>
            <a:t>）上报</a:t>
          </a:r>
        </a:p>
      </dsp:txBody>
      <dsp:txXfrm>
        <a:off x="467363" y="53677"/>
        <a:ext cx="3470404" cy="380965"/>
      </dsp:txXfrm>
    </dsp:sp>
    <dsp:sp modelId="{CB6C5034-8C68-47B3-B787-8B97F89FC588}">
      <dsp:nvSpPr>
        <dsp:cNvPr id="0" name=""/>
        <dsp:cNvSpPr/>
      </dsp:nvSpPr>
      <dsp:spPr>
        <a:xfrm>
          <a:off x="0" y="1281985"/>
          <a:ext cx="8935086" cy="645750"/>
        </a:xfrm>
        <a:prstGeom prst="rect">
          <a:avLst/>
        </a:prstGeom>
        <a:solidFill>
          <a:schemeClr val="lt1">
            <a:alpha val="90000"/>
            <a:hueOff val="0"/>
            <a:satOff val="0"/>
            <a:lumOff val="0"/>
            <a:alphaOff val="0"/>
          </a:schemeClr>
        </a:solidFill>
        <a:ln w="25400" cap="flat" cmpd="sng" algn="ctr">
          <a:solidFill>
            <a:schemeClr val="accent4">
              <a:hueOff val="-215942"/>
              <a:satOff val="-166"/>
              <a:lumOff val="284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93462" tIns="208280" rIns="693462" bIns="113792" numCol="1" spcCol="1270" anchor="t" anchorCtr="0">
          <a:noAutofit/>
        </a:bodyPr>
        <a:lstStyle/>
        <a:p>
          <a:pPr marL="171450" lvl="1" indent="-171450" algn="l" defTabSz="711200">
            <a:lnSpc>
              <a:spcPct val="90000"/>
            </a:lnSpc>
            <a:spcBef>
              <a:spcPct val="0"/>
            </a:spcBef>
            <a:spcAft>
              <a:spcPct val="15000"/>
            </a:spcAft>
            <a:buChar char="•"/>
          </a:pPr>
          <a:r>
            <a:rPr lang="zh-CN" altLang="en-US" sz="1600" b="0" kern="1200" dirty="0">
              <a:latin typeface="Times New Roman" panose="02020603050405020304" pitchFamily="18" charset="0"/>
              <a:cs typeface="Times New Roman" panose="02020603050405020304" pitchFamily="18" charset="0"/>
            </a:rPr>
            <a:t>确保机会得以实现，概率提高至</a:t>
          </a:r>
          <a:r>
            <a:rPr lang="en-US" altLang="zh-CN" sz="1600" b="0" kern="1200" dirty="0">
              <a:latin typeface="Times New Roman" panose="02020603050405020304" pitchFamily="18" charset="0"/>
              <a:cs typeface="Times New Roman" panose="02020603050405020304" pitchFamily="18" charset="0"/>
            </a:rPr>
            <a:t>100%</a:t>
          </a:r>
          <a:endParaRPr lang="zh-CN" altLang="en-US" sz="1600" b="0" kern="1200" dirty="0"/>
        </a:p>
      </dsp:txBody>
      <dsp:txXfrm>
        <a:off x="0" y="1281985"/>
        <a:ext cx="8935086" cy="645750"/>
      </dsp:txXfrm>
    </dsp:sp>
    <dsp:sp modelId="{C4EAD5BB-FC40-4480-99F6-05735FEC6F57}">
      <dsp:nvSpPr>
        <dsp:cNvPr id="0" name=""/>
        <dsp:cNvSpPr/>
      </dsp:nvSpPr>
      <dsp:spPr>
        <a:xfrm>
          <a:off x="446754" y="1007402"/>
          <a:ext cx="3513624" cy="422183"/>
        </a:xfrm>
        <a:prstGeom prst="roundRect">
          <a:avLst/>
        </a:prstGeom>
        <a:solidFill>
          <a:schemeClr val="accent4">
            <a:hueOff val="-215942"/>
            <a:satOff val="-166"/>
            <a:lumOff val="284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6407" tIns="0" rIns="236407" bIns="0" numCol="1" spcCol="1270" anchor="ctr" anchorCtr="0">
          <a:noAutofit/>
        </a:bodyPr>
        <a:lstStyle/>
        <a:p>
          <a:pPr marL="0" lvl="0" indent="0" algn="l" defTabSz="889000">
            <a:lnSpc>
              <a:spcPct val="90000"/>
            </a:lnSpc>
            <a:spcBef>
              <a:spcPct val="0"/>
            </a:spcBef>
            <a:spcAft>
              <a:spcPct val="35000"/>
            </a:spcAft>
            <a:buNone/>
          </a:pPr>
          <a:r>
            <a:rPr lang="zh-CN" altLang="en-US" sz="2000" b="1" kern="1200" dirty="0"/>
            <a:t>（</a:t>
          </a:r>
          <a:r>
            <a:rPr lang="en-US" altLang="zh-CN" sz="2000" b="1" kern="1200" dirty="0"/>
            <a:t>2</a:t>
          </a:r>
          <a:r>
            <a:rPr lang="zh-CN" altLang="en-US" sz="2000" b="1" kern="1200" dirty="0"/>
            <a:t>）</a:t>
          </a:r>
          <a:r>
            <a:rPr lang="zh-CN" altLang="en-US" sz="2000" b="1" kern="1200" dirty="0">
              <a:latin typeface="Times New Roman" panose="02020603050405020304" pitchFamily="18" charset="0"/>
              <a:cs typeface="Times New Roman" panose="02020603050405020304" pitchFamily="18" charset="0"/>
            </a:rPr>
            <a:t>开拓</a:t>
          </a:r>
          <a:endParaRPr lang="zh-CN" altLang="en-US" sz="2000" kern="1200" dirty="0"/>
        </a:p>
      </dsp:txBody>
      <dsp:txXfrm>
        <a:off x="467363" y="1028011"/>
        <a:ext cx="3472406" cy="380965"/>
      </dsp:txXfrm>
    </dsp:sp>
    <dsp:sp modelId="{046771B0-D03B-4CAA-B35A-5B5B73560EE6}">
      <dsp:nvSpPr>
        <dsp:cNvPr id="0" name=""/>
        <dsp:cNvSpPr/>
      </dsp:nvSpPr>
      <dsp:spPr>
        <a:xfrm>
          <a:off x="0" y="2256318"/>
          <a:ext cx="8935086" cy="645750"/>
        </a:xfrm>
        <a:prstGeom prst="rect">
          <a:avLst/>
        </a:prstGeom>
        <a:solidFill>
          <a:schemeClr val="lt1">
            <a:alpha val="90000"/>
            <a:hueOff val="0"/>
            <a:satOff val="0"/>
            <a:lumOff val="0"/>
            <a:alphaOff val="0"/>
          </a:schemeClr>
        </a:solidFill>
        <a:ln w="25400" cap="flat" cmpd="sng" algn="ctr">
          <a:solidFill>
            <a:schemeClr val="accent4">
              <a:hueOff val="-431885"/>
              <a:satOff val="-331"/>
              <a:lumOff val="568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93462" tIns="208280" rIns="693462" bIns="113792" numCol="1" spcCol="1270" anchor="t" anchorCtr="0">
          <a:noAutofit/>
        </a:bodyPr>
        <a:lstStyle/>
        <a:p>
          <a:pPr marL="171450" lvl="1" indent="-171450" algn="l" defTabSz="711200">
            <a:lnSpc>
              <a:spcPct val="90000"/>
            </a:lnSpc>
            <a:spcBef>
              <a:spcPct val="0"/>
            </a:spcBef>
            <a:spcAft>
              <a:spcPct val="15000"/>
            </a:spcAft>
            <a:buChar char="•"/>
          </a:pPr>
          <a:r>
            <a:rPr lang="zh-CN" altLang="en-US" sz="1600" b="0" kern="1200" dirty="0">
              <a:latin typeface="Times New Roman" panose="02020603050405020304" pitchFamily="18" charset="0"/>
              <a:cs typeface="Times New Roman" panose="02020603050405020304" pitchFamily="18" charset="0"/>
            </a:rPr>
            <a:t>提高机会的发生概率和</a:t>
          </a:r>
          <a:r>
            <a:rPr lang="en-US" altLang="zh-CN" sz="1600" b="0" kern="1200" dirty="0">
              <a:latin typeface="Times New Roman" panose="02020603050405020304" pitchFamily="18" charset="0"/>
              <a:cs typeface="Times New Roman" panose="02020603050405020304" pitchFamily="18" charset="0"/>
            </a:rPr>
            <a:t>/</a:t>
          </a:r>
          <a:r>
            <a:rPr lang="zh-CN" altLang="en-US" sz="1600" b="0" kern="1200" dirty="0">
              <a:latin typeface="Times New Roman" panose="02020603050405020304" pitchFamily="18" charset="0"/>
              <a:cs typeface="Times New Roman" panose="02020603050405020304" pitchFamily="18" charset="0"/>
            </a:rPr>
            <a:t>或积极影响</a:t>
          </a:r>
          <a:endParaRPr lang="zh-CN" altLang="en-US" sz="1600" b="0" kern="1200" dirty="0"/>
        </a:p>
      </dsp:txBody>
      <dsp:txXfrm>
        <a:off x="0" y="2256318"/>
        <a:ext cx="8935086" cy="645750"/>
      </dsp:txXfrm>
    </dsp:sp>
    <dsp:sp modelId="{66195583-0160-4F1B-A583-415ABBCB5534}">
      <dsp:nvSpPr>
        <dsp:cNvPr id="0" name=""/>
        <dsp:cNvSpPr/>
      </dsp:nvSpPr>
      <dsp:spPr>
        <a:xfrm>
          <a:off x="446754" y="1981735"/>
          <a:ext cx="3509621" cy="422183"/>
        </a:xfrm>
        <a:prstGeom prst="roundRect">
          <a:avLst/>
        </a:prstGeom>
        <a:solidFill>
          <a:schemeClr val="accent4">
            <a:hueOff val="-431885"/>
            <a:satOff val="-331"/>
            <a:lumOff val="568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6407" tIns="0" rIns="236407" bIns="0" numCol="1" spcCol="1270" anchor="ctr" anchorCtr="0">
          <a:noAutofit/>
        </a:bodyPr>
        <a:lstStyle/>
        <a:p>
          <a:pPr marL="0" lvl="0" indent="0" algn="l" defTabSz="889000">
            <a:lnSpc>
              <a:spcPct val="90000"/>
            </a:lnSpc>
            <a:spcBef>
              <a:spcPct val="0"/>
            </a:spcBef>
            <a:spcAft>
              <a:spcPct val="35000"/>
            </a:spcAft>
            <a:buNone/>
          </a:pPr>
          <a:r>
            <a:rPr lang="zh-CN" altLang="en-US" sz="2000" b="1" kern="1200" dirty="0"/>
            <a:t>（</a:t>
          </a:r>
          <a:r>
            <a:rPr lang="en-US" altLang="zh-CN" sz="2000" b="1" kern="1200" dirty="0"/>
            <a:t>3</a:t>
          </a:r>
          <a:r>
            <a:rPr lang="zh-CN" altLang="en-US" sz="2000" b="1" kern="1200" dirty="0"/>
            <a:t>）</a:t>
          </a:r>
          <a:r>
            <a:rPr lang="zh-CN" altLang="en-US" sz="2000" b="1" kern="1200" dirty="0">
              <a:latin typeface="Times New Roman" panose="02020603050405020304" pitchFamily="18" charset="0"/>
              <a:cs typeface="Times New Roman" panose="02020603050405020304" pitchFamily="18" charset="0"/>
            </a:rPr>
            <a:t>提高</a:t>
          </a:r>
          <a:endParaRPr lang="zh-CN" altLang="en-US" sz="2000" kern="1200" dirty="0"/>
        </a:p>
      </dsp:txBody>
      <dsp:txXfrm>
        <a:off x="467363" y="2002344"/>
        <a:ext cx="3468403" cy="380965"/>
      </dsp:txXfrm>
    </dsp:sp>
    <dsp:sp modelId="{BAE08813-922B-450A-937E-9E08E57F102C}">
      <dsp:nvSpPr>
        <dsp:cNvPr id="0" name=""/>
        <dsp:cNvSpPr/>
      </dsp:nvSpPr>
      <dsp:spPr>
        <a:xfrm>
          <a:off x="0" y="3230651"/>
          <a:ext cx="8935086" cy="645750"/>
        </a:xfrm>
        <a:prstGeom prst="rect">
          <a:avLst/>
        </a:prstGeom>
        <a:solidFill>
          <a:schemeClr val="lt1">
            <a:alpha val="90000"/>
            <a:hueOff val="0"/>
            <a:satOff val="0"/>
            <a:lumOff val="0"/>
            <a:alphaOff val="0"/>
          </a:schemeClr>
        </a:solidFill>
        <a:ln w="25400" cap="flat" cmpd="sng" algn="ctr">
          <a:solidFill>
            <a:schemeClr val="accent4">
              <a:hueOff val="-647827"/>
              <a:satOff val="-497"/>
              <a:lumOff val="853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93462" tIns="208280" rIns="693462" bIns="113792" numCol="1" spcCol="1270" anchor="t" anchorCtr="0">
          <a:noAutofit/>
        </a:bodyPr>
        <a:lstStyle/>
        <a:p>
          <a:pPr marL="171450" lvl="1" indent="-171450" algn="l" defTabSz="711200">
            <a:lnSpc>
              <a:spcPct val="90000"/>
            </a:lnSpc>
            <a:spcBef>
              <a:spcPct val="0"/>
            </a:spcBef>
            <a:spcAft>
              <a:spcPct val="15000"/>
            </a:spcAft>
            <a:buChar char="•"/>
          </a:pPr>
          <a:r>
            <a:rPr lang="zh-CN" altLang="en-US" sz="1600" b="0" kern="1200" dirty="0">
              <a:latin typeface="Times New Roman" panose="02020603050405020304" pitchFamily="18" charset="0"/>
              <a:cs typeface="Times New Roman" panose="02020603050405020304" pitchFamily="18" charset="0"/>
            </a:rPr>
            <a:t>把应对机会的部分或全部责任分配给最能为项目利益抓住该机会的第三方</a:t>
          </a:r>
          <a:endParaRPr lang="zh-CN" altLang="en-US" sz="1600" b="0" kern="1200" dirty="0"/>
        </a:p>
      </dsp:txBody>
      <dsp:txXfrm>
        <a:off x="0" y="3230651"/>
        <a:ext cx="8935086" cy="645750"/>
      </dsp:txXfrm>
    </dsp:sp>
    <dsp:sp modelId="{3CF2BD7E-9756-47B8-A175-68004A5E1280}">
      <dsp:nvSpPr>
        <dsp:cNvPr id="0" name=""/>
        <dsp:cNvSpPr/>
      </dsp:nvSpPr>
      <dsp:spPr>
        <a:xfrm>
          <a:off x="446754" y="2956068"/>
          <a:ext cx="3511310" cy="422183"/>
        </a:xfrm>
        <a:prstGeom prst="roundRect">
          <a:avLst/>
        </a:prstGeom>
        <a:solidFill>
          <a:schemeClr val="accent4">
            <a:hueOff val="-647827"/>
            <a:satOff val="-497"/>
            <a:lumOff val="853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6407" tIns="0" rIns="236407" bIns="0" numCol="1" spcCol="1270" anchor="ctr" anchorCtr="0">
          <a:noAutofit/>
        </a:bodyPr>
        <a:lstStyle/>
        <a:p>
          <a:pPr marL="0" lvl="0" indent="0" algn="l" defTabSz="889000">
            <a:lnSpc>
              <a:spcPct val="90000"/>
            </a:lnSpc>
            <a:spcBef>
              <a:spcPct val="0"/>
            </a:spcBef>
            <a:spcAft>
              <a:spcPct val="35000"/>
            </a:spcAft>
            <a:buNone/>
          </a:pPr>
          <a:r>
            <a:rPr lang="zh-CN" altLang="en-US" sz="2000" b="1" kern="1200" dirty="0"/>
            <a:t>（</a:t>
          </a:r>
          <a:r>
            <a:rPr lang="en-US" altLang="zh-CN" sz="2000" b="1" kern="1200" dirty="0"/>
            <a:t>4</a:t>
          </a:r>
          <a:r>
            <a:rPr lang="zh-CN" altLang="en-US" sz="2000" b="1" kern="1200" dirty="0"/>
            <a:t>）</a:t>
          </a:r>
          <a:r>
            <a:rPr lang="zh-CN" altLang="en-US" sz="2000" b="1" kern="1200" dirty="0">
              <a:latin typeface="Times New Roman" panose="02020603050405020304" pitchFamily="18" charset="0"/>
              <a:cs typeface="Times New Roman" panose="02020603050405020304" pitchFamily="18" charset="0"/>
            </a:rPr>
            <a:t>分享</a:t>
          </a:r>
          <a:endParaRPr lang="zh-CN" altLang="en-US" sz="2000" kern="1200" dirty="0"/>
        </a:p>
      </dsp:txBody>
      <dsp:txXfrm>
        <a:off x="467363" y="2976677"/>
        <a:ext cx="3470092" cy="380965"/>
      </dsp:txXfrm>
    </dsp:sp>
    <dsp:sp modelId="{EA67F5C3-E1A1-40D1-9F22-1E08FE630FDC}">
      <dsp:nvSpPr>
        <dsp:cNvPr id="0" name=""/>
        <dsp:cNvSpPr/>
      </dsp:nvSpPr>
      <dsp:spPr>
        <a:xfrm>
          <a:off x="0" y="4204985"/>
          <a:ext cx="8935086" cy="645750"/>
        </a:xfrm>
        <a:prstGeom prst="rect">
          <a:avLst/>
        </a:prstGeom>
        <a:solidFill>
          <a:schemeClr val="lt1">
            <a:alpha val="90000"/>
            <a:hueOff val="0"/>
            <a:satOff val="0"/>
            <a:lumOff val="0"/>
            <a:alphaOff val="0"/>
          </a:schemeClr>
        </a:solidFill>
        <a:ln w="25400" cap="flat" cmpd="sng" algn="ctr">
          <a:solidFill>
            <a:schemeClr val="accent4">
              <a:hueOff val="-863770"/>
              <a:satOff val="-662"/>
              <a:lumOff val="1137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93462" tIns="208280" rIns="693462" bIns="113792" numCol="1" spcCol="1270" anchor="t" anchorCtr="0">
          <a:noAutofit/>
        </a:bodyPr>
        <a:lstStyle/>
        <a:p>
          <a:pPr marL="171450" lvl="1" indent="-171450" algn="l" defTabSz="711200">
            <a:lnSpc>
              <a:spcPct val="90000"/>
            </a:lnSpc>
            <a:spcBef>
              <a:spcPct val="0"/>
            </a:spcBef>
            <a:spcAft>
              <a:spcPct val="15000"/>
            </a:spcAft>
            <a:buChar char="•"/>
          </a:pPr>
          <a:r>
            <a:rPr lang="zh-CN" altLang="en-US" sz="1600" b="0" kern="1200" dirty="0">
              <a:latin typeface="Times New Roman" panose="02020603050405020304" pitchFamily="18" charset="0"/>
              <a:cs typeface="Times New Roman" panose="02020603050405020304" pitchFamily="18" charset="0"/>
            </a:rPr>
            <a:t>乐于利用，但不主动追求机会</a:t>
          </a:r>
          <a:endParaRPr lang="zh-CN" altLang="en-US" sz="1600" b="0" kern="1200" dirty="0"/>
        </a:p>
      </dsp:txBody>
      <dsp:txXfrm>
        <a:off x="0" y="4204985"/>
        <a:ext cx="8935086" cy="645750"/>
      </dsp:txXfrm>
    </dsp:sp>
    <dsp:sp modelId="{E969801F-96C1-4C3E-9026-BB6B96BA7CAD}">
      <dsp:nvSpPr>
        <dsp:cNvPr id="0" name=""/>
        <dsp:cNvSpPr/>
      </dsp:nvSpPr>
      <dsp:spPr>
        <a:xfrm>
          <a:off x="446754" y="3930401"/>
          <a:ext cx="3497362" cy="422183"/>
        </a:xfrm>
        <a:prstGeom prst="roundRect">
          <a:avLst/>
        </a:prstGeom>
        <a:solidFill>
          <a:schemeClr val="accent4">
            <a:hueOff val="-863770"/>
            <a:satOff val="-662"/>
            <a:lumOff val="1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6407" tIns="0" rIns="236407" bIns="0" numCol="1" spcCol="1270" anchor="ctr" anchorCtr="0">
          <a:noAutofit/>
        </a:bodyPr>
        <a:lstStyle/>
        <a:p>
          <a:pPr marL="0" lvl="0" indent="0" algn="l" defTabSz="889000">
            <a:lnSpc>
              <a:spcPct val="90000"/>
            </a:lnSpc>
            <a:spcBef>
              <a:spcPct val="0"/>
            </a:spcBef>
            <a:spcAft>
              <a:spcPct val="35000"/>
            </a:spcAft>
            <a:buNone/>
          </a:pPr>
          <a:r>
            <a:rPr lang="zh-CN" altLang="en-US" sz="2000" b="1" kern="1200" dirty="0"/>
            <a:t>（</a:t>
          </a:r>
          <a:r>
            <a:rPr lang="en-US" altLang="zh-CN" sz="2000" b="1" kern="1200" dirty="0"/>
            <a:t>5</a:t>
          </a:r>
          <a:r>
            <a:rPr lang="zh-CN" altLang="en-US" sz="2000" b="1" kern="1200" dirty="0"/>
            <a:t>）</a:t>
          </a:r>
          <a:r>
            <a:rPr lang="zh-CN" altLang="en-US" sz="2000" b="1" kern="1200" dirty="0">
              <a:latin typeface="Times New Roman" panose="02020603050405020304" pitchFamily="18" charset="0"/>
              <a:cs typeface="Times New Roman" panose="02020603050405020304" pitchFamily="18" charset="0"/>
            </a:rPr>
            <a:t>接受</a:t>
          </a:r>
          <a:endParaRPr lang="zh-CN" altLang="en-US" sz="2000" kern="1200" dirty="0"/>
        </a:p>
      </dsp:txBody>
      <dsp:txXfrm>
        <a:off x="467363" y="3951010"/>
        <a:ext cx="3456144" cy="380965"/>
      </dsp:txXfrm>
    </dsp:sp>
  </dsp:spTree>
</dsp:drawing>
</file>

<file path=ppt/diagrams/drawing3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8D1FB9-CE82-4B3D-9927-C33E7749ED59}">
      <dsp:nvSpPr>
        <dsp:cNvPr id="0" name=""/>
        <dsp:cNvSpPr/>
      </dsp:nvSpPr>
      <dsp:spPr>
        <a:xfrm>
          <a:off x="170473" y="1569777"/>
          <a:ext cx="1124345" cy="908297"/>
        </a:xfrm>
        <a:prstGeom prst="roundRect">
          <a:avLst>
            <a:gd name="adj" fmla="val 10000"/>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latin typeface="Times New Roman" panose="02020603050405020304" pitchFamily="18" charset="0"/>
              <a:cs typeface="Times New Roman" panose="02020603050405020304" pitchFamily="18" charset="0"/>
            </a:rPr>
            <a:t>接受策略</a:t>
          </a:r>
          <a:endParaRPr lang="en-US" altLang="zh-CN" sz="2000" b="1" kern="1200" dirty="0">
            <a:latin typeface="Times New Roman" panose="02020603050405020304" pitchFamily="18" charset="0"/>
            <a:cs typeface="Times New Roman" panose="02020603050405020304" pitchFamily="18" charset="0"/>
          </a:endParaRPr>
        </a:p>
      </dsp:txBody>
      <dsp:txXfrm>
        <a:off x="197076" y="1596380"/>
        <a:ext cx="1071139" cy="855091"/>
      </dsp:txXfrm>
    </dsp:sp>
    <dsp:sp modelId="{F99E5925-AEB8-499C-8DBD-35166660C0A8}">
      <dsp:nvSpPr>
        <dsp:cNvPr id="0" name=""/>
        <dsp:cNvSpPr/>
      </dsp:nvSpPr>
      <dsp:spPr>
        <a:xfrm rot="18289469">
          <a:off x="1021923" y="1481459"/>
          <a:ext cx="1272427" cy="40390"/>
        </a:xfrm>
        <a:custGeom>
          <a:avLst/>
          <a:gdLst/>
          <a:ahLst/>
          <a:cxnLst/>
          <a:rect l="0" t="0" r="0" b="0"/>
          <a:pathLst>
            <a:path>
              <a:moveTo>
                <a:pt x="0" y="20195"/>
              </a:moveTo>
              <a:lnTo>
                <a:pt x="1272427" y="201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33350">
            <a:lnSpc>
              <a:spcPct val="90000"/>
            </a:lnSpc>
            <a:spcBef>
              <a:spcPct val="0"/>
            </a:spcBef>
            <a:spcAft>
              <a:spcPct val="35000"/>
            </a:spcAft>
            <a:buNone/>
          </a:pPr>
          <a:endParaRPr lang="zh-CN" altLang="en-US" sz="300" kern="1200"/>
        </a:p>
      </dsp:txBody>
      <dsp:txXfrm>
        <a:off x="1626326" y="1469844"/>
        <a:ext cx="63621" cy="63621"/>
      </dsp:txXfrm>
    </dsp:sp>
    <dsp:sp modelId="{07D50213-0C9A-4DB1-9847-CE2C031CF4EA}">
      <dsp:nvSpPr>
        <dsp:cNvPr id="0" name=""/>
        <dsp:cNvSpPr/>
      </dsp:nvSpPr>
      <dsp:spPr>
        <a:xfrm>
          <a:off x="2021456" y="525234"/>
          <a:ext cx="1816595" cy="908297"/>
        </a:xfrm>
        <a:prstGeom prst="roundRect">
          <a:avLst>
            <a:gd name="adj" fmla="val 10000"/>
          </a:avLst>
        </a:prstGeom>
        <a:solidFill>
          <a:schemeClr val="accent5">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主动接受策略</a:t>
          </a:r>
        </a:p>
      </dsp:txBody>
      <dsp:txXfrm>
        <a:off x="2048059" y="551837"/>
        <a:ext cx="1763389" cy="855091"/>
      </dsp:txXfrm>
    </dsp:sp>
    <dsp:sp modelId="{2A87F39D-FDEC-4071-BA65-ECA72BC551DD}">
      <dsp:nvSpPr>
        <dsp:cNvPr id="0" name=""/>
        <dsp:cNvSpPr/>
      </dsp:nvSpPr>
      <dsp:spPr>
        <a:xfrm rot="19457599">
          <a:off x="3753942" y="698053"/>
          <a:ext cx="894857" cy="40390"/>
        </a:xfrm>
        <a:custGeom>
          <a:avLst/>
          <a:gdLst/>
          <a:ahLst/>
          <a:cxnLst/>
          <a:rect l="0" t="0" r="0" b="0"/>
          <a:pathLst>
            <a:path>
              <a:moveTo>
                <a:pt x="0" y="20195"/>
              </a:moveTo>
              <a:lnTo>
                <a:pt x="894857" y="20195"/>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33350">
            <a:lnSpc>
              <a:spcPct val="90000"/>
            </a:lnSpc>
            <a:spcBef>
              <a:spcPct val="0"/>
            </a:spcBef>
            <a:spcAft>
              <a:spcPct val="35000"/>
            </a:spcAft>
            <a:buNone/>
          </a:pPr>
          <a:endParaRPr lang="zh-CN" altLang="en-US" sz="300" kern="1200"/>
        </a:p>
      </dsp:txBody>
      <dsp:txXfrm>
        <a:off x="4178999" y="695876"/>
        <a:ext cx="44742" cy="44742"/>
      </dsp:txXfrm>
    </dsp:sp>
    <dsp:sp modelId="{ECF5B757-36B6-4896-B077-AFF8F05D72E0}">
      <dsp:nvSpPr>
        <dsp:cNvPr id="0" name=""/>
        <dsp:cNvSpPr/>
      </dsp:nvSpPr>
      <dsp:spPr>
        <a:xfrm>
          <a:off x="4564689" y="2963"/>
          <a:ext cx="3618003" cy="908297"/>
        </a:xfrm>
        <a:prstGeom prst="roundRect">
          <a:avLst>
            <a:gd name="adj" fmla="val 10000"/>
          </a:avLst>
        </a:prstGeom>
        <a:solidFill>
          <a:schemeClr val="accent6">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建立应急储备</a:t>
          </a:r>
        </a:p>
      </dsp:txBody>
      <dsp:txXfrm>
        <a:off x="4591292" y="29566"/>
        <a:ext cx="3564797" cy="855091"/>
      </dsp:txXfrm>
    </dsp:sp>
    <dsp:sp modelId="{D926949E-904A-4D2E-9E3F-07E648C410D6}">
      <dsp:nvSpPr>
        <dsp:cNvPr id="0" name=""/>
        <dsp:cNvSpPr/>
      </dsp:nvSpPr>
      <dsp:spPr>
        <a:xfrm rot="2142401">
          <a:off x="3753942" y="1220324"/>
          <a:ext cx="894857" cy="40390"/>
        </a:xfrm>
        <a:custGeom>
          <a:avLst/>
          <a:gdLst/>
          <a:ahLst/>
          <a:cxnLst/>
          <a:rect l="0" t="0" r="0" b="0"/>
          <a:pathLst>
            <a:path>
              <a:moveTo>
                <a:pt x="0" y="20195"/>
              </a:moveTo>
              <a:lnTo>
                <a:pt x="894857" y="20195"/>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33350">
            <a:lnSpc>
              <a:spcPct val="90000"/>
            </a:lnSpc>
            <a:spcBef>
              <a:spcPct val="0"/>
            </a:spcBef>
            <a:spcAft>
              <a:spcPct val="35000"/>
            </a:spcAft>
            <a:buNone/>
          </a:pPr>
          <a:endParaRPr lang="zh-CN" altLang="en-US" sz="300" kern="1200"/>
        </a:p>
      </dsp:txBody>
      <dsp:txXfrm>
        <a:off x="4178999" y="1218147"/>
        <a:ext cx="44742" cy="44742"/>
      </dsp:txXfrm>
    </dsp:sp>
    <dsp:sp modelId="{6D6E4910-4275-4F18-AD7F-EE4E9D28C786}">
      <dsp:nvSpPr>
        <dsp:cNvPr id="0" name=""/>
        <dsp:cNvSpPr/>
      </dsp:nvSpPr>
      <dsp:spPr>
        <a:xfrm>
          <a:off x="4564689" y="1047506"/>
          <a:ext cx="3618003" cy="908297"/>
        </a:xfrm>
        <a:prstGeom prst="roundRect">
          <a:avLst>
            <a:gd name="adj" fmla="val 10000"/>
          </a:avLst>
        </a:prstGeom>
        <a:solidFill>
          <a:schemeClr val="accent6">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例如：预留时间、资金或资源</a:t>
          </a:r>
        </a:p>
      </dsp:txBody>
      <dsp:txXfrm>
        <a:off x="4591292" y="1074109"/>
        <a:ext cx="3564797" cy="855091"/>
      </dsp:txXfrm>
    </dsp:sp>
    <dsp:sp modelId="{B21CB744-E261-4551-85F0-3C08BE1EF223}">
      <dsp:nvSpPr>
        <dsp:cNvPr id="0" name=""/>
        <dsp:cNvSpPr/>
      </dsp:nvSpPr>
      <dsp:spPr>
        <a:xfrm rot="3310531">
          <a:off x="1021923" y="2526002"/>
          <a:ext cx="1272427" cy="40390"/>
        </a:xfrm>
        <a:custGeom>
          <a:avLst/>
          <a:gdLst/>
          <a:ahLst/>
          <a:cxnLst/>
          <a:rect l="0" t="0" r="0" b="0"/>
          <a:pathLst>
            <a:path>
              <a:moveTo>
                <a:pt x="0" y="20195"/>
              </a:moveTo>
              <a:lnTo>
                <a:pt x="1272427" y="201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33350">
            <a:lnSpc>
              <a:spcPct val="90000"/>
            </a:lnSpc>
            <a:spcBef>
              <a:spcPct val="0"/>
            </a:spcBef>
            <a:spcAft>
              <a:spcPct val="35000"/>
            </a:spcAft>
            <a:buNone/>
          </a:pPr>
          <a:endParaRPr lang="zh-CN" altLang="en-US" sz="300" kern="1200"/>
        </a:p>
      </dsp:txBody>
      <dsp:txXfrm>
        <a:off x="1626326" y="2514386"/>
        <a:ext cx="63621" cy="63621"/>
      </dsp:txXfrm>
    </dsp:sp>
    <dsp:sp modelId="{F5032AC2-879B-470B-81AA-DC4E742B8690}">
      <dsp:nvSpPr>
        <dsp:cNvPr id="0" name=""/>
        <dsp:cNvSpPr/>
      </dsp:nvSpPr>
      <dsp:spPr>
        <a:xfrm>
          <a:off x="2021456" y="2614319"/>
          <a:ext cx="1816595" cy="908297"/>
        </a:xfrm>
        <a:prstGeom prst="roundRect">
          <a:avLst>
            <a:gd name="adj" fmla="val 10000"/>
          </a:avLst>
        </a:prstGeom>
        <a:solidFill>
          <a:schemeClr val="accent5">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被动接受策略</a:t>
          </a:r>
        </a:p>
      </dsp:txBody>
      <dsp:txXfrm>
        <a:off x="2048059" y="2640922"/>
        <a:ext cx="1763389" cy="855091"/>
      </dsp:txXfrm>
    </dsp:sp>
    <dsp:sp modelId="{C1A67058-D20D-4646-BC13-389809D4B3F6}">
      <dsp:nvSpPr>
        <dsp:cNvPr id="0" name=""/>
        <dsp:cNvSpPr/>
      </dsp:nvSpPr>
      <dsp:spPr>
        <a:xfrm rot="19457599">
          <a:off x="3753942" y="2787137"/>
          <a:ext cx="894857" cy="40390"/>
        </a:xfrm>
        <a:custGeom>
          <a:avLst/>
          <a:gdLst/>
          <a:ahLst/>
          <a:cxnLst/>
          <a:rect l="0" t="0" r="0" b="0"/>
          <a:pathLst>
            <a:path>
              <a:moveTo>
                <a:pt x="0" y="20195"/>
              </a:moveTo>
              <a:lnTo>
                <a:pt x="894857" y="20195"/>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178999" y="2784961"/>
        <a:ext cx="44742" cy="44742"/>
      </dsp:txXfrm>
    </dsp:sp>
    <dsp:sp modelId="{C63C7B02-31D5-476C-8360-DCD5FBC5695D}">
      <dsp:nvSpPr>
        <dsp:cNvPr id="0" name=""/>
        <dsp:cNvSpPr/>
      </dsp:nvSpPr>
      <dsp:spPr>
        <a:xfrm>
          <a:off x="4564689" y="2092048"/>
          <a:ext cx="3618003" cy="908297"/>
        </a:xfrm>
        <a:prstGeom prst="roundRect">
          <a:avLst>
            <a:gd name="adj" fmla="val 10000"/>
          </a:avLst>
        </a:prstGeom>
        <a:solidFill>
          <a:schemeClr val="accent6">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不会主动采取行动</a:t>
          </a:r>
        </a:p>
      </dsp:txBody>
      <dsp:txXfrm>
        <a:off x="4591292" y="2118651"/>
        <a:ext cx="3564797" cy="855091"/>
      </dsp:txXfrm>
    </dsp:sp>
    <dsp:sp modelId="{369BE207-B782-4A29-A1FE-FDB6770FA754}">
      <dsp:nvSpPr>
        <dsp:cNvPr id="0" name=""/>
        <dsp:cNvSpPr/>
      </dsp:nvSpPr>
      <dsp:spPr>
        <a:xfrm rot="2142401">
          <a:off x="3753942" y="3309408"/>
          <a:ext cx="894857" cy="40390"/>
        </a:xfrm>
        <a:custGeom>
          <a:avLst/>
          <a:gdLst/>
          <a:ahLst/>
          <a:cxnLst/>
          <a:rect l="0" t="0" r="0" b="0"/>
          <a:pathLst>
            <a:path>
              <a:moveTo>
                <a:pt x="0" y="20195"/>
              </a:moveTo>
              <a:lnTo>
                <a:pt x="894857" y="20195"/>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178999" y="3307232"/>
        <a:ext cx="44742" cy="44742"/>
      </dsp:txXfrm>
    </dsp:sp>
    <dsp:sp modelId="{192A6039-4535-47B5-A5B3-F7D278C13411}">
      <dsp:nvSpPr>
        <dsp:cNvPr id="0" name=""/>
        <dsp:cNvSpPr/>
      </dsp:nvSpPr>
      <dsp:spPr>
        <a:xfrm>
          <a:off x="4564689" y="3136590"/>
          <a:ext cx="3618003" cy="908297"/>
        </a:xfrm>
        <a:prstGeom prst="roundRect">
          <a:avLst>
            <a:gd name="adj" fmla="val 10000"/>
          </a:avLst>
        </a:prstGeom>
        <a:solidFill>
          <a:schemeClr val="accent6">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定期对威胁进行审查，确保未发生重大改变</a:t>
          </a:r>
        </a:p>
      </dsp:txBody>
      <dsp:txXfrm>
        <a:off x="4591292" y="3163193"/>
        <a:ext cx="3564797" cy="855091"/>
      </dsp:txXfrm>
    </dsp:sp>
  </dsp:spTree>
</dsp:drawing>
</file>

<file path=ppt/diagrams/drawing3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72CF6E-9CE6-4AB8-88C9-2D3FA29AB348}">
      <dsp:nvSpPr>
        <dsp:cNvPr id="0" name=""/>
        <dsp:cNvSpPr/>
      </dsp:nvSpPr>
      <dsp:spPr>
        <a:xfrm>
          <a:off x="0" y="263340"/>
          <a:ext cx="8856984" cy="942637"/>
        </a:xfrm>
        <a:prstGeom prst="rect">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7400" tIns="437388" rIns="687400" bIns="128016" numCol="1" spcCol="1270" anchor="t" anchorCtr="0">
          <a:noAutofit/>
        </a:bodyPr>
        <a:lstStyle/>
        <a:p>
          <a:pPr marL="171450" lvl="1" indent="-171450" algn="l" defTabSz="800100">
            <a:lnSpc>
              <a:spcPct val="90000"/>
            </a:lnSpc>
            <a:spcBef>
              <a:spcPct val="0"/>
            </a:spcBef>
            <a:spcAft>
              <a:spcPct val="15000"/>
            </a:spcAft>
            <a:buChar char="•"/>
          </a:pPr>
          <a:r>
            <a:rPr lang="zh-CN" altLang="en-US" sz="1800" kern="1200" dirty="0"/>
            <a:t>当风险实际发生时，</a:t>
          </a:r>
          <a:r>
            <a:rPr lang="zh-CN" altLang="en-US" sz="1800" b="1" kern="1200" dirty="0"/>
            <a:t>采取预先确定的措施</a:t>
          </a:r>
        </a:p>
      </dsp:txBody>
      <dsp:txXfrm>
        <a:off x="0" y="263340"/>
        <a:ext cx="8856984" cy="942637"/>
      </dsp:txXfrm>
    </dsp:sp>
    <dsp:sp modelId="{D1F8506B-F335-4ECC-B0DA-34F2DED5FBFF}">
      <dsp:nvSpPr>
        <dsp:cNvPr id="0" name=""/>
        <dsp:cNvSpPr/>
      </dsp:nvSpPr>
      <dsp:spPr>
        <a:xfrm>
          <a:off x="442849" y="13376"/>
          <a:ext cx="4612469" cy="559924"/>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341" tIns="0" rIns="234341" bIns="0" numCol="1" spcCol="1270" anchor="ctr" anchorCtr="0">
          <a:noAutofit/>
        </a:bodyPr>
        <a:lstStyle/>
        <a:p>
          <a:pPr marL="0" lvl="0" indent="0" algn="l" defTabSz="889000">
            <a:lnSpc>
              <a:spcPct val="90000"/>
            </a:lnSpc>
            <a:spcBef>
              <a:spcPct val="0"/>
            </a:spcBef>
            <a:spcAft>
              <a:spcPct val="35000"/>
            </a:spcAft>
            <a:buNone/>
          </a:pPr>
          <a:r>
            <a:rPr lang="zh-CN" altLang="en-US" sz="2000" kern="1200" dirty="0"/>
            <a:t>应急计划（威胁或机会）</a:t>
          </a:r>
        </a:p>
      </dsp:txBody>
      <dsp:txXfrm>
        <a:off x="470182" y="40709"/>
        <a:ext cx="4557803" cy="505258"/>
      </dsp:txXfrm>
    </dsp:sp>
    <dsp:sp modelId="{046771B0-D03B-4CAA-B35A-5B5B73560EE6}">
      <dsp:nvSpPr>
        <dsp:cNvPr id="0" name=""/>
        <dsp:cNvSpPr/>
      </dsp:nvSpPr>
      <dsp:spPr>
        <a:xfrm>
          <a:off x="0" y="1570961"/>
          <a:ext cx="8856984" cy="942637"/>
        </a:xfrm>
        <a:prstGeom prst="rect">
          <a:avLst/>
        </a:prstGeom>
        <a:solidFill>
          <a:schemeClr val="lt1">
            <a:alpha val="90000"/>
            <a:hueOff val="0"/>
            <a:satOff val="0"/>
            <a:lumOff val="0"/>
            <a:alphaOff val="0"/>
          </a:schemeClr>
        </a:solidFill>
        <a:ln w="25400" cap="flat" cmpd="sng" algn="ctr">
          <a:solidFill>
            <a:schemeClr val="accent4">
              <a:hueOff val="-431885"/>
              <a:satOff val="-331"/>
              <a:lumOff val="568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7400" tIns="437388" rIns="687400" bIns="128016" numCol="1" spcCol="1270" anchor="t" anchorCtr="0">
          <a:noAutofit/>
        </a:bodyPr>
        <a:lstStyle/>
        <a:p>
          <a:pPr marL="171450" lvl="1" indent="-171450" algn="l" defTabSz="800100">
            <a:lnSpc>
              <a:spcPct val="90000"/>
            </a:lnSpc>
            <a:spcBef>
              <a:spcPct val="0"/>
            </a:spcBef>
            <a:spcAft>
              <a:spcPct val="15000"/>
            </a:spcAft>
            <a:buChar char="•"/>
          </a:pPr>
          <a:r>
            <a:rPr lang="zh-CN" altLang="en-US" sz="1800" kern="1200" dirty="0"/>
            <a:t>应急计划不起作用时，</a:t>
          </a:r>
          <a:r>
            <a:rPr lang="zh-CN" altLang="en-US" sz="1800" b="1" kern="1200" dirty="0"/>
            <a:t>启动备用计划</a:t>
          </a:r>
          <a:endParaRPr lang="zh-CN" altLang="en-US" sz="2000" b="1" kern="1200" dirty="0"/>
        </a:p>
      </dsp:txBody>
      <dsp:txXfrm>
        <a:off x="0" y="1570961"/>
        <a:ext cx="8856984" cy="942637"/>
      </dsp:txXfrm>
    </dsp:sp>
    <dsp:sp modelId="{66195583-0160-4F1B-A583-415ABBCB5534}">
      <dsp:nvSpPr>
        <dsp:cNvPr id="0" name=""/>
        <dsp:cNvSpPr/>
      </dsp:nvSpPr>
      <dsp:spPr>
        <a:xfrm>
          <a:off x="442849" y="1319378"/>
          <a:ext cx="4612469" cy="563054"/>
        </a:xfrm>
        <a:prstGeom prst="roundRect">
          <a:avLst/>
        </a:prstGeom>
        <a:solidFill>
          <a:schemeClr val="accent4">
            <a:hueOff val="-431885"/>
            <a:satOff val="-331"/>
            <a:lumOff val="568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341" tIns="0" rIns="234341" bIns="0" numCol="1" spcCol="1270" anchor="ctr" anchorCtr="0">
          <a:noAutofit/>
        </a:bodyPr>
        <a:lstStyle/>
        <a:p>
          <a:pPr marL="0" lvl="0" indent="0" algn="l" defTabSz="889000">
            <a:lnSpc>
              <a:spcPct val="90000"/>
            </a:lnSpc>
            <a:spcBef>
              <a:spcPct val="0"/>
            </a:spcBef>
            <a:spcAft>
              <a:spcPct val="35000"/>
            </a:spcAft>
            <a:buNone/>
          </a:pPr>
          <a:r>
            <a:rPr lang="zh-CN" altLang="en-US" sz="2000" kern="1200" dirty="0"/>
            <a:t>弹回计划（威胁或机会）</a:t>
          </a:r>
        </a:p>
      </dsp:txBody>
      <dsp:txXfrm>
        <a:off x="470335" y="1346864"/>
        <a:ext cx="4557497" cy="508082"/>
      </dsp:txXfrm>
    </dsp:sp>
    <dsp:sp modelId="{2464B52B-E0A3-453E-B653-77D0ECC83EBD}">
      <dsp:nvSpPr>
        <dsp:cNvPr id="0" name=""/>
        <dsp:cNvSpPr/>
      </dsp:nvSpPr>
      <dsp:spPr>
        <a:xfrm>
          <a:off x="0" y="2938470"/>
          <a:ext cx="8856984" cy="992250"/>
        </a:xfrm>
        <a:prstGeom prst="rect">
          <a:avLst/>
        </a:prstGeom>
        <a:solidFill>
          <a:schemeClr val="lt1">
            <a:alpha val="90000"/>
            <a:hueOff val="0"/>
            <a:satOff val="0"/>
            <a:lumOff val="0"/>
            <a:alphaOff val="0"/>
          </a:schemeClr>
        </a:solidFill>
        <a:ln w="25400" cap="flat" cmpd="sng" algn="ctr">
          <a:solidFill>
            <a:schemeClr val="accent4">
              <a:hueOff val="-863770"/>
              <a:satOff val="-662"/>
              <a:lumOff val="1137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7400" tIns="437388" rIns="687400" bIns="142240" numCol="1" spcCol="1270" anchor="t" anchorCtr="0">
          <a:noAutofit/>
        </a:bodyPr>
        <a:lstStyle/>
        <a:p>
          <a:pPr marL="228600" lvl="1" indent="-228600" algn="l" defTabSz="889000">
            <a:lnSpc>
              <a:spcPct val="90000"/>
            </a:lnSpc>
            <a:spcBef>
              <a:spcPct val="0"/>
            </a:spcBef>
            <a:spcAft>
              <a:spcPct val="15000"/>
            </a:spcAft>
            <a:buChar char="•"/>
          </a:pPr>
          <a:r>
            <a:rPr lang="zh-CN" altLang="en-US" sz="2000" kern="1200" dirty="0"/>
            <a:t>为处理非识别、未分析的风险，</a:t>
          </a:r>
          <a:r>
            <a:rPr lang="zh-CN" altLang="en-US" sz="2000" b="1" kern="1200" dirty="0"/>
            <a:t>采用的紧急措施（使用管理储备）</a:t>
          </a:r>
        </a:p>
      </dsp:txBody>
      <dsp:txXfrm>
        <a:off x="0" y="2938470"/>
        <a:ext cx="8856984" cy="992250"/>
      </dsp:txXfrm>
    </dsp:sp>
    <dsp:sp modelId="{309264A0-E399-40C1-8599-05A8A49B71D7}">
      <dsp:nvSpPr>
        <dsp:cNvPr id="0" name=""/>
        <dsp:cNvSpPr/>
      </dsp:nvSpPr>
      <dsp:spPr>
        <a:xfrm>
          <a:off x="442849" y="2628510"/>
          <a:ext cx="4612469" cy="619920"/>
        </a:xfrm>
        <a:prstGeom prst="roundRect">
          <a:avLst/>
        </a:prstGeom>
        <a:solidFill>
          <a:schemeClr val="accent4">
            <a:hueOff val="-863770"/>
            <a:satOff val="-662"/>
            <a:lumOff val="1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341" tIns="0" rIns="234341" bIns="0" numCol="1" spcCol="1270" anchor="ctr" anchorCtr="0">
          <a:noAutofit/>
        </a:bodyPr>
        <a:lstStyle/>
        <a:p>
          <a:pPr marL="0" lvl="0" indent="0" algn="l" defTabSz="889000">
            <a:lnSpc>
              <a:spcPct val="90000"/>
            </a:lnSpc>
            <a:spcBef>
              <a:spcPct val="0"/>
            </a:spcBef>
            <a:spcAft>
              <a:spcPct val="35000"/>
            </a:spcAft>
            <a:buNone/>
          </a:pPr>
          <a:r>
            <a:rPr lang="zh-CN" altLang="en-US" sz="2000" kern="1200" dirty="0"/>
            <a:t>权变措施（威胁）</a:t>
          </a:r>
        </a:p>
      </dsp:txBody>
      <dsp:txXfrm>
        <a:off x="473111" y="2658772"/>
        <a:ext cx="4551945" cy="559396"/>
      </dsp:txXfrm>
    </dsp:sp>
  </dsp:spTree>
</dsp:drawing>
</file>

<file path=ppt/diagrams/drawing3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457EA7-CB6D-4C42-8647-0B2810702F3E}">
      <dsp:nvSpPr>
        <dsp:cNvPr id="0" name=""/>
        <dsp:cNvSpPr/>
      </dsp:nvSpPr>
      <dsp:spPr>
        <a:xfrm>
          <a:off x="5652" y="0"/>
          <a:ext cx="2378678" cy="2417564"/>
        </a:xfrm>
        <a:prstGeom prst="roundRect">
          <a:avLst>
            <a:gd name="adj" fmla="val 10000"/>
          </a:avLst>
        </a:prstGeom>
        <a:solidFill>
          <a:schemeClr val="accent3">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solidFill>
                <a:srgbClr val="FFFF00"/>
              </a:solidFill>
            </a:rPr>
            <a:t>输入</a:t>
          </a:r>
          <a:endParaRPr lang="en-US" altLang="zh-CN" sz="1800" b="1" kern="1200" dirty="0">
            <a:solidFill>
              <a:srgbClr val="FFFF00"/>
            </a:solidFill>
          </a:endParaRPr>
        </a:p>
        <a:p>
          <a:pPr marL="0" lvl="0" indent="0" algn="l" defTabSz="800100">
            <a:lnSpc>
              <a:spcPct val="90000"/>
            </a:lnSpc>
            <a:spcBef>
              <a:spcPct val="0"/>
            </a:spcBef>
            <a:spcAft>
              <a:spcPct val="35000"/>
            </a:spcAft>
            <a:buNone/>
          </a:pPr>
          <a:r>
            <a:rPr lang="en-US" altLang="zh-CN" sz="1800" kern="1200" dirty="0"/>
            <a:t>1. </a:t>
          </a:r>
          <a:r>
            <a:rPr lang="zh-CN" altLang="en-US" sz="1800" kern="1200" dirty="0"/>
            <a:t>风险管理计划</a:t>
          </a:r>
          <a:endParaRPr lang="en-US" altLang="zh-CN" sz="1800" kern="1200" dirty="0"/>
        </a:p>
        <a:p>
          <a:pPr marL="0" lvl="0" indent="0" algn="l" defTabSz="800100">
            <a:lnSpc>
              <a:spcPct val="90000"/>
            </a:lnSpc>
            <a:spcBef>
              <a:spcPct val="0"/>
            </a:spcBef>
            <a:spcAft>
              <a:spcPct val="35000"/>
            </a:spcAft>
            <a:buNone/>
          </a:pPr>
          <a:r>
            <a:rPr lang="en-US" altLang="zh-CN" sz="1800" kern="1200" dirty="0"/>
            <a:t>2. </a:t>
          </a:r>
          <a:r>
            <a:rPr lang="zh-CN" altLang="en-US" sz="1800" kern="1200" dirty="0"/>
            <a:t>风险登记册</a:t>
          </a:r>
          <a:endParaRPr lang="en-US" altLang="zh-CN" sz="1800" kern="1200" dirty="0"/>
        </a:p>
      </dsp:txBody>
      <dsp:txXfrm>
        <a:off x="75321" y="69669"/>
        <a:ext cx="2239340" cy="2278226"/>
      </dsp:txXfrm>
    </dsp:sp>
    <dsp:sp modelId="{14652B25-4626-446B-9772-CF707F7DD993}">
      <dsp:nvSpPr>
        <dsp:cNvPr id="0" name=""/>
        <dsp:cNvSpPr/>
      </dsp:nvSpPr>
      <dsp:spPr>
        <a:xfrm>
          <a:off x="2553460" y="999062"/>
          <a:ext cx="358553" cy="419439"/>
        </a:xfrm>
        <a:prstGeom prst="rightArrow">
          <a:avLst>
            <a:gd name="adj1" fmla="val 60000"/>
            <a:gd name="adj2" fmla="val 50000"/>
          </a:avLst>
        </a:prstGeom>
        <a:solidFill>
          <a:schemeClr val="accent3">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dirty="0"/>
        </a:p>
      </dsp:txBody>
      <dsp:txXfrm>
        <a:off x="2553460" y="1082950"/>
        <a:ext cx="250987" cy="251663"/>
      </dsp:txXfrm>
    </dsp:sp>
    <dsp:sp modelId="{C8D7C99F-054B-458A-BA78-5C1A22ACEBC6}">
      <dsp:nvSpPr>
        <dsp:cNvPr id="0" name=""/>
        <dsp:cNvSpPr/>
      </dsp:nvSpPr>
      <dsp:spPr>
        <a:xfrm>
          <a:off x="3060846" y="0"/>
          <a:ext cx="2621632" cy="2417564"/>
        </a:xfrm>
        <a:prstGeom prst="roundRect">
          <a:avLst>
            <a:gd name="adj" fmla="val 10000"/>
          </a:avLst>
        </a:prstGeom>
        <a:solidFill>
          <a:schemeClr val="accent3">
            <a:shade val="80000"/>
            <a:hueOff val="-208630"/>
            <a:satOff val="-20103"/>
            <a:lumOff val="1922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100000"/>
            </a:lnSpc>
            <a:spcBef>
              <a:spcPct val="0"/>
            </a:spcBef>
            <a:spcAft>
              <a:spcPts val="0"/>
            </a:spcAft>
            <a:buNone/>
          </a:pPr>
          <a:r>
            <a:rPr lang="zh-CN" altLang="en-US" sz="2000" b="1" kern="1200" dirty="0">
              <a:solidFill>
                <a:srgbClr val="FFFF00"/>
              </a:solidFill>
            </a:rPr>
            <a:t>工具与技术</a:t>
          </a:r>
          <a:endParaRPr lang="en-US" altLang="zh-CN" sz="2000" b="1" kern="1200" dirty="0">
            <a:solidFill>
              <a:srgbClr val="FFFF00"/>
            </a:solidFill>
          </a:endParaRPr>
        </a:p>
        <a:p>
          <a:pPr marL="0" lvl="0" indent="0" algn="l" defTabSz="889000">
            <a:lnSpc>
              <a:spcPct val="100000"/>
            </a:lnSpc>
            <a:spcBef>
              <a:spcPct val="0"/>
            </a:spcBef>
            <a:spcAft>
              <a:spcPts val="0"/>
            </a:spcAft>
            <a:buNone/>
          </a:pPr>
          <a:r>
            <a:rPr lang="en-US" altLang="zh-CN" sz="2000" b="0" kern="1200" dirty="0">
              <a:solidFill>
                <a:schemeClr val="bg1"/>
              </a:solidFill>
            </a:rPr>
            <a:t>1. </a:t>
          </a:r>
          <a:r>
            <a:rPr lang="zh-CN" altLang="en-US" sz="2000" b="0" kern="1200" dirty="0">
              <a:solidFill>
                <a:schemeClr val="bg1"/>
              </a:solidFill>
            </a:rPr>
            <a:t>专家判断</a:t>
          </a:r>
          <a:endParaRPr lang="en-US" altLang="zh-CN" sz="2000" b="0" kern="1200" dirty="0">
            <a:solidFill>
              <a:schemeClr val="bg1"/>
            </a:solidFill>
          </a:endParaRPr>
        </a:p>
        <a:p>
          <a:pPr marL="0" lvl="0" indent="0" algn="l" defTabSz="889000">
            <a:lnSpc>
              <a:spcPct val="100000"/>
            </a:lnSpc>
            <a:spcBef>
              <a:spcPct val="0"/>
            </a:spcBef>
            <a:spcAft>
              <a:spcPts val="0"/>
            </a:spcAft>
            <a:buNone/>
          </a:pPr>
          <a:r>
            <a:rPr lang="en-US" altLang="zh-CN" sz="2000" b="0" kern="1200" dirty="0">
              <a:solidFill>
                <a:prstClr val="white"/>
              </a:solidFill>
              <a:latin typeface="Franklin Gothic Medium"/>
              <a:ea typeface="微软雅黑"/>
              <a:cs typeface="+mn-cs"/>
            </a:rPr>
            <a:t>2. </a:t>
          </a:r>
          <a:r>
            <a:rPr lang="zh-CN" altLang="en-US" sz="2000" b="0" kern="1200" dirty="0">
              <a:solidFill>
                <a:prstClr val="white"/>
              </a:solidFill>
              <a:latin typeface="Franklin Gothic Medium"/>
              <a:ea typeface="微软雅黑"/>
              <a:cs typeface="+mn-cs"/>
            </a:rPr>
            <a:t>项目管理信息系统</a:t>
          </a:r>
          <a:endParaRPr lang="en-US" altLang="zh-CN" sz="2000" b="0" kern="1200" dirty="0">
            <a:solidFill>
              <a:prstClr val="white"/>
            </a:solidFill>
            <a:latin typeface="Franklin Gothic Medium"/>
            <a:ea typeface="微软雅黑"/>
            <a:cs typeface="+mn-cs"/>
          </a:endParaRPr>
        </a:p>
        <a:p>
          <a:pPr marL="0" lvl="0" indent="0" algn="l" defTabSz="889000">
            <a:lnSpc>
              <a:spcPct val="100000"/>
            </a:lnSpc>
            <a:spcBef>
              <a:spcPct val="0"/>
            </a:spcBef>
            <a:spcAft>
              <a:spcPts val="0"/>
            </a:spcAft>
            <a:buNone/>
          </a:pPr>
          <a:r>
            <a:rPr lang="en-US" altLang="zh-CN" sz="2000" b="0" kern="1200" dirty="0">
              <a:solidFill>
                <a:prstClr val="white"/>
              </a:solidFill>
              <a:latin typeface="Franklin Gothic Medium"/>
              <a:ea typeface="微软雅黑"/>
              <a:cs typeface="+mn-cs"/>
            </a:rPr>
            <a:t>3. </a:t>
          </a:r>
          <a:r>
            <a:rPr lang="zh-CN" altLang="en-US" sz="2000" b="0" kern="1200" dirty="0">
              <a:solidFill>
                <a:prstClr val="white"/>
              </a:solidFill>
              <a:latin typeface="Franklin Gothic Medium"/>
              <a:ea typeface="微软雅黑"/>
              <a:cs typeface="+mn-cs"/>
            </a:rPr>
            <a:t>人际关系与团队技能</a:t>
          </a:r>
          <a:r>
            <a:rPr lang="en-US" altLang="zh-CN" sz="2000" b="0" kern="1200" dirty="0">
              <a:solidFill>
                <a:prstClr val="white"/>
              </a:solidFill>
              <a:latin typeface="Franklin Gothic Medium"/>
              <a:ea typeface="微软雅黑"/>
              <a:cs typeface="+mn-cs"/>
            </a:rPr>
            <a:t>-</a:t>
          </a:r>
          <a:r>
            <a:rPr lang="zh-CN" altLang="en-US" sz="2000" b="0" kern="1200" dirty="0">
              <a:solidFill>
                <a:prstClr val="white"/>
              </a:solidFill>
              <a:latin typeface="Franklin Gothic Medium"/>
              <a:ea typeface="微软雅黑"/>
              <a:cs typeface="+mn-cs"/>
            </a:rPr>
            <a:t>影响力</a:t>
          </a:r>
          <a:endParaRPr lang="en-US" altLang="zh-CN" sz="2000" b="0" kern="1200" dirty="0">
            <a:solidFill>
              <a:prstClr val="white"/>
            </a:solidFill>
            <a:latin typeface="Franklin Gothic Medium"/>
            <a:ea typeface="微软雅黑"/>
            <a:cs typeface="+mn-cs"/>
          </a:endParaRPr>
        </a:p>
      </dsp:txBody>
      <dsp:txXfrm>
        <a:off x="3131654" y="70808"/>
        <a:ext cx="2480016" cy="2275948"/>
      </dsp:txXfrm>
    </dsp:sp>
    <dsp:sp modelId="{464DA894-C465-4F92-9ED2-46AEB669D8E1}">
      <dsp:nvSpPr>
        <dsp:cNvPr id="0" name=""/>
        <dsp:cNvSpPr/>
      </dsp:nvSpPr>
      <dsp:spPr>
        <a:xfrm>
          <a:off x="5851607" y="999062"/>
          <a:ext cx="358553" cy="419439"/>
        </a:xfrm>
        <a:prstGeom prst="rightArrow">
          <a:avLst>
            <a:gd name="adj1" fmla="val 60000"/>
            <a:gd name="adj2" fmla="val 50000"/>
          </a:avLst>
        </a:prstGeom>
        <a:solidFill>
          <a:schemeClr val="accent3">
            <a:shade val="90000"/>
            <a:hueOff val="-416633"/>
            <a:satOff val="-39672"/>
            <a:lumOff val="3695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5851607" y="1082950"/>
        <a:ext cx="250987" cy="251663"/>
      </dsp:txXfrm>
    </dsp:sp>
    <dsp:sp modelId="{642BD169-43AF-4664-BFC7-EF3BDBC7605C}">
      <dsp:nvSpPr>
        <dsp:cNvPr id="0" name=""/>
        <dsp:cNvSpPr/>
      </dsp:nvSpPr>
      <dsp:spPr>
        <a:xfrm>
          <a:off x="6358994" y="0"/>
          <a:ext cx="2629243" cy="2417564"/>
        </a:xfrm>
        <a:prstGeom prst="roundRect">
          <a:avLst>
            <a:gd name="adj" fmla="val 10000"/>
          </a:avLst>
        </a:prstGeom>
        <a:solidFill>
          <a:schemeClr val="accent3">
            <a:shade val="80000"/>
            <a:hueOff val="-417260"/>
            <a:satOff val="-40206"/>
            <a:lumOff val="3845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solidFill>
                <a:srgbClr val="FFFF00"/>
              </a:solidFill>
            </a:rPr>
            <a:t>输出</a:t>
          </a:r>
          <a:endParaRPr lang="en-US" altLang="zh-CN" sz="2000" b="1" kern="1200" dirty="0">
            <a:solidFill>
              <a:srgbClr val="FFFF00"/>
            </a:solidFill>
          </a:endParaRPr>
        </a:p>
        <a:p>
          <a:pPr marL="0" lvl="0" indent="0" algn="l" defTabSz="889000">
            <a:lnSpc>
              <a:spcPct val="90000"/>
            </a:lnSpc>
            <a:spcBef>
              <a:spcPct val="0"/>
            </a:spcBef>
            <a:spcAft>
              <a:spcPct val="35000"/>
            </a:spcAft>
            <a:buNone/>
          </a:pPr>
          <a:r>
            <a:rPr lang="en-US" altLang="zh-CN" sz="2000" b="0" kern="1200" dirty="0"/>
            <a:t>1. </a:t>
          </a:r>
          <a:r>
            <a:rPr lang="zh-CN" altLang="en-US" sz="2000" b="0" kern="1200" dirty="0"/>
            <a:t>变更请求</a:t>
          </a:r>
          <a:endParaRPr lang="en-US" altLang="zh-CN" sz="2000" b="0" kern="1200" dirty="0"/>
        </a:p>
        <a:p>
          <a:pPr marL="0" lvl="0" indent="0" algn="l" defTabSz="889000">
            <a:lnSpc>
              <a:spcPct val="90000"/>
            </a:lnSpc>
            <a:spcBef>
              <a:spcPct val="0"/>
            </a:spcBef>
            <a:spcAft>
              <a:spcPct val="35000"/>
            </a:spcAft>
            <a:buNone/>
          </a:pPr>
          <a:r>
            <a:rPr lang="en-US" altLang="zh-CN" sz="2000" b="0" kern="1200" dirty="0"/>
            <a:t>2. </a:t>
          </a:r>
          <a:r>
            <a:rPr lang="zh-CN" altLang="zh-CN" sz="2000" b="0" kern="1200" dirty="0"/>
            <a:t>项目文件</a:t>
          </a:r>
          <a:r>
            <a:rPr lang="en-US" altLang="zh-CN" sz="2000" b="0" kern="1200" dirty="0"/>
            <a:t>(</a:t>
          </a:r>
          <a:r>
            <a:rPr lang="zh-CN" altLang="zh-CN" sz="2000" b="0" kern="1200" dirty="0"/>
            <a:t>更新</a:t>
          </a:r>
          <a:r>
            <a:rPr lang="en-US" altLang="zh-CN" sz="2000" b="0" kern="1200" dirty="0"/>
            <a:t>)</a:t>
          </a:r>
          <a:endParaRPr lang="zh-CN" altLang="en-US" sz="2000" b="0" kern="1200" dirty="0"/>
        </a:p>
      </dsp:txBody>
      <dsp:txXfrm>
        <a:off x="6429802" y="70808"/>
        <a:ext cx="2487627" cy="2275948"/>
      </dsp:txXfrm>
    </dsp:sp>
  </dsp:spTree>
</dsp:drawing>
</file>

<file path=ppt/diagrams/drawing3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457EA7-CB6D-4C42-8647-0B2810702F3E}">
      <dsp:nvSpPr>
        <dsp:cNvPr id="0" name=""/>
        <dsp:cNvSpPr/>
      </dsp:nvSpPr>
      <dsp:spPr>
        <a:xfrm>
          <a:off x="7163" y="0"/>
          <a:ext cx="2347826" cy="2142938"/>
        </a:xfrm>
        <a:prstGeom prst="roundRect">
          <a:avLst>
            <a:gd name="adj" fmla="val 10000"/>
          </a:avLst>
        </a:prstGeom>
        <a:solidFill>
          <a:schemeClr val="accent3">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solidFill>
                <a:srgbClr val="FFFF00"/>
              </a:solidFill>
            </a:rPr>
            <a:t>输入</a:t>
          </a:r>
          <a:endParaRPr lang="en-US" altLang="zh-CN" sz="1800" b="1" kern="1200" dirty="0">
            <a:solidFill>
              <a:srgbClr val="FFFF00"/>
            </a:solidFill>
          </a:endParaRPr>
        </a:p>
        <a:p>
          <a:pPr marL="0" lvl="0" indent="0" algn="l" defTabSz="800100">
            <a:lnSpc>
              <a:spcPct val="90000"/>
            </a:lnSpc>
            <a:spcBef>
              <a:spcPct val="0"/>
            </a:spcBef>
            <a:spcAft>
              <a:spcPct val="35000"/>
            </a:spcAft>
            <a:buNone/>
          </a:pPr>
          <a:r>
            <a:rPr lang="en-US" altLang="zh-CN" sz="1800" kern="1200" dirty="0"/>
            <a:t>1. </a:t>
          </a:r>
          <a:r>
            <a:rPr lang="zh-CN" altLang="en-US" sz="1800" kern="1200" dirty="0"/>
            <a:t>风险管理计划</a:t>
          </a:r>
          <a:endParaRPr lang="en-US" altLang="zh-CN" sz="1800" kern="1200" dirty="0"/>
        </a:p>
        <a:p>
          <a:pPr marL="0" lvl="0" indent="0" algn="l" defTabSz="800100">
            <a:lnSpc>
              <a:spcPct val="90000"/>
            </a:lnSpc>
            <a:spcBef>
              <a:spcPct val="0"/>
            </a:spcBef>
            <a:spcAft>
              <a:spcPct val="35000"/>
            </a:spcAft>
            <a:buNone/>
          </a:pPr>
          <a:r>
            <a:rPr lang="en-US" altLang="zh-CN" sz="1800" kern="1200" dirty="0"/>
            <a:t>2. </a:t>
          </a:r>
          <a:r>
            <a:rPr lang="zh-CN" altLang="en-US" sz="1800" kern="1200" dirty="0"/>
            <a:t>工作绩效数据</a:t>
          </a:r>
          <a:endParaRPr lang="en-US" altLang="zh-CN" sz="1800" kern="1200" dirty="0"/>
        </a:p>
        <a:p>
          <a:pPr marL="0" lvl="0" indent="0" algn="l" defTabSz="800100">
            <a:lnSpc>
              <a:spcPct val="90000"/>
            </a:lnSpc>
            <a:spcBef>
              <a:spcPct val="0"/>
            </a:spcBef>
            <a:spcAft>
              <a:spcPct val="35000"/>
            </a:spcAft>
            <a:buNone/>
          </a:pPr>
          <a:r>
            <a:rPr lang="en-US" altLang="zh-CN" sz="1800" kern="1200" dirty="0"/>
            <a:t>3. </a:t>
          </a:r>
          <a:r>
            <a:rPr lang="zh-CN" altLang="en-US" sz="1800" kern="1200" dirty="0"/>
            <a:t>工作绩效报告</a:t>
          </a:r>
          <a:endParaRPr lang="en-US" altLang="zh-CN" sz="1800" kern="1200" dirty="0"/>
        </a:p>
      </dsp:txBody>
      <dsp:txXfrm>
        <a:off x="69928" y="62765"/>
        <a:ext cx="2222296" cy="2017408"/>
      </dsp:txXfrm>
    </dsp:sp>
    <dsp:sp modelId="{14652B25-4626-446B-9772-CF707F7DD993}">
      <dsp:nvSpPr>
        <dsp:cNvPr id="0" name=""/>
        <dsp:cNvSpPr/>
      </dsp:nvSpPr>
      <dsp:spPr>
        <a:xfrm>
          <a:off x="2521926" y="864469"/>
          <a:ext cx="353902" cy="413999"/>
        </a:xfrm>
        <a:prstGeom prst="rightArrow">
          <a:avLst>
            <a:gd name="adj1" fmla="val 60000"/>
            <a:gd name="adj2" fmla="val 50000"/>
          </a:avLst>
        </a:prstGeom>
        <a:solidFill>
          <a:schemeClr val="accent3">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dirty="0"/>
        </a:p>
      </dsp:txBody>
      <dsp:txXfrm>
        <a:off x="2521926" y="947269"/>
        <a:ext cx="247731" cy="248399"/>
      </dsp:txXfrm>
    </dsp:sp>
    <dsp:sp modelId="{C8D7C99F-054B-458A-BA78-5C1A22ACEBC6}">
      <dsp:nvSpPr>
        <dsp:cNvPr id="0" name=""/>
        <dsp:cNvSpPr/>
      </dsp:nvSpPr>
      <dsp:spPr>
        <a:xfrm>
          <a:off x="3022731" y="0"/>
          <a:ext cx="2701111" cy="2142938"/>
        </a:xfrm>
        <a:prstGeom prst="roundRect">
          <a:avLst>
            <a:gd name="adj" fmla="val 10000"/>
          </a:avLst>
        </a:prstGeom>
        <a:solidFill>
          <a:schemeClr val="accent3">
            <a:shade val="80000"/>
            <a:hueOff val="-208630"/>
            <a:satOff val="-20103"/>
            <a:lumOff val="1922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100000"/>
            </a:lnSpc>
            <a:spcBef>
              <a:spcPct val="0"/>
            </a:spcBef>
            <a:spcAft>
              <a:spcPts val="0"/>
            </a:spcAft>
            <a:buNone/>
          </a:pPr>
          <a:r>
            <a:rPr lang="zh-CN" altLang="en-US" sz="2000" b="1" kern="1200" dirty="0">
              <a:solidFill>
                <a:srgbClr val="FFFF00"/>
              </a:solidFill>
            </a:rPr>
            <a:t>工具与技术</a:t>
          </a:r>
          <a:endParaRPr lang="en-US" altLang="zh-CN" sz="2000" b="1" kern="1200" dirty="0">
            <a:solidFill>
              <a:srgbClr val="FFFF00"/>
            </a:solidFill>
          </a:endParaRPr>
        </a:p>
      </dsp:txBody>
      <dsp:txXfrm>
        <a:off x="3085496" y="62765"/>
        <a:ext cx="2575581" cy="2017408"/>
      </dsp:txXfrm>
    </dsp:sp>
    <dsp:sp modelId="{464DA894-C465-4F92-9ED2-46AEB669D8E1}">
      <dsp:nvSpPr>
        <dsp:cNvPr id="0" name=""/>
        <dsp:cNvSpPr/>
      </dsp:nvSpPr>
      <dsp:spPr>
        <a:xfrm>
          <a:off x="5890778" y="864469"/>
          <a:ext cx="353902" cy="413999"/>
        </a:xfrm>
        <a:prstGeom prst="rightArrow">
          <a:avLst>
            <a:gd name="adj1" fmla="val 60000"/>
            <a:gd name="adj2" fmla="val 50000"/>
          </a:avLst>
        </a:prstGeom>
        <a:solidFill>
          <a:schemeClr val="accent3">
            <a:shade val="90000"/>
            <a:hueOff val="-416633"/>
            <a:satOff val="-39672"/>
            <a:lumOff val="3695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5890778" y="947269"/>
        <a:ext cx="247731" cy="248399"/>
      </dsp:txXfrm>
    </dsp:sp>
    <dsp:sp modelId="{642BD169-43AF-4664-BFC7-EF3BDBC7605C}">
      <dsp:nvSpPr>
        <dsp:cNvPr id="0" name=""/>
        <dsp:cNvSpPr/>
      </dsp:nvSpPr>
      <dsp:spPr>
        <a:xfrm>
          <a:off x="6391584" y="0"/>
          <a:ext cx="2595141" cy="2142938"/>
        </a:xfrm>
        <a:prstGeom prst="roundRect">
          <a:avLst>
            <a:gd name="adj" fmla="val 10000"/>
          </a:avLst>
        </a:prstGeom>
        <a:solidFill>
          <a:schemeClr val="accent3">
            <a:shade val="80000"/>
            <a:hueOff val="-417260"/>
            <a:satOff val="-40206"/>
            <a:lumOff val="3845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solidFill>
                <a:srgbClr val="FFFF00"/>
              </a:solidFill>
            </a:rPr>
            <a:t>输出</a:t>
          </a:r>
          <a:endParaRPr lang="en-US" altLang="zh-CN" sz="2000" b="1" kern="1200" dirty="0">
            <a:solidFill>
              <a:srgbClr val="FFFF00"/>
            </a:solidFill>
          </a:endParaRPr>
        </a:p>
        <a:p>
          <a:pPr marL="0" lvl="0" indent="0" algn="l" defTabSz="889000">
            <a:lnSpc>
              <a:spcPct val="90000"/>
            </a:lnSpc>
            <a:spcBef>
              <a:spcPct val="0"/>
            </a:spcBef>
            <a:spcAft>
              <a:spcPct val="35000"/>
            </a:spcAft>
            <a:buNone/>
          </a:pPr>
          <a:r>
            <a:rPr lang="en-US" altLang="zh-CN" sz="2000" b="0" kern="1200" dirty="0"/>
            <a:t>1. </a:t>
          </a:r>
          <a:r>
            <a:rPr lang="zh-CN" altLang="en-US" sz="2000" b="0" kern="1200" dirty="0"/>
            <a:t>工作绩效信息</a:t>
          </a:r>
          <a:endParaRPr lang="en-US" altLang="zh-CN" sz="2000" b="0" kern="1200" dirty="0"/>
        </a:p>
        <a:p>
          <a:pPr marL="0" lvl="0" indent="0" algn="l" defTabSz="889000">
            <a:lnSpc>
              <a:spcPct val="90000"/>
            </a:lnSpc>
            <a:spcBef>
              <a:spcPct val="0"/>
            </a:spcBef>
            <a:spcAft>
              <a:spcPct val="35000"/>
            </a:spcAft>
            <a:buNone/>
          </a:pPr>
          <a:r>
            <a:rPr lang="en-US" altLang="zh-CN" sz="2000" b="0" kern="1200" dirty="0"/>
            <a:t>2. </a:t>
          </a:r>
          <a:r>
            <a:rPr lang="zh-CN" altLang="en-US" sz="2000" b="0" kern="1200" dirty="0"/>
            <a:t>变更请求</a:t>
          </a:r>
          <a:endParaRPr lang="en-US" altLang="zh-CN" sz="2000" b="0" kern="1200" dirty="0"/>
        </a:p>
        <a:p>
          <a:pPr marL="0" lvl="0" indent="0" algn="l" defTabSz="889000">
            <a:lnSpc>
              <a:spcPct val="90000"/>
            </a:lnSpc>
            <a:spcBef>
              <a:spcPct val="0"/>
            </a:spcBef>
            <a:spcAft>
              <a:spcPct val="35000"/>
            </a:spcAft>
            <a:buNone/>
          </a:pPr>
          <a:r>
            <a:rPr lang="en-US" altLang="zh-CN" sz="2000" b="0" kern="1200" dirty="0"/>
            <a:t>3. </a:t>
          </a:r>
          <a:r>
            <a:rPr lang="zh-CN" altLang="zh-CN" sz="2000" b="0" kern="1200" dirty="0"/>
            <a:t>项目文件</a:t>
          </a:r>
          <a:r>
            <a:rPr lang="en-US" altLang="zh-CN" sz="2000" b="0" kern="1200" dirty="0"/>
            <a:t>(</a:t>
          </a:r>
          <a:r>
            <a:rPr lang="zh-CN" altLang="zh-CN" sz="2000" b="0" kern="1200" dirty="0"/>
            <a:t>更新</a:t>
          </a:r>
          <a:r>
            <a:rPr lang="en-US" altLang="zh-CN" sz="2000" b="0" kern="1200" dirty="0"/>
            <a:t>)</a:t>
          </a:r>
          <a:endParaRPr lang="zh-CN" altLang="en-US" sz="2000" b="0" kern="1200" dirty="0"/>
        </a:p>
      </dsp:txBody>
      <dsp:txXfrm>
        <a:off x="6454349" y="62765"/>
        <a:ext cx="2469611" cy="2017408"/>
      </dsp:txXfrm>
    </dsp:sp>
  </dsp:spTree>
</dsp:drawing>
</file>

<file path=ppt/diagrams/drawing3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BC30D4-02DA-4C41-85F1-4C51F7FB0A88}">
      <dsp:nvSpPr>
        <dsp:cNvPr id="0" name=""/>
        <dsp:cNvSpPr/>
      </dsp:nvSpPr>
      <dsp:spPr>
        <a:xfrm>
          <a:off x="10813" y="87"/>
          <a:ext cx="1965932" cy="566566"/>
        </a:xfrm>
        <a:prstGeom prst="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w="9525" cap="flat" cmpd="sng" algn="ctr">
          <a:solidFill>
            <a:schemeClr val="accent4">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latin typeface="Times New Roman" panose="02020603050405020304" pitchFamily="18" charset="0"/>
              <a:cs typeface="Times New Roman" panose="02020603050405020304" pitchFamily="18" charset="0"/>
            </a:rPr>
            <a:t>技术绩效测量</a:t>
          </a:r>
          <a:endParaRPr lang="zh-CN" altLang="en-US" sz="2000" kern="1200" dirty="0"/>
        </a:p>
      </dsp:txBody>
      <dsp:txXfrm>
        <a:off x="10813" y="87"/>
        <a:ext cx="1965932" cy="566566"/>
      </dsp:txXfrm>
    </dsp:sp>
    <dsp:sp modelId="{16D0BB9D-94D4-4D12-AAB8-FEB7A6FE103E}">
      <dsp:nvSpPr>
        <dsp:cNvPr id="0" name=""/>
        <dsp:cNvSpPr/>
      </dsp:nvSpPr>
      <dsp:spPr>
        <a:xfrm>
          <a:off x="10813" y="566653"/>
          <a:ext cx="1965932" cy="3681731"/>
        </a:xfrm>
        <a:prstGeom prst="rect">
          <a:avLst/>
        </a:prstGeom>
        <a:solidFill>
          <a:schemeClr val="accent4">
            <a:tint val="40000"/>
            <a:alpha val="90000"/>
            <a:hueOff val="0"/>
            <a:satOff val="0"/>
            <a:lumOff val="0"/>
            <a:alphaOff val="0"/>
          </a:schemeClr>
        </a:solidFill>
        <a:ln w="9525" cap="flat" cmpd="sng" algn="ctr">
          <a:solidFill>
            <a:schemeClr val="accent4">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zh-CN" altLang="en-US" sz="1800" b="0" kern="1200" dirty="0">
              <a:latin typeface="Times New Roman" panose="02020603050405020304" pitchFamily="18" charset="0"/>
              <a:cs typeface="Times New Roman" panose="02020603050405020304" pitchFamily="18" charset="0"/>
            </a:rPr>
            <a:t>把取得的技术成果与计划进行比较</a:t>
          </a:r>
          <a:endParaRPr lang="zh-CN" altLang="en-US" sz="1800" b="0" kern="1200" dirty="0"/>
        </a:p>
        <a:p>
          <a:pPr marL="171450" lvl="1" indent="-171450" algn="l" defTabSz="800100">
            <a:lnSpc>
              <a:spcPct val="90000"/>
            </a:lnSpc>
            <a:spcBef>
              <a:spcPct val="0"/>
            </a:spcBef>
            <a:spcAft>
              <a:spcPct val="15000"/>
            </a:spcAft>
            <a:buChar char="•"/>
          </a:pPr>
          <a:r>
            <a:rPr lang="zh-CN" altLang="en-US" sz="1800" b="0" kern="1200" dirty="0"/>
            <a:t>实际结果偏离计划的程度可以代表威胁或机会的潜在影响</a:t>
          </a:r>
        </a:p>
      </dsp:txBody>
      <dsp:txXfrm>
        <a:off x="10813" y="566653"/>
        <a:ext cx="1965932" cy="3681731"/>
      </dsp:txXfrm>
    </dsp:sp>
    <dsp:sp modelId="{6FAA984D-8903-439A-B45B-EEF59FA3B68D}">
      <dsp:nvSpPr>
        <dsp:cNvPr id="0" name=""/>
        <dsp:cNvSpPr/>
      </dsp:nvSpPr>
      <dsp:spPr>
        <a:xfrm>
          <a:off x="2251975" y="87"/>
          <a:ext cx="1965932" cy="566566"/>
        </a:xfrm>
        <a:prstGeom prst="rect">
          <a:avLst/>
        </a:prstGeom>
        <a:gradFill rotWithShape="0">
          <a:gsLst>
            <a:gs pos="0">
              <a:schemeClr val="accent4">
                <a:hueOff val="-287923"/>
                <a:satOff val="-221"/>
                <a:lumOff val="3791"/>
                <a:alphaOff val="0"/>
                <a:tint val="50000"/>
                <a:satMod val="300000"/>
              </a:schemeClr>
            </a:gs>
            <a:gs pos="35000">
              <a:schemeClr val="accent4">
                <a:hueOff val="-287923"/>
                <a:satOff val="-221"/>
                <a:lumOff val="3791"/>
                <a:alphaOff val="0"/>
                <a:tint val="37000"/>
                <a:satMod val="300000"/>
              </a:schemeClr>
            </a:gs>
            <a:gs pos="100000">
              <a:schemeClr val="accent4">
                <a:hueOff val="-287923"/>
                <a:satOff val="-221"/>
                <a:lumOff val="3791"/>
                <a:alphaOff val="0"/>
                <a:tint val="15000"/>
                <a:satMod val="350000"/>
              </a:schemeClr>
            </a:gs>
          </a:gsLst>
          <a:lin ang="16200000" scaled="1"/>
        </a:gradFill>
        <a:ln w="9525" cap="flat" cmpd="sng" algn="ctr">
          <a:solidFill>
            <a:schemeClr val="accent4">
              <a:hueOff val="-287923"/>
              <a:satOff val="-221"/>
              <a:lumOff val="3791"/>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zh-CN" altLang="en-US" sz="2000" b="1" kern="1200">
              <a:latin typeface="Times New Roman" panose="02020603050405020304" pitchFamily="18" charset="0"/>
              <a:cs typeface="Times New Roman" panose="02020603050405020304" pitchFamily="18" charset="0"/>
            </a:rPr>
            <a:t>储备分析</a:t>
          </a:r>
          <a:endParaRPr lang="zh-CN" altLang="en-US" sz="2000" kern="1200" dirty="0"/>
        </a:p>
      </dsp:txBody>
      <dsp:txXfrm>
        <a:off x="2251975" y="87"/>
        <a:ext cx="1965932" cy="566566"/>
      </dsp:txXfrm>
    </dsp:sp>
    <dsp:sp modelId="{8FED3697-7635-45A7-B29E-51CC8C3837AC}">
      <dsp:nvSpPr>
        <dsp:cNvPr id="0" name=""/>
        <dsp:cNvSpPr/>
      </dsp:nvSpPr>
      <dsp:spPr>
        <a:xfrm>
          <a:off x="2251975" y="566653"/>
          <a:ext cx="1965932" cy="3681731"/>
        </a:xfrm>
        <a:prstGeom prst="rect">
          <a:avLst/>
        </a:prstGeom>
        <a:solidFill>
          <a:schemeClr val="accent4">
            <a:tint val="40000"/>
            <a:alpha val="90000"/>
            <a:hueOff val="-365182"/>
            <a:satOff val="5225"/>
            <a:lumOff val="796"/>
            <a:alphaOff val="0"/>
          </a:schemeClr>
        </a:solidFill>
        <a:ln w="9525" cap="flat" cmpd="sng" algn="ctr">
          <a:solidFill>
            <a:schemeClr val="accent4">
              <a:tint val="40000"/>
              <a:alpha val="90000"/>
              <a:hueOff val="-365182"/>
              <a:satOff val="5225"/>
              <a:lumOff val="796"/>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zh-CN" altLang="en-US" sz="1800" b="0" kern="1200">
              <a:latin typeface="Times New Roman" panose="02020603050405020304" pitchFamily="18" charset="0"/>
              <a:cs typeface="Times New Roman" panose="02020603050405020304" pitchFamily="18" charset="0"/>
            </a:rPr>
            <a:t>比较剩余应急储备与剩余风险量</a:t>
          </a:r>
          <a:endParaRPr lang="zh-CN" altLang="en-US" sz="1800" b="0" kern="1200" dirty="0"/>
        </a:p>
        <a:p>
          <a:pPr marL="171450" lvl="1" indent="-171450" algn="l" defTabSz="800100">
            <a:lnSpc>
              <a:spcPct val="90000"/>
            </a:lnSpc>
            <a:spcBef>
              <a:spcPct val="0"/>
            </a:spcBef>
            <a:spcAft>
              <a:spcPct val="15000"/>
            </a:spcAft>
            <a:buChar char="•"/>
          </a:pPr>
          <a:r>
            <a:rPr lang="zh-CN" altLang="en-US" sz="1800" b="0" kern="1200">
              <a:latin typeface="Times New Roman" panose="02020603050405020304" pitchFamily="18" charset="0"/>
              <a:cs typeface="Times New Roman" panose="02020603050405020304" pitchFamily="18" charset="0"/>
            </a:rPr>
            <a:t>确定剩余储备是否仍然合理</a:t>
          </a:r>
          <a:endParaRPr lang="zh-CN" altLang="en-US" sz="1800" b="0" kern="1200" dirty="0"/>
        </a:p>
      </dsp:txBody>
      <dsp:txXfrm>
        <a:off x="2251975" y="566653"/>
        <a:ext cx="1965932" cy="3681731"/>
      </dsp:txXfrm>
    </dsp:sp>
    <dsp:sp modelId="{14612DA2-5F40-4CDA-B173-A19FD017F588}">
      <dsp:nvSpPr>
        <dsp:cNvPr id="0" name=""/>
        <dsp:cNvSpPr/>
      </dsp:nvSpPr>
      <dsp:spPr>
        <a:xfrm>
          <a:off x="4493138" y="87"/>
          <a:ext cx="1965932" cy="566566"/>
        </a:xfrm>
        <a:prstGeom prst="rect">
          <a:avLst/>
        </a:prstGeom>
        <a:gradFill rotWithShape="0">
          <a:gsLst>
            <a:gs pos="0">
              <a:schemeClr val="accent4">
                <a:hueOff val="-575847"/>
                <a:satOff val="-441"/>
                <a:lumOff val="7582"/>
                <a:alphaOff val="0"/>
                <a:tint val="50000"/>
                <a:satMod val="300000"/>
              </a:schemeClr>
            </a:gs>
            <a:gs pos="35000">
              <a:schemeClr val="accent4">
                <a:hueOff val="-575847"/>
                <a:satOff val="-441"/>
                <a:lumOff val="7582"/>
                <a:alphaOff val="0"/>
                <a:tint val="37000"/>
                <a:satMod val="300000"/>
              </a:schemeClr>
            </a:gs>
            <a:gs pos="100000">
              <a:schemeClr val="accent4">
                <a:hueOff val="-575847"/>
                <a:satOff val="-441"/>
                <a:lumOff val="7582"/>
                <a:alphaOff val="0"/>
                <a:tint val="15000"/>
                <a:satMod val="350000"/>
              </a:schemeClr>
            </a:gs>
          </a:gsLst>
          <a:lin ang="16200000" scaled="1"/>
        </a:gradFill>
        <a:ln w="9525" cap="flat" cmpd="sng" algn="ctr">
          <a:solidFill>
            <a:schemeClr val="accent4">
              <a:hueOff val="-575847"/>
              <a:satOff val="-441"/>
              <a:lumOff val="7582"/>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latin typeface="Times New Roman" panose="02020603050405020304" pitchFamily="18" charset="0"/>
              <a:cs typeface="Times New Roman" panose="02020603050405020304" pitchFamily="18" charset="0"/>
            </a:rPr>
            <a:t>会议</a:t>
          </a:r>
          <a:endParaRPr lang="zh-CN" altLang="en-US" sz="2000" kern="1200" dirty="0"/>
        </a:p>
      </dsp:txBody>
      <dsp:txXfrm>
        <a:off x="4493138" y="87"/>
        <a:ext cx="1965932" cy="566566"/>
      </dsp:txXfrm>
    </dsp:sp>
    <dsp:sp modelId="{4FF9BBA5-32FF-4EC6-9BBC-D8E9052E3E1C}">
      <dsp:nvSpPr>
        <dsp:cNvPr id="0" name=""/>
        <dsp:cNvSpPr/>
      </dsp:nvSpPr>
      <dsp:spPr>
        <a:xfrm>
          <a:off x="4493138" y="566653"/>
          <a:ext cx="1965932" cy="3681731"/>
        </a:xfrm>
        <a:prstGeom prst="rect">
          <a:avLst/>
        </a:prstGeom>
        <a:solidFill>
          <a:schemeClr val="accent4">
            <a:tint val="40000"/>
            <a:alpha val="90000"/>
            <a:hueOff val="-730364"/>
            <a:satOff val="10450"/>
            <a:lumOff val="1592"/>
            <a:alphaOff val="0"/>
          </a:schemeClr>
        </a:solidFill>
        <a:ln w="9525" cap="flat" cmpd="sng" algn="ctr">
          <a:solidFill>
            <a:schemeClr val="accent4">
              <a:tint val="40000"/>
              <a:alpha val="90000"/>
              <a:hueOff val="-730364"/>
              <a:satOff val="10450"/>
              <a:lumOff val="1592"/>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zh-CN" altLang="en-US" sz="1800" b="0" kern="1200" dirty="0">
              <a:latin typeface="Times New Roman" panose="02020603050405020304" pitchFamily="18" charset="0"/>
              <a:cs typeface="Times New Roman" panose="02020603050405020304" pitchFamily="18" charset="0"/>
            </a:rPr>
            <a:t>定期开展风险审查会</a:t>
          </a:r>
          <a:endParaRPr lang="zh-CN" altLang="en-US" sz="1800" b="0" kern="1200" dirty="0"/>
        </a:p>
        <a:p>
          <a:pPr marL="171450" lvl="1" indent="-171450" algn="l" defTabSz="800100">
            <a:lnSpc>
              <a:spcPct val="90000"/>
            </a:lnSpc>
            <a:spcBef>
              <a:spcPct val="0"/>
            </a:spcBef>
            <a:spcAft>
              <a:spcPct val="15000"/>
            </a:spcAft>
            <a:buChar char="•"/>
          </a:pPr>
          <a:r>
            <a:rPr lang="zh-CN" altLang="en-US" sz="1800" b="0" kern="1200" dirty="0">
              <a:latin typeface="Times New Roman" panose="02020603050405020304" pitchFamily="18" charset="0"/>
              <a:cs typeface="Times New Roman" panose="02020603050405020304" pitchFamily="18" charset="0"/>
            </a:rPr>
            <a:t>经常性讨论风险</a:t>
          </a:r>
          <a:endParaRPr lang="zh-CN" altLang="en-US" sz="1800" b="0" kern="1200" dirty="0"/>
        </a:p>
      </dsp:txBody>
      <dsp:txXfrm>
        <a:off x="4493138" y="566653"/>
        <a:ext cx="1965932" cy="3681731"/>
      </dsp:txXfrm>
    </dsp:sp>
    <dsp:sp modelId="{0A67767E-113D-48EA-9AA5-FEDAF81B2238}">
      <dsp:nvSpPr>
        <dsp:cNvPr id="0" name=""/>
        <dsp:cNvSpPr/>
      </dsp:nvSpPr>
      <dsp:spPr>
        <a:xfrm>
          <a:off x="6734300" y="-28068"/>
          <a:ext cx="1967853" cy="679188"/>
        </a:xfrm>
        <a:prstGeom prst="rect">
          <a:avLst/>
        </a:prstGeom>
        <a:gradFill rotWithShape="0">
          <a:gsLst>
            <a:gs pos="0">
              <a:schemeClr val="accent4">
                <a:hueOff val="-863770"/>
                <a:satOff val="-662"/>
                <a:lumOff val="11373"/>
                <a:alphaOff val="0"/>
                <a:tint val="50000"/>
                <a:satMod val="300000"/>
              </a:schemeClr>
            </a:gs>
            <a:gs pos="35000">
              <a:schemeClr val="accent4">
                <a:hueOff val="-863770"/>
                <a:satOff val="-662"/>
                <a:lumOff val="11373"/>
                <a:alphaOff val="0"/>
                <a:tint val="37000"/>
                <a:satMod val="300000"/>
              </a:schemeClr>
            </a:gs>
            <a:gs pos="100000">
              <a:schemeClr val="accent4">
                <a:hueOff val="-863770"/>
                <a:satOff val="-662"/>
                <a:lumOff val="11373"/>
                <a:alphaOff val="0"/>
                <a:tint val="15000"/>
                <a:satMod val="350000"/>
              </a:schemeClr>
            </a:gs>
          </a:gsLst>
          <a:lin ang="16200000" scaled="1"/>
        </a:gradFill>
        <a:ln w="9525" cap="flat" cmpd="sng" algn="ctr">
          <a:solidFill>
            <a:schemeClr val="accent4">
              <a:hueOff val="-863770"/>
              <a:satOff val="-662"/>
              <a:lumOff val="11373"/>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solidFill>
                <a:srgbClr val="C00000"/>
              </a:solidFill>
              <a:latin typeface="Times New Roman" panose="02020603050405020304" pitchFamily="18" charset="0"/>
              <a:cs typeface="Times New Roman" panose="02020603050405020304" pitchFamily="18" charset="0"/>
            </a:rPr>
            <a:t>风险审计</a:t>
          </a:r>
          <a:endParaRPr lang="zh-CN" altLang="en-US" sz="2000" kern="1200" dirty="0">
            <a:solidFill>
              <a:srgbClr val="C00000"/>
            </a:solidFill>
          </a:endParaRPr>
        </a:p>
      </dsp:txBody>
      <dsp:txXfrm>
        <a:off x="6734300" y="-28068"/>
        <a:ext cx="1967853" cy="679188"/>
      </dsp:txXfrm>
    </dsp:sp>
    <dsp:sp modelId="{FFAAC707-4A46-4749-AC70-A2423D9D6769}">
      <dsp:nvSpPr>
        <dsp:cNvPr id="0" name=""/>
        <dsp:cNvSpPr/>
      </dsp:nvSpPr>
      <dsp:spPr>
        <a:xfrm>
          <a:off x="6734300" y="594809"/>
          <a:ext cx="1967853" cy="3681731"/>
        </a:xfrm>
        <a:prstGeom prst="rect">
          <a:avLst/>
        </a:prstGeom>
        <a:solidFill>
          <a:schemeClr val="accent4">
            <a:tint val="40000"/>
            <a:alpha val="90000"/>
            <a:hueOff val="-1095546"/>
            <a:satOff val="15675"/>
            <a:lumOff val="2388"/>
            <a:alphaOff val="0"/>
          </a:schemeClr>
        </a:solidFill>
        <a:ln w="9525" cap="flat" cmpd="sng" algn="ctr">
          <a:solidFill>
            <a:schemeClr val="accent4">
              <a:tint val="40000"/>
              <a:alpha val="90000"/>
              <a:hueOff val="-1095546"/>
              <a:satOff val="15675"/>
              <a:lumOff val="2388"/>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zh-CN" altLang="en-US" sz="1800" b="0" kern="1200" dirty="0">
              <a:latin typeface="Times New Roman" panose="02020603050405020304" pitchFamily="18" charset="0"/>
              <a:cs typeface="Times New Roman" panose="02020603050405020304" pitchFamily="18" charset="0"/>
            </a:rPr>
            <a:t>检查并记录风险应对措施的有效性</a:t>
          </a:r>
          <a:endParaRPr lang="zh-CN" altLang="en-US" sz="1800" b="0" kern="1200" dirty="0"/>
        </a:p>
        <a:p>
          <a:pPr marL="171450" lvl="1" indent="-171450" algn="l" defTabSz="800100">
            <a:lnSpc>
              <a:spcPct val="90000"/>
            </a:lnSpc>
            <a:spcBef>
              <a:spcPct val="0"/>
            </a:spcBef>
            <a:spcAft>
              <a:spcPct val="15000"/>
            </a:spcAft>
            <a:buChar char="•"/>
          </a:pPr>
          <a:r>
            <a:rPr lang="zh-CN" altLang="en-US" sz="1800" b="0" i="0" kern="1200" dirty="0"/>
            <a:t>项目经理负责确保按项目风险管理计划所规定的频率开展风险审计</a:t>
          </a:r>
          <a:br>
            <a:rPr lang="zh-CN" altLang="en-US" sz="1800" b="0" kern="1200" dirty="0"/>
          </a:br>
          <a:endParaRPr lang="zh-CN" altLang="en-US" sz="1800" b="0" kern="1200" dirty="0"/>
        </a:p>
        <a:p>
          <a:pPr marL="171450" lvl="1" indent="-171450" algn="l" defTabSz="800100">
            <a:lnSpc>
              <a:spcPct val="90000"/>
            </a:lnSpc>
            <a:spcBef>
              <a:spcPct val="0"/>
            </a:spcBef>
            <a:spcAft>
              <a:spcPct val="15000"/>
            </a:spcAft>
            <a:buChar char="•"/>
          </a:pPr>
          <a:endParaRPr lang="zh-CN" altLang="en-US" sz="1800" b="0" kern="1200" dirty="0"/>
        </a:p>
      </dsp:txBody>
      <dsp:txXfrm>
        <a:off x="6734300" y="594809"/>
        <a:ext cx="1967853" cy="368173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24F786-43BA-4330-8E78-1F8F4EAD532F}">
      <dsp:nvSpPr>
        <dsp:cNvPr id="0" name=""/>
        <dsp:cNvSpPr/>
      </dsp:nvSpPr>
      <dsp:spPr>
        <a:xfrm>
          <a:off x="69961" y="1990795"/>
          <a:ext cx="1403999" cy="606526"/>
        </a:xfrm>
        <a:prstGeom prst="roundRect">
          <a:avLst>
            <a:gd name="adj" fmla="val 10000"/>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t>是否可预期</a:t>
          </a:r>
        </a:p>
      </dsp:txBody>
      <dsp:txXfrm>
        <a:off x="87726" y="2008560"/>
        <a:ext cx="1368469" cy="570996"/>
      </dsp:txXfrm>
    </dsp:sp>
    <dsp:sp modelId="{7DE7267B-8B3D-4AE1-B2CE-487215EFEFC2}">
      <dsp:nvSpPr>
        <dsp:cNvPr id="0" name=""/>
        <dsp:cNvSpPr/>
      </dsp:nvSpPr>
      <dsp:spPr>
        <a:xfrm rot="17238386">
          <a:off x="901023" y="1503536"/>
          <a:ext cx="1631093" cy="23795"/>
        </a:xfrm>
        <a:custGeom>
          <a:avLst/>
          <a:gdLst/>
          <a:ahLst/>
          <a:cxnLst/>
          <a:rect l="0" t="0" r="0" b="0"/>
          <a:pathLst>
            <a:path>
              <a:moveTo>
                <a:pt x="0" y="11897"/>
              </a:moveTo>
              <a:lnTo>
                <a:pt x="1631093" y="1189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66725">
            <a:lnSpc>
              <a:spcPct val="90000"/>
            </a:lnSpc>
            <a:spcBef>
              <a:spcPct val="0"/>
            </a:spcBef>
            <a:spcAft>
              <a:spcPct val="35000"/>
            </a:spcAft>
            <a:buNone/>
          </a:pPr>
          <a:endParaRPr lang="zh-CN" altLang="en-US" sz="1050" kern="1200"/>
        </a:p>
      </dsp:txBody>
      <dsp:txXfrm>
        <a:off x="1675793" y="1474656"/>
        <a:ext cx="81554" cy="81554"/>
      </dsp:txXfrm>
    </dsp:sp>
    <dsp:sp modelId="{21CE9016-8B46-47BE-A6F7-B9D0086364A6}">
      <dsp:nvSpPr>
        <dsp:cNvPr id="0" name=""/>
        <dsp:cNvSpPr/>
      </dsp:nvSpPr>
      <dsp:spPr>
        <a:xfrm>
          <a:off x="1959181" y="433545"/>
          <a:ext cx="1800000" cy="606526"/>
        </a:xfrm>
        <a:prstGeom prst="roundRect">
          <a:avLst>
            <a:gd name="adj" fmla="val 10000"/>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t>已知</a:t>
          </a:r>
          <a:r>
            <a:rPr lang="en-US" altLang="zh-CN" sz="2000" b="1" kern="1200" dirty="0"/>
            <a:t>(</a:t>
          </a:r>
          <a:r>
            <a:rPr lang="zh-CN" altLang="en-US" sz="2000" b="1" kern="1200" dirty="0"/>
            <a:t>已知</a:t>
          </a:r>
          <a:r>
            <a:rPr lang="en-US" altLang="zh-CN" sz="2000" b="1" kern="1200" dirty="0"/>
            <a:t>-</a:t>
          </a:r>
          <a:r>
            <a:rPr lang="zh-CN" altLang="en-US" sz="2000" b="1" kern="1200" dirty="0"/>
            <a:t>已知</a:t>
          </a:r>
          <a:r>
            <a:rPr lang="en-US" altLang="zh-CN" sz="2000" b="1" kern="1200" dirty="0"/>
            <a:t>)</a:t>
          </a:r>
          <a:endParaRPr lang="zh-CN" altLang="en-US" sz="2000" b="1" kern="1200" dirty="0"/>
        </a:p>
      </dsp:txBody>
      <dsp:txXfrm>
        <a:off x="1976946" y="451310"/>
        <a:ext cx="1764470" cy="570996"/>
      </dsp:txXfrm>
    </dsp:sp>
    <dsp:sp modelId="{D9B393E3-7183-41EA-A4C9-53FA60D5C865}">
      <dsp:nvSpPr>
        <dsp:cNvPr id="0" name=""/>
        <dsp:cNvSpPr/>
      </dsp:nvSpPr>
      <dsp:spPr>
        <a:xfrm rot="19457599">
          <a:off x="3703015" y="550535"/>
          <a:ext cx="597551" cy="23795"/>
        </a:xfrm>
        <a:custGeom>
          <a:avLst/>
          <a:gdLst/>
          <a:ahLst/>
          <a:cxnLst/>
          <a:rect l="0" t="0" r="0" b="0"/>
          <a:pathLst>
            <a:path>
              <a:moveTo>
                <a:pt x="0" y="11897"/>
              </a:moveTo>
              <a:lnTo>
                <a:pt x="597551" y="11897"/>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66725">
            <a:lnSpc>
              <a:spcPct val="90000"/>
            </a:lnSpc>
            <a:spcBef>
              <a:spcPct val="0"/>
            </a:spcBef>
            <a:spcAft>
              <a:spcPct val="35000"/>
            </a:spcAft>
            <a:buNone/>
          </a:pPr>
          <a:endParaRPr lang="zh-CN" altLang="en-US" sz="1050" kern="1200"/>
        </a:p>
      </dsp:txBody>
      <dsp:txXfrm>
        <a:off x="3986852" y="547493"/>
        <a:ext cx="29877" cy="29877"/>
      </dsp:txXfrm>
    </dsp:sp>
    <dsp:sp modelId="{27C91F9E-C7C7-4C0A-B894-46183ABC3B94}">
      <dsp:nvSpPr>
        <dsp:cNvPr id="0" name=""/>
        <dsp:cNvSpPr/>
      </dsp:nvSpPr>
      <dsp:spPr>
        <a:xfrm>
          <a:off x="4244402" y="3673"/>
          <a:ext cx="4355998" cy="768765"/>
        </a:xfrm>
        <a:prstGeom prst="roundRect">
          <a:avLst>
            <a:gd name="adj" fmla="val 10000"/>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t>明确可能发生什么风险，且准确了解风险发生的概率和影响</a:t>
          </a:r>
        </a:p>
      </dsp:txBody>
      <dsp:txXfrm>
        <a:off x="4266918" y="26189"/>
        <a:ext cx="4310966" cy="723733"/>
      </dsp:txXfrm>
    </dsp:sp>
    <dsp:sp modelId="{F2EA22A4-F0EE-4D3B-91C6-64294CD716AC}">
      <dsp:nvSpPr>
        <dsp:cNvPr id="0" name=""/>
        <dsp:cNvSpPr/>
      </dsp:nvSpPr>
      <dsp:spPr>
        <a:xfrm rot="2492324">
          <a:off x="3677666" y="939847"/>
          <a:ext cx="648251" cy="23795"/>
        </a:xfrm>
        <a:custGeom>
          <a:avLst/>
          <a:gdLst/>
          <a:ahLst/>
          <a:cxnLst/>
          <a:rect l="0" t="0" r="0" b="0"/>
          <a:pathLst>
            <a:path>
              <a:moveTo>
                <a:pt x="0" y="11897"/>
              </a:moveTo>
              <a:lnTo>
                <a:pt x="648251" y="11897"/>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66725">
            <a:lnSpc>
              <a:spcPct val="90000"/>
            </a:lnSpc>
            <a:spcBef>
              <a:spcPct val="0"/>
            </a:spcBef>
            <a:spcAft>
              <a:spcPct val="35000"/>
            </a:spcAft>
            <a:buNone/>
          </a:pPr>
          <a:endParaRPr lang="zh-CN" altLang="en-US" sz="1050" kern="1200"/>
        </a:p>
      </dsp:txBody>
      <dsp:txXfrm>
        <a:off x="3985585" y="935538"/>
        <a:ext cx="32412" cy="32412"/>
      </dsp:txXfrm>
    </dsp:sp>
    <dsp:sp modelId="{A629ECC6-860F-4025-B0CB-B97842686BBE}">
      <dsp:nvSpPr>
        <dsp:cNvPr id="0" name=""/>
        <dsp:cNvSpPr/>
      </dsp:nvSpPr>
      <dsp:spPr>
        <a:xfrm>
          <a:off x="4244402" y="863418"/>
          <a:ext cx="4355998" cy="606526"/>
        </a:xfrm>
        <a:prstGeom prst="roundRect">
          <a:avLst>
            <a:gd name="adj" fmla="val 10000"/>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t>例如：恶劣的开发环境</a:t>
          </a:r>
        </a:p>
      </dsp:txBody>
      <dsp:txXfrm>
        <a:off x="4262167" y="881183"/>
        <a:ext cx="4320468" cy="570996"/>
      </dsp:txXfrm>
    </dsp:sp>
    <dsp:sp modelId="{513F13D1-AAD2-4D48-96D9-C5B10718471B}">
      <dsp:nvSpPr>
        <dsp:cNvPr id="0" name=""/>
        <dsp:cNvSpPr/>
      </dsp:nvSpPr>
      <dsp:spPr>
        <a:xfrm>
          <a:off x="1473960" y="2282161"/>
          <a:ext cx="485220" cy="23795"/>
        </a:xfrm>
        <a:custGeom>
          <a:avLst/>
          <a:gdLst/>
          <a:ahLst/>
          <a:cxnLst/>
          <a:rect l="0" t="0" r="0" b="0"/>
          <a:pathLst>
            <a:path>
              <a:moveTo>
                <a:pt x="0" y="11897"/>
              </a:moveTo>
              <a:lnTo>
                <a:pt x="485220" y="1189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66725">
            <a:lnSpc>
              <a:spcPct val="90000"/>
            </a:lnSpc>
            <a:spcBef>
              <a:spcPct val="0"/>
            </a:spcBef>
            <a:spcAft>
              <a:spcPct val="35000"/>
            </a:spcAft>
            <a:buNone/>
          </a:pPr>
          <a:endParaRPr lang="zh-CN" altLang="en-US" sz="1050" kern="1200"/>
        </a:p>
      </dsp:txBody>
      <dsp:txXfrm>
        <a:off x="1704440" y="2281928"/>
        <a:ext cx="24261" cy="24261"/>
      </dsp:txXfrm>
    </dsp:sp>
    <dsp:sp modelId="{6BE10291-F58F-44BA-9ED1-57C6C968CCE8}">
      <dsp:nvSpPr>
        <dsp:cNvPr id="0" name=""/>
        <dsp:cNvSpPr/>
      </dsp:nvSpPr>
      <dsp:spPr>
        <a:xfrm>
          <a:off x="1959181" y="1990795"/>
          <a:ext cx="1800000" cy="606526"/>
        </a:xfrm>
        <a:prstGeom prst="roundRect">
          <a:avLst>
            <a:gd name="adj" fmla="val 10000"/>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t> 已知</a:t>
          </a:r>
          <a:r>
            <a:rPr lang="en-US" altLang="zh-CN" sz="2000" b="1" kern="1200" dirty="0"/>
            <a:t>-</a:t>
          </a:r>
          <a:r>
            <a:rPr lang="zh-CN" altLang="en-US" sz="2000" b="1" kern="1200" dirty="0"/>
            <a:t>未知</a:t>
          </a:r>
        </a:p>
      </dsp:txBody>
      <dsp:txXfrm>
        <a:off x="1976946" y="2008560"/>
        <a:ext cx="1764470" cy="570996"/>
      </dsp:txXfrm>
    </dsp:sp>
    <dsp:sp modelId="{B936BE30-D035-499C-9723-3E7CBE2EDB4C}">
      <dsp:nvSpPr>
        <dsp:cNvPr id="0" name=""/>
        <dsp:cNvSpPr/>
      </dsp:nvSpPr>
      <dsp:spPr>
        <a:xfrm rot="19457599">
          <a:off x="3703015" y="2107785"/>
          <a:ext cx="597551" cy="23795"/>
        </a:xfrm>
        <a:custGeom>
          <a:avLst/>
          <a:gdLst/>
          <a:ahLst/>
          <a:cxnLst/>
          <a:rect l="0" t="0" r="0" b="0"/>
          <a:pathLst>
            <a:path>
              <a:moveTo>
                <a:pt x="0" y="11897"/>
              </a:moveTo>
              <a:lnTo>
                <a:pt x="597551" y="11897"/>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66725">
            <a:lnSpc>
              <a:spcPct val="90000"/>
            </a:lnSpc>
            <a:spcBef>
              <a:spcPct val="0"/>
            </a:spcBef>
            <a:spcAft>
              <a:spcPct val="35000"/>
            </a:spcAft>
            <a:buNone/>
          </a:pPr>
          <a:endParaRPr lang="zh-CN" altLang="en-US" sz="1050" kern="1200"/>
        </a:p>
      </dsp:txBody>
      <dsp:txXfrm>
        <a:off x="3986852" y="2104743"/>
        <a:ext cx="29877" cy="29877"/>
      </dsp:txXfrm>
    </dsp:sp>
    <dsp:sp modelId="{BCB27C8D-64E6-4EC0-8976-1ED5398EDA9E}">
      <dsp:nvSpPr>
        <dsp:cNvPr id="0" name=""/>
        <dsp:cNvSpPr/>
      </dsp:nvSpPr>
      <dsp:spPr>
        <a:xfrm>
          <a:off x="4244402" y="1560923"/>
          <a:ext cx="4355998" cy="768765"/>
        </a:xfrm>
        <a:prstGeom prst="roundRect">
          <a:avLst>
            <a:gd name="adj" fmla="val 10000"/>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t>明确可能发生什么风险，但不了解风险发生的概率和严重性</a:t>
          </a:r>
        </a:p>
      </dsp:txBody>
      <dsp:txXfrm>
        <a:off x="4266918" y="1583439"/>
        <a:ext cx="4310966" cy="723733"/>
      </dsp:txXfrm>
    </dsp:sp>
    <dsp:sp modelId="{8D0396B8-EE94-4D89-96E5-78F710ADD86D}">
      <dsp:nvSpPr>
        <dsp:cNvPr id="0" name=""/>
        <dsp:cNvSpPr/>
      </dsp:nvSpPr>
      <dsp:spPr>
        <a:xfrm rot="2492324">
          <a:off x="3677666" y="2497097"/>
          <a:ext cx="648251" cy="23795"/>
        </a:xfrm>
        <a:custGeom>
          <a:avLst/>
          <a:gdLst/>
          <a:ahLst/>
          <a:cxnLst/>
          <a:rect l="0" t="0" r="0" b="0"/>
          <a:pathLst>
            <a:path>
              <a:moveTo>
                <a:pt x="0" y="11897"/>
              </a:moveTo>
              <a:lnTo>
                <a:pt x="648251" y="11897"/>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66725">
            <a:lnSpc>
              <a:spcPct val="90000"/>
            </a:lnSpc>
            <a:spcBef>
              <a:spcPct val="0"/>
            </a:spcBef>
            <a:spcAft>
              <a:spcPct val="35000"/>
            </a:spcAft>
            <a:buNone/>
          </a:pPr>
          <a:endParaRPr lang="zh-CN" altLang="en-US" sz="1050" kern="1200"/>
        </a:p>
      </dsp:txBody>
      <dsp:txXfrm>
        <a:off x="3985585" y="2492788"/>
        <a:ext cx="32412" cy="32412"/>
      </dsp:txXfrm>
    </dsp:sp>
    <dsp:sp modelId="{ACAEB65D-C5A2-46ED-85BE-2ED5F430BACA}">
      <dsp:nvSpPr>
        <dsp:cNvPr id="0" name=""/>
        <dsp:cNvSpPr/>
      </dsp:nvSpPr>
      <dsp:spPr>
        <a:xfrm>
          <a:off x="4244402" y="2420668"/>
          <a:ext cx="4355998" cy="606526"/>
        </a:xfrm>
        <a:prstGeom prst="roundRect">
          <a:avLst>
            <a:gd name="adj" fmla="val 10000"/>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t>例如：机器发生故障</a:t>
          </a:r>
        </a:p>
      </dsp:txBody>
      <dsp:txXfrm>
        <a:off x="4262167" y="2438433"/>
        <a:ext cx="4320468" cy="570996"/>
      </dsp:txXfrm>
    </dsp:sp>
    <dsp:sp modelId="{41C1809B-9969-494F-8BF3-74C79A147D47}">
      <dsp:nvSpPr>
        <dsp:cNvPr id="0" name=""/>
        <dsp:cNvSpPr/>
      </dsp:nvSpPr>
      <dsp:spPr>
        <a:xfrm rot="4361614">
          <a:off x="901023" y="3060786"/>
          <a:ext cx="1631093" cy="23795"/>
        </a:xfrm>
        <a:custGeom>
          <a:avLst/>
          <a:gdLst/>
          <a:ahLst/>
          <a:cxnLst/>
          <a:rect l="0" t="0" r="0" b="0"/>
          <a:pathLst>
            <a:path>
              <a:moveTo>
                <a:pt x="0" y="11897"/>
              </a:moveTo>
              <a:lnTo>
                <a:pt x="1631093" y="1189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66725">
            <a:lnSpc>
              <a:spcPct val="90000"/>
            </a:lnSpc>
            <a:spcBef>
              <a:spcPct val="0"/>
            </a:spcBef>
            <a:spcAft>
              <a:spcPct val="35000"/>
            </a:spcAft>
            <a:buNone/>
          </a:pPr>
          <a:endParaRPr lang="zh-CN" altLang="en-US" sz="1050" kern="1200"/>
        </a:p>
      </dsp:txBody>
      <dsp:txXfrm>
        <a:off x="1675793" y="3031906"/>
        <a:ext cx="81554" cy="81554"/>
      </dsp:txXfrm>
    </dsp:sp>
    <dsp:sp modelId="{58144619-07B7-4CD2-9AB7-610F4D8D6341}">
      <dsp:nvSpPr>
        <dsp:cNvPr id="0" name=""/>
        <dsp:cNvSpPr/>
      </dsp:nvSpPr>
      <dsp:spPr>
        <a:xfrm>
          <a:off x="1959181" y="3548045"/>
          <a:ext cx="1800000" cy="606526"/>
        </a:xfrm>
        <a:prstGeom prst="roundRect">
          <a:avLst>
            <a:gd name="adj" fmla="val 10000"/>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t>未知</a:t>
          </a:r>
          <a:r>
            <a:rPr lang="en-US" altLang="zh-CN" sz="2000" b="1" kern="1200" dirty="0"/>
            <a:t>-</a:t>
          </a:r>
          <a:r>
            <a:rPr lang="zh-CN" altLang="en-US" sz="2000" b="1" kern="1200" dirty="0"/>
            <a:t>未知</a:t>
          </a:r>
        </a:p>
      </dsp:txBody>
      <dsp:txXfrm>
        <a:off x="1976946" y="3565810"/>
        <a:ext cx="1764470" cy="570996"/>
      </dsp:txXfrm>
    </dsp:sp>
    <dsp:sp modelId="{B2C798B3-A6E3-4099-B8D7-4A4F10977CFF}">
      <dsp:nvSpPr>
        <dsp:cNvPr id="0" name=""/>
        <dsp:cNvSpPr/>
      </dsp:nvSpPr>
      <dsp:spPr>
        <a:xfrm rot="19457599">
          <a:off x="3703015" y="3665035"/>
          <a:ext cx="597551" cy="23795"/>
        </a:xfrm>
        <a:custGeom>
          <a:avLst/>
          <a:gdLst/>
          <a:ahLst/>
          <a:cxnLst/>
          <a:rect l="0" t="0" r="0" b="0"/>
          <a:pathLst>
            <a:path>
              <a:moveTo>
                <a:pt x="0" y="11897"/>
              </a:moveTo>
              <a:lnTo>
                <a:pt x="597551" y="11897"/>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66725">
            <a:lnSpc>
              <a:spcPct val="90000"/>
            </a:lnSpc>
            <a:spcBef>
              <a:spcPct val="0"/>
            </a:spcBef>
            <a:spcAft>
              <a:spcPct val="35000"/>
            </a:spcAft>
            <a:buNone/>
          </a:pPr>
          <a:endParaRPr lang="zh-CN" altLang="en-US" sz="1050" kern="1200"/>
        </a:p>
      </dsp:txBody>
      <dsp:txXfrm>
        <a:off x="3986852" y="3661993"/>
        <a:ext cx="29877" cy="29877"/>
      </dsp:txXfrm>
    </dsp:sp>
    <dsp:sp modelId="{46119ADB-3A74-4929-A657-7B0BAE8A3CA2}">
      <dsp:nvSpPr>
        <dsp:cNvPr id="0" name=""/>
        <dsp:cNvSpPr/>
      </dsp:nvSpPr>
      <dsp:spPr>
        <a:xfrm>
          <a:off x="4244402" y="3118173"/>
          <a:ext cx="4355998" cy="768765"/>
        </a:xfrm>
        <a:prstGeom prst="roundRect">
          <a:avLst>
            <a:gd name="adj" fmla="val 10000"/>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t>不了解可能发生什么风险，因此也不了解发生的概率和影响的严重性</a:t>
          </a:r>
        </a:p>
      </dsp:txBody>
      <dsp:txXfrm>
        <a:off x="4266918" y="3140689"/>
        <a:ext cx="4310966" cy="723733"/>
      </dsp:txXfrm>
    </dsp:sp>
    <dsp:sp modelId="{B6838602-145E-4BCB-81A9-EFBDE07A405F}">
      <dsp:nvSpPr>
        <dsp:cNvPr id="0" name=""/>
        <dsp:cNvSpPr/>
      </dsp:nvSpPr>
      <dsp:spPr>
        <a:xfrm rot="2492324">
          <a:off x="3677666" y="4054347"/>
          <a:ext cx="648251" cy="23795"/>
        </a:xfrm>
        <a:custGeom>
          <a:avLst/>
          <a:gdLst/>
          <a:ahLst/>
          <a:cxnLst/>
          <a:rect l="0" t="0" r="0" b="0"/>
          <a:pathLst>
            <a:path>
              <a:moveTo>
                <a:pt x="0" y="11897"/>
              </a:moveTo>
              <a:lnTo>
                <a:pt x="648251" y="11897"/>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66725">
            <a:lnSpc>
              <a:spcPct val="90000"/>
            </a:lnSpc>
            <a:spcBef>
              <a:spcPct val="0"/>
            </a:spcBef>
            <a:spcAft>
              <a:spcPct val="35000"/>
            </a:spcAft>
            <a:buNone/>
          </a:pPr>
          <a:endParaRPr lang="zh-CN" altLang="en-US" sz="1050" kern="1200"/>
        </a:p>
      </dsp:txBody>
      <dsp:txXfrm>
        <a:off x="3985585" y="4050038"/>
        <a:ext cx="32412" cy="32412"/>
      </dsp:txXfrm>
    </dsp:sp>
    <dsp:sp modelId="{B090F1A1-E785-4769-8BB1-A81964091E91}">
      <dsp:nvSpPr>
        <dsp:cNvPr id="0" name=""/>
        <dsp:cNvSpPr/>
      </dsp:nvSpPr>
      <dsp:spPr>
        <a:xfrm>
          <a:off x="4244402" y="3977918"/>
          <a:ext cx="4355998" cy="606526"/>
        </a:xfrm>
        <a:prstGeom prst="roundRect">
          <a:avLst>
            <a:gd name="adj" fmla="val 10000"/>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t>例如：和平时期突发战争</a:t>
          </a:r>
        </a:p>
      </dsp:txBody>
      <dsp:txXfrm>
        <a:off x="4262167" y="3995683"/>
        <a:ext cx="4320468" cy="57099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E2F49E-0147-4055-89BA-3B811E382A62}">
      <dsp:nvSpPr>
        <dsp:cNvPr id="0" name=""/>
        <dsp:cNvSpPr/>
      </dsp:nvSpPr>
      <dsp:spPr>
        <a:xfrm>
          <a:off x="1571095" y="553486"/>
          <a:ext cx="3689614" cy="3689614"/>
        </a:xfrm>
        <a:prstGeom prst="blockArc">
          <a:avLst>
            <a:gd name="adj1" fmla="val 9000000"/>
            <a:gd name="adj2" fmla="val 16200000"/>
            <a:gd name="adj3" fmla="val 4639"/>
          </a:avLst>
        </a:prstGeom>
        <a:gradFill rotWithShape="0">
          <a:gsLst>
            <a:gs pos="0">
              <a:schemeClr val="accent4">
                <a:hueOff val="-863770"/>
                <a:satOff val="-662"/>
                <a:lumOff val="11373"/>
                <a:alphaOff val="0"/>
                <a:tint val="50000"/>
                <a:satMod val="300000"/>
              </a:schemeClr>
            </a:gs>
            <a:gs pos="35000">
              <a:schemeClr val="accent4">
                <a:hueOff val="-863770"/>
                <a:satOff val="-662"/>
                <a:lumOff val="11373"/>
                <a:alphaOff val="0"/>
                <a:tint val="37000"/>
                <a:satMod val="300000"/>
              </a:schemeClr>
            </a:gs>
            <a:gs pos="100000">
              <a:schemeClr val="accent4">
                <a:hueOff val="-863770"/>
                <a:satOff val="-662"/>
                <a:lumOff val="11373"/>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sp>
    <dsp:sp modelId="{6D02C7C4-B125-4AAB-8F2B-B84E3773EA80}">
      <dsp:nvSpPr>
        <dsp:cNvPr id="0" name=""/>
        <dsp:cNvSpPr/>
      </dsp:nvSpPr>
      <dsp:spPr>
        <a:xfrm>
          <a:off x="1571095" y="553486"/>
          <a:ext cx="3689614" cy="3689614"/>
        </a:xfrm>
        <a:prstGeom prst="blockArc">
          <a:avLst>
            <a:gd name="adj1" fmla="val 1800000"/>
            <a:gd name="adj2" fmla="val 9000000"/>
            <a:gd name="adj3" fmla="val 4639"/>
          </a:avLst>
        </a:prstGeom>
        <a:gradFill rotWithShape="0">
          <a:gsLst>
            <a:gs pos="0">
              <a:schemeClr val="accent4">
                <a:hueOff val="-431885"/>
                <a:satOff val="-331"/>
                <a:lumOff val="5687"/>
                <a:alphaOff val="0"/>
                <a:tint val="50000"/>
                <a:satMod val="300000"/>
              </a:schemeClr>
            </a:gs>
            <a:gs pos="35000">
              <a:schemeClr val="accent4">
                <a:hueOff val="-431885"/>
                <a:satOff val="-331"/>
                <a:lumOff val="5687"/>
                <a:alphaOff val="0"/>
                <a:tint val="37000"/>
                <a:satMod val="300000"/>
              </a:schemeClr>
            </a:gs>
            <a:gs pos="100000">
              <a:schemeClr val="accent4">
                <a:hueOff val="-431885"/>
                <a:satOff val="-331"/>
                <a:lumOff val="5687"/>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sp>
    <dsp:sp modelId="{692F1EC4-C714-4B35-8850-8D5B186DC94A}">
      <dsp:nvSpPr>
        <dsp:cNvPr id="0" name=""/>
        <dsp:cNvSpPr/>
      </dsp:nvSpPr>
      <dsp:spPr>
        <a:xfrm>
          <a:off x="1571095" y="553486"/>
          <a:ext cx="3689614" cy="3689614"/>
        </a:xfrm>
        <a:prstGeom prst="blockArc">
          <a:avLst>
            <a:gd name="adj1" fmla="val 16200000"/>
            <a:gd name="adj2" fmla="val 1800000"/>
            <a:gd name="adj3" fmla="val 4639"/>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sp>
    <dsp:sp modelId="{32B850A8-D16B-4664-BB4F-F759EB9D1BC1}">
      <dsp:nvSpPr>
        <dsp:cNvPr id="0" name=""/>
        <dsp:cNvSpPr/>
      </dsp:nvSpPr>
      <dsp:spPr>
        <a:xfrm>
          <a:off x="2499573" y="1458753"/>
          <a:ext cx="1832658" cy="1879080"/>
        </a:xfrm>
        <a:prstGeom prst="ellipse">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Font typeface="Wingdings" panose="05000000000000000000" pitchFamily="2" charset="2"/>
            <a:buNone/>
          </a:pPr>
          <a:r>
            <a:rPr lang="zh-CN" altLang="en-US" sz="2000" b="1" kern="1200" dirty="0">
              <a:solidFill>
                <a:srgbClr val="0070C0"/>
              </a:solidFill>
              <a:latin typeface="Times New Roman" panose="02020603050405020304" pitchFamily="18" charset="0"/>
              <a:cs typeface="Times New Roman" panose="02020603050405020304" pitchFamily="18" charset="0"/>
            </a:rPr>
            <a:t>影响风险态度的因素</a:t>
          </a:r>
          <a:endParaRPr lang="zh-CN" altLang="en-US" sz="2000" b="1" kern="1200" dirty="0">
            <a:solidFill>
              <a:srgbClr val="0070C0"/>
            </a:solidFill>
          </a:endParaRPr>
        </a:p>
      </dsp:txBody>
      <dsp:txXfrm>
        <a:off x="2767960" y="1733938"/>
        <a:ext cx="1295884" cy="1328710"/>
      </dsp:txXfrm>
    </dsp:sp>
    <dsp:sp modelId="{5B8BC5FA-954B-4B8E-9AE5-3AF4ADFE404A}">
      <dsp:nvSpPr>
        <dsp:cNvPr id="0" name=""/>
        <dsp:cNvSpPr/>
      </dsp:nvSpPr>
      <dsp:spPr>
        <a:xfrm>
          <a:off x="2821622" y="1994"/>
          <a:ext cx="1188560" cy="1188560"/>
        </a:xfrm>
        <a:prstGeom prst="ellipse">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latin typeface="Times New Roman" panose="02020603050405020304" pitchFamily="18" charset="0"/>
              <a:cs typeface="Times New Roman" panose="02020603050405020304" pitchFamily="18" charset="0"/>
            </a:rPr>
            <a:t>风险偏好</a:t>
          </a:r>
          <a:endParaRPr lang="zh-CN" altLang="en-US" sz="2000" b="1" kern="1200" dirty="0"/>
        </a:p>
      </dsp:txBody>
      <dsp:txXfrm>
        <a:off x="2995683" y="176055"/>
        <a:ext cx="840438" cy="840438"/>
      </dsp:txXfrm>
    </dsp:sp>
    <dsp:sp modelId="{84D123D4-366D-47B6-BEF7-1BFC06B0FA69}">
      <dsp:nvSpPr>
        <dsp:cNvPr id="0" name=""/>
        <dsp:cNvSpPr/>
      </dsp:nvSpPr>
      <dsp:spPr>
        <a:xfrm>
          <a:off x="4382216" y="2705022"/>
          <a:ext cx="1188560" cy="1188560"/>
        </a:xfrm>
        <a:prstGeom prst="ellipse">
          <a:avLst/>
        </a:prstGeom>
        <a:gradFill rotWithShape="0">
          <a:gsLst>
            <a:gs pos="0">
              <a:schemeClr val="accent4">
                <a:hueOff val="-431885"/>
                <a:satOff val="-331"/>
                <a:lumOff val="5687"/>
                <a:alphaOff val="0"/>
                <a:tint val="50000"/>
                <a:satMod val="300000"/>
              </a:schemeClr>
            </a:gs>
            <a:gs pos="35000">
              <a:schemeClr val="accent4">
                <a:hueOff val="-431885"/>
                <a:satOff val="-331"/>
                <a:lumOff val="5687"/>
                <a:alphaOff val="0"/>
                <a:tint val="37000"/>
                <a:satMod val="300000"/>
              </a:schemeClr>
            </a:gs>
            <a:gs pos="100000">
              <a:schemeClr val="accent4">
                <a:hueOff val="-431885"/>
                <a:satOff val="-331"/>
                <a:lumOff val="5687"/>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zh-CN" altLang="en-US" sz="2000" b="1" kern="1200"/>
            <a:t>风险临界值</a:t>
          </a:r>
          <a:endParaRPr lang="zh-CN" altLang="en-US" sz="2000" b="1" kern="1200" dirty="0"/>
        </a:p>
      </dsp:txBody>
      <dsp:txXfrm>
        <a:off x="4556277" y="2879083"/>
        <a:ext cx="840438" cy="840438"/>
      </dsp:txXfrm>
    </dsp:sp>
    <dsp:sp modelId="{46B71A38-71D2-4BF3-B0FD-507D54A7F239}">
      <dsp:nvSpPr>
        <dsp:cNvPr id="0" name=""/>
        <dsp:cNvSpPr/>
      </dsp:nvSpPr>
      <dsp:spPr>
        <a:xfrm>
          <a:off x="1261028" y="2705022"/>
          <a:ext cx="1188560" cy="1188560"/>
        </a:xfrm>
        <a:prstGeom prst="ellipse">
          <a:avLst/>
        </a:prstGeom>
        <a:gradFill rotWithShape="0">
          <a:gsLst>
            <a:gs pos="0">
              <a:schemeClr val="accent4">
                <a:hueOff val="-863770"/>
                <a:satOff val="-662"/>
                <a:lumOff val="11373"/>
                <a:alphaOff val="0"/>
                <a:tint val="50000"/>
                <a:satMod val="300000"/>
              </a:schemeClr>
            </a:gs>
            <a:gs pos="35000">
              <a:schemeClr val="accent4">
                <a:hueOff val="-863770"/>
                <a:satOff val="-662"/>
                <a:lumOff val="11373"/>
                <a:alphaOff val="0"/>
                <a:tint val="37000"/>
                <a:satMod val="300000"/>
              </a:schemeClr>
            </a:gs>
            <a:gs pos="100000">
              <a:schemeClr val="accent4">
                <a:hueOff val="-863770"/>
                <a:satOff val="-662"/>
                <a:lumOff val="11373"/>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t>风险承受力</a:t>
          </a:r>
        </a:p>
      </dsp:txBody>
      <dsp:txXfrm>
        <a:off x="1435089" y="2879083"/>
        <a:ext cx="840438" cy="84043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4590F1-0D79-4D87-B3F3-A9C3F000E61D}">
      <dsp:nvSpPr>
        <dsp:cNvPr id="0" name=""/>
        <dsp:cNvSpPr/>
      </dsp:nvSpPr>
      <dsp:spPr>
        <a:xfrm>
          <a:off x="2076" y="1123340"/>
          <a:ext cx="1805418" cy="1489092"/>
        </a:xfrm>
        <a:prstGeom prst="roundRect">
          <a:avLst>
            <a:gd name="adj" fmla="val 10000"/>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171450" lvl="1" indent="-171450" algn="l" defTabSz="800100">
            <a:lnSpc>
              <a:spcPct val="90000"/>
            </a:lnSpc>
            <a:spcBef>
              <a:spcPct val="0"/>
            </a:spcBef>
            <a:spcAft>
              <a:spcPct val="15000"/>
            </a:spcAft>
            <a:buChar char="•"/>
          </a:pPr>
          <a:r>
            <a:rPr lang="zh-CN" altLang="en-US" sz="1800" kern="1200" dirty="0"/>
            <a:t>定义如何实施风险管理活动</a:t>
          </a:r>
        </a:p>
      </dsp:txBody>
      <dsp:txXfrm>
        <a:off x="36344" y="1157608"/>
        <a:ext cx="1736882" cy="1101465"/>
      </dsp:txXfrm>
    </dsp:sp>
    <dsp:sp modelId="{8372B55E-5592-4747-ABB4-E0F6774E2C61}">
      <dsp:nvSpPr>
        <dsp:cNvPr id="0" name=""/>
        <dsp:cNvSpPr/>
      </dsp:nvSpPr>
      <dsp:spPr>
        <a:xfrm>
          <a:off x="994637" y="1398846"/>
          <a:ext cx="2107968" cy="2107968"/>
        </a:xfrm>
        <a:prstGeom prst="leftCircularArrow">
          <a:avLst>
            <a:gd name="adj1" fmla="val 3705"/>
            <a:gd name="adj2" fmla="val 461987"/>
            <a:gd name="adj3" fmla="val 2237497"/>
            <a:gd name="adj4" fmla="val 9024489"/>
            <a:gd name="adj5" fmla="val 4323"/>
          </a:avLst>
        </a:prstGeom>
        <a:solidFill>
          <a:schemeClr val="accent5">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sp>
    <dsp:sp modelId="{AB2A94DC-E0E5-45E0-9D15-7E9BE71AE1B3}">
      <dsp:nvSpPr>
        <dsp:cNvPr id="0" name=""/>
        <dsp:cNvSpPr/>
      </dsp:nvSpPr>
      <dsp:spPr>
        <a:xfrm>
          <a:off x="403280" y="2293342"/>
          <a:ext cx="1604816" cy="638182"/>
        </a:xfrm>
        <a:prstGeom prst="roundRect">
          <a:avLst>
            <a:gd name="adj" fmla="val 10000"/>
          </a:avLst>
        </a:prstGeom>
        <a:solidFill>
          <a:schemeClr val="accent5">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3340" tIns="35560" rIns="53340" bIns="35560" numCol="1" spcCol="1270" anchor="ctr" anchorCtr="0">
          <a:noAutofit/>
        </a:bodyPr>
        <a:lstStyle/>
        <a:p>
          <a:pPr marL="0" lvl="0" indent="0" algn="ctr" defTabSz="1244600">
            <a:lnSpc>
              <a:spcPct val="90000"/>
            </a:lnSpc>
            <a:spcBef>
              <a:spcPct val="0"/>
            </a:spcBef>
            <a:spcAft>
              <a:spcPct val="35000"/>
            </a:spcAft>
            <a:buNone/>
          </a:pPr>
          <a:r>
            <a:rPr lang="zh-CN" altLang="en-US" sz="2800" kern="1200" dirty="0"/>
            <a:t>规划</a:t>
          </a:r>
        </a:p>
      </dsp:txBody>
      <dsp:txXfrm>
        <a:off x="421972" y="2312034"/>
        <a:ext cx="1567432" cy="600798"/>
      </dsp:txXfrm>
    </dsp:sp>
    <dsp:sp modelId="{23BEC574-23F3-423D-A303-99609D0EB31C}">
      <dsp:nvSpPr>
        <dsp:cNvPr id="0" name=""/>
        <dsp:cNvSpPr/>
      </dsp:nvSpPr>
      <dsp:spPr>
        <a:xfrm>
          <a:off x="2380018" y="1123340"/>
          <a:ext cx="1805418" cy="1489092"/>
        </a:xfrm>
        <a:prstGeom prst="roundRect">
          <a:avLst>
            <a:gd name="adj" fmla="val 10000"/>
          </a:avLst>
        </a:prstGeom>
        <a:solidFill>
          <a:schemeClr val="lt1">
            <a:alpha val="90000"/>
            <a:hueOff val="0"/>
            <a:satOff val="0"/>
            <a:lumOff val="0"/>
            <a:alphaOff val="0"/>
          </a:schemeClr>
        </a:solidFill>
        <a:ln w="25400" cap="flat" cmpd="sng" algn="ctr">
          <a:solidFill>
            <a:schemeClr val="accent5">
              <a:hueOff val="296317"/>
              <a:satOff val="-4256"/>
              <a:lumOff val="346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171450" lvl="1" indent="-171450" algn="l" defTabSz="800100">
            <a:lnSpc>
              <a:spcPct val="90000"/>
            </a:lnSpc>
            <a:spcBef>
              <a:spcPct val="0"/>
            </a:spcBef>
            <a:spcAft>
              <a:spcPct val="15000"/>
            </a:spcAft>
            <a:buChar char="•"/>
          </a:pPr>
          <a:r>
            <a:rPr lang="zh-CN" altLang="en-US" sz="1800" b="0" kern="1200" dirty="0">
              <a:latin typeface="微软雅黑" panose="020B0503020204020204" pitchFamily="34" charset="-122"/>
              <a:ea typeface="微软雅黑" panose="020B0503020204020204" pitchFamily="34" charset="-122"/>
              <a:cs typeface="Times New Roman" panose="02020603050405020304" pitchFamily="18" charset="0"/>
            </a:rPr>
            <a:t>潜在和未曾预料的问题</a:t>
          </a:r>
          <a:endParaRPr lang="zh-CN" altLang="en-US" sz="1800" b="0" kern="1200" dirty="0">
            <a:latin typeface="微软雅黑" panose="020B0503020204020204" pitchFamily="34" charset="-122"/>
            <a:ea typeface="微软雅黑" panose="020B0503020204020204" pitchFamily="34" charset="-122"/>
          </a:endParaRPr>
        </a:p>
      </dsp:txBody>
      <dsp:txXfrm>
        <a:off x="2414286" y="1476699"/>
        <a:ext cx="1736882" cy="1101465"/>
      </dsp:txXfrm>
    </dsp:sp>
    <dsp:sp modelId="{C075461B-26D0-49E2-B553-2505BFD97698}">
      <dsp:nvSpPr>
        <dsp:cNvPr id="0" name=""/>
        <dsp:cNvSpPr/>
      </dsp:nvSpPr>
      <dsp:spPr>
        <a:xfrm>
          <a:off x="3357533" y="170572"/>
          <a:ext cx="2338661" cy="2338661"/>
        </a:xfrm>
        <a:prstGeom prst="circularArrow">
          <a:avLst>
            <a:gd name="adj1" fmla="val 3340"/>
            <a:gd name="adj2" fmla="val 412798"/>
            <a:gd name="adj3" fmla="val 19411692"/>
            <a:gd name="adj4" fmla="val 12575511"/>
            <a:gd name="adj5" fmla="val 3896"/>
          </a:avLst>
        </a:prstGeom>
        <a:solidFill>
          <a:schemeClr val="accent5">
            <a:hueOff val="444475"/>
            <a:satOff val="-6384"/>
            <a:lumOff val="5196"/>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sp>
    <dsp:sp modelId="{A04FD893-0A0A-4E1A-A3F4-00B2333EF619}">
      <dsp:nvSpPr>
        <dsp:cNvPr id="0" name=""/>
        <dsp:cNvSpPr/>
      </dsp:nvSpPr>
      <dsp:spPr>
        <a:xfrm>
          <a:off x="2781222" y="804249"/>
          <a:ext cx="1604816" cy="638182"/>
        </a:xfrm>
        <a:prstGeom prst="roundRect">
          <a:avLst>
            <a:gd name="adj" fmla="val 10000"/>
          </a:avLst>
        </a:prstGeom>
        <a:solidFill>
          <a:schemeClr val="accent5">
            <a:hueOff val="296317"/>
            <a:satOff val="-4256"/>
            <a:lumOff val="3464"/>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3340" tIns="35560" rIns="53340" bIns="35560" numCol="1" spcCol="1270" anchor="ctr" anchorCtr="0">
          <a:noAutofit/>
        </a:bodyPr>
        <a:lstStyle/>
        <a:p>
          <a:pPr marL="0" lvl="0" indent="0" algn="ctr" defTabSz="1244600">
            <a:lnSpc>
              <a:spcPct val="90000"/>
            </a:lnSpc>
            <a:spcBef>
              <a:spcPct val="0"/>
            </a:spcBef>
            <a:spcAft>
              <a:spcPct val="35000"/>
            </a:spcAft>
            <a:buNone/>
          </a:pPr>
          <a:r>
            <a:rPr lang="zh-CN" altLang="en-US" sz="2800" b="1" kern="1200" dirty="0">
              <a:latin typeface="Times New Roman" panose="02020603050405020304" pitchFamily="18" charset="0"/>
              <a:ea typeface="楷体" panose="02010609060101010101" pitchFamily="49" charset="-122"/>
              <a:cs typeface="Times New Roman" panose="02020603050405020304" pitchFamily="18" charset="0"/>
            </a:rPr>
            <a:t>识别</a:t>
          </a:r>
          <a:endParaRPr lang="zh-CN" altLang="en-US" sz="2800" kern="1200" dirty="0"/>
        </a:p>
      </dsp:txBody>
      <dsp:txXfrm>
        <a:off x="2799914" y="822941"/>
        <a:ext cx="1567432" cy="600798"/>
      </dsp:txXfrm>
    </dsp:sp>
    <dsp:sp modelId="{0DDBFFC1-1B1C-4723-8DC4-56C6B3309772}">
      <dsp:nvSpPr>
        <dsp:cNvPr id="0" name=""/>
        <dsp:cNvSpPr/>
      </dsp:nvSpPr>
      <dsp:spPr>
        <a:xfrm>
          <a:off x="4757960" y="1123340"/>
          <a:ext cx="1805418" cy="1489092"/>
        </a:xfrm>
        <a:prstGeom prst="roundRect">
          <a:avLst>
            <a:gd name="adj" fmla="val 10000"/>
          </a:avLst>
        </a:prstGeom>
        <a:solidFill>
          <a:schemeClr val="lt1">
            <a:alpha val="90000"/>
            <a:hueOff val="0"/>
            <a:satOff val="0"/>
            <a:lumOff val="0"/>
            <a:alphaOff val="0"/>
          </a:schemeClr>
        </a:solidFill>
        <a:ln w="25400" cap="flat" cmpd="sng" algn="ctr">
          <a:solidFill>
            <a:schemeClr val="accent5">
              <a:hueOff val="592634"/>
              <a:satOff val="-8513"/>
              <a:lumOff val="692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171450" lvl="1" indent="-171450" algn="l" defTabSz="800100">
            <a:lnSpc>
              <a:spcPct val="90000"/>
            </a:lnSpc>
            <a:spcBef>
              <a:spcPct val="0"/>
            </a:spcBef>
            <a:spcAft>
              <a:spcPct val="15000"/>
            </a:spcAft>
            <a:buChar char="•"/>
          </a:pPr>
          <a:r>
            <a:rPr lang="zh-CN" altLang="en-US" sz="1800" kern="1200" dirty="0"/>
            <a:t>对已识别风险进行分析</a:t>
          </a:r>
          <a:r>
            <a:rPr lang="en-US" altLang="zh-CN" sz="1800" kern="1200" dirty="0"/>
            <a:t>/</a:t>
          </a:r>
          <a:r>
            <a:rPr lang="zh-CN" altLang="en-US" sz="1800" kern="1200" dirty="0"/>
            <a:t>分类</a:t>
          </a:r>
          <a:r>
            <a:rPr lang="en-US" altLang="zh-CN" sz="1800" kern="1200" dirty="0"/>
            <a:t>/</a:t>
          </a:r>
          <a:r>
            <a:rPr lang="zh-CN" altLang="en-US" sz="1800" kern="1200" dirty="0"/>
            <a:t>排序</a:t>
          </a:r>
        </a:p>
      </dsp:txBody>
      <dsp:txXfrm>
        <a:off x="4792228" y="1157608"/>
        <a:ext cx="1736882" cy="1101465"/>
      </dsp:txXfrm>
    </dsp:sp>
    <dsp:sp modelId="{092FD202-23B7-4F64-9A66-6F8D3E658B8C}">
      <dsp:nvSpPr>
        <dsp:cNvPr id="0" name=""/>
        <dsp:cNvSpPr/>
      </dsp:nvSpPr>
      <dsp:spPr>
        <a:xfrm>
          <a:off x="5750521" y="1398846"/>
          <a:ext cx="2107968" cy="2107968"/>
        </a:xfrm>
        <a:prstGeom prst="leftCircularArrow">
          <a:avLst>
            <a:gd name="adj1" fmla="val 3705"/>
            <a:gd name="adj2" fmla="val 461987"/>
            <a:gd name="adj3" fmla="val 2237497"/>
            <a:gd name="adj4" fmla="val 9024489"/>
            <a:gd name="adj5" fmla="val 4323"/>
          </a:avLst>
        </a:prstGeom>
        <a:solidFill>
          <a:schemeClr val="accent5">
            <a:hueOff val="888951"/>
            <a:satOff val="-12769"/>
            <a:lumOff val="10392"/>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sp>
    <dsp:sp modelId="{2F65812E-25FB-4B30-A8E1-D66C14F9F1EF}">
      <dsp:nvSpPr>
        <dsp:cNvPr id="0" name=""/>
        <dsp:cNvSpPr/>
      </dsp:nvSpPr>
      <dsp:spPr>
        <a:xfrm>
          <a:off x="5159164" y="2293342"/>
          <a:ext cx="1604816" cy="638182"/>
        </a:xfrm>
        <a:prstGeom prst="roundRect">
          <a:avLst>
            <a:gd name="adj" fmla="val 10000"/>
          </a:avLst>
        </a:prstGeom>
        <a:solidFill>
          <a:schemeClr val="accent5">
            <a:hueOff val="592634"/>
            <a:satOff val="-8513"/>
            <a:lumOff val="6928"/>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3340" tIns="35560" rIns="53340" bIns="35560" numCol="1" spcCol="1270" anchor="ctr" anchorCtr="0">
          <a:noAutofit/>
        </a:bodyPr>
        <a:lstStyle/>
        <a:p>
          <a:pPr marL="0" lvl="0" indent="0" algn="ctr" defTabSz="1244600">
            <a:lnSpc>
              <a:spcPct val="90000"/>
            </a:lnSpc>
            <a:spcBef>
              <a:spcPct val="0"/>
            </a:spcBef>
            <a:spcAft>
              <a:spcPct val="35000"/>
            </a:spcAft>
            <a:buNone/>
          </a:pPr>
          <a:r>
            <a:rPr lang="zh-CN" altLang="en-US" sz="2800" b="1" kern="1200" dirty="0">
              <a:latin typeface="Times New Roman" panose="02020603050405020304" pitchFamily="18" charset="0"/>
              <a:ea typeface="楷体" panose="02010609060101010101" pitchFamily="49" charset="-122"/>
              <a:cs typeface="Times New Roman" panose="02020603050405020304" pitchFamily="18" charset="0"/>
            </a:rPr>
            <a:t>管理</a:t>
          </a:r>
          <a:endParaRPr lang="zh-CN" altLang="en-US" sz="3200" kern="1200" dirty="0"/>
        </a:p>
      </dsp:txBody>
      <dsp:txXfrm>
        <a:off x="5177856" y="2312034"/>
        <a:ext cx="1567432" cy="600798"/>
      </dsp:txXfrm>
    </dsp:sp>
    <dsp:sp modelId="{584C8C5B-3E0B-4D0B-8B2F-455C55CEEB62}">
      <dsp:nvSpPr>
        <dsp:cNvPr id="0" name=""/>
        <dsp:cNvSpPr/>
      </dsp:nvSpPr>
      <dsp:spPr>
        <a:xfrm>
          <a:off x="7135902" y="1123340"/>
          <a:ext cx="1805418" cy="1489092"/>
        </a:xfrm>
        <a:prstGeom prst="roundRect">
          <a:avLst>
            <a:gd name="adj" fmla="val 10000"/>
          </a:avLst>
        </a:prstGeom>
        <a:solidFill>
          <a:schemeClr val="lt1">
            <a:alpha val="90000"/>
            <a:hueOff val="0"/>
            <a:satOff val="0"/>
            <a:lumOff val="0"/>
            <a:alphaOff val="0"/>
          </a:schemeClr>
        </a:solidFill>
        <a:ln w="25400" cap="flat" cmpd="sng" algn="ctr">
          <a:solidFill>
            <a:schemeClr val="accent5">
              <a:hueOff val="888951"/>
              <a:satOff val="-12769"/>
              <a:lumOff val="1039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171450" lvl="1" indent="-171450" algn="l" defTabSz="800100">
            <a:lnSpc>
              <a:spcPct val="90000"/>
            </a:lnSpc>
            <a:spcBef>
              <a:spcPct val="0"/>
            </a:spcBef>
            <a:spcAft>
              <a:spcPct val="15000"/>
            </a:spcAft>
            <a:buChar char="•"/>
          </a:pPr>
          <a:r>
            <a:rPr lang="zh-CN" altLang="en-US" sz="1800" b="0" kern="1200" dirty="0">
              <a:latin typeface="+mn-ea"/>
              <a:ea typeface="+mn-ea"/>
              <a:cs typeface="Times New Roman" panose="02020603050405020304" pitchFamily="18" charset="0"/>
            </a:rPr>
            <a:t>提高项目成功的可能性</a:t>
          </a:r>
          <a:endParaRPr lang="zh-CN" altLang="en-US" sz="1800" b="0" kern="1200" dirty="0">
            <a:latin typeface="+mn-ea"/>
            <a:ea typeface="+mn-ea"/>
          </a:endParaRPr>
        </a:p>
      </dsp:txBody>
      <dsp:txXfrm>
        <a:off x="7170170" y="1476699"/>
        <a:ext cx="1736882" cy="1101465"/>
      </dsp:txXfrm>
    </dsp:sp>
    <dsp:sp modelId="{8B74602F-B580-434F-BCA7-8017003DC2EB}">
      <dsp:nvSpPr>
        <dsp:cNvPr id="0" name=""/>
        <dsp:cNvSpPr/>
      </dsp:nvSpPr>
      <dsp:spPr>
        <a:xfrm>
          <a:off x="7537106" y="804249"/>
          <a:ext cx="1604816" cy="638182"/>
        </a:xfrm>
        <a:prstGeom prst="roundRect">
          <a:avLst>
            <a:gd name="adj" fmla="val 10000"/>
          </a:avLst>
        </a:prstGeom>
        <a:solidFill>
          <a:schemeClr val="accent5">
            <a:hueOff val="888951"/>
            <a:satOff val="-12769"/>
            <a:lumOff val="10392"/>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3340" tIns="35560" rIns="53340" bIns="35560" numCol="1" spcCol="1270" anchor="ctr" anchorCtr="0">
          <a:noAutofit/>
        </a:bodyPr>
        <a:lstStyle/>
        <a:p>
          <a:pPr marL="0" lvl="0" indent="0" algn="ctr" defTabSz="1244600">
            <a:lnSpc>
              <a:spcPct val="90000"/>
            </a:lnSpc>
            <a:spcBef>
              <a:spcPct val="0"/>
            </a:spcBef>
            <a:spcAft>
              <a:spcPct val="35000"/>
            </a:spcAft>
            <a:buNone/>
          </a:pPr>
          <a:r>
            <a:rPr lang="zh-CN" altLang="en-US" sz="2800" b="1" kern="1200">
              <a:latin typeface="Times New Roman" panose="02020603050405020304" pitchFamily="18" charset="0"/>
              <a:ea typeface="楷体" panose="02010609060101010101" pitchFamily="49" charset="-122"/>
              <a:cs typeface="Times New Roman" panose="02020603050405020304" pitchFamily="18" charset="0"/>
            </a:rPr>
            <a:t>应对</a:t>
          </a:r>
          <a:endParaRPr lang="zh-CN" altLang="en-US" sz="2800" kern="1200" dirty="0"/>
        </a:p>
      </dsp:txBody>
      <dsp:txXfrm>
        <a:off x="7555798" y="822941"/>
        <a:ext cx="1567432" cy="60079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3B8171-9457-4786-B408-FD7D01E59A61}">
      <dsp:nvSpPr>
        <dsp:cNvPr id="0" name=""/>
        <dsp:cNvSpPr/>
      </dsp:nvSpPr>
      <dsp:spPr>
        <a:xfrm>
          <a:off x="314662" y="0"/>
          <a:ext cx="6073457" cy="3795911"/>
        </a:xfrm>
        <a:prstGeom prst="swooshArrow">
          <a:avLst>
            <a:gd name="adj1" fmla="val 25000"/>
            <a:gd name="adj2" fmla="val 25000"/>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136D1D3-FC31-4FB3-BF7B-0FD880FF098C}">
      <dsp:nvSpPr>
        <dsp:cNvPr id="0" name=""/>
        <dsp:cNvSpPr/>
      </dsp:nvSpPr>
      <dsp:spPr>
        <a:xfrm>
          <a:off x="912897" y="2822639"/>
          <a:ext cx="139689" cy="139689"/>
        </a:xfrm>
        <a:prstGeom prst="ellipse">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6C485A9-8802-4089-90FC-03F63B7F0E66}">
      <dsp:nvSpPr>
        <dsp:cNvPr id="0" name=""/>
        <dsp:cNvSpPr/>
      </dsp:nvSpPr>
      <dsp:spPr>
        <a:xfrm>
          <a:off x="970591" y="2892484"/>
          <a:ext cx="1062863" cy="9034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019" tIns="0" rIns="0" bIns="0" numCol="1" spcCol="1270" anchor="t" anchorCtr="0">
          <a:noAutofit/>
        </a:bodyPr>
        <a:lstStyle/>
        <a:p>
          <a:pPr marL="0" lvl="0" indent="0" algn="l" defTabSz="800100">
            <a:lnSpc>
              <a:spcPct val="90000"/>
            </a:lnSpc>
            <a:spcBef>
              <a:spcPct val="0"/>
            </a:spcBef>
            <a:spcAft>
              <a:spcPct val="35000"/>
            </a:spcAft>
            <a:buNone/>
          </a:pPr>
          <a:r>
            <a:rPr lang="zh-CN" altLang="en-US" sz="1800" b="1" i="0" kern="1200" dirty="0"/>
            <a:t>提高机会</a:t>
          </a:r>
          <a:r>
            <a:rPr lang="zh-CN" altLang="en-US" sz="1800" b="0" i="0" kern="1200" dirty="0"/>
            <a:t>的概率和</a:t>
          </a:r>
          <a:r>
            <a:rPr lang="en-US" altLang="zh-CN" sz="1800" b="0" i="0" kern="1200" dirty="0"/>
            <a:t>(</a:t>
          </a:r>
          <a:r>
            <a:rPr lang="zh-CN" altLang="en-US" sz="1800" b="0" i="0" kern="1200" dirty="0"/>
            <a:t>或</a:t>
          </a:r>
          <a:r>
            <a:rPr lang="en-US" altLang="zh-CN" sz="1800" b="0" i="0" kern="1200" dirty="0"/>
            <a:t>)</a:t>
          </a:r>
          <a:r>
            <a:rPr lang="zh-CN" altLang="en-US" sz="1800" b="0" i="0" kern="1200" dirty="0"/>
            <a:t>影响</a:t>
          </a:r>
          <a:endParaRPr lang="zh-CN" altLang="en-US" sz="1800" kern="1200" dirty="0"/>
        </a:p>
      </dsp:txBody>
      <dsp:txXfrm>
        <a:off x="970591" y="2892484"/>
        <a:ext cx="1062863" cy="903426"/>
      </dsp:txXfrm>
    </dsp:sp>
    <dsp:sp modelId="{9AF90325-6483-4227-89A9-21C395202796}">
      <dsp:nvSpPr>
        <dsp:cNvPr id="0" name=""/>
        <dsp:cNvSpPr/>
      </dsp:nvSpPr>
      <dsp:spPr>
        <a:xfrm>
          <a:off x="1899834" y="1939710"/>
          <a:ext cx="242938" cy="242938"/>
        </a:xfrm>
        <a:prstGeom prst="ellipse">
          <a:avLst/>
        </a:prstGeom>
        <a:solidFill>
          <a:schemeClr val="accent4">
            <a:hueOff val="-287923"/>
            <a:satOff val="-221"/>
            <a:lumOff val="379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1EB431-5977-4AD2-9C0F-48F4DDFB1B19}">
      <dsp:nvSpPr>
        <dsp:cNvPr id="0" name=""/>
        <dsp:cNvSpPr/>
      </dsp:nvSpPr>
      <dsp:spPr>
        <a:xfrm>
          <a:off x="2110685" y="2061179"/>
          <a:ext cx="1096662" cy="17347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728" tIns="0" rIns="0" bIns="0" numCol="1" spcCol="1270" anchor="t" anchorCtr="0">
          <a:noAutofit/>
        </a:bodyPr>
        <a:lstStyle/>
        <a:p>
          <a:pPr marL="0" lvl="0" indent="0" algn="l" defTabSz="800100">
            <a:lnSpc>
              <a:spcPct val="90000"/>
            </a:lnSpc>
            <a:spcBef>
              <a:spcPct val="0"/>
            </a:spcBef>
            <a:spcAft>
              <a:spcPct val="35000"/>
            </a:spcAft>
            <a:buNone/>
          </a:pPr>
          <a:r>
            <a:rPr lang="zh-CN" altLang="en-US" sz="1800" b="1" i="0" kern="1200" dirty="0"/>
            <a:t>降低威胁</a:t>
          </a:r>
          <a:r>
            <a:rPr lang="zh-CN" altLang="en-US" sz="1800" b="0" i="0" kern="1200" dirty="0"/>
            <a:t>的概率和</a:t>
          </a:r>
          <a:r>
            <a:rPr lang="en-US" altLang="zh-CN" sz="1800" b="0" i="0" kern="1200" dirty="0"/>
            <a:t>(</a:t>
          </a:r>
          <a:r>
            <a:rPr lang="zh-CN" altLang="en-US" sz="1800" b="0" i="0" kern="1200" dirty="0"/>
            <a:t>或</a:t>
          </a:r>
          <a:r>
            <a:rPr lang="en-US" altLang="zh-CN" sz="1800" b="0" i="0" kern="1200" dirty="0"/>
            <a:t>)</a:t>
          </a:r>
          <a:r>
            <a:rPr lang="zh-CN" altLang="en-US" sz="1800" b="0" i="0" kern="1200" dirty="0"/>
            <a:t>影响</a:t>
          </a:r>
          <a:endParaRPr lang="zh-CN" altLang="en-US" sz="1800" kern="1200" dirty="0"/>
        </a:p>
      </dsp:txBody>
      <dsp:txXfrm>
        <a:off x="2110685" y="2061179"/>
        <a:ext cx="1096662" cy="1734731"/>
      </dsp:txXfrm>
    </dsp:sp>
    <dsp:sp modelId="{7D517917-8CC1-4C3E-A45B-5CEAC06A1C24}">
      <dsp:nvSpPr>
        <dsp:cNvPr id="0" name=""/>
        <dsp:cNvSpPr/>
      </dsp:nvSpPr>
      <dsp:spPr>
        <a:xfrm>
          <a:off x="3160077" y="1289091"/>
          <a:ext cx="321893" cy="321893"/>
        </a:xfrm>
        <a:prstGeom prst="ellipse">
          <a:avLst/>
        </a:prstGeom>
        <a:solidFill>
          <a:schemeClr val="accent4">
            <a:hueOff val="-575847"/>
            <a:satOff val="-441"/>
            <a:lumOff val="758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3F04313-9BCF-4550-A7AC-B1D8357C1684}">
      <dsp:nvSpPr>
        <dsp:cNvPr id="0" name=""/>
        <dsp:cNvSpPr/>
      </dsp:nvSpPr>
      <dsp:spPr>
        <a:xfrm>
          <a:off x="3321023" y="1450038"/>
          <a:ext cx="1275426" cy="23458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565" tIns="0" rIns="0" bIns="0" numCol="1" spcCol="1270" anchor="t" anchorCtr="0">
          <a:noAutofit/>
        </a:bodyPr>
        <a:lstStyle/>
        <a:p>
          <a:pPr marL="0" lvl="0" indent="0" algn="l" defTabSz="800100">
            <a:lnSpc>
              <a:spcPct val="90000"/>
            </a:lnSpc>
            <a:spcBef>
              <a:spcPct val="0"/>
            </a:spcBef>
            <a:spcAft>
              <a:spcPct val="35000"/>
            </a:spcAft>
            <a:buNone/>
          </a:pPr>
          <a:r>
            <a:rPr lang="zh-CN" altLang="en-US" sz="1800" b="0" i="0" kern="1200" dirty="0"/>
            <a:t>把</a:t>
          </a:r>
          <a:r>
            <a:rPr lang="zh-CN" altLang="en-US" sz="1800" b="1" i="0" u="sng" kern="1200" dirty="0"/>
            <a:t>风险敞口</a:t>
          </a:r>
          <a:r>
            <a:rPr lang="zh-CN" altLang="en-US" sz="1800" b="0" i="0" kern="1200" dirty="0"/>
            <a:t>保持在可接受的范围之内</a:t>
          </a:r>
        </a:p>
      </dsp:txBody>
      <dsp:txXfrm>
        <a:off x="3321023" y="1450038"/>
        <a:ext cx="1275426" cy="2345872"/>
      </dsp:txXfrm>
    </dsp:sp>
    <dsp:sp modelId="{268221F9-54C1-48BC-841E-05F811667A22}">
      <dsp:nvSpPr>
        <dsp:cNvPr id="0" name=""/>
        <dsp:cNvSpPr/>
      </dsp:nvSpPr>
      <dsp:spPr>
        <a:xfrm>
          <a:off x="4532678" y="858635"/>
          <a:ext cx="431215" cy="431215"/>
        </a:xfrm>
        <a:prstGeom prst="ellipse">
          <a:avLst/>
        </a:prstGeom>
        <a:solidFill>
          <a:schemeClr val="accent4">
            <a:hueOff val="-863770"/>
            <a:satOff val="-662"/>
            <a:lumOff val="1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514AD14-6FA3-4EC4-90A3-69243A3B366B}">
      <dsp:nvSpPr>
        <dsp:cNvPr id="0" name=""/>
        <dsp:cNvSpPr/>
      </dsp:nvSpPr>
      <dsp:spPr>
        <a:xfrm>
          <a:off x="4748286" y="1074242"/>
          <a:ext cx="1275426" cy="27216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492" tIns="0" rIns="0" bIns="0" numCol="1" spcCol="1270" anchor="t" anchorCtr="0">
          <a:noAutofit/>
        </a:bodyPr>
        <a:lstStyle/>
        <a:p>
          <a:pPr marL="0" lvl="0" indent="0" algn="l" defTabSz="800100">
            <a:lnSpc>
              <a:spcPct val="90000"/>
            </a:lnSpc>
            <a:spcBef>
              <a:spcPct val="0"/>
            </a:spcBef>
            <a:spcAft>
              <a:spcPct val="35000"/>
            </a:spcAft>
            <a:buNone/>
          </a:pPr>
          <a:r>
            <a:rPr lang="zh-CN" altLang="en-US" sz="1800" b="1" i="0" kern="1200" dirty="0"/>
            <a:t>提高</a:t>
          </a:r>
          <a:r>
            <a:rPr lang="zh-CN" altLang="en-US" sz="1800" b="0" i="0" kern="1200" dirty="0"/>
            <a:t>达成项目目标的可能性</a:t>
          </a:r>
        </a:p>
      </dsp:txBody>
      <dsp:txXfrm>
        <a:off x="4748286" y="1074242"/>
        <a:ext cx="1275426" cy="272166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5F204F-A86C-4208-8A1B-D913738BA1E4}">
      <dsp:nvSpPr>
        <dsp:cNvPr id="0" name=""/>
        <dsp:cNvSpPr/>
      </dsp:nvSpPr>
      <dsp:spPr>
        <a:xfrm>
          <a:off x="154182" y="-149096"/>
          <a:ext cx="5775795" cy="2608510"/>
        </a:xfrm>
        <a:prstGeom prst="leftRightRibbon">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BF23ABF-8B8F-45FA-B06E-DAAF0FB44B5E}">
      <dsp:nvSpPr>
        <dsp:cNvPr id="0" name=""/>
        <dsp:cNvSpPr/>
      </dsp:nvSpPr>
      <dsp:spPr>
        <a:xfrm>
          <a:off x="934896" y="404305"/>
          <a:ext cx="1906012" cy="1132055"/>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88900" rIns="0" bIns="95250" numCol="1" spcCol="1270" anchor="ctr" anchorCtr="0">
          <a:noAutofit/>
        </a:bodyPr>
        <a:lstStyle/>
        <a:p>
          <a:pPr marL="0" lvl="0" indent="0" algn="ctr" defTabSz="1111250">
            <a:lnSpc>
              <a:spcPct val="90000"/>
            </a:lnSpc>
            <a:spcBef>
              <a:spcPct val="0"/>
            </a:spcBef>
            <a:spcAft>
              <a:spcPct val="35000"/>
            </a:spcAft>
            <a:buNone/>
          </a:pPr>
          <a:r>
            <a:rPr lang="zh-CN" altLang="en-US" sz="2500" b="1" kern="1200">
              <a:latin typeface="Times New Roman" panose="02020603050405020304" pitchFamily="18" charset="0"/>
              <a:cs typeface="Times New Roman" panose="02020603050405020304" pitchFamily="18" charset="0"/>
            </a:rPr>
            <a:t>小型软件项目</a:t>
          </a:r>
          <a:endParaRPr lang="zh-CN" altLang="en-US" sz="2500" kern="1200" dirty="0"/>
        </a:p>
      </dsp:txBody>
      <dsp:txXfrm>
        <a:off x="934896" y="404305"/>
        <a:ext cx="1906012" cy="1132055"/>
      </dsp:txXfrm>
    </dsp:sp>
    <dsp:sp modelId="{BBA1AC4A-6A16-486E-B8F2-B0A01BF073C3}">
      <dsp:nvSpPr>
        <dsp:cNvPr id="0" name=""/>
        <dsp:cNvSpPr/>
      </dsp:nvSpPr>
      <dsp:spPr>
        <a:xfrm>
          <a:off x="3129699" y="773956"/>
          <a:ext cx="2252560" cy="1132055"/>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88900" rIns="0" bIns="95250" numCol="1" spcCol="1270" anchor="ctr" anchorCtr="0">
          <a:noAutofit/>
        </a:bodyPr>
        <a:lstStyle/>
        <a:p>
          <a:pPr marL="0" lvl="0" indent="0" algn="ctr" defTabSz="1111250">
            <a:lnSpc>
              <a:spcPct val="90000"/>
            </a:lnSpc>
            <a:spcBef>
              <a:spcPct val="0"/>
            </a:spcBef>
            <a:spcAft>
              <a:spcPct val="35000"/>
            </a:spcAft>
            <a:buNone/>
          </a:pPr>
          <a:r>
            <a:rPr lang="zh-CN" altLang="en-US" sz="2500" b="1" kern="1200"/>
            <a:t>大型</a:t>
          </a:r>
          <a:r>
            <a:rPr lang="zh-CN" altLang="en-US" sz="2500" b="1" kern="1200">
              <a:latin typeface="Times New Roman" panose="02020603050405020304" pitchFamily="18" charset="0"/>
              <a:cs typeface="Times New Roman" panose="02020603050405020304" pitchFamily="18" charset="0"/>
            </a:rPr>
            <a:t>软件项目</a:t>
          </a:r>
          <a:endParaRPr lang="zh-CN" altLang="en-US" sz="2500" b="1" kern="1200" dirty="0"/>
        </a:p>
      </dsp:txBody>
      <dsp:txXfrm>
        <a:off x="3129699" y="773956"/>
        <a:ext cx="2252560" cy="1132055"/>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457EA7-CB6D-4C42-8647-0B2810702F3E}">
      <dsp:nvSpPr>
        <dsp:cNvPr id="0" name=""/>
        <dsp:cNvSpPr/>
      </dsp:nvSpPr>
      <dsp:spPr>
        <a:xfrm>
          <a:off x="6921" y="0"/>
          <a:ext cx="2564750" cy="2057097"/>
        </a:xfrm>
        <a:prstGeom prst="roundRect">
          <a:avLst>
            <a:gd name="adj" fmla="val 10000"/>
          </a:avLst>
        </a:prstGeom>
        <a:solidFill>
          <a:schemeClr val="accent3">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solidFill>
                <a:srgbClr val="FFFF00"/>
              </a:solidFill>
            </a:rPr>
            <a:t>输入</a:t>
          </a:r>
          <a:endParaRPr lang="en-US" altLang="zh-CN" sz="1800" b="1" kern="1200" dirty="0">
            <a:solidFill>
              <a:srgbClr val="FFFF00"/>
            </a:solidFill>
          </a:endParaRPr>
        </a:p>
        <a:p>
          <a:pPr marL="0" lvl="0" indent="0" algn="l" defTabSz="800100">
            <a:lnSpc>
              <a:spcPct val="90000"/>
            </a:lnSpc>
            <a:spcBef>
              <a:spcPct val="0"/>
            </a:spcBef>
            <a:spcAft>
              <a:spcPct val="35000"/>
            </a:spcAft>
            <a:buNone/>
          </a:pPr>
          <a:r>
            <a:rPr lang="en-US" altLang="zh-CN" sz="1800" kern="1200" dirty="0"/>
            <a:t>1</a:t>
          </a:r>
          <a:r>
            <a:rPr lang="zh-CN" altLang="en-US" sz="1800" kern="1200" dirty="0"/>
            <a:t>、项目章程</a:t>
          </a:r>
          <a:endParaRPr lang="en-US" altLang="zh-CN" sz="1800" kern="1200" dirty="0"/>
        </a:p>
        <a:p>
          <a:pPr marL="0" lvl="0" indent="0" algn="l" defTabSz="800100">
            <a:lnSpc>
              <a:spcPct val="90000"/>
            </a:lnSpc>
            <a:spcBef>
              <a:spcPct val="0"/>
            </a:spcBef>
            <a:spcAft>
              <a:spcPct val="35000"/>
            </a:spcAft>
            <a:buNone/>
          </a:pPr>
          <a:r>
            <a:rPr lang="en-US" altLang="zh-CN" sz="1800" kern="1200" dirty="0"/>
            <a:t>2</a:t>
          </a:r>
          <a:r>
            <a:rPr lang="zh-CN" altLang="en-US" sz="1800" kern="1200" dirty="0"/>
            <a:t>、项目管理计划</a:t>
          </a:r>
          <a:endParaRPr lang="en-US" altLang="zh-CN" sz="1800" kern="1200" dirty="0"/>
        </a:p>
        <a:p>
          <a:pPr marL="0" lvl="0" indent="0" algn="l" defTabSz="800100">
            <a:lnSpc>
              <a:spcPct val="90000"/>
            </a:lnSpc>
            <a:spcBef>
              <a:spcPct val="0"/>
            </a:spcBef>
            <a:spcAft>
              <a:spcPct val="35000"/>
            </a:spcAft>
            <a:buNone/>
          </a:pPr>
          <a:r>
            <a:rPr lang="en-US" altLang="zh-CN" sz="1800" kern="1200" dirty="0"/>
            <a:t>3</a:t>
          </a:r>
          <a:r>
            <a:rPr lang="zh-CN" altLang="en-US" sz="1800" kern="1200" dirty="0"/>
            <a:t>、干系人登记册</a:t>
          </a:r>
          <a:endParaRPr lang="en-US" altLang="zh-CN" sz="1800" kern="1200" dirty="0"/>
        </a:p>
      </dsp:txBody>
      <dsp:txXfrm>
        <a:off x="67171" y="60250"/>
        <a:ext cx="2444250" cy="1936597"/>
      </dsp:txXfrm>
    </dsp:sp>
    <dsp:sp modelId="{14652B25-4626-446B-9772-CF707F7DD993}">
      <dsp:nvSpPr>
        <dsp:cNvPr id="0" name=""/>
        <dsp:cNvSpPr/>
      </dsp:nvSpPr>
      <dsp:spPr>
        <a:xfrm>
          <a:off x="2782786" y="766766"/>
          <a:ext cx="447563" cy="523564"/>
        </a:xfrm>
        <a:prstGeom prst="rightArrow">
          <a:avLst>
            <a:gd name="adj1" fmla="val 60000"/>
            <a:gd name="adj2" fmla="val 50000"/>
          </a:avLst>
        </a:prstGeom>
        <a:solidFill>
          <a:schemeClr val="accent3">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dirty="0"/>
        </a:p>
      </dsp:txBody>
      <dsp:txXfrm>
        <a:off x="2782786" y="871479"/>
        <a:ext cx="313294" cy="314138"/>
      </dsp:txXfrm>
    </dsp:sp>
    <dsp:sp modelId="{C8D7C99F-054B-458A-BA78-5C1A22ACEBC6}">
      <dsp:nvSpPr>
        <dsp:cNvPr id="0" name=""/>
        <dsp:cNvSpPr/>
      </dsp:nvSpPr>
      <dsp:spPr>
        <a:xfrm>
          <a:off x="3416131" y="0"/>
          <a:ext cx="2435717" cy="2057097"/>
        </a:xfrm>
        <a:prstGeom prst="roundRect">
          <a:avLst>
            <a:gd name="adj" fmla="val 10000"/>
          </a:avLst>
        </a:prstGeom>
        <a:solidFill>
          <a:schemeClr val="accent3">
            <a:shade val="80000"/>
            <a:hueOff val="-208630"/>
            <a:satOff val="-20103"/>
            <a:lumOff val="1922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100000"/>
            </a:lnSpc>
            <a:spcBef>
              <a:spcPct val="0"/>
            </a:spcBef>
            <a:spcAft>
              <a:spcPts val="0"/>
            </a:spcAft>
            <a:buNone/>
          </a:pPr>
          <a:r>
            <a:rPr lang="zh-CN" altLang="en-US" sz="2000" b="1" kern="1200" dirty="0">
              <a:solidFill>
                <a:srgbClr val="FFFF00"/>
              </a:solidFill>
            </a:rPr>
            <a:t>工具与技术</a:t>
          </a:r>
          <a:endParaRPr lang="en-US" altLang="zh-CN" sz="2000" b="1" kern="1200" dirty="0">
            <a:solidFill>
              <a:srgbClr val="FFFF00"/>
            </a:solidFill>
          </a:endParaRPr>
        </a:p>
        <a:p>
          <a:pPr marL="0" lvl="0" indent="0" defTabSz="889000">
            <a:lnSpc>
              <a:spcPct val="100000"/>
            </a:lnSpc>
            <a:spcBef>
              <a:spcPct val="0"/>
            </a:spcBef>
            <a:spcAft>
              <a:spcPts val="0"/>
            </a:spcAft>
            <a:buNone/>
          </a:pPr>
          <a:r>
            <a:rPr lang="en-US" altLang="zh-CN" sz="2000" b="0" kern="1200" dirty="0"/>
            <a:t>1</a:t>
          </a:r>
          <a:r>
            <a:rPr lang="zh-CN" altLang="en-US" sz="2000" b="0" kern="1200" dirty="0"/>
            <a:t>、</a:t>
          </a:r>
          <a:r>
            <a:rPr lang="zh-CN" altLang="zh-CN" sz="2000" b="0" kern="1200" dirty="0"/>
            <a:t>专家判断</a:t>
          </a:r>
          <a:endParaRPr lang="en-US" altLang="zh-CN" sz="2000" b="0" kern="1200" dirty="0"/>
        </a:p>
        <a:p>
          <a:pPr marL="0" lvl="0" indent="0" defTabSz="889000">
            <a:lnSpc>
              <a:spcPct val="100000"/>
            </a:lnSpc>
            <a:spcBef>
              <a:spcPct val="0"/>
            </a:spcBef>
            <a:spcAft>
              <a:spcPts val="0"/>
            </a:spcAft>
            <a:buNone/>
          </a:pPr>
          <a:r>
            <a:rPr lang="en-US" altLang="zh-CN" sz="2000" b="0" kern="1200" dirty="0"/>
            <a:t>2</a:t>
          </a:r>
          <a:r>
            <a:rPr lang="zh-CN" altLang="en-US" sz="2000" b="0" kern="1200" dirty="0"/>
            <a:t>、</a:t>
          </a:r>
          <a:r>
            <a:rPr lang="zh-CN" altLang="en-US" sz="2000" b="0" kern="1200" dirty="0">
              <a:latin typeface="Times New Roman" panose="02020603050405020304" pitchFamily="18" charset="0"/>
              <a:cs typeface="Times New Roman" panose="02020603050405020304" pitchFamily="18" charset="0"/>
            </a:rPr>
            <a:t>规划会议</a:t>
          </a:r>
          <a:endParaRPr lang="en-US" altLang="zh-CN" sz="2000" b="0" kern="1200" dirty="0">
            <a:latin typeface="Times New Roman" panose="02020603050405020304" pitchFamily="18" charset="0"/>
            <a:cs typeface="Times New Roman" panose="02020603050405020304" pitchFamily="18" charset="0"/>
          </a:endParaRPr>
        </a:p>
        <a:p>
          <a:pPr marL="0" lvl="0" indent="0" defTabSz="889000">
            <a:lnSpc>
              <a:spcPct val="100000"/>
            </a:lnSpc>
            <a:spcBef>
              <a:spcPct val="0"/>
            </a:spcBef>
            <a:spcAft>
              <a:spcPts val="0"/>
            </a:spcAft>
            <a:buNone/>
          </a:pPr>
          <a:r>
            <a:rPr lang="en-US" altLang="zh-CN" sz="2000" b="0" kern="1200" dirty="0">
              <a:solidFill>
                <a:schemeClr val="bg1"/>
              </a:solidFill>
              <a:latin typeface="+mj-lt"/>
              <a:cs typeface="Times New Roman" panose="02020603050405020304" pitchFamily="18" charset="0"/>
            </a:rPr>
            <a:t>3</a:t>
          </a:r>
          <a:r>
            <a:rPr lang="zh-CN" altLang="en-US" sz="2000" b="0" kern="1200" dirty="0">
              <a:solidFill>
                <a:schemeClr val="bg1"/>
              </a:solidFill>
              <a:latin typeface="+mj-lt"/>
              <a:cs typeface="Times New Roman" panose="02020603050405020304" pitchFamily="18" charset="0"/>
            </a:rPr>
            <a:t>、</a:t>
          </a:r>
          <a:r>
            <a:rPr lang="zh-CN" altLang="en-US" sz="2000" b="0" kern="1200" dirty="0">
              <a:solidFill>
                <a:schemeClr val="bg1"/>
              </a:solidFill>
              <a:latin typeface="Times New Roman" panose="02020603050405020304" pitchFamily="18" charset="0"/>
              <a:cs typeface="Times New Roman" panose="02020603050405020304" pitchFamily="18" charset="0"/>
            </a:rPr>
            <a:t>分析技术</a:t>
          </a:r>
          <a:endParaRPr lang="zh-CN" altLang="zh-CN" sz="2000" b="0" kern="1200" dirty="0">
            <a:solidFill>
              <a:schemeClr val="bg1"/>
            </a:solidFill>
          </a:endParaRPr>
        </a:p>
      </dsp:txBody>
      <dsp:txXfrm>
        <a:off x="3476381" y="60250"/>
        <a:ext cx="2315217" cy="1936597"/>
      </dsp:txXfrm>
    </dsp:sp>
    <dsp:sp modelId="{464DA894-C465-4F92-9ED2-46AEB669D8E1}">
      <dsp:nvSpPr>
        <dsp:cNvPr id="0" name=""/>
        <dsp:cNvSpPr/>
      </dsp:nvSpPr>
      <dsp:spPr>
        <a:xfrm>
          <a:off x="6062963" y="766766"/>
          <a:ext cx="447563" cy="523564"/>
        </a:xfrm>
        <a:prstGeom prst="rightArrow">
          <a:avLst>
            <a:gd name="adj1" fmla="val 60000"/>
            <a:gd name="adj2" fmla="val 50000"/>
          </a:avLst>
        </a:prstGeom>
        <a:solidFill>
          <a:schemeClr val="accent3">
            <a:shade val="90000"/>
            <a:hueOff val="-416633"/>
            <a:satOff val="-39672"/>
            <a:lumOff val="3695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6062963" y="871479"/>
        <a:ext cx="313294" cy="314138"/>
      </dsp:txXfrm>
    </dsp:sp>
    <dsp:sp modelId="{642BD169-43AF-4664-BFC7-EF3BDBC7605C}">
      <dsp:nvSpPr>
        <dsp:cNvPr id="0" name=""/>
        <dsp:cNvSpPr/>
      </dsp:nvSpPr>
      <dsp:spPr>
        <a:xfrm>
          <a:off x="6696307" y="0"/>
          <a:ext cx="2111149" cy="2057097"/>
        </a:xfrm>
        <a:prstGeom prst="roundRect">
          <a:avLst>
            <a:gd name="adj" fmla="val 10000"/>
          </a:avLst>
        </a:prstGeom>
        <a:solidFill>
          <a:schemeClr val="accent3">
            <a:shade val="80000"/>
            <a:hueOff val="-417260"/>
            <a:satOff val="-40206"/>
            <a:lumOff val="3845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solidFill>
                <a:srgbClr val="FFFF00"/>
              </a:solidFill>
            </a:rPr>
            <a:t>输出</a:t>
          </a:r>
          <a:endParaRPr lang="en-US" altLang="zh-CN" sz="2000" b="1" kern="1200" dirty="0">
            <a:solidFill>
              <a:srgbClr val="FFFF00"/>
            </a:solidFill>
          </a:endParaRPr>
        </a:p>
        <a:p>
          <a:pPr marL="0" lvl="0" indent="0" algn="ctr" defTabSz="889000">
            <a:lnSpc>
              <a:spcPct val="90000"/>
            </a:lnSpc>
            <a:spcBef>
              <a:spcPct val="0"/>
            </a:spcBef>
            <a:spcAft>
              <a:spcPct val="35000"/>
            </a:spcAft>
            <a:buNone/>
          </a:pPr>
          <a:r>
            <a:rPr lang="en-US" altLang="zh-CN" sz="2000" kern="1200" dirty="0"/>
            <a:t>1. </a:t>
          </a:r>
          <a:r>
            <a:rPr lang="zh-CN" altLang="en-US" sz="2000" kern="1200" dirty="0"/>
            <a:t>风险管理计划</a:t>
          </a:r>
          <a:endParaRPr lang="en-US" altLang="zh-CN" sz="2000" kern="1200" dirty="0"/>
        </a:p>
        <a:p>
          <a:pPr marL="0" lvl="0" indent="0" algn="ctr" defTabSz="889000">
            <a:lnSpc>
              <a:spcPct val="90000"/>
            </a:lnSpc>
            <a:spcBef>
              <a:spcPct val="0"/>
            </a:spcBef>
            <a:spcAft>
              <a:spcPct val="35000"/>
            </a:spcAft>
            <a:buNone/>
          </a:pPr>
          <a:r>
            <a:rPr lang="en-US" altLang="zh-CN" sz="2000" kern="1200" dirty="0"/>
            <a:t>2. </a:t>
          </a:r>
          <a:r>
            <a:rPr lang="zh-CN" altLang="en-US" sz="2000" kern="1200" dirty="0"/>
            <a:t>风险分解结构</a:t>
          </a:r>
        </a:p>
      </dsp:txBody>
      <dsp:txXfrm>
        <a:off x="6756557" y="60250"/>
        <a:ext cx="1990649" cy="1936597"/>
      </dsp:txXfrm>
    </dsp:sp>
  </dsp:spTree>
</dsp:drawing>
</file>

<file path=ppt/diagrams/layout1.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layout16.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20.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4.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layout25.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6.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7.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8.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9.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0.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3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7.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8.xml><?xml version="1.0" encoding="utf-8"?>
<dgm:layoutDef xmlns:dgm="http://schemas.openxmlformats.org/drawingml/2006/diagram" xmlns:a="http://schemas.openxmlformats.org/drawingml/2006/main" uniqueId="urn:microsoft.com/office/officeart/2005/8/layout/arrow6">
  <dgm:title val=""/>
  <dgm:desc val=""/>
  <dgm:catLst>
    <dgm:cat type="relationship" pri="4000"/>
    <dgm:cat type="process" pri="29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ctr"/>
      <dgm:param type="vertAlign" val="mid"/>
      <dgm:param type="ar" val="2.5"/>
    </dgm:alg>
    <dgm:shape xmlns:r="http://schemas.openxmlformats.org/officeDocument/2006/relationships" r:blip="">
      <dgm:adjLst/>
    </dgm:shape>
    <dgm:presOf/>
    <dgm:constrLst>
      <dgm:constr type="primFontSz" for="des" ptType="node" op="equ"/>
      <dgm:constr type="w" for="ch" forName="ribbon" refType="h" refFor="ch" refForName="ribbon" fact="2.5"/>
      <dgm:constr type="h" for="ch" forName="leftArrowText" refType="h" fact="0.49"/>
      <dgm:constr type="ctrY" for="ch" forName="leftArrowText" refType="ctrY" refFor="ch" refForName="ribbon"/>
      <dgm:constr type="ctrYOff" for="ch" forName="leftArrowText" refType="h" refFor="ch" refForName="ribbon" fact="-0.08"/>
      <dgm:constr type="l" for="ch" forName="leftArrowText" refType="w" refFor="ch" refForName="ribbon" fact="0.12"/>
      <dgm:constr type="r" for="ch" forName="leftArrowText" refType="w" refFor="ch" refForName="ribbon" fact="0.45"/>
      <dgm:constr type="h" for="ch" forName="rightArrowText" refType="h" fact="0.49"/>
      <dgm:constr type="ctrY" for="ch" forName="rightArrowText" refType="ctrY" refFor="ch" refForName="ribbon"/>
      <dgm:constr type="ctrYOff" for="ch" forName="rightArrowText" refType="h" refFor="ch" refForName="ribbon" fact="0.08"/>
      <dgm:constr type="l" for="ch" forName="rightArrowText" refType="w" refFor="ch" refForName="ribbon" fact="0.5"/>
      <dgm:constr type="r" for="ch" forName="rightArrowText" refType="w" refFor="ch" refForName="ribbon" fact="0.89"/>
    </dgm:constrLst>
    <dgm:ruleLst/>
    <dgm:choose name="Name0">
      <dgm:if name="Name1" axis="ch" ptType="node" func="cnt" op="gte" val="1">
        <dgm:layoutNode name="ribbon" styleLbl="node1">
          <dgm:alg type="sp"/>
          <dgm:shape xmlns:r="http://schemas.openxmlformats.org/officeDocument/2006/relationships" type="leftRightRibbon" r:blip="">
            <dgm:adjLst/>
          </dgm:shape>
          <dgm:presOf/>
          <dgm:constrLst/>
          <dgm:ruleLst/>
        </dgm:layoutNode>
        <dgm:layoutNode name="leftArrowText" styleLbl="node1">
          <dgm:varLst>
            <dgm:chMax val="0"/>
            <dgm:bulletEnabled val="1"/>
          </dgm:varLst>
          <dgm:alg type="tx">
            <dgm:param type="txAnchorVertCh" val="mid"/>
          </dgm:alg>
          <dgm:shape xmlns:r="http://schemas.openxmlformats.org/officeDocument/2006/relationships" type="rect" r:blip="" hideGeom="1">
            <dgm:adjLst/>
          </dgm:shape>
          <dgm:choose name="Name2">
            <dgm:if name="Name3" func="var" arg="dir" op="equ" val="norm">
              <dgm:presOf axis="ch desOrSelf" ptType="node node" st="1 1" cnt="1 0"/>
            </dgm:if>
            <dgm:else name="Name4">
              <dgm:presOf axis="ch desOrSelf" ptType="node node" st="2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layoutNode name="rightArrowText" styleLbl="node1">
          <dgm:varLst>
            <dgm:chMax val="0"/>
            <dgm:bulletEnabled val="1"/>
          </dgm:varLst>
          <dgm:alg type="tx">
            <dgm:param type="txAnchorVertCh" val="mid"/>
          </dgm:alg>
          <dgm:shape xmlns:r="http://schemas.openxmlformats.org/officeDocument/2006/relationships" type="rect" r:blip="" hideGeom="1">
            <dgm:adjLst/>
          </dgm:shape>
          <dgm:choose name="Name5">
            <dgm:if name="Name6" func="var" arg="dir" op="equ" val="norm">
              <dgm:presOf axis="ch desOrSelf" ptType="node node" st="2 1" cnt="1 0"/>
            </dgm:if>
            <dgm:else name="Name7">
              <dgm:presOf axis="ch desOrSelf" ptType="node node" st="1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if>
      <dgm:else name="Name8"/>
    </dgm:choose>
  </dgm:layoutNode>
</dgm:layoutDef>
</file>

<file path=ppt/diagrams/layout9.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CBBA40E-5606-4029-863C-DF903B52E771}" type="datetimeFigureOut">
              <a:rPr lang="zh-CN" altLang="en-US" smtClean="0"/>
              <a:pPr/>
              <a:t>2022/11/9</a:t>
            </a:fld>
            <a:endParaRPr lang="zh-CN" altLang="en-US"/>
          </a:p>
        </p:txBody>
      </p:sp>
      <p:sp>
        <p:nvSpPr>
          <p:cNvPr id="4" name="幻灯片图像占位符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18C17DF-1D58-4647-8B50-01AC32906402}" type="slidenum">
              <a:rPr lang="zh-CN" altLang="en-US" smtClean="0"/>
              <a:pPr/>
              <a:t>‹#›</a:t>
            </a:fld>
            <a:endParaRPr lang="zh-CN" altLang="en-US"/>
          </a:p>
        </p:txBody>
      </p:sp>
    </p:spTree>
    <p:extLst>
      <p:ext uri="{BB962C8B-B14F-4D97-AF65-F5344CB8AC3E}">
        <p14:creationId xmlns:p14="http://schemas.microsoft.com/office/powerpoint/2010/main" val="20525086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u="sng" dirty="0">
                <a:solidFill>
                  <a:srgbClr val="7030A0"/>
                </a:solidFill>
                <a:latin typeface="+mj-ea"/>
                <a:ea typeface="+mj-ea"/>
                <a:cs typeface="Times New Roman" panose="02020603050405020304" pitchFamily="18" charset="0"/>
              </a:rPr>
              <a:t>影响：（狭义上是指损失）</a:t>
            </a:r>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2</a:t>
            </a:fld>
            <a:endParaRPr lang="zh-CN" altLang="en-US"/>
          </a:p>
        </p:txBody>
      </p:sp>
    </p:spTree>
    <p:extLst>
      <p:ext uri="{BB962C8B-B14F-4D97-AF65-F5344CB8AC3E}">
        <p14:creationId xmlns:p14="http://schemas.microsoft.com/office/powerpoint/2010/main" val="20196895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16</a:t>
            </a:fld>
            <a:endParaRPr lang="zh-CN" altLang="en-US"/>
          </a:p>
        </p:txBody>
      </p:sp>
    </p:spTree>
    <p:extLst>
      <p:ext uri="{BB962C8B-B14F-4D97-AF65-F5344CB8AC3E}">
        <p14:creationId xmlns:p14="http://schemas.microsoft.com/office/powerpoint/2010/main" val="40282780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17</a:t>
            </a:fld>
            <a:endParaRPr lang="zh-CN" altLang="en-US"/>
          </a:p>
        </p:txBody>
      </p:sp>
    </p:spTree>
    <p:extLst>
      <p:ext uri="{BB962C8B-B14F-4D97-AF65-F5344CB8AC3E}">
        <p14:creationId xmlns:p14="http://schemas.microsoft.com/office/powerpoint/2010/main" val="28467143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a:solidFill>
                  <a:srgbClr val="FF0000"/>
                </a:solidFill>
                <a:latin typeface="Times New Roman" panose="02020603050405020304" pitchFamily="18" charset="0"/>
                <a:cs typeface="Times New Roman" panose="02020603050405020304" pitchFamily="18" charset="0"/>
              </a:rPr>
              <a:t>分析技术</a:t>
            </a:r>
            <a:r>
              <a:rPr lang="zh-CN" altLang="en-US" sz="1200" b="1" dirty="0">
                <a:latin typeface="Times New Roman" panose="02020603050405020304" pitchFamily="18" charset="0"/>
                <a:cs typeface="Times New Roman" panose="02020603050405020304" pitchFamily="18" charset="0"/>
              </a:rPr>
              <a:t>：用来理解和定义项目的总体风险管理环境，基于项目总体情况的干系人风险态度和项目战略风险敞口的组合。</a:t>
            </a:r>
            <a:endParaRPr lang="en-US" altLang="zh-CN" sz="1200" b="1" dirty="0">
              <a:latin typeface="Times New Roman" panose="02020603050405020304" pitchFamily="18" charset="0"/>
              <a:cs typeface="Times New Roman" panose="02020603050405020304" pitchFamily="18" charset="0"/>
            </a:endParaRPr>
          </a:p>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18</a:t>
            </a:fld>
            <a:endParaRPr lang="zh-CN" altLang="en-US"/>
          </a:p>
        </p:txBody>
      </p:sp>
    </p:spTree>
    <p:extLst>
      <p:ext uri="{BB962C8B-B14F-4D97-AF65-F5344CB8AC3E}">
        <p14:creationId xmlns:p14="http://schemas.microsoft.com/office/powerpoint/2010/main" val="37673673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a:solidFill>
                  <a:srgbClr val="FF0000"/>
                </a:solidFill>
                <a:latin typeface="Times New Roman" panose="02020603050405020304" pitchFamily="18" charset="0"/>
                <a:cs typeface="Times New Roman" panose="02020603050405020304" pitchFamily="18" charset="0"/>
              </a:rPr>
              <a:t>分析技术</a:t>
            </a:r>
            <a:r>
              <a:rPr lang="zh-CN" altLang="en-US" sz="1200" b="1" dirty="0">
                <a:latin typeface="Times New Roman" panose="02020603050405020304" pitchFamily="18" charset="0"/>
                <a:cs typeface="Times New Roman" panose="02020603050405020304" pitchFamily="18" charset="0"/>
              </a:rPr>
              <a:t>：用来理解和定义项目的总体风险管理环境，基于项目总体情况的干系人风险态度和项目战略风险敞口的组合。</a:t>
            </a:r>
            <a:endParaRPr lang="en-US" altLang="zh-CN" sz="1200" b="1" dirty="0">
              <a:latin typeface="Times New Roman" panose="02020603050405020304" pitchFamily="18" charset="0"/>
              <a:cs typeface="Times New Roman" panose="02020603050405020304" pitchFamily="18" charset="0"/>
            </a:endParaRPr>
          </a:p>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19</a:t>
            </a:fld>
            <a:endParaRPr lang="zh-CN" altLang="en-US"/>
          </a:p>
        </p:txBody>
      </p:sp>
    </p:spTree>
    <p:extLst>
      <p:ext uri="{BB962C8B-B14F-4D97-AF65-F5344CB8AC3E}">
        <p14:creationId xmlns:p14="http://schemas.microsoft.com/office/powerpoint/2010/main" val="28989346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a:solidFill>
                  <a:srgbClr val="FF0000"/>
                </a:solidFill>
                <a:latin typeface="Times New Roman" panose="02020603050405020304" pitchFamily="18" charset="0"/>
                <a:cs typeface="Times New Roman" panose="02020603050405020304" pitchFamily="18" charset="0"/>
              </a:rPr>
              <a:t>分析技术</a:t>
            </a:r>
            <a:r>
              <a:rPr lang="zh-CN" altLang="en-US" sz="1200" b="1" dirty="0">
                <a:latin typeface="Times New Roman" panose="02020603050405020304" pitchFamily="18" charset="0"/>
                <a:cs typeface="Times New Roman" panose="02020603050405020304" pitchFamily="18" charset="0"/>
              </a:rPr>
              <a:t>：用来理解和定义项目的总体风险管理环境，基于项目总体情况的干系人风险态度和项目战略风险敞口的组合。</a:t>
            </a:r>
            <a:endParaRPr lang="en-US" altLang="zh-CN" sz="1200" b="1"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1"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a:latin typeface="Times New Roman" panose="02020603050405020304" pitchFamily="18" charset="0"/>
                <a:cs typeface="Times New Roman" panose="02020603050405020304" pitchFamily="18" charset="0"/>
              </a:rPr>
              <a:t>敞口又称风险暴露，是指未加保护的风险，即实际所承担的风险，一般与特定风险相连，例如因债务人违约行为导致的可能承受风险的信贷余额。例如，可以通过对干系人资料分析，确定干系人的风险偏好和承受力的等级与性质。基于这些评估，项目团队可以调配合适资源并关注风险管理活动。</a:t>
            </a:r>
          </a:p>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20</a:t>
            </a:fld>
            <a:endParaRPr lang="zh-CN" altLang="en-US"/>
          </a:p>
        </p:txBody>
      </p:sp>
    </p:spTree>
    <p:extLst>
      <p:ext uri="{BB962C8B-B14F-4D97-AF65-F5344CB8AC3E}">
        <p14:creationId xmlns:p14="http://schemas.microsoft.com/office/powerpoint/2010/main" val="14655233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r>
              <a:rPr lang="zh-CN" altLang="en-US" sz="1600" b="1" i="0" dirty="0"/>
              <a:t>风险类别</a:t>
            </a:r>
            <a:endParaRPr lang="zh-CN" altLang="en-US" sz="1600" dirty="0"/>
          </a:p>
          <a:p>
            <a:pPr lvl="1"/>
            <a:r>
              <a:rPr lang="zh-CN" altLang="en-US" b="0" i="0" dirty="0"/>
              <a:t>确定对单个项目风险进行分类的方式</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B18C17DF-1D58-4647-8B50-01AC32906402}" type="slidenum">
              <a:rPr lang="zh-CN" altLang="en-US" smtClean="0"/>
              <a:pPr/>
              <a:t>21</a:t>
            </a:fld>
            <a:endParaRPr lang="zh-CN" altLang="en-US"/>
          </a:p>
        </p:txBody>
      </p:sp>
    </p:spTree>
    <p:extLst>
      <p:ext uri="{BB962C8B-B14F-4D97-AF65-F5344CB8AC3E}">
        <p14:creationId xmlns:p14="http://schemas.microsoft.com/office/powerpoint/2010/main" val="23907086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a:solidFill>
                  <a:srgbClr val="FF0000"/>
                </a:solidFill>
                <a:latin typeface="Times New Roman" panose="02020603050405020304" pitchFamily="18" charset="0"/>
                <a:cs typeface="Times New Roman" panose="02020603050405020304" pitchFamily="18" charset="0"/>
              </a:rPr>
              <a:t>分析技术</a:t>
            </a:r>
            <a:r>
              <a:rPr lang="zh-CN" altLang="en-US" sz="1200" b="1" dirty="0">
                <a:latin typeface="Times New Roman" panose="02020603050405020304" pitchFamily="18" charset="0"/>
                <a:cs typeface="Times New Roman" panose="02020603050405020304" pitchFamily="18" charset="0"/>
              </a:rPr>
              <a:t>：用来理解和定义项目的总体风险管理环境，基于项目总体情况的干系人风险态度和项目战略风险敞口的组合。</a:t>
            </a:r>
            <a:endParaRPr lang="en-US" altLang="zh-CN" sz="1200" b="1"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1"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a:latin typeface="Times New Roman" panose="02020603050405020304" pitchFamily="18" charset="0"/>
                <a:cs typeface="Times New Roman" panose="02020603050405020304" pitchFamily="18" charset="0"/>
              </a:rPr>
              <a:t>敞口又称风险暴露，是指未加保护的风险，即实际所承担的风险，一般与特定风险相连，例如因债务人违约行为导致的可能承受风险的信贷余额。例如，可以通过对干系人资料分析，确定干系人的风险偏好和承受力的等级与性质。基于这些评估，项目团队可以调配合适资源并关注风险管理活动。</a:t>
            </a:r>
          </a:p>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30</a:t>
            </a:fld>
            <a:endParaRPr lang="zh-CN" altLang="en-US"/>
          </a:p>
        </p:txBody>
      </p:sp>
    </p:spTree>
    <p:extLst>
      <p:ext uri="{BB962C8B-B14F-4D97-AF65-F5344CB8AC3E}">
        <p14:creationId xmlns:p14="http://schemas.microsoft.com/office/powerpoint/2010/main" val="14156266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a:solidFill>
                  <a:srgbClr val="FF0000"/>
                </a:solidFill>
                <a:latin typeface="Times New Roman" panose="02020603050405020304" pitchFamily="18" charset="0"/>
                <a:cs typeface="Times New Roman" panose="02020603050405020304" pitchFamily="18" charset="0"/>
              </a:rPr>
              <a:t>分析技术</a:t>
            </a:r>
            <a:r>
              <a:rPr lang="zh-CN" altLang="en-US" sz="1200" b="1" dirty="0">
                <a:latin typeface="Times New Roman" panose="02020603050405020304" pitchFamily="18" charset="0"/>
                <a:cs typeface="Times New Roman" panose="02020603050405020304" pitchFamily="18" charset="0"/>
              </a:rPr>
              <a:t>：用来理解和定义项目的总体风险管理环境，基于项目总体情况的干系人风险态度和项目战略风险敞口的组合。</a:t>
            </a:r>
            <a:endParaRPr lang="en-US" altLang="zh-CN" sz="1200" b="1"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1"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a:latin typeface="Times New Roman" panose="02020603050405020304" pitchFamily="18" charset="0"/>
                <a:cs typeface="Times New Roman" panose="02020603050405020304" pitchFamily="18" charset="0"/>
              </a:rPr>
              <a:t>敞口又称风险暴露，是指未加保护的风险，即实际所承担的风险，一般与特定风险相连，例如因债务人违约行为导致的可能承受风险的信贷余额。例如，可以通过对干系人资料分析，确定干系人的风险偏好和承受力的等级与性质。基于这些评估，项目团队可以调配合适资源并关注风险管理活动。</a:t>
            </a:r>
          </a:p>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31</a:t>
            </a:fld>
            <a:endParaRPr lang="zh-CN" altLang="en-US"/>
          </a:p>
        </p:txBody>
      </p:sp>
    </p:spTree>
    <p:extLst>
      <p:ext uri="{BB962C8B-B14F-4D97-AF65-F5344CB8AC3E}">
        <p14:creationId xmlns:p14="http://schemas.microsoft.com/office/powerpoint/2010/main" val="31992789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spcBef>
                <a:spcPts val="0"/>
              </a:spcBef>
              <a:buFont typeface="Wingdings" panose="05000000000000000000" pitchFamily="2" charset="2"/>
              <a:buChar char="n"/>
            </a:pPr>
            <a:r>
              <a:rPr lang="en-US" altLang="zh-CN" sz="1200" b="1" dirty="0">
                <a:solidFill>
                  <a:srgbClr val="FF0000"/>
                </a:solidFill>
                <a:latin typeface="Times New Roman" panose="02020603050405020304" pitchFamily="18" charset="0"/>
                <a:cs typeface="Times New Roman" panose="02020603050405020304" pitchFamily="18" charset="0"/>
              </a:rPr>
              <a:t>SWOT</a:t>
            </a:r>
            <a:r>
              <a:rPr lang="zh-CN" altLang="en-US" sz="1200" b="1" dirty="0">
                <a:solidFill>
                  <a:srgbClr val="FF0000"/>
                </a:solidFill>
                <a:latin typeface="Times New Roman" panose="02020603050405020304" pitchFamily="18" charset="0"/>
                <a:cs typeface="Times New Roman" panose="02020603050405020304" pitchFamily="18" charset="0"/>
              </a:rPr>
              <a:t>分析：</a:t>
            </a:r>
            <a:r>
              <a:rPr lang="zh-CN" altLang="en-US" sz="1200" b="1" dirty="0">
                <a:latin typeface="Times New Roman" panose="02020603050405020304" pitchFamily="18" charset="0"/>
                <a:cs typeface="Times New Roman" panose="02020603050405020304" pitchFamily="18" charset="0"/>
              </a:rPr>
              <a:t>从项目的优势、劣势、机会和威胁出发，对项目进行考察，把产生于内部的风险都包括在内，从而更全面地考虑风险。首先，从项目组织或更大业务范围的角度，识别组织的优势和劣势，然后，通过</a:t>
            </a:r>
            <a:r>
              <a:rPr lang="en-US" altLang="zh-CN" sz="1200" b="1" dirty="0">
                <a:latin typeface="Times New Roman" panose="02020603050405020304" pitchFamily="18" charset="0"/>
                <a:cs typeface="Times New Roman" panose="02020603050405020304" pitchFamily="18" charset="0"/>
              </a:rPr>
              <a:t>SWOT</a:t>
            </a:r>
            <a:r>
              <a:rPr lang="zh-CN" altLang="en-US" sz="1200" b="1" dirty="0">
                <a:latin typeface="Times New Roman" panose="02020603050405020304" pitchFamily="18" charset="0"/>
                <a:cs typeface="Times New Roman" panose="02020603050405020304" pitchFamily="18" charset="0"/>
              </a:rPr>
              <a:t>分别识别出由组织优势带来的各种项目机会，以及由组织劣势引发的各种威胁。这一分析也可用于考察组织优势能够抵消威胁的程度，以及机会可以克服劣势的程度。</a:t>
            </a:r>
          </a:p>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33</a:t>
            </a:fld>
            <a:endParaRPr lang="zh-CN" altLang="en-US"/>
          </a:p>
        </p:txBody>
      </p:sp>
    </p:spTree>
    <p:extLst>
      <p:ext uri="{BB962C8B-B14F-4D97-AF65-F5344CB8AC3E}">
        <p14:creationId xmlns:p14="http://schemas.microsoft.com/office/powerpoint/2010/main" val="41269018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a:solidFill>
                  <a:srgbClr val="FF0000"/>
                </a:solidFill>
                <a:latin typeface="Times New Roman" panose="02020603050405020304" pitchFamily="18" charset="0"/>
                <a:cs typeface="Times New Roman" panose="02020603050405020304" pitchFamily="18" charset="0"/>
              </a:rPr>
              <a:t>分析技术</a:t>
            </a:r>
            <a:r>
              <a:rPr lang="zh-CN" altLang="en-US" sz="1200" b="1" dirty="0">
                <a:latin typeface="Times New Roman" panose="02020603050405020304" pitchFamily="18" charset="0"/>
                <a:cs typeface="Times New Roman" panose="02020603050405020304" pitchFamily="18" charset="0"/>
              </a:rPr>
              <a:t>：用来理解和定义项目的总体风险管理环境，基于项目总体情况的干系人风险态度和项目战略风险敞口的组合。</a:t>
            </a:r>
            <a:endParaRPr lang="en-US" altLang="zh-CN" sz="1200" b="1"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1"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a:latin typeface="Times New Roman" panose="02020603050405020304" pitchFamily="18" charset="0"/>
                <a:cs typeface="Times New Roman" panose="02020603050405020304" pitchFamily="18" charset="0"/>
              </a:rPr>
              <a:t>敞口又称风险暴露，是指未加保护的风险，即实际所承担的风险，一般与特定风险相连，例如因债务人违约行为导致的可能承受风险的信贷余额。例如，可以通过对干系人资料分析，确定干系人的风险偏好和承受力的等级与性质。基于这些评估，项目团队可以调配合适资源并关注风险管理活动。</a:t>
            </a:r>
          </a:p>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34</a:t>
            </a:fld>
            <a:endParaRPr lang="zh-CN" altLang="en-US"/>
          </a:p>
        </p:txBody>
      </p:sp>
    </p:spTree>
    <p:extLst>
      <p:ext uri="{BB962C8B-B14F-4D97-AF65-F5344CB8AC3E}">
        <p14:creationId xmlns:p14="http://schemas.microsoft.com/office/powerpoint/2010/main" val="37430500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u="sng" dirty="0">
                <a:solidFill>
                  <a:srgbClr val="7030A0"/>
                </a:solidFill>
                <a:latin typeface="+mj-ea"/>
                <a:ea typeface="+mj-ea"/>
                <a:cs typeface="Times New Roman" panose="02020603050405020304" pitchFamily="18" charset="0"/>
              </a:rPr>
              <a:t>影响：（狭义上是指损失）</a:t>
            </a:r>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3</a:t>
            </a:fld>
            <a:endParaRPr lang="zh-CN" altLang="en-US"/>
          </a:p>
        </p:txBody>
      </p:sp>
    </p:spTree>
    <p:extLst>
      <p:ext uri="{BB962C8B-B14F-4D97-AF65-F5344CB8AC3E}">
        <p14:creationId xmlns:p14="http://schemas.microsoft.com/office/powerpoint/2010/main" val="18365654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35</a:t>
            </a:fld>
            <a:endParaRPr lang="zh-CN" altLang="en-US"/>
          </a:p>
        </p:txBody>
      </p:sp>
    </p:spTree>
    <p:extLst>
      <p:ext uri="{BB962C8B-B14F-4D97-AF65-F5344CB8AC3E}">
        <p14:creationId xmlns:p14="http://schemas.microsoft.com/office/powerpoint/2010/main" val="20856711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36</a:t>
            </a:fld>
            <a:endParaRPr lang="zh-CN" altLang="en-US"/>
          </a:p>
        </p:txBody>
      </p:sp>
    </p:spTree>
    <p:extLst>
      <p:ext uri="{BB962C8B-B14F-4D97-AF65-F5344CB8AC3E}">
        <p14:creationId xmlns:p14="http://schemas.microsoft.com/office/powerpoint/2010/main" val="24985427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a:latin typeface="Times New Roman" panose="02020603050405020304" pitchFamily="18" charset="0"/>
                <a:cs typeface="Times New Roman" panose="02020603050405020304" pitchFamily="18" charset="0"/>
              </a:rPr>
              <a:t>本过程根据风险发生的相对概率或可能性、风险发生后对项目目标的影响以及其他因素（如与项目成本、进度、范围和质量等制约因素相关的组织风险承受力），来评估已识别风险的优先级。为了实现有效评估，需要清晰地识别和管理本过程关键参与者的风险处理方式。</a:t>
            </a:r>
          </a:p>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38</a:t>
            </a:fld>
            <a:endParaRPr lang="zh-CN" altLang="en-US"/>
          </a:p>
        </p:txBody>
      </p:sp>
    </p:spTree>
    <p:extLst>
      <p:ext uri="{BB962C8B-B14F-4D97-AF65-F5344CB8AC3E}">
        <p14:creationId xmlns:p14="http://schemas.microsoft.com/office/powerpoint/2010/main" val="4548916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spcBef>
                <a:spcPts val="0"/>
              </a:spcBef>
              <a:buFont typeface="Wingdings" panose="05000000000000000000" pitchFamily="2" charset="2"/>
              <a:buChar char="n"/>
            </a:pPr>
            <a:r>
              <a:rPr lang="zh-CN" altLang="en-US" sz="1800" b="1" dirty="0">
                <a:solidFill>
                  <a:srgbClr val="FF0000"/>
                </a:solidFill>
                <a:latin typeface="Times New Roman" panose="02020603050405020304" pitchFamily="18" charset="0"/>
                <a:cs typeface="Times New Roman" panose="02020603050405020304" pitchFamily="18" charset="0"/>
              </a:rPr>
              <a:t>风险分类</a:t>
            </a:r>
            <a:r>
              <a:rPr lang="zh-CN" altLang="en-US" sz="1800" b="1" dirty="0">
                <a:latin typeface="Times New Roman" panose="02020603050405020304" pitchFamily="18" charset="0"/>
                <a:cs typeface="Times New Roman" panose="02020603050405020304" pitchFamily="18" charset="0"/>
              </a:rPr>
              <a:t>：按照风险来源、受影响的项目工作、共同的根本原因进行分类。</a:t>
            </a:r>
            <a:endParaRPr lang="en-US" altLang="zh-CN" sz="18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800" b="1" dirty="0">
              <a:solidFill>
                <a:srgbClr val="FF0000"/>
              </a:solidFill>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r>
              <a:rPr lang="zh-CN" altLang="en-US" sz="1800" b="1" dirty="0">
                <a:solidFill>
                  <a:srgbClr val="FF0000"/>
                </a:solidFill>
                <a:latin typeface="Times New Roman" panose="02020603050405020304" pitchFamily="18" charset="0"/>
                <a:cs typeface="Times New Roman" panose="02020603050405020304" pitchFamily="18" charset="0"/>
              </a:rPr>
              <a:t>风险紧迫性评估</a:t>
            </a:r>
            <a:r>
              <a:rPr lang="zh-CN" altLang="en-US" sz="1800" b="1" dirty="0">
                <a:latin typeface="Times New Roman" panose="02020603050405020304" pitchFamily="18" charset="0"/>
                <a:cs typeface="Times New Roman" panose="02020603050405020304" pitchFamily="18" charset="0"/>
              </a:rPr>
              <a:t>：可以把近期就要应对的风险当作更紧迫的风险。风险的可监测性、风险应对的时间要求、风险征兆和预警信号，以及风险等级等，都是确定风险优先级应考虑的指标。</a:t>
            </a:r>
          </a:p>
          <a:p>
            <a:pPr marL="447675" lvl="1" indent="-269875">
              <a:lnSpc>
                <a:spcPct val="150000"/>
              </a:lnSpc>
              <a:spcBef>
                <a:spcPts val="0"/>
              </a:spcBef>
              <a:buFont typeface="Wingdings" panose="05000000000000000000" pitchFamily="2" charset="2"/>
              <a:buChar char="n"/>
            </a:pPr>
            <a:endParaRPr lang="zh-CN" altLang="en-US" sz="1800" b="1" dirty="0">
              <a:latin typeface="Times New Roman" panose="02020603050405020304" pitchFamily="18" charset="0"/>
              <a:cs typeface="Times New Roman" panose="02020603050405020304" pitchFamily="18" charset="0"/>
            </a:endParaRPr>
          </a:p>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39</a:t>
            </a:fld>
            <a:endParaRPr lang="zh-CN" altLang="en-US"/>
          </a:p>
        </p:txBody>
      </p:sp>
    </p:spTree>
    <p:extLst>
      <p:ext uri="{BB962C8B-B14F-4D97-AF65-F5344CB8AC3E}">
        <p14:creationId xmlns:p14="http://schemas.microsoft.com/office/powerpoint/2010/main" val="38471233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40</a:t>
            </a:fld>
            <a:endParaRPr lang="zh-CN" altLang="en-US"/>
          </a:p>
        </p:txBody>
      </p:sp>
    </p:spTree>
    <p:extLst>
      <p:ext uri="{BB962C8B-B14F-4D97-AF65-F5344CB8AC3E}">
        <p14:creationId xmlns:p14="http://schemas.microsoft.com/office/powerpoint/2010/main" val="27222508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a:latin typeface="Times New Roman" panose="02020603050405020304" pitchFamily="18" charset="0"/>
                <a:cs typeface="Times New Roman" panose="02020603050405020304" pitchFamily="18" charset="0"/>
              </a:rPr>
              <a:t>对已识别的每个风险都要进行概率和影响评估。可以选择熟悉相应风险类别的人员，以访谈或会议的形式，评估每个风险的概率级别及其对每个目标的影响，还应记录相应的说明性细节，例如确定风险级别所依据的假设条件。根据风险管理计划中的定义，对风险概率和影响进行评级，低级别概率和影响的风险将列入风险登记册中的观察清单。</a:t>
            </a:r>
          </a:p>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41</a:t>
            </a:fld>
            <a:endParaRPr lang="zh-CN" altLang="en-US"/>
          </a:p>
        </p:txBody>
      </p:sp>
    </p:spTree>
    <p:extLst>
      <p:ext uri="{BB962C8B-B14F-4D97-AF65-F5344CB8AC3E}">
        <p14:creationId xmlns:p14="http://schemas.microsoft.com/office/powerpoint/2010/main" val="31403028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a:latin typeface="Times New Roman" panose="02020603050405020304" pitchFamily="18" charset="0"/>
                <a:cs typeface="Times New Roman" panose="02020603050405020304" pitchFamily="18" charset="0"/>
              </a:rPr>
              <a:t>对已识别的每个风险都要进行概率和影响评估。可以选择熟悉相应风险类别的人员，以访谈或会议的形式，评估每个风险的概率级别及其对每个目标的影响，还应记录相应的说明性细节，例如确定风险级别所依据的假设条件。根据风险管理计划中的定义，对风险概率和影响进行评级，低级别概率和影响的风险将列入风险登记册中的观察清单。</a:t>
            </a:r>
          </a:p>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42</a:t>
            </a:fld>
            <a:endParaRPr lang="zh-CN" altLang="en-US"/>
          </a:p>
        </p:txBody>
      </p:sp>
    </p:spTree>
    <p:extLst>
      <p:ext uri="{BB962C8B-B14F-4D97-AF65-F5344CB8AC3E}">
        <p14:creationId xmlns:p14="http://schemas.microsoft.com/office/powerpoint/2010/main" val="370988345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43</a:t>
            </a:fld>
            <a:endParaRPr lang="zh-CN" altLang="en-US"/>
          </a:p>
        </p:txBody>
      </p:sp>
    </p:spTree>
    <p:extLst>
      <p:ext uri="{BB962C8B-B14F-4D97-AF65-F5344CB8AC3E}">
        <p14:creationId xmlns:p14="http://schemas.microsoft.com/office/powerpoint/2010/main" val="69516320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a:latin typeface="Times New Roman" panose="02020603050405020304" pitchFamily="18" charset="0"/>
                <a:cs typeface="Times New Roman" panose="02020603050405020304" pitchFamily="18" charset="0"/>
              </a:rPr>
              <a:t>一个低风险敞口可能对应一个小的进度延迟或成本超支，或者一个小的质量问题；</a:t>
            </a:r>
            <a:endParaRPr lang="en-US" altLang="zh-CN" sz="1200" b="1"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a:latin typeface="Times New Roman" panose="02020603050405020304" pitchFamily="18" charset="0"/>
                <a:cs typeface="Times New Roman" panose="02020603050405020304" pitchFamily="18" charset="0"/>
              </a:rPr>
              <a:t>一个中等风险敞口对应项目或产品参数的更大影响；</a:t>
            </a:r>
            <a:endParaRPr lang="en-US" altLang="zh-CN" sz="1200" b="1"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a:latin typeface="Times New Roman" panose="02020603050405020304" pitchFamily="18" charset="0"/>
                <a:cs typeface="Times New Roman" panose="02020603050405020304" pitchFamily="18" charset="0"/>
              </a:rPr>
              <a:t>一个高风险敞口对应一个主要问题；</a:t>
            </a:r>
            <a:endParaRPr lang="en-US" altLang="zh-CN" sz="1200" b="1"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a:latin typeface="Times New Roman" panose="02020603050405020304" pitchFamily="18" charset="0"/>
                <a:cs typeface="Times New Roman" panose="02020603050405020304" pitchFamily="18" charset="0"/>
              </a:rPr>
              <a:t>一个很高风险敞口则可能导致灾难性的情况。</a:t>
            </a:r>
          </a:p>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44</a:t>
            </a:fld>
            <a:endParaRPr lang="zh-CN" altLang="en-US"/>
          </a:p>
        </p:txBody>
      </p:sp>
    </p:spTree>
    <p:extLst>
      <p:ext uri="{BB962C8B-B14F-4D97-AF65-F5344CB8AC3E}">
        <p14:creationId xmlns:p14="http://schemas.microsoft.com/office/powerpoint/2010/main" val="43822163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spcBef>
                <a:spcPts val="0"/>
              </a:spcBef>
              <a:buFont typeface="Wingdings" panose="05000000000000000000" pitchFamily="2" charset="2"/>
              <a:buChar char="n"/>
            </a:pPr>
            <a:r>
              <a:rPr lang="en-US" altLang="zh-CN" sz="1200" b="1" dirty="0">
                <a:latin typeface="Times New Roman" panose="02020603050405020304" pitchFamily="18" charset="0"/>
                <a:cs typeface="Times New Roman" panose="02020603050405020304" pitchFamily="18" charset="0"/>
              </a:rPr>
              <a:t>1</a:t>
            </a:r>
            <a:r>
              <a:rPr lang="zh-CN" altLang="en-US" sz="1200" b="1" dirty="0">
                <a:latin typeface="Times New Roman" panose="02020603050405020304" pitchFamily="18" charset="0"/>
                <a:cs typeface="Times New Roman" panose="02020603050405020304" pitchFamily="18" charset="0"/>
              </a:rPr>
              <a:t>）根据概率和影响的各种组合，该矩阵把风险划分为低、中、高风险。</a:t>
            </a: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r>
              <a:rPr lang="en-US" altLang="zh-CN" sz="1200" b="1" dirty="0">
                <a:latin typeface="Times New Roman" panose="02020603050405020304" pitchFamily="18" charset="0"/>
                <a:cs typeface="Times New Roman" panose="02020603050405020304" pitchFamily="18" charset="0"/>
              </a:rPr>
              <a:t>2</a:t>
            </a:r>
            <a:r>
              <a:rPr lang="zh-CN" altLang="en-US" sz="1200" b="1" dirty="0">
                <a:latin typeface="Times New Roman" panose="02020603050405020304" pitchFamily="18" charset="0"/>
                <a:cs typeface="Times New Roman" panose="02020603050405020304" pitchFamily="18" charset="0"/>
              </a:rPr>
              <a:t>）基于风险评级结果，对风险进行优先排序，开展定量分析和风险应对规划。</a:t>
            </a: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2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r>
              <a:rPr lang="zh-CN" altLang="en-US" sz="1200" b="1" dirty="0">
                <a:latin typeface="Times New Roman" panose="02020603050405020304" pitchFamily="18" charset="0"/>
                <a:cs typeface="Times New Roman" panose="02020603050405020304" pitchFamily="18" charset="0"/>
              </a:rPr>
              <a:t>根据风险发生的概率及发生后对目标的影响程度，对每个风险进行评级。组织应该规定怎样的概率和影响组合是高风险、中等风险和低风险。在黑白（或者彩色）矩阵里，用不同的灰度（或不同的颜色）表示不同的风险级别。如图</a:t>
            </a:r>
            <a:r>
              <a:rPr lang="en-US" altLang="zh-CN" sz="1200" b="1" dirty="0">
                <a:latin typeface="Times New Roman" panose="02020603050405020304" pitchFamily="18" charset="0"/>
                <a:cs typeface="Times New Roman" panose="02020603050405020304" pitchFamily="18" charset="0"/>
              </a:rPr>
              <a:t>12-8</a:t>
            </a:r>
            <a:r>
              <a:rPr lang="zh-CN" altLang="en-US" sz="1200" b="1" dirty="0">
                <a:latin typeface="Times New Roman" panose="02020603050405020304" pitchFamily="18" charset="0"/>
                <a:cs typeface="Times New Roman" panose="02020603050405020304" pitchFamily="18" charset="0"/>
              </a:rPr>
              <a:t>所示，深色（数值最大）区域代表高风险；中度灰色（数值最小）区域代表低风险，而浅灰色（数值介于最大和最小之间）区域代表中等风险。通常，在项目开始之前，组织就要制定风险评级规则，并将其纳入组织过程资产。在规划风险管理过程中，应该把风险评级规则裁剪成适合具体项目。</a:t>
            </a:r>
          </a:p>
          <a:p>
            <a:pPr>
              <a:lnSpc>
                <a:spcPct val="150000"/>
              </a:lnSpc>
              <a:spcBef>
                <a:spcPts val="0"/>
              </a:spcBef>
              <a:buFont typeface="Wingdings" panose="05000000000000000000" pitchFamily="2" charset="2"/>
              <a:buChar char="n"/>
            </a:pPr>
            <a:r>
              <a:rPr lang="zh-CN" altLang="en-US" sz="1200" b="1" dirty="0">
                <a:latin typeface="Times New Roman" panose="02020603050405020304" pitchFamily="18" charset="0"/>
                <a:cs typeface="Times New Roman" panose="02020603050405020304" pitchFamily="18" charset="0"/>
              </a:rPr>
              <a:t>组织可分别针对每个目标（如成本、时间和范围）评定风险等级。另外，也可制定相关方法为每个风险确定一个总体等级。最后，可以在同一矩阵中，分别列出机会和威胁的影响水平定义，同时显示机会和威胁。</a:t>
            </a:r>
          </a:p>
          <a:p>
            <a:endParaRPr lang="en-US" altLang="zh-CN" dirty="0"/>
          </a:p>
          <a:p>
            <a:pPr>
              <a:lnSpc>
                <a:spcPct val="150000"/>
              </a:lnSpc>
              <a:spcBef>
                <a:spcPts val="0"/>
              </a:spcBef>
              <a:buFont typeface="Wingdings" panose="05000000000000000000" pitchFamily="2" charset="2"/>
              <a:buChar char="n"/>
            </a:pPr>
            <a:r>
              <a:rPr lang="zh-CN" altLang="en-US" sz="1200" b="1" dirty="0">
                <a:latin typeface="Times New Roman" panose="02020603050405020304" pitchFamily="18" charset="0"/>
                <a:cs typeface="Times New Roman" panose="02020603050405020304" pitchFamily="18" charset="0"/>
              </a:rPr>
              <a:t>风险值有助于指导风险应对。如果风险发生会对项目目标产生消极影响（威胁），并且处于矩阵高风险（深色）区域，就可能需要采取优先措施和激进的应对策略。而处于低风险（中度灰色）区域的威胁，可能只需要作为观察对象列入风险登记册，或为之增加应急储备，而不必采取主动管理措施。同样，处于高风险（深色）区域的机会，可能是最易实现且能够带来最大利益的，故应该首先抓住。对于低风险（中度灰色）区域的机会，则应加以监督。</a:t>
            </a:r>
          </a:p>
          <a:p>
            <a:pPr>
              <a:lnSpc>
                <a:spcPct val="150000"/>
              </a:lnSpc>
              <a:spcBef>
                <a:spcPts val="0"/>
              </a:spcBef>
              <a:buFont typeface="Wingdings" panose="05000000000000000000" pitchFamily="2" charset="2"/>
              <a:buChar char="n"/>
            </a:pPr>
            <a:r>
              <a:rPr lang="zh-CN" altLang="en-US" sz="1200" b="1" dirty="0">
                <a:latin typeface="Times New Roman" panose="02020603050405020304" pitchFamily="18" charset="0"/>
                <a:cs typeface="Times New Roman" panose="02020603050405020304" pitchFamily="18" charset="0"/>
              </a:rPr>
              <a:t>风险数据质量评估：是评估风险数据对风险管理的有用程度的一种技术。它考察人们对风险的理解程度，以及考察风险数据的准确性、质量、可靠性和完整性。图</a:t>
            </a:r>
            <a:r>
              <a:rPr lang="en-US" altLang="zh-CN" sz="1200" b="1" dirty="0">
                <a:latin typeface="Times New Roman" panose="02020603050405020304" pitchFamily="18" charset="0"/>
                <a:cs typeface="Times New Roman" panose="02020603050405020304" pitchFamily="18" charset="0"/>
              </a:rPr>
              <a:t>12-8</a:t>
            </a:r>
            <a:r>
              <a:rPr lang="zh-CN" altLang="en-US" sz="1200" b="1" dirty="0">
                <a:latin typeface="Times New Roman" panose="02020603050405020304" pitchFamily="18" charset="0"/>
                <a:cs typeface="Times New Roman" panose="02020603050405020304" pitchFamily="18" charset="0"/>
              </a:rPr>
              <a:t>示例中的数值具有代表性。通常，随着对组织的风险态度的确定，就能确定量表中的数值。</a:t>
            </a:r>
            <a:endParaRPr lang="en-US" altLang="zh-CN" sz="1200" b="1" dirty="0">
              <a:latin typeface="Times New Roman" panose="02020603050405020304" pitchFamily="18" charset="0"/>
              <a:cs typeface="Times New Roman" panose="02020603050405020304" pitchFamily="18" charset="0"/>
            </a:endParaRPr>
          </a:p>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45</a:t>
            </a:fld>
            <a:endParaRPr lang="zh-CN" altLang="en-US"/>
          </a:p>
        </p:txBody>
      </p:sp>
    </p:spTree>
    <p:extLst>
      <p:ext uri="{BB962C8B-B14F-4D97-AF65-F5344CB8AC3E}">
        <p14:creationId xmlns:p14="http://schemas.microsoft.com/office/powerpoint/2010/main" val="21223626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spcBef>
                <a:spcPts val="0"/>
              </a:spcBef>
              <a:buFont typeface="Wingdings" panose="05000000000000000000" pitchFamily="2" charset="2"/>
              <a:buNone/>
            </a:pPr>
            <a:r>
              <a:rPr lang="zh-CN" altLang="en-US" dirty="0"/>
              <a:t>整体项目风险：项目全部不确定来源可能对项目的综合影响，可能是正向的也可能是逆向的。</a:t>
            </a:r>
            <a:br>
              <a:rPr lang="zh-CN" altLang="en-US" dirty="0"/>
            </a:br>
            <a:r>
              <a:rPr lang="zh-CN" altLang="en-US" dirty="0"/>
              <a:t>单个项目风险：单个风险一旦发生，会对项目目标产生不确定影响，可能是机会或威胁。</a:t>
            </a:r>
            <a:endParaRPr lang="en-US" altLang="zh-CN" dirty="0"/>
          </a:p>
          <a:p>
            <a:pPr>
              <a:lnSpc>
                <a:spcPct val="150000"/>
              </a:lnSpc>
              <a:spcBef>
                <a:spcPts val="0"/>
              </a:spcBef>
              <a:buFont typeface="Wingdings" panose="05000000000000000000" pitchFamily="2" charset="2"/>
              <a:buNone/>
            </a:pPr>
            <a:endParaRPr lang="en-US" altLang="zh-CN" dirty="0"/>
          </a:p>
          <a:p>
            <a:pPr>
              <a:lnSpc>
                <a:spcPct val="150000"/>
              </a:lnSpc>
              <a:spcBef>
                <a:spcPts val="0"/>
              </a:spcBef>
              <a:buFont typeface="Wingdings" panose="05000000000000000000" pitchFamily="2" charset="2"/>
              <a:buChar char="n"/>
            </a:pPr>
            <a:r>
              <a:rPr lang="zh-CN" altLang="en-US" sz="1200" b="1" dirty="0">
                <a:latin typeface="Times New Roman" panose="02020603050405020304" pitchFamily="18" charset="0"/>
                <a:cs typeface="Times New Roman" panose="02020603050405020304" pitchFamily="18" charset="0"/>
              </a:rPr>
              <a:t>单个项目风险不同于整体项目风险。整体项目风险代表不确定性对作为一个整体的项目的影响，它大于项目中单个风险之和，因为它包含了项目不确定性的所有来源，代表了项目成果的变化可能给干系人造成的潜在影响，包括积极和消极的影响。</a:t>
            </a:r>
          </a:p>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4</a:t>
            </a:fld>
            <a:endParaRPr lang="zh-CN" altLang="en-US"/>
          </a:p>
        </p:txBody>
      </p:sp>
    </p:spTree>
    <p:extLst>
      <p:ext uri="{BB962C8B-B14F-4D97-AF65-F5344CB8AC3E}">
        <p14:creationId xmlns:p14="http://schemas.microsoft.com/office/powerpoint/2010/main" val="117603630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46</a:t>
            </a:fld>
            <a:endParaRPr lang="zh-CN" altLang="en-US"/>
          </a:p>
        </p:txBody>
      </p:sp>
    </p:spTree>
    <p:extLst>
      <p:ext uri="{BB962C8B-B14F-4D97-AF65-F5344CB8AC3E}">
        <p14:creationId xmlns:p14="http://schemas.microsoft.com/office/powerpoint/2010/main" val="391421751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47</a:t>
            </a:fld>
            <a:endParaRPr lang="zh-CN" altLang="en-US"/>
          </a:p>
        </p:txBody>
      </p:sp>
    </p:spTree>
    <p:extLst>
      <p:ext uri="{BB962C8B-B14F-4D97-AF65-F5344CB8AC3E}">
        <p14:creationId xmlns:p14="http://schemas.microsoft.com/office/powerpoint/2010/main" val="117488653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a:latin typeface="Times New Roman" panose="02020603050405020304" pitchFamily="18" charset="0"/>
                <a:cs typeface="Times New Roman" panose="02020603050405020304" pitchFamily="18" charset="0"/>
              </a:rPr>
              <a:t>实施定量风险分析的对象是在定性风险分析过程中被确定为对项目的竞争性需求存在潜在重大影响的风险，分析这些风险对项目目标的影响，主要用来评估所有风险对项目的总体影响。在进行定量分析时，也可以对单个风险分配优先级数值。</a:t>
            </a:r>
          </a:p>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49</a:t>
            </a:fld>
            <a:endParaRPr lang="zh-CN" altLang="en-US"/>
          </a:p>
        </p:txBody>
      </p:sp>
    </p:spTree>
    <p:extLst>
      <p:ext uri="{BB962C8B-B14F-4D97-AF65-F5344CB8AC3E}">
        <p14:creationId xmlns:p14="http://schemas.microsoft.com/office/powerpoint/2010/main" val="425160802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50</a:t>
            </a:fld>
            <a:endParaRPr lang="zh-CN" altLang="en-US"/>
          </a:p>
        </p:txBody>
      </p:sp>
    </p:spTree>
    <p:extLst>
      <p:ext uri="{BB962C8B-B14F-4D97-AF65-F5344CB8AC3E}">
        <p14:creationId xmlns:p14="http://schemas.microsoft.com/office/powerpoint/2010/main" val="105833791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51</a:t>
            </a:fld>
            <a:endParaRPr lang="zh-CN" altLang="en-US"/>
          </a:p>
        </p:txBody>
      </p:sp>
    </p:spTree>
    <p:extLst>
      <p:ext uri="{BB962C8B-B14F-4D97-AF65-F5344CB8AC3E}">
        <p14:creationId xmlns:p14="http://schemas.microsoft.com/office/powerpoint/2010/main" val="157578523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dirty="0">
                <a:latin typeface="Times New Roman" panose="02020603050405020304" pitchFamily="18" charset="0"/>
                <a:cs typeface="Times New Roman" panose="02020603050405020304" pitchFamily="18" charset="0"/>
              </a:rPr>
              <a:t>该方法有助于确定哪些风险对项目具有最大的潜在影响，帮助理解项目目标的变化与各种不确定因素的变化之间存在怎样的关联。</a:t>
            </a:r>
            <a:endParaRPr lang="en-US" altLang="zh-CN" sz="1200" b="1" dirty="0">
              <a:latin typeface="Times New Roman" panose="02020603050405020304" pitchFamily="18" charset="0"/>
              <a:cs typeface="Times New Roman" panose="02020603050405020304" pitchFamily="18" charset="0"/>
            </a:endParaRPr>
          </a:p>
          <a:p>
            <a:endParaRPr lang="en-US" altLang="zh-CN" sz="1200" b="1"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a:latin typeface="Times New Roman" panose="02020603050405020304" pitchFamily="18" charset="0"/>
                <a:cs typeface="Times New Roman" panose="02020603050405020304" pitchFamily="18" charset="0"/>
              </a:rPr>
              <a:t>龙卷风图是在敏感性分析中用来比较不同变量的相对重要性的一种特殊形式的条形图。在龙卷风图中，</a:t>
            </a:r>
            <a:r>
              <a:rPr lang="en-US" altLang="zh-CN" sz="1200" b="1" dirty="0">
                <a:latin typeface="Times New Roman" panose="02020603050405020304" pitchFamily="18" charset="0"/>
                <a:cs typeface="Times New Roman" panose="02020603050405020304" pitchFamily="18" charset="0"/>
              </a:rPr>
              <a:t>Y</a:t>
            </a:r>
            <a:r>
              <a:rPr lang="zh-CN" altLang="en-US" sz="1200" b="1" dirty="0">
                <a:latin typeface="Times New Roman" panose="02020603050405020304" pitchFamily="18" charset="0"/>
                <a:cs typeface="Times New Roman" panose="02020603050405020304" pitchFamily="18" charset="0"/>
              </a:rPr>
              <a:t>轴代表处于基准值的各种不确定因素，</a:t>
            </a:r>
            <a:r>
              <a:rPr lang="en-US" altLang="zh-CN" sz="1200" b="1" dirty="0">
                <a:latin typeface="Times New Roman" panose="02020603050405020304" pitchFamily="18" charset="0"/>
                <a:cs typeface="Times New Roman" panose="02020603050405020304" pitchFamily="18" charset="0"/>
              </a:rPr>
              <a:t>X</a:t>
            </a:r>
            <a:r>
              <a:rPr lang="zh-CN" altLang="en-US" sz="1200" b="1" dirty="0">
                <a:latin typeface="Times New Roman" panose="02020603050405020304" pitchFamily="18" charset="0"/>
                <a:cs typeface="Times New Roman" panose="02020603050405020304" pitchFamily="18" charset="0"/>
              </a:rPr>
              <a:t>轴代表不确定因素与所研究的输出之间的相关性。图中每种不确定因素各有一根水平条形，从基准值开始向两边延伸。这些条形按延伸长度递减垂直排列。</a:t>
            </a:r>
          </a:p>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53</a:t>
            </a:fld>
            <a:endParaRPr lang="zh-CN" altLang="en-US"/>
          </a:p>
        </p:txBody>
      </p:sp>
    </p:spTree>
    <p:extLst>
      <p:ext uri="{BB962C8B-B14F-4D97-AF65-F5344CB8AC3E}">
        <p14:creationId xmlns:p14="http://schemas.microsoft.com/office/powerpoint/2010/main" val="92104467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54</a:t>
            </a:fld>
            <a:endParaRPr lang="zh-CN" altLang="en-US"/>
          </a:p>
        </p:txBody>
      </p:sp>
    </p:spTree>
    <p:extLst>
      <p:ext uri="{BB962C8B-B14F-4D97-AF65-F5344CB8AC3E}">
        <p14:creationId xmlns:p14="http://schemas.microsoft.com/office/powerpoint/2010/main" val="379773804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a:latin typeface="Times New Roman" panose="02020603050405020304" pitchFamily="18" charset="0"/>
                <a:cs typeface="Times New Roman" panose="02020603050405020304" pitchFamily="18" charset="0"/>
              </a:rPr>
              <a:t>不确定性下的分析</a:t>
            </a:r>
            <a:endParaRPr lang="en-US" altLang="zh-CN" sz="1200" b="1" dirty="0">
              <a:latin typeface="Times New Roman" panose="02020603050405020304" pitchFamily="18" charset="0"/>
              <a:cs typeface="Times New Roman" panose="02020603050405020304" pitchFamily="18" charset="0"/>
            </a:endParaRPr>
          </a:p>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55</a:t>
            </a:fld>
            <a:endParaRPr lang="zh-CN" altLang="en-US"/>
          </a:p>
        </p:txBody>
      </p:sp>
    </p:spTree>
    <p:extLst>
      <p:ext uri="{BB962C8B-B14F-4D97-AF65-F5344CB8AC3E}">
        <p14:creationId xmlns:p14="http://schemas.microsoft.com/office/powerpoint/2010/main" val="270991418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7800" lvl="1" indent="0">
              <a:lnSpc>
                <a:spcPct val="150000"/>
              </a:lnSpc>
              <a:spcBef>
                <a:spcPts val="0"/>
              </a:spcBef>
              <a:buFont typeface="Wingdings" panose="05000000000000000000" pitchFamily="2" charset="2"/>
              <a:buNone/>
            </a:pPr>
            <a:endParaRPr lang="zh-CN" altLang="en-US" sz="1800" b="1"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59</a:t>
            </a:fld>
            <a:endParaRPr lang="zh-CN" altLang="en-US"/>
          </a:p>
        </p:txBody>
      </p:sp>
    </p:spTree>
    <p:extLst>
      <p:ext uri="{BB962C8B-B14F-4D97-AF65-F5344CB8AC3E}">
        <p14:creationId xmlns:p14="http://schemas.microsoft.com/office/powerpoint/2010/main" val="50908221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18C17DF-1D58-4647-8B50-01AC32906402}" type="slidenum">
              <a:rPr lang="zh-CN" altLang="en-US" smtClean="0"/>
              <a:pPr/>
              <a:t>61</a:t>
            </a:fld>
            <a:endParaRPr lang="zh-CN" altLang="en-US"/>
          </a:p>
        </p:txBody>
      </p:sp>
    </p:spTree>
    <p:extLst>
      <p:ext uri="{BB962C8B-B14F-4D97-AF65-F5344CB8AC3E}">
        <p14:creationId xmlns:p14="http://schemas.microsoft.com/office/powerpoint/2010/main" val="17327732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a:latin typeface="Times New Roman" panose="02020603050405020304" pitchFamily="18" charset="0"/>
                <a:cs typeface="Times New Roman" panose="02020603050405020304" pitchFamily="18" charset="0"/>
              </a:rPr>
              <a:t>已知风险是指已经识别并分析过的风险，可对这些风险规划应对措施。对于那些已知但又无法主动管理的风险，要分配一定的应急储备。未知风险无法进行主动管理，因此需要分配一定的管理储备。</a:t>
            </a:r>
          </a:p>
          <a:p>
            <a:pPr lvl="0"/>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5</a:t>
            </a:fld>
            <a:endParaRPr lang="zh-CN" altLang="en-US"/>
          </a:p>
        </p:txBody>
      </p:sp>
    </p:spTree>
    <p:extLst>
      <p:ext uri="{BB962C8B-B14F-4D97-AF65-F5344CB8AC3E}">
        <p14:creationId xmlns:p14="http://schemas.microsoft.com/office/powerpoint/2010/main" val="68373237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18C17DF-1D58-4647-8B50-01AC32906402}" type="slidenum">
              <a:rPr lang="zh-CN" altLang="en-US" smtClean="0"/>
              <a:pPr/>
              <a:t>62</a:t>
            </a:fld>
            <a:endParaRPr lang="zh-CN" altLang="en-US"/>
          </a:p>
        </p:txBody>
      </p:sp>
    </p:spTree>
    <p:extLst>
      <p:ext uri="{BB962C8B-B14F-4D97-AF65-F5344CB8AC3E}">
        <p14:creationId xmlns:p14="http://schemas.microsoft.com/office/powerpoint/2010/main" val="315707764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dirty="0">
                <a:latin typeface="Times New Roman" panose="02020603050405020304" pitchFamily="18" charset="0"/>
                <a:cs typeface="Times New Roman" panose="02020603050405020304" pitchFamily="18" charset="0"/>
              </a:rPr>
              <a:t>被接受的风险仍然在观察名单上，或者在风险登记册上被持续监控。</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64</a:t>
            </a:fld>
            <a:endParaRPr lang="zh-CN" altLang="en-US"/>
          </a:p>
        </p:txBody>
      </p:sp>
    </p:spTree>
    <p:extLst>
      <p:ext uri="{BB962C8B-B14F-4D97-AF65-F5344CB8AC3E}">
        <p14:creationId xmlns:p14="http://schemas.microsoft.com/office/powerpoint/2010/main" val="69162591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dirty="0">
                <a:latin typeface="Times New Roman" panose="02020603050405020304" pitchFamily="18" charset="0"/>
                <a:cs typeface="Times New Roman" panose="02020603050405020304" pitchFamily="18" charset="0"/>
              </a:rPr>
              <a:t>被接受的风险仍然在观察名单上，或者在风险登记册上被持续监控。</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68</a:t>
            </a:fld>
            <a:endParaRPr lang="zh-CN" altLang="en-US"/>
          </a:p>
        </p:txBody>
      </p:sp>
    </p:spTree>
    <p:extLst>
      <p:ext uri="{BB962C8B-B14F-4D97-AF65-F5344CB8AC3E}">
        <p14:creationId xmlns:p14="http://schemas.microsoft.com/office/powerpoint/2010/main" val="263357340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72</a:t>
            </a:fld>
            <a:endParaRPr lang="zh-CN" altLang="en-US"/>
          </a:p>
        </p:txBody>
      </p:sp>
    </p:spTree>
    <p:extLst>
      <p:ext uri="{BB962C8B-B14F-4D97-AF65-F5344CB8AC3E}">
        <p14:creationId xmlns:p14="http://schemas.microsoft.com/office/powerpoint/2010/main" val="19588800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73</a:t>
            </a:fld>
            <a:endParaRPr lang="zh-CN" altLang="en-US"/>
          </a:p>
        </p:txBody>
      </p:sp>
    </p:spTree>
    <p:extLst>
      <p:ext uri="{BB962C8B-B14F-4D97-AF65-F5344CB8AC3E}">
        <p14:creationId xmlns:p14="http://schemas.microsoft.com/office/powerpoint/2010/main" val="414342488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74</a:t>
            </a:fld>
            <a:endParaRPr lang="zh-CN" altLang="en-US"/>
          </a:p>
        </p:txBody>
      </p:sp>
    </p:spTree>
    <p:extLst>
      <p:ext uri="{BB962C8B-B14F-4D97-AF65-F5344CB8AC3E}">
        <p14:creationId xmlns:p14="http://schemas.microsoft.com/office/powerpoint/2010/main" val="251157763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77</a:t>
            </a:fld>
            <a:endParaRPr lang="zh-CN" altLang="en-US"/>
          </a:p>
        </p:txBody>
      </p:sp>
    </p:spTree>
    <p:extLst>
      <p:ext uri="{BB962C8B-B14F-4D97-AF65-F5344CB8AC3E}">
        <p14:creationId xmlns:p14="http://schemas.microsoft.com/office/powerpoint/2010/main" val="142903301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78</a:t>
            </a:fld>
            <a:endParaRPr lang="zh-CN" altLang="en-US"/>
          </a:p>
        </p:txBody>
      </p:sp>
    </p:spTree>
    <p:extLst>
      <p:ext uri="{BB962C8B-B14F-4D97-AF65-F5344CB8AC3E}">
        <p14:creationId xmlns:p14="http://schemas.microsoft.com/office/powerpoint/2010/main" val="207999314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80</a:t>
            </a:fld>
            <a:endParaRPr lang="zh-CN" altLang="en-US"/>
          </a:p>
        </p:txBody>
      </p:sp>
    </p:spTree>
    <p:extLst>
      <p:ext uri="{BB962C8B-B14F-4D97-AF65-F5344CB8AC3E}">
        <p14:creationId xmlns:p14="http://schemas.microsoft.com/office/powerpoint/2010/main" val="163247293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82</a:t>
            </a:fld>
            <a:endParaRPr lang="zh-CN" altLang="en-US"/>
          </a:p>
        </p:txBody>
      </p:sp>
    </p:spTree>
    <p:extLst>
      <p:ext uri="{BB962C8B-B14F-4D97-AF65-F5344CB8AC3E}">
        <p14:creationId xmlns:p14="http://schemas.microsoft.com/office/powerpoint/2010/main" val="37333668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a:latin typeface="Times New Roman" panose="02020603050405020304" pitchFamily="18" charset="0"/>
                <a:cs typeface="Times New Roman" panose="02020603050405020304" pitchFamily="18" charset="0"/>
              </a:rPr>
              <a:t>个人和团体的风险态度影响其应对风险的方式。应该为每个项目制定统一的风险管理方法，并开诚布公地就风险及其应对措施进行沟通。风险应对措施可以反映出出组织在冒险与避险之间的权衡。</a:t>
            </a:r>
          </a:p>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8</a:t>
            </a:fld>
            <a:endParaRPr lang="zh-CN" altLang="en-US"/>
          </a:p>
        </p:txBody>
      </p:sp>
    </p:spTree>
    <p:extLst>
      <p:ext uri="{BB962C8B-B14F-4D97-AF65-F5344CB8AC3E}">
        <p14:creationId xmlns:p14="http://schemas.microsoft.com/office/powerpoint/2010/main" val="39812240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a:latin typeface="Times New Roman" panose="02020603050405020304" pitchFamily="18" charset="0"/>
                <a:cs typeface="Times New Roman" panose="02020603050405020304" pitchFamily="18" charset="0"/>
              </a:rPr>
              <a:t>项目</a:t>
            </a:r>
            <a:r>
              <a:rPr lang="zh-CN" altLang="en-US" sz="1200" b="1" dirty="0">
                <a:solidFill>
                  <a:srgbClr val="C00000"/>
                </a:solidFill>
                <a:latin typeface="Times New Roman" panose="02020603050405020304" pitchFamily="18" charset="0"/>
                <a:cs typeface="Times New Roman" panose="02020603050405020304" pitchFamily="18" charset="0"/>
              </a:rPr>
              <a:t>机会管理</a:t>
            </a:r>
            <a:r>
              <a:rPr lang="zh-CN" altLang="en-US" sz="1200" b="1" dirty="0">
                <a:latin typeface="Times New Roman" panose="02020603050405020304" pitchFamily="18" charset="0"/>
                <a:cs typeface="Times New Roman" panose="02020603050405020304" pitchFamily="18" charset="0"/>
              </a:rPr>
              <a:t>的目标</a:t>
            </a:r>
            <a:r>
              <a:rPr lang="en-US" altLang="zh-CN" sz="1200" b="1" dirty="0">
                <a:latin typeface="Times New Roman" panose="02020603050405020304" pitchFamily="18" charset="0"/>
                <a:cs typeface="Times New Roman" panose="02020603050405020304" pitchFamily="18" charset="0"/>
              </a:rPr>
              <a:t>-&gt;</a:t>
            </a:r>
            <a:r>
              <a:rPr lang="zh-CN" altLang="en-US" sz="1200" b="1" dirty="0">
                <a:latin typeface="Times New Roman" panose="02020603050405020304" pitchFamily="18" charset="0"/>
                <a:cs typeface="Times New Roman" panose="02020603050405020304" pitchFamily="18" charset="0"/>
              </a:rPr>
              <a:t>超越项目目标</a:t>
            </a:r>
            <a:endParaRPr lang="zh-CN" alt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200" b="1"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1"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a:latin typeface="Times New Roman" panose="02020603050405020304" pitchFamily="18" charset="0"/>
                <a:cs typeface="Times New Roman" panose="02020603050405020304" pitchFamily="18" charset="0"/>
              </a:rPr>
              <a:t>敞口又称风险暴露，是指未加保护的风险，即实际所承担的风险，一般与特定风险相连，例如因债务人违约行为导致的可能承受风险的信贷余额。例如，可以通过对干系人资料分析，确定干系人的风险偏好和承受力的等级与性质。基于这些评估，项目团队可以调配合适资源并关注风险管理活动。</a:t>
            </a:r>
          </a:p>
          <a:p>
            <a:endParaRPr lang="zh-CN" altLang="en-US" dirty="0"/>
          </a:p>
        </p:txBody>
      </p:sp>
      <p:sp>
        <p:nvSpPr>
          <p:cNvPr id="4" name="灯片编号占位符 3"/>
          <p:cNvSpPr>
            <a:spLocks noGrp="1"/>
          </p:cNvSpPr>
          <p:nvPr>
            <p:ph type="sldNum" sz="quarter" idx="5"/>
          </p:nvPr>
        </p:nvSpPr>
        <p:spPr/>
        <p:txBody>
          <a:bodyPr/>
          <a:lstStyle/>
          <a:p>
            <a:fld id="{B18C17DF-1D58-4647-8B50-01AC32906402}" type="slidenum">
              <a:rPr lang="zh-CN" altLang="en-US" smtClean="0"/>
              <a:pPr/>
              <a:t>10</a:t>
            </a:fld>
            <a:endParaRPr lang="zh-CN" altLang="en-US"/>
          </a:p>
        </p:txBody>
      </p:sp>
    </p:spTree>
    <p:extLst>
      <p:ext uri="{BB962C8B-B14F-4D97-AF65-F5344CB8AC3E}">
        <p14:creationId xmlns:p14="http://schemas.microsoft.com/office/powerpoint/2010/main" val="11385664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11</a:t>
            </a:fld>
            <a:endParaRPr lang="zh-CN" altLang="en-US"/>
          </a:p>
        </p:txBody>
      </p:sp>
    </p:spTree>
    <p:extLst>
      <p:ext uri="{BB962C8B-B14F-4D97-AF65-F5344CB8AC3E}">
        <p14:creationId xmlns:p14="http://schemas.microsoft.com/office/powerpoint/2010/main" val="17412244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12</a:t>
            </a:fld>
            <a:endParaRPr lang="zh-CN" altLang="en-US"/>
          </a:p>
        </p:txBody>
      </p:sp>
    </p:spTree>
    <p:extLst>
      <p:ext uri="{BB962C8B-B14F-4D97-AF65-F5344CB8AC3E}">
        <p14:creationId xmlns:p14="http://schemas.microsoft.com/office/powerpoint/2010/main" val="16464655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14</a:t>
            </a:fld>
            <a:endParaRPr lang="zh-CN" altLang="en-US"/>
          </a:p>
        </p:txBody>
      </p:sp>
    </p:spTree>
    <p:extLst>
      <p:ext uri="{BB962C8B-B14F-4D97-AF65-F5344CB8AC3E}">
        <p14:creationId xmlns:p14="http://schemas.microsoft.com/office/powerpoint/2010/main" val="20131358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371600" y="1489348"/>
            <a:ext cx="6400800" cy="3209652"/>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p>
        </p:txBody>
      </p:sp>
      <p:sp>
        <p:nvSpPr>
          <p:cNvPr id="4" name="日期占位符 3"/>
          <p:cNvSpPr>
            <a:spLocks noGrp="1"/>
          </p:cNvSpPr>
          <p:nvPr>
            <p:ph type="dt" sz="half" idx="10"/>
          </p:nvPr>
        </p:nvSpPr>
        <p:spPr/>
        <p:txBody>
          <a:bodyPr/>
          <a:lstStyle/>
          <a:p>
            <a:fld id="{86F384C6-77FA-4AF6-AF10-492DE6DC1E29}" type="datetimeFigureOut">
              <a:rPr lang="zh-CN" altLang="en-US" smtClean="0"/>
              <a:pPr/>
              <a:t>2022/11/9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1131703049"/>
      </p:ext>
    </p:extLst>
  </p:cSld>
  <p:clrMapOvr>
    <a:masterClrMapping/>
  </p:clrMapOvr>
  <p:transition spd="slow">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27542"/>
            <a:ext cx="3008313" cy="968375"/>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27542"/>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195917"/>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6F384C6-77FA-4AF6-AF10-492DE6DC1E29}" type="datetimeFigureOut">
              <a:rPr lang="zh-CN" altLang="en-US" smtClean="0"/>
              <a:pPr/>
              <a:t>2022/11/9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1683048845"/>
      </p:ext>
    </p:extLst>
  </p:cSld>
  <p:clrMapOvr>
    <a:masterClrMapping/>
  </p:clrMapOvr>
  <p:transition spd="slow">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000500"/>
            <a:ext cx="5486400" cy="472282"/>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510646"/>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472782"/>
            <a:ext cx="5486400" cy="6707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6F384C6-77FA-4AF6-AF10-492DE6DC1E29}" type="datetimeFigureOut">
              <a:rPr lang="zh-CN" altLang="en-US" smtClean="0"/>
              <a:pPr/>
              <a:t>2022/11/9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2130928224"/>
      </p:ext>
    </p:extLst>
  </p:cSld>
  <p:clrMapOvr>
    <a:masterClrMapping/>
  </p:clrMapOvr>
  <p:transition spd="slow">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6F384C6-77FA-4AF6-AF10-492DE6DC1E29}" type="datetimeFigureOut">
              <a:rPr lang="zh-CN" altLang="en-US" smtClean="0"/>
              <a:pPr/>
              <a:t>2022/11/9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1771689139"/>
      </p:ext>
    </p:extLst>
  </p:cSld>
  <p:clrMapOvr>
    <a:masterClrMapping/>
  </p:clrMapOvr>
  <p:transition spd="slow">
    <p:wipe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865"/>
            <a:ext cx="2057400" cy="4876271"/>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28865"/>
            <a:ext cx="6019800" cy="4876271"/>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6F384C6-77FA-4AF6-AF10-492DE6DC1E29}" type="datetimeFigureOut">
              <a:rPr lang="zh-CN" altLang="en-US" smtClean="0"/>
              <a:pPr/>
              <a:t>2022/11/9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2631613009"/>
      </p:ext>
    </p:extLst>
  </p:cSld>
  <p:clrMapOvr>
    <a:masterClrMapping/>
  </p:clrMapOvr>
  <p:transition spd="slow">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正文内容">
    <p:spTree>
      <p:nvGrpSpPr>
        <p:cNvPr id="1" name=""/>
        <p:cNvGrpSpPr/>
        <p:nvPr/>
      </p:nvGrpSpPr>
      <p:grpSpPr>
        <a:xfrm>
          <a:off x="0" y="0"/>
          <a:ext cx="0" cy="0"/>
          <a:chOff x="0" y="0"/>
          <a:chExt cx="0" cy="0"/>
        </a:xfrm>
      </p:grpSpPr>
      <p:sp>
        <p:nvSpPr>
          <p:cNvPr id="15" name="灯片编号占位符 3"/>
          <p:cNvSpPr txBox="1">
            <a:spLocks/>
          </p:cNvSpPr>
          <p:nvPr userDrawn="1"/>
        </p:nvSpPr>
        <p:spPr>
          <a:xfrm>
            <a:off x="179512" y="5406074"/>
            <a:ext cx="1439863" cy="236538"/>
          </a:xfrm>
          <a:prstGeom prst="rect">
            <a:avLst/>
          </a:prstGeom>
        </p:spPr>
        <p:txBody>
          <a:bodyPr/>
          <a:lstStyle>
            <a:defPPr>
              <a:defRPr lang="zh-CN"/>
            </a:defPPr>
            <a:lvl1pPr marL="0" algn="l" defTabSz="914400" rtl="0" eaLnBrk="1" latinLnBrk="0" hangingPunct="1">
              <a:defRPr sz="1200" i="0" kern="1200">
                <a:solidFill>
                  <a:schemeClr val="accent6">
                    <a:lumMod val="50000"/>
                  </a:schemeClr>
                </a:solidFill>
                <a:latin typeface="微软雅黑" pitchFamily="34" charset="-122"/>
                <a:ea typeface="微软雅黑"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de-DE" altLang="en-US" b="1" dirty="0">
                <a:solidFill>
                  <a:schemeClr val="bg1"/>
                </a:solidFill>
              </a:rPr>
              <a:t> </a:t>
            </a:r>
            <a:fld id="{7C5E4C7A-43C3-449A-8119-E420EB00870B}" type="slidenum">
              <a:rPr lang="zh-CN" altLang="en-US" b="1" smtClean="0">
                <a:solidFill>
                  <a:schemeClr val="bg1"/>
                </a:solidFill>
              </a:rPr>
              <a:pPr>
                <a:defRPr/>
              </a:pPr>
              <a:t>‹#›</a:t>
            </a:fld>
            <a:endParaRPr lang="en-US" b="1" dirty="0">
              <a:solidFill>
                <a:schemeClr val="bg1"/>
              </a:solidFill>
            </a:endParaRPr>
          </a:p>
        </p:txBody>
      </p:sp>
      <p:sp>
        <p:nvSpPr>
          <p:cNvPr id="16" name="灯片编号占位符 3"/>
          <p:cNvSpPr txBox="1">
            <a:spLocks/>
          </p:cNvSpPr>
          <p:nvPr userDrawn="1"/>
        </p:nvSpPr>
        <p:spPr>
          <a:xfrm>
            <a:off x="6973961" y="5388413"/>
            <a:ext cx="2422575" cy="236538"/>
          </a:xfrm>
          <a:prstGeom prst="rect">
            <a:avLst/>
          </a:prstGeom>
        </p:spPr>
        <p:txBody>
          <a:bodyPr/>
          <a:lstStyle>
            <a:defPPr>
              <a:defRPr lang="zh-CN"/>
            </a:defPPr>
            <a:lvl1pPr marL="0" algn="l" defTabSz="914400" rtl="0" eaLnBrk="1" latinLnBrk="0" hangingPunct="1">
              <a:defRPr sz="1200" i="0" kern="1200">
                <a:solidFill>
                  <a:schemeClr val="accent6">
                    <a:lumMod val="50000"/>
                  </a:schemeClr>
                </a:solidFill>
                <a:latin typeface="微软雅黑" pitchFamily="34" charset="-122"/>
                <a:ea typeface="微软雅黑"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de-DE" altLang="en-US" sz="1200" b="1" dirty="0">
                <a:solidFill>
                  <a:schemeClr val="bg1"/>
                </a:solidFill>
              </a:rPr>
              <a:t> </a:t>
            </a:r>
            <a:r>
              <a:rPr lang="en-US" altLang="zh-CN" sz="1200" b="1" dirty="0">
                <a:solidFill>
                  <a:schemeClr val="bg1"/>
                </a:solidFill>
              </a:rPr>
              <a:t>XXXXXXXXXXXXXXXXX</a:t>
            </a:r>
            <a:endParaRPr lang="en-US" sz="1200" b="1" dirty="0">
              <a:solidFill>
                <a:schemeClr val="bg1"/>
              </a:solidFill>
            </a:endParaRPr>
          </a:p>
        </p:txBody>
      </p:sp>
      <p:sp>
        <p:nvSpPr>
          <p:cNvPr id="7" name="标题 1"/>
          <p:cNvSpPr>
            <a:spLocks noGrp="1"/>
          </p:cNvSpPr>
          <p:nvPr>
            <p:ph type="title"/>
          </p:nvPr>
        </p:nvSpPr>
        <p:spPr>
          <a:xfrm>
            <a:off x="294126" y="121568"/>
            <a:ext cx="5832475" cy="647700"/>
          </a:xfrm>
        </p:spPr>
        <p:txBody>
          <a:bodyPr/>
          <a:lstStyle>
            <a:lvl1pPr algn="l">
              <a:defRPr sz="2200" b="1">
                <a:solidFill>
                  <a:schemeClr val="tx1"/>
                </a:solidFill>
                <a:latin typeface="Times New Roman" panose="02020603050405020304" pitchFamily="18" charset="0"/>
                <a:ea typeface="微软雅黑" panose="020B0503020204020204" pitchFamily="34" charset="-122"/>
                <a:cs typeface="Times New Roman" panose="02020603050405020304" pitchFamily="18" charset="0"/>
              </a:defRPr>
            </a:lvl1pPr>
          </a:lstStyle>
          <a:p>
            <a:endParaRPr lang="zh-CN" altLang="en-US" dirty="0"/>
          </a:p>
        </p:txBody>
      </p:sp>
      <p:sp>
        <p:nvSpPr>
          <p:cNvPr id="8" name="副标题 2"/>
          <p:cNvSpPr>
            <a:spLocks noGrp="1"/>
          </p:cNvSpPr>
          <p:nvPr>
            <p:ph type="subTitle" idx="1"/>
          </p:nvPr>
        </p:nvSpPr>
        <p:spPr>
          <a:xfrm>
            <a:off x="611560" y="1465015"/>
            <a:ext cx="7920880" cy="3209652"/>
          </a:xfrm>
        </p:spPr>
        <p:txBody>
          <a:bodyPr>
            <a:normAutofit/>
          </a:bodyPr>
          <a:lstStyle>
            <a:lvl1pPr marL="457200" indent="-457200" algn="l">
              <a:buFont typeface="Wingdings" panose="05000000000000000000" pitchFamily="2" charset="2"/>
              <a:buChar char="n"/>
              <a:defRPr sz="2000">
                <a:solidFill>
                  <a:schemeClr val="tx1"/>
                </a:solidFill>
                <a:latin typeface="微软雅黑" panose="020B0503020204020204" pitchFamily="34" charset="-122"/>
                <a:ea typeface="微软雅黑" panose="020B0503020204020204" pitchFamily="34"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p>
        </p:txBody>
      </p:sp>
      <p:cxnSp>
        <p:nvCxnSpPr>
          <p:cNvPr id="9" name="直接连接符 8">
            <a:extLst>
              <a:ext uri="{FF2B5EF4-FFF2-40B4-BE49-F238E27FC236}">
                <a16:creationId xmlns:a16="http://schemas.microsoft.com/office/drawing/2014/main" id="{09E624B7-3A6C-40EC-B115-D7F8DC51EBDB}"/>
              </a:ext>
            </a:extLst>
          </p:cNvPr>
          <p:cNvCxnSpPr>
            <a:cxnSpLocks/>
          </p:cNvCxnSpPr>
          <p:nvPr userDrawn="1"/>
        </p:nvCxnSpPr>
        <p:spPr>
          <a:xfrm>
            <a:off x="107504" y="697260"/>
            <a:ext cx="8928992"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55230468"/>
      </p:ext>
    </p:extLst>
  </p:cSld>
  <p:clrMapOvr>
    <a:masterClrMapping/>
  </p:clrMapOvr>
  <p:transition spd="slow">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空白内容">
    <p:spTree>
      <p:nvGrpSpPr>
        <p:cNvPr id="1" name=""/>
        <p:cNvGrpSpPr/>
        <p:nvPr/>
      </p:nvGrpSpPr>
      <p:grpSpPr>
        <a:xfrm>
          <a:off x="0" y="0"/>
          <a:ext cx="0" cy="0"/>
          <a:chOff x="0" y="0"/>
          <a:chExt cx="0" cy="0"/>
        </a:xfrm>
      </p:grpSpPr>
      <p:sp>
        <p:nvSpPr>
          <p:cNvPr id="15" name="灯片编号占位符 3"/>
          <p:cNvSpPr txBox="1">
            <a:spLocks/>
          </p:cNvSpPr>
          <p:nvPr userDrawn="1"/>
        </p:nvSpPr>
        <p:spPr>
          <a:xfrm>
            <a:off x="179512" y="5406074"/>
            <a:ext cx="1439863" cy="236538"/>
          </a:xfrm>
          <a:prstGeom prst="rect">
            <a:avLst/>
          </a:prstGeom>
        </p:spPr>
        <p:txBody>
          <a:bodyPr/>
          <a:lstStyle>
            <a:defPPr>
              <a:defRPr lang="zh-CN"/>
            </a:defPPr>
            <a:lvl1pPr marL="0" algn="l" defTabSz="914400" rtl="0" eaLnBrk="1" latinLnBrk="0" hangingPunct="1">
              <a:defRPr sz="1200" i="0" kern="1200">
                <a:solidFill>
                  <a:schemeClr val="accent6">
                    <a:lumMod val="50000"/>
                  </a:schemeClr>
                </a:solidFill>
                <a:latin typeface="微软雅黑" pitchFamily="34" charset="-122"/>
                <a:ea typeface="微软雅黑"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de-DE" altLang="en-US" b="1" dirty="0">
                <a:solidFill>
                  <a:schemeClr val="bg1"/>
                </a:solidFill>
              </a:rPr>
              <a:t> </a:t>
            </a:r>
            <a:fld id="{7C5E4C7A-43C3-449A-8119-E420EB00870B}" type="slidenum">
              <a:rPr lang="zh-CN" altLang="en-US" b="1" smtClean="0">
                <a:solidFill>
                  <a:schemeClr val="bg1"/>
                </a:solidFill>
              </a:rPr>
              <a:pPr>
                <a:defRPr/>
              </a:pPr>
              <a:t>‹#›</a:t>
            </a:fld>
            <a:endParaRPr lang="en-US" b="1" dirty="0">
              <a:solidFill>
                <a:schemeClr val="bg1"/>
              </a:solidFill>
            </a:endParaRPr>
          </a:p>
        </p:txBody>
      </p:sp>
      <p:sp>
        <p:nvSpPr>
          <p:cNvPr id="7" name="标题 1"/>
          <p:cNvSpPr>
            <a:spLocks noGrp="1"/>
          </p:cNvSpPr>
          <p:nvPr>
            <p:ph type="title"/>
          </p:nvPr>
        </p:nvSpPr>
        <p:spPr>
          <a:xfrm>
            <a:off x="294126" y="121568"/>
            <a:ext cx="5832475" cy="647700"/>
          </a:xfrm>
        </p:spPr>
        <p:txBody>
          <a:bodyPr/>
          <a:lstStyle>
            <a:lvl1pPr algn="l">
              <a:defRPr sz="2200" b="1">
                <a:solidFill>
                  <a:schemeClr val="tx1"/>
                </a:solidFill>
                <a:latin typeface="Times New Roman" panose="02020603050405020304" pitchFamily="18" charset="0"/>
                <a:ea typeface="微软雅黑" panose="020B0503020204020204" pitchFamily="34" charset="-122"/>
                <a:cs typeface="Times New Roman" panose="02020603050405020304" pitchFamily="18" charset="0"/>
              </a:defRPr>
            </a:lvl1pPr>
          </a:lstStyle>
          <a:p>
            <a:endParaRPr lang="zh-CN" altLang="en-US" dirty="0"/>
          </a:p>
        </p:txBody>
      </p:sp>
      <p:cxnSp>
        <p:nvCxnSpPr>
          <p:cNvPr id="6" name="直接连接符 5">
            <a:extLst>
              <a:ext uri="{FF2B5EF4-FFF2-40B4-BE49-F238E27FC236}">
                <a16:creationId xmlns:a16="http://schemas.microsoft.com/office/drawing/2014/main" id="{97F7AB2F-6354-45E4-9B81-C63E32D1F654}"/>
              </a:ext>
            </a:extLst>
          </p:cNvPr>
          <p:cNvCxnSpPr>
            <a:cxnSpLocks/>
          </p:cNvCxnSpPr>
          <p:nvPr userDrawn="1"/>
        </p:nvCxnSpPr>
        <p:spPr>
          <a:xfrm>
            <a:off x="107504" y="697260"/>
            <a:ext cx="8928992"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429045745"/>
      </p:ext>
    </p:extLst>
  </p:cSld>
  <p:clrMapOvr>
    <a:masterClrMapping/>
  </p:clrMapOvr>
  <p:transition spd="slow">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页码">
    <p:spTree>
      <p:nvGrpSpPr>
        <p:cNvPr id="1" name=""/>
        <p:cNvGrpSpPr/>
        <p:nvPr/>
      </p:nvGrpSpPr>
      <p:grpSpPr>
        <a:xfrm>
          <a:off x="0" y="0"/>
          <a:ext cx="0" cy="0"/>
          <a:chOff x="0" y="0"/>
          <a:chExt cx="0" cy="0"/>
        </a:xfrm>
      </p:grpSpPr>
      <p:sp>
        <p:nvSpPr>
          <p:cNvPr id="15" name="灯片编号占位符 3"/>
          <p:cNvSpPr txBox="1">
            <a:spLocks/>
          </p:cNvSpPr>
          <p:nvPr userDrawn="1"/>
        </p:nvSpPr>
        <p:spPr>
          <a:xfrm>
            <a:off x="179512" y="5406074"/>
            <a:ext cx="1439863" cy="236538"/>
          </a:xfrm>
          <a:prstGeom prst="rect">
            <a:avLst/>
          </a:prstGeom>
        </p:spPr>
        <p:txBody>
          <a:bodyPr/>
          <a:lstStyle>
            <a:defPPr>
              <a:defRPr lang="zh-CN"/>
            </a:defPPr>
            <a:lvl1pPr marL="0" algn="l" defTabSz="914400" rtl="0" eaLnBrk="1" latinLnBrk="0" hangingPunct="1">
              <a:defRPr sz="1200" i="0" kern="1200">
                <a:solidFill>
                  <a:schemeClr val="accent6">
                    <a:lumMod val="50000"/>
                  </a:schemeClr>
                </a:solidFill>
                <a:latin typeface="微软雅黑" pitchFamily="34" charset="-122"/>
                <a:ea typeface="微软雅黑"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de-DE" altLang="en-US" b="1" dirty="0">
                <a:solidFill>
                  <a:schemeClr val="bg1"/>
                </a:solidFill>
              </a:rPr>
              <a:t> </a:t>
            </a:r>
            <a:fld id="{7C5E4C7A-43C3-449A-8119-E420EB00870B}" type="slidenum">
              <a:rPr lang="zh-CN" altLang="en-US" b="1" smtClean="0">
                <a:solidFill>
                  <a:schemeClr val="bg1"/>
                </a:solidFill>
              </a:rPr>
              <a:pPr>
                <a:defRPr/>
              </a:pPr>
              <a:t>‹#›</a:t>
            </a:fld>
            <a:endParaRPr lang="en-US" b="1" dirty="0">
              <a:solidFill>
                <a:schemeClr val="bg1"/>
              </a:solidFill>
            </a:endParaRPr>
          </a:p>
        </p:txBody>
      </p:sp>
      <p:sp>
        <p:nvSpPr>
          <p:cNvPr id="16" name="灯片编号占位符 3"/>
          <p:cNvSpPr txBox="1">
            <a:spLocks/>
          </p:cNvSpPr>
          <p:nvPr userDrawn="1"/>
        </p:nvSpPr>
        <p:spPr>
          <a:xfrm>
            <a:off x="6973961" y="5388413"/>
            <a:ext cx="2422575" cy="236538"/>
          </a:xfrm>
          <a:prstGeom prst="rect">
            <a:avLst/>
          </a:prstGeom>
        </p:spPr>
        <p:txBody>
          <a:bodyPr/>
          <a:lstStyle>
            <a:defPPr>
              <a:defRPr lang="zh-CN"/>
            </a:defPPr>
            <a:lvl1pPr marL="0" algn="l" defTabSz="914400" rtl="0" eaLnBrk="1" latinLnBrk="0" hangingPunct="1">
              <a:defRPr sz="1200" i="0" kern="1200">
                <a:solidFill>
                  <a:schemeClr val="accent6">
                    <a:lumMod val="50000"/>
                  </a:schemeClr>
                </a:solidFill>
                <a:latin typeface="微软雅黑" pitchFamily="34" charset="-122"/>
                <a:ea typeface="微软雅黑"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altLang="en-US" sz="1200" b="1" dirty="0">
                <a:solidFill>
                  <a:schemeClr val="bg1"/>
                </a:solidFill>
              </a:rPr>
              <a:t>XXXXXXXXXXXXXXXXX</a:t>
            </a:r>
            <a:endParaRPr lang="en-US" sz="1200" b="1" dirty="0">
              <a:solidFill>
                <a:schemeClr val="bg1"/>
              </a:solidFill>
            </a:endParaRPr>
          </a:p>
        </p:txBody>
      </p:sp>
    </p:spTree>
    <p:extLst>
      <p:ext uri="{BB962C8B-B14F-4D97-AF65-F5344CB8AC3E}">
        <p14:creationId xmlns:p14="http://schemas.microsoft.com/office/powerpoint/2010/main" val="927919531"/>
      </p:ext>
    </p:extLst>
  </p:cSld>
  <p:clrMapOvr>
    <a:masterClrMapping/>
  </p:clrMapOvr>
  <p:transition spd="slow">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672417"/>
            <a:ext cx="7772400" cy="1135063"/>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6F384C6-77FA-4AF6-AF10-492DE6DC1E29}" type="datetimeFigureOut">
              <a:rPr lang="zh-CN" altLang="en-US" smtClean="0"/>
              <a:pPr/>
              <a:t>2022/11/9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106785543"/>
      </p:ext>
    </p:extLst>
  </p:cSld>
  <p:clrMapOvr>
    <a:masterClrMapping/>
  </p:clrMapOvr>
  <p:transition spd="slow">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333500"/>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333500"/>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6F384C6-77FA-4AF6-AF10-492DE6DC1E29}" type="datetimeFigureOut">
              <a:rPr lang="zh-CN" altLang="en-US" smtClean="0"/>
              <a:pPr/>
              <a:t>2022/11/9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3677635381"/>
      </p:ext>
    </p:extLst>
  </p:cSld>
  <p:clrMapOvr>
    <a:masterClrMapping/>
  </p:clrMapOvr>
  <p:transition spd="slow">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279261"/>
            <a:ext cx="4040188"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279261"/>
            <a:ext cx="4041775"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6F384C6-77FA-4AF6-AF10-492DE6DC1E29}" type="datetimeFigureOut">
              <a:rPr lang="zh-CN" altLang="en-US" smtClean="0"/>
              <a:pPr/>
              <a:t>2022/11/9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3612113981"/>
      </p:ext>
    </p:extLst>
  </p:cSld>
  <p:clrMapOvr>
    <a:masterClrMapping/>
  </p:clrMapOvr>
  <p:transition spd="slow">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6F384C6-77FA-4AF6-AF10-492DE6DC1E29}" type="datetimeFigureOut">
              <a:rPr lang="zh-CN" altLang="en-US" smtClean="0"/>
              <a:pPr/>
              <a:t>2022/11/9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3600044724"/>
      </p:ext>
    </p:extLst>
  </p:cSld>
  <p:clrMapOvr>
    <a:masterClrMapping/>
  </p:clrMapOvr>
  <p:transition spd="slow">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6F384C6-77FA-4AF6-AF10-492DE6DC1E29}" type="datetimeFigureOut">
              <a:rPr lang="zh-CN" altLang="en-US" smtClean="0"/>
              <a:pPr/>
              <a:t>2022/11/9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2723880137"/>
      </p:ext>
    </p:extLst>
  </p:cSld>
  <p:clrMapOvr>
    <a:masterClrMapping/>
  </p:clrMapOvr>
  <p:transition spd="slow">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28865"/>
            <a:ext cx="8229600" cy="9525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333500"/>
            <a:ext cx="8229600" cy="3771636"/>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5296959"/>
            <a:ext cx="2133600" cy="304271"/>
          </a:xfrm>
          <a:prstGeom prst="rect">
            <a:avLst/>
          </a:prstGeom>
        </p:spPr>
        <p:txBody>
          <a:bodyPr vert="horz" lIns="91440" tIns="45720" rIns="91440" bIns="45720" rtlCol="0" anchor="ctr"/>
          <a:lstStyle>
            <a:lvl1pPr algn="l">
              <a:defRPr sz="1200">
                <a:solidFill>
                  <a:schemeClr val="tx1">
                    <a:tint val="75000"/>
                  </a:schemeClr>
                </a:solidFill>
              </a:defRPr>
            </a:lvl1pPr>
          </a:lstStyle>
          <a:p>
            <a:fld id="{86F384C6-77FA-4AF6-AF10-492DE6DC1E29}" type="datetimeFigureOut">
              <a:rPr lang="zh-CN" altLang="en-US" smtClean="0"/>
              <a:pPr/>
              <a:t>2022/11/9</a:t>
            </a:fld>
            <a:endParaRPr lang="zh-CN" altLang="en-US"/>
          </a:p>
        </p:txBody>
      </p:sp>
      <p:sp>
        <p:nvSpPr>
          <p:cNvPr id="5" name="页脚占位符 4"/>
          <p:cNvSpPr>
            <a:spLocks noGrp="1"/>
          </p:cNvSpPr>
          <p:nvPr>
            <p:ph type="ftr" sz="quarter" idx="3"/>
          </p:nvPr>
        </p:nvSpPr>
        <p:spPr>
          <a:xfrm>
            <a:off x="3124200" y="5296959"/>
            <a:ext cx="2895600" cy="304271"/>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5296959"/>
            <a:ext cx="2133600" cy="304271"/>
          </a:xfrm>
          <a:prstGeom prst="rect">
            <a:avLst/>
          </a:prstGeom>
        </p:spPr>
        <p:txBody>
          <a:bodyPr vert="horz" lIns="91440" tIns="45720" rIns="91440" bIns="45720" rtlCol="0" anchor="ctr"/>
          <a:lstStyle>
            <a:lvl1pPr algn="r">
              <a:defRPr sz="1200">
                <a:solidFill>
                  <a:schemeClr val="tx1">
                    <a:tint val="75000"/>
                  </a:schemeClr>
                </a:solidFill>
              </a:defRPr>
            </a:lvl1p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3777182446"/>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61"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transition spd="slow">
    <p:wipe dir="r"/>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3.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3.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17.xml"/><Relationship Id="rId7" Type="http://schemas.microsoft.com/office/2007/relationships/diagramDrawing" Target="../diagrams/drawing17.xml"/><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18.xml"/><Relationship Id="rId2" Type="http://schemas.openxmlformats.org/officeDocument/2006/relationships/diagramData" Target="../diagrams/data18.xml"/><Relationship Id="rId1" Type="http://schemas.openxmlformats.org/officeDocument/2006/relationships/slideLayout" Target="../slideLayouts/slideLayout3.xml"/><Relationship Id="rId6" Type="http://schemas.microsoft.com/office/2007/relationships/diagramDrawing" Target="../diagrams/drawing18.xml"/><Relationship Id="rId5" Type="http://schemas.openxmlformats.org/officeDocument/2006/relationships/diagramColors" Target="../diagrams/colors18.xml"/><Relationship Id="rId4" Type="http://schemas.openxmlformats.org/officeDocument/2006/relationships/diagramQuickStyle" Target="../diagrams/quickStyle18.xml"/></Relationships>
</file>

<file path=ppt/slides/_rels/slide33.xml.rels><?xml version="1.0" encoding="UTF-8" standalone="yes"?>
<Relationships xmlns="http://schemas.openxmlformats.org/package/2006/relationships"><Relationship Id="rId3" Type="http://schemas.openxmlformats.org/officeDocument/2006/relationships/diagramData" Target="../diagrams/data19.xml"/><Relationship Id="rId7" Type="http://schemas.microsoft.com/office/2007/relationships/diagramDrawing" Target="../diagrams/drawing19.xml"/><Relationship Id="rId2" Type="http://schemas.openxmlformats.org/officeDocument/2006/relationships/notesSlide" Target="../notesSlides/notesSlide18.xml"/><Relationship Id="rId1" Type="http://schemas.openxmlformats.org/officeDocument/2006/relationships/slideLayout" Target="../slideLayouts/slideLayout3.xml"/><Relationship Id="rId6" Type="http://schemas.openxmlformats.org/officeDocument/2006/relationships/diagramColors" Target="../diagrams/colors19.xml"/><Relationship Id="rId5" Type="http://schemas.openxmlformats.org/officeDocument/2006/relationships/diagramQuickStyle" Target="../diagrams/quickStyle19.xml"/><Relationship Id="rId4" Type="http://schemas.openxmlformats.org/officeDocument/2006/relationships/diagramLayout" Target="../diagrams/layout19.xml"/></Relationships>
</file>

<file path=ppt/slides/_rels/slide34.xml.rels><?xml version="1.0" encoding="UTF-8" standalone="yes"?>
<Relationships xmlns="http://schemas.openxmlformats.org/package/2006/relationships"><Relationship Id="rId3" Type="http://schemas.openxmlformats.org/officeDocument/2006/relationships/diagramData" Target="../diagrams/data20.xml"/><Relationship Id="rId7" Type="http://schemas.microsoft.com/office/2007/relationships/diagramDrawing" Target="../diagrams/drawing20.xml"/><Relationship Id="rId2" Type="http://schemas.openxmlformats.org/officeDocument/2006/relationships/notesSlide" Target="../notesSlides/notesSlide19.xml"/><Relationship Id="rId1" Type="http://schemas.openxmlformats.org/officeDocument/2006/relationships/slideLayout" Target="../slideLayouts/slideLayout3.xml"/><Relationship Id="rId6" Type="http://schemas.openxmlformats.org/officeDocument/2006/relationships/diagramColors" Target="../diagrams/colors20.xml"/><Relationship Id="rId5" Type="http://schemas.openxmlformats.org/officeDocument/2006/relationships/diagramQuickStyle" Target="../diagrams/quickStyle20.xml"/><Relationship Id="rId4" Type="http://schemas.openxmlformats.org/officeDocument/2006/relationships/diagramLayout" Target="../diagrams/layout2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8" Type="http://schemas.microsoft.com/office/2007/relationships/diagramDrawing" Target="../diagrams/drawing21.xml"/><Relationship Id="rId3" Type="http://schemas.openxmlformats.org/officeDocument/2006/relationships/image" Target="../media/image13.png"/><Relationship Id="rId7" Type="http://schemas.openxmlformats.org/officeDocument/2006/relationships/diagramColors" Target="../diagrams/colors21.xml"/><Relationship Id="rId2" Type="http://schemas.openxmlformats.org/officeDocument/2006/relationships/notesSlide" Target="../notesSlides/notesSlide23.xml"/><Relationship Id="rId1" Type="http://schemas.openxmlformats.org/officeDocument/2006/relationships/slideLayout" Target="../slideLayouts/slideLayout3.xml"/><Relationship Id="rId6" Type="http://schemas.openxmlformats.org/officeDocument/2006/relationships/diagramQuickStyle" Target="../diagrams/quickStyle21.xml"/><Relationship Id="rId5" Type="http://schemas.openxmlformats.org/officeDocument/2006/relationships/diagramLayout" Target="../diagrams/layout21.xml"/><Relationship Id="rId4" Type="http://schemas.openxmlformats.org/officeDocument/2006/relationships/diagramData" Target="../diagrams/data2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40.xml.rels><?xml version="1.0" encoding="UTF-8" standalone="yes"?>
<Relationships xmlns="http://schemas.openxmlformats.org/package/2006/relationships"><Relationship Id="rId3" Type="http://schemas.openxmlformats.org/officeDocument/2006/relationships/diagramData" Target="../diagrams/data22.xml"/><Relationship Id="rId7" Type="http://schemas.microsoft.com/office/2007/relationships/diagramDrawing" Target="../diagrams/drawing22.xml"/><Relationship Id="rId2" Type="http://schemas.openxmlformats.org/officeDocument/2006/relationships/notesSlide" Target="../notesSlides/notesSlide24.xml"/><Relationship Id="rId1" Type="http://schemas.openxmlformats.org/officeDocument/2006/relationships/slideLayout" Target="../slideLayouts/slideLayout3.xml"/><Relationship Id="rId6" Type="http://schemas.openxmlformats.org/officeDocument/2006/relationships/diagramColors" Target="../diagrams/colors22.xml"/><Relationship Id="rId5" Type="http://schemas.openxmlformats.org/officeDocument/2006/relationships/diagramQuickStyle" Target="../diagrams/quickStyle22.xml"/><Relationship Id="rId4" Type="http://schemas.openxmlformats.org/officeDocument/2006/relationships/diagramLayout" Target="../diagrams/layout2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diagramData" Target="../diagrams/data23.xml"/><Relationship Id="rId7" Type="http://schemas.microsoft.com/office/2007/relationships/diagramDrawing" Target="../diagrams/drawing23.xml"/><Relationship Id="rId2" Type="http://schemas.openxmlformats.org/officeDocument/2006/relationships/notesSlide" Target="../notesSlides/notesSlide31.xml"/><Relationship Id="rId1" Type="http://schemas.openxmlformats.org/officeDocument/2006/relationships/slideLayout" Target="../slideLayouts/slideLayout3.xml"/><Relationship Id="rId6" Type="http://schemas.openxmlformats.org/officeDocument/2006/relationships/diagramColors" Target="../diagrams/colors23.xml"/><Relationship Id="rId5" Type="http://schemas.openxmlformats.org/officeDocument/2006/relationships/diagramQuickStyle" Target="../diagrams/quickStyle23.xml"/><Relationship Id="rId4" Type="http://schemas.openxmlformats.org/officeDocument/2006/relationships/diagramLayout" Target="../diagrams/layout23.xml"/></Relationships>
</file>

<file path=ppt/slides/_rels/slide4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9.xml"/></Relationships>
</file>

<file path=ppt/slides/_rels/slide49.xml.rels><?xml version="1.0" encoding="UTF-8" standalone="yes"?>
<Relationships xmlns="http://schemas.openxmlformats.org/package/2006/relationships"><Relationship Id="rId3" Type="http://schemas.openxmlformats.org/officeDocument/2006/relationships/diagramData" Target="../diagrams/data24.xml"/><Relationship Id="rId7" Type="http://schemas.microsoft.com/office/2007/relationships/diagramDrawing" Target="../diagrams/drawing24.xml"/><Relationship Id="rId2" Type="http://schemas.openxmlformats.org/officeDocument/2006/relationships/notesSlide" Target="../notesSlides/notesSlide32.xml"/><Relationship Id="rId1" Type="http://schemas.openxmlformats.org/officeDocument/2006/relationships/slideLayout" Target="../slideLayouts/slideLayout3.xml"/><Relationship Id="rId6" Type="http://schemas.openxmlformats.org/officeDocument/2006/relationships/diagramColors" Target="../diagrams/colors24.xml"/><Relationship Id="rId5" Type="http://schemas.openxmlformats.org/officeDocument/2006/relationships/diagramQuickStyle" Target="../diagrams/quickStyle24.xml"/><Relationship Id="rId4" Type="http://schemas.openxmlformats.org/officeDocument/2006/relationships/diagramLayout" Target="../diagrams/layout24.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50.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diagramData" Target="../diagrams/data25.xml"/><Relationship Id="rId7" Type="http://schemas.microsoft.com/office/2007/relationships/diagramDrawing" Target="../diagrams/drawing25.xml"/><Relationship Id="rId2" Type="http://schemas.openxmlformats.org/officeDocument/2006/relationships/notesSlide" Target="../notesSlides/notesSlide33.xml"/><Relationship Id="rId1" Type="http://schemas.openxmlformats.org/officeDocument/2006/relationships/slideLayout" Target="../slideLayouts/slideLayout3.xml"/><Relationship Id="rId6" Type="http://schemas.openxmlformats.org/officeDocument/2006/relationships/diagramColors" Target="../diagrams/colors25.xml"/><Relationship Id="rId5" Type="http://schemas.openxmlformats.org/officeDocument/2006/relationships/diagramQuickStyle" Target="../diagrams/quickStyle25.xml"/><Relationship Id="rId4" Type="http://schemas.openxmlformats.org/officeDocument/2006/relationships/diagramLayout" Target="../diagrams/layout25.xml"/></Relationships>
</file>

<file path=ppt/slides/_rels/slide51.xml.rels><?xml version="1.0" encoding="UTF-8" standalone="yes"?>
<Relationships xmlns="http://schemas.openxmlformats.org/package/2006/relationships"><Relationship Id="rId3" Type="http://schemas.openxmlformats.org/officeDocument/2006/relationships/diagramData" Target="../diagrams/data26.xml"/><Relationship Id="rId7" Type="http://schemas.microsoft.com/office/2007/relationships/diagramDrawing" Target="../diagrams/drawing26.xml"/><Relationship Id="rId2" Type="http://schemas.openxmlformats.org/officeDocument/2006/relationships/notesSlide" Target="../notesSlides/notesSlide34.xml"/><Relationship Id="rId1" Type="http://schemas.openxmlformats.org/officeDocument/2006/relationships/slideLayout" Target="../slideLayouts/slideLayout3.xml"/><Relationship Id="rId6" Type="http://schemas.openxmlformats.org/officeDocument/2006/relationships/diagramColors" Target="../diagrams/colors26.xml"/><Relationship Id="rId5" Type="http://schemas.openxmlformats.org/officeDocument/2006/relationships/diagramQuickStyle" Target="../diagrams/quickStyle26.xml"/><Relationship Id="rId4" Type="http://schemas.openxmlformats.org/officeDocument/2006/relationships/diagramLayout" Target="../diagrams/layout2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5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3" Type="http://schemas.openxmlformats.org/officeDocument/2006/relationships/diagramData" Target="../diagrams/data27.xml"/><Relationship Id="rId7" Type="http://schemas.microsoft.com/office/2007/relationships/diagramDrawing" Target="../diagrams/drawing27.xml"/><Relationship Id="rId2" Type="http://schemas.openxmlformats.org/officeDocument/2006/relationships/notesSlide" Target="../notesSlides/notesSlide38.xml"/><Relationship Id="rId1" Type="http://schemas.openxmlformats.org/officeDocument/2006/relationships/slideLayout" Target="../slideLayouts/slideLayout3.xml"/><Relationship Id="rId6" Type="http://schemas.openxmlformats.org/officeDocument/2006/relationships/diagramColors" Target="../diagrams/colors27.xml"/><Relationship Id="rId5" Type="http://schemas.openxmlformats.org/officeDocument/2006/relationships/diagramQuickStyle" Target="../diagrams/quickStyle27.xml"/><Relationship Id="rId4" Type="http://schemas.openxmlformats.org/officeDocument/2006/relationships/diagramLayout" Target="../diagrams/layout2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9.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3" Type="http://schemas.openxmlformats.org/officeDocument/2006/relationships/diagramData" Target="../diagrams/data28.xml"/><Relationship Id="rId7" Type="http://schemas.microsoft.com/office/2007/relationships/diagramDrawing" Target="../diagrams/drawing28.xml"/><Relationship Id="rId2" Type="http://schemas.openxmlformats.org/officeDocument/2006/relationships/image" Target="../media/image24.png"/><Relationship Id="rId1" Type="http://schemas.openxmlformats.org/officeDocument/2006/relationships/slideLayout" Target="../slideLayouts/slideLayout3.xml"/><Relationship Id="rId6" Type="http://schemas.openxmlformats.org/officeDocument/2006/relationships/diagramColors" Target="../diagrams/colors28.xml"/><Relationship Id="rId5" Type="http://schemas.openxmlformats.org/officeDocument/2006/relationships/diagramQuickStyle" Target="../diagrams/quickStyle28.xml"/><Relationship Id="rId4" Type="http://schemas.openxmlformats.org/officeDocument/2006/relationships/diagramLayout" Target="../diagrams/layout28.xml"/></Relationships>
</file>

<file path=ppt/slides/_rels/slide64.xml.rels><?xml version="1.0" encoding="UTF-8" standalone="yes"?>
<Relationships xmlns="http://schemas.openxmlformats.org/package/2006/relationships"><Relationship Id="rId3" Type="http://schemas.openxmlformats.org/officeDocument/2006/relationships/diagramData" Target="../diagrams/data29.xml"/><Relationship Id="rId7" Type="http://schemas.microsoft.com/office/2007/relationships/diagramDrawing" Target="../diagrams/drawing29.xml"/><Relationship Id="rId2" Type="http://schemas.openxmlformats.org/officeDocument/2006/relationships/notesSlide" Target="../notesSlides/notesSlide41.xml"/><Relationship Id="rId1" Type="http://schemas.openxmlformats.org/officeDocument/2006/relationships/slideLayout" Target="../slideLayouts/slideLayout3.xml"/><Relationship Id="rId6" Type="http://schemas.openxmlformats.org/officeDocument/2006/relationships/diagramColors" Target="../diagrams/colors29.xml"/><Relationship Id="rId5" Type="http://schemas.openxmlformats.org/officeDocument/2006/relationships/diagramQuickStyle" Target="../diagrams/quickStyle29.xml"/><Relationship Id="rId4" Type="http://schemas.openxmlformats.org/officeDocument/2006/relationships/diagramLayout" Target="../diagrams/layout29.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3" Type="http://schemas.openxmlformats.org/officeDocument/2006/relationships/diagramLayout" Target="../diagrams/layout30.xml"/><Relationship Id="rId2" Type="http://schemas.openxmlformats.org/officeDocument/2006/relationships/diagramData" Target="../diagrams/data30.xml"/><Relationship Id="rId1" Type="http://schemas.openxmlformats.org/officeDocument/2006/relationships/slideLayout" Target="../slideLayouts/slideLayout3.xml"/><Relationship Id="rId6" Type="http://schemas.microsoft.com/office/2007/relationships/diagramDrawing" Target="../diagrams/drawing30.xml"/><Relationship Id="rId5" Type="http://schemas.openxmlformats.org/officeDocument/2006/relationships/diagramColors" Target="../diagrams/colors30.xml"/><Relationship Id="rId4" Type="http://schemas.openxmlformats.org/officeDocument/2006/relationships/diagramQuickStyle" Target="../diagrams/quickStyle30.xml"/></Relationships>
</file>

<file path=ppt/slides/_rels/slide68.xml.rels><?xml version="1.0" encoding="UTF-8" standalone="yes"?>
<Relationships xmlns="http://schemas.openxmlformats.org/package/2006/relationships"><Relationship Id="rId3" Type="http://schemas.openxmlformats.org/officeDocument/2006/relationships/diagramData" Target="../diagrams/data31.xml"/><Relationship Id="rId7" Type="http://schemas.microsoft.com/office/2007/relationships/diagramDrawing" Target="../diagrams/drawing31.xml"/><Relationship Id="rId2" Type="http://schemas.openxmlformats.org/officeDocument/2006/relationships/notesSlide" Target="../notesSlides/notesSlide42.xml"/><Relationship Id="rId1" Type="http://schemas.openxmlformats.org/officeDocument/2006/relationships/slideLayout" Target="../slideLayouts/slideLayout3.xml"/><Relationship Id="rId6" Type="http://schemas.openxmlformats.org/officeDocument/2006/relationships/diagramColors" Target="../diagrams/colors31.xml"/><Relationship Id="rId5" Type="http://schemas.openxmlformats.org/officeDocument/2006/relationships/diagramQuickStyle" Target="../diagrams/quickStyle31.xml"/><Relationship Id="rId4" Type="http://schemas.openxmlformats.org/officeDocument/2006/relationships/diagramLayout" Target="../diagrams/layout3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3" Type="http://schemas.openxmlformats.org/officeDocument/2006/relationships/diagramLayout" Target="../diagrams/layout32.xml"/><Relationship Id="rId2" Type="http://schemas.openxmlformats.org/officeDocument/2006/relationships/diagramData" Target="../diagrams/data32.xml"/><Relationship Id="rId1" Type="http://schemas.openxmlformats.org/officeDocument/2006/relationships/slideLayout" Target="../slideLayouts/slideLayout3.xml"/><Relationship Id="rId6" Type="http://schemas.microsoft.com/office/2007/relationships/diagramDrawing" Target="../diagrams/drawing32.xml"/><Relationship Id="rId5" Type="http://schemas.openxmlformats.org/officeDocument/2006/relationships/diagramColors" Target="../diagrams/colors32.xml"/><Relationship Id="rId4" Type="http://schemas.openxmlformats.org/officeDocument/2006/relationships/diagramQuickStyle" Target="../diagrams/quickStyle32.xml"/></Relationships>
</file>

<file path=ppt/slides/_rels/slide7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9.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3" Type="http://schemas.openxmlformats.org/officeDocument/2006/relationships/diagramLayout" Target="../diagrams/layout33.xml"/><Relationship Id="rId2" Type="http://schemas.openxmlformats.org/officeDocument/2006/relationships/diagramData" Target="../diagrams/data33.xml"/><Relationship Id="rId1" Type="http://schemas.openxmlformats.org/officeDocument/2006/relationships/slideLayout" Target="../slideLayouts/slideLayout3.xml"/><Relationship Id="rId6" Type="http://schemas.microsoft.com/office/2007/relationships/diagramDrawing" Target="../diagrams/drawing33.xml"/><Relationship Id="rId5" Type="http://schemas.openxmlformats.org/officeDocument/2006/relationships/diagramColors" Target="../diagrams/colors33.xml"/><Relationship Id="rId4" Type="http://schemas.openxmlformats.org/officeDocument/2006/relationships/diagramQuickStyle" Target="../diagrams/quickStyle33.xml"/></Relationships>
</file>

<file path=ppt/slides/_rels/slide7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9.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8" Type="http://schemas.microsoft.com/office/2007/relationships/diagramDrawing" Target="../diagrams/drawing34.xml"/><Relationship Id="rId3" Type="http://schemas.openxmlformats.org/officeDocument/2006/relationships/image" Target="../media/image26.png"/><Relationship Id="rId7" Type="http://schemas.openxmlformats.org/officeDocument/2006/relationships/diagramColors" Target="../diagrams/colors34.xml"/><Relationship Id="rId2" Type="http://schemas.openxmlformats.org/officeDocument/2006/relationships/notesSlide" Target="../notesSlides/notesSlide47.xml"/><Relationship Id="rId1" Type="http://schemas.openxmlformats.org/officeDocument/2006/relationships/slideLayout" Target="../slideLayouts/slideLayout3.xml"/><Relationship Id="rId6" Type="http://schemas.openxmlformats.org/officeDocument/2006/relationships/diagramQuickStyle" Target="../diagrams/quickStyle34.xml"/><Relationship Id="rId5" Type="http://schemas.openxmlformats.org/officeDocument/2006/relationships/diagramLayout" Target="../diagrams/layout34.xml"/><Relationship Id="rId4" Type="http://schemas.openxmlformats.org/officeDocument/2006/relationships/diagramData" Target="../diagrams/data34.xml"/></Relationships>
</file>

<file path=ppt/slides/_rels/slide79.xml.rels><?xml version="1.0" encoding="UTF-8" standalone="yes"?>
<Relationships xmlns="http://schemas.openxmlformats.org/package/2006/relationships"><Relationship Id="rId3" Type="http://schemas.openxmlformats.org/officeDocument/2006/relationships/diagramLayout" Target="../diagrams/layout35.xml"/><Relationship Id="rId2" Type="http://schemas.openxmlformats.org/officeDocument/2006/relationships/diagramData" Target="../diagrams/data35.xml"/><Relationship Id="rId1" Type="http://schemas.openxmlformats.org/officeDocument/2006/relationships/slideLayout" Target="../slideLayouts/slideLayout3.xml"/><Relationship Id="rId6" Type="http://schemas.microsoft.com/office/2007/relationships/diagramDrawing" Target="../diagrams/drawing35.xml"/><Relationship Id="rId5" Type="http://schemas.openxmlformats.org/officeDocument/2006/relationships/diagramColors" Target="../diagrams/colors35.xml"/><Relationship Id="rId4" Type="http://schemas.openxmlformats.org/officeDocument/2006/relationships/diagramQuickStyle" Target="../diagrams/quickStyle35.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3.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0" y="1903961"/>
            <a:ext cx="9144000" cy="16560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TextBox 6"/>
          <p:cNvSpPr txBox="1"/>
          <p:nvPr/>
        </p:nvSpPr>
        <p:spPr>
          <a:xfrm>
            <a:off x="2350429" y="2416741"/>
            <a:ext cx="6441815" cy="584775"/>
          </a:xfrm>
          <a:prstGeom prst="rect">
            <a:avLst/>
          </a:prstGeom>
          <a:noFill/>
        </p:spPr>
        <p:txBody>
          <a:bodyPr wrap="square" rtlCol="0">
            <a:spAutoFit/>
          </a:bodyPr>
          <a:lstStyle/>
          <a:p>
            <a:pPr algn="ctr"/>
            <a:r>
              <a:rPr lang="en-US" altLang="zh-CN" sz="32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12</a:t>
            </a:r>
            <a:r>
              <a:rPr lang="zh-CN" altLang="en-US" sz="32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  项目风险管理</a:t>
            </a:r>
          </a:p>
        </p:txBody>
      </p:sp>
      <p:pic>
        <p:nvPicPr>
          <p:cNvPr id="17" name="图片 16"/>
          <p:cNvPicPr/>
          <p:nvPr/>
        </p:nvPicPr>
        <p:blipFill rotWithShape="1">
          <a:blip r:embed="rId2">
            <a:duotone>
              <a:prstClr val="black"/>
              <a:srgbClr val="0000FF">
                <a:tint val="45000"/>
                <a:satMod val="400000"/>
              </a:srgbClr>
            </a:duotone>
            <a:extLst>
              <a:ext uri="{28A0092B-C50C-407E-A947-70E740481C1C}">
                <a14:useLocalDpi xmlns:a14="http://schemas.microsoft.com/office/drawing/2010/main" val="0"/>
              </a:ext>
            </a:extLst>
          </a:blip>
          <a:srcRect r="70072"/>
          <a:stretch/>
        </p:blipFill>
        <p:spPr>
          <a:xfrm>
            <a:off x="107504" y="63996"/>
            <a:ext cx="864096" cy="864096"/>
          </a:xfrm>
          <a:prstGeom prst="rect">
            <a:avLst/>
          </a:prstGeom>
        </p:spPr>
      </p:pic>
      <p:sp>
        <p:nvSpPr>
          <p:cNvPr id="8" name="object 2">
            <a:extLst>
              <a:ext uri="{FF2B5EF4-FFF2-40B4-BE49-F238E27FC236}">
                <a16:creationId xmlns:a16="http://schemas.microsoft.com/office/drawing/2014/main" id="{ED3D6A5D-F793-4A3F-96C4-CDC0957F6A6B}"/>
              </a:ext>
            </a:extLst>
          </p:cNvPr>
          <p:cNvSpPr txBox="1">
            <a:spLocks/>
          </p:cNvSpPr>
          <p:nvPr/>
        </p:nvSpPr>
        <p:spPr>
          <a:xfrm>
            <a:off x="2242199" y="4187533"/>
            <a:ext cx="4659601" cy="696595"/>
          </a:xfrm>
          <a:prstGeom prst="rect">
            <a:avLst/>
          </a:prstGeom>
        </p:spPr>
        <p:txBody>
          <a:bodyPr vert="horz" wrap="square" lIns="0" tIns="13335" rIns="0" bIns="0" rtlCol="0" anchor="ctr">
            <a:spAutoFit/>
          </a:bodyPr>
          <a:lstStyle>
            <a:lvl1pPr algn="l" defTabSz="914400" rtl="0" eaLnBrk="1" latinLnBrk="0" hangingPunct="1">
              <a:spcBef>
                <a:spcPct val="0"/>
              </a:spcBef>
              <a:buNone/>
              <a:defRPr sz="2200" b="1" kern="1200">
                <a:solidFill>
                  <a:schemeClr val="bg1"/>
                </a:solidFill>
                <a:latin typeface="Times New Roman" panose="02020603050405020304" pitchFamily="18" charset="0"/>
                <a:ea typeface="微软雅黑" panose="020B0503020204020204" pitchFamily="34" charset="-122"/>
                <a:cs typeface="Times New Roman" panose="02020603050405020304" pitchFamily="18" charset="0"/>
              </a:defRPr>
            </a:lvl1pPr>
          </a:lstStyle>
          <a:p>
            <a:pPr marL="12700">
              <a:spcBef>
                <a:spcPts val="105"/>
              </a:spcBef>
            </a:pPr>
            <a:r>
              <a:rPr lang="zh-CN" altLang="en-US" sz="4400" dirty="0">
                <a:solidFill>
                  <a:srgbClr val="FFC000"/>
                </a:solidFill>
                <a:latin typeface="华文中宋"/>
                <a:cs typeface="华文中宋"/>
              </a:rPr>
              <a:t>唯有变化才是永恒</a:t>
            </a:r>
          </a:p>
        </p:txBody>
      </p:sp>
      <p:sp>
        <p:nvSpPr>
          <p:cNvPr id="10" name="TextBox 13">
            <a:extLst>
              <a:ext uri="{FF2B5EF4-FFF2-40B4-BE49-F238E27FC236}">
                <a16:creationId xmlns:a16="http://schemas.microsoft.com/office/drawing/2014/main" id="{8D3135DE-7032-4055-9BC2-9A0E40D72BC3}"/>
              </a:ext>
            </a:extLst>
          </p:cNvPr>
          <p:cNvSpPr txBox="1"/>
          <p:nvPr/>
        </p:nvSpPr>
        <p:spPr>
          <a:xfrm>
            <a:off x="1187624" y="265212"/>
            <a:ext cx="3711272" cy="461665"/>
          </a:xfrm>
          <a:prstGeom prst="rect">
            <a:avLst/>
          </a:prstGeom>
          <a:noFill/>
        </p:spPr>
        <p:txBody>
          <a:bodyPr wrap="none" rtlCol="0">
            <a:spAutoFit/>
          </a:bodyPr>
          <a:lstStyle/>
          <a:p>
            <a:r>
              <a:rPr lang="zh-CN" altLang="en-US" sz="2400" b="1" spc="100" dirty="0">
                <a:solidFill>
                  <a:schemeClr val="tx2"/>
                </a:solidFill>
                <a:latin typeface="微软雅黑" panose="020B0503020204020204" pitchFamily="34" charset="-122"/>
                <a:ea typeface="微软雅黑" panose="020B0503020204020204" pitchFamily="34" charset="-122"/>
                <a:cs typeface="Arial" pitchFamily="34" charset="0"/>
              </a:rPr>
              <a:t>软件项目管理与产品运维</a:t>
            </a:r>
          </a:p>
        </p:txBody>
      </p:sp>
      <p:cxnSp>
        <p:nvCxnSpPr>
          <p:cNvPr id="12" name="直接连接符 11">
            <a:extLst>
              <a:ext uri="{FF2B5EF4-FFF2-40B4-BE49-F238E27FC236}">
                <a16:creationId xmlns:a16="http://schemas.microsoft.com/office/drawing/2014/main" id="{1631A8CC-CE46-4F47-A828-2C2CDEEBF5E5}"/>
              </a:ext>
            </a:extLst>
          </p:cNvPr>
          <p:cNvCxnSpPr>
            <a:cxnSpLocks/>
          </p:cNvCxnSpPr>
          <p:nvPr/>
        </p:nvCxnSpPr>
        <p:spPr>
          <a:xfrm>
            <a:off x="1199376" y="716447"/>
            <a:ext cx="3699520" cy="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4252970"/>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图示 9">
            <a:extLst>
              <a:ext uri="{FF2B5EF4-FFF2-40B4-BE49-F238E27FC236}">
                <a16:creationId xmlns:a16="http://schemas.microsoft.com/office/drawing/2014/main" id="{E1930A59-012A-4D43-A2D6-4DD923ED6FD8}"/>
              </a:ext>
            </a:extLst>
          </p:cNvPr>
          <p:cNvGraphicFramePr/>
          <p:nvPr>
            <p:extLst>
              <p:ext uri="{D42A27DB-BD31-4B8C-83A1-F6EECF244321}">
                <p14:modId xmlns:p14="http://schemas.microsoft.com/office/powerpoint/2010/main" val="1939726199"/>
              </p:ext>
            </p:extLst>
          </p:nvPr>
        </p:nvGraphicFramePr>
        <p:xfrm>
          <a:off x="738344" y="1242681"/>
          <a:ext cx="6702782" cy="379591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标题 1"/>
          <p:cNvSpPr>
            <a:spLocks noGrp="1"/>
          </p:cNvSpPr>
          <p:nvPr>
            <p:ph type="title"/>
          </p:nvPr>
        </p:nvSpPr>
        <p:spPr/>
        <p:txBody>
          <a:bodyPr/>
          <a:lstStyle/>
          <a:p>
            <a:r>
              <a:rPr lang="en-US" altLang="zh-CN" dirty="0"/>
              <a:t>12</a:t>
            </a:r>
            <a:r>
              <a:rPr lang="zh-CN" altLang="en-US" dirty="0"/>
              <a:t>  项目风险管理</a:t>
            </a:r>
          </a:p>
        </p:txBody>
      </p:sp>
      <p:sp>
        <p:nvSpPr>
          <p:cNvPr id="9" name="副标题 8"/>
          <p:cNvSpPr txBox="1">
            <a:spLocks/>
          </p:cNvSpPr>
          <p:nvPr/>
        </p:nvSpPr>
        <p:spPr>
          <a:xfrm>
            <a:off x="539552" y="848468"/>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zh-CN" altLang="en-US" sz="2400" b="1" dirty="0">
                <a:latin typeface="Times New Roman" panose="02020603050405020304" pitchFamily="18" charset="0"/>
                <a:cs typeface="Times New Roman" panose="02020603050405020304" pitchFamily="18" charset="0"/>
              </a:rPr>
              <a:t>项目风险管理的</a:t>
            </a:r>
            <a:r>
              <a:rPr lang="zh-CN" altLang="en-US" sz="2400" b="1" dirty="0">
                <a:solidFill>
                  <a:srgbClr val="7030A0"/>
                </a:solidFill>
                <a:latin typeface="Times New Roman" panose="02020603050405020304" pitchFamily="18" charset="0"/>
                <a:cs typeface="Times New Roman" panose="02020603050405020304" pitchFamily="18" charset="0"/>
              </a:rPr>
              <a:t>目标</a:t>
            </a:r>
            <a:endParaRPr lang="en-US" altLang="zh-CN" sz="2400" b="1" dirty="0">
              <a:solidFill>
                <a:srgbClr val="7030A0"/>
              </a:solidFill>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24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24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24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24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2400" b="1" dirty="0">
              <a:latin typeface="Times New Roman" panose="02020603050405020304" pitchFamily="18" charset="0"/>
              <a:cs typeface="Times New Roman" panose="02020603050405020304" pitchFamily="18" charset="0"/>
            </a:endParaRPr>
          </a:p>
        </p:txBody>
      </p:sp>
      <p:sp>
        <p:nvSpPr>
          <p:cNvPr id="12" name="文本框 11">
            <a:extLst>
              <a:ext uri="{FF2B5EF4-FFF2-40B4-BE49-F238E27FC236}">
                <a16:creationId xmlns:a16="http://schemas.microsoft.com/office/drawing/2014/main" id="{DB0753A7-348C-4709-B89E-EDCA9A18840D}"/>
              </a:ext>
            </a:extLst>
          </p:cNvPr>
          <p:cNvSpPr txBox="1"/>
          <p:nvPr/>
        </p:nvSpPr>
        <p:spPr>
          <a:xfrm>
            <a:off x="7321338" y="1428931"/>
            <a:ext cx="1500674" cy="1200329"/>
          </a:xfrm>
          <a:prstGeom prst="rect">
            <a:avLst/>
          </a:prstGeom>
          <a:noFill/>
        </p:spPr>
        <p:txBody>
          <a:bodyPr wrap="square">
            <a:spAutoFit/>
          </a:bodyPr>
          <a:lstStyle/>
          <a:p>
            <a:pPr lvl="0"/>
            <a:r>
              <a:rPr lang="zh-CN" altLang="en-US" sz="2400" b="1" i="0" dirty="0">
                <a:solidFill>
                  <a:srgbClr val="C00000"/>
                </a:solidFill>
              </a:rPr>
              <a:t>提高</a:t>
            </a:r>
            <a:r>
              <a:rPr lang="zh-CN" altLang="en-US" sz="2400" b="1" dirty="0">
                <a:solidFill>
                  <a:srgbClr val="C00000"/>
                </a:solidFill>
              </a:rPr>
              <a:t>整个</a:t>
            </a:r>
            <a:r>
              <a:rPr lang="zh-CN" altLang="en-US" sz="2400" b="1" i="0" dirty="0">
                <a:solidFill>
                  <a:srgbClr val="C00000"/>
                </a:solidFill>
              </a:rPr>
              <a:t>项目成功的可能性</a:t>
            </a:r>
            <a:endParaRPr lang="zh-CN" altLang="en-US" sz="2400" b="1" dirty="0">
              <a:solidFill>
                <a:srgbClr val="C00000"/>
              </a:solidFill>
            </a:endParaRPr>
          </a:p>
        </p:txBody>
      </p:sp>
      <p:sp>
        <p:nvSpPr>
          <p:cNvPr id="13" name="文本框 12">
            <a:extLst>
              <a:ext uri="{FF2B5EF4-FFF2-40B4-BE49-F238E27FC236}">
                <a16:creationId xmlns:a16="http://schemas.microsoft.com/office/drawing/2014/main" id="{8EB6DEF0-BB69-4212-9974-87B200B13F3A}"/>
              </a:ext>
            </a:extLst>
          </p:cNvPr>
          <p:cNvSpPr txBox="1"/>
          <p:nvPr/>
        </p:nvSpPr>
        <p:spPr>
          <a:xfrm>
            <a:off x="5985821" y="4593460"/>
            <a:ext cx="2671034" cy="874022"/>
          </a:xfrm>
          <a:prstGeom prst="rect">
            <a:avLst/>
          </a:prstGeom>
          <a:solidFill>
            <a:schemeClr val="accent5">
              <a:lumMod val="20000"/>
              <a:lumOff val="80000"/>
            </a:schemeClr>
          </a:solidFill>
        </p:spPr>
        <p:txBody>
          <a:bodyPr wrap="square">
            <a:spAutoFit/>
          </a:bodyPr>
          <a:lstStyle/>
          <a:p>
            <a:pPr>
              <a:lnSpc>
                <a:spcPct val="150000"/>
              </a:lnSpc>
            </a:pPr>
            <a:r>
              <a:rPr lang="zh-CN" altLang="en-US" sz="1800" b="1" i="0" dirty="0"/>
              <a:t>风险敞口</a:t>
            </a:r>
            <a:r>
              <a:rPr lang="zh-CN" altLang="en-US" b="1" dirty="0"/>
              <a:t>（</a:t>
            </a:r>
            <a:r>
              <a:rPr lang="zh-CN" altLang="en-US" b="1" dirty="0">
                <a:latin typeface="Times New Roman" panose="02020603050405020304" pitchFamily="18" charset="0"/>
                <a:cs typeface="Times New Roman" panose="02020603050405020304" pitchFamily="18" charset="0"/>
              </a:rPr>
              <a:t>风险暴露）：</a:t>
            </a:r>
            <a:endParaRPr lang="en-US" altLang="zh-CN" b="1" dirty="0">
              <a:latin typeface="Times New Roman" panose="02020603050405020304" pitchFamily="18" charset="0"/>
              <a:cs typeface="Times New Roman" panose="02020603050405020304" pitchFamily="18" charset="0"/>
            </a:endParaRPr>
          </a:p>
          <a:p>
            <a:pPr>
              <a:lnSpc>
                <a:spcPct val="150000"/>
              </a:lnSpc>
            </a:pPr>
            <a:r>
              <a:rPr lang="zh-CN" altLang="en-US" b="1" dirty="0">
                <a:latin typeface="Times New Roman" panose="02020603050405020304" pitchFamily="18" charset="0"/>
                <a:cs typeface="Times New Roman" panose="02020603050405020304" pitchFamily="18" charset="0"/>
              </a:rPr>
              <a:t>未加保护的风险</a:t>
            </a:r>
            <a:endParaRPr lang="zh-CN" altLang="en-US" dirty="0"/>
          </a:p>
        </p:txBody>
      </p:sp>
      <p:cxnSp>
        <p:nvCxnSpPr>
          <p:cNvPr id="4" name="直接箭头连接符 3">
            <a:extLst>
              <a:ext uri="{FF2B5EF4-FFF2-40B4-BE49-F238E27FC236}">
                <a16:creationId xmlns:a16="http://schemas.microsoft.com/office/drawing/2014/main" id="{9372FDF2-39A5-4E2A-B9AB-F17A026B9570}"/>
              </a:ext>
            </a:extLst>
          </p:cNvPr>
          <p:cNvCxnSpPr>
            <a:cxnSpLocks/>
          </p:cNvCxnSpPr>
          <p:nvPr/>
        </p:nvCxnSpPr>
        <p:spPr>
          <a:xfrm>
            <a:off x="5198312" y="3010796"/>
            <a:ext cx="1008112" cy="1512168"/>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79732332"/>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arn(inVertical)">
                                      <p:cBhvr>
                                        <p:cTn id="10" dur="5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randombar(horizontal)">
                                      <p:cBhvr>
                                        <p:cTn id="1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12</a:t>
            </a:r>
            <a:r>
              <a:rPr lang="zh-CN" altLang="en-US" dirty="0"/>
              <a:t>  项目风险管理</a:t>
            </a:r>
          </a:p>
        </p:txBody>
      </p:sp>
      <p:sp>
        <p:nvSpPr>
          <p:cNvPr id="9" name="副标题 8"/>
          <p:cNvSpPr txBox="1">
            <a:spLocks/>
          </p:cNvSpPr>
          <p:nvPr/>
        </p:nvSpPr>
        <p:spPr>
          <a:xfrm>
            <a:off x="328802" y="769268"/>
            <a:ext cx="8635685"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endParaRPr lang="en-US" altLang="zh-CN" sz="1800" b="1" dirty="0">
              <a:latin typeface="Times New Roman" panose="02020603050405020304" pitchFamily="18" charset="0"/>
              <a:cs typeface="Times New Roman" panose="02020603050405020304" pitchFamily="18" charset="0"/>
            </a:endParaRPr>
          </a:p>
        </p:txBody>
      </p:sp>
      <p:sp>
        <p:nvSpPr>
          <p:cNvPr id="5" name="矩形 4"/>
          <p:cNvSpPr/>
          <p:nvPr/>
        </p:nvSpPr>
        <p:spPr>
          <a:xfrm>
            <a:off x="7338019" y="2842294"/>
            <a:ext cx="1748137" cy="499432"/>
          </a:xfrm>
          <a:prstGeom prst="rect">
            <a:avLst/>
          </a:prstGeom>
          <a:solidFill>
            <a:schemeClr val="accent3">
              <a:lumMod val="20000"/>
              <a:lumOff val="80000"/>
            </a:schemeClr>
          </a:solidFill>
        </p:spPr>
        <p:txBody>
          <a:bodyPr wrap="square">
            <a:spAutoFit/>
          </a:bodyPr>
          <a:lstStyle/>
          <a:p>
            <a:pPr>
              <a:lnSpc>
                <a:spcPct val="150000"/>
              </a:lnSpc>
              <a:spcBef>
                <a:spcPts val="0"/>
              </a:spcBef>
            </a:pPr>
            <a:r>
              <a:rPr lang="zh-CN" altLang="en-US" sz="2000" b="1" dirty="0">
                <a:latin typeface="Times New Roman" panose="02020603050405020304" pitchFamily="18" charset="0"/>
                <a:cs typeface="Times New Roman" panose="02020603050405020304" pitchFamily="18" charset="0"/>
              </a:rPr>
              <a:t>专职风险经理</a:t>
            </a:r>
          </a:p>
        </p:txBody>
      </p:sp>
      <p:graphicFrame>
        <p:nvGraphicFramePr>
          <p:cNvPr id="7" name="图示 6"/>
          <p:cNvGraphicFramePr/>
          <p:nvPr>
            <p:extLst>
              <p:ext uri="{D42A27DB-BD31-4B8C-83A1-F6EECF244321}">
                <p14:modId xmlns:p14="http://schemas.microsoft.com/office/powerpoint/2010/main" val="4211299250"/>
              </p:ext>
            </p:extLst>
          </p:nvPr>
        </p:nvGraphicFramePr>
        <p:xfrm>
          <a:off x="1386598" y="1762174"/>
          <a:ext cx="6259398" cy="23103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矩形 3"/>
          <p:cNvSpPr/>
          <p:nvPr/>
        </p:nvSpPr>
        <p:spPr>
          <a:xfrm>
            <a:off x="184189" y="2426580"/>
            <a:ext cx="1223791" cy="499432"/>
          </a:xfrm>
          <a:prstGeom prst="rect">
            <a:avLst/>
          </a:prstGeom>
          <a:solidFill>
            <a:schemeClr val="accent2">
              <a:lumMod val="10000"/>
              <a:lumOff val="90000"/>
            </a:schemeClr>
          </a:solidFill>
        </p:spPr>
        <p:txBody>
          <a:bodyPr wrap="square">
            <a:spAutoFit/>
          </a:bodyPr>
          <a:lstStyle/>
          <a:p>
            <a:pPr>
              <a:lnSpc>
                <a:spcPct val="150000"/>
              </a:lnSpc>
              <a:spcBef>
                <a:spcPts val="0"/>
              </a:spcBef>
            </a:pPr>
            <a:r>
              <a:rPr lang="zh-CN" altLang="en-US" sz="2000" b="1" dirty="0">
                <a:latin typeface="Times New Roman" panose="02020603050405020304" pitchFamily="18" charset="0"/>
                <a:cs typeface="Times New Roman" panose="02020603050405020304" pitchFamily="18" charset="0"/>
              </a:rPr>
              <a:t>项目经理</a:t>
            </a:r>
            <a:endParaRPr lang="en-US" altLang="zh-CN" sz="2000" b="1" dirty="0">
              <a:latin typeface="Times New Roman" panose="02020603050405020304" pitchFamily="18" charset="0"/>
              <a:cs typeface="Times New Roman" panose="02020603050405020304" pitchFamily="18" charset="0"/>
            </a:endParaRPr>
          </a:p>
        </p:txBody>
      </p:sp>
      <p:sp>
        <p:nvSpPr>
          <p:cNvPr id="8" name="下弧形箭头 7"/>
          <p:cNvSpPr/>
          <p:nvPr/>
        </p:nvSpPr>
        <p:spPr>
          <a:xfrm flipH="1">
            <a:off x="910009" y="3583039"/>
            <a:ext cx="7140540" cy="907567"/>
          </a:xfrm>
          <a:prstGeom prst="curvedUpArrow">
            <a:avLst>
              <a:gd name="adj1" fmla="val 25000"/>
              <a:gd name="adj2" fmla="val 79505"/>
              <a:gd name="adj3" fmla="val 30421"/>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文本框 9"/>
          <p:cNvSpPr txBox="1"/>
          <p:nvPr/>
        </p:nvSpPr>
        <p:spPr>
          <a:xfrm>
            <a:off x="3868384" y="4561194"/>
            <a:ext cx="1223791" cy="369332"/>
          </a:xfrm>
          <a:prstGeom prst="rect">
            <a:avLst/>
          </a:prstGeom>
          <a:solidFill>
            <a:srgbClr val="FFC000"/>
          </a:solidFill>
        </p:spPr>
        <p:txBody>
          <a:bodyPr wrap="square" rtlCol="0">
            <a:spAutoFit/>
          </a:bodyPr>
          <a:lstStyle/>
          <a:p>
            <a:r>
              <a:rPr lang="zh-CN" altLang="en-US" b="1" dirty="0">
                <a:solidFill>
                  <a:srgbClr val="7030A0"/>
                </a:solidFill>
              </a:rPr>
              <a:t>定期汇报</a:t>
            </a:r>
          </a:p>
        </p:txBody>
      </p:sp>
    </p:spTree>
    <p:extLst>
      <p:ext uri="{BB962C8B-B14F-4D97-AF65-F5344CB8AC3E}">
        <p14:creationId xmlns:p14="http://schemas.microsoft.com/office/powerpoint/2010/main" val="2428052850"/>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1000"/>
                                        <p:tgtEl>
                                          <p:spTgt spid="8"/>
                                        </p:tgtEl>
                                      </p:cBhvr>
                                    </p:animEffect>
                                    <p:anim calcmode="lin" valueType="num">
                                      <p:cBhvr>
                                        <p:cTn id="27" dur="1000" fill="hold"/>
                                        <p:tgtEl>
                                          <p:spTgt spid="8"/>
                                        </p:tgtEl>
                                        <p:attrNameLst>
                                          <p:attrName>ppt_x</p:attrName>
                                        </p:attrNameLst>
                                      </p:cBhvr>
                                      <p:tavLst>
                                        <p:tav tm="0">
                                          <p:val>
                                            <p:strVal val="#ppt_x"/>
                                          </p:val>
                                        </p:tav>
                                        <p:tav tm="100000">
                                          <p:val>
                                            <p:strVal val="#ppt_x"/>
                                          </p:val>
                                        </p:tav>
                                      </p:tavLst>
                                    </p:anim>
                                    <p:anim calcmode="lin" valueType="num">
                                      <p:cBhvr>
                                        <p:cTn id="28" dur="1000" fill="hold"/>
                                        <p:tgtEl>
                                          <p:spTgt spid="8"/>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1000"/>
                                        <p:tgtEl>
                                          <p:spTgt spid="10"/>
                                        </p:tgtEl>
                                      </p:cBhvr>
                                    </p:animEffect>
                                    <p:anim calcmode="lin" valueType="num">
                                      <p:cBhvr>
                                        <p:cTn id="32" dur="1000" fill="hold"/>
                                        <p:tgtEl>
                                          <p:spTgt spid="10"/>
                                        </p:tgtEl>
                                        <p:attrNameLst>
                                          <p:attrName>ppt_x</p:attrName>
                                        </p:attrNameLst>
                                      </p:cBhvr>
                                      <p:tavLst>
                                        <p:tav tm="0">
                                          <p:val>
                                            <p:strVal val="#ppt_x"/>
                                          </p:val>
                                        </p:tav>
                                        <p:tav tm="100000">
                                          <p:val>
                                            <p:strVal val="#ppt_x"/>
                                          </p:val>
                                        </p:tav>
                                      </p:tavLst>
                                    </p:anim>
                                    <p:anim calcmode="lin" valueType="num">
                                      <p:cBhvr>
                                        <p:cTn id="3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Graphic spid="7" grpId="0">
        <p:bldAsOne/>
      </p:bldGraphic>
      <p:bldP spid="4" grpId="0" animBg="1"/>
      <p:bldP spid="8" grpId="0" animBg="1"/>
      <p:bldP spid="1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标题 1">
            <a:extLst>
              <a:ext uri="{FF2B5EF4-FFF2-40B4-BE49-F238E27FC236}">
                <a16:creationId xmlns:a16="http://schemas.microsoft.com/office/drawing/2014/main" id="{0E8A7990-F5F8-49B6-8261-CF07F41FE2B4}"/>
              </a:ext>
            </a:extLst>
          </p:cNvPr>
          <p:cNvSpPr>
            <a:spLocks noGrp="1"/>
          </p:cNvSpPr>
          <p:nvPr>
            <p:ph type="title"/>
          </p:nvPr>
        </p:nvSpPr>
        <p:spPr>
          <a:xfrm>
            <a:off x="294126" y="121568"/>
            <a:ext cx="5832475" cy="647700"/>
          </a:xfrm>
        </p:spPr>
        <p:txBody>
          <a:bodyPr/>
          <a:lstStyle/>
          <a:p>
            <a:r>
              <a:rPr lang="zh-CN" altLang="en-US" dirty="0"/>
              <a:t>目  录</a:t>
            </a:r>
          </a:p>
        </p:txBody>
      </p:sp>
      <p:sp>
        <p:nvSpPr>
          <p:cNvPr id="2" name="右大括号 1">
            <a:extLst>
              <a:ext uri="{FF2B5EF4-FFF2-40B4-BE49-F238E27FC236}">
                <a16:creationId xmlns:a16="http://schemas.microsoft.com/office/drawing/2014/main" id="{169D5385-9497-45AD-A94A-957982DF4A6E}"/>
              </a:ext>
            </a:extLst>
          </p:cNvPr>
          <p:cNvSpPr/>
          <p:nvPr/>
        </p:nvSpPr>
        <p:spPr>
          <a:xfrm>
            <a:off x="5543320" y="979885"/>
            <a:ext cx="360040" cy="294068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018967AA-D899-400A-BA05-208ECA8BA514}"/>
              </a:ext>
            </a:extLst>
          </p:cNvPr>
          <p:cNvSpPr txBox="1"/>
          <p:nvPr/>
        </p:nvSpPr>
        <p:spPr>
          <a:xfrm>
            <a:off x="6012160" y="2275721"/>
            <a:ext cx="1467068" cy="400110"/>
          </a:xfrm>
          <a:prstGeom prst="rect">
            <a:avLst/>
          </a:prstGeom>
          <a:noFill/>
        </p:spPr>
        <p:txBody>
          <a:bodyPr wrap="none" rtlCol="0">
            <a:spAutoFit/>
          </a:bodyPr>
          <a:lstStyle/>
          <a:p>
            <a:r>
              <a:rPr lang="zh-CN" altLang="en-US" sz="2000" b="1" dirty="0">
                <a:solidFill>
                  <a:srgbClr val="7030A0"/>
                </a:solidFill>
              </a:rPr>
              <a:t>规划</a:t>
            </a:r>
            <a:r>
              <a:rPr lang="zh-CN" altLang="en-US" sz="2000" b="1" dirty="0"/>
              <a:t>过程组</a:t>
            </a:r>
          </a:p>
        </p:txBody>
      </p:sp>
      <p:sp>
        <p:nvSpPr>
          <p:cNvPr id="24" name="右大括号 23">
            <a:extLst>
              <a:ext uri="{FF2B5EF4-FFF2-40B4-BE49-F238E27FC236}">
                <a16:creationId xmlns:a16="http://schemas.microsoft.com/office/drawing/2014/main" id="{90BF3362-4358-43AC-BE67-34710EF173C0}"/>
              </a:ext>
            </a:extLst>
          </p:cNvPr>
          <p:cNvSpPr/>
          <p:nvPr/>
        </p:nvSpPr>
        <p:spPr>
          <a:xfrm>
            <a:off x="5569903" y="4791438"/>
            <a:ext cx="360040" cy="49590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5" name="文本框 24">
            <a:extLst>
              <a:ext uri="{FF2B5EF4-FFF2-40B4-BE49-F238E27FC236}">
                <a16:creationId xmlns:a16="http://schemas.microsoft.com/office/drawing/2014/main" id="{478EC3BE-129F-4973-AE69-D4E48D6F2ABA}"/>
              </a:ext>
            </a:extLst>
          </p:cNvPr>
          <p:cNvSpPr txBox="1"/>
          <p:nvPr/>
        </p:nvSpPr>
        <p:spPr>
          <a:xfrm>
            <a:off x="5988796" y="4820195"/>
            <a:ext cx="1467068" cy="400110"/>
          </a:xfrm>
          <a:prstGeom prst="rect">
            <a:avLst/>
          </a:prstGeom>
          <a:noFill/>
        </p:spPr>
        <p:txBody>
          <a:bodyPr wrap="none" rtlCol="0">
            <a:spAutoFit/>
          </a:bodyPr>
          <a:lstStyle/>
          <a:p>
            <a:r>
              <a:rPr lang="zh-CN" altLang="en-US" sz="2000" b="1" dirty="0">
                <a:solidFill>
                  <a:srgbClr val="7030A0"/>
                </a:solidFill>
              </a:rPr>
              <a:t>监控</a:t>
            </a:r>
            <a:r>
              <a:rPr lang="zh-CN" altLang="en-US" sz="2000" b="1" dirty="0"/>
              <a:t>过程组</a:t>
            </a:r>
          </a:p>
        </p:txBody>
      </p:sp>
      <p:sp>
        <p:nvSpPr>
          <p:cNvPr id="26" name="文本框 25">
            <a:extLst>
              <a:ext uri="{FF2B5EF4-FFF2-40B4-BE49-F238E27FC236}">
                <a16:creationId xmlns:a16="http://schemas.microsoft.com/office/drawing/2014/main" id="{7FE587E0-923F-4EC4-8309-CB19544CF2D6}"/>
              </a:ext>
            </a:extLst>
          </p:cNvPr>
          <p:cNvSpPr txBox="1"/>
          <p:nvPr/>
        </p:nvSpPr>
        <p:spPr>
          <a:xfrm>
            <a:off x="1403648" y="793676"/>
            <a:ext cx="3840170" cy="4493666"/>
          </a:xfrm>
          <a:prstGeom prst="rect">
            <a:avLst/>
          </a:prstGeom>
          <a:noFill/>
        </p:spPr>
        <p:txBody>
          <a:bodyPr wrap="square">
            <a:spAutoFit/>
          </a:bodyPr>
          <a:lstStyle/>
          <a:p>
            <a:pPr>
              <a:lnSpc>
                <a:spcPts val="5000"/>
              </a:lnSpc>
            </a:pPr>
            <a:r>
              <a:rPr lang="en-US" altLang="zh-CN" sz="2400" b="1" i="1" dirty="0">
                <a:solidFill>
                  <a:srgbClr val="0255A0"/>
                </a:solidFill>
                <a:latin typeface="微软雅黑" panose="020B0503020204020204" pitchFamily="34" charset="-122"/>
                <a:ea typeface="微软雅黑" panose="020B0503020204020204" pitchFamily="34" charset="-122"/>
              </a:rPr>
              <a:t>12.1</a:t>
            </a:r>
            <a:r>
              <a:rPr lang="en-US" altLang="zh-CN" sz="2400" b="1" dirty="0">
                <a:solidFill>
                  <a:srgbClr val="0255A0"/>
                </a:solidFill>
                <a:latin typeface="微软雅黑" panose="020B0503020204020204" pitchFamily="34" charset="-122"/>
                <a:ea typeface="微软雅黑" panose="020B0503020204020204" pitchFamily="34" charset="-122"/>
              </a:rPr>
              <a:t>	</a:t>
            </a:r>
            <a:r>
              <a:rPr lang="zh-CN" altLang="en-US" sz="2400" b="1" dirty="0">
                <a:solidFill>
                  <a:srgbClr val="0255A0"/>
                </a:solidFill>
                <a:latin typeface="微软雅黑" panose="020B0503020204020204" pitchFamily="34" charset="-122"/>
                <a:ea typeface="微软雅黑" panose="020B0503020204020204" pitchFamily="34" charset="-122"/>
              </a:rPr>
              <a:t>规划风险管理</a:t>
            </a:r>
          </a:p>
          <a:p>
            <a:pPr>
              <a:lnSpc>
                <a:spcPts val="5000"/>
              </a:lnSpc>
            </a:pPr>
            <a:r>
              <a:rPr lang="en-US" altLang="zh-CN" sz="2400" b="1" i="1" dirty="0">
                <a:solidFill>
                  <a:srgbClr val="0255A0"/>
                </a:solidFill>
                <a:latin typeface="微软雅黑" panose="020B0503020204020204" pitchFamily="34" charset="-122"/>
                <a:ea typeface="微软雅黑" panose="020B0503020204020204" pitchFamily="34" charset="-122"/>
              </a:rPr>
              <a:t>12.2</a:t>
            </a:r>
            <a:r>
              <a:rPr lang="en-US" altLang="zh-CN" sz="2400" b="1" dirty="0">
                <a:solidFill>
                  <a:srgbClr val="0255A0"/>
                </a:solidFill>
                <a:latin typeface="微软雅黑" panose="020B0503020204020204" pitchFamily="34" charset="-122"/>
                <a:ea typeface="微软雅黑" panose="020B0503020204020204" pitchFamily="34" charset="-122"/>
              </a:rPr>
              <a:t>	</a:t>
            </a:r>
            <a:r>
              <a:rPr lang="zh-CN" altLang="en-US" sz="2400" b="1" dirty="0">
                <a:solidFill>
                  <a:srgbClr val="0255A0"/>
                </a:solidFill>
                <a:latin typeface="微软雅黑" panose="020B0503020204020204" pitchFamily="34" charset="-122"/>
                <a:ea typeface="微软雅黑" panose="020B0503020204020204" pitchFamily="34" charset="-122"/>
              </a:rPr>
              <a:t>识别风险</a:t>
            </a:r>
            <a:endParaRPr lang="en-US" altLang="zh-CN" sz="2400" b="1" dirty="0">
              <a:solidFill>
                <a:srgbClr val="0255A0"/>
              </a:solidFill>
              <a:latin typeface="微软雅黑" panose="020B0503020204020204" pitchFamily="34" charset="-122"/>
              <a:ea typeface="微软雅黑" panose="020B0503020204020204" pitchFamily="34" charset="-122"/>
            </a:endParaRPr>
          </a:p>
          <a:p>
            <a:pPr>
              <a:lnSpc>
                <a:spcPts val="5000"/>
              </a:lnSpc>
            </a:pPr>
            <a:r>
              <a:rPr lang="en-US" altLang="zh-CN" sz="2400" b="1" i="1" dirty="0">
                <a:solidFill>
                  <a:srgbClr val="0255A0"/>
                </a:solidFill>
                <a:latin typeface="微软雅黑" panose="020B0503020204020204" pitchFamily="34" charset="-122"/>
                <a:ea typeface="微软雅黑" panose="020B0503020204020204" pitchFamily="34" charset="-122"/>
              </a:rPr>
              <a:t>12.3</a:t>
            </a:r>
            <a:r>
              <a:rPr lang="en-US" altLang="zh-CN" sz="2400" b="1" dirty="0">
                <a:solidFill>
                  <a:srgbClr val="0255A0"/>
                </a:solidFill>
                <a:latin typeface="微软雅黑" panose="020B0503020204020204" pitchFamily="34" charset="-122"/>
                <a:ea typeface="微软雅黑" panose="020B0503020204020204" pitchFamily="34" charset="-122"/>
              </a:rPr>
              <a:t>	</a:t>
            </a:r>
            <a:r>
              <a:rPr lang="zh-CN" altLang="en-US" sz="2400" b="1" dirty="0">
                <a:solidFill>
                  <a:srgbClr val="0255A0"/>
                </a:solidFill>
                <a:latin typeface="微软雅黑" panose="020B0503020204020204" pitchFamily="34" charset="-122"/>
                <a:ea typeface="微软雅黑" panose="020B0503020204020204" pitchFamily="34" charset="-122"/>
              </a:rPr>
              <a:t>实施定性风险分析</a:t>
            </a:r>
            <a:endParaRPr lang="en-US" altLang="zh-CN" sz="2400" b="1" dirty="0">
              <a:solidFill>
                <a:srgbClr val="0255A0"/>
              </a:solidFill>
              <a:latin typeface="微软雅黑" panose="020B0503020204020204" pitchFamily="34" charset="-122"/>
              <a:ea typeface="微软雅黑" panose="020B0503020204020204" pitchFamily="34" charset="-122"/>
            </a:endParaRPr>
          </a:p>
          <a:p>
            <a:pPr>
              <a:lnSpc>
                <a:spcPts val="5000"/>
              </a:lnSpc>
            </a:pPr>
            <a:r>
              <a:rPr lang="en-US" altLang="zh-CN" sz="2400" b="1" i="1" dirty="0">
                <a:solidFill>
                  <a:srgbClr val="0255A0"/>
                </a:solidFill>
                <a:latin typeface="微软雅黑" panose="020B0503020204020204" pitchFamily="34" charset="-122"/>
                <a:ea typeface="微软雅黑" panose="020B0503020204020204" pitchFamily="34" charset="-122"/>
              </a:rPr>
              <a:t>12.4</a:t>
            </a:r>
            <a:r>
              <a:rPr lang="en-US" altLang="zh-CN" sz="2400" b="1" dirty="0">
                <a:solidFill>
                  <a:srgbClr val="0255A0"/>
                </a:solidFill>
                <a:latin typeface="微软雅黑" panose="020B0503020204020204" pitchFamily="34" charset="-122"/>
                <a:ea typeface="微软雅黑" panose="020B0503020204020204" pitchFamily="34" charset="-122"/>
              </a:rPr>
              <a:t>	</a:t>
            </a:r>
            <a:r>
              <a:rPr lang="zh-CN" altLang="en-US" sz="2400" b="1" dirty="0">
                <a:solidFill>
                  <a:srgbClr val="0255A0"/>
                </a:solidFill>
                <a:latin typeface="微软雅黑" panose="020B0503020204020204" pitchFamily="34" charset="-122"/>
                <a:ea typeface="微软雅黑" panose="020B0503020204020204" pitchFamily="34" charset="-122"/>
              </a:rPr>
              <a:t>实施定量风险分析</a:t>
            </a:r>
          </a:p>
          <a:p>
            <a:pPr>
              <a:lnSpc>
                <a:spcPts val="5000"/>
              </a:lnSpc>
            </a:pPr>
            <a:r>
              <a:rPr lang="en-US" altLang="zh-CN" sz="2400" b="1" i="1" dirty="0">
                <a:solidFill>
                  <a:srgbClr val="0255A0"/>
                </a:solidFill>
                <a:latin typeface="微软雅黑" panose="020B0503020204020204" pitchFamily="34" charset="-122"/>
                <a:ea typeface="微软雅黑" panose="020B0503020204020204" pitchFamily="34" charset="-122"/>
              </a:rPr>
              <a:t>12.5</a:t>
            </a:r>
            <a:r>
              <a:rPr lang="en-US" altLang="zh-CN" sz="2400" b="1" dirty="0">
                <a:solidFill>
                  <a:srgbClr val="0255A0"/>
                </a:solidFill>
                <a:latin typeface="微软雅黑" panose="020B0503020204020204" pitchFamily="34" charset="-122"/>
                <a:ea typeface="微软雅黑" panose="020B0503020204020204" pitchFamily="34" charset="-122"/>
              </a:rPr>
              <a:t>	</a:t>
            </a:r>
            <a:r>
              <a:rPr lang="zh-CN" altLang="en-US" sz="2400" b="1" dirty="0">
                <a:solidFill>
                  <a:srgbClr val="0255A0"/>
                </a:solidFill>
                <a:latin typeface="微软雅黑" panose="020B0503020204020204" pitchFamily="34" charset="-122"/>
                <a:ea typeface="微软雅黑" panose="020B0503020204020204" pitchFamily="34" charset="-122"/>
              </a:rPr>
              <a:t>规划风险应对</a:t>
            </a:r>
            <a:endParaRPr lang="en-US" altLang="zh-CN" sz="2400" b="1" dirty="0">
              <a:solidFill>
                <a:srgbClr val="0255A0"/>
              </a:solidFill>
              <a:latin typeface="微软雅黑" panose="020B0503020204020204" pitchFamily="34" charset="-122"/>
              <a:ea typeface="微软雅黑" panose="020B0503020204020204" pitchFamily="34" charset="-122"/>
            </a:endParaRPr>
          </a:p>
          <a:p>
            <a:pPr>
              <a:lnSpc>
                <a:spcPts val="5000"/>
              </a:lnSpc>
            </a:pPr>
            <a:r>
              <a:rPr lang="en-US" altLang="zh-CN" sz="2400" b="1" i="1" dirty="0">
                <a:solidFill>
                  <a:srgbClr val="C00000"/>
                </a:solidFill>
                <a:latin typeface="微软雅黑" panose="020B0503020204020204" pitchFamily="34" charset="-122"/>
                <a:ea typeface="微软雅黑" panose="020B0503020204020204" pitchFamily="34" charset="-122"/>
              </a:rPr>
              <a:t>12.6</a:t>
            </a:r>
            <a:r>
              <a:rPr lang="en-US" altLang="zh-CN" sz="2400" b="1" dirty="0">
                <a:solidFill>
                  <a:srgbClr val="C00000"/>
                </a:solidFill>
                <a:latin typeface="微软雅黑" panose="020B0503020204020204" pitchFamily="34" charset="-122"/>
                <a:ea typeface="微软雅黑" panose="020B0503020204020204" pitchFamily="34" charset="-122"/>
              </a:rPr>
              <a:t>	</a:t>
            </a:r>
            <a:r>
              <a:rPr lang="zh-CN" altLang="en-US" sz="2400" b="1" dirty="0">
                <a:solidFill>
                  <a:srgbClr val="C00000"/>
                </a:solidFill>
                <a:latin typeface="微软雅黑" panose="020B0503020204020204" pitchFamily="34" charset="-122"/>
                <a:ea typeface="微软雅黑" panose="020B0503020204020204" pitchFamily="34" charset="-122"/>
              </a:rPr>
              <a:t>实施风险应对</a:t>
            </a:r>
            <a:r>
              <a:rPr lang="en-US" altLang="zh-CN" sz="2400" b="1" dirty="0">
                <a:solidFill>
                  <a:srgbClr val="C00000"/>
                </a:solidFill>
                <a:latin typeface="微软雅黑" panose="020B0503020204020204" pitchFamily="34" charset="-122"/>
                <a:ea typeface="微软雅黑" panose="020B0503020204020204" pitchFamily="34" charset="-122"/>
              </a:rPr>
              <a:t>(</a:t>
            </a:r>
            <a:r>
              <a:rPr lang="zh-CN" altLang="en-US" sz="2400" b="1" dirty="0">
                <a:solidFill>
                  <a:srgbClr val="C00000"/>
                </a:solidFill>
                <a:latin typeface="微软雅黑" panose="020B0503020204020204" pitchFamily="34" charset="-122"/>
                <a:ea typeface="微软雅黑" panose="020B0503020204020204" pitchFamily="34" charset="-122"/>
              </a:rPr>
              <a:t>新增</a:t>
            </a:r>
            <a:r>
              <a:rPr lang="en-US" altLang="zh-CN" sz="2400" b="1" dirty="0">
                <a:solidFill>
                  <a:srgbClr val="C00000"/>
                </a:solidFill>
                <a:latin typeface="微软雅黑" panose="020B0503020204020204" pitchFamily="34" charset="-122"/>
                <a:ea typeface="微软雅黑" panose="020B0503020204020204" pitchFamily="34" charset="-122"/>
              </a:rPr>
              <a:t>)</a:t>
            </a:r>
          </a:p>
          <a:p>
            <a:pPr>
              <a:lnSpc>
                <a:spcPts val="5000"/>
              </a:lnSpc>
            </a:pPr>
            <a:r>
              <a:rPr lang="en-US" altLang="zh-CN" sz="2400" b="1" i="1" dirty="0">
                <a:solidFill>
                  <a:srgbClr val="0255A0"/>
                </a:solidFill>
                <a:latin typeface="微软雅黑" panose="020B0503020204020204" pitchFamily="34" charset="-122"/>
                <a:ea typeface="微软雅黑" panose="020B0503020204020204" pitchFamily="34" charset="-122"/>
              </a:rPr>
              <a:t>12.7</a:t>
            </a:r>
            <a:r>
              <a:rPr lang="en-US" altLang="zh-CN" sz="2400" b="1" dirty="0">
                <a:solidFill>
                  <a:srgbClr val="0255A0"/>
                </a:solidFill>
                <a:latin typeface="微软雅黑" panose="020B0503020204020204" pitchFamily="34" charset="-122"/>
                <a:ea typeface="微软雅黑" panose="020B0503020204020204" pitchFamily="34" charset="-122"/>
              </a:rPr>
              <a:t>	</a:t>
            </a:r>
            <a:r>
              <a:rPr lang="zh-CN" altLang="en-US" sz="2400" b="1" dirty="0">
                <a:solidFill>
                  <a:srgbClr val="0255A0"/>
                </a:solidFill>
                <a:latin typeface="微软雅黑" panose="020B0503020204020204" pitchFamily="34" charset="-122"/>
                <a:ea typeface="微软雅黑" panose="020B0503020204020204" pitchFamily="34" charset="-122"/>
              </a:rPr>
              <a:t>监督风险</a:t>
            </a:r>
            <a:endParaRPr lang="en-US" altLang="zh-CN" sz="2400" b="1" dirty="0">
              <a:solidFill>
                <a:srgbClr val="0255A0"/>
              </a:solidFill>
              <a:latin typeface="微软雅黑" panose="020B0503020204020204" pitchFamily="34" charset="-122"/>
              <a:ea typeface="微软雅黑" panose="020B0503020204020204" pitchFamily="34" charset="-122"/>
            </a:endParaRPr>
          </a:p>
        </p:txBody>
      </p:sp>
      <p:sp>
        <p:nvSpPr>
          <p:cNvPr id="15" name="右大括号 14">
            <a:extLst>
              <a:ext uri="{FF2B5EF4-FFF2-40B4-BE49-F238E27FC236}">
                <a16:creationId xmlns:a16="http://schemas.microsoft.com/office/drawing/2014/main" id="{9C407EEF-4208-49FF-9526-FA507D4D5A6B}"/>
              </a:ext>
            </a:extLst>
          </p:cNvPr>
          <p:cNvSpPr/>
          <p:nvPr/>
        </p:nvSpPr>
        <p:spPr>
          <a:xfrm>
            <a:off x="5552038" y="4131186"/>
            <a:ext cx="360040" cy="52002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 name="文本框 15">
            <a:extLst>
              <a:ext uri="{FF2B5EF4-FFF2-40B4-BE49-F238E27FC236}">
                <a16:creationId xmlns:a16="http://schemas.microsoft.com/office/drawing/2014/main" id="{F8AB97AD-5070-4081-909C-034003DD32DF}"/>
              </a:ext>
            </a:extLst>
          </p:cNvPr>
          <p:cNvSpPr txBox="1"/>
          <p:nvPr/>
        </p:nvSpPr>
        <p:spPr>
          <a:xfrm>
            <a:off x="6012160" y="4182284"/>
            <a:ext cx="1467068" cy="400110"/>
          </a:xfrm>
          <a:prstGeom prst="rect">
            <a:avLst/>
          </a:prstGeom>
          <a:noFill/>
        </p:spPr>
        <p:txBody>
          <a:bodyPr wrap="none" rtlCol="0">
            <a:spAutoFit/>
          </a:bodyPr>
          <a:lstStyle/>
          <a:p>
            <a:r>
              <a:rPr lang="zh-CN" altLang="en-US" sz="2000" b="1" dirty="0">
                <a:solidFill>
                  <a:srgbClr val="7030A0"/>
                </a:solidFill>
              </a:rPr>
              <a:t>执行</a:t>
            </a:r>
            <a:r>
              <a:rPr lang="zh-CN" altLang="en-US" sz="2000" b="1" dirty="0"/>
              <a:t>过程组</a:t>
            </a:r>
          </a:p>
        </p:txBody>
      </p:sp>
      <p:sp>
        <p:nvSpPr>
          <p:cNvPr id="4" name="文本框 3">
            <a:extLst>
              <a:ext uri="{FF2B5EF4-FFF2-40B4-BE49-F238E27FC236}">
                <a16:creationId xmlns:a16="http://schemas.microsoft.com/office/drawing/2014/main" id="{4E61B623-BBFF-4F6B-91A3-AF59DB340C48}"/>
              </a:ext>
            </a:extLst>
          </p:cNvPr>
          <p:cNvSpPr txBox="1"/>
          <p:nvPr/>
        </p:nvSpPr>
        <p:spPr>
          <a:xfrm>
            <a:off x="3923928" y="123882"/>
            <a:ext cx="5109091" cy="461665"/>
          </a:xfrm>
          <a:prstGeom prst="rect">
            <a:avLst/>
          </a:prstGeom>
          <a:solidFill>
            <a:schemeClr val="accent5">
              <a:lumMod val="20000"/>
              <a:lumOff val="80000"/>
            </a:schemeClr>
          </a:solidFill>
        </p:spPr>
        <p:txBody>
          <a:bodyPr wrap="none" rtlCol="0">
            <a:spAutoFit/>
          </a:bodyPr>
          <a:lstStyle/>
          <a:p>
            <a:r>
              <a:rPr lang="zh-CN" altLang="en-US" sz="2400" dirty="0"/>
              <a:t>风险管理往往在</a:t>
            </a:r>
            <a:r>
              <a:rPr lang="zh-CN" altLang="en-US" sz="2400" dirty="0">
                <a:solidFill>
                  <a:srgbClr val="FF0000"/>
                </a:solidFill>
              </a:rPr>
              <a:t>启动阶段</a:t>
            </a:r>
            <a:r>
              <a:rPr lang="zh-CN" altLang="en-US" sz="2400" dirty="0"/>
              <a:t>就已经开始</a:t>
            </a:r>
          </a:p>
        </p:txBody>
      </p:sp>
    </p:spTree>
    <p:extLst>
      <p:ext uri="{BB962C8B-B14F-4D97-AF65-F5344CB8AC3E}">
        <p14:creationId xmlns:p14="http://schemas.microsoft.com/office/powerpoint/2010/main" val="2388635661"/>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项目风险管理各过程的数据关系</a:t>
            </a:r>
          </a:p>
        </p:txBody>
      </p:sp>
      <p:sp>
        <p:nvSpPr>
          <p:cNvPr id="9" name="副标题 8"/>
          <p:cNvSpPr txBox="1">
            <a:spLocks/>
          </p:cNvSpPr>
          <p:nvPr/>
        </p:nvSpPr>
        <p:spPr>
          <a:xfrm>
            <a:off x="467544" y="1592064"/>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en-US" altLang="zh-CN" sz="2000" b="1" dirty="0">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endParaRPr lang="en-US" altLang="zh-CN" sz="2000" b="1" dirty="0">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endParaRPr lang="en-US" altLang="zh-CN" sz="2000" b="1" dirty="0">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endParaRPr lang="en-US" altLang="zh-CN" sz="2000" b="1" dirty="0">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endParaRPr lang="en-US" altLang="zh-CN" sz="2000" b="1" dirty="0">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endParaRPr lang="en-US" altLang="zh-CN" sz="2000" b="1" dirty="0">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endParaRPr lang="en-US" altLang="zh-CN" sz="2000" b="1" dirty="0">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endParaRPr lang="en-US" altLang="zh-CN" sz="2000" b="1" dirty="0">
              <a:latin typeface="Times New Roman" panose="02020603050405020304" pitchFamily="18" charset="0"/>
              <a:ea typeface="楷体" panose="02010609060101010101" pitchFamily="49" charset="-122"/>
              <a:cs typeface="Times New Roman" panose="02020603050405020304" pitchFamily="18" charset="0"/>
            </a:endParaRPr>
          </a:p>
        </p:txBody>
      </p:sp>
      <p:pic>
        <p:nvPicPr>
          <p:cNvPr id="3" name="图片 2">
            <a:extLst>
              <a:ext uri="{FF2B5EF4-FFF2-40B4-BE49-F238E27FC236}">
                <a16:creationId xmlns:a16="http://schemas.microsoft.com/office/drawing/2014/main" id="{1DA0E8B2-F737-4936-86D0-6F9966CB5CBB}"/>
              </a:ext>
            </a:extLst>
          </p:cNvPr>
          <p:cNvPicPr>
            <a:picLocks noChangeAspect="1"/>
          </p:cNvPicPr>
          <p:nvPr/>
        </p:nvPicPr>
        <p:blipFill>
          <a:blip r:embed="rId2"/>
          <a:stretch>
            <a:fillRect/>
          </a:stretch>
        </p:blipFill>
        <p:spPr>
          <a:xfrm>
            <a:off x="153976" y="841276"/>
            <a:ext cx="8836048" cy="4248100"/>
          </a:xfrm>
          <a:prstGeom prst="rect">
            <a:avLst/>
          </a:prstGeom>
        </p:spPr>
      </p:pic>
      <p:sp>
        <p:nvSpPr>
          <p:cNvPr id="4" name="文本框 3"/>
          <p:cNvSpPr txBox="1"/>
          <p:nvPr/>
        </p:nvSpPr>
        <p:spPr>
          <a:xfrm>
            <a:off x="3851920" y="953442"/>
            <a:ext cx="319318" cy="369332"/>
          </a:xfrm>
          <a:prstGeom prst="rect">
            <a:avLst/>
          </a:prstGeom>
          <a:noFill/>
        </p:spPr>
        <p:txBody>
          <a:bodyPr wrap="none" rtlCol="0">
            <a:spAutoFit/>
          </a:bodyPr>
          <a:lstStyle/>
          <a:p>
            <a:r>
              <a:rPr lang="en-US" altLang="zh-CN" dirty="0">
                <a:solidFill>
                  <a:srgbClr val="FF0000"/>
                </a:solidFill>
              </a:rPr>
              <a:t>1</a:t>
            </a:r>
            <a:endParaRPr lang="zh-CN" altLang="en-US" dirty="0">
              <a:solidFill>
                <a:srgbClr val="FF0000"/>
              </a:solidFill>
            </a:endParaRPr>
          </a:p>
        </p:txBody>
      </p:sp>
      <p:sp>
        <p:nvSpPr>
          <p:cNvPr id="7" name="文本框 6"/>
          <p:cNvSpPr txBox="1"/>
          <p:nvPr/>
        </p:nvSpPr>
        <p:spPr>
          <a:xfrm>
            <a:off x="4959269" y="4441676"/>
            <a:ext cx="319318" cy="369332"/>
          </a:xfrm>
          <a:prstGeom prst="rect">
            <a:avLst/>
          </a:prstGeom>
          <a:noFill/>
        </p:spPr>
        <p:txBody>
          <a:bodyPr wrap="none" rtlCol="0">
            <a:spAutoFit/>
          </a:bodyPr>
          <a:lstStyle/>
          <a:p>
            <a:r>
              <a:rPr lang="en-US" altLang="zh-CN" dirty="0">
                <a:solidFill>
                  <a:srgbClr val="FF0000"/>
                </a:solidFill>
              </a:rPr>
              <a:t>6</a:t>
            </a:r>
            <a:endParaRPr lang="zh-CN" altLang="en-US" dirty="0">
              <a:solidFill>
                <a:srgbClr val="FF0000"/>
              </a:solidFill>
            </a:endParaRPr>
          </a:p>
        </p:txBody>
      </p:sp>
      <p:sp>
        <p:nvSpPr>
          <p:cNvPr id="8" name="文本框 7"/>
          <p:cNvSpPr txBox="1"/>
          <p:nvPr/>
        </p:nvSpPr>
        <p:spPr>
          <a:xfrm>
            <a:off x="7092280" y="2657789"/>
            <a:ext cx="319318" cy="369332"/>
          </a:xfrm>
          <a:prstGeom prst="rect">
            <a:avLst/>
          </a:prstGeom>
          <a:noFill/>
        </p:spPr>
        <p:txBody>
          <a:bodyPr wrap="none" rtlCol="0">
            <a:spAutoFit/>
          </a:bodyPr>
          <a:lstStyle/>
          <a:p>
            <a:r>
              <a:rPr lang="en-US" altLang="zh-CN" dirty="0">
                <a:solidFill>
                  <a:srgbClr val="FF0000"/>
                </a:solidFill>
              </a:rPr>
              <a:t>5</a:t>
            </a:r>
            <a:endParaRPr lang="zh-CN" altLang="en-US" dirty="0">
              <a:solidFill>
                <a:srgbClr val="FF0000"/>
              </a:solidFill>
            </a:endParaRPr>
          </a:p>
        </p:txBody>
      </p:sp>
      <p:sp>
        <p:nvSpPr>
          <p:cNvPr id="10" name="文本框 9"/>
          <p:cNvSpPr txBox="1"/>
          <p:nvPr/>
        </p:nvSpPr>
        <p:spPr>
          <a:xfrm>
            <a:off x="2378112" y="2641429"/>
            <a:ext cx="271400" cy="369332"/>
          </a:xfrm>
          <a:prstGeom prst="rect">
            <a:avLst/>
          </a:prstGeom>
          <a:noFill/>
        </p:spPr>
        <p:txBody>
          <a:bodyPr wrap="square" rtlCol="0">
            <a:spAutoFit/>
          </a:bodyPr>
          <a:lstStyle/>
          <a:p>
            <a:r>
              <a:rPr lang="en-US" altLang="zh-CN" dirty="0">
                <a:solidFill>
                  <a:srgbClr val="FF0000"/>
                </a:solidFill>
              </a:rPr>
              <a:t>3</a:t>
            </a:r>
            <a:endParaRPr lang="zh-CN" altLang="en-US" dirty="0">
              <a:solidFill>
                <a:srgbClr val="FF0000"/>
              </a:solidFill>
            </a:endParaRPr>
          </a:p>
        </p:txBody>
      </p:sp>
      <p:sp>
        <p:nvSpPr>
          <p:cNvPr id="11" name="文本框 10"/>
          <p:cNvSpPr txBox="1"/>
          <p:nvPr/>
        </p:nvSpPr>
        <p:spPr>
          <a:xfrm>
            <a:off x="471601" y="2689779"/>
            <a:ext cx="319318" cy="369332"/>
          </a:xfrm>
          <a:prstGeom prst="rect">
            <a:avLst/>
          </a:prstGeom>
          <a:noFill/>
        </p:spPr>
        <p:txBody>
          <a:bodyPr wrap="none" rtlCol="0">
            <a:spAutoFit/>
          </a:bodyPr>
          <a:lstStyle/>
          <a:p>
            <a:r>
              <a:rPr lang="en-US" altLang="zh-CN" dirty="0">
                <a:solidFill>
                  <a:srgbClr val="FF0000"/>
                </a:solidFill>
              </a:rPr>
              <a:t>2</a:t>
            </a:r>
            <a:endParaRPr lang="zh-CN" altLang="en-US" dirty="0">
              <a:solidFill>
                <a:srgbClr val="FF0000"/>
              </a:solidFill>
            </a:endParaRPr>
          </a:p>
        </p:txBody>
      </p:sp>
      <p:sp>
        <p:nvSpPr>
          <p:cNvPr id="12" name="文本框 11"/>
          <p:cNvSpPr txBox="1"/>
          <p:nvPr/>
        </p:nvSpPr>
        <p:spPr>
          <a:xfrm>
            <a:off x="4639951" y="2689779"/>
            <a:ext cx="319318" cy="369332"/>
          </a:xfrm>
          <a:prstGeom prst="rect">
            <a:avLst/>
          </a:prstGeom>
          <a:noFill/>
        </p:spPr>
        <p:txBody>
          <a:bodyPr wrap="none" rtlCol="0">
            <a:spAutoFit/>
          </a:bodyPr>
          <a:lstStyle/>
          <a:p>
            <a:r>
              <a:rPr lang="en-US" altLang="zh-CN" dirty="0">
                <a:solidFill>
                  <a:srgbClr val="FF0000"/>
                </a:solidFill>
              </a:rPr>
              <a:t>4</a:t>
            </a:r>
            <a:endParaRPr lang="zh-CN" altLang="en-US" dirty="0">
              <a:solidFill>
                <a:srgbClr val="FF0000"/>
              </a:solidFill>
            </a:endParaRPr>
          </a:p>
        </p:txBody>
      </p:sp>
      <p:sp>
        <p:nvSpPr>
          <p:cNvPr id="13" name="文本框 12">
            <a:extLst>
              <a:ext uri="{FF2B5EF4-FFF2-40B4-BE49-F238E27FC236}">
                <a16:creationId xmlns:a16="http://schemas.microsoft.com/office/drawing/2014/main" id="{93ADBE03-D198-4257-859F-8BB6D5BA04C7}"/>
              </a:ext>
            </a:extLst>
          </p:cNvPr>
          <p:cNvSpPr txBox="1"/>
          <p:nvPr/>
        </p:nvSpPr>
        <p:spPr>
          <a:xfrm>
            <a:off x="5931386" y="784165"/>
            <a:ext cx="2673062" cy="707886"/>
          </a:xfrm>
          <a:prstGeom prst="rect">
            <a:avLst/>
          </a:prstGeom>
          <a:solidFill>
            <a:schemeClr val="accent5">
              <a:lumMod val="20000"/>
              <a:lumOff val="80000"/>
            </a:schemeClr>
          </a:solidFill>
        </p:spPr>
        <p:txBody>
          <a:bodyPr wrap="square" rtlCol="0">
            <a:spAutoFit/>
          </a:bodyPr>
          <a:lstStyle/>
          <a:p>
            <a:r>
              <a:rPr lang="zh-CN" altLang="en-US" sz="2000" dirty="0"/>
              <a:t>既要规划</a:t>
            </a:r>
            <a:r>
              <a:rPr lang="zh-CN" altLang="en-US" sz="2000" dirty="0">
                <a:solidFill>
                  <a:srgbClr val="7030A0"/>
                </a:solidFill>
              </a:rPr>
              <a:t>可识别</a:t>
            </a:r>
            <a:r>
              <a:rPr lang="zh-CN" altLang="en-US" sz="2000" dirty="0"/>
              <a:t>风险，</a:t>
            </a:r>
            <a:endParaRPr lang="en-US" altLang="zh-CN" sz="2000" dirty="0"/>
          </a:p>
          <a:p>
            <a:r>
              <a:rPr lang="zh-CN" altLang="en-US" sz="2000" dirty="0"/>
              <a:t>也要规划</a:t>
            </a:r>
            <a:r>
              <a:rPr lang="zh-CN" altLang="en-US" sz="2000" dirty="0">
                <a:solidFill>
                  <a:srgbClr val="FF0000"/>
                </a:solidFill>
              </a:rPr>
              <a:t>未识别</a:t>
            </a:r>
            <a:r>
              <a:rPr lang="zh-CN" altLang="en-US" sz="2000" dirty="0"/>
              <a:t>风险</a:t>
            </a:r>
          </a:p>
        </p:txBody>
      </p:sp>
    </p:spTree>
    <p:extLst>
      <p:ext uri="{BB962C8B-B14F-4D97-AF65-F5344CB8AC3E}">
        <p14:creationId xmlns:p14="http://schemas.microsoft.com/office/powerpoint/2010/main" val="44402764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randombar(horizontal)">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标题 1">
            <a:extLst>
              <a:ext uri="{FF2B5EF4-FFF2-40B4-BE49-F238E27FC236}">
                <a16:creationId xmlns:a16="http://schemas.microsoft.com/office/drawing/2014/main" id="{CCC88CC1-789D-4E5F-B89A-47AEA5716E9F}"/>
              </a:ext>
            </a:extLst>
          </p:cNvPr>
          <p:cNvSpPr>
            <a:spLocks noGrp="1"/>
          </p:cNvSpPr>
          <p:nvPr>
            <p:ph type="title"/>
          </p:nvPr>
        </p:nvSpPr>
        <p:spPr>
          <a:xfrm>
            <a:off x="294126" y="121568"/>
            <a:ext cx="5832475" cy="647700"/>
          </a:xfrm>
        </p:spPr>
        <p:txBody>
          <a:bodyPr>
            <a:normAutofit/>
          </a:bodyPr>
          <a:lstStyle/>
          <a:p>
            <a:r>
              <a:rPr lang="zh-CN" altLang="en-US" dirty="0"/>
              <a:t>学习目标</a:t>
            </a:r>
          </a:p>
        </p:txBody>
      </p:sp>
      <p:sp>
        <p:nvSpPr>
          <p:cNvPr id="19" name="副标题 8">
            <a:extLst>
              <a:ext uri="{FF2B5EF4-FFF2-40B4-BE49-F238E27FC236}">
                <a16:creationId xmlns:a16="http://schemas.microsoft.com/office/drawing/2014/main" id="{23225461-5AE0-426E-B106-6E202A0224BD}"/>
              </a:ext>
            </a:extLst>
          </p:cNvPr>
          <p:cNvSpPr txBox="1">
            <a:spLocks/>
          </p:cNvSpPr>
          <p:nvPr/>
        </p:nvSpPr>
        <p:spPr>
          <a:xfrm>
            <a:off x="467544" y="1345332"/>
            <a:ext cx="8208912" cy="3744416"/>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altLang="zh-CN" sz="2400" dirty="0"/>
              <a:t>1</a:t>
            </a:r>
            <a:r>
              <a:rPr lang="zh-CN" altLang="en-US" sz="2400" dirty="0"/>
              <a:t>、理解项目风险管理</a:t>
            </a:r>
            <a:r>
              <a:rPr lang="zh-CN" altLang="en-US" sz="2400" dirty="0">
                <a:solidFill>
                  <a:srgbClr val="7030A0"/>
                </a:solidFill>
              </a:rPr>
              <a:t>各个过程的作用</a:t>
            </a:r>
            <a:endParaRPr lang="en-US" altLang="zh-CN" sz="2400" dirty="0"/>
          </a:p>
          <a:p>
            <a:pPr marL="0" indent="0">
              <a:lnSpc>
                <a:spcPct val="150000"/>
              </a:lnSpc>
              <a:buNone/>
            </a:pPr>
            <a:r>
              <a:rPr lang="en-US" altLang="zh-CN" sz="2400" dirty="0"/>
              <a:t>2</a:t>
            </a:r>
            <a:r>
              <a:rPr lang="zh-CN" altLang="en-US" sz="2400" dirty="0"/>
              <a:t>、了解项目风险管理各个过程的</a:t>
            </a:r>
            <a:r>
              <a:rPr lang="zh-CN" altLang="en-US" sz="2400" dirty="0">
                <a:solidFill>
                  <a:srgbClr val="FF0000"/>
                </a:solidFill>
              </a:rPr>
              <a:t>重要输入和输出</a:t>
            </a:r>
            <a:endParaRPr lang="en-US" altLang="zh-CN" sz="2400" dirty="0">
              <a:solidFill>
                <a:srgbClr val="7030A0"/>
              </a:solidFill>
            </a:endParaRPr>
          </a:p>
          <a:p>
            <a:pPr marL="0" indent="0">
              <a:lnSpc>
                <a:spcPct val="150000"/>
              </a:lnSpc>
              <a:buNone/>
            </a:pPr>
            <a:r>
              <a:rPr lang="en-US" altLang="zh-CN" sz="2400" dirty="0"/>
              <a:t>3</a:t>
            </a:r>
            <a:r>
              <a:rPr lang="zh-CN" altLang="en-US" sz="2400" dirty="0"/>
              <a:t>、掌握</a:t>
            </a:r>
            <a:r>
              <a:rPr lang="zh-CN" altLang="en-US" sz="2400" dirty="0">
                <a:solidFill>
                  <a:srgbClr val="7030A0"/>
                </a:solidFill>
              </a:rPr>
              <a:t>实施定性和定量风险分析</a:t>
            </a:r>
            <a:r>
              <a:rPr lang="zh-CN" altLang="en-US" sz="2400" dirty="0"/>
              <a:t>的技术</a:t>
            </a:r>
          </a:p>
          <a:p>
            <a:pPr marL="0" indent="0">
              <a:lnSpc>
                <a:spcPct val="150000"/>
              </a:lnSpc>
              <a:buNone/>
            </a:pPr>
            <a:r>
              <a:rPr lang="en-US" altLang="zh-CN" sz="2400" dirty="0"/>
              <a:t>4</a:t>
            </a:r>
            <a:r>
              <a:rPr lang="zh-CN" altLang="en-US" sz="2400" dirty="0"/>
              <a:t>、掌握</a:t>
            </a:r>
            <a:r>
              <a:rPr lang="zh-CN" altLang="en-US" sz="2400" dirty="0">
                <a:solidFill>
                  <a:srgbClr val="FF0000"/>
                </a:solidFill>
              </a:rPr>
              <a:t>应对风险</a:t>
            </a:r>
            <a:r>
              <a:rPr lang="zh-CN" altLang="en-US" sz="2400" dirty="0"/>
              <a:t>的方法</a:t>
            </a:r>
            <a:endParaRPr lang="en-US" altLang="zh-CN" sz="2400" dirty="0"/>
          </a:p>
        </p:txBody>
      </p:sp>
    </p:spTree>
    <p:extLst>
      <p:ext uri="{BB962C8B-B14F-4D97-AF65-F5344CB8AC3E}">
        <p14:creationId xmlns:p14="http://schemas.microsoft.com/office/powerpoint/2010/main" val="3956866708"/>
      </p:ext>
    </p:extLst>
  </p:cSld>
  <p:clrMapOvr>
    <a:masterClrMapping/>
  </p:clrMapOvr>
  <p:transition spd="slow">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4"/>
          <p:cNvSpPr/>
          <p:nvPr/>
        </p:nvSpPr>
        <p:spPr>
          <a:xfrm>
            <a:off x="6156176" y="0"/>
            <a:ext cx="2987825" cy="2209428"/>
          </a:xfrm>
          <a:prstGeom prst="rect">
            <a:avLst/>
          </a:prstGeom>
          <a:solidFill>
            <a:schemeClr val="accent6">
              <a:lumMod val="60000"/>
              <a:lumOff val="40000"/>
              <a:alpha val="69804"/>
            </a:schemeClr>
          </a:solidFill>
          <a:ln w="12700" cap="flat" cmpd="sng" algn="ctr">
            <a:noFill/>
            <a:prstDash val="solid"/>
            <a:miter lim="800000"/>
          </a:ln>
          <a:effectLst/>
        </p:spPr>
        <p:txBody>
          <a:bodyPr vert="horz" rtlCol="0" anchor="t"/>
          <a:lstStyle/>
          <a:p>
            <a:pPr algn="ctr"/>
            <a:endParaRPr lang="zh-CN" altLang="en-US" sz="2800" dirty="0">
              <a:solidFill>
                <a:schemeClr val="bg1"/>
              </a:solidFill>
              <a:latin typeface="方正粗宋简体"/>
              <a:ea typeface="方正粗宋简体"/>
            </a:endParaRPr>
          </a:p>
        </p:txBody>
      </p:sp>
      <p:sp>
        <p:nvSpPr>
          <p:cNvPr id="2" name="矩形 4"/>
          <p:cNvSpPr/>
          <p:nvPr/>
        </p:nvSpPr>
        <p:spPr>
          <a:xfrm>
            <a:off x="2313365" y="2209428"/>
            <a:ext cx="6830636" cy="1440160"/>
          </a:xfrm>
          <a:prstGeom prst="rect">
            <a:avLst/>
          </a:prstGeom>
          <a:solidFill>
            <a:srgbClr val="0072C6"/>
          </a:solidFill>
          <a:ln w="12700" cap="flat" cmpd="sng" algn="ctr">
            <a:noFill/>
            <a:prstDash val="solid"/>
            <a:miter lim="800000"/>
          </a:ln>
          <a:effectLst/>
        </p:spPr>
        <p:txBody>
          <a:bodyPr rtlCol="0" anchor="ctr"/>
          <a:lstStyle/>
          <a:p>
            <a:pPr algn="ctr"/>
            <a:r>
              <a:rPr lang="zh-CN" altLang="en-US" sz="2800" b="1" dirty="0">
                <a:solidFill>
                  <a:schemeClr val="bg1"/>
                </a:solidFill>
                <a:latin typeface="方正粗宋简体"/>
                <a:ea typeface="方正粗宋简体"/>
              </a:rPr>
              <a:t>规划风险管理</a:t>
            </a:r>
          </a:p>
        </p:txBody>
      </p:sp>
      <p:sp>
        <p:nvSpPr>
          <p:cNvPr id="5" name="文本框 4"/>
          <p:cNvSpPr txBox="1"/>
          <p:nvPr/>
        </p:nvSpPr>
        <p:spPr>
          <a:xfrm>
            <a:off x="6156176" y="1129308"/>
            <a:ext cx="3096344" cy="707886"/>
          </a:xfrm>
          <a:prstGeom prst="rect">
            <a:avLst/>
          </a:prstGeom>
          <a:noFill/>
        </p:spPr>
        <p:txBody>
          <a:bodyPr wrap="square" rtlCol="0">
            <a:spAutoFit/>
          </a:bodyPr>
          <a:lstStyle/>
          <a:p>
            <a:r>
              <a:rPr lang="en-US" altLang="zh-CN" sz="4000" b="1" i="1" dirty="0">
                <a:solidFill>
                  <a:schemeClr val="accent1"/>
                </a:solidFill>
                <a:latin typeface="Adobe Gothic Std B" panose="020B0800000000000000" pitchFamily="34" charset="-128"/>
                <a:ea typeface="Adobe Gothic Std B" panose="020B0800000000000000" pitchFamily="34" charset="-128"/>
              </a:rPr>
              <a:t>12.1</a:t>
            </a:r>
            <a:endParaRPr lang="zh-CN" altLang="en-US" sz="4000" b="1" dirty="0">
              <a:solidFill>
                <a:schemeClr val="accent1"/>
              </a:solidFill>
              <a:latin typeface="Adobe Gothic Std B" panose="020B0800000000000000" pitchFamily="34" charset="-128"/>
            </a:endParaRPr>
          </a:p>
        </p:txBody>
      </p:sp>
      <p:pic>
        <p:nvPicPr>
          <p:cNvPr id="3" name="图片 2"/>
          <p:cNvPicPr>
            <a:picLocks noChangeAspect="1"/>
          </p:cNvPicPr>
          <p:nvPr/>
        </p:nvPicPr>
        <p:blipFill rotWithShape="1">
          <a:blip r:embed="rId2" cstate="print">
            <a:extLst>
              <a:ext uri="{28A0092B-C50C-407E-A947-70E740481C1C}">
                <a14:useLocalDpi xmlns:a14="http://schemas.microsoft.com/office/drawing/2010/main" val="0"/>
              </a:ext>
            </a:extLst>
          </a:blip>
          <a:srcRect b="4640"/>
          <a:stretch/>
        </p:blipFill>
        <p:spPr>
          <a:xfrm>
            <a:off x="0" y="2209970"/>
            <a:ext cx="2313364" cy="1439076"/>
          </a:xfrm>
          <a:prstGeom prst="rect">
            <a:avLst/>
          </a:prstGeom>
        </p:spPr>
      </p:pic>
      <p:sp>
        <p:nvSpPr>
          <p:cNvPr id="10" name="矩形 4"/>
          <p:cNvSpPr/>
          <p:nvPr/>
        </p:nvSpPr>
        <p:spPr>
          <a:xfrm>
            <a:off x="1" y="3649046"/>
            <a:ext cx="2313364" cy="2065954"/>
          </a:xfrm>
          <a:prstGeom prst="rect">
            <a:avLst/>
          </a:prstGeom>
          <a:solidFill>
            <a:schemeClr val="accent5">
              <a:lumMod val="40000"/>
              <a:lumOff val="60000"/>
              <a:alpha val="70000"/>
            </a:schemeClr>
          </a:solidFill>
          <a:ln w="12700" cap="flat" cmpd="sng" algn="ctr">
            <a:noFill/>
            <a:prstDash val="solid"/>
            <a:miter lim="800000"/>
          </a:ln>
          <a:effectLst/>
        </p:spPr>
        <p:txBody>
          <a:bodyPr vert="horz" rtlCol="0" anchor="t"/>
          <a:lstStyle/>
          <a:p>
            <a:pPr algn="ctr"/>
            <a:endParaRPr lang="zh-CN" altLang="en-US" sz="2800" dirty="0">
              <a:solidFill>
                <a:schemeClr val="bg1"/>
              </a:solidFill>
              <a:latin typeface="方正粗宋简体"/>
              <a:ea typeface="方正粗宋简体"/>
            </a:endParaRPr>
          </a:p>
        </p:txBody>
      </p:sp>
    </p:spTree>
    <p:extLst>
      <p:ext uri="{BB962C8B-B14F-4D97-AF65-F5344CB8AC3E}">
        <p14:creationId xmlns:p14="http://schemas.microsoft.com/office/powerpoint/2010/main" val="3735595769"/>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12.1  </a:t>
            </a:r>
            <a:r>
              <a:rPr lang="zh-CN" altLang="en-US" dirty="0"/>
              <a:t>规划风险管理</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2400" b="1" dirty="0">
                <a:solidFill>
                  <a:srgbClr val="C00000"/>
                </a:solidFill>
                <a:latin typeface="Times New Roman" panose="02020603050405020304" pitchFamily="18" charset="0"/>
                <a:cs typeface="Times New Roman" panose="02020603050405020304" pitchFamily="18" charset="0"/>
              </a:rPr>
              <a:t>规划风险管理</a:t>
            </a:r>
            <a:endParaRPr lang="en-US" altLang="zh-CN" sz="2400" b="1" dirty="0">
              <a:solidFill>
                <a:srgbClr val="C00000"/>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zh-CN" altLang="en-US" sz="2400" b="1" dirty="0">
                <a:latin typeface="Times New Roman" panose="02020603050405020304" pitchFamily="18" charset="0"/>
                <a:cs typeface="Times New Roman" panose="02020603050405020304" pitchFamily="18" charset="0"/>
              </a:rPr>
              <a:t>（</a:t>
            </a:r>
            <a:r>
              <a:rPr lang="en-US" altLang="zh-CN" sz="2400" b="1" dirty="0">
                <a:latin typeface="Times New Roman" panose="02020603050405020304" pitchFamily="18" charset="0"/>
                <a:cs typeface="Times New Roman" panose="02020603050405020304" pitchFamily="18" charset="0"/>
              </a:rPr>
              <a:t>1</a:t>
            </a:r>
            <a:r>
              <a:rPr lang="zh-CN" altLang="en-US" sz="2400" b="1" dirty="0">
                <a:latin typeface="Times New Roman" panose="02020603050405020304" pitchFamily="18" charset="0"/>
                <a:cs typeface="Times New Roman" panose="02020603050405020304" pitchFamily="18" charset="0"/>
              </a:rPr>
              <a:t>）定义如何实施项目风险管理活动</a:t>
            </a:r>
            <a:endParaRPr lang="en-US" altLang="zh-CN" sz="24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zh-CN" altLang="en-US" sz="2400" b="1" dirty="0">
                <a:latin typeface="Times New Roman" panose="02020603050405020304" pitchFamily="18" charset="0"/>
                <a:cs typeface="Times New Roman" panose="02020603050405020304" pitchFamily="18" charset="0"/>
              </a:rPr>
              <a:t>（</a:t>
            </a:r>
            <a:r>
              <a:rPr lang="en-US" altLang="zh-CN" sz="2400" b="1" dirty="0">
                <a:latin typeface="Times New Roman" panose="02020603050405020304" pitchFamily="18" charset="0"/>
                <a:cs typeface="Times New Roman" panose="02020603050405020304" pitchFamily="18" charset="0"/>
              </a:rPr>
              <a:t>2</a:t>
            </a:r>
            <a:r>
              <a:rPr lang="zh-CN" altLang="en-US" sz="2400" b="1" dirty="0">
                <a:latin typeface="Times New Roman" panose="02020603050405020304" pitchFamily="18" charset="0"/>
                <a:cs typeface="Times New Roman" panose="02020603050405020304" pitchFamily="18" charset="0"/>
              </a:rPr>
              <a:t>）确保</a:t>
            </a:r>
            <a:r>
              <a:rPr lang="zh-CN" altLang="en-US" sz="2400" b="1" dirty="0">
                <a:solidFill>
                  <a:srgbClr val="7030A0"/>
                </a:solidFill>
                <a:latin typeface="Times New Roman" panose="02020603050405020304" pitchFamily="18" charset="0"/>
                <a:cs typeface="Times New Roman" panose="02020603050405020304" pitchFamily="18" charset="0"/>
              </a:rPr>
              <a:t>风险管理的程度、类型和可见度</a:t>
            </a:r>
            <a:r>
              <a:rPr lang="zh-CN" altLang="en-US" sz="2400" b="1" dirty="0">
                <a:latin typeface="Times New Roman" panose="02020603050405020304" pitchFamily="18" charset="0"/>
                <a:cs typeface="Times New Roman" panose="02020603050405020304" pitchFamily="18" charset="0"/>
              </a:rPr>
              <a:t>与</a:t>
            </a:r>
            <a:r>
              <a:rPr lang="zh-CN" altLang="en-US" sz="2400" b="1" dirty="0">
                <a:solidFill>
                  <a:srgbClr val="0070C0"/>
                </a:solidFill>
                <a:latin typeface="Times New Roman" panose="02020603050405020304" pitchFamily="18" charset="0"/>
                <a:cs typeface="Times New Roman" panose="02020603050405020304" pitchFamily="18" charset="0"/>
              </a:rPr>
              <a:t>风险对组织和其他干系人的重要性</a:t>
            </a:r>
            <a:r>
              <a:rPr lang="zh-CN" altLang="en-US" sz="2400" b="1" dirty="0">
                <a:latin typeface="Times New Roman" panose="02020603050405020304" pitchFamily="18" charset="0"/>
                <a:cs typeface="Times New Roman" panose="02020603050405020304" pitchFamily="18" charset="0"/>
              </a:rPr>
              <a:t>相匹配</a:t>
            </a:r>
            <a:endParaRPr lang="en-US" altLang="zh-CN" sz="24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20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20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87003184"/>
      </p:ext>
    </p:extLst>
  </p:cSld>
  <p:clrMapOvr>
    <a:masterClrMapping/>
  </p:clrMapOvr>
  <p:transition spd="slow">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12.1  </a:t>
            </a:r>
            <a:r>
              <a:rPr lang="zh-CN" altLang="en-US" dirty="0"/>
              <a:t>规划风险管理</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p:txBody>
      </p:sp>
      <p:graphicFrame>
        <p:nvGraphicFramePr>
          <p:cNvPr id="6" name="图示 5"/>
          <p:cNvGraphicFramePr/>
          <p:nvPr>
            <p:extLst>
              <p:ext uri="{D42A27DB-BD31-4B8C-83A1-F6EECF244321}">
                <p14:modId xmlns:p14="http://schemas.microsoft.com/office/powerpoint/2010/main" val="4018917013"/>
              </p:ext>
            </p:extLst>
          </p:nvPr>
        </p:nvGraphicFramePr>
        <p:xfrm>
          <a:off x="150110" y="841275"/>
          <a:ext cx="8814378" cy="205709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1" name="图片 10">
            <a:extLst>
              <a:ext uri="{FF2B5EF4-FFF2-40B4-BE49-F238E27FC236}">
                <a16:creationId xmlns:a16="http://schemas.microsoft.com/office/drawing/2014/main" id="{E3152BAD-C29B-4460-90B7-E92223D5F71C}"/>
              </a:ext>
            </a:extLst>
          </p:cNvPr>
          <p:cNvPicPr>
            <a:picLocks noChangeAspect="1"/>
          </p:cNvPicPr>
          <p:nvPr/>
        </p:nvPicPr>
        <p:blipFill>
          <a:blip r:embed="rId8"/>
          <a:stretch>
            <a:fillRect/>
          </a:stretch>
        </p:blipFill>
        <p:spPr>
          <a:xfrm>
            <a:off x="890771" y="3061152"/>
            <a:ext cx="4447586" cy="2214465"/>
          </a:xfrm>
          <a:prstGeom prst="rect">
            <a:avLst/>
          </a:prstGeom>
        </p:spPr>
      </p:pic>
      <p:sp>
        <p:nvSpPr>
          <p:cNvPr id="12" name="矩形 11">
            <a:extLst>
              <a:ext uri="{FF2B5EF4-FFF2-40B4-BE49-F238E27FC236}">
                <a16:creationId xmlns:a16="http://schemas.microsoft.com/office/drawing/2014/main" id="{90E83F72-4DEB-408C-806C-F08FA77DCEE6}"/>
              </a:ext>
            </a:extLst>
          </p:cNvPr>
          <p:cNvSpPr/>
          <p:nvPr/>
        </p:nvSpPr>
        <p:spPr>
          <a:xfrm>
            <a:off x="5529167" y="3893227"/>
            <a:ext cx="1944215" cy="874214"/>
          </a:xfrm>
          <a:prstGeom prst="rect">
            <a:avLst/>
          </a:prstGeom>
        </p:spPr>
        <p:txBody>
          <a:bodyPr wrap="square">
            <a:spAutoFit/>
          </a:bodyPr>
          <a:lstStyle/>
          <a:p>
            <a:pPr algn="ctr">
              <a:lnSpc>
                <a:spcPct val="150000"/>
              </a:lnSpc>
            </a:pPr>
            <a:r>
              <a:rPr lang="zh-CN" altLang="en-US" b="1" dirty="0">
                <a:solidFill>
                  <a:srgbClr val="7030A0"/>
                </a:solidFill>
                <a:latin typeface="Times New Roman" panose="02020603050405020304" pitchFamily="18" charset="0"/>
                <a:cs typeface="Times New Roman" panose="02020603050405020304" pitchFamily="18" charset="0"/>
              </a:rPr>
              <a:t>规划风险管理的数据流向图</a:t>
            </a:r>
          </a:p>
        </p:txBody>
      </p:sp>
    </p:spTree>
    <p:extLst>
      <p:ext uri="{BB962C8B-B14F-4D97-AF65-F5344CB8AC3E}">
        <p14:creationId xmlns:p14="http://schemas.microsoft.com/office/powerpoint/2010/main" val="288047778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12.1  </a:t>
            </a:r>
            <a:r>
              <a:rPr lang="zh-CN" altLang="en-US" dirty="0"/>
              <a:t>规划风险管理</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p:txBody>
      </p:sp>
      <p:graphicFrame>
        <p:nvGraphicFramePr>
          <p:cNvPr id="6" name="图示 5"/>
          <p:cNvGraphicFramePr/>
          <p:nvPr>
            <p:extLst>
              <p:ext uri="{D42A27DB-BD31-4B8C-83A1-F6EECF244321}">
                <p14:modId xmlns:p14="http://schemas.microsoft.com/office/powerpoint/2010/main" val="1494601196"/>
              </p:ext>
            </p:extLst>
          </p:nvPr>
        </p:nvGraphicFramePr>
        <p:xfrm>
          <a:off x="150110" y="841275"/>
          <a:ext cx="8814378" cy="205709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圆角矩形标注 6">
            <a:extLst>
              <a:ext uri="{FF2B5EF4-FFF2-40B4-BE49-F238E27FC236}">
                <a16:creationId xmlns:a16="http://schemas.microsoft.com/office/drawing/2014/main" id="{D0F87B7F-3948-4F30-98B9-A4CA234BC157}"/>
              </a:ext>
            </a:extLst>
          </p:cNvPr>
          <p:cNvSpPr/>
          <p:nvPr/>
        </p:nvSpPr>
        <p:spPr>
          <a:xfrm>
            <a:off x="251520" y="3610256"/>
            <a:ext cx="8712968" cy="1889455"/>
          </a:xfrm>
          <a:prstGeom prst="wedgeRoundRectCallout">
            <a:avLst>
              <a:gd name="adj1" fmla="val -33668"/>
              <a:gd name="adj2" fmla="val -92580"/>
              <a:gd name="adj3" fmla="val 16667"/>
            </a:avLst>
          </a:prstGeom>
          <a:solidFill>
            <a:schemeClr val="accent2">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spcBef>
                <a:spcPts val="0"/>
              </a:spcBef>
            </a:pPr>
            <a:r>
              <a:rPr lang="zh-CN" altLang="en-US" sz="2000" b="1" dirty="0">
                <a:solidFill>
                  <a:srgbClr val="FF0000"/>
                </a:solidFill>
                <a:latin typeface="Times New Roman" panose="02020603050405020304" pitchFamily="18" charset="0"/>
                <a:cs typeface="Times New Roman" panose="02020603050405020304" pitchFamily="18" charset="0"/>
              </a:rPr>
              <a:t>干系人登记册：</a:t>
            </a:r>
            <a:endParaRPr lang="en-US" altLang="zh-CN" sz="2000" b="1" dirty="0">
              <a:solidFill>
                <a:srgbClr val="FF0000"/>
              </a:solidFill>
              <a:latin typeface="Times New Roman" panose="02020603050405020304" pitchFamily="18" charset="0"/>
              <a:cs typeface="Times New Roman" panose="02020603050405020304" pitchFamily="18" charset="0"/>
            </a:endParaRPr>
          </a:p>
          <a:p>
            <a:pPr lvl="0">
              <a:lnSpc>
                <a:spcPct val="150000"/>
              </a:lnSpc>
              <a:defRPr/>
            </a:pPr>
            <a:r>
              <a:rPr lang="zh-CN" altLang="en-US" sz="2000" b="1" dirty="0">
                <a:solidFill>
                  <a:schemeClr val="tx1"/>
                </a:solidFill>
                <a:latin typeface="Times New Roman" panose="02020603050405020304" pitchFamily="18" charset="0"/>
                <a:cs typeface="Times New Roman" panose="02020603050405020304" pitchFamily="18" charset="0"/>
              </a:rPr>
              <a:t>（</a:t>
            </a:r>
            <a:r>
              <a:rPr lang="en-US" altLang="zh-CN" sz="2000" b="1" dirty="0">
                <a:solidFill>
                  <a:schemeClr val="tx1"/>
                </a:solidFill>
                <a:latin typeface="Times New Roman" panose="02020603050405020304" pitchFamily="18" charset="0"/>
                <a:cs typeface="Times New Roman" panose="02020603050405020304" pitchFamily="18" charset="0"/>
              </a:rPr>
              <a:t>1</a:t>
            </a:r>
            <a:r>
              <a:rPr lang="zh-CN" altLang="en-US" sz="2000" b="1" dirty="0">
                <a:solidFill>
                  <a:schemeClr val="tx1"/>
                </a:solidFill>
                <a:latin typeface="Times New Roman" panose="02020603050405020304" pitchFamily="18" charset="0"/>
                <a:cs typeface="Times New Roman" panose="02020603050405020304" pitchFamily="18" charset="0"/>
              </a:rPr>
              <a:t>）概述干系人在项目中的角色和对项目风险的态度</a:t>
            </a:r>
            <a:endParaRPr lang="en-US" altLang="zh-CN" sz="2000" b="1" dirty="0">
              <a:solidFill>
                <a:schemeClr val="tx1"/>
              </a:solidFill>
              <a:latin typeface="Times New Roman" panose="02020603050405020304" pitchFamily="18" charset="0"/>
              <a:cs typeface="Times New Roman" panose="02020603050405020304" pitchFamily="18" charset="0"/>
            </a:endParaRPr>
          </a:p>
          <a:p>
            <a:pPr lvl="0">
              <a:lnSpc>
                <a:spcPct val="150000"/>
              </a:lnSpc>
              <a:defRPr/>
            </a:pPr>
            <a:r>
              <a:rPr lang="zh-CN" altLang="en-US" sz="2000" b="1" dirty="0">
                <a:solidFill>
                  <a:schemeClr val="tx1"/>
                </a:solidFill>
                <a:latin typeface="Times New Roman" panose="02020603050405020304" pitchFamily="18" charset="0"/>
                <a:cs typeface="Times New Roman" panose="02020603050405020304" pitchFamily="18" charset="0"/>
              </a:rPr>
              <a:t>（</a:t>
            </a:r>
            <a:r>
              <a:rPr lang="en-US" altLang="zh-CN" sz="2000" b="1" dirty="0">
                <a:solidFill>
                  <a:schemeClr val="tx1"/>
                </a:solidFill>
                <a:latin typeface="Times New Roman" panose="02020603050405020304" pitchFamily="18" charset="0"/>
                <a:cs typeface="Times New Roman" panose="02020603050405020304" pitchFamily="18" charset="0"/>
              </a:rPr>
              <a:t>2</a:t>
            </a:r>
            <a:r>
              <a:rPr lang="zh-CN" altLang="en-US" sz="2000" b="1" dirty="0">
                <a:solidFill>
                  <a:schemeClr val="tx1"/>
                </a:solidFill>
                <a:latin typeface="Times New Roman" panose="02020603050405020304" pitchFamily="18" charset="0"/>
                <a:cs typeface="Times New Roman" panose="02020603050405020304" pitchFamily="18" charset="0"/>
              </a:rPr>
              <a:t>）可用于确定项目风险管理的角色和职责，以及为项目设定风险临界值</a:t>
            </a:r>
            <a:endParaRPr lang="en-US" altLang="zh-CN" sz="2000" b="1"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8264233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12.1  </a:t>
            </a:r>
            <a:r>
              <a:rPr lang="zh-CN" altLang="en-US" dirty="0"/>
              <a:t>规划风险管理</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p:txBody>
      </p:sp>
      <p:graphicFrame>
        <p:nvGraphicFramePr>
          <p:cNvPr id="6" name="图示 5"/>
          <p:cNvGraphicFramePr/>
          <p:nvPr>
            <p:extLst>
              <p:ext uri="{D42A27DB-BD31-4B8C-83A1-F6EECF244321}">
                <p14:modId xmlns:p14="http://schemas.microsoft.com/office/powerpoint/2010/main" val="4277897509"/>
              </p:ext>
            </p:extLst>
          </p:nvPr>
        </p:nvGraphicFramePr>
        <p:xfrm>
          <a:off x="150110" y="841275"/>
          <a:ext cx="8814378" cy="205709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圆角矩形标注 6">
            <a:extLst>
              <a:ext uri="{FF2B5EF4-FFF2-40B4-BE49-F238E27FC236}">
                <a16:creationId xmlns:a16="http://schemas.microsoft.com/office/drawing/2014/main" id="{D0F87B7F-3948-4F30-98B9-A4CA234BC157}"/>
              </a:ext>
            </a:extLst>
          </p:cNvPr>
          <p:cNvSpPr/>
          <p:nvPr/>
        </p:nvSpPr>
        <p:spPr>
          <a:xfrm>
            <a:off x="251520" y="3610256"/>
            <a:ext cx="8712968" cy="1889455"/>
          </a:xfrm>
          <a:prstGeom prst="wedgeRoundRectCallout">
            <a:avLst>
              <a:gd name="adj1" fmla="val -9769"/>
              <a:gd name="adj2" fmla="val -98810"/>
              <a:gd name="adj3" fmla="val 16667"/>
            </a:avLst>
          </a:prstGeom>
          <a:solidFill>
            <a:schemeClr val="accent2">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spcBef>
                <a:spcPts val="0"/>
              </a:spcBef>
            </a:pPr>
            <a:r>
              <a:rPr lang="zh-CN" altLang="en-US" sz="2000" b="1" dirty="0">
                <a:solidFill>
                  <a:srgbClr val="FF0000"/>
                </a:solidFill>
                <a:latin typeface="Times New Roman" panose="02020603050405020304" pitchFamily="18" charset="0"/>
                <a:cs typeface="Times New Roman" panose="02020603050405020304" pitchFamily="18" charset="0"/>
              </a:rPr>
              <a:t>分析技术：</a:t>
            </a:r>
            <a:endParaRPr lang="en-US" altLang="zh-CN" sz="2000" b="1" dirty="0">
              <a:solidFill>
                <a:srgbClr val="FF0000"/>
              </a:solidFill>
              <a:latin typeface="Times New Roman" panose="02020603050405020304" pitchFamily="18" charset="0"/>
              <a:cs typeface="Times New Roman" panose="02020603050405020304" pitchFamily="18" charset="0"/>
            </a:endParaRPr>
          </a:p>
          <a:p>
            <a:pPr lvl="0">
              <a:lnSpc>
                <a:spcPct val="150000"/>
              </a:lnSpc>
              <a:defRPr/>
            </a:pPr>
            <a:r>
              <a:rPr lang="en-US" altLang="zh-CN" sz="2000" b="1" dirty="0">
                <a:solidFill>
                  <a:schemeClr val="tx1"/>
                </a:solidFill>
                <a:latin typeface="Times New Roman" panose="02020603050405020304" pitchFamily="18" charset="0"/>
                <a:cs typeface="Times New Roman" panose="02020603050405020304" pitchFamily="18" charset="0"/>
              </a:rPr>
              <a:t>1</a:t>
            </a:r>
            <a:r>
              <a:rPr lang="zh-CN" altLang="en-US" sz="2000" b="1" dirty="0">
                <a:solidFill>
                  <a:schemeClr val="tx1"/>
                </a:solidFill>
                <a:latin typeface="Times New Roman" panose="02020603050405020304" pitchFamily="18" charset="0"/>
                <a:cs typeface="Times New Roman" panose="02020603050405020304" pitchFamily="18" charset="0"/>
              </a:rPr>
              <a:t>）理解和评估项目的总体风险管理环境（项目战略</a:t>
            </a:r>
            <a:r>
              <a:rPr lang="zh-CN" altLang="en-US" sz="2000" b="1" dirty="0">
                <a:solidFill>
                  <a:srgbClr val="7030A0"/>
                </a:solidFill>
                <a:latin typeface="Times New Roman" panose="02020603050405020304" pitchFamily="18" charset="0"/>
                <a:cs typeface="Times New Roman" panose="02020603050405020304" pitchFamily="18" charset="0"/>
              </a:rPr>
              <a:t>风险敞口</a:t>
            </a:r>
            <a:r>
              <a:rPr lang="zh-CN" altLang="en-US" sz="2000" b="1" dirty="0">
                <a:solidFill>
                  <a:schemeClr val="tx1"/>
                </a:solidFill>
                <a:latin typeface="Times New Roman" panose="02020603050405020304" pitchFamily="18" charset="0"/>
                <a:cs typeface="Times New Roman" panose="02020603050405020304" pitchFamily="18" charset="0"/>
              </a:rPr>
              <a:t>）；基于评估，调配合适资源以及关注风险管理活动</a:t>
            </a:r>
            <a:endParaRPr lang="en-US" altLang="zh-CN" sz="2000" b="1" dirty="0">
              <a:solidFill>
                <a:schemeClr val="tx1"/>
              </a:solidFill>
              <a:latin typeface="Times New Roman" panose="02020603050405020304" pitchFamily="18" charset="0"/>
              <a:cs typeface="Times New Roman" panose="02020603050405020304" pitchFamily="18" charset="0"/>
            </a:endParaRPr>
          </a:p>
          <a:p>
            <a:pPr lvl="0">
              <a:lnSpc>
                <a:spcPct val="150000"/>
              </a:lnSpc>
              <a:defRPr/>
            </a:pPr>
            <a:r>
              <a:rPr lang="en-US" altLang="zh-CN" sz="2000" b="1" dirty="0">
                <a:solidFill>
                  <a:schemeClr val="tx1"/>
                </a:solidFill>
                <a:latin typeface="Times New Roman" panose="02020603050405020304" pitchFamily="18" charset="0"/>
                <a:cs typeface="Times New Roman" panose="02020603050405020304" pitchFamily="18" charset="0"/>
              </a:rPr>
              <a:t>2</a:t>
            </a:r>
            <a:r>
              <a:rPr lang="zh-CN" altLang="en-US" sz="2000" b="1" dirty="0">
                <a:solidFill>
                  <a:schemeClr val="tx1"/>
                </a:solidFill>
                <a:latin typeface="Times New Roman" panose="02020603050405020304" pitchFamily="18" charset="0"/>
                <a:cs typeface="Times New Roman" panose="02020603050405020304" pitchFamily="18" charset="0"/>
              </a:rPr>
              <a:t>）</a:t>
            </a:r>
            <a:r>
              <a:rPr lang="zh-CN" altLang="en-US" sz="2000" b="1" dirty="0">
                <a:solidFill>
                  <a:srgbClr val="0070C0"/>
                </a:solidFill>
                <a:latin typeface="Times New Roman" panose="02020603050405020304" pitchFamily="18" charset="0"/>
                <a:cs typeface="Times New Roman" panose="02020603050405020304" pitchFamily="18" charset="0"/>
              </a:rPr>
              <a:t>干系人分析：确定干系人的风险偏好</a:t>
            </a:r>
            <a:endParaRPr lang="en-US" altLang="zh-CN" sz="2000" b="1"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276045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a:t>
            </a:r>
            <a:r>
              <a:rPr lang="zh-CN" altLang="en-US" dirty="0"/>
              <a:t>  项目风险管理</a:t>
            </a:r>
          </a:p>
        </p:txBody>
      </p:sp>
      <p:sp>
        <p:nvSpPr>
          <p:cNvPr id="9" name="副标题 8"/>
          <p:cNvSpPr txBox="1">
            <a:spLocks/>
          </p:cNvSpPr>
          <p:nvPr/>
        </p:nvSpPr>
        <p:spPr>
          <a:xfrm>
            <a:off x="369874" y="769268"/>
            <a:ext cx="8389440"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zh-CN" altLang="en-US" sz="2400" b="1" dirty="0">
                <a:solidFill>
                  <a:srgbClr val="C00000"/>
                </a:solidFill>
                <a:latin typeface="+mj-ea"/>
                <a:ea typeface="+mj-ea"/>
                <a:cs typeface="Times New Roman" panose="02020603050405020304" pitchFamily="18" charset="0"/>
              </a:rPr>
              <a:t>风险：</a:t>
            </a:r>
            <a:r>
              <a:rPr lang="zh-CN" altLang="en-US" sz="2400" b="1" dirty="0">
                <a:latin typeface="+mj-ea"/>
                <a:ea typeface="+mj-ea"/>
                <a:cs typeface="Times New Roman" panose="02020603050405020304" pitchFamily="18" charset="0"/>
              </a:rPr>
              <a:t>项目固有的</a:t>
            </a:r>
            <a:r>
              <a:rPr lang="zh-CN" altLang="en-US" sz="2400" b="1" dirty="0">
                <a:solidFill>
                  <a:srgbClr val="7030A0"/>
                </a:solidFill>
                <a:latin typeface="+mj-ea"/>
                <a:ea typeface="+mj-ea"/>
                <a:cs typeface="Times New Roman" panose="02020603050405020304" pitchFamily="18" charset="0"/>
              </a:rPr>
              <a:t>不确定</a:t>
            </a:r>
            <a:r>
              <a:rPr lang="zh-CN" altLang="en-US" sz="2400" b="1" dirty="0">
                <a:latin typeface="+mj-ea"/>
                <a:ea typeface="+mj-ea"/>
                <a:cs typeface="Times New Roman" panose="02020603050405020304" pitchFamily="18" charset="0"/>
              </a:rPr>
              <a:t>的</a:t>
            </a:r>
            <a:r>
              <a:rPr lang="zh-CN" altLang="en-US" sz="2400" b="1" u="sng" dirty="0">
                <a:latin typeface="+mj-ea"/>
                <a:ea typeface="+mj-ea"/>
                <a:cs typeface="Times New Roman" panose="02020603050405020304" pitchFamily="18" charset="0"/>
              </a:rPr>
              <a:t>事件或者条件</a:t>
            </a:r>
            <a:r>
              <a:rPr lang="zh-CN" altLang="en-US" sz="2400" b="1" dirty="0">
                <a:latin typeface="+mj-ea"/>
                <a:ea typeface="+mj-ea"/>
                <a:cs typeface="Times New Roman" panose="02020603050405020304" pitchFamily="18" charset="0"/>
              </a:rPr>
              <a:t>，一旦发生会对项目目标产生</a:t>
            </a:r>
            <a:r>
              <a:rPr lang="zh-CN" altLang="en-US" sz="2400" b="1" dirty="0">
                <a:solidFill>
                  <a:srgbClr val="7030A0"/>
                </a:solidFill>
                <a:latin typeface="+mj-ea"/>
                <a:ea typeface="+mj-ea"/>
                <a:cs typeface="Times New Roman" panose="02020603050405020304" pitchFamily="18" charset="0"/>
              </a:rPr>
              <a:t>影响。</a:t>
            </a:r>
            <a:endParaRPr lang="zh-CN" altLang="en-US" sz="2400" b="1" u="sng" dirty="0">
              <a:solidFill>
                <a:srgbClr val="0070C0"/>
              </a:solidFill>
              <a:latin typeface="+mj-ea"/>
              <a:ea typeface="+mj-ea"/>
              <a:cs typeface="Times New Roman" panose="02020603050405020304" pitchFamily="18" charset="0"/>
            </a:endParaRPr>
          </a:p>
        </p:txBody>
      </p:sp>
      <p:sp>
        <p:nvSpPr>
          <p:cNvPr id="7" name="文本框 6">
            <a:extLst>
              <a:ext uri="{FF2B5EF4-FFF2-40B4-BE49-F238E27FC236}">
                <a16:creationId xmlns:a16="http://schemas.microsoft.com/office/drawing/2014/main" id="{42139EEC-F9F8-4CE6-B987-2ED993B02EFE}"/>
              </a:ext>
            </a:extLst>
          </p:cNvPr>
          <p:cNvSpPr txBox="1"/>
          <p:nvPr/>
        </p:nvSpPr>
        <p:spPr>
          <a:xfrm>
            <a:off x="3448506" y="1404137"/>
            <a:ext cx="5106053" cy="461665"/>
          </a:xfrm>
          <a:prstGeom prst="rect">
            <a:avLst/>
          </a:prstGeom>
          <a:noFill/>
        </p:spPr>
        <p:txBody>
          <a:bodyPr wrap="square">
            <a:spAutoFit/>
          </a:bodyPr>
          <a:lstStyle/>
          <a:p>
            <a:r>
              <a:rPr lang="zh-CN" altLang="en-US" sz="2400" u="sng" dirty="0">
                <a:solidFill>
                  <a:srgbClr val="0070C0"/>
                </a:solidFill>
                <a:latin typeface="+mj-ea"/>
                <a:ea typeface="+mj-ea"/>
                <a:cs typeface="Times New Roman" panose="02020603050405020304" pitchFamily="18" charset="0"/>
              </a:rPr>
              <a:t>（已经发生的风险称为问题或事故）</a:t>
            </a:r>
            <a:endParaRPr lang="zh-CN" altLang="en-US" sz="2400" dirty="0"/>
          </a:p>
        </p:txBody>
      </p:sp>
      <p:graphicFrame>
        <p:nvGraphicFramePr>
          <p:cNvPr id="12" name="图示 11">
            <a:extLst>
              <a:ext uri="{FF2B5EF4-FFF2-40B4-BE49-F238E27FC236}">
                <a16:creationId xmlns:a16="http://schemas.microsoft.com/office/drawing/2014/main" id="{A64958E6-D922-4411-AA4C-622AA816DECB}"/>
              </a:ext>
            </a:extLst>
          </p:cNvPr>
          <p:cNvGraphicFramePr/>
          <p:nvPr>
            <p:extLst>
              <p:ext uri="{D42A27DB-BD31-4B8C-83A1-F6EECF244321}">
                <p14:modId xmlns:p14="http://schemas.microsoft.com/office/powerpoint/2010/main" val="3090569883"/>
              </p:ext>
            </p:extLst>
          </p:nvPr>
        </p:nvGraphicFramePr>
        <p:xfrm>
          <a:off x="1115616" y="1831386"/>
          <a:ext cx="5832648" cy="40356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3" name="文本框 12">
            <a:extLst>
              <a:ext uri="{FF2B5EF4-FFF2-40B4-BE49-F238E27FC236}">
                <a16:creationId xmlns:a16="http://schemas.microsoft.com/office/drawing/2014/main" id="{0069A45C-AF25-488F-AB2A-8C350C5A303E}"/>
              </a:ext>
            </a:extLst>
          </p:cNvPr>
          <p:cNvSpPr txBox="1"/>
          <p:nvPr/>
        </p:nvSpPr>
        <p:spPr>
          <a:xfrm>
            <a:off x="6587275" y="3073524"/>
            <a:ext cx="2265676" cy="1422569"/>
          </a:xfrm>
          <a:prstGeom prst="rect">
            <a:avLst/>
          </a:prstGeom>
          <a:solidFill>
            <a:srgbClr val="F0FDA3"/>
          </a:solidFill>
          <a:ln>
            <a:solidFill>
              <a:srgbClr val="0070C0"/>
            </a:solidFill>
          </a:ln>
        </p:spPr>
        <p:txBody>
          <a:bodyPr wrap="square" rtlCol="0">
            <a:spAutoFit/>
          </a:bodyPr>
          <a:lstStyle/>
          <a:p>
            <a:pPr>
              <a:lnSpc>
                <a:spcPct val="150000"/>
              </a:lnSpc>
            </a:pPr>
            <a:r>
              <a:rPr lang="zh-CN" altLang="en-US" sz="2000" b="1" dirty="0"/>
              <a:t>有时还会考虑：</a:t>
            </a:r>
            <a:endParaRPr lang="en-US" altLang="zh-CN" sz="2000" b="1" dirty="0"/>
          </a:p>
          <a:p>
            <a:pPr>
              <a:lnSpc>
                <a:spcPct val="150000"/>
              </a:lnSpc>
            </a:pPr>
            <a:r>
              <a:rPr lang="zh-CN" altLang="en-US" sz="2000" dirty="0"/>
              <a:t>风险发生的</a:t>
            </a:r>
            <a:r>
              <a:rPr lang="zh-CN" altLang="en-US" sz="2000" dirty="0">
                <a:solidFill>
                  <a:srgbClr val="FF0000"/>
                </a:solidFill>
              </a:rPr>
              <a:t>原因</a:t>
            </a:r>
            <a:r>
              <a:rPr lang="zh-CN" altLang="en-US" sz="2000" dirty="0"/>
              <a:t>、</a:t>
            </a:r>
            <a:endParaRPr lang="en-US" altLang="zh-CN" sz="2000" dirty="0"/>
          </a:p>
          <a:p>
            <a:pPr>
              <a:lnSpc>
                <a:spcPct val="150000"/>
              </a:lnSpc>
            </a:pPr>
            <a:r>
              <a:rPr lang="zh-CN" altLang="en-US" sz="2000" dirty="0"/>
              <a:t>风险的</a:t>
            </a:r>
            <a:r>
              <a:rPr lang="zh-CN" altLang="en-US" sz="2000" dirty="0">
                <a:solidFill>
                  <a:srgbClr val="7030A0"/>
                </a:solidFill>
              </a:rPr>
              <a:t>紧迫性</a:t>
            </a:r>
            <a:r>
              <a:rPr lang="zh-CN" altLang="en-US" sz="2000" dirty="0"/>
              <a:t>等</a:t>
            </a:r>
          </a:p>
        </p:txBody>
      </p:sp>
    </p:spTree>
    <p:extLst>
      <p:ext uri="{BB962C8B-B14F-4D97-AF65-F5344CB8AC3E}">
        <p14:creationId xmlns:p14="http://schemas.microsoft.com/office/powerpoint/2010/main" val="2508697818"/>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arn(inVertical)">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randombar(horizontal)">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Graphic spid="12" grpId="0">
        <p:bldAsOne/>
      </p:bldGraphic>
      <p:bldP spid="13"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12.1  </a:t>
            </a:r>
            <a:r>
              <a:rPr lang="zh-CN" altLang="en-US" dirty="0"/>
              <a:t>规划风险管理</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p:txBody>
      </p:sp>
      <p:graphicFrame>
        <p:nvGraphicFramePr>
          <p:cNvPr id="7" name="图示 6">
            <a:extLst>
              <a:ext uri="{FF2B5EF4-FFF2-40B4-BE49-F238E27FC236}">
                <a16:creationId xmlns:a16="http://schemas.microsoft.com/office/drawing/2014/main" id="{31574E7D-0B32-49A5-8946-39488FA68D2B}"/>
              </a:ext>
            </a:extLst>
          </p:cNvPr>
          <p:cNvGraphicFramePr/>
          <p:nvPr>
            <p:extLst>
              <p:ext uri="{D42A27DB-BD31-4B8C-83A1-F6EECF244321}">
                <p14:modId xmlns:p14="http://schemas.microsoft.com/office/powerpoint/2010/main" val="3326113654"/>
              </p:ext>
            </p:extLst>
          </p:nvPr>
        </p:nvGraphicFramePr>
        <p:xfrm>
          <a:off x="150110" y="841275"/>
          <a:ext cx="8814378" cy="205709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1056489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12.1  </a:t>
            </a:r>
            <a:r>
              <a:rPr lang="zh-CN" altLang="en-US" dirty="0"/>
              <a:t>输出：风险管理计划</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zh-CN" altLang="en-US" sz="2400" b="1" i="0" dirty="0">
                <a:solidFill>
                  <a:srgbClr val="242021"/>
                </a:solidFill>
                <a:effectLst/>
                <a:latin typeface="SourceHanSansSC-Regular-Identity-H"/>
              </a:rPr>
              <a:t>风险管理计划</a:t>
            </a:r>
            <a:r>
              <a:rPr lang="zh-CN" altLang="en-US" sz="2400" dirty="0">
                <a:solidFill>
                  <a:srgbClr val="242021"/>
                </a:solidFill>
                <a:latin typeface="SourceHanSansSC-Regular-Identity-H"/>
              </a:rPr>
              <a:t>：</a:t>
            </a:r>
            <a:r>
              <a:rPr lang="zh-CN" altLang="en-US" sz="2400" b="0" i="0" dirty="0">
                <a:solidFill>
                  <a:srgbClr val="242021"/>
                </a:solidFill>
                <a:effectLst/>
                <a:latin typeface="SourceHanSansSC-Regular-Identity-H"/>
              </a:rPr>
              <a:t>描述如何安排与实施风险管理活动</a:t>
            </a:r>
            <a:r>
              <a:rPr lang="zh-CN" altLang="en-US" sz="1400" dirty="0"/>
              <a:t> </a:t>
            </a:r>
            <a:endParaRPr lang="zh-CN" altLang="en-US" sz="2400" b="1" dirty="0">
              <a:solidFill>
                <a:srgbClr val="7030A0"/>
              </a:solidFill>
              <a:latin typeface="Times New Roman" panose="02020603050405020304" pitchFamily="18" charset="0"/>
              <a:cs typeface="Times New Roman" panose="02020603050405020304" pitchFamily="18" charset="0"/>
            </a:endParaRPr>
          </a:p>
        </p:txBody>
      </p:sp>
      <p:graphicFrame>
        <p:nvGraphicFramePr>
          <p:cNvPr id="4" name="图示 3">
            <a:extLst>
              <a:ext uri="{FF2B5EF4-FFF2-40B4-BE49-F238E27FC236}">
                <a16:creationId xmlns:a16="http://schemas.microsoft.com/office/drawing/2014/main" id="{7E84437A-A908-4113-BA3F-3A3F7AE3E715}"/>
              </a:ext>
            </a:extLst>
          </p:cNvPr>
          <p:cNvGraphicFramePr/>
          <p:nvPr>
            <p:extLst>
              <p:ext uri="{D42A27DB-BD31-4B8C-83A1-F6EECF244321}">
                <p14:modId xmlns:p14="http://schemas.microsoft.com/office/powerpoint/2010/main" val="1997943625"/>
              </p:ext>
            </p:extLst>
          </p:nvPr>
        </p:nvGraphicFramePr>
        <p:xfrm>
          <a:off x="98503" y="1808088"/>
          <a:ext cx="8946994" cy="34563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4962521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12.1  </a:t>
            </a:r>
            <a:r>
              <a:rPr lang="zh-CN" altLang="en-US" dirty="0"/>
              <a:t>输出：风险管理计划</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zh-CN" altLang="en-US" sz="2400" b="1" i="0" dirty="0">
                <a:solidFill>
                  <a:srgbClr val="242021"/>
                </a:solidFill>
                <a:effectLst/>
                <a:latin typeface="SourceHanSansSC-Regular-Identity-H"/>
              </a:rPr>
              <a:t>风险管理计划</a:t>
            </a:r>
            <a:r>
              <a:rPr lang="zh-CN" altLang="en-US" sz="2400" dirty="0">
                <a:solidFill>
                  <a:srgbClr val="242021"/>
                </a:solidFill>
                <a:latin typeface="SourceHanSansSC-Regular-Identity-H"/>
              </a:rPr>
              <a:t>：</a:t>
            </a:r>
            <a:r>
              <a:rPr lang="zh-CN" altLang="en-US" sz="2400" b="0" i="0" dirty="0">
                <a:solidFill>
                  <a:srgbClr val="242021"/>
                </a:solidFill>
                <a:effectLst/>
                <a:latin typeface="SourceHanSansSC-Regular-Identity-H"/>
              </a:rPr>
              <a:t>描述如何安排与实施风险管理活动</a:t>
            </a:r>
            <a:r>
              <a:rPr lang="zh-CN" altLang="en-US" sz="1400" dirty="0"/>
              <a:t> </a:t>
            </a:r>
            <a:endParaRPr lang="zh-CN" altLang="en-US" sz="2400" b="1" dirty="0">
              <a:solidFill>
                <a:srgbClr val="7030A0"/>
              </a:solidFill>
              <a:latin typeface="Times New Roman" panose="02020603050405020304" pitchFamily="18" charset="0"/>
              <a:cs typeface="Times New Roman" panose="02020603050405020304" pitchFamily="18" charset="0"/>
            </a:endParaRPr>
          </a:p>
        </p:txBody>
      </p:sp>
      <p:graphicFrame>
        <p:nvGraphicFramePr>
          <p:cNvPr id="4" name="图示 3">
            <a:extLst>
              <a:ext uri="{FF2B5EF4-FFF2-40B4-BE49-F238E27FC236}">
                <a16:creationId xmlns:a16="http://schemas.microsoft.com/office/drawing/2014/main" id="{7E84437A-A908-4113-BA3F-3A3F7AE3E715}"/>
              </a:ext>
            </a:extLst>
          </p:cNvPr>
          <p:cNvGraphicFramePr/>
          <p:nvPr>
            <p:extLst>
              <p:ext uri="{D42A27DB-BD31-4B8C-83A1-F6EECF244321}">
                <p14:modId xmlns:p14="http://schemas.microsoft.com/office/powerpoint/2010/main" val="3165175417"/>
              </p:ext>
            </p:extLst>
          </p:nvPr>
        </p:nvGraphicFramePr>
        <p:xfrm>
          <a:off x="62499" y="1849388"/>
          <a:ext cx="9019002" cy="35696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0361618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12.1  </a:t>
            </a:r>
            <a:r>
              <a:rPr lang="zh-CN" altLang="en-US" dirty="0"/>
              <a:t>输出：风险管理计划</a:t>
            </a:r>
          </a:p>
        </p:txBody>
      </p:sp>
      <p:sp>
        <p:nvSpPr>
          <p:cNvPr id="6" name="文本框 5">
            <a:extLst>
              <a:ext uri="{FF2B5EF4-FFF2-40B4-BE49-F238E27FC236}">
                <a16:creationId xmlns:a16="http://schemas.microsoft.com/office/drawing/2014/main" id="{A5B6F56A-E59A-4282-8871-A28E4F4D0CEE}"/>
              </a:ext>
            </a:extLst>
          </p:cNvPr>
          <p:cNvSpPr txBox="1"/>
          <p:nvPr/>
        </p:nvSpPr>
        <p:spPr>
          <a:xfrm>
            <a:off x="302340" y="990462"/>
            <a:ext cx="3258108" cy="461665"/>
          </a:xfrm>
          <a:prstGeom prst="rect">
            <a:avLst/>
          </a:prstGeom>
          <a:noFill/>
        </p:spPr>
        <p:txBody>
          <a:bodyPr wrap="square">
            <a:spAutoFit/>
          </a:bodyPr>
          <a:lstStyle/>
          <a:p>
            <a:r>
              <a:rPr lang="zh-CN" altLang="en-US" sz="2400" b="1" i="0" dirty="0">
                <a:solidFill>
                  <a:srgbClr val="C00000"/>
                </a:solidFill>
                <a:effectLst/>
                <a:latin typeface="SourceHanSansSC-Bold-Identity-H"/>
              </a:rPr>
              <a:t>概率和影响定义示例</a:t>
            </a:r>
            <a:endParaRPr lang="zh-CN" altLang="en-US" sz="2400" dirty="0">
              <a:solidFill>
                <a:srgbClr val="C00000"/>
              </a:solidFill>
            </a:endParaRPr>
          </a:p>
        </p:txBody>
      </p:sp>
      <p:grpSp>
        <p:nvGrpSpPr>
          <p:cNvPr id="4" name="组合 3">
            <a:extLst>
              <a:ext uri="{FF2B5EF4-FFF2-40B4-BE49-F238E27FC236}">
                <a16:creationId xmlns:a16="http://schemas.microsoft.com/office/drawing/2014/main" id="{4E11FD43-2BAA-43E5-B238-4F6DF87B7524}"/>
              </a:ext>
            </a:extLst>
          </p:cNvPr>
          <p:cNvGrpSpPr/>
          <p:nvPr/>
        </p:nvGrpSpPr>
        <p:grpSpPr>
          <a:xfrm>
            <a:off x="34754" y="1452127"/>
            <a:ext cx="9067635" cy="3997661"/>
            <a:chOff x="34754" y="1452127"/>
            <a:chExt cx="9067635" cy="3997661"/>
          </a:xfrm>
        </p:grpSpPr>
        <p:pic>
          <p:nvPicPr>
            <p:cNvPr id="5" name="图片 4">
              <a:extLst>
                <a:ext uri="{FF2B5EF4-FFF2-40B4-BE49-F238E27FC236}">
                  <a16:creationId xmlns:a16="http://schemas.microsoft.com/office/drawing/2014/main" id="{7FC17E7A-4C17-47E5-9076-72AA82CEBCBB}"/>
                </a:ext>
              </a:extLst>
            </p:cNvPr>
            <p:cNvPicPr>
              <a:picLocks noChangeAspect="1"/>
            </p:cNvPicPr>
            <p:nvPr/>
          </p:nvPicPr>
          <p:blipFill>
            <a:blip r:embed="rId2"/>
            <a:stretch>
              <a:fillRect/>
            </a:stretch>
          </p:blipFill>
          <p:spPr>
            <a:xfrm>
              <a:off x="34754" y="1452127"/>
              <a:ext cx="9067635" cy="3997661"/>
            </a:xfrm>
            <a:prstGeom prst="rect">
              <a:avLst/>
            </a:prstGeom>
          </p:spPr>
        </p:pic>
        <p:sp>
          <p:nvSpPr>
            <p:cNvPr id="3" name="文本框 2">
              <a:extLst>
                <a:ext uri="{FF2B5EF4-FFF2-40B4-BE49-F238E27FC236}">
                  <a16:creationId xmlns:a16="http://schemas.microsoft.com/office/drawing/2014/main" id="{2B8B32CB-6056-40B2-831F-4781EA3BE6F6}"/>
                </a:ext>
              </a:extLst>
            </p:cNvPr>
            <p:cNvSpPr txBox="1"/>
            <p:nvPr/>
          </p:nvSpPr>
          <p:spPr>
            <a:xfrm>
              <a:off x="467544" y="1579398"/>
              <a:ext cx="595035" cy="338554"/>
            </a:xfrm>
            <a:prstGeom prst="rect">
              <a:avLst/>
            </a:prstGeom>
            <a:noFill/>
          </p:spPr>
          <p:txBody>
            <a:bodyPr wrap="none" rtlCol="0">
              <a:spAutoFit/>
            </a:bodyPr>
            <a:lstStyle/>
            <a:p>
              <a:r>
                <a:rPr lang="zh-CN" altLang="en-US" sz="1600" b="1" dirty="0"/>
                <a:t>风险</a:t>
              </a:r>
            </a:p>
          </p:txBody>
        </p:sp>
      </p:grpSp>
    </p:spTree>
    <p:extLst>
      <p:ext uri="{BB962C8B-B14F-4D97-AF65-F5344CB8AC3E}">
        <p14:creationId xmlns:p14="http://schemas.microsoft.com/office/powerpoint/2010/main" val="245133681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a:extLst>
              <a:ext uri="{FF2B5EF4-FFF2-40B4-BE49-F238E27FC236}">
                <a16:creationId xmlns:a16="http://schemas.microsoft.com/office/drawing/2014/main" id="{1F58F9B4-E422-4850-B898-E6D4A332AA86}"/>
              </a:ext>
            </a:extLst>
          </p:cNvPr>
          <p:cNvPicPr>
            <a:picLocks noChangeAspect="1"/>
          </p:cNvPicPr>
          <p:nvPr/>
        </p:nvPicPr>
        <p:blipFill>
          <a:blip r:embed="rId2"/>
          <a:stretch>
            <a:fillRect/>
          </a:stretch>
        </p:blipFill>
        <p:spPr>
          <a:xfrm>
            <a:off x="341023" y="1288694"/>
            <a:ext cx="8802977" cy="3998392"/>
          </a:xfrm>
          <a:prstGeom prst="rect">
            <a:avLst/>
          </a:prstGeom>
        </p:spPr>
      </p:pic>
      <p:sp>
        <p:nvSpPr>
          <p:cNvPr id="2" name="标题 1"/>
          <p:cNvSpPr>
            <a:spLocks noGrp="1"/>
          </p:cNvSpPr>
          <p:nvPr>
            <p:ph type="title"/>
          </p:nvPr>
        </p:nvSpPr>
        <p:spPr/>
        <p:txBody>
          <a:bodyPr>
            <a:normAutofit/>
          </a:bodyPr>
          <a:lstStyle/>
          <a:p>
            <a:r>
              <a:rPr lang="en-US" altLang="zh-CN" dirty="0"/>
              <a:t>12.1  </a:t>
            </a:r>
            <a:r>
              <a:rPr lang="zh-CN" altLang="en-US" dirty="0"/>
              <a:t>输出：风险管理计划</a:t>
            </a:r>
          </a:p>
        </p:txBody>
      </p:sp>
      <p:sp>
        <p:nvSpPr>
          <p:cNvPr id="6" name="文本框 5">
            <a:extLst>
              <a:ext uri="{FF2B5EF4-FFF2-40B4-BE49-F238E27FC236}">
                <a16:creationId xmlns:a16="http://schemas.microsoft.com/office/drawing/2014/main" id="{A5B6F56A-E59A-4282-8871-A28E4F4D0CEE}"/>
              </a:ext>
            </a:extLst>
          </p:cNvPr>
          <p:cNvSpPr txBox="1"/>
          <p:nvPr/>
        </p:nvSpPr>
        <p:spPr>
          <a:xfrm>
            <a:off x="294126" y="827029"/>
            <a:ext cx="3258108" cy="461665"/>
          </a:xfrm>
          <a:prstGeom prst="rect">
            <a:avLst/>
          </a:prstGeom>
          <a:noFill/>
        </p:spPr>
        <p:txBody>
          <a:bodyPr wrap="square">
            <a:spAutoFit/>
          </a:bodyPr>
          <a:lstStyle/>
          <a:p>
            <a:r>
              <a:rPr lang="zh-CN" altLang="en-US" sz="2400" b="1" i="0" dirty="0">
                <a:solidFill>
                  <a:srgbClr val="C00000"/>
                </a:solidFill>
                <a:effectLst/>
                <a:latin typeface="SourceHanSansSC-Bold-Identity-H"/>
              </a:rPr>
              <a:t>概率和影响矩阵示例</a:t>
            </a:r>
            <a:endParaRPr lang="zh-CN" altLang="en-US" sz="2400" dirty="0">
              <a:solidFill>
                <a:srgbClr val="C00000"/>
              </a:solidFill>
            </a:endParaRPr>
          </a:p>
        </p:txBody>
      </p:sp>
      <p:sp>
        <p:nvSpPr>
          <p:cNvPr id="7" name="副标题 8">
            <a:extLst>
              <a:ext uri="{FF2B5EF4-FFF2-40B4-BE49-F238E27FC236}">
                <a16:creationId xmlns:a16="http://schemas.microsoft.com/office/drawing/2014/main" id="{DBDC2486-34CC-4CC7-8BC9-1265DB15B88D}"/>
              </a:ext>
            </a:extLst>
          </p:cNvPr>
          <p:cNvSpPr txBox="1">
            <a:spLocks/>
          </p:cNvSpPr>
          <p:nvPr/>
        </p:nvSpPr>
        <p:spPr>
          <a:xfrm>
            <a:off x="562990" y="1901627"/>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p:txBody>
      </p:sp>
      <p:cxnSp>
        <p:nvCxnSpPr>
          <p:cNvPr id="8" name="直接箭头连接符 7">
            <a:extLst>
              <a:ext uri="{FF2B5EF4-FFF2-40B4-BE49-F238E27FC236}">
                <a16:creationId xmlns:a16="http://schemas.microsoft.com/office/drawing/2014/main" id="{4DE87A03-D04E-482B-A588-1E81D7618297}"/>
              </a:ext>
            </a:extLst>
          </p:cNvPr>
          <p:cNvCxnSpPr/>
          <p:nvPr/>
        </p:nvCxnSpPr>
        <p:spPr>
          <a:xfrm flipV="1">
            <a:off x="294126" y="1519852"/>
            <a:ext cx="0" cy="3517946"/>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a:extLst>
              <a:ext uri="{FF2B5EF4-FFF2-40B4-BE49-F238E27FC236}">
                <a16:creationId xmlns:a16="http://schemas.microsoft.com/office/drawing/2014/main" id="{9C9AAB79-6BBC-43E5-9433-5B4ED5BD8FD6}"/>
              </a:ext>
            </a:extLst>
          </p:cNvPr>
          <p:cNvCxnSpPr/>
          <p:nvPr/>
        </p:nvCxnSpPr>
        <p:spPr>
          <a:xfrm>
            <a:off x="851022" y="5287086"/>
            <a:ext cx="7920880" cy="0"/>
          </a:xfrm>
          <a:prstGeom prst="straightConnector1">
            <a:avLst/>
          </a:prstGeom>
          <a:ln w="38100">
            <a:solidFill>
              <a:srgbClr val="7030A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4C3C3C88-1C45-4C7F-B260-C430F2954650}"/>
              </a:ext>
            </a:extLst>
          </p:cNvPr>
          <p:cNvSpPr txBox="1"/>
          <p:nvPr/>
        </p:nvSpPr>
        <p:spPr>
          <a:xfrm>
            <a:off x="-32892" y="2348630"/>
            <a:ext cx="461450" cy="1754326"/>
          </a:xfrm>
          <a:prstGeom prst="rect">
            <a:avLst/>
          </a:prstGeom>
          <a:noFill/>
          <a:ln>
            <a:noFill/>
          </a:ln>
        </p:spPr>
        <p:txBody>
          <a:bodyPr wrap="square" rtlCol="0">
            <a:spAutoFit/>
          </a:bodyPr>
          <a:lstStyle/>
          <a:p>
            <a:r>
              <a:rPr lang="zh-CN" altLang="en-US" dirty="0">
                <a:solidFill>
                  <a:srgbClr val="0070C0"/>
                </a:solidFill>
              </a:rPr>
              <a:t>风险发生概率</a:t>
            </a:r>
          </a:p>
        </p:txBody>
      </p:sp>
      <p:sp>
        <p:nvSpPr>
          <p:cNvPr id="11" name="文本框 10">
            <a:extLst>
              <a:ext uri="{FF2B5EF4-FFF2-40B4-BE49-F238E27FC236}">
                <a16:creationId xmlns:a16="http://schemas.microsoft.com/office/drawing/2014/main" id="{990D581C-7664-4FB9-9035-F79A6E89360E}"/>
              </a:ext>
            </a:extLst>
          </p:cNvPr>
          <p:cNvSpPr txBox="1"/>
          <p:nvPr/>
        </p:nvSpPr>
        <p:spPr>
          <a:xfrm>
            <a:off x="3995936" y="5287086"/>
            <a:ext cx="1569660" cy="369332"/>
          </a:xfrm>
          <a:prstGeom prst="rect">
            <a:avLst/>
          </a:prstGeom>
          <a:noFill/>
        </p:spPr>
        <p:txBody>
          <a:bodyPr wrap="none" rtlCol="0">
            <a:spAutoFit/>
          </a:bodyPr>
          <a:lstStyle/>
          <a:p>
            <a:r>
              <a:rPr lang="zh-CN" altLang="en-US" dirty="0">
                <a:solidFill>
                  <a:srgbClr val="7030A0"/>
                </a:solidFill>
              </a:rPr>
              <a:t>风险影响大小</a:t>
            </a:r>
          </a:p>
        </p:txBody>
      </p:sp>
      <p:cxnSp>
        <p:nvCxnSpPr>
          <p:cNvPr id="13" name="直接连接符 12">
            <a:extLst>
              <a:ext uri="{FF2B5EF4-FFF2-40B4-BE49-F238E27FC236}">
                <a16:creationId xmlns:a16="http://schemas.microsoft.com/office/drawing/2014/main" id="{3BD749E6-CB9E-4764-BE2C-F764953A71E7}"/>
              </a:ext>
            </a:extLst>
          </p:cNvPr>
          <p:cNvCxnSpPr>
            <a:cxnSpLocks/>
            <a:endCxn id="12" idx="2"/>
          </p:cNvCxnSpPr>
          <p:nvPr/>
        </p:nvCxnSpPr>
        <p:spPr>
          <a:xfrm>
            <a:off x="4711951" y="1182630"/>
            <a:ext cx="30561" cy="4104456"/>
          </a:xfrm>
          <a:prstGeom prst="line">
            <a:avLst/>
          </a:prstGeom>
          <a:ln w="28575">
            <a:solidFill>
              <a:srgbClr val="FFC000"/>
            </a:solidFill>
            <a:prstDash val="sys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0750C134-7DAC-43E3-975F-CE9E2EDD18B8}"/>
                  </a:ext>
                </a:extLst>
              </p:cNvPr>
              <p:cNvSpPr txBox="1"/>
              <p:nvPr/>
            </p:nvSpPr>
            <p:spPr>
              <a:xfrm>
                <a:off x="5220072" y="121567"/>
                <a:ext cx="3759738" cy="1115305"/>
              </a:xfrm>
              <a:prstGeom prst="rect">
                <a:avLst/>
              </a:prstGeom>
              <a:solidFill>
                <a:schemeClr val="accent5">
                  <a:lumMod val="20000"/>
                  <a:lumOff val="80000"/>
                </a:schemeClr>
              </a:solidFill>
            </p:spPr>
            <p:txBody>
              <a:bodyPr wrap="square" lIns="0" tIns="0" rIns="0" bIns="0" rtlCol="0">
                <a:spAutoFit/>
              </a:bodyPr>
              <a:lstStyle/>
              <a:p>
                <a:pPr>
                  <a:lnSpc>
                    <a:spcPct val="150000"/>
                  </a:lnSpc>
                </a:pPr>
                <a14:m>
                  <m:oMathPara xmlns:m="http://schemas.openxmlformats.org/officeDocument/2006/math">
                    <m:oMathParaPr>
                      <m:jc m:val="centerGroup"/>
                    </m:oMathParaPr>
                    <m:oMath xmlns:m="http://schemas.openxmlformats.org/officeDocument/2006/math">
                      <m:r>
                        <m:rPr>
                          <m:nor/>
                        </m:rPr>
                        <a:rPr lang="zh-CN" altLang="en-US" sz="2400" dirty="0"/>
                        <m:t>风险</m:t>
                      </m:r>
                      <m:r>
                        <a:rPr lang="zh-CN" altLang="en-US" sz="2400" b="0" i="0" dirty="0">
                          <a:latin typeface="Cambria Math" panose="02040503050406030204" pitchFamily="18" charset="0"/>
                        </a:rPr>
                        <m:t>影响值</m:t>
                      </m:r>
                      <m:r>
                        <m:rPr>
                          <m:nor/>
                        </m:rPr>
                        <a:rPr lang="en-US" altLang="zh-CN" sz="2400" dirty="0"/>
                        <m:t>/</m:t>
                      </m:r>
                      <m:r>
                        <m:rPr>
                          <m:nor/>
                        </m:rPr>
                        <a:rPr lang="zh-CN" altLang="en-US" sz="2400" dirty="0"/>
                        <m:t>风险量</m:t>
                      </m:r>
                    </m:oMath>
                  </m:oMathPara>
                </a14:m>
                <a:endParaRPr lang="en-US" altLang="zh-CN" sz="2400" dirty="0"/>
              </a:p>
              <a:p>
                <a:pPr>
                  <a:lnSpc>
                    <a:spcPct val="150000"/>
                  </a:lnSpc>
                </a:pPr>
                <a14:m>
                  <m:oMathPara xmlns:m="http://schemas.openxmlformats.org/officeDocument/2006/math">
                    <m:oMathParaPr>
                      <m:jc m:val="centerGroup"/>
                    </m:oMathParaPr>
                    <m:oMath xmlns:m="http://schemas.openxmlformats.org/officeDocument/2006/math">
                      <m:r>
                        <m:rPr>
                          <m:nor/>
                        </m:rPr>
                        <a:rPr lang="en-US" altLang="zh-CN" sz="2400" dirty="0"/>
                        <m:t>=</m:t>
                      </m:r>
                      <m:r>
                        <m:rPr>
                          <m:nor/>
                        </m:rPr>
                        <a:rPr lang="en-US" altLang="zh-CN" sz="2400" b="0" i="0" dirty="0" smtClean="0"/>
                        <m:t>   </m:t>
                      </m:r>
                      <m:r>
                        <m:rPr>
                          <m:nor/>
                        </m:rPr>
                        <a:rPr lang="zh-CN" altLang="en-US" sz="2400" dirty="0"/>
                        <m:t>风险概率</m:t>
                      </m:r>
                      <m:r>
                        <m:rPr>
                          <m:nor/>
                        </m:rPr>
                        <a:rPr lang="en-US" altLang="zh-CN" sz="2400" b="0" i="0" dirty="0" smtClean="0"/>
                        <m:t>  </m:t>
                      </m:r>
                      <m:r>
                        <a:rPr lang="pt-BR" altLang="zh-CN" sz="2400" i="1">
                          <a:latin typeface="Cambria Math" panose="02040503050406030204" pitchFamily="18" charset="0"/>
                          <a:ea typeface="Cambria Math" panose="02040503050406030204" pitchFamily="18" charset="0"/>
                        </a:rPr>
                        <m:t>×</m:t>
                      </m:r>
                      <m:r>
                        <m:rPr>
                          <m:nor/>
                        </m:rPr>
                        <a:rPr lang="en-US" altLang="zh-CN" sz="2400" b="0" i="0" smtClean="0">
                          <a:latin typeface="Cambria Math" panose="02040503050406030204" pitchFamily="18" charset="0"/>
                          <a:ea typeface="Cambria Math" panose="02040503050406030204" pitchFamily="18" charset="0"/>
                        </a:rPr>
                        <m:t>  </m:t>
                      </m:r>
                      <m:r>
                        <m:rPr>
                          <m:nor/>
                        </m:rPr>
                        <a:rPr lang="zh-CN" altLang="en-US" sz="2400" dirty="0"/>
                        <m:t>影响值</m:t>
                      </m:r>
                    </m:oMath>
                  </m:oMathPara>
                </a14:m>
                <a:endParaRPr lang="zh-CN" altLang="en-US" sz="2400" dirty="0"/>
              </a:p>
            </p:txBody>
          </p:sp>
        </mc:Choice>
        <mc:Fallback xmlns="">
          <p:sp>
            <p:nvSpPr>
              <p:cNvPr id="3" name="文本框 2">
                <a:extLst>
                  <a:ext uri="{FF2B5EF4-FFF2-40B4-BE49-F238E27FC236}">
                    <a16:creationId xmlns:a16="http://schemas.microsoft.com/office/drawing/2014/main" id="{0750C134-7DAC-43E3-975F-CE9E2EDD18B8}"/>
                  </a:ext>
                </a:extLst>
              </p:cNvPr>
              <p:cNvSpPr txBox="1">
                <a:spLocks noRot="1" noChangeAspect="1" noMove="1" noResize="1" noEditPoints="1" noAdjustHandles="1" noChangeArrowheads="1" noChangeShapeType="1" noTextEdit="1"/>
              </p:cNvSpPr>
              <p:nvPr/>
            </p:nvSpPr>
            <p:spPr>
              <a:xfrm>
                <a:off x="5220072" y="121567"/>
                <a:ext cx="3759738" cy="1115305"/>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3414802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12.1  </a:t>
            </a:r>
            <a:r>
              <a:rPr lang="zh-CN" altLang="en-US" dirty="0"/>
              <a:t>输出：风险分解结构</a:t>
            </a:r>
          </a:p>
        </p:txBody>
      </p:sp>
      <p:sp>
        <p:nvSpPr>
          <p:cNvPr id="6" name="文本框 5">
            <a:extLst>
              <a:ext uri="{FF2B5EF4-FFF2-40B4-BE49-F238E27FC236}">
                <a16:creationId xmlns:a16="http://schemas.microsoft.com/office/drawing/2014/main" id="{71EE11B5-AF8D-4C9D-B8D3-8296FF1646EE}"/>
              </a:ext>
            </a:extLst>
          </p:cNvPr>
          <p:cNvSpPr txBox="1"/>
          <p:nvPr/>
        </p:nvSpPr>
        <p:spPr>
          <a:xfrm>
            <a:off x="467544" y="3135404"/>
            <a:ext cx="1646874" cy="580865"/>
          </a:xfrm>
          <a:prstGeom prst="rect">
            <a:avLst/>
          </a:prstGeom>
          <a:noFill/>
        </p:spPr>
        <p:txBody>
          <a:bodyPr wrap="square">
            <a:spAutoFit/>
          </a:bodyPr>
          <a:lstStyle/>
          <a:p>
            <a:pPr marL="0" indent="0" algn="ctr">
              <a:lnSpc>
                <a:spcPct val="150000"/>
              </a:lnSpc>
              <a:spcBef>
                <a:spcPts val="0"/>
              </a:spcBef>
              <a:buNone/>
            </a:pPr>
            <a:r>
              <a:rPr lang="zh-CN" altLang="en-US" sz="2400" b="1" dirty="0">
                <a:solidFill>
                  <a:srgbClr val="C00000"/>
                </a:solidFill>
                <a:latin typeface="Times New Roman" panose="02020603050405020304" pitchFamily="18" charset="0"/>
                <a:cs typeface="Times New Roman" panose="02020603050405020304" pitchFamily="18" charset="0"/>
              </a:rPr>
              <a:t>层次型</a:t>
            </a:r>
          </a:p>
        </p:txBody>
      </p:sp>
      <p:sp>
        <p:nvSpPr>
          <p:cNvPr id="7" name="副标题 8">
            <a:extLst>
              <a:ext uri="{FF2B5EF4-FFF2-40B4-BE49-F238E27FC236}">
                <a16:creationId xmlns:a16="http://schemas.microsoft.com/office/drawing/2014/main" id="{E42EBC20-92EC-4F36-8D5E-E94559F138E4}"/>
              </a:ext>
            </a:extLst>
          </p:cNvPr>
          <p:cNvSpPr txBox="1">
            <a:spLocks/>
          </p:cNvSpPr>
          <p:nvPr/>
        </p:nvSpPr>
        <p:spPr>
          <a:xfrm>
            <a:off x="467544" y="913284"/>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zh-CN" altLang="en-US" sz="2400" b="1" i="0" dirty="0">
                <a:solidFill>
                  <a:srgbClr val="242021"/>
                </a:solidFill>
                <a:effectLst/>
                <a:latin typeface="SourceHanSansSC-Regular-Identity-H"/>
              </a:rPr>
              <a:t>风险分解结构（</a:t>
            </a:r>
            <a:r>
              <a:rPr lang="en-US" altLang="zh-CN" sz="2400" b="1" i="0" dirty="0">
                <a:solidFill>
                  <a:srgbClr val="242021"/>
                </a:solidFill>
                <a:effectLst/>
                <a:latin typeface="SourceHanSansSC-Regular-Identity-H"/>
              </a:rPr>
              <a:t>RBS</a:t>
            </a:r>
            <a:r>
              <a:rPr lang="zh-CN" altLang="en-US" sz="2400" b="1" i="0" dirty="0">
                <a:solidFill>
                  <a:srgbClr val="242021"/>
                </a:solidFill>
                <a:effectLst/>
                <a:latin typeface="SourceHanSansSC-Regular-Identity-H"/>
              </a:rPr>
              <a:t>）</a:t>
            </a:r>
            <a:r>
              <a:rPr lang="zh-CN" altLang="en-US" sz="2400" dirty="0">
                <a:solidFill>
                  <a:srgbClr val="242021"/>
                </a:solidFill>
                <a:latin typeface="SourceHanSansSC-Regular-Identity-H"/>
              </a:rPr>
              <a:t>：</a:t>
            </a:r>
            <a:r>
              <a:rPr lang="zh-CN" altLang="en-US" sz="2400" b="0" i="0" dirty="0">
                <a:solidFill>
                  <a:srgbClr val="242021"/>
                </a:solidFill>
                <a:effectLst/>
                <a:latin typeface="SourceHanSansSC-Regular-Identity-H"/>
              </a:rPr>
              <a:t>潜在风险来源的层级展现</a:t>
            </a:r>
            <a:endParaRPr lang="zh-CN" altLang="en-US" sz="2400" b="1" dirty="0">
              <a:solidFill>
                <a:srgbClr val="7030A0"/>
              </a:solidFill>
              <a:latin typeface="Times New Roman" panose="02020603050405020304" pitchFamily="18" charset="0"/>
              <a:cs typeface="Times New Roman" panose="02020603050405020304" pitchFamily="18" charset="0"/>
            </a:endParaRPr>
          </a:p>
        </p:txBody>
      </p:sp>
      <p:pic>
        <p:nvPicPr>
          <p:cNvPr id="5" name="图片 4">
            <a:extLst>
              <a:ext uri="{FF2B5EF4-FFF2-40B4-BE49-F238E27FC236}">
                <a16:creationId xmlns:a16="http://schemas.microsoft.com/office/drawing/2014/main" id="{1739AE8C-5A5A-425D-92E9-8944CBA2A6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3695" y="1532299"/>
            <a:ext cx="5692761" cy="4153644"/>
          </a:xfrm>
          <a:prstGeom prst="rect">
            <a:avLst/>
          </a:prstGeom>
        </p:spPr>
      </p:pic>
    </p:spTree>
    <p:extLst>
      <p:ext uri="{BB962C8B-B14F-4D97-AF65-F5344CB8AC3E}">
        <p14:creationId xmlns:p14="http://schemas.microsoft.com/office/powerpoint/2010/main" val="63255437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12.1  </a:t>
            </a:r>
            <a:r>
              <a:rPr lang="zh-CN" altLang="en-US" dirty="0"/>
              <a:t>输出：风险分解结构</a:t>
            </a:r>
          </a:p>
        </p:txBody>
      </p:sp>
      <p:pic>
        <p:nvPicPr>
          <p:cNvPr id="4" name="图片 3">
            <a:extLst>
              <a:ext uri="{FF2B5EF4-FFF2-40B4-BE49-F238E27FC236}">
                <a16:creationId xmlns:a16="http://schemas.microsoft.com/office/drawing/2014/main" id="{35C90676-5F63-4E9C-8ACA-797B8313E4D2}"/>
              </a:ext>
            </a:extLst>
          </p:cNvPr>
          <p:cNvPicPr>
            <a:picLocks noChangeAspect="1"/>
          </p:cNvPicPr>
          <p:nvPr/>
        </p:nvPicPr>
        <p:blipFill>
          <a:blip r:embed="rId2"/>
          <a:stretch>
            <a:fillRect/>
          </a:stretch>
        </p:blipFill>
        <p:spPr>
          <a:xfrm>
            <a:off x="4060328" y="37908"/>
            <a:ext cx="4994533" cy="5602970"/>
          </a:xfrm>
          <a:prstGeom prst="rect">
            <a:avLst/>
          </a:prstGeom>
        </p:spPr>
      </p:pic>
      <p:sp>
        <p:nvSpPr>
          <p:cNvPr id="7" name="文本框 6">
            <a:extLst>
              <a:ext uri="{FF2B5EF4-FFF2-40B4-BE49-F238E27FC236}">
                <a16:creationId xmlns:a16="http://schemas.microsoft.com/office/drawing/2014/main" id="{14945DB5-DA0F-4F81-9B61-A74947AA43C3}"/>
              </a:ext>
            </a:extLst>
          </p:cNvPr>
          <p:cNvSpPr txBox="1"/>
          <p:nvPr/>
        </p:nvSpPr>
        <p:spPr>
          <a:xfrm>
            <a:off x="898538" y="2570048"/>
            <a:ext cx="2517816" cy="580865"/>
          </a:xfrm>
          <a:prstGeom prst="rect">
            <a:avLst/>
          </a:prstGeom>
          <a:noFill/>
        </p:spPr>
        <p:txBody>
          <a:bodyPr wrap="square">
            <a:spAutoFit/>
          </a:bodyPr>
          <a:lstStyle/>
          <a:p>
            <a:pPr marL="0" indent="0" algn="ctr">
              <a:lnSpc>
                <a:spcPct val="150000"/>
              </a:lnSpc>
              <a:spcBef>
                <a:spcPts val="0"/>
              </a:spcBef>
              <a:buNone/>
            </a:pPr>
            <a:r>
              <a:rPr lang="zh-CN" altLang="en-US" sz="2400" b="1" dirty="0">
                <a:solidFill>
                  <a:srgbClr val="C00000"/>
                </a:solidFill>
                <a:latin typeface="Times New Roman" panose="02020603050405020304" pitchFamily="18" charset="0"/>
                <a:cs typeface="Times New Roman" panose="02020603050405020304" pitchFamily="18" charset="0"/>
              </a:rPr>
              <a:t>表格型</a:t>
            </a:r>
          </a:p>
        </p:txBody>
      </p:sp>
      <p:sp>
        <p:nvSpPr>
          <p:cNvPr id="8" name="副标题 8">
            <a:extLst>
              <a:ext uri="{FF2B5EF4-FFF2-40B4-BE49-F238E27FC236}">
                <a16:creationId xmlns:a16="http://schemas.microsoft.com/office/drawing/2014/main" id="{5891321D-2F9F-4F75-B139-8AE20A284DCC}"/>
              </a:ext>
            </a:extLst>
          </p:cNvPr>
          <p:cNvSpPr txBox="1">
            <a:spLocks/>
          </p:cNvSpPr>
          <p:nvPr/>
        </p:nvSpPr>
        <p:spPr>
          <a:xfrm>
            <a:off x="467544" y="913284"/>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zh-CN" altLang="en-US" sz="2400" b="1" i="0" dirty="0">
                <a:solidFill>
                  <a:srgbClr val="242021"/>
                </a:solidFill>
                <a:effectLst/>
                <a:latin typeface="SourceHanSansSC-Regular-Identity-H"/>
              </a:rPr>
              <a:t>风险分解结构（</a:t>
            </a:r>
            <a:r>
              <a:rPr lang="en-US" altLang="zh-CN" sz="2400" b="1" i="0" dirty="0">
                <a:solidFill>
                  <a:srgbClr val="242021"/>
                </a:solidFill>
                <a:effectLst/>
                <a:latin typeface="SourceHanSansSC-Regular-Identity-H"/>
              </a:rPr>
              <a:t>RBS</a:t>
            </a:r>
            <a:r>
              <a:rPr lang="zh-CN" altLang="en-US" sz="2400" b="1" i="0" dirty="0">
                <a:solidFill>
                  <a:srgbClr val="242021"/>
                </a:solidFill>
                <a:effectLst/>
                <a:latin typeface="SourceHanSansSC-Regular-Identity-H"/>
              </a:rPr>
              <a:t>）</a:t>
            </a:r>
            <a:endParaRPr lang="zh-CN" altLang="en-US" sz="2400" b="1"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2974896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4"/>
          <p:cNvSpPr/>
          <p:nvPr/>
        </p:nvSpPr>
        <p:spPr>
          <a:xfrm>
            <a:off x="2123728" y="2569468"/>
            <a:ext cx="7020271" cy="1872208"/>
          </a:xfrm>
          <a:prstGeom prst="rect">
            <a:avLst/>
          </a:prstGeom>
          <a:solidFill>
            <a:srgbClr val="0072C6"/>
          </a:solidFill>
          <a:ln w="12700" cap="flat" cmpd="sng" algn="ctr">
            <a:noFill/>
            <a:prstDash val="solid"/>
            <a:miter lim="800000"/>
          </a:ln>
          <a:effectLst/>
        </p:spPr>
        <p:txBody>
          <a:bodyPr vert="horz" rtlCol="0" anchor="ctr"/>
          <a:lstStyle/>
          <a:p>
            <a:pPr algn="ctr"/>
            <a:r>
              <a:rPr lang="zh-CN" altLang="en-US" sz="2800" b="1" dirty="0">
                <a:solidFill>
                  <a:schemeClr val="bg1"/>
                </a:solidFill>
                <a:latin typeface="方正粗宋简体"/>
                <a:ea typeface="方正粗宋简体"/>
              </a:rPr>
              <a:t>识别风险</a:t>
            </a:r>
          </a:p>
        </p:txBody>
      </p:sp>
      <p:sp>
        <p:nvSpPr>
          <p:cNvPr id="5" name="文本框 4"/>
          <p:cNvSpPr txBox="1"/>
          <p:nvPr/>
        </p:nvSpPr>
        <p:spPr>
          <a:xfrm>
            <a:off x="4085691" y="1495716"/>
            <a:ext cx="3096344" cy="707886"/>
          </a:xfrm>
          <a:prstGeom prst="rect">
            <a:avLst/>
          </a:prstGeom>
          <a:noFill/>
        </p:spPr>
        <p:txBody>
          <a:bodyPr wrap="square" rtlCol="0">
            <a:spAutoFit/>
          </a:bodyPr>
          <a:lstStyle/>
          <a:p>
            <a:r>
              <a:rPr lang="en-US" altLang="zh-CN" sz="4000" b="1" i="1" dirty="0">
                <a:solidFill>
                  <a:schemeClr val="accent1"/>
                </a:solidFill>
                <a:latin typeface="Adobe Gothic Std B" panose="020B0800000000000000" pitchFamily="34" charset="-128"/>
                <a:ea typeface="Adobe Gothic Std B" panose="020B0800000000000000" pitchFamily="34" charset="-128"/>
              </a:rPr>
              <a:t>12.2</a:t>
            </a:r>
            <a:endParaRPr lang="zh-CN" altLang="en-US" sz="4000" b="1" dirty="0">
              <a:solidFill>
                <a:schemeClr val="accent1"/>
              </a:solidFill>
              <a:latin typeface="Adobe Gothic Std B" panose="020B0800000000000000" pitchFamily="34" charset="-128"/>
            </a:endParaRPr>
          </a:p>
        </p:txBody>
      </p:sp>
      <p:pic>
        <p:nvPicPr>
          <p:cNvPr id="4" name="图片 3"/>
          <p:cNvPicPr>
            <a:picLocks noChangeAspect="1"/>
          </p:cNvPicPr>
          <p:nvPr/>
        </p:nvPicPr>
        <p:blipFill rotWithShape="1">
          <a:blip r:embed="rId2" cstate="print">
            <a:extLst>
              <a:ext uri="{28A0092B-C50C-407E-A947-70E740481C1C}">
                <a14:useLocalDpi xmlns:a14="http://schemas.microsoft.com/office/drawing/2010/main" val="0"/>
              </a:ext>
            </a:extLst>
          </a:blip>
          <a:srcRect b="4640"/>
          <a:stretch/>
        </p:blipFill>
        <p:spPr>
          <a:xfrm>
            <a:off x="5361" y="1129850"/>
            <a:ext cx="2118367" cy="1439618"/>
          </a:xfrm>
          <a:prstGeom prst="rect">
            <a:avLst/>
          </a:prstGeom>
        </p:spPr>
      </p:pic>
    </p:spTree>
    <p:extLst>
      <p:ext uri="{BB962C8B-B14F-4D97-AF65-F5344CB8AC3E}">
        <p14:creationId xmlns:p14="http://schemas.microsoft.com/office/powerpoint/2010/main" val="528030632"/>
      </p:ext>
    </p:extLst>
  </p:cSld>
  <p:clrMapOvr>
    <a:masterClrMapping/>
  </p:clrMapOvr>
  <p:transition spd="slow">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12.2  </a:t>
            </a:r>
            <a:r>
              <a:rPr lang="zh-CN" altLang="en-US" dirty="0"/>
              <a:t>识别风险</a:t>
            </a:r>
          </a:p>
        </p:txBody>
      </p:sp>
      <p:sp>
        <p:nvSpPr>
          <p:cNvPr id="9" name="副标题 8"/>
          <p:cNvSpPr txBox="1">
            <a:spLocks/>
          </p:cNvSpPr>
          <p:nvPr/>
        </p:nvSpPr>
        <p:spPr>
          <a:xfrm>
            <a:off x="431540" y="799976"/>
            <a:ext cx="8280920"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2400" b="1" dirty="0">
                <a:solidFill>
                  <a:srgbClr val="C00000"/>
                </a:solidFill>
                <a:latin typeface="Times New Roman" panose="02020603050405020304" pitchFamily="18" charset="0"/>
                <a:cs typeface="Times New Roman" panose="02020603050405020304" pitchFamily="18" charset="0"/>
              </a:rPr>
              <a:t>识别风险：</a:t>
            </a:r>
            <a:endParaRPr lang="en-US" altLang="zh-CN" sz="2400" b="1" dirty="0">
              <a:solidFill>
                <a:srgbClr val="C00000"/>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en-US" altLang="zh-CN" sz="2400" b="1" dirty="0">
                <a:latin typeface="Times New Roman" panose="02020603050405020304" pitchFamily="18" charset="0"/>
                <a:cs typeface="Times New Roman" panose="02020603050405020304" pitchFamily="18" charset="0"/>
              </a:rPr>
              <a:t>1</a:t>
            </a:r>
            <a:r>
              <a:rPr lang="zh-CN" altLang="en-US" sz="2400" b="1" dirty="0">
                <a:latin typeface="Times New Roman" panose="02020603050405020304" pitchFamily="18" charset="0"/>
                <a:cs typeface="Times New Roman" panose="02020603050405020304" pitchFamily="18" charset="0"/>
              </a:rPr>
              <a:t>）</a:t>
            </a:r>
            <a:r>
              <a:rPr lang="zh-CN" altLang="en-US" sz="2400" b="1" dirty="0">
                <a:solidFill>
                  <a:srgbClr val="7030A0"/>
                </a:solidFill>
                <a:latin typeface="Times New Roman" panose="02020603050405020304" pitchFamily="18" charset="0"/>
                <a:cs typeface="Times New Roman" panose="02020603050405020304" pitchFamily="18" charset="0"/>
              </a:rPr>
              <a:t>判断</a:t>
            </a:r>
            <a:r>
              <a:rPr lang="zh-CN" altLang="en-US" sz="2400" b="1" dirty="0">
                <a:latin typeface="Times New Roman" panose="02020603050405020304" pitchFamily="18" charset="0"/>
                <a:cs typeface="Times New Roman" panose="02020603050405020304" pitchFamily="18" charset="0"/>
              </a:rPr>
              <a:t>哪些风险可能影响项目</a:t>
            </a:r>
            <a:endParaRPr lang="en-US" altLang="zh-CN" sz="24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en-US" altLang="zh-CN" sz="2400" b="1" dirty="0">
                <a:latin typeface="Times New Roman" panose="02020603050405020304" pitchFamily="18" charset="0"/>
                <a:cs typeface="Times New Roman" panose="02020603050405020304" pitchFamily="18" charset="0"/>
              </a:rPr>
              <a:t>2</a:t>
            </a:r>
            <a:r>
              <a:rPr lang="zh-CN" altLang="en-US" sz="2400" b="1" dirty="0">
                <a:latin typeface="Times New Roman" panose="02020603050405020304" pitchFamily="18" charset="0"/>
                <a:cs typeface="Times New Roman" panose="02020603050405020304" pitchFamily="18" charset="0"/>
              </a:rPr>
              <a:t>）</a:t>
            </a:r>
            <a:r>
              <a:rPr lang="zh-CN" altLang="en-US" sz="2400" b="1" dirty="0">
                <a:solidFill>
                  <a:srgbClr val="0070C0"/>
                </a:solidFill>
                <a:latin typeface="Times New Roman" panose="02020603050405020304" pitchFamily="18" charset="0"/>
                <a:cs typeface="Times New Roman" panose="02020603050405020304" pitchFamily="18" charset="0"/>
              </a:rPr>
              <a:t>文档化记录</a:t>
            </a:r>
            <a:r>
              <a:rPr lang="zh-CN" altLang="en-US" sz="2400" b="1" dirty="0">
                <a:latin typeface="Times New Roman" panose="02020603050405020304" pitchFamily="18" charset="0"/>
                <a:cs typeface="Times New Roman" panose="02020603050405020304" pitchFamily="18" charset="0"/>
              </a:rPr>
              <a:t>各个风险的特征（使用统一文档格式）</a:t>
            </a:r>
            <a:endParaRPr lang="en-US" altLang="zh-CN" sz="24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8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2000" b="1" dirty="0">
              <a:solidFill>
                <a:srgbClr val="FF0000"/>
              </a:solidFill>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8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8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zh-CN" altLang="en-US" sz="1800" b="1" dirty="0">
              <a:latin typeface="Times New Roman" panose="02020603050405020304" pitchFamily="18" charset="0"/>
              <a:cs typeface="Times New Roman" panose="02020603050405020304" pitchFamily="18" charset="0"/>
            </a:endParaRPr>
          </a:p>
        </p:txBody>
      </p:sp>
      <p:sp>
        <p:nvSpPr>
          <p:cNvPr id="3" name="矩形 2"/>
          <p:cNvSpPr/>
          <p:nvPr/>
        </p:nvSpPr>
        <p:spPr>
          <a:xfrm>
            <a:off x="3491880" y="3361556"/>
            <a:ext cx="1415772" cy="580865"/>
          </a:xfrm>
          <a:prstGeom prst="rect">
            <a:avLst/>
          </a:prstGeom>
          <a:solidFill>
            <a:schemeClr val="tx2">
              <a:lumMod val="20000"/>
              <a:lumOff val="80000"/>
            </a:schemeClr>
          </a:solidFill>
        </p:spPr>
        <p:txBody>
          <a:bodyPr wrap="none">
            <a:spAutoFit/>
          </a:bodyPr>
          <a:lstStyle/>
          <a:p>
            <a:pPr>
              <a:lnSpc>
                <a:spcPct val="150000"/>
              </a:lnSpc>
              <a:spcBef>
                <a:spcPts val="0"/>
              </a:spcBef>
            </a:pPr>
            <a:r>
              <a:rPr lang="zh-CN" altLang="en-US" sz="2400" b="1" dirty="0">
                <a:latin typeface="Times New Roman" panose="02020603050405020304" pitchFamily="18" charset="0"/>
                <a:cs typeface="Times New Roman" panose="02020603050405020304" pitchFamily="18" charset="0"/>
              </a:rPr>
              <a:t>反复进行</a:t>
            </a:r>
            <a:endParaRPr lang="en-US" altLang="zh-C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5629970"/>
      </p:ext>
    </p:extLst>
  </p:cSld>
  <p:clrMapOvr>
    <a:masterClrMapping/>
  </p:clrMapOvr>
  <p:transition spd="slow">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12.2  </a:t>
            </a:r>
            <a:r>
              <a:rPr lang="zh-CN" altLang="en-US" dirty="0"/>
              <a:t>识别风险</a:t>
            </a:r>
          </a:p>
        </p:txBody>
      </p:sp>
      <p:sp>
        <p:nvSpPr>
          <p:cNvPr id="9" name="副标题 8"/>
          <p:cNvSpPr txBox="1">
            <a:spLocks/>
          </p:cNvSpPr>
          <p:nvPr/>
        </p:nvSpPr>
        <p:spPr>
          <a:xfrm>
            <a:off x="431540" y="799976"/>
            <a:ext cx="8280920"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zh-CN" altLang="en-US" sz="2400" b="1" dirty="0">
                <a:latin typeface="Times New Roman" panose="02020603050405020304" pitchFamily="18" charset="0"/>
                <a:cs typeface="Times New Roman" panose="02020603050405020304" pitchFamily="18" charset="0"/>
              </a:rPr>
              <a:t>识别风险活动的</a:t>
            </a:r>
            <a:r>
              <a:rPr lang="zh-CN" altLang="en-US" sz="2400" b="1" dirty="0">
                <a:solidFill>
                  <a:srgbClr val="C00000"/>
                </a:solidFill>
                <a:latin typeface="Times New Roman" panose="02020603050405020304" pitchFamily="18" charset="0"/>
                <a:cs typeface="Times New Roman" panose="02020603050405020304" pitchFamily="18" charset="0"/>
              </a:rPr>
              <a:t>参与者：</a:t>
            </a:r>
          </a:p>
          <a:p>
            <a:pPr>
              <a:lnSpc>
                <a:spcPct val="150000"/>
              </a:lnSpc>
              <a:spcBef>
                <a:spcPts val="0"/>
              </a:spcBef>
              <a:buFont typeface="Wingdings" panose="05000000000000000000" pitchFamily="2" charset="2"/>
              <a:buChar char="n"/>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2000" b="1" dirty="0">
              <a:solidFill>
                <a:srgbClr val="FF0000"/>
              </a:solidFill>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8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8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zh-CN" altLang="en-US" sz="1800" b="1" dirty="0">
              <a:latin typeface="Times New Roman" panose="02020603050405020304" pitchFamily="18" charset="0"/>
              <a:cs typeface="Times New Roman" panose="02020603050405020304" pitchFamily="18" charset="0"/>
            </a:endParaRPr>
          </a:p>
        </p:txBody>
      </p:sp>
      <p:graphicFrame>
        <p:nvGraphicFramePr>
          <p:cNvPr id="5" name="图示 4">
            <a:extLst>
              <a:ext uri="{FF2B5EF4-FFF2-40B4-BE49-F238E27FC236}">
                <a16:creationId xmlns:a16="http://schemas.microsoft.com/office/drawing/2014/main" id="{CD7CE5A2-947B-4FB9-B051-5B298BF16B64}"/>
              </a:ext>
            </a:extLst>
          </p:cNvPr>
          <p:cNvGraphicFramePr/>
          <p:nvPr>
            <p:extLst>
              <p:ext uri="{D42A27DB-BD31-4B8C-83A1-F6EECF244321}">
                <p14:modId xmlns:p14="http://schemas.microsoft.com/office/powerpoint/2010/main" val="2986994984"/>
              </p:ext>
            </p:extLst>
          </p:nvPr>
        </p:nvGraphicFramePr>
        <p:xfrm>
          <a:off x="3131839" y="409228"/>
          <a:ext cx="6020519" cy="53057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02607548"/>
      </p:ext>
    </p:extLst>
  </p:cSld>
  <p:clrMapOvr>
    <a:masterClrMapping/>
  </p:clrMapOvr>
  <p:transition spd="slow">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a:t>
            </a:r>
            <a:r>
              <a:rPr lang="zh-CN" altLang="en-US" dirty="0"/>
              <a:t>  项目风险管理</a:t>
            </a:r>
          </a:p>
        </p:txBody>
      </p:sp>
      <p:sp>
        <p:nvSpPr>
          <p:cNvPr id="9" name="副标题 8"/>
          <p:cNvSpPr txBox="1">
            <a:spLocks/>
          </p:cNvSpPr>
          <p:nvPr/>
        </p:nvSpPr>
        <p:spPr>
          <a:xfrm>
            <a:off x="369874" y="769268"/>
            <a:ext cx="8389440"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zh-CN" altLang="en-US" sz="2400" b="1" dirty="0">
                <a:solidFill>
                  <a:srgbClr val="C00000"/>
                </a:solidFill>
                <a:latin typeface="+mj-ea"/>
                <a:ea typeface="+mj-ea"/>
                <a:cs typeface="Times New Roman" panose="02020603050405020304" pitchFamily="18" charset="0"/>
              </a:rPr>
              <a:t>项目风险可能的一些来源</a:t>
            </a:r>
            <a:endParaRPr lang="en-US" altLang="zh-CN" sz="2400" b="1" dirty="0">
              <a:solidFill>
                <a:srgbClr val="C00000"/>
              </a:solidFill>
              <a:latin typeface="+mj-ea"/>
              <a:ea typeface="+mj-ea"/>
              <a:cs typeface="Times New Roman" panose="02020603050405020304" pitchFamily="18" charset="0"/>
            </a:endParaRPr>
          </a:p>
        </p:txBody>
      </p:sp>
      <p:graphicFrame>
        <p:nvGraphicFramePr>
          <p:cNvPr id="8" name="图示 7">
            <a:extLst>
              <a:ext uri="{FF2B5EF4-FFF2-40B4-BE49-F238E27FC236}">
                <a16:creationId xmlns:a16="http://schemas.microsoft.com/office/drawing/2014/main" id="{52D44A63-84A2-49D3-846B-B59E088489A2}"/>
              </a:ext>
            </a:extLst>
          </p:cNvPr>
          <p:cNvGraphicFramePr/>
          <p:nvPr>
            <p:extLst>
              <p:ext uri="{D42A27DB-BD31-4B8C-83A1-F6EECF244321}">
                <p14:modId xmlns:p14="http://schemas.microsoft.com/office/powerpoint/2010/main" val="2759941467"/>
              </p:ext>
            </p:extLst>
          </p:nvPr>
        </p:nvGraphicFramePr>
        <p:xfrm>
          <a:off x="3774461" y="913284"/>
          <a:ext cx="5089100" cy="449960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文本框 10">
            <a:extLst>
              <a:ext uri="{FF2B5EF4-FFF2-40B4-BE49-F238E27FC236}">
                <a16:creationId xmlns:a16="http://schemas.microsoft.com/office/drawing/2014/main" id="{A1702CE2-32EB-4647-8493-51A92F5D5B7D}"/>
              </a:ext>
            </a:extLst>
          </p:cNvPr>
          <p:cNvSpPr txBox="1"/>
          <p:nvPr/>
        </p:nvSpPr>
        <p:spPr>
          <a:xfrm>
            <a:off x="384686" y="2519440"/>
            <a:ext cx="3077033" cy="1569660"/>
          </a:xfrm>
          <a:prstGeom prst="rect">
            <a:avLst/>
          </a:prstGeom>
          <a:noFill/>
          <a:ln>
            <a:solidFill>
              <a:srgbClr val="7030A0"/>
            </a:solidFill>
          </a:ln>
        </p:spPr>
        <p:txBody>
          <a:bodyPr wrap="square">
            <a:spAutoFit/>
          </a:bodyPr>
          <a:lstStyle/>
          <a:p>
            <a:r>
              <a:rPr lang="zh-CN" altLang="en-US" sz="2400" b="0" i="0" dirty="0">
                <a:solidFill>
                  <a:srgbClr val="242021"/>
                </a:solidFill>
                <a:effectLst/>
                <a:latin typeface="SourceHanSansSC-Regular-Identity-H"/>
              </a:rPr>
              <a:t>组织应该有目的地</a:t>
            </a:r>
            <a:r>
              <a:rPr lang="zh-CN" altLang="en-US" sz="2400" b="1" i="0" dirty="0">
                <a:solidFill>
                  <a:srgbClr val="7030A0"/>
                </a:solidFill>
                <a:effectLst/>
                <a:latin typeface="SourceHanSansSC-Regular-Identity-H"/>
              </a:rPr>
              <a:t>以可控方式去冒项目风险</a:t>
            </a:r>
            <a:r>
              <a:rPr lang="zh-CN" altLang="en-US" sz="2400" b="0" i="0" dirty="0">
                <a:solidFill>
                  <a:srgbClr val="242021"/>
                </a:solidFill>
                <a:effectLst/>
                <a:latin typeface="SourceHanSansSC-Regular-Identity-H"/>
              </a:rPr>
              <a:t>，以便平衡风险和回报，并创造价值</a:t>
            </a:r>
            <a:r>
              <a:rPr lang="zh-CN" altLang="en-US" sz="2400" dirty="0"/>
              <a:t> </a:t>
            </a:r>
          </a:p>
        </p:txBody>
      </p:sp>
    </p:spTree>
    <p:extLst>
      <p:ext uri="{BB962C8B-B14F-4D97-AF65-F5344CB8AC3E}">
        <p14:creationId xmlns:p14="http://schemas.microsoft.com/office/powerpoint/2010/main" val="3478834741"/>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arn(inVertical)">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AsOne/>
      </p:bldGraphic>
      <p:bldP spid="11"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12.2  </a:t>
            </a:r>
            <a:r>
              <a:rPr lang="zh-CN" altLang="en-US" dirty="0"/>
              <a:t>识别风险</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p:txBody>
      </p:sp>
      <p:graphicFrame>
        <p:nvGraphicFramePr>
          <p:cNvPr id="6" name="图示 5"/>
          <p:cNvGraphicFramePr/>
          <p:nvPr>
            <p:extLst>
              <p:ext uri="{D42A27DB-BD31-4B8C-83A1-F6EECF244321}">
                <p14:modId xmlns:p14="http://schemas.microsoft.com/office/powerpoint/2010/main" val="1405684190"/>
              </p:ext>
            </p:extLst>
          </p:nvPr>
        </p:nvGraphicFramePr>
        <p:xfrm>
          <a:off x="150110" y="841275"/>
          <a:ext cx="8814378" cy="205709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图片 6">
            <a:extLst>
              <a:ext uri="{FF2B5EF4-FFF2-40B4-BE49-F238E27FC236}">
                <a16:creationId xmlns:a16="http://schemas.microsoft.com/office/drawing/2014/main" id="{FBDAD65B-CCA8-4F6B-AB86-2DC59158BF00}"/>
              </a:ext>
            </a:extLst>
          </p:cNvPr>
          <p:cNvPicPr>
            <a:picLocks noChangeAspect="1"/>
          </p:cNvPicPr>
          <p:nvPr/>
        </p:nvPicPr>
        <p:blipFill>
          <a:blip r:embed="rId8"/>
          <a:stretch>
            <a:fillRect/>
          </a:stretch>
        </p:blipFill>
        <p:spPr>
          <a:xfrm>
            <a:off x="944105" y="3035594"/>
            <a:ext cx="2970254" cy="2616230"/>
          </a:xfrm>
          <a:prstGeom prst="rect">
            <a:avLst/>
          </a:prstGeom>
        </p:spPr>
      </p:pic>
      <p:sp>
        <p:nvSpPr>
          <p:cNvPr id="8" name="矩形 7"/>
          <p:cNvSpPr/>
          <p:nvPr/>
        </p:nvSpPr>
        <p:spPr>
          <a:xfrm>
            <a:off x="4883430" y="4239476"/>
            <a:ext cx="1338828" cy="923330"/>
          </a:xfrm>
          <a:prstGeom prst="rect">
            <a:avLst/>
          </a:prstGeom>
        </p:spPr>
        <p:txBody>
          <a:bodyPr wrap="none">
            <a:spAutoFit/>
          </a:bodyPr>
          <a:lstStyle/>
          <a:p>
            <a:pPr>
              <a:lnSpc>
                <a:spcPct val="150000"/>
              </a:lnSpc>
            </a:pPr>
            <a:r>
              <a:rPr lang="zh-CN" altLang="en-US" b="1" dirty="0">
                <a:solidFill>
                  <a:srgbClr val="7030A0"/>
                </a:solidFill>
                <a:latin typeface="Times New Roman" panose="02020603050405020304" pitchFamily="18" charset="0"/>
                <a:cs typeface="Times New Roman" panose="02020603050405020304" pitchFamily="18" charset="0"/>
              </a:rPr>
              <a:t>识别风险的</a:t>
            </a:r>
            <a:endParaRPr lang="en-US" altLang="zh-CN" b="1" dirty="0">
              <a:solidFill>
                <a:srgbClr val="7030A0"/>
              </a:solidFill>
              <a:latin typeface="Times New Roman" panose="02020603050405020304" pitchFamily="18" charset="0"/>
              <a:cs typeface="Times New Roman" panose="02020603050405020304" pitchFamily="18" charset="0"/>
            </a:endParaRPr>
          </a:p>
          <a:p>
            <a:pPr>
              <a:lnSpc>
                <a:spcPct val="150000"/>
              </a:lnSpc>
            </a:pPr>
            <a:r>
              <a:rPr lang="zh-CN" altLang="en-US" b="1" dirty="0">
                <a:solidFill>
                  <a:srgbClr val="7030A0"/>
                </a:solidFill>
                <a:latin typeface="Times New Roman" panose="02020603050405020304" pitchFamily="18" charset="0"/>
                <a:cs typeface="Times New Roman" panose="02020603050405020304" pitchFamily="18" charset="0"/>
              </a:rPr>
              <a:t>数据流向图</a:t>
            </a:r>
          </a:p>
        </p:txBody>
      </p:sp>
    </p:spTree>
    <p:extLst>
      <p:ext uri="{BB962C8B-B14F-4D97-AF65-F5344CB8AC3E}">
        <p14:creationId xmlns:p14="http://schemas.microsoft.com/office/powerpoint/2010/main" val="202504237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12.2  </a:t>
            </a:r>
            <a:r>
              <a:rPr lang="zh-CN" altLang="en-US" dirty="0"/>
              <a:t>识别风险</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p:txBody>
      </p:sp>
      <p:graphicFrame>
        <p:nvGraphicFramePr>
          <p:cNvPr id="6" name="图示 5"/>
          <p:cNvGraphicFramePr/>
          <p:nvPr>
            <p:extLst>
              <p:ext uri="{D42A27DB-BD31-4B8C-83A1-F6EECF244321}">
                <p14:modId xmlns:p14="http://schemas.microsoft.com/office/powerpoint/2010/main" val="1965463496"/>
              </p:ext>
            </p:extLst>
          </p:nvPr>
        </p:nvGraphicFramePr>
        <p:xfrm>
          <a:off x="150110" y="841275"/>
          <a:ext cx="8814378" cy="205709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1926476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12.2  </a:t>
            </a:r>
            <a:r>
              <a:rPr lang="zh-CN" altLang="en-US" dirty="0"/>
              <a:t>过程工具与技术</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endParaRPr lang="zh-CN" altLang="en-US" sz="1800" b="1" dirty="0">
              <a:latin typeface="Times New Roman" panose="02020603050405020304" pitchFamily="18" charset="0"/>
              <a:cs typeface="Times New Roman" panose="02020603050405020304" pitchFamily="18" charset="0"/>
            </a:endParaRPr>
          </a:p>
        </p:txBody>
      </p:sp>
      <p:graphicFrame>
        <p:nvGraphicFramePr>
          <p:cNvPr id="3" name="图示 2"/>
          <p:cNvGraphicFramePr/>
          <p:nvPr>
            <p:extLst>
              <p:ext uri="{D42A27DB-BD31-4B8C-83A1-F6EECF244321}">
                <p14:modId xmlns:p14="http://schemas.microsoft.com/office/powerpoint/2010/main" val="440596437"/>
              </p:ext>
            </p:extLst>
          </p:nvPr>
        </p:nvGraphicFramePr>
        <p:xfrm>
          <a:off x="608118" y="1337444"/>
          <a:ext cx="8094298" cy="36161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下箭头 3"/>
          <p:cNvSpPr/>
          <p:nvPr/>
        </p:nvSpPr>
        <p:spPr>
          <a:xfrm>
            <a:off x="4475247" y="2965512"/>
            <a:ext cx="360040" cy="360040"/>
          </a:xfrm>
          <a:prstGeom prst="downArrow">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173669885"/>
      </p:ext>
    </p:extLst>
  </p:cSld>
  <p:clrMapOvr>
    <a:masterClrMapping/>
  </p:clrMapOvr>
  <p:transition spd="slow">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12.2  </a:t>
            </a:r>
            <a:r>
              <a:rPr lang="zh-CN" altLang="en-US" dirty="0"/>
              <a:t>过程工具与技术</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endParaRPr lang="zh-CN" altLang="en-US" sz="1800" b="1" dirty="0">
              <a:latin typeface="Times New Roman" panose="02020603050405020304" pitchFamily="18" charset="0"/>
              <a:cs typeface="Times New Roman" panose="02020603050405020304" pitchFamily="18" charset="0"/>
            </a:endParaRPr>
          </a:p>
        </p:txBody>
      </p:sp>
      <p:graphicFrame>
        <p:nvGraphicFramePr>
          <p:cNvPr id="3" name="图示 2"/>
          <p:cNvGraphicFramePr/>
          <p:nvPr>
            <p:extLst>
              <p:ext uri="{D42A27DB-BD31-4B8C-83A1-F6EECF244321}">
                <p14:modId xmlns:p14="http://schemas.microsoft.com/office/powerpoint/2010/main" val="805218671"/>
              </p:ext>
            </p:extLst>
          </p:nvPr>
        </p:nvGraphicFramePr>
        <p:xfrm>
          <a:off x="294126" y="1057300"/>
          <a:ext cx="8494500" cy="40324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80380420"/>
      </p:ext>
    </p:extLst>
  </p:cSld>
  <p:clrMapOvr>
    <a:masterClrMapping/>
  </p:clrMapOvr>
  <p:transition spd="slow">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12.2  </a:t>
            </a:r>
            <a:r>
              <a:rPr lang="zh-CN" altLang="en-US" dirty="0"/>
              <a:t>识别风险</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p:txBody>
      </p:sp>
      <p:graphicFrame>
        <p:nvGraphicFramePr>
          <p:cNvPr id="6" name="图示 5"/>
          <p:cNvGraphicFramePr/>
          <p:nvPr>
            <p:extLst>
              <p:ext uri="{D42A27DB-BD31-4B8C-83A1-F6EECF244321}">
                <p14:modId xmlns:p14="http://schemas.microsoft.com/office/powerpoint/2010/main" val="944632027"/>
              </p:ext>
            </p:extLst>
          </p:nvPr>
        </p:nvGraphicFramePr>
        <p:xfrm>
          <a:off x="164811" y="1561356"/>
          <a:ext cx="8814378" cy="205709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5719152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12.2  </a:t>
            </a:r>
            <a:r>
              <a:rPr lang="zh-CN" altLang="en-US" dirty="0"/>
              <a:t>过程工具与技术</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endParaRPr lang="zh-CN" altLang="en-US" sz="1800" b="1" dirty="0">
              <a:latin typeface="Times New Roman" panose="02020603050405020304" pitchFamily="18" charset="0"/>
              <a:cs typeface="Times New Roman" panose="02020603050405020304" pitchFamily="18" charset="0"/>
            </a:endParaRPr>
          </a:p>
        </p:txBody>
      </p:sp>
      <p:sp>
        <p:nvSpPr>
          <p:cNvPr id="7" name="文本框 6">
            <a:extLst>
              <a:ext uri="{FF2B5EF4-FFF2-40B4-BE49-F238E27FC236}">
                <a16:creationId xmlns:a16="http://schemas.microsoft.com/office/drawing/2014/main" id="{A014A6CE-4B35-4571-87B0-8F9EA0D16AF9}"/>
              </a:ext>
            </a:extLst>
          </p:cNvPr>
          <p:cNvSpPr txBox="1"/>
          <p:nvPr/>
        </p:nvSpPr>
        <p:spPr>
          <a:xfrm>
            <a:off x="4593645" y="165980"/>
            <a:ext cx="2714659" cy="461665"/>
          </a:xfrm>
          <a:prstGeom prst="rect">
            <a:avLst/>
          </a:prstGeom>
          <a:noFill/>
        </p:spPr>
        <p:txBody>
          <a:bodyPr wrap="square">
            <a:spAutoFit/>
          </a:bodyPr>
          <a:lstStyle/>
          <a:p>
            <a:pPr lvl="0"/>
            <a:r>
              <a:rPr lang="zh-CN" altLang="en-US" sz="2400" b="1" dirty="0">
                <a:solidFill>
                  <a:srgbClr val="C00000"/>
                </a:solidFill>
              </a:rPr>
              <a:t>风险登记册</a:t>
            </a:r>
            <a:r>
              <a:rPr lang="zh-CN" altLang="en-US" sz="2400" b="1" dirty="0"/>
              <a:t>示例</a:t>
            </a:r>
            <a:endParaRPr lang="en-US" altLang="zh-CN" sz="2400" b="1" dirty="0"/>
          </a:p>
        </p:txBody>
      </p:sp>
      <p:graphicFrame>
        <p:nvGraphicFramePr>
          <p:cNvPr id="6" name="表格 5">
            <a:extLst>
              <a:ext uri="{FF2B5EF4-FFF2-40B4-BE49-F238E27FC236}">
                <a16:creationId xmlns:a16="http://schemas.microsoft.com/office/drawing/2014/main" id="{8B196C66-3A24-4A9D-9E35-51F39B183599}"/>
              </a:ext>
            </a:extLst>
          </p:cNvPr>
          <p:cNvGraphicFramePr>
            <a:graphicFrameLocks noGrp="1"/>
          </p:cNvGraphicFramePr>
          <p:nvPr>
            <p:extLst>
              <p:ext uri="{D42A27DB-BD31-4B8C-83A1-F6EECF244321}">
                <p14:modId xmlns:p14="http://schemas.microsoft.com/office/powerpoint/2010/main" val="898671321"/>
              </p:ext>
            </p:extLst>
          </p:nvPr>
        </p:nvGraphicFramePr>
        <p:xfrm>
          <a:off x="122094" y="798976"/>
          <a:ext cx="8899810" cy="4750044"/>
        </p:xfrm>
        <a:graphic>
          <a:graphicData uri="http://schemas.openxmlformats.org/drawingml/2006/table">
            <a:tbl>
              <a:tblPr>
                <a:tableStyleId>{5C22544A-7EE6-4342-B048-85BDC9FD1C3A}</a:tableStyleId>
              </a:tblPr>
              <a:tblGrid>
                <a:gridCol w="1019704">
                  <a:extLst>
                    <a:ext uri="{9D8B030D-6E8A-4147-A177-3AD203B41FA5}">
                      <a16:colId xmlns:a16="http://schemas.microsoft.com/office/drawing/2014/main" val="664574850"/>
                    </a:ext>
                  </a:extLst>
                </a:gridCol>
                <a:gridCol w="1099369">
                  <a:extLst>
                    <a:ext uri="{9D8B030D-6E8A-4147-A177-3AD203B41FA5}">
                      <a16:colId xmlns:a16="http://schemas.microsoft.com/office/drawing/2014/main" val="2158019270"/>
                    </a:ext>
                  </a:extLst>
                </a:gridCol>
                <a:gridCol w="948006">
                  <a:extLst>
                    <a:ext uri="{9D8B030D-6E8A-4147-A177-3AD203B41FA5}">
                      <a16:colId xmlns:a16="http://schemas.microsoft.com/office/drawing/2014/main" val="2143067898"/>
                    </a:ext>
                  </a:extLst>
                </a:gridCol>
                <a:gridCol w="353710">
                  <a:extLst>
                    <a:ext uri="{9D8B030D-6E8A-4147-A177-3AD203B41FA5}">
                      <a16:colId xmlns:a16="http://schemas.microsoft.com/office/drawing/2014/main" val="1344396590"/>
                    </a:ext>
                  </a:extLst>
                </a:gridCol>
                <a:gridCol w="353710">
                  <a:extLst>
                    <a:ext uri="{9D8B030D-6E8A-4147-A177-3AD203B41FA5}">
                      <a16:colId xmlns:a16="http://schemas.microsoft.com/office/drawing/2014/main" val="1874908219"/>
                    </a:ext>
                  </a:extLst>
                </a:gridCol>
                <a:gridCol w="353710">
                  <a:extLst>
                    <a:ext uri="{9D8B030D-6E8A-4147-A177-3AD203B41FA5}">
                      <a16:colId xmlns:a16="http://schemas.microsoft.com/office/drawing/2014/main" val="2724857044"/>
                    </a:ext>
                  </a:extLst>
                </a:gridCol>
                <a:gridCol w="353710">
                  <a:extLst>
                    <a:ext uri="{9D8B030D-6E8A-4147-A177-3AD203B41FA5}">
                      <a16:colId xmlns:a16="http://schemas.microsoft.com/office/drawing/2014/main" val="462717199"/>
                    </a:ext>
                  </a:extLst>
                </a:gridCol>
                <a:gridCol w="1397613">
                  <a:extLst>
                    <a:ext uri="{9D8B030D-6E8A-4147-A177-3AD203B41FA5}">
                      <a16:colId xmlns:a16="http://schemas.microsoft.com/office/drawing/2014/main" val="439631984"/>
                    </a:ext>
                  </a:extLst>
                </a:gridCol>
                <a:gridCol w="1510139">
                  <a:extLst>
                    <a:ext uri="{9D8B030D-6E8A-4147-A177-3AD203B41FA5}">
                      <a16:colId xmlns:a16="http://schemas.microsoft.com/office/drawing/2014/main" val="1346368116"/>
                    </a:ext>
                  </a:extLst>
                </a:gridCol>
                <a:gridCol w="1510139">
                  <a:extLst>
                    <a:ext uri="{9D8B030D-6E8A-4147-A177-3AD203B41FA5}">
                      <a16:colId xmlns:a16="http://schemas.microsoft.com/office/drawing/2014/main" val="2751964201"/>
                    </a:ext>
                  </a:extLst>
                </a:gridCol>
              </a:tblGrid>
              <a:tr h="555229">
                <a:tc rowSpan="2">
                  <a:txBody>
                    <a:bodyPr/>
                    <a:lstStyle/>
                    <a:p>
                      <a:pPr algn="ctr">
                        <a:lnSpc>
                          <a:spcPct val="200000"/>
                        </a:lnSpc>
                      </a:pPr>
                      <a:r>
                        <a:rPr lang="zh-CN" sz="2200" b="1" kern="100" dirty="0">
                          <a:effectLst/>
                        </a:rPr>
                        <a:t>风险</a:t>
                      </a:r>
                      <a:endParaRPr lang="en-US" altLang="zh-CN" sz="2200" b="1" kern="100" dirty="0">
                        <a:effectLst/>
                      </a:endParaRPr>
                    </a:p>
                    <a:p>
                      <a:pPr algn="ctr">
                        <a:lnSpc>
                          <a:spcPct val="200000"/>
                        </a:lnSpc>
                      </a:pPr>
                      <a:r>
                        <a:rPr lang="zh-CN" sz="2200" b="1" kern="100" dirty="0">
                          <a:effectLst/>
                        </a:rPr>
                        <a:t>编号</a:t>
                      </a:r>
                      <a:endParaRPr lang="zh-CN" sz="22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47053" marR="47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10000"/>
                        <a:lumOff val="90000"/>
                      </a:schemeClr>
                    </a:solidFill>
                  </a:tcPr>
                </a:tc>
                <a:tc rowSpan="2">
                  <a:txBody>
                    <a:bodyPr/>
                    <a:lstStyle/>
                    <a:p>
                      <a:pPr algn="ctr">
                        <a:lnSpc>
                          <a:spcPct val="200000"/>
                        </a:lnSpc>
                      </a:pPr>
                      <a:r>
                        <a:rPr lang="zh-CN" sz="2200" b="1" kern="100" dirty="0">
                          <a:effectLst/>
                        </a:rPr>
                        <a:t>风险</a:t>
                      </a:r>
                      <a:endParaRPr lang="en-US" altLang="zh-CN" sz="2200" b="1" kern="100" dirty="0">
                        <a:effectLst/>
                      </a:endParaRPr>
                    </a:p>
                    <a:p>
                      <a:pPr algn="ctr">
                        <a:lnSpc>
                          <a:spcPct val="200000"/>
                        </a:lnSpc>
                      </a:pPr>
                      <a:r>
                        <a:rPr lang="zh-CN" sz="2200" b="1" kern="100" dirty="0">
                          <a:effectLst/>
                        </a:rPr>
                        <a:t>描述</a:t>
                      </a:r>
                      <a:endParaRPr lang="zh-CN" sz="22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47053" marR="47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10000"/>
                        <a:lumOff val="90000"/>
                      </a:schemeClr>
                    </a:solidFill>
                  </a:tcPr>
                </a:tc>
                <a:tc rowSpan="2">
                  <a:txBody>
                    <a:bodyPr/>
                    <a:lstStyle/>
                    <a:p>
                      <a:pPr algn="ctr">
                        <a:lnSpc>
                          <a:spcPct val="200000"/>
                        </a:lnSpc>
                      </a:pPr>
                      <a:r>
                        <a:rPr lang="zh-CN" sz="2200" b="1" kern="100" dirty="0">
                          <a:effectLst/>
                        </a:rPr>
                        <a:t>概 </a:t>
                      </a:r>
                      <a:r>
                        <a:rPr lang="en-US" sz="2200" b="1" kern="100" dirty="0">
                          <a:effectLst/>
                        </a:rPr>
                        <a:t>  </a:t>
                      </a:r>
                      <a:r>
                        <a:rPr lang="zh-CN" sz="2200" b="1" kern="100" dirty="0">
                          <a:effectLst/>
                        </a:rPr>
                        <a:t>率</a:t>
                      </a:r>
                      <a:endParaRPr lang="zh-CN" sz="22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47053" marR="47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10000"/>
                        <a:lumOff val="90000"/>
                      </a:schemeClr>
                    </a:solidFill>
                  </a:tcPr>
                </a:tc>
                <a:tc gridSpan="4">
                  <a:txBody>
                    <a:bodyPr/>
                    <a:lstStyle/>
                    <a:p>
                      <a:pPr algn="ctr">
                        <a:lnSpc>
                          <a:spcPct val="200000"/>
                        </a:lnSpc>
                      </a:pPr>
                      <a:r>
                        <a:rPr lang="zh-CN" sz="2200" b="1" kern="100" dirty="0">
                          <a:effectLst/>
                        </a:rPr>
                        <a:t>影 </a:t>
                      </a:r>
                      <a:r>
                        <a:rPr lang="en-US" sz="2200" b="1" kern="100" dirty="0">
                          <a:effectLst/>
                        </a:rPr>
                        <a:t>  </a:t>
                      </a:r>
                      <a:r>
                        <a:rPr lang="zh-CN" sz="2200" b="1" kern="100" dirty="0">
                          <a:effectLst/>
                        </a:rPr>
                        <a:t>响</a:t>
                      </a:r>
                      <a:endParaRPr lang="zh-CN" sz="22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47053" marR="470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10000"/>
                        <a:lumOff val="90000"/>
                      </a:schemeClr>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rowSpan="2">
                  <a:txBody>
                    <a:bodyPr/>
                    <a:lstStyle/>
                    <a:p>
                      <a:pPr algn="ctr">
                        <a:lnSpc>
                          <a:spcPct val="200000"/>
                        </a:lnSpc>
                      </a:pPr>
                      <a:r>
                        <a:rPr lang="zh-CN" sz="2200" b="1" kern="100" dirty="0">
                          <a:effectLst/>
                        </a:rPr>
                        <a:t>等 </a:t>
                      </a:r>
                      <a:r>
                        <a:rPr lang="en-US" sz="2200" b="1" kern="100" dirty="0">
                          <a:effectLst/>
                        </a:rPr>
                        <a:t>  </a:t>
                      </a:r>
                      <a:r>
                        <a:rPr lang="zh-CN" sz="2200" b="1" kern="100" dirty="0">
                          <a:effectLst/>
                        </a:rPr>
                        <a:t>级</a:t>
                      </a:r>
                      <a:endParaRPr lang="zh-CN" sz="22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47053" marR="47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10000"/>
                        <a:lumOff val="90000"/>
                      </a:schemeClr>
                    </a:solidFill>
                  </a:tcPr>
                </a:tc>
                <a:tc rowSpan="2">
                  <a:txBody>
                    <a:bodyPr/>
                    <a:lstStyle/>
                    <a:p>
                      <a:pPr algn="ctr">
                        <a:lnSpc>
                          <a:spcPct val="200000"/>
                        </a:lnSpc>
                      </a:pPr>
                      <a:r>
                        <a:rPr lang="zh-CN" sz="2200" b="1" kern="100" dirty="0">
                          <a:effectLst/>
                        </a:rPr>
                        <a:t>应 </a:t>
                      </a:r>
                      <a:r>
                        <a:rPr lang="en-US" sz="2200" b="1" kern="100" dirty="0">
                          <a:effectLst/>
                        </a:rPr>
                        <a:t>  </a:t>
                      </a:r>
                      <a:r>
                        <a:rPr lang="zh-CN" sz="2200" b="1" kern="100" dirty="0">
                          <a:effectLst/>
                        </a:rPr>
                        <a:t>对</a:t>
                      </a:r>
                      <a:endParaRPr lang="zh-CN" sz="22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47053" marR="47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10000"/>
                        <a:lumOff val="90000"/>
                      </a:schemeClr>
                    </a:solidFill>
                  </a:tcPr>
                </a:tc>
                <a:tc rowSpan="2">
                  <a:txBody>
                    <a:bodyPr/>
                    <a:lstStyle/>
                    <a:p>
                      <a:pPr algn="ctr">
                        <a:lnSpc>
                          <a:spcPct val="200000"/>
                        </a:lnSpc>
                      </a:pPr>
                      <a:r>
                        <a:rPr lang="zh-CN" altLang="en-US" sz="2200" b="1" kern="100" dirty="0">
                          <a:solidFill>
                            <a:schemeClr val="dk1"/>
                          </a:solidFill>
                          <a:effectLst/>
                          <a:latin typeface="+mn-lt"/>
                          <a:ea typeface="+mn-ea"/>
                          <a:cs typeface="+mn-cs"/>
                        </a:rPr>
                        <a:t>风险</a:t>
                      </a:r>
                      <a:endParaRPr lang="en-US" altLang="zh-CN" sz="2200" b="1" kern="100" dirty="0">
                        <a:solidFill>
                          <a:schemeClr val="dk1"/>
                        </a:solidFill>
                        <a:effectLst/>
                        <a:latin typeface="+mn-lt"/>
                        <a:ea typeface="+mn-ea"/>
                        <a:cs typeface="+mn-cs"/>
                      </a:endParaRPr>
                    </a:p>
                    <a:p>
                      <a:pPr algn="ctr">
                        <a:lnSpc>
                          <a:spcPct val="200000"/>
                        </a:lnSpc>
                      </a:pPr>
                      <a:r>
                        <a:rPr lang="zh-CN" altLang="en-US" sz="2200" b="1" kern="100" dirty="0">
                          <a:solidFill>
                            <a:schemeClr val="dk1"/>
                          </a:solidFill>
                          <a:effectLst/>
                          <a:latin typeface="+mn-lt"/>
                          <a:ea typeface="+mn-ea"/>
                          <a:cs typeface="+mn-cs"/>
                        </a:rPr>
                        <a:t>责任人</a:t>
                      </a:r>
                    </a:p>
                  </a:txBody>
                  <a:tcPr marL="47053" marR="47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10000"/>
                        <a:lumOff val="90000"/>
                      </a:schemeClr>
                    </a:solidFill>
                  </a:tcPr>
                </a:tc>
                <a:extLst>
                  <a:ext uri="{0D108BD9-81ED-4DB2-BD59-A6C34878D82A}">
                    <a16:rowId xmlns:a16="http://schemas.microsoft.com/office/drawing/2014/main" val="994380897"/>
                  </a:ext>
                </a:extLst>
              </a:tr>
              <a:tr h="920867">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a:lnSpc>
                          <a:spcPct val="200000"/>
                        </a:lnSpc>
                      </a:pPr>
                      <a:r>
                        <a:rPr lang="zh-CN" sz="1600" b="1" kern="100" dirty="0">
                          <a:effectLst/>
                        </a:rPr>
                        <a:t>范围</a:t>
                      </a:r>
                      <a:endParaRPr lang="zh-CN" sz="11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47053" marR="470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10000"/>
                        <a:lumOff val="90000"/>
                      </a:schemeClr>
                    </a:solidFill>
                  </a:tcPr>
                </a:tc>
                <a:tc>
                  <a:txBody>
                    <a:bodyPr/>
                    <a:lstStyle/>
                    <a:p>
                      <a:pPr algn="ctr">
                        <a:lnSpc>
                          <a:spcPct val="200000"/>
                        </a:lnSpc>
                      </a:pPr>
                      <a:r>
                        <a:rPr lang="zh-CN" sz="1600" b="1" kern="100" dirty="0">
                          <a:effectLst/>
                        </a:rPr>
                        <a:t>质 量</a:t>
                      </a:r>
                      <a:endParaRPr lang="zh-CN" sz="11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47053" marR="470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10000"/>
                        <a:lumOff val="90000"/>
                      </a:schemeClr>
                    </a:solidFill>
                  </a:tcPr>
                </a:tc>
                <a:tc>
                  <a:txBody>
                    <a:bodyPr/>
                    <a:lstStyle/>
                    <a:p>
                      <a:pPr algn="ctr">
                        <a:lnSpc>
                          <a:spcPct val="200000"/>
                        </a:lnSpc>
                      </a:pPr>
                      <a:r>
                        <a:rPr lang="zh-CN" sz="1600" b="1" kern="100" dirty="0">
                          <a:effectLst/>
                        </a:rPr>
                        <a:t>进 度</a:t>
                      </a:r>
                      <a:endParaRPr lang="zh-CN" sz="11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47053" marR="470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10000"/>
                        <a:lumOff val="90000"/>
                      </a:schemeClr>
                    </a:solidFill>
                  </a:tcPr>
                </a:tc>
                <a:tc>
                  <a:txBody>
                    <a:bodyPr/>
                    <a:lstStyle/>
                    <a:p>
                      <a:pPr algn="ctr">
                        <a:lnSpc>
                          <a:spcPct val="200000"/>
                        </a:lnSpc>
                      </a:pPr>
                      <a:r>
                        <a:rPr lang="zh-CN" sz="1600" b="1" kern="100" dirty="0">
                          <a:effectLst/>
                        </a:rPr>
                        <a:t>成 本</a:t>
                      </a:r>
                      <a:endParaRPr lang="zh-CN" sz="11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47053" marR="470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10000"/>
                        <a:lumOff val="90000"/>
                      </a:schemeClr>
                    </a:solidFill>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3099654700"/>
                  </a:ext>
                </a:extLst>
              </a:tr>
              <a:tr h="3253803">
                <a:tc>
                  <a:txBody>
                    <a:bodyPr/>
                    <a:lstStyle/>
                    <a:p>
                      <a:pPr marL="0" algn="ctr" defTabSz="685800" rtl="0" eaLnBrk="1" latinLnBrk="0" hangingPunct="1">
                        <a:lnSpc>
                          <a:spcPct val="100000"/>
                        </a:lnSpc>
                      </a:pPr>
                      <a:r>
                        <a:rPr lang="zh-CN" altLang="en-US" sz="2000" kern="100" dirty="0">
                          <a:solidFill>
                            <a:schemeClr val="dk1"/>
                          </a:solidFill>
                          <a:effectLst/>
                          <a:latin typeface="+mn-lt"/>
                          <a:ea typeface="+mn-ea"/>
                          <a:cs typeface="+mn-cs"/>
                        </a:rPr>
                        <a:t>确定唯一编号</a:t>
                      </a:r>
                    </a:p>
                  </a:txBody>
                  <a:tcPr marL="47053" marR="47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sz="2000" kern="100" dirty="0">
                          <a:effectLst/>
                        </a:rPr>
                        <a:t>描述风险事件或条件</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47053" marR="47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sz="2000" kern="100" dirty="0">
                          <a:effectLst/>
                        </a:rPr>
                        <a:t>确定事件或条件出现的可能性</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47053" marR="47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pPr>
                      <a:r>
                        <a:rPr lang="zh-CN" altLang="en-US" sz="2000" kern="100" dirty="0">
                          <a:solidFill>
                            <a:schemeClr val="dk1"/>
                          </a:solidFill>
                          <a:effectLst/>
                          <a:latin typeface="+mn-lt"/>
                          <a:ea typeface="+mn-ea"/>
                          <a:cs typeface="+mn-cs"/>
                        </a:rPr>
                        <a:t>描述风险对范围的影响</a:t>
                      </a:r>
                    </a:p>
                  </a:txBody>
                  <a:tcPr marL="47053" marR="47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zh-CN" altLang="en-US" sz="2000" kern="100" dirty="0">
                          <a:solidFill>
                            <a:schemeClr val="dk1"/>
                          </a:solidFill>
                          <a:effectLst/>
                          <a:latin typeface="+mn-lt"/>
                          <a:ea typeface="+mn-ea"/>
                          <a:cs typeface="+mn-cs"/>
                        </a:rPr>
                        <a:t>描述</a:t>
                      </a:r>
                      <a:r>
                        <a:rPr lang="zh-CN" altLang="en-US" sz="2000" kern="100" noProof="0" dirty="0">
                          <a:solidFill>
                            <a:schemeClr val="dk1"/>
                          </a:solidFill>
                          <a:effectLst/>
                          <a:latin typeface="+mn-lt"/>
                          <a:ea typeface="+mn-ea"/>
                          <a:cs typeface="+mn-cs"/>
                        </a:rPr>
                        <a:t>风险对质量的影响</a:t>
                      </a:r>
                      <a:endParaRPr lang="zh-CN" altLang="en-US" sz="2000" kern="100" dirty="0">
                        <a:solidFill>
                          <a:schemeClr val="dk1"/>
                        </a:solidFill>
                        <a:effectLst/>
                        <a:latin typeface="+mn-lt"/>
                        <a:ea typeface="+mn-ea"/>
                        <a:cs typeface="+mn-cs"/>
                      </a:endParaRPr>
                    </a:p>
                  </a:txBody>
                  <a:tcPr marL="47053" marR="47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zh-CN" altLang="en-US" sz="2000" kern="100" dirty="0">
                          <a:solidFill>
                            <a:schemeClr val="dk1"/>
                          </a:solidFill>
                          <a:effectLst/>
                          <a:latin typeface="+mn-lt"/>
                          <a:ea typeface="+mn-ea"/>
                          <a:cs typeface="+mn-cs"/>
                        </a:rPr>
                        <a:t>描述</a:t>
                      </a:r>
                      <a:r>
                        <a:rPr lang="zh-CN" altLang="en-US" sz="2000" kern="100" noProof="0" dirty="0">
                          <a:solidFill>
                            <a:schemeClr val="dk1"/>
                          </a:solidFill>
                          <a:effectLst/>
                          <a:latin typeface="+mn-lt"/>
                          <a:ea typeface="+mn-ea"/>
                          <a:cs typeface="+mn-cs"/>
                        </a:rPr>
                        <a:t>风险对进度的影响</a:t>
                      </a:r>
                      <a:endParaRPr lang="zh-CN" altLang="zh-CN" sz="2000" kern="100" noProof="0" dirty="0">
                        <a:solidFill>
                          <a:schemeClr val="dk1"/>
                        </a:solidFill>
                        <a:effectLst/>
                        <a:latin typeface="+mn-lt"/>
                        <a:ea typeface="+mn-ea"/>
                        <a:cs typeface="+mn-cs"/>
                      </a:endParaRPr>
                    </a:p>
                  </a:txBody>
                  <a:tcPr marL="47053" marR="47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zh-CN" altLang="en-US" sz="2000" kern="100" dirty="0">
                          <a:solidFill>
                            <a:schemeClr val="dk1"/>
                          </a:solidFill>
                          <a:effectLst/>
                          <a:latin typeface="+mn-lt"/>
                          <a:ea typeface="+mn-ea"/>
                          <a:cs typeface="+mn-cs"/>
                        </a:rPr>
                        <a:t>描述</a:t>
                      </a:r>
                      <a:r>
                        <a:rPr lang="zh-CN" altLang="en-US" sz="2000" kern="100" noProof="0" dirty="0">
                          <a:solidFill>
                            <a:schemeClr val="dk1"/>
                          </a:solidFill>
                          <a:effectLst/>
                          <a:latin typeface="+mn-lt"/>
                          <a:ea typeface="+mn-ea"/>
                          <a:cs typeface="+mn-cs"/>
                        </a:rPr>
                        <a:t>风险对成本的影响</a:t>
                      </a:r>
                      <a:endParaRPr lang="zh-CN" altLang="zh-CN" sz="2000" kern="100" noProof="0" dirty="0">
                        <a:solidFill>
                          <a:schemeClr val="dk1"/>
                        </a:solidFill>
                        <a:effectLst/>
                        <a:latin typeface="+mn-lt"/>
                        <a:ea typeface="+mn-ea"/>
                        <a:cs typeface="+mn-cs"/>
                      </a:endParaRPr>
                    </a:p>
                  </a:txBody>
                  <a:tcPr marL="47053" marR="47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kern="100" dirty="0">
                          <a:effectLst/>
                        </a:rPr>
                        <a:t>综合风险</a:t>
                      </a:r>
                      <a:r>
                        <a:rPr lang="zh-CN" sz="2000" kern="100" dirty="0">
                          <a:effectLst/>
                        </a:rPr>
                        <a:t>概率</a:t>
                      </a:r>
                      <a:r>
                        <a:rPr lang="zh-CN" altLang="en-US" sz="2000" kern="100" dirty="0">
                          <a:effectLst/>
                        </a:rPr>
                        <a:t>及</a:t>
                      </a:r>
                      <a:r>
                        <a:rPr lang="zh-CN" sz="2000" kern="100" dirty="0">
                          <a:effectLst/>
                        </a:rPr>
                        <a:t>影响确定风险等级</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47053" marR="47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pPr>
                      <a:r>
                        <a:rPr lang="zh-CN" sz="2000" kern="100" dirty="0">
                          <a:effectLst/>
                        </a:rPr>
                        <a:t>描述风险应对策略</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47053" marR="47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pPr>
                      <a:r>
                        <a:rPr lang="zh-CN" altLang="en-US" sz="2000" b="0" i="0" kern="1200" dirty="0">
                          <a:solidFill>
                            <a:schemeClr val="dk1"/>
                          </a:solidFill>
                          <a:effectLst/>
                          <a:latin typeface="+mn-lt"/>
                          <a:ea typeface="+mn-ea"/>
                          <a:cs typeface="+mn-cs"/>
                        </a:rPr>
                        <a:t>识别出潜在的风险责任人</a:t>
                      </a:r>
                      <a:r>
                        <a:rPr lang="zh-CN" altLang="en-US" sz="2000" dirty="0"/>
                        <a:t> </a:t>
                      </a:r>
                      <a:br>
                        <a:rPr lang="zh-CN" altLang="en-US" sz="1100" dirty="0"/>
                      </a:b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47053" marR="47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19921851"/>
                  </a:ext>
                </a:extLst>
              </a:tr>
            </a:tbl>
          </a:graphicData>
        </a:graphic>
      </p:graphicFrame>
    </p:spTree>
    <p:extLst>
      <p:ext uri="{BB962C8B-B14F-4D97-AF65-F5344CB8AC3E}">
        <p14:creationId xmlns:p14="http://schemas.microsoft.com/office/powerpoint/2010/main" val="713576900"/>
      </p:ext>
    </p:extLst>
  </p:cSld>
  <p:clrMapOvr>
    <a:masterClrMapping/>
  </p:clrMapOvr>
  <p:transition spd="slow">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12.2  </a:t>
            </a:r>
            <a:r>
              <a:rPr lang="zh-CN" altLang="en-US" dirty="0"/>
              <a:t>过程工具与技术</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endParaRPr lang="zh-CN" altLang="en-US" sz="1800" b="1" dirty="0">
              <a:latin typeface="Times New Roman" panose="02020603050405020304" pitchFamily="18" charset="0"/>
              <a:cs typeface="Times New Roman" panose="02020603050405020304" pitchFamily="18" charset="0"/>
            </a:endParaRPr>
          </a:p>
        </p:txBody>
      </p:sp>
      <p:sp>
        <p:nvSpPr>
          <p:cNvPr id="8" name="副标题 8">
            <a:extLst>
              <a:ext uri="{FF2B5EF4-FFF2-40B4-BE49-F238E27FC236}">
                <a16:creationId xmlns:a16="http://schemas.microsoft.com/office/drawing/2014/main" id="{F3C69F11-8E24-47F4-B399-6897C62AD677}"/>
              </a:ext>
            </a:extLst>
          </p:cNvPr>
          <p:cNvSpPr txBox="1">
            <a:spLocks/>
          </p:cNvSpPr>
          <p:nvPr/>
        </p:nvSpPr>
        <p:spPr>
          <a:xfrm>
            <a:off x="431540" y="966909"/>
            <a:ext cx="8280920"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zh-CN" altLang="en-US" sz="2400" b="1" u="sng" dirty="0">
                <a:solidFill>
                  <a:srgbClr val="C00000"/>
                </a:solidFill>
                <a:latin typeface="Times New Roman" panose="02020603050405020304" pitchFamily="18" charset="0"/>
                <a:cs typeface="Times New Roman" panose="02020603050405020304" pitchFamily="18" charset="0"/>
              </a:rPr>
              <a:t>风险报告</a:t>
            </a:r>
            <a:r>
              <a:rPr lang="zh-CN" altLang="en-US" sz="2400" b="1" dirty="0">
                <a:solidFill>
                  <a:srgbClr val="C00000"/>
                </a:solidFill>
                <a:latin typeface="Times New Roman" panose="02020603050405020304" pitchFamily="18" charset="0"/>
                <a:cs typeface="Times New Roman" panose="02020603050405020304" pitchFamily="18" charset="0"/>
              </a:rPr>
              <a:t>提供：</a:t>
            </a:r>
            <a:endParaRPr lang="en-US" altLang="zh-CN" sz="2400" b="1" dirty="0">
              <a:solidFill>
                <a:srgbClr val="C00000"/>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zh-CN" altLang="en-US" sz="2400" b="1" dirty="0">
                <a:latin typeface="Times New Roman" panose="02020603050405020304" pitchFamily="18" charset="0"/>
                <a:cs typeface="Times New Roman" panose="02020603050405020304" pitchFamily="18" charset="0"/>
              </a:rPr>
              <a:t>（</a:t>
            </a:r>
            <a:r>
              <a:rPr lang="en-US" altLang="zh-CN" sz="2400" b="1" dirty="0">
                <a:latin typeface="Times New Roman" panose="02020603050405020304" pitchFamily="18" charset="0"/>
                <a:cs typeface="Times New Roman" panose="02020603050405020304" pitchFamily="18" charset="0"/>
              </a:rPr>
              <a:t>1</a:t>
            </a:r>
            <a:r>
              <a:rPr lang="zh-CN" altLang="en-US" sz="2400" b="1" dirty="0">
                <a:latin typeface="Times New Roman" panose="02020603050405020304" pitchFamily="18" charset="0"/>
                <a:cs typeface="Times New Roman" panose="02020603050405020304" pitchFamily="18" charset="0"/>
              </a:rPr>
              <a:t>）关于</a:t>
            </a:r>
            <a:r>
              <a:rPr lang="zh-CN" altLang="en-US" sz="2400" b="1" dirty="0">
                <a:solidFill>
                  <a:srgbClr val="7030A0"/>
                </a:solidFill>
                <a:latin typeface="Times New Roman" panose="02020603050405020304" pitchFamily="18" charset="0"/>
                <a:cs typeface="Times New Roman" panose="02020603050405020304" pitchFamily="18" charset="0"/>
              </a:rPr>
              <a:t>整体</a:t>
            </a:r>
            <a:r>
              <a:rPr lang="zh-CN" altLang="en-US" sz="2400" b="1" dirty="0">
                <a:latin typeface="Times New Roman" panose="02020603050405020304" pitchFamily="18" charset="0"/>
                <a:cs typeface="Times New Roman" panose="02020603050405020304" pitchFamily="18" charset="0"/>
              </a:rPr>
              <a:t>项目风险的信息（整体风险来源）</a:t>
            </a:r>
            <a:endParaRPr lang="en-US" altLang="zh-CN" sz="24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zh-CN" altLang="en-US" sz="2400" b="1" dirty="0">
                <a:latin typeface="Times New Roman" panose="02020603050405020304" pitchFamily="18" charset="0"/>
                <a:cs typeface="Times New Roman" panose="02020603050405020304" pitchFamily="18" charset="0"/>
              </a:rPr>
              <a:t>（</a:t>
            </a:r>
            <a:r>
              <a:rPr lang="en-US" altLang="zh-CN" sz="2400" b="1" dirty="0">
                <a:latin typeface="Times New Roman" panose="02020603050405020304" pitchFamily="18" charset="0"/>
                <a:cs typeface="Times New Roman" panose="02020603050405020304" pitchFamily="18" charset="0"/>
              </a:rPr>
              <a:t>2</a:t>
            </a:r>
            <a:r>
              <a:rPr lang="zh-CN" altLang="en-US" sz="2400" b="1" dirty="0">
                <a:latin typeface="Times New Roman" panose="02020603050405020304" pitchFamily="18" charset="0"/>
                <a:cs typeface="Times New Roman" panose="02020603050405020304" pitchFamily="18" charset="0"/>
              </a:rPr>
              <a:t>）关于已识别的</a:t>
            </a:r>
            <a:r>
              <a:rPr lang="zh-CN" altLang="en-US" sz="2400" b="1" dirty="0">
                <a:solidFill>
                  <a:srgbClr val="7030A0"/>
                </a:solidFill>
                <a:latin typeface="Times New Roman" panose="02020603050405020304" pitchFamily="18" charset="0"/>
                <a:cs typeface="Times New Roman" panose="02020603050405020304" pitchFamily="18" charset="0"/>
              </a:rPr>
              <a:t>单个</a:t>
            </a:r>
            <a:r>
              <a:rPr lang="zh-CN" altLang="en-US" sz="2400" b="1" dirty="0">
                <a:latin typeface="Times New Roman" panose="02020603050405020304" pitchFamily="18" charset="0"/>
                <a:cs typeface="Times New Roman" panose="02020603050405020304" pitchFamily="18" charset="0"/>
              </a:rPr>
              <a:t>项目风险的概述信息（已识别的威胁</a:t>
            </a:r>
            <a:r>
              <a:rPr lang="en-US" altLang="zh-CN" sz="2400" b="1" dirty="0">
                <a:latin typeface="Times New Roman" panose="02020603050405020304" pitchFamily="18" charset="0"/>
                <a:cs typeface="Times New Roman" panose="02020603050405020304" pitchFamily="18" charset="0"/>
              </a:rPr>
              <a:t>	</a:t>
            </a:r>
            <a:r>
              <a:rPr lang="zh-CN" altLang="en-US" sz="2400" b="1" dirty="0">
                <a:latin typeface="Times New Roman" panose="02020603050405020304" pitchFamily="18" charset="0"/>
                <a:cs typeface="Times New Roman" panose="02020603050405020304" pitchFamily="18" charset="0"/>
              </a:rPr>
              <a:t>与机会的数量、风险在风险类别中的分布情况、测量</a:t>
            </a:r>
            <a:r>
              <a:rPr lang="en-US" altLang="zh-CN" sz="2400" b="1" dirty="0">
                <a:latin typeface="Times New Roman" panose="02020603050405020304" pitchFamily="18" charset="0"/>
                <a:cs typeface="Times New Roman" panose="02020603050405020304" pitchFamily="18" charset="0"/>
              </a:rPr>
              <a:t>	</a:t>
            </a:r>
            <a:r>
              <a:rPr lang="zh-CN" altLang="en-US" sz="2400" b="1" dirty="0">
                <a:latin typeface="Times New Roman" panose="02020603050405020304" pitchFamily="18" charset="0"/>
                <a:cs typeface="Times New Roman" panose="02020603050405020304" pitchFamily="18" charset="0"/>
              </a:rPr>
              <a:t>指标和发展趋势）</a:t>
            </a: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2000" b="1" dirty="0">
              <a:solidFill>
                <a:srgbClr val="FF0000"/>
              </a:solidFill>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8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8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zh-CN" altLang="en-US" sz="1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18760563"/>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arn(inVertical)">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barn(inVertical)">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barn(inVertical)">
                                      <p:cBhvr>
                                        <p:cTn id="17"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4"/>
          <p:cNvSpPr/>
          <p:nvPr/>
        </p:nvSpPr>
        <p:spPr>
          <a:xfrm>
            <a:off x="0" y="1"/>
            <a:ext cx="3191461" cy="2137420"/>
          </a:xfrm>
          <a:prstGeom prst="rect">
            <a:avLst/>
          </a:prstGeom>
          <a:solidFill>
            <a:schemeClr val="bg1">
              <a:lumMod val="85000"/>
              <a:alpha val="70000"/>
            </a:schemeClr>
          </a:solidFill>
          <a:ln w="12700" cap="flat" cmpd="sng" algn="ctr">
            <a:noFill/>
            <a:prstDash val="solid"/>
            <a:miter lim="800000"/>
          </a:ln>
          <a:effectLst/>
        </p:spPr>
        <p:txBody>
          <a:bodyPr vert="horz" rtlCol="0" anchor="t"/>
          <a:lstStyle/>
          <a:p>
            <a:pPr algn="ctr"/>
            <a:endParaRPr lang="zh-CN" altLang="en-US" sz="2800" dirty="0">
              <a:solidFill>
                <a:schemeClr val="bg1"/>
              </a:solidFill>
              <a:latin typeface="方正粗宋简体"/>
              <a:ea typeface="方正粗宋简体"/>
            </a:endParaRPr>
          </a:p>
        </p:txBody>
      </p:sp>
      <p:sp>
        <p:nvSpPr>
          <p:cNvPr id="2" name="矩形 4"/>
          <p:cNvSpPr/>
          <p:nvPr/>
        </p:nvSpPr>
        <p:spPr>
          <a:xfrm>
            <a:off x="-1" y="2137420"/>
            <a:ext cx="6897041" cy="1440160"/>
          </a:xfrm>
          <a:prstGeom prst="rect">
            <a:avLst/>
          </a:prstGeom>
          <a:solidFill>
            <a:srgbClr val="0072C6"/>
          </a:solidFill>
          <a:ln w="12700" cap="flat" cmpd="sng" algn="ctr">
            <a:noFill/>
            <a:prstDash val="solid"/>
            <a:miter lim="800000"/>
          </a:ln>
          <a:effectLst/>
        </p:spPr>
        <p:txBody>
          <a:bodyPr rtlCol="0" anchor="ctr"/>
          <a:lstStyle/>
          <a:p>
            <a:pPr algn="ctr"/>
            <a:r>
              <a:rPr lang="zh-CN" altLang="en-US" sz="2800" b="1" dirty="0">
                <a:solidFill>
                  <a:schemeClr val="bg1"/>
                </a:solidFill>
                <a:latin typeface="方正粗宋简体"/>
                <a:ea typeface="方正粗宋简体"/>
              </a:rPr>
              <a:t>   实施定性风险分析</a:t>
            </a:r>
          </a:p>
        </p:txBody>
      </p:sp>
      <p:pic>
        <p:nvPicPr>
          <p:cNvPr id="4" name="图片 3"/>
          <p:cNvPicPr>
            <a:picLocks noChangeAspect="1"/>
          </p:cNvPicPr>
          <p:nvPr/>
        </p:nvPicPr>
        <p:blipFill rotWithShape="1">
          <a:blip r:embed="rId2" cstate="print">
            <a:extLst>
              <a:ext uri="{28A0092B-C50C-407E-A947-70E740481C1C}">
                <a14:useLocalDpi xmlns:a14="http://schemas.microsoft.com/office/drawing/2010/main" val="0"/>
              </a:ext>
            </a:extLst>
          </a:blip>
          <a:srcRect b="4047"/>
          <a:stretch/>
        </p:blipFill>
        <p:spPr>
          <a:xfrm>
            <a:off x="6897041" y="2137420"/>
            <a:ext cx="2246959" cy="1440160"/>
          </a:xfrm>
          <a:prstGeom prst="rect">
            <a:avLst/>
          </a:prstGeom>
        </p:spPr>
      </p:pic>
      <p:sp>
        <p:nvSpPr>
          <p:cNvPr id="5" name="文本框 4"/>
          <p:cNvSpPr txBox="1"/>
          <p:nvPr/>
        </p:nvSpPr>
        <p:spPr>
          <a:xfrm>
            <a:off x="251520" y="1213510"/>
            <a:ext cx="3096344" cy="707886"/>
          </a:xfrm>
          <a:prstGeom prst="rect">
            <a:avLst/>
          </a:prstGeom>
          <a:noFill/>
        </p:spPr>
        <p:txBody>
          <a:bodyPr wrap="square" rtlCol="0">
            <a:spAutoFit/>
          </a:bodyPr>
          <a:lstStyle/>
          <a:p>
            <a:r>
              <a:rPr lang="en-US" altLang="zh-CN" sz="4000" b="1" i="1" dirty="0">
                <a:solidFill>
                  <a:schemeClr val="accent1"/>
                </a:solidFill>
                <a:latin typeface="Adobe Gothic Std B" panose="020B0800000000000000" pitchFamily="34" charset="-128"/>
                <a:ea typeface="Adobe Gothic Std B" panose="020B0800000000000000" pitchFamily="34" charset="-128"/>
              </a:rPr>
              <a:t>12.3</a:t>
            </a:r>
            <a:endParaRPr lang="zh-CN" altLang="en-US" sz="4000" b="1" dirty="0">
              <a:solidFill>
                <a:schemeClr val="accent1"/>
              </a:solidFill>
              <a:latin typeface="Adobe Gothic Std B" panose="020B0800000000000000" pitchFamily="34" charset="-128"/>
            </a:endParaRPr>
          </a:p>
        </p:txBody>
      </p:sp>
      <p:sp>
        <p:nvSpPr>
          <p:cNvPr id="15" name="矩形 4"/>
          <p:cNvSpPr/>
          <p:nvPr/>
        </p:nvSpPr>
        <p:spPr>
          <a:xfrm>
            <a:off x="6897040" y="3577580"/>
            <a:ext cx="2246960" cy="2120870"/>
          </a:xfrm>
          <a:prstGeom prst="rect">
            <a:avLst/>
          </a:prstGeom>
          <a:solidFill>
            <a:schemeClr val="bg2">
              <a:lumMod val="75000"/>
              <a:alpha val="70000"/>
            </a:schemeClr>
          </a:solidFill>
          <a:ln w="12700" cap="flat" cmpd="sng" algn="ctr">
            <a:noFill/>
            <a:prstDash val="solid"/>
            <a:miter lim="800000"/>
          </a:ln>
          <a:effectLst/>
        </p:spPr>
        <p:txBody>
          <a:bodyPr vert="horz" rtlCol="0" anchor="t"/>
          <a:lstStyle/>
          <a:p>
            <a:pPr algn="ctr"/>
            <a:endParaRPr lang="zh-CN" altLang="en-US" sz="2800" dirty="0">
              <a:solidFill>
                <a:schemeClr val="bg1"/>
              </a:solidFill>
              <a:latin typeface="方正粗宋简体"/>
              <a:ea typeface="方正粗宋简体"/>
            </a:endParaRPr>
          </a:p>
        </p:txBody>
      </p:sp>
    </p:spTree>
    <p:extLst>
      <p:ext uri="{BB962C8B-B14F-4D97-AF65-F5344CB8AC3E}">
        <p14:creationId xmlns:p14="http://schemas.microsoft.com/office/powerpoint/2010/main" val="1323245749"/>
      </p:ext>
    </p:extLst>
  </p:cSld>
  <p:clrMapOvr>
    <a:masterClrMapping/>
  </p:clrMapOvr>
  <p:transition spd="slow">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12.3  </a:t>
            </a:r>
            <a:r>
              <a:rPr lang="zh-CN" altLang="en-US" dirty="0"/>
              <a:t>实施定性风险分析</a:t>
            </a:r>
          </a:p>
        </p:txBody>
      </p:sp>
      <p:sp>
        <p:nvSpPr>
          <p:cNvPr id="9" name="副标题 8"/>
          <p:cNvSpPr txBox="1">
            <a:spLocks/>
          </p:cNvSpPr>
          <p:nvPr/>
        </p:nvSpPr>
        <p:spPr>
          <a:xfrm>
            <a:off x="467544" y="913284"/>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2400" b="1" dirty="0">
                <a:solidFill>
                  <a:srgbClr val="C00000"/>
                </a:solidFill>
                <a:latin typeface="Times New Roman" panose="02020603050405020304" pitchFamily="18" charset="0"/>
                <a:cs typeface="Times New Roman" panose="02020603050405020304" pitchFamily="18" charset="0"/>
              </a:rPr>
              <a:t>实施定性风险分析：</a:t>
            </a:r>
            <a:endParaRPr lang="en-US" altLang="zh-CN" sz="2400" b="1" dirty="0">
              <a:solidFill>
                <a:srgbClr val="C00000"/>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zh-CN" altLang="en-US" sz="2400" b="1" dirty="0">
                <a:latin typeface="Times New Roman" panose="02020603050405020304" pitchFamily="18" charset="0"/>
                <a:cs typeface="Times New Roman" panose="02020603050405020304" pitchFamily="18" charset="0"/>
              </a:rPr>
              <a:t>（</a:t>
            </a:r>
            <a:r>
              <a:rPr lang="en-US" altLang="zh-CN" sz="2400" b="1" dirty="0">
                <a:latin typeface="Times New Roman" panose="02020603050405020304" pitchFamily="18" charset="0"/>
                <a:cs typeface="Times New Roman" panose="02020603050405020304" pitchFamily="18" charset="0"/>
              </a:rPr>
              <a:t>1</a:t>
            </a:r>
            <a:r>
              <a:rPr lang="zh-CN" altLang="en-US" sz="2400" b="1" dirty="0">
                <a:latin typeface="Times New Roman" panose="02020603050405020304" pitchFamily="18" charset="0"/>
                <a:cs typeface="Times New Roman" panose="02020603050405020304" pitchFamily="18" charset="0"/>
              </a:rPr>
              <a:t>）评估并综合分析风险的发生</a:t>
            </a:r>
            <a:r>
              <a:rPr lang="zh-CN" altLang="en-US" sz="2400" b="1" dirty="0">
                <a:solidFill>
                  <a:srgbClr val="7030A0"/>
                </a:solidFill>
                <a:latin typeface="Times New Roman" panose="02020603050405020304" pitchFamily="18" charset="0"/>
                <a:cs typeface="Times New Roman" panose="02020603050405020304" pitchFamily="18" charset="0"/>
              </a:rPr>
              <a:t>概率和影响</a:t>
            </a:r>
            <a:endParaRPr lang="en-US" altLang="zh-CN" sz="24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zh-CN" altLang="en-US" sz="2400" b="1" dirty="0">
                <a:latin typeface="Times New Roman" panose="02020603050405020304" pitchFamily="18" charset="0"/>
                <a:cs typeface="Times New Roman" panose="02020603050405020304" pitchFamily="18" charset="0"/>
              </a:rPr>
              <a:t>（</a:t>
            </a:r>
            <a:r>
              <a:rPr lang="en-US" altLang="zh-CN" sz="2400" b="1" dirty="0">
                <a:latin typeface="Times New Roman" panose="02020603050405020304" pitchFamily="18" charset="0"/>
                <a:cs typeface="Times New Roman" panose="02020603050405020304" pitchFamily="18" charset="0"/>
              </a:rPr>
              <a:t>2</a:t>
            </a:r>
            <a:r>
              <a:rPr lang="zh-CN" altLang="en-US" sz="2400" b="1" dirty="0">
                <a:latin typeface="Times New Roman" panose="02020603050405020304" pitchFamily="18" charset="0"/>
                <a:cs typeface="Times New Roman" panose="02020603050405020304" pitchFamily="18" charset="0"/>
              </a:rPr>
              <a:t>）对风险进行</a:t>
            </a:r>
            <a:r>
              <a:rPr lang="zh-CN" altLang="en-US" sz="2400" b="1" dirty="0">
                <a:solidFill>
                  <a:srgbClr val="0070C0"/>
                </a:solidFill>
                <a:latin typeface="Times New Roman" panose="02020603050405020304" pitchFamily="18" charset="0"/>
                <a:cs typeface="Times New Roman" panose="02020603050405020304" pitchFamily="18" charset="0"/>
              </a:rPr>
              <a:t>优先排序（</a:t>
            </a:r>
            <a:r>
              <a:rPr lang="zh-CN" altLang="en-US" sz="2400" b="1" dirty="0">
                <a:solidFill>
                  <a:srgbClr val="016BBB"/>
                </a:solidFill>
                <a:latin typeface="Times New Roman" panose="02020603050405020304" pitchFamily="18" charset="0"/>
                <a:cs typeface="Times New Roman" panose="02020603050405020304" pitchFamily="18" charset="0"/>
              </a:rPr>
              <a:t>重点关注高优先级的风险）</a:t>
            </a:r>
            <a:endParaRPr lang="en-US" altLang="zh-CN" sz="2400" b="1" dirty="0">
              <a:solidFill>
                <a:srgbClr val="016BBB"/>
              </a:solidFill>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8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800" b="1" dirty="0">
              <a:latin typeface="Times New Roman" panose="02020603050405020304" pitchFamily="18" charset="0"/>
              <a:cs typeface="Times New Roman" panose="02020603050405020304" pitchFamily="18" charset="0"/>
            </a:endParaRPr>
          </a:p>
        </p:txBody>
      </p:sp>
      <p:sp>
        <p:nvSpPr>
          <p:cNvPr id="5" name="文本框 4">
            <a:extLst>
              <a:ext uri="{FF2B5EF4-FFF2-40B4-BE49-F238E27FC236}">
                <a16:creationId xmlns:a16="http://schemas.microsoft.com/office/drawing/2014/main" id="{0F7B8C23-C3E5-40A1-8CC9-998BD4F3B243}"/>
              </a:ext>
            </a:extLst>
          </p:cNvPr>
          <p:cNvSpPr txBox="1"/>
          <p:nvPr/>
        </p:nvSpPr>
        <p:spPr>
          <a:xfrm>
            <a:off x="2339753" y="3649588"/>
            <a:ext cx="3960440" cy="580865"/>
          </a:xfrm>
          <a:prstGeom prst="rect">
            <a:avLst/>
          </a:prstGeom>
          <a:solidFill>
            <a:schemeClr val="accent2">
              <a:lumMod val="10000"/>
              <a:lumOff val="90000"/>
            </a:schemeClr>
          </a:solidFill>
        </p:spPr>
        <p:txBody>
          <a:bodyPr wrap="square">
            <a:spAutoFit/>
          </a:bodyPr>
          <a:lstStyle/>
          <a:p>
            <a:pPr marL="0" indent="0">
              <a:lnSpc>
                <a:spcPct val="150000"/>
              </a:lnSpc>
              <a:spcBef>
                <a:spcPts val="0"/>
              </a:spcBef>
              <a:buNone/>
            </a:pPr>
            <a:r>
              <a:rPr lang="zh-CN" altLang="en-US" sz="2400" b="1" dirty="0">
                <a:latin typeface="Times New Roman" panose="02020603050405020304" pitchFamily="18" charset="0"/>
                <a:cs typeface="Times New Roman" panose="02020603050405020304" pitchFamily="18" charset="0"/>
              </a:rPr>
              <a:t>为后续分析或行动提供基础</a:t>
            </a:r>
            <a:endParaRPr lang="en-US" altLang="zh-C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53812577"/>
      </p:ext>
    </p:extLst>
  </p:cSld>
  <p:clrMapOvr>
    <a:masterClrMapping/>
  </p:clrMapOvr>
  <p:transition spd="slow">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12.3  </a:t>
            </a:r>
            <a:r>
              <a:rPr lang="zh-CN" altLang="en-US" dirty="0"/>
              <a:t>实施定性风险分析</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p:txBody>
      </p:sp>
      <p:pic>
        <p:nvPicPr>
          <p:cNvPr id="3" name="图片 2">
            <a:extLst>
              <a:ext uri="{FF2B5EF4-FFF2-40B4-BE49-F238E27FC236}">
                <a16:creationId xmlns:a16="http://schemas.microsoft.com/office/drawing/2014/main" id="{BD4976E1-BD50-45F4-AF25-C0DCE97B048B}"/>
              </a:ext>
            </a:extLst>
          </p:cNvPr>
          <p:cNvPicPr>
            <a:picLocks noChangeAspect="1"/>
          </p:cNvPicPr>
          <p:nvPr/>
        </p:nvPicPr>
        <p:blipFill>
          <a:blip r:embed="rId3"/>
          <a:stretch>
            <a:fillRect/>
          </a:stretch>
        </p:blipFill>
        <p:spPr>
          <a:xfrm>
            <a:off x="861866" y="3087927"/>
            <a:ext cx="4666018" cy="2232248"/>
          </a:xfrm>
          <a:prstGeom prst="rect">
            <a:avLst/>
          </a:prstGeom>
        </p:spPr>
      </p:pic>
      <p:sp>
        <p:nvSpPr>
          <p:cNvPr id="4" name="矩形 3"/>
          <p:cNvSpPr/>
          <p:nvPr/>
        </p:nvSpPr>
        <p:spPr>
          <a:xfrm>
            <a:off x="5724128" y="3865612"/>
            <a:ext cx="2201209" cy="874214"/>
          </a:xfrm>
          <a:prstGeom prst="rect">
            <a:avLst/>
          </a:prstGeom>
        </p:spPr>
        <p:txBody>
          <a:bodyPr wrap="square">
            <a:spAutoFit/>
          </a:bodyPr>
          <a:lstStyle/>
          <a:p>
            <a:pPr algn="ctr">
              <a:lnSpc>
                <a:spcPct val="150000"/>
              </a:lnSpc>
            </a:pPr>
            <a:r>
              <a:rPr lang="zh-CN" altLang="en-US" b="1" dirty="0">
                <a:solidFill>
                  <a:srgbClr val="7030A0"/>
                </a:solidFill>
                <a:latin typeface="Times New Roman" panose="02020603050405020304" pitchFamily="18" charset="0"/>
                <a:cs typeface="Times New Roman" panose="02020603050405020304" pitchFamily="18" charset="0"/>
              </a:rPr>
              <a:t>实施定性风险分析的数据流向图</a:t>
            </a:r>
          </a:p>
        </p:txBody>
      </p:sp>
      <p:graphicFrame>
        <p:nvGraphicFramePr>
          <p:cNvPr id="7" name="图示 6">
            <a:extLst>
              <a:ext uri="{FF2B5EF4-FFF2-40B4-BE49-F238E27FC236}">
                <a16:creationId xmlns:a16="http://schemas.microsoft.com/office/drawing/2014/main" id="{46D513CE-8D9D-407C-834B-D03E62A61DBF}"/>
              </a:ext>
            </a:extLst>
          </p:cNvPr>
          <p:cNvGraphicFramePr/>
          <p:nvPr>
            <p:extLst>
              <p:ext uri="{D42A27DB-BD31-4B8C-83A1-F6EECF244321}">
                <p14:modId xmlns:p14="http://schemas.microsoft.com/office/powerpoint/2010/main" val="1360286642"/>
              </p:ext>
            </p:extLst>
          </p:nvPr>
        </p:nvGraphicFramePr>
        <p:xfrm>
          <a:off x="75055" y="786570"/>
          <a:ext cx="8961441" cy="243097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80876112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a:t>
            </a:r>
            <a:r>
              <a:rPr lang="zh-CN" altLang="en-US" dirty="0"/>
              <a:t>  项目风险管理</a:t>
            </a:r>
          </a:p>
        </p:txBody>
      </p:sp>
      <p:sp>
        <p:nvSpPr>
          <p:cNvPr id="9" name="副标题 8"/>
          <p:cNvSpPr txBox="1">
            <a:spLocks/>
          </p:cNvSpPr>
          <p:nvPr/>
        </p:nvSpPr>
        <p:spPr>
          <a:xfrm>
            <a:off x="375691" y="893222"/>
            <a:ext cx="8784976"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zh-CN" altLang="en-US" sz="2400" b="1" dirty="0">
                <a:solidFill>
                  <a:srgbClr val="C00000"/>
                </a:solidFill>
                <a:latin typeface="Times New Roman" panose="02020603050405020304" pitchFamily="18" charset="0"/>
                <a:cs typeface="Times New Roman" panose="02020603050405020304" pitchFamily="18" charset="0"/>
              </a:rPr>
              <a:t>风险的分类方式</a:t>
            </a:r>
          </a:p>
        </p:txBody>
      </p:sp>
      <p:graphicFrame>
        <p:nvGraphicFramePr>
          <p:cNvPr id="4" name="图示 3"/>
          <p:cNvGraphicFramePr/>
          <p:nvPr>
            <p:extLst>
              <p:ext uri="{D42A27DB-BD31-4B8C-83A1-F6EECF244321}">
                <p14:modId xmlns:p14="http://schemas.microsoft.com/office/powerpoint/2010/main" val="3433558659"/>
              </p:ext>
            </p:extLst>
          </p:nvPr>
        </p:nvGraphicFramePr>
        <p:xfrm>
          <a:off x="426356" y="1849388"/>
          <a:ext cx="8532440" cy="311640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矩形 6"/>
          <p:cNvSpPr/>
          <p:nvPr/>
        </p:nvSpPr>
        <p:spPr>
          <a:xfrm>
            <a:off x="6516216" y="4006468"/>
            <a:ext cx="2370573" cy="707886"/>
          </a:xfrm>
          <a:prstGeom prst="rect">
            <a:avLst/>
          </a:prstGeom>
          <a:solidFill>
            <a:schemeClr val="accent3">
              <a:lumMod val="20000"/>
              <a:lumOff val="80000"/>
            </a:schemeClr>
          </a:solidFill>
        </p:spPr>
        <p:txBody>
          <a:bodyPr wrap="square">
            <a:spAutoFit/>
          </a:bodyPr>
          <a:lstStyle/>
          <a:p>
            <a:r>
              <a:rPr lang="zh-CN" altLang="en-US" sz="2000" b="1" dirty="0">
                <a:solidFill>
                  <a:srgbClr val="7030A0"/>
                </a:solidFill>
                <a:latin typeface="Times New Roman" panose="02020603050405020304" pitchFamily="18" charset="0"/>
                <a:cs typeface="Times New Roman" panose="02020603050405020304" pitchFamily="18" charset="0"/>
              </a:rPr>
              <a:t>整体项目风险大于项目单个风险之和</a:t>
            </a:r>
            <a:endParaRPr lang="zh-CN" altLang="en-US" sz="2000" dirty="0">
              <a:solidFill>
                <a:srgbClr val="7030A0"/>
              </a:solidFill>
            </a:endParaRPr>
          </a:p>
        </p:txBody>
      </p:sp>
    </p:spTree>
    <p:extLst>
      <p:ext uri="{BB962C8B-B14F-4D97-AF65-F5344CB8AC3E}">
        <p14:creationId xmlns:p14="http://schemas.microsoft.com/office/powerpoint/2010/main" val="1169863345"/>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12.3  </a:t>
            </a:r>
            <a:r>
              <a:rPr lang="zh-CN" altLang="en-US" dirty="0"/>
              <a:t>实施定性风险分析</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p:txBody>
      </p:sp>
      <p:graphicFrame>
        <p:nvGraphicFramePr>
          <p:cNvPr id="10" name="图示 9"/>
          <p:cNvGraphicFramePr/>
          <p:nvPr>
            <p:extLst>
              <p:ext uri="{D42A27DB-BD31-4B8C-83A1-F6EECF244321}">
                <p14:modId xmlns:p14="http://schemas.microsoft.com/office/powerpoint/2010/main" val="3996445877"/>
              </p:ext>
            </p:extLst>
          </p:nvPr>
        </p:nvGraphicFramePr>
        <p:xfrm>
          <a:off x="75055" y="786570"/>
          <a:ext cx="8961441" cy="243097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1324552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12.3  </a:t>
            </a:r>
            <a:r>
              <a:rPr lang="zh-CN" altLang="en-US" dirty="0"/>
              <a:t>过程工具与技术：其他</a:t>
            </a:r>
          </a:p>
        </p:txBody>
      </p:sp>
      <p:sp>
        <p:nvSpPr>
          <p:cNvPr id="9" name="副标题 8"/>
          <p:cNvSpPr txBox="1">
            <a:spLocks/>
          </p:cNvSpPr>
          <p:nvPr/>
        </p:nvSpPr>
        <p:spPr>
          <a:xfrm>
            <a:off x="395536" y="85663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zh-CN" altLang="en-US" sz="2400" b="1" dirty="0">
                <a:solidFill>
                  <a:srgbClr val="C00000"/>
                </a:solidFill>
                <a:latin typeface="Times New Roman" panose="02020603050405020304" pitchFamily="18" charset="0"/>
                <a:cs typeface="Times New Roman" panose="02020603050405020304" pitchFamily="18" charset="0"/>
              </a:rPr>
              <a:t>一、风险概率和影响评估</a:t>
            </a:r>
            <a:endParaRPr lang="en-US" altLang="zh-CN" sz="2400" b="1" dirty="0">
              <a:solidFill>
                <a:srgbClr val="C00000"/>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zh-CN" altLang="en-US" sz="2400" b="1" dirty="0">
                <a:latin typeface="Times New Roman" panose="02020603050405020304" pitchFamily="18" charset="0"/>
                <a:cs typeface="Times New Roman" panose="02020603050405020304" pitchFamily="18" charset="0"/>
              </a:rPr>
              <a:t>（</a:t>
            </a:r>
            <a:r>
              <a:rPr lang="en-US" altLang="zh-CN" sz="2400" b="1" dirty="0">
                <a:latin typeface="Times New Roman" panose="02020603050405020304" pitchFamily="18" charset="0"/>
                <a:cs typeface="Times New Roman" panose="02020603050405020304" pitchFamily="18" charset="0"/>
              </a:rPr>
              <a:t>1</a:t>
            </a:r>
            <a:r>
              <a:rPr lang="zh-CN" altLang="en-US" sz="2400" b="1" dirty="0">
                <a:latin typeface="Times New Roman" panose="02020603050405020304" pitchFamily="18" charset="0"/>
                <a:cs typeface="Times New Roman" panose="02020603050405020304" pitchFamily="18" charset="0"/>
              </a:rPr>
              <a:t>）</a:t>
            </a:r>
            <a:r>
              <a:rPr lang="zh-CN" altLang="en-US" sz="2400" b="1" dirty="0">
                <a:solidFill>
                  <a:srgbClr val="7030A0"/>
                </a:solidFill>
                <a:latin typeface="Times New Roman" panose="02020603050405020304" pitchFamily="18" charset="0"/>
                <a:cs typeface="Times New Roman" panose="02020603050405020304" pitchFamily="18" charset="0"/>
              </a:rPr>
              <a:t>风险概率评估</a:t>
            </a:r>
            <a:r>
              <a:rPr lang="zh-CN" altLang="en-US" sz="2400" b="1" dirty="0">
                <a:latin typeface="Times New Roman" panose="02020603050405020304" pitchFamily="18" charset="0"/>
                <a:cs typeface="Times New Roman" panose="02020603050405020304" pitchFamily="18" charset="0"/>
              </a:rPr>
              <a:t>            调查每个具体风险发生的可能性</a:t>
            </a:r>
            <a:endParaRPr lang="en-US" altLang="zh-CN" sz="24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8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800" b="1" dirty="0">
              <a:latin typeface="Times New Roman" panose="02020603050405020304" pitchFamily="18" charset="0"/>
              <a:cs typeface="Times New Roman" panose="02020603050405020304" pitchFamily="18" charset="0"/>
            </a:endParaRPr>
          </a:p>
        </p:txBody>
      </p:sp>
      <p:sp>
        <p:nvSpPr>
          <p:cNvPr id="6" name="object 5">
            <a:extLst>
              <a:ext uri="{FF2B5EF4-FFF2-40B4-BE49-F238E27FC236}">
                <a16:creationId xmlns:a16="http://schemas.microsoft.com/office/drawing/2014/main" id="{5904938D-2504-4956-8A6B-46E369DC97F3}"/>
              </a:ext>
            </a:extLst>
          </p:cNvPr>
          <p:cNvSpPr txBox="1"/>
          <p:nvPr/>
        </p:nvSpPr>
        <p:spPr>
          <a:xfrm>
            <a:off x="1619672" y="3322940"/>
            <a:ext cx="6120680" cy="1851789"/>
          </a:xfrm>
          <a:prstGeom prst="rect">
            <a:avLst/>
          </a:prstGeom>
          <a:ln w="28955">
            <a:solidFill>
              <a:srgbClr val="548AB8"/>
            </a:solidFill>
          </a:ln>
        </p:spPr>
        <p:txBody>
          <a:bodyPr vert="horz" wrap="square" lIns="0" tIns="20320" rIns="0" bIns="0" rtlCol="0">
            <a:spAutoFit/>
          </a:bodyPr>
          <a:lstStyle/>
          <a:p>
            <a:pPr marL="729615" indent="-274955">
              <a:lnSpc>
                <a:spcPct val="100000"/>
              </a:lnSpc>
              <a:spcBef>
                <a:spcPts val="160"/>
              </a:spcBef>
              <a:buClr>
                <a:srgbClr val="93B6D2"/>
              </a:buClr>
              <a:buSzPct val="69230"/>
              <a:buFont typeface="Wingdings"/>
              <a:buChar char=""/>
              <a:tabLst>
                <a:tab pos="730250" algn="l"/>
              </a:tabLst>
            </a:pPr>
            <a:r>
              <a:rPr sz="2600" dirty="0">
                <a:solidFill>
                  <a:srgbClr val="B85B21"/>
                </a:solidFill>
                <a:latin typeface="华文新魏"/>
                <a:cs typeface="华文新魏"/>
              </a:rPr>
              <a:t>高、中、低</a:t>
            </a:r>
            <a:endParaRPr sz="2600">
              <a:latin typeface="华文新魏"/>
              <a:cs typeface="华文新魏"/>
            </a:endParaRPr>
          </a:p>
          <a:p>
            <a:pPr marL="729615" indent="-274955">
              <a:lnSpc>
                <a:spcPct val="100000"/>
              </a:lnSpc>
              <a:spcBef>
                <a:spcPts val="600"/>
              </a:spcBef>
              <a:buClr>
                <a:srgbClr val="93B6D2"/>
              </a:buClr>
              <a:buSzPct val="69230"/>
              <a:buFont typeface="Wingdings"/>
              <a:buChar char=""/>
              <a:tabLst>
                <a:tab pos="730250" algn="l"/>
              </a:tabLst>
            </a:pPr>
            <a:r>
              <a:rPr sz="2600" dirty="0">
                <a:solidFill>
                  <a:srgbClr val="B85B21"/>
                </a:solidFill>
                <a:latin typeface="华文新魏"/>
                <a:cs typeface="华文新魏"/>
              </a:rPr>
              <a:t>极高、高、中、低、极低</a:t>
            </a:r>
            <a:endParaRPr sz="2600">
              <a:latin typeface="华文新魏"/>
              <a:cs typeface="华文新魏"/>
            </a:endParaRPr>
          </a:p>
          <a:p>
            <a:pPr marL="729615" indent="-274955">
              <a:lnSpc>
                <a:spcPct val="100000"/>
              </a:lnSpc>
              <a:spcBef>
                <a:spcPts val="605"/>
              </a:spcBef>
              <a:buClr>
                <a:srgbClr val="93B6D2"/>
              </a:buClr>
              <a:buSzPct val="69230"/>
              <a:buFont typeface="Wingdings"/>
              <a:buChar char=""/>
              <a:tabLst>
                <a:tab pos="730250" algn="l"/>
              </a:tabLst>
            </a:pPr>
            <a:r>
              <a:rPr sz="2600" dirty="0">
                <a:solidFill>
                  <a:srgbClr val="B85B21"/>
                </a:solidFill>
                <a:latin typeface="华文新魏"/>
                <a:cs typeface="华文新魏"/>
              </a:rPr>
              <a:t>灾难，严重，轻微，可</a:t>
            </a:r>
            <a:r>
              <a:rPr sz="2600" spc="-15" dirty="0">
                <a:solidFill>
                  <a:srgbClr val="B85B21"/>
                </a:solidFill>
                <a:latin typeface="华文新魏"/>
                <a:cs typeface="华文新魏"/>
              </a:rPr>
              <a:t>忽</a:t>
            </a:r>
            <a:r>
              <a:rPr sz="2600" dirty="0">
                <a:solidFill>
                  <a:srgbClr val="B85B21"/>
                </a:solidFill>
                <a:latin typeface="华文新魏"/>
                <a:cs typeface="华文新魏"/>
              </a:rPr>
              <a:t>略</a:t>
            </a:r>
            <a:endParaRPr sz="2600">
              <a:latin typeface="华文新魏"/>
              <a:cs typeface="华文新魏"/>
            </a:endParaRPr>
          </a:p>
          <a:p>
            <a:pPr marL="729615" indent="-274955">
              <a:lnSpc>
                <a:spcPct val="100000"/>
              </a:lnSpc>
              <a:spcBef>
                <a:spcPts val="600"/>
              </a:spcBef>
              <a:buClr>
                <a:srgbClr val="93B6D2"/>
              </a:buClr>
              <a:buSzPct val="69230"/>
              <a:buFont typeface="Wingdings"/>
              <a:buChar char=""/>
              <a:tabLst>
                <a:tab pos="730250" algn="l"/>
              </a:tabLst>
            </a:pPr>
            <a:r>
              <a:rPr sz="2600" dirty="0">
                <a:solidFill>
                  <a:srgbClr val="B85B21"/>
                </a:solidFill>
                <a:latin typeface="华文新魏"/>
                <a:cs typeface="华文新魏"/>
              </a:rPr>
              <a:t>等等</a:t>
            </a:r>
            <a:endParaRPr sz="2600">
              <a:latin typeface="华文新魏"/>
              <a:cs typeface="华文新魏"/>
            </a:endParaRPr>
          </a:p>
        </p:txBody>
      </p:sp>
      <p:sp>
        <p:nvSpPr>
          <p:cNvPr id="7" name="object 6">
            <a:extLst>
              <a:ext uri="{FF2B5EF4-FFF2-40B4-BE49-F238E27FC236}">
                <a16:creationId xmlns:a16="http://schemas.microsoft.com/office/drawing/2014/main" id="{A121C12D-6A90-4021-A410-2328F93CCFA3}"/>
              </a:ext>
            </a:extLst>
          </p:cNvPr>
          <p:cNvSpPr txBox="1"/>
          <p:nvPr/>
        </p:nvSpPr>
        <p:spPr>
          <a:xfrm>
            <a:off x="3312104" y="2590609"/>
            <a:ext cx="2768600" cy="459100"/>
          </a:xfrm>
          <a:prstGeom prst="rect">
            <a:avLst/>
          </a:prstGeom>
        </p:spPr>
        <p:txBody>
          <a:bodyPr vert="horz" wrap="square" lIns="0" tIns="12700" rIns="0" bIns="0" rtlCol="0">
            <a:spAutoFit/>
          </a:bodyPr>
          <a:lstStyle/>
          <a:p>
            <a:pPr marL="12700">
              <a:spcBef>
                <a:spcPts val="105"/>
              </a:spcBef>
            </a:pPr>
            <a:r>
              <a:rPr sz="2900" u="heavy" dirty="0">
                <a:uFill>
                  <a:solidFill>
                    <a:srgbClr val="000000"/>
                  </a:solidFill>
                </a:uFill>
                <a:latin typeface="仿宋"/>
              </a:rPr>
              <a:t>风险影响度量</a:t>
            </a:r>
          </a:p>
        </p:txBody>
      </p:sp>
      <p:sp>
        <p:nvSpPr>
          <p:cNvPr id="10" name="右箭头 2">
            <a:extLst>
              <a:ext uri="{FF2B5EF4-FFF2-40B4-BE49-F238E27FC236}">
                <a16:creationId xmlns:a16="http://schemas.microsoft.com/office/drawing/2014/main" id="{0A4C8CC4-681B-4EB6-B3B9-DCC60D712257}"/>
              </a:ext>
            </a:extLst>
          </p:cNvPr>
          <p:cNvSpPr/>
          <p:nvPr/>
        </p:nvSpPr>
        <p:spPr>
          <a:xfrm>
            <a:off x="3347864" y="1641041"/>
            <a:ext cx="360040" cy="216024"/>
          </a:xfrm>
          <a:prstGeom prst="rightArrow">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89958802"/>
      </p:ext>
    </p:extLst>
  </p:cSld>
  <p:clrMapOvr>
    <a:masterClrMapping/>
  </p:clrMapOvr>
  <p:transition spd="slow">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12.3  </a:t>
            </a:r>
            <a:r>
              <a:rPr lang="zh-CN" altLang="en-US" dirty="0"/>
              <a:t>过程工具与技术：其他</a:t>
            </a:r>
          </a:p>
        </p:txBody>
      </p:sp>
      <p:sp>
        <p:nvSpPr>
          <p:cNvPr id="9" name="副标题 8"/>
          <p:cNvSpPr txBox="1">
            <a:spLocks/>
          </p:cNvSpPr>
          <p:nvPr/>
        </p:nvSpPr>
        <p:spPr>
          <a:xfrm>
            <a:off x="395536" y="85663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zh-CN" altLang="en-US" sz="2400" b="1" dirty="0">
                <a:solidFill>
                  <a:srgbClr val="C00000"/>
                </a:solidFill>
                <a:latin typeface="Times New Roman" panose="02020603050405020304" pitchFamily="18" charset="0"/>
                <a:cs typeface="Times New Roman" panose="02020603050405020304" pitchFamily="18" charset="0"/>
              </a:rPr>
              <a:t>一、风险概率和影响评估</a:t>
            </a:r>
            <a:endParaRPr lang="en-US" altLang="zh-CN" sz="2400" b="1" dirty="0">
              <a:solidFill>
                <a:srgbClr val="C00000"/>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zh-CN" altLang="en-US" sz="2400" b="1" dirty="0">
                <a:latin typeface="Times New Roman" panose="02020603050405020304" pitchFamily="18" charset="0"/>
                <a:cs typeface="Times New Roman" panose="02020603050405020304" pitchFamily="18" charset="0"/>
              </a:rPr>
              <a:t>（</a:t>
            </a:r>
            <a:r>
              <a:rPr lang="en-US" altLang="zh-CN" sz="2400" b="1" dirty="0">
                <a:latin typeface="Times New Roman" panose="02020603050405020304" pitchFamily="18" charset="0"/>
                <a:cs typeface="Times New Roman" panose="02020603050405020304" pitchFamily="18" charset="0"/>
              </a:rPr>
              <a:t>2</a:t>
            </a:r>
            <a:r>
              <a:rPr lang="zh-CN" altLang="en-US" sz="2400" b="1" dirty="0">
                <a:latin typeface="Times New Roman" panose="02020603050405020304" pitchFamily="18" charset="0"/>
                <a:cs typeface="Times New Roman" panose="02020603050405020304" pitchFamily="18" charset="0"/>
              </a:rPr>
              <a:t>）</a:t>
            </a:r>
            <a:r>
              <a:rPr lang="zh-CN" altLang="en-US" sz="2400" b="1" dirty="0">
                <a:solidFill>
                  <a:srgbClr val="0070C0"/>
                </a:solidFill>
                <a:latin typeface="Times New Roman" panose="02020603050405020304" pitchFamily="18" charset="0"/>
                <a:cs typeface="Times New Roman" panose="02020603050405020304" pitchFamily="18" charset="0"/>
              </a:rPr>
              <a:t>风险影响评估            </a:t>
            </a:r>
            <a:r>
              <a:rPr lang="zh-CN" altLang="en-US" sz="2400" b="1" dirty="0">
                <a:latin typeface="Times New Roman" panose="02020603050405020304" pitchFamily="18" charset="0"/>
                <a:cs typeface="Times New Roman" panose="02020603050405020304" pitchFamily="18" charset="0"/>
              </a:rPr>
              <a:t>调查风险对项目目标的潜在影响</a:t>
            </a:r>
            <a:endParaRPr lang="en-US" altLang="zh-CN" sz="24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8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800" b="1" dirty="0">
              <a:latin typeface="Times New Roman" panose="02020603050405020304" pitchFamily="18" charset="0"/>
              <a:cs typeface="Times New Roman" panose="02020603050405020304" pitchFamily="18" charset="0"/>
            </a:endParaRPr>
          </a:p>
        </p:txBody>
      </p:sp>
      <p:sp>
        <p:nvSpPr>
          <p:cNvPr id="5" name="右箭头 4"/>
          <p:cNvSpPr/>
          <p:nvPr/>
        </p:nvSpPr>
        <p:spPr>
          <a:xfrm>
            <a:off x="3312104" y="1626178"/>
            <a:ext cx="360040" cy="216024"/>
          </a:xfrm>
          <a:prstGeom prst="righ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object 5">
            <a:extLst>
              <a:ext uri="{FF2B5EF4-FFF2-40B4-BE49-F238E27FC236}">
                <a16:creationId xmlns:a16="http://schemas.microsoft.com/office/drawing/2014/main" id="{5904938D-2504-4956-8A6B-46E369DC97F3}"/>
              </a:ext>
            </a:extLst>
          </p:cNvPr>
          <p:cNvSpPr txBox="1"/>
          <p:nvPr/>
        </p:nvSpPr>
        <p:spPr>
          <a:xfrm>
            <a:off x="1619672" y="3322940"/>
            <a:ext cx="6120680" cy="1851789"/>
          </a:xfrm>
          <a:prstGeom prst="rect">
            <a:avLst/>
          </a:prstGeom>
          <a:ln w="28955">
            <a:solidFill>
              <a:srgbClr val="548AB8"/>
            </a:solidFill>
          </a:ln>
        </p:spPr>
        <p:txBody>
          <a:bodyPr vert="horz" wrap="square" lIns="0" tIns="20320" rIns="0" bIns="0" rtlCol="0">
            <a:spAutoFit/>
          </a:bodyPr>
          <a:lstStyle/>
          <a:p>
            <a:pPr marL="729615" indent="-274955">
              <a:lnSpc>
                <a:spcPct val="100000"/>
              </a:lnSpc>
              <a:spcBef>
                <a:spcPts val="160"/>
              </a:spcBef>
              <a:buClr>
                <a:srgbClr val="93B6D2"/>
              </a:buClr>
              <a:buSzPct val="69230"/>
              <a:buFont typeface="Wingdings"/>
              <a:buChar char=""/>
              <a:tabLst>
                <a:tab pos="730250" algn="l"/>
              </a:tabLst>
            </a:pPr>
            <a:r>
              <a:rPr sz="2600" dirty="0">
                <a:solidFill>
                  <a:srgbClr val="B85B21"/>
                </a:solidFill>
                <a:latin typeface="华文新魏"/>
                <a:cs typeface="华文新魏"/>
              </a:rPr>
              <a:t>高、中、低</a:t>
            </a:r>
            <a:endParaRPr sz="2600">
              <a:latin typeface="华文新魏"/>
              <a:cs typeface="华文新魏"/>
            </a:endParaRPr>
          </a:p>
          <a:p>
            <a:pPr marL="729615" indent="-274955">
              <a:lnSpc>
                <a:spcPct val="100000"/>
              </a:lnSpc>
              <a:spcBef>
                <a:spcPts val="600"/>
              </a:spcBef>
              <a:buClr>
                <a:srgbClr val="93B6D2"/>
              </a:buClr>
              <a:buSzPct val="69230"/>
              <a:buFont typeface="Wingdings"/>
              <a:buChar char=""/>
              <a:tabLst>
                <a:tab pos="730250" algn="l"/>
              </a:tabLst>
            </a:pPr>
            <a:r>
              <a:rPr sz="2600" dirty="0">
                <a:solidFill>
                  <a:srgbClr val="B85B21"/>
                </a:solidFill>
                <a:latin typeface="华文新魏"/>
                <a:cs typeface="华文新魏"/>
              </a:rPr>
              <a:t>极高、高、中、低、极低</a:t>
            </a:r>
            <a:endParaRPr sz="2600">
              <a:latin typeface="华文新魏"/>
              <a:cs typeface="华文新魏"/>
            </a:endParaRPr>
          </a:p>
          <a:p>
            <a:pPr marL="729615" indent="-274955">
              <a:lnSpc>
                <a:spcPct val="100000"/>
              </a:lnSpc>
              <a:spcBef>
                <a:spcPts val="605"/>
              </a:spcBef>
              <a:buClr>
                <a:srgbClr val="93B6D2"/>
              </a:buClr>
              <a:buSzPct val="69230"/>
              <a:buFont typeface="Wingdings"/>
              <a:buChar char=""/>
              <a:tabLst>
                <a:tab pos="730250" algn="l"/>
              </a:tabLst>
            </a:pPr>
            <a:r>
              <a:rPr sz="2600" dirty="0">
                <a:solidFill>
                  <a:srgbClr val="B85B21"/>
                </a:solidFill>
                <a:latin typeface="华文新魏"/>
                <a:cs typeface="华文新魏"/>
              </a:rPr>
              <a:t>灾难，严重，轻微，可</a:t>
            </a:r>
            <a:r>
              <a:rPr sz="2600" spc="-15" dirty="0">
                <a:solidFill>
                  <a:srgbClr val="B85B21"/>
                </a:solidFill>
                <a:latin typeface="华文新魏"/>
                <a:cs typeface="华文新魏"/>
              </a:rPr>
              <a:t>忽</a:t>
            </a:r>
            <a:r>
              <a:rPr sz="2600" dirty="0">
                <a:solidFill>
                  <a:srgbClr val="B85B21"/>
                </a:solidFill>
                <a:latin typeface="华文新魏"/>
                <a:cs typeface="华文新魏"/>
              </a:rPr>
              <a:t>略</a:t>
            </a:r>
            <a:endParaRPr sz="2600">
              <a:latin typeface="华文新魏"/>
              <a:cs typeface="华文新魏"/>
            </a:endParaRPr>
          </a:p>
          <a:p>
            <a:pPr marL="729615" indent="-274955">
              <a:lnSpc>
                <a:spcPct val="100000"/>
              </a:lnSpc>
              <a:spcBef>
                <a:spcPts val="600"/>
              </a:spcBef>
              <a:buClr>
                <a:srgbClr val="93B6D2"/>
              </a:buClr>
              <a:buSzPct val="69230"/>
              <a:buFont typeface="Wingdings"/>
              <a:buChar char=""/>
              <a:tabLst>
                <a:tab pos="730250" algn="l"/>
              </a:tabLst>
            </a:pPr>
            <a:r>
              <a:rPr sz="2600" dirty="0">
                <a:solidFill>
                  <a:srgbClr val="B85B21"/>
                </a:solidFill>
                <a:latin typeface="华文新魏"/>
                <a:cs typeface="华文新魏"/>
              </a:rPr>
              <a:t>等等</a:t>
            </a:r>
            <a:endParaRPr sz="2600">
              <a:latin typeface="华文新魏"/>
              <a:cs typeface="华文新魏"/>
            </a:endParaRPr>
          </a:p>
        </p:txBody>
      </p:sp>
      <p:sp>
        <p:nvSpPr>
          <p:cNvPr id="7" name="object 6">
            <a:extLst>
              <a:ext uri="{FF2B5EF4-FFF2-40B4-BE49-F238E27FC236}">
                <a16:creationId xmlns:a16="http://schemas.microsoft.com/office/drawing/2014/main" id="{A121C12D-6A90-4021-A410-2328F93CCFA3}"/>
              </a:ext>
            </a:extLst>
          </p:cNvPr>
          <p:cNvSpPr txBox="1"/>
          <p:nvPr/>
        </p:nvSpPr>
        <p:spPr>
          <a:xfrm>
            <a:off x="3312104" y="2590609"/>
            <a:ext cx="2768600" cy="459100"/>
          </a:xfrm>
          <a:prstGeom prst="rect">
            <a:avLst/>
          </a:prstGeom>
        </p:spPr>
        <p:txBody>
          <a:bodyPr vert="horz" wrap="square" lIns="0" tIns="12700" rIns="0" bIns="0" rtlCol="0">
            <a:spAutoFit/>
          </a:bodyPr>
          <a:lstStyle/>
          <a:p>
            <a:pPr marL="12700">
              <a:spcBef>
                <a:spcPts val="105"/>
              </a:spcBef>
            </a:pPr>
            <a:r>
              <a:rPr sz="2900" u="heavy" dirty="0">
                <a:uFill>
                  <a:solidFill>
                    <a:srgbClr val="000000"/>
                  </a:solidFill>
                </a:uFill>
                <a:latin typeface="仿宋"/>
              </a:rPr>
              <a:t>风险影响度量</a:t>
            </a:r>
          </a:p>
        </p:txBody>
      </p:sp>
    </p:spTree>
    <p:extLst>
      <p:ext uri="{BB962C8B-B14F-4D97-AF65-F5344CB8AC3E}">
        <p14:creationId xmlns:p14="http://schemas.microsoft.com/office/powerpoint/2010/main" val="1353843018"/>
      </p:ext>
    </p:extLst>
  </p:cSld>
  <p:clrMapOvr>
    <a:masterClrMapping/>
  </p:clrMapOvr>
  <p:transition spd="slow">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12.3  </a:t>
            </a:r>
            <a:r>
              <a:rPr lang="zh-CN" altLang="en-US" dirty="0"/>
              <a:t>过程工具与技术：其他</a:t>
            </a:r>
          </a:p>
        </p:txBody>
      </p:sp>
      <p:sp>
        <p:nvSpPr>
          <p:cNvPr id="9" name="副标题 8"/>
          <p:cNvSpPr txBox="1">
            <a:spLocks/>
          </p:cNvSpPr>
          <p:nvPr/>
        </p:nvSpPr>
        <p:spPr>
          <a:xfrm>
            <a:off x="395536" y="85663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zh-CN" altLang="en-US" sz="2400" b="1" dirty="0">
                <a:solidFill>
                  <a:srgbClr val="C00000"/>
                </a:solidFill>
                <a:latin typeface="Times New Roman" panose="02020603050405020304" pitchFamily="18" charset="0"/>
                <a:cs typeface="Times New Roman" panose="02020603050405020304" pitchFamily="18" charset="0"/>
              </a:rPr>
              <a:t>一、风险概率和影响评估</a:t>
            </a:r>
            <a:endParaRPr lang="en-US" altLang="zh-CN" sz="2400" b="1" dirty="0">
              <a:solidFill>
                <a:srgbClr val="C00000"/>
              </a:solidFill>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8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800" b="1" dirty="0">
              <a:latin typeface="Times New Roman" panose="02020603050405020304" pitchFamily="18" charset="0"/>
              <a:cs typeface="Times New Roman" panose="02020603050405020304" pitchFamily="18" charset="0"/>
            </a:endParaRPr>
          </a:p>
        </p:txBody>
      </p:sp>
      <p:pic>
        <p:nvPicPr>
          <p:cNvPr id="3" name="图片 2">
            <a:extLst>
              <a:ext uri="{FF2B5EF4-FFF2-40B4-BE49-F238E27FC236}">
                <a16:creationId xmlns:a16="http://schemas.microsoft.com/office/drawing/2014/main" id="{68E689AD-2DAE-4B3E-818F-D2DD4D4255DF}"/>
              </a:ext>
            </a:extLst>
          </p:cNvPr>
          <p:cNvPicPr>
            <a:picLocks noChangeAspect="1"/>
          </p:cNvPicPr>
          <p:nvPr/>
        </p:nvPicPr>
        <p:blipFill>
          <a:blip r:embed="rId3"/>
          <a:stretch>
            <a:fillRect/>
          </a:stretch>
        </p:blipFill>
        <p:spPr>
          <a:xfrm>
            <a:off x="161764" y="1704738"/>
            <a:ext cx="8820472" cy="3888694"/>
          </a:xfrm>
          <a:prstGeom prst="rect">
            <a:avLst/>
          </a:prstGeom>
        </p:spPr>
      </p:pic>
      <p:sp>
        <p:nvSpPr>
          <p:cNvPr id="11" name="文本框 10">
            <a:extLst>
              <a:ext uri="{FF2B5EF4-FFF2-40B4-BE49-F238E27FC236}">
                <a16:creationId xmlns:a16="http://schemas.microsoft.com/office/drawing/2014/main" id="{991A9E50-2BE1-4407-ABE1-F5979D9186BA}"/>
              </a:ext>
            </a:extLst>
          </p:cNvPr>
          <p:cNvSpPr txBox="1"/>
          <p:nvPr/>
        </p:nvSpPr>
        <p:spPr>
          <a:xfrm>
            <a:off x="5535234" y="1288678"/>
            <a:ext cx="3258108" cy="461665"/>
          </a:xfrm>
          <a:prstGeom prst="rect">
            <a:avLst/>
          </a:prstGeom>
          <a:noFill/>
        </p:spPr>
        <p:txBody>
          <a:bodyPr wrap="square">
            <a:spAutoFit/>
          </a:bodyPr>
          <a:lstStyle/>
          <a:p>
            <a:r>
              <a:rPr lang="zh-CN" altLang="en-US" sz="2400" b="1" i="0" dirty="0">
                <a:solidFill>
                  <a:srgbClr val="7030A0"/>
                </a:solidFill>
                <a:effectLst/>
                <a:latin typeface="SourceHanSansSC-Bold-Identity-H"/>
              </a:rPr>
              <a:t>概率和影响定义示例</a:t>
            </a:r>
            <a:endParaRPr lang="zh-CN" altLang="en-US" sz="2400" dirty="0">
              <a:solidFill>
                <a:srgbClr val="7030A0"/>
              </a:solidFill>
            </a:endParaRPr>
          </a:p>
        </p:txBody>
      </p:sp>
      <p:sp>
        <p:nvSpPr>
          <p:cNvPr id="4" name="文本框 3">
            <a:extLst>
              <a:ext uri="{FF2B5EF4-FFF2-40B4-BE49-F238E27FC236}">
                <a16:creationId xmlns:a16="http://schemas.microsoft.com/office/drawing/2014/main" id="{36C8F29C-0FE0-430B-ADFE-707DF1BBE8FB}"/>
              </a:ext>
            </a:extLst>
          </p:cNvPr>
          <p:cNvSpPr txBox="1"/>
          <p:nvPr/>
        </p:nvSpPr>
        <p:spPr>
          <a:xfrm>
            <a:off x="539552" y="1777380"/>
            <a:ext cx="646331" cy="369332"/>
          </a:xfrm>
          <a:prstGeom prst="rect">
            <a:avLst/>
          </a:prstGeom>
          <a:noFill/>
        </p:spPr>
        <p:txBody>
          <a:bodyPr wrap="none" rtlCol="0">
            <a:spAutoFit/>
          </a:bodyPr>
          <a:lstStyle/>
          <a:p>
            <a:r>
              <a:rPr lang="zh-CN" altLang="en-US" dirty="0"/>
              <a:t>风险</a:t>
            </a:r>
          </a:p>
        </p:txBody>
      </p:sp>
    </p:spTree>
    <p:extLst>
      <p:ext uri="{BB962C8B-B14F-4D97-AF65-F5344CB8AC3E}">
        <p14:creationId xmlns:p14="http://schemas.microsoft.com/office/powerpoint/2010/main" val="2921820470"/>
      </p:ext>
    </p:extLst>
  </p:cSld>
  <p:clrMapOvr>
    <a:masterClrMapping/>
  </p:clrMapOvr>
  <p:transition spd="slow">
    <p:wipe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12.3  </a:t>
            </a:r>
            <a:r>
              <a:rPr lang="zh-CN" altLang="en-US" dirty="0"/>
              <a:t>过程工具与技术：其他</a:t>
            </a:r>
          </a:p>
        </p:txBody>
      </p:sp>
      <p:sp>
        <p:nvSpPr>
          <p:cNvPr id="9" name="副标题 8"/>
          <p:cNvSpPr txBox="1">
            <a:spLocks/>
          </p:cNvSpPr>
          <p:nvPr/>
        </p:nvSpPr>
        <p:spPr>
          <a:xfrm>
            <a:off x="467544" y="819051"/>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zh-CN" altLang="en-US" sz="2400" b="1" dirty="0">
                <a:solidFill>
                  <a:srgbClr val="C00000"/>
                </a:solidFill>
                <a:latin typeface="Times New Roman" panose="02020603050405020304" pitchFamily="18" charset="0"/>
                <a:cs typeface="Times New Roman" panose="02020603050405020304" pitchFamily="18" charset="0"/>
              </a:rPr>
              <a:t>二、定性风险敞口矩阵</a:t>
            </a:r>
            <a:r>
              <a:rPr lang="zh-CN" altLang="en-US" sz="2000" b="1" dirty="0">
                <a:latin typeface="Times New Roman" panose="02020603050405020304" pitchFamily="18" charset="0"/>
                <a:cs typeface="Times New Roman" panose="02020603050405020304" pitchFamily="18" charset="0"/>
              </a:rPr>
              <a:t>（基于</a:t>
            </a:r>
            <a:r>
              <a:rPr lang="zh-CN" altLang="en-US" sz="2000" b="1" dirty="0">
                <a:solidFill>
                  <a:srgbClr val="7030A0"/>
                </a:solidFill>
                <a:latin typeface="Times New Roman" panose="02020603050405020304" pitchFamily="18" charset="0"/>
                <a:cs typeface="Times New Roman" panose="02020603050405020304" pitchFamily="18" charset="0"/>
              </a:rPr>
              <a:t>主观价值</a:t>
            </a:r>
            <a:r>
              <a:rPr lang="zh-CN" altLang="en-US" sz="2000" b="1" dirty="0">
                <a:latin typeface="Times New Roman" panose="02020603050405020304" pitchFamily="18" charset="0"/>
                <a:cs typeface="Times New Roman" panose="02020603050405020304" pitchFamily="18" charset="0"/>
              </a:rPr>
              <a:t>对概率或潜在影响做评级）</a:t>
            </a:r>
            <a:endParaRPr lang="zh-CN" altLang="en-US" sz="2400" b="1" dirty="0">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a16="http://schemas.microsoft.com/office/drawing/2014/main" id="{79033794-5A9E-430C-AD6D-265B6624137B}"/>
              </a:ext>
            </a:extLst>
          </p:cNvPr>
          <p:cNvPicPr>
            <a:picLocks noChangeAspect="1"/>
          </p:cNvPicPr>
          <p:nvPr/>
        </p:nvPicPr>
        <p:blipFill>
          <a:blip r:embed="rId3"/>
          <a:stretch>
            <a:fillRect/>
          </a:stretch>
        </p:blipFill>
        <p:spPr>
          <a:xfrm>
            <a:off x="899592" y="1777380"/>
            <a:ext cx="6732405" cy="2849612"/>
          </a:xfrm>
          <a:prstGeom prst="rect">
            <a:avLst/>
          </a:prstGeom>
        </p:spPr>
      </p:pic>
      <p:sp>
        <p:nvSpPr>
          <p:cNvPr id="3" name="矩形 2"/>
          <p:cNvSpPr/>
          <p:nvPr/>
        </p:nvSpPr>
        <p:spPr>
          <a:xfrm>
            <a:off x="4211960" y="3303830"/>
            <a:ext cx="4572000" cy="2169825"/>
          </a:xfrm>
          <a:prstGeom prst="rect">
            <a:avLst/>
          </a:prstGeom>
          <a:solidFill>
            <a:schemeClr val="accent2">
              <a:lumMod val="10000"/>
              <a:lumOff val="90000"/>
            </a:schemeClr>
          </a:solidFill>
        </p:spPr>
        <p:txBody>
          <a:bodyPr>
            <a:spAutoFit/>
          </a:bodyPr>
          <a:lstStyle/>
          <a:p>
            <a:pPr lvl="0">
              <a:lnSpc>
                <a:spcPct val="150000"/>
              </a:lnSpc>
              <a:defRPr/>
            </a:pPr>
            <a:r>
              <a:rPr lang="zh-CN" altLang="en-US" b="1" dirty="0">
                <a:latin typeface="Times New Roman" panose="02020603050405020304" pitchFamily="18" charset="0"/>
                <a:cs typeface="Times New Roman" panose="02020603050405020304" pitchFamily="18" charset="0"/>
              </a:rPr>
              <a:t>低风险敞口：</a:t>
            </a:r>
            <a:r>
              <a:rPr lang="zh-CN" altLang="en-US" dirty="0">
                <a:latin typeface="Times New Roman" panose="02020603050405020304" pitchFamily="18" charset="0"/>
                <a:cs typeface="Times New Roman" panose="02020603050405020304" pitchFamily="18" charset="0"/>
              </a:rPr>
              <a:t>小的进度延迟或成本超支</a:t>
            </a:r>
            <a:endParaRPr lang="en-US" altLang="zh-CN" dirty="0">
              <a:latin typeface="Times New Roman" panose="02020603050405020304" pitchFamily="18" charset="0"/>
              <a:cs typeface="Times New Roman" panose="02020603050405020304" pitchFamily="18" charset="0"/>
            </a:endParaRPr>
          </a:p>
          <a:p>
            <a:pPr>
              <a:lnSpc>
                <a:spcPct val="150000"/>
              </a:lnSpc>
              <a:defRPr/>
            </a:pPr>
            <a:r>
              <a:rPr lang="zh-CN" altLang="en-US" b="1" dirty="0">
                <a:latin typeface="Times New Roman" panose="02020603050405020304" pitchFamily="18" charset="0"/>
                <a:cs typeface="Times New Roman" panose="02020603050405020304" pitchFamily="18" charset="0"/>
              </a:rPr>
              <a:t>中风险敞口：</a:t>
            </a:r>
            <a:r>
              <a:rPr lang="zh-CN" altLang="en-US" dirty="0">
                <a:latin typeface="Times New Roman" panose="02020603050405020304" pitchFamily="18" charset="0"/>
                <a:cs typeface="Times New Roman" panose="02020603050405020304" pitchFamily="18" charset="0"/>
              </a:rPr>
              <a:t>对项目或产品参数的更大影响</a:t>
            </a:r>
            <a:endParaRPr lang="en-US" altLang="zh-CN" dirty="0">
              <a:latin typeface="Times New Roman" panose="02020603050405020304" pitchFamily="18" charset="0"/>
              <a:cs typeface="Times New Roman" panose="02020603050405020304" pitchFamily="18" charset="0"/>
            </a:endParaRPr>
          </a:p>
          <a:p>
            <a:pPr lvl="0">
              <a:lnSpc>
                <a:spcPct val="150000"/>
              </a:lnSpc>
              <a:defRPr/>
            </a:pPr>
            <a:r>
              <a:rPr lang="zh-CN" altLang="en-US" b="1" dirty="0">
                <a:latin typeface="Times New Roman" panose="02020603050405020304" pitchFamily="18" charset="0"/>
                <a:cs typeface="Times New Roman" panose="02020603050405020304" pitchFamily="18" charset="0"/>
              </a:rPr>
              <a:t>高风险敞口：</a:t>
            </a:r>
            <a:r>
              <a:rPr lang="zh-CN" altLang="en-US" dirty="0">
                <a:latin typeface="Times New Roman" panose="02020603050405020304" pitchFamily="18" charset="0"/>
                <a:cs typeface="Times New Roman" panose="02020603050405020304" pitchFamily="18" charset="0"/>
              </a:rPr>
              <a:t>一个主要问题</a:t>
            </a:r>
            <a:endParaRPr lang="en-US" altLang="zh-CN" dirty="0">
              <a:latin typeface="Times New Roman" panose="02020603050405020304" pitchFamily="18" charset="0"/>
              <a:cs typeface="Times New Roman" panose="02020603050405020304" pitchFamily="18" charset="0"/>
            </a:endParaRPr>
          </a:p>
          <a:p>
            <a:pPr>
              <a:lnSpc>
                <a:spcPct val="150000"/>
              </a:lnSpc>
              <a:defRPr/>
            </a:pPr>
            <a:r>
              <a:rPr lang="zh-CN" altLang="en-US" b="1" dirty="0">
                <a:latin typeface="Times New Roman" panose="02020603050405020304" pitchFamily="18" charset="0"/>
                <a:cs typeface="Times New Roman" panose="02020603050405020304" pitchFamily="18" charset="0"/>
              </a:rPr>
              <a:t>很高风险敞口：</a:t>
            </a:r>
            <a:r>
              <a:rPr lang="zh-CN" altLang="en-US" dirty="0">
                <a:latin typeface="Times New Roman" panose="02020603050405020304" pitchFamily="18" charset="0"/>
                <a:cs typeface="Times New Roman" panose="02020603050405020304" pitchFamily="18" charset="0"/>
              </a:rPr>
              <a:t>可能导致灾难性的情况</a:t>
            </a:r>
            <a:endParaRPr lang="en-US" altLang="zh-CN" dirty="0">
              <a:latin typeface="Times New Roman" panose="02020603050405020304" pitchFamily="18" charset="0"/>
              <a:cs typeface="Times New Roman" panose="02020603050405020304" pitchFamily="18" charset="0"/>
            </a:endParaRPr>
          </a:p>
          <a:p>
            <a:pPr>
              <a:lnSpc>
                <a:spcPct val="150000"/>
              </a:lnSpc>
              <a:defRPr/>
            </a:pPr>
            <a:r>
              <a:rPr lang="zh-CN" altLang="en-US" b="1" dirty="0">
                <a:latin typeface="Times New Roman" panose="02020603050405020304" pitchFamily="18" charset="0"/>
                <a:cs typeface="Times New Roman" panose="02020603050405020304" pitchFamily="18" charset="0"/>
              </a:rPr>
              <a:t>极高风险敞口：</a:t>
            </a:r>
            <a:r>
              <a:rPr lang="zh-CN" altLang="en-US" dirty="0">
                <a:latin typeface="Times New Roman" panose="02020603050405020304" pitchFamily="18" charset="0"/>
                <a:cs typeface="Times New Roman" panose="02020603050405020304" pitchFamily="18" charset="0"/>
              </a:rPr>
              <a:t>几乎必然导致灾难性的情况</a:t>
            </a:r>
          </a:p>
        </p:txBody>
      </p:sp>
    </p:spTree>
    <p:extLst>
      <p:ext uri="{BB962C8B-B14F-4D97-AF65-F5344CB8AC3E}">
        <p14:creationId xmlns:p14="http://schemas.microsoft.com/office/powerpoint/2010/main" val="1823994783"/>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12.3  </a:t>
            </a:r>
            <a:r>
              <a:rPr lang="zh-CN" altLang="en-US" dirty="0"/>
              <a:t>过程工具与技术：其他</a:t>
            </a:r>
          </a:p>
        </p:txBody>
      </p:sp>
      <p:sp>
        <p:nvSpPr>
          <p:cNvPr id="9" name="副标题 8"/>
          <p:cNvSpPr txBox="1">
            <a:spLocks/>
          </p:cNvSpPr>
          <p:nvPr/>
        </p:nvSpPr>
        <p:spPr>
          <a:xfrm>
            <a:off x="398577" y="763994"/>
            <a:ext cx="8745421"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zh-CN" altLang="en-US" sz="2400" b="1" dirty="0">
                <a:solidFill>
                  <a:srgbClr val="C00000"/>
                </a:solidFill>
                <a:latin typeface="Times New Roman" panose="02020603050405020304" pitchFamily="18" charset="0"/>
                <a:cs typeface="Times New Roman" panose="02020603050405020304" pitchFamily="18" charset="0"/>
              </a:rPr>
              <a:t>三、概率和影响矩阵</a:t>
            </a:r>
            <a:r>
              <a:rPr lang="zh-CN" altLang="en-US" sz="2000" b="1" dirty="0">
                <a:latin typeface="Times New Roman" panose="02020603050405020304" pitchFamily="18" charset="0"/>
                <a:cs typeface="Times New Roman" panose="02020603050405020304" pitchFamily="18" charset="0"/>
              </a:rPr>
              <a:t>（风险划分为</a:t>
            </a:r>
            <a:r>
              <a:rPr lang="zh-CN" altLang="en-US" sz="2000" b="1" dirty="0">
                <a:solidFill>
                  <a:srgbClr val="FF0000"/>
                </a:solidFill>
                <a:latin typeface="Times New Roman" panose="02020603050405020304" pitchFamily="18" charset="0"/>
                <a:cs typeface="Times New Roman" panose="02020603050405020304" pitchFamily="18" charset="0"/>
              </a:rPr>
              <a:t>低、中、高</a:t>
            </a:r>
            <a:r>
              <a:rPr lang="zh-CN" altLang="en-US" sz="2000" b="1" dirty="0">
                <a:latin typeface="Times New Roman" panose="02020603050405020304" pitchFamily="18" charset="0"/>
                <a:cs typeface="Times New Roman" panose="02020603050405020304" pitchFamily="18" charset="0"/>
              </a:rPr>
              <a:t>风险，用颜色深浅表示）</a:t>
            </a:r>
            <a:endParaRPr lang="en-US" altLang="zh-CN" sz="2000" b="1" dirty="0">
              <a:solidFill>
                <a:srgbClr val="FF0000"/>
              </a:solidFill>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800" b="1" dirty="0">
              <a:latin typeface="Times New Roman" panose="02020603050405020304" pitchFamily="18" charset="0"/>
              <a:cs typeface="Times New Roman" panose="02020603050405020304" pitchFamily="18" charset="0"/>
            </a:endParaRPr>
          </a:p>
        </p:txBody>
      </p:sp>
      <p:sp>
        <p:nvSpPr>
          <p:cNvPr id="4" name="副标题 8"/>
          <p:cNvSpPr txBox="1">
            <a:spLocks/>
          </p:cNvSpPr>
          <p:nvPr/>
        </p:nvSpPr>
        <p:spPr>
          <a:xfrm>
            <a:off x="527367" y="1851729"/>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p:txBody>
      </p:sp>
      <p:cxnSp>
        <p:nvCxnSpPr>
          <p:cNvPr id="6" name="直接箭头连接符 5"/>
          <p:cNvCxnSpPr/>
          <p:nvPr/>
        </p:nvCxnSpPr>
        <p:spPr>
          <a:xfrm flipV="1">
            <a:off x="815399" y="1574143"/>
            <a:ext cx="0" cy="3517946"/>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a:off x="815399" y="5092089"/>
            <a:ext cx="7920880" cy="0"/>
          </a:xfrm>
          <a:prstGeom prst="straightConnector1">
            <a:avLst/>
          </a:prstGeom>
          <a:ln w="38100">
            <a:solidFill>
              <a:srgbClr val="7030A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288421" y="2355785"/>
            <a:ext cx="461450" cy="1754326"/>
          </a:xfrm>
          <a:prstGeom prst="rect">
            <a:avLst/>
          </a:prstGeom>
          <a:noFill/>
          <a:ln>
            <a:solidFill>
              <a:schemeClr val="bg1"/>
            </a:solidFill>
          </a:ln>
        </p:spPr>
        <p:txBody>
          <a:bodyPr wrap="square" rtlCol="0">
            <a:spAutoFit/>
          </a:bodyPr>
          <a:lstStyle/>
          <a:p>
            <a:r>
              <a:rPr lang="zh-CN" altLang="en-US" dirty="0">
                <a:solidFill>
                  <a:srgbClr val="0070C0"/>
                </a:solidFill>
              </a:rPr>
              <a:t>风险发生概率</a:t>
            </a:r>
          </a:p>
        </p:txBody>
      </p:sp>
      <p:sp>
        <p:nvSpPr>
          <p:cNvPr id="10" name="文本框 9"/>
          <p:cNvSpPr txBox="1"/>
          <p:nvPr/>
        </p:nvSpPr>
        <p:spPr>
          <a:xfrm>
            <a:off x="3991009" y="5153652"/>
            <a:ext cx="1569660" cy="369332"/>
          </a:xfrm>
          <a:prstGeom prst="rect">
            <a:avLst/>
          </a:prstGeom>
          <a:noFill/>
        </p:spPr>
        <p:txBody>
          <a:bodyPr wrap="none" rtlCol="0">
            <a:spAutoFit/>
          </a:bodyPr>
          <a:lstStyle/>
          <a:p>
            <a:r>
              <a:rPr lang="zh-CN" altLang="en-US" dirty="0">
                <a:solidFill>
                  <a:srgbClr val="7030A0"/>
                </a:solidFill>
              </a:rPr>
              <a:t>风险影响大小</a:t>
            </a:r>
          </a:p>
        </p:txBody>
      </p:sp>
      <p:pic>
        <p:nvPicPr>
          <p:cNvPr id="3" name="图片 2"/>
          <p:cNvPicPr>
            <a:picLocks noChangeAspect="1"/>
          </p:cNvPicPr>
          <p:nvPr/>
        </p:nvPicPr>
        <p:blipFill>
          <a:blip r:embed="rId3"/>
          <a:stretch>
            <a:fillRect/>
          </a:stretch>
        </p:blipFill>
        <p:spPr>
          <a:xfrm>
            <a:off x="870669" y="1469033"/>
            <a:ext cx="7843357" cy="3562524"/>
          </a:xfrm>
          <a:prstGeom prst="rect">
            <a:avLst/>
          </a:prstGeom>
        </p:spPr>
      </p:pic>
      <p:cxnSp>
        <p:nvCxnSpPr>
          <p:cNvPr id="11" name="直接连接符 10"/>
          <p:cNvCxnSpPr>
            <a:cxnSpLocks/>
            <a:endCxn id="3" idx="2"/>
          </p:cNvCxnSpPr>
          <p:nvPr/>
        </p:nvCxnSpPr>
        <p:spPr>
          <a:xfrm>
            <a:off x="4775840" y="1381314"/>
            <a:ext cx="16508" cy="3650243"/>
          </a:xfrm>
          <a:prstGeom prst="line">
            <a:avLst/>
          </a:prstGeom>
          <a:ln w="28575">
            <a:solidFill>
              <a:srgbClr val="FFC000"/>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7792315"/>
      </p:ext>
    </p:extLst>
  </p:cSld>
  <p:clrMapOvr>
    <a:masterClrMapping/>
  </p:clrMapOvr>
  <p:transition spd="slow">
    <p:wipe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12.3  </a:t>
            </a:r>
            <a:r>
              <a:rPr lang="zh-CN" altLang="en-US" dirty="0"/>
              <a:t>过程工具与技术：其他</a:t>
            </a:r>
          </a:p>
        </p:txBody>
      </p:sp>
      <p:sp>
        <p:nvSpPr>
          <p:cNvPr id="9" name="副标题 8"/>
          <p:cNvSpPr txBox="1">
            <a:spLocks/>
          </p:cNvSpPr>
          <p:nvPr/>
        </p:nvSpPr>
        <p:spPr>
          <a:xfrm>
            <a:off x="294126" y="892761"/>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zh-CN" altLang="en-US" sz="2400" b="1" dirty="0">
                <a:solidFill>
                  <a:srgbClr val="C00000"/>
                </a:solidFill>
                <a:latin typeface="Times New Roman" panose="02020603050405020304" pitchFamily="18" charset="0"/>
                <a:cs typeface="Times New Roman" panose="02020603050405020304" pitchFamily="18" charset="0"/>
              </a:rPr>
              <a:t>四、层级图（气泡图）</a:t>
            </a:r>
            <a:endParaRPr lang="en-US" altLang="zh-CN" sz="2400" b="1" dirty="0">
              <a:solidFill>
                <a:srgbClr val="C00000"/>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zh-CN" altLang="en-US" sz="2000" b="1" dirty="0">
                <a:solidFill>
                  <a:srgbClr val="0070C0"/>
                </a:solidFill>
                <a:latin typeface="Times New Roman" panose="02020603050405020304" pitchFamily="18" charset="0"/>
                <a:cs typeface="Times New Roman" panose="02020603050405020304" pitchFamily="18" charset="0"/>
              </a:rPr>
              <a:t>  一个气泡代表一个风险因素</a:t>
            </a:r>
          </a:p>
        </p:txBody>
      </p:sp>
      <p:sp>
        <p:nvSpPr>
          <p:cNvPr id="6" name="矩形 5"/>
          <p:cNvSpPr/>
          <p:nvPr/>
        </p:nvSpPr>
        <p:spPr>
          <a:xfrm>
            <a:off x="51215" y="3584377"/>
            <a:ext cx="3744416" cy="1754326"/>
          </a:xfrm>
          <a:prstGeom prst="rect">
            <a:avLst/>
          </a:prstGeom>
          <a:solidFill>
            <a:schemeClr val="accent4">
              <a:lumMod val="20000"/>
              <a:lumOff val="80000"/>
            </a:schemeClr>
          </a:solidFill>
        </p:spPr>
        <p:txBody>
          <a:bodyPr wrap="square">
            <a:spAutoFit/>
          </a:bodyPr>
          <a:lstStyle/>
          <a:p>
            <a:pPr>
              <a:lnSpc>
                <a:spcPct val="150000"/>
              </a:lnSpc>
            </a:pPr>
            <a:r>
              <a:rPr lang="zh-CN" altLang="en-US" b="1" dirty="0">
                <a:solidFill>
                  <a:srgbClr val="C00000"/>
                </a:solidFill>
              </a:rPr>
              <a:t>横轴</a:t>
            </a:r>
            <a:r>
              <a:rPr lang="zh-CN" altLang="en-US" b="1" dirty="0"/>
              <a:t>：可监测性</a:t>
            </a:r>
            <a:r>
              <a:rPr lang="en-US" altLang="zh-CN" b="1" dirty="0"/>
              <a:t>---</a:t>
            </a:r>
            <a:r>
              <a:rPr lang="zh-CN" altLang="en-US" b="1" dirty="0"/>
              <a:t>容易监测的程度</a:t>
            </a:r>
            <a:endParaRPr lang="en-US" altLang="zh-CN" b="1" dirty="0"/>
          </a:p>
          <a:p>
            <a:pPr>
              <a:lnSpc>
                <a:spcPct val="150000"/>
              </a:lnSpc>
            </a:pPr>
            <a:r>
              <a:rPr lang="zh-CN" altLang="en-US" b="1" dirty="0">
                <a:solidFill>
                  <a:srgbClr val="7030A0"/>
                </a:solidFill>
              </a:rPr>
              <a:t>纵轴</a:t>
            </a:r>
            <a:r>
              <a:rPr lang="zh-CN" altLang="en-US" b="1" dirty="0"/>
              <a:t>：邻近性</a:t>
            </a:r>
            <a:r>
              <a:rPr lang="en-US" altLang="zh-CN" b="1" dirty="0"/>
              <a:t>---</a:t>
            </a:r>
            <a:r>
              <a:rPr lang="zh-CN" altLang="en-US" b="1" dirty="0"/>
              <a:t>风险发生的紧迫性</a:t>
            </a:r>
            <a:endParaRPr lang="en-US" altLang="zh-CN" b="1" dirty="0"/>
          </a:p>
          <a:p>
            <a:pPr>
              <a:lnSpc>
                <a:spcPct val="150000"/>
              </a:lnSpc>
            </a:pPr>
            <a:r>
              <a:rPr lang="zh-CN" altLang="en-US" b="1" dirty="0">
                <a:solidFill>
                  <a:srgbClr val="00B050"/>
                </a:solidFill>
              </a:rPr>
              <a:t>气泡大小</a:t>
            </a:r>
            <a:r>
              <a:rPr lang="zh-CN" altLang="en-US" b="1" dirty="0"/>
              <a:t>：风险的影响值（通过概率影响定义及概率影响矩阵来计算）</a:t>
            </a:r>
          </a:p>
        </p:txBody>
      </p:sp>
      <p:grpSp>
        <p:nvGrpSpPr>
          <p:cNvPr id="8" name="组合 7">
            <a:extLst>
              <a:ext uri="{FF2B5EF4-FFF2-40B4-BE49-F238E27FC236}">
                <a16:creationId xmlns:a16="http://schemas.microsoft.com/office/drawing/2014/main" id="{8E29FF5F-E8FE-44A8-A827-6C43789D0CCD}"/>
              </a:ext>
            </a:extLst>
          </p:cNvPr>
          <p:cNvGrpSpPr/>
          <p:nvPr/>
        </p:nvGrpSpPr>
        <p:grpSpPr>
          <a:xfrm>
            <a:off x="3707904" y="756608"/>
            <a:ext cx="4922715" cy="4930056"/>
            <a:chOff x="3707904" y="756608"/>
            <a:chExt cx="4922715" cy="4930056"/>
          </a:xfrm>
        </p:grpSpPr>
        <p:pic>
          <p:nvPicPr>
            <p:cNvPr id="4" name="图片 3">
              <a:extLst>
                <a:ext uri="{FF2B5EF4-FFF2-40B4-BE49-F238E27FC236}">
                  <a16:creationId xmlns:a16="http://schemas.microsoft.com/office/drawing/2014/main" id="{B330C0BD-B76D-496C-8C0E-D34EB31B3DFE}"/>
                </a:ext>
              </a:extLst>
            </p:cNvPr>
            <p:cNvPicPr>
              <a:picLocks noChangeAspect="1"/>
            </p:cNvPicPr>
            <p:nvPr/>
          </p:nvPicPr>
          <p:blipFill>
            <a:blip r:embed="rId3"/>
            <a:stretch>
              <a:fillRect/>
            </a:stretch>
          </p:blipFill>
          <p:spPr>
            <a:xfrm>
              <a:off x="3813377" y="756608"/>
              <a:ext cx="4817242" cy="4836824"/>
            </a:xfrm>
            <a:prstGeom prst="rect">
              <a:avLst/>
            </a:prstGeom>
          </p:spPr>
        </p:pic>
        <p:sp>
          <p:nvSpPr>
            <p:cNvPr id="11" name="文本框 10">
              <a:extLst>
                <a:ext uri="{FF2B5EF4-FFF2-40B4-BE49-F238E27FC236}">
                  <a16:creationId xmlns:a16="http://schemas.microsoft.com/office/drawing/2014/main" id="{84914029-0069-41CF-88B8-F9D47F3D05D4}"/>
                </a:ext>
              </a:extLst>
            </p:cNvPr>
            <p:cNvSpPr txBox="1"/>
            <p:nvPr/>
          </p:nvSpPr>
          <p:spPr>
            <a:xfrm>
              <a:off x="6101945" y="5317332"/>
              <a:ext cx="1685759" cy="369332"/>
            </a:xfrm>
            <a:prstGeom prst="rect">
              <a:avLst/>
            </a:prstGeom>
            <a:solidFill>
              <a:schemeClr val="bg1"/>
            </a:solidFill>
          </p:spPr>
          <p:txBody>
            <a:bodyPr wrap="square">
              <a:spAutoFit/>
            </a:bodyPr>
            <a:lstStyle/>
            <a:p>
              <a:r>
                <a:rPr lang="zh-CN" altLang="en-US" b="1" dirty="0">
                  <a:solidFill>
                    <a:srgbClr val="C00000"/>
                  </a:solidFill>
                </a:rPr>
                <a:t>可监测性</a:t>
              </a:r>
              <a:endParaRPr lang="zh-CN" altLang="en-US" dirty="0">
                <a:solidFill>
                  <a:srgbClr val="C00000"/>
                </a:solidFill>
              </a:endParaRPr>
            </a:p>
          </p:txBody>
        </p:sp>
        <p:sp>
          <p:nvSpPr>
            <p:cNvPr id="12" name="文本框 11">
              <a:extLst>
                <a:ext uri="{FF2B5EF4-FFF2-40B4-BE49-F238E27FC236}">
                  <a16:creationId xmlns:a16="http://schemas.microsoft.com/office/drawing/2014/main" id="{D1FE111C-31A4-4BEE-A591-4236C9AA920B}"/>
                </a:ext>
              </a:extLst>
            </p:cNvPr>
            <p:cNvSpPr txBox="1"/>
            <p:nvPr/>
          </p:nvSpPr>
          <p:spPr>
            <a:xfrm>
              <a:off x="3707904" y="2523105"/>
              <a:ext cx="432048" cy="923330"/>
            </a:xfrm>
            <a:prstGeom prst="rect">
              <a:avLst/>
            </a:prstGeom>
            <a:solidFill>
              <a:schemeClr val="bg1"/>
            </a:solidFill>
          </p:spPr>
          <p:txBody>
            <a:bodyPr wrap="square">
              <a:spAutoFit/>
            </a:bodyPr>
            <a:lstStyle/>
            <a:p>
              <a:r>
                <a:rPr lang="zh-CN" altLang="en-US" b="1" dirty="0">
                  <a:solidFill>
                    <a:srgbClr val="7030A0"/>
                  </a:solidFill>
                </a:rPr>
                <a:t>邻近性</a:t>
              </a:r>
              <a:endParaRPr lang="zh-CN" altLang="en-US" dirty="0">
                <a:solidFill>
                  <a:srgbClr val="7030A0"/>
                </a:solidFill>
              </a:endParaRPr>
            </a:p>
          </p:txBody>
        </p:sp>
      </p:grpSp>
      <p:sp>
        <p:nvSpPr>
          <p:cNvPr id="10" name="文本框 9">
            <a:extLst>
              <a:ext uri="{FF2B5EF4-FFF2-40B4-BE49-F238E27FC236}">
                <a16:creationId xmlns:a16="http://schemas.microsoft.com/office/drawing/2014/main" id="{7F30CFE4-2626-4FBD-BACF-20E6EAE8024D}"/>
              </a:ext>
            </a:extLst>
          </p:cNvPr>
          <p:cNvSpPr txBox="1"/>
          <p:nvPr/>
        </p:nvSpPr>
        <p:spPr>
          <a:xfrm>
            <a:off x="4733793" y="5062060"/>
            <a:ext cx="1368152" cy="646331"/>
          </a:xfrm>
          <a:prstGeom prst="rect">
            <a:avLst/>
          </a:prstGeom>
          <a:solidFill>
            <a:schemeClr val="accent5">
              <a:lumMod val="20000"/>
              <a:lumOff val="80000"/>
            </a:schemeClr>
          </a:solidFill>
        </p:spPr>
        <p:txBody>
          <a:bodyPr wrap="square" rtlCol="0">
            <a:spAutoFit/>
          </a:bodyPr>
          <a:lstStyle/>
          <a:p>
            <a:r>
              <a:rPr lang="zh-CN" altLang="en-US" dirty="0">
                <a:solidFill>
                  <a:srgbClr val="FF0000"/>
                </a:solidFill>
              </a:rPr>
              <a:t>该区域小气泡可接受</a:t>
            </a:r>
          </a:p>
        </p:txBody>
      </p:sp>
      <p:sp>
        <p:nvSpPr>
          <p:cNvPr id="7" name="文本框 6">
            <a:extLst>
              <a:ext uri="{FF2B5EF4-FFF2-40B4-BE49-F238E27FC236}">
                <a16:creationId xmlns:a16="http://schemas.microsoft.com/office/drawing/2014/main" id="{F33A53E9-80B5-4C3E-8F5B-1C1C5B1C4FFD}"/>
              </a:ext>
            </a:extLst>
          </p:cNvPr>
          <p:cNvSpPr txBox="1"/>
          <p:nvPr/>
        </p:nvSpPr>
        <p:spPr>
          <a:xfrm>
            <a:off x="8500722" y="892761"/>
            <a:ext cx="643278" cy="1477328"/>
          </a:xfrm>
          <a:prstGeom prst="rect">
            <a:avLst/>
          </a:prstGeom>
          <a:solidFill>
            <a:schemeClr val="accent5">
              <a:lumMod val="20000"/>
              <a:lumOff val="80000"/>
            </a:schemeClr>
          </a:solidFill>
        </p:spPr>
        <p:txBody>
          <a:bodyPr wrap="square" rtlCol="0">
            <a:spAutoFit/>
          </a:bodyPr>
          <a:lstStyle/>
          <a:p>
            <a:r>
              <a:rPr lang="zh-CN" altLang="en-US" dirty="0">
                <a:solidFill>
                  <a:srgbClr val="FF0000"/>
                </a:solidFill>
              </a:rPr>
              <a:t>该区域大气泡不可接受</a:t>
            </a:r>
          </a:p>
        </p:txBody>
      </p:sp>
    </p:spTree>
    <p:extLst>
      <p:ext uri="{BB962C8B-B14F-4D97-AF65-F5344CB8AC3E}">
        <p14:creationId xmlns:p14="http://schemas.microsoft.com/office/powerpoint/2010/main" val="980351449"/>
      </p:ext>
    </p:extLst>
  </p:cSld>
  <p:clrMapOvr>
    <a:masterClrMapping/>
  </p:clrMapOvr>
  <p:transition spd="slow">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12.3  </a:t>
            </a:r>
            <a:r>
              <a:rPr lang="zh-CN" altLang="en-US" dirty="0"/>
              <a:t>实施定性风险分析</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p:txBody>
      </p:sp>
      <p:graphicFrame>
        <p:nvGraphicFramePr>
          <p:cNvPr id="10" name="图示 9"/>
          <p:cNvGraphicFramePr/>
          <p:nvPr>
            <p:extLst>
              <p:ext uri="{D42A27DB-BD31-4B8C-83A1-F6EECF244321}">
                <p14:modId xmlns:p14="http://schemas.microsoft.com/office/powerpoint/2010/main" val="1750597169"/>
              </p:ext>
            </p:extLst>
          </p:nvPr>
        </p:nvGraphicFramePr>
        <p:xfrm>
          <a:off x="75055" y="786570"/>
          <a:ext cx="8961441" cy="243097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1416067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4"/>
          <p:cNvSpPr/>
          <p:nvPr/>
        </p:nvSpPr>
        <p:spPr>
          <a:xfrm>
            <a:off x="-1" y="3239545"/>
            <a:ext cx="7380313" cy="1490163"/>
          </a:xfrm>
          <a:prstGeom prst="rect">
            <a:avLst/>
          </a:prstGeom>
          <a:solidFill>
            <a:srgbClr val="0072C6"/>
          </a:solidFill>
          <a:ln w="12700" cap="flat" cmpd="sng" algn="ctr">
            <a:noFill/>
            <a:prstDash val="solid"/>
            <a:miter lim="800000"/>
          </a:ln>
          <a:effectLst/>
        </p:spPr>
        <p:txBody>
          <a:bodyPr vert="horz" rtlCol="0" anchor="ctr" anchorCtr="1"/>
          <a:lstStyle/>
          <a:p>
            <a:pPr algn="ctr"/>
            <a:r>
              <a:rPr lang="zh-CN" altLang="en-US" sz="2800" b="1" dirty="0">
                <a:solidFill>
                  <a:schemeClr val="bg1"/>
                </a:solidFill>
                <a:latin typeface="方正粗宋简体"/>
                <a:ea typeface="方正粗宋简体"/>
              </a:rPr>
              <a:t>实施定量风险分析</a:t>
            </a:r>
          </a:p>
        </p:txBody>
      </p:sp>
      <p:sp>
        <p:nvSpPr>
          <p:cNvPr id="5" name="文本框 4"/>
          <p:cNvSpPr txBox="1"/>
          <p:nvPr/>
        </p:nvSpPr>
        <p:spPr>
          <a:xfrm>
            <a:off x="1259632" y="2281436"/>
            <a:ext cx="3096344" cy="707886"/>
          </a:xfrm>
          <a:prstGeom prst="rect">
            <a:avLst/>
          </a:prstGeom>
          <a:noFill/>
        </p:spPr>
        <p:txBody>
          <a:bodyPr wrap="square" rtlCol="0">
            <a:spAutoFit/>
          </a:bodyPr>
          <a:lstStyle/>
          <a:p>
            <a:r>
              <a:rPr lang="en-US" altLang="zh-CN" sz="4000" b="1" i="1" dirty="0">
                <a:solidFill>
                  <a:schemeClr val="accent1"/>
                </a:solidFill>
                <a:latin typeface="Adobe Gothic Std B" panose="020B0800000000000000" pitchFamily="34" charset="-128"/>
                <a:ea typeface="Adobe Gothic Std B" panose="020B0800000000000000" pitchFamily="34" charset="-128"/>
              </a:rPr>
              <a:t>12.4</a:t>
            </a:r>
            <a:endParaRPr lang="zh-CN" altLang="en-US" sz="4000" b="1" dirty="0">
              <a:solidFill>
                <a:schemeClr val="accent1"/>
              </a:solidFill>
              <a:latin typeface="Adobe Gothic Std B" panose="020B0800000000000000" pitchFamily="34" charset="-128"/>
            </a:endParaRPr>
          </a:p>
        </p:txBody>
      </p:sp>
      <p:pic>
        <p:nvPicPr>
          <p:cNvPr id="7" name="图片 6"/>
          <p:cNvPicPr>
            <a:picLocks noChangeAspect="1"/>
          </p:cNvPicPr>
          <p:nvPr/>
        </p:nvPicPr>
        <p:blipFill rotWithShape="1">
          <a:blip r:embed="rId2" cstate="print">
            <a:extLst>
              <a:ext uri="{28A0092B-C50C-407E-A947-70E740481C1C}">
                <a14:useLocalDpi xmlns:a14="http://schemas.microsoft.com/office/drawing/2010/main" val="0"/>
              </a:ext>
            </a:extLst>
          </a:blip>
          <a:srcRect b="3328"/>
          <a:stretch/>
        </p:blipFill>
        <p:spPr>
          <a:xfrm>
            <a:off x="7380312" y="913284"/>
            <a:ext cx="1763688" cy="2326261"/>
          </a:xfrm>
          <a:prstGeom prst="rect">
            <a:avLst/>
          </a:prstGeom>
        </p:spPr>
      </p:pic>
    </p:spTree>
    <p:extLst>
      <p:ext uri="{BB962C8B-B14F-4D97-AF65-F5344CB8AC3E}">
        <p14:creationId xmlns:p14="http://schemas.microsoft.com/office/powerpoint/2010/main" val="3074548561"/>
      </p:ext>
    </p:extLst>
  </p:cSld>
  <p:clrMapOvr>
    <a:masterClrMapping/>
  </p:clrMapOvr>
  <p:transition spd="slow">
    <p:wipe dir="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12.4  </a:t>
            </a:r>
            <a:r>
              <a:rPr lang="zh-CN" altLang="en-US" dirty="0"/>
              <a:t>实施定量风险分析</a:t>
            </a:r>
          </a:p>
        </p:txBody>
      </p:sp>
      <p:sp>
        <p:nvSpPr>
          <p:cNvPr id="9" name="副标题 8"/>
          <p:cNvSpPr txBox="1">
            <a:spLocks/>
          </p:cNvSpPr>
          <p:nvPr/>
        </p:nvSpPr>
        <p:spPr>
          <a:xfrm>
            <a:off x="395536" y="675739"/>
            <a:ext cx="8496944"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2400" b="1" dirty="0">
                <a:solidFill>
                  <a:srgbClr val="C00000"/>
                </a:solidFill>
                <a:latin typeface="Times New Roman" panose="02020603050405020304" pitchFamily="18" charset="0"/>
                <a:cs typeface="Times New Roman" panose="02020603050405020304" pitchFamily="18" charset="0"/>
              </a:rPr>
              <a:t>实施定量风险分析：</a:t>
            </a:r>
            <a:endParaRPr lang="en-US" altLang="zh-CN" sz="2400" b="1" dirty="0">
              <a:solidFill>
                <a:srgbClr val="C00000"/>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zh-CN" altLang="en-US" sz="2400" b="1" dirty="0">
                <a:solidFill>
                  <a:srgbClr val="0000CC"/>
                </a:solidFill>
                <a:latin typeface="Times New Roman" panose="02020603050405020304" pitchFamily="18" charset="0"/>
                <a:cs typeface="Times New Roman" panose="02020603050405020304" pitchFamily="18" charset="0"/>
              </a:rPr>
              <a:t>      </a:t>
            </a:r>
            <a:r>
              <a:rPr lang="zh-CN" altLang="en-US" sz="2400" b="1" dirty="0">
                <a:latin typeface="Times New Roman" panose="02020603050405020304" pitchFamily="18" charset="0"/>
                <a:cs typeface="Times New Roman" panose="02020603050405020304" pitchFamily="18" charset="0"/>
              </a:rPr>
              <a:t>对已识别风险对项目整体目标的影响进行定量分析</a:t>
            </a:r>
            <a:endParaRPr lang="en-US" altLang="zh-CN" sz="24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800" b="1" dirty="0">
              <a:latin typeface="Times New Roman" panose="02020603050405020304" pitchFamily="18" charset="0"/>
              <a:cs typeface="Times New Roman" panose="02020603050405020304" pitchFamily="18" charset="0"/>
            </a:endParaRPr>
          </a:p>
        </p:txBody>
      </p:sp>
      <p:graphicFrame>
        <p:nvGraphicFramePr>
          <p:cNvPr id="3" name="图示 2">
            <a:extLst>
              <a:ext uri="{FF2B5EF4-FFF2-40B4-BE49-F238E27FC236}">
                <a16:creationId xmlns:a16="http://schemas.microsoft.com/office/drawing/2014/main" id="{2403B9D6-D876-44C8-9D95-17DA7E758DE4}"/>
              </a:ext>
            </a:extLst>
          </p:cNvPr>
          <p:cNvGraphicFramePr/>
          <p:nvPr>
            <p:extLst>
              <p:ext uri="{D42A27DB-BD31-4B8C-83A1-F6EECF244321}">
                <p14:modId xmlns:p14="http://schemas.microsoft.com/office/powerpoint/2010/main" val="2409263532"/>
              </p:ext>
            </p:extLst>
          </p:nvPr>
        </p:nvGraphicFramePr>
        <p:xfrm>
          <a:off x="1727684" y="1896293"/>
          <a:ext cx="5688632" cy="37267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文本框 5">
            <a:extLst>
              <a:ext uri="{FF2B5EF4-FFF2-40B4-BE49-F238E27FC236}">
                <a16:creationId xmlns:a16="http://schemas.microsoft.com/office/drawing/2014/main" id="{FC2BF79C-75EF-4D50-984C-338ADAECB59E}"/>
              </a:ext>
            </a:extLst>
          </p:cNvPr>
          <p:cNvSpPr txBox="1"/>
          <p:nvPr/>
        </p:nvSpPr>
        <p:spPr>
          <a:xfrm>
            <a:off x="5101716" y="2137420"/>
            <a:ext cx="1414500" cy="646331"/>
          </a:xfrm>
          <a:prstGeom prst="rect">
            <a:avLst/>
          </a:prstGeom>
          <a:noFill/>
        </p:spPr>
        <p:txBody>
          <a:bodyPr wrap="square">
            <a:spAutoFit/>
          </a:bodyPr>
          <a:lstStyle/>
          <a:p>
            <a:r>
              <a:rPr lang="zh-CN" altLang="en-US" sz="1800" b="1" dirty="0">
                <a:latin typeface="Times New Roman" panose="02020603050405020304" pitchFamily="18" charset="0"/>
                <a:cs typeface="Times New Roman" panose="02020603050405020304" pitchFamily="18" charset="0"/>
              </a:rPr>
              <a:t>潜在重大影响的风险</a:t>
            </a:r>
            <a:endParaRPr lang="zh-CN" altLang="en-US" dirty="0"/>
          </a:p>
        </p:txBody>
      </p:sp>
      <p:sp>
        <p:nvSpPr>
          <p:cNvPr id="10" name="文本框 9">
            <a:extLst>
              <a:ext uri="{FF2B5EF4-FFF2-40B4-BE49-F238E27FC236}">
                <a16:creationId xmlns:a16="http://schemas.microsoft.com/office/drawing/2014/main" id="{8D196FFA-3EC0-4A2B-A19C-641C6ECF2787}"/>
              </a:ext>
            </a:extLst>
          </p:cNvPr>
          <p:cNvSpPr txBox="1"/>
          <p:nvPr/>
        </p:nvSpPr>
        <p:spPr>
          <a:xfrm>
            <a:off x="1187624" y="4716095"/>
            <a:ext cx="1476028" cy="646331"/>
          </a:xfrm>
          <a:prstGeom prst="rect">
            <a:avLst/>
          </a:prstGeom>
          <a:noFill/>
        </p:spPr>
        <p:txBody>
          <a:bodyPr wrap="square">
            <a:spAutoFit/>
          </a:bodyPr>
          <a:lstStyle/>
          <a:p>
            <a:r>
              <a:rPr lang="zh-CN" altLang="en-US" sz="1800" b="1" dirty="0">
                <a:latin typeface="Times New Roman" panose="02020603050405020304" pitchFamily="18" charset="0"/>
                <a:cs typeface="Times New Roman" panose="02020603050405020304" pitchFamily="18" charset="0"/>
              </a:rPr>
              <a:t>可用货币单位来估算</a:t>
            </a:r>
            <a:endParaRPr lang="zh-CN" altLang="en-US" dirty="0"/>
          </a:p>
        </p:txBody>
      </p:sp>
      <p:sp>
        <p:nvSpPr>
          <p:cNvPr id="12" name="文本框 11">
            <a:extLst>
              <a:ext uri="{FF2B5EF4-FFF2-40B4-BE49-F238E27FC236}">
                <a16:creationId xmlns:a16="http://schemas.microsoft.com/office/drawing/2014/main" id="{51947140-6FDA-4069-8225-DA94C4C0E414}"/>
              </a:ext>
            </a:extLst>
          </p:cNvPr>
          <p:cNvSpPr txBox="1"/>
          <p:nvPr/>
        </p:nvSpPr>
        <p:spPr>
          <a:xfrm>
            <a:off x="6678302" y="4685281"/>
            <a:ext cx="1476028" cy="646331"/>
          </a:xfrm>
          <a:prstGeom prst="rect">
            <a:avLst/>
          </a:prstGeom>
          <a:noFill/>
        </p:spPr>
        <p:txBody>
          <a:bodyPr wrap="square">
            <a:spAutoFit/>
          </a:bodyPr>
          <a:lstStyle/>
          <a:p>
            <a:r>
              <a:rPr lang="zh-CN" altLang="en-US" sz="1800" b="1" dirty="0">
                <a:latin typeface="Times New Roman" panose="02020603050405020304" pitchFamily="18" charset="0"/>
                <a:cs typeface="Times New Roman" panose="02020603050405020304" pitchFamily="18" charset="0"/>
              </a:rPr>
              <a:t>可能不适合简单项目</a:t>
            </a:r>
            <a:endParaRPr lang="zh-CN" altLang="en-US" dirty="0"/>
          </a:p>
        </p:txBody>
      </p:sp>
    </p:spTree>
    <p:extLst>
      <p:ext uri="{BB962C8B-B14F-4D97-AF65-F5344CB8AC3E}">
        <p14:creationId xmlns:p14="http://schemas.microsoft.com/office/powerpoint/2010/main" val="1211797357"/>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randombar(horizontal)">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randombar(horizontal)">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P spid="6" grpId="0"/>
      <p:bldP spid="10" grpId="0"/>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a:t>
            </a:r>
            <a:r>
              <a:rPr lang="zh-CN" altLang="en-US" dirty="0"/>
              <a:t>  项目风险管理</a:t>
            </a:r>
          </a:p>
        </p:txBody>
      </p:sp>
      <p:sp>
        <p:nvSpPr>
          <p:cNvPr id="9" name="副标题 8"/>
          <p:cNvSpPr txBox="1">
            <a:spLocks/>
          </p:cNvSpPr>
          <p:nvPr/>
        </p:nvSpPr>
        <p:spPr>
          <a:xfrm>
            <a:off x="190809" y="607204"/>
            <a:ext cx="8784976"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zh-CN" altLang="en-US" sz="2400" b="1" dirty="0">
                <a:solidFill>
                  <a:srgbClr val="C00000"/>
                </a:solidFill>
                <a:latin typeface="Times New Roman" panose="02020603050405020304" pitchFamily="18" charset="0"/>
                <a:cs typeface="Times New Roman" panose="02020603050405020304" pitchFamily="18" charset="0"/>
              </a:rPr>
              <a:t>风险的分类方式</a:t>
            </a:r>
          </a:p>
        </p:txBody>
      </p:sp>
      <p:graphicFrame>
        <p:nvGraphicFramePr>
          <p:cNvPr id="3" name="图示 2">
            <a:extLst>
              <a:ext uri="{FF2B5EF4-FFF2-40B4-BE49-F238E27FC236}">
                <a16:creationId xmlns:a16="http://schemas.microsoft.com/office/drawing/2014/main" id="{AE42FF65-785C-4C11-BC90-DD0C1F39870A}"/>
              </a:ext>
            </a:extLst>
          </p:cNvPr>
          <p:cNvGraphicFramePr/>
          <p:nvPr>
            <p:extLst>
              <p:ext uri="{D42A27DB-BD31-4B8C-83A1-F6EECF244321}">
                <p14:modId xmlns:p14="http://schemas.microsoft.com/office/powerpoint/2010/main" val="4032808477"/>
              </p:ext>
            </p:extLst>
          </p:nvPr>
        </p:nvGraphicFramePr>
        <p:xfrm>
          <a:off x="305423" y="901434"/>
          <a:ext cx="8670362" cy="45881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矩形: 圆角 5">
            <a:extLst>
              <a:ext uri="{FF2B5EF4-FFF2-40B4-BE49-F238E27FC236}">
                <a16:creationId xmlns:a16="http://schemas.microsoft.com/office/drawing/2014/main" id="{05B9DE16-2237-4B4F-8975-AA9C8CFE5C1E}"/>
              </a:ext>
            </a:extLst>
          </p:cNvPr>
          <p:cNvSpPr/>
          <p:nvPr/>
        </p:nvSpPr>
        <p:spPr>
          <a:xfrm>
            <a:off x="1996979" y="1201316"/>
            <a:ext cx="2248017" cy="2808684"/>
          </a:xfrm>
          <a:prstGeom prst="roundRect">
            <a:avLst/>
          </a:prstGeom>
          <a:noFill/>
          <a:ln>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zh-CN" altLang="en-US" b="1" dirty="0">
                <a:solidFill>
                  <a:srgbClr val="FFC000"/>
                </a:solidFill>
                <a:latin typeface="Times New Roman" panose="02020603050405020304" pitchFamily="18" charset="0"/>
                <a:cs typeface="Times New Roman" panose="02020603050405020304" pitchFamily="18" charset="0"/>
              </a:rPr>
              <a:t>可预期，积极应对</a:t>
            </a:r>
            <a:endParaRPr lang="zh-CN" altLang="en-US" dirty="0">
              <a:solidFill>
                <a:srgbClr val="FFC000"/>
              </a:solidFill>
            </a:endParaRPr>
          </a:p>
        </p:txBody>
      </p:sp>
      <p:sp>
        <p:nvSpPr>
          <p:cNvPr id="11" name="文本框 10">
            <a:extLst>
              <a:ext uri="{FF2B5EF4-FFF2-40B4-BE49-F238E27FC236}">
                <a16:creationId xmlns:a16="http://schemas.microsoft.com/office/drawing/2014/main" id="{507DA162-3A3C-4E51-B7A3-B54C44C596E7}"/>
              </a:ext>
            </a:extLst>
          </p:cNvPr>
          <p:cNvSpPr txBox="1"/>
          <p:nvPr/>
        </p:nvSpPr>
        <p:spPr>
          <a:xfrm>
            <a:off x="2411549" y="5034032"/>
            <a:ext cx="1610219" cy="646331"/>
          </a:xfrm>
          <a:prstGeom prst="rect">
            <a:avLst/>
          </a:prstGeom>
          <a:noFill/>
        </p:spPr>
        <p:txBody>
          <a:bodyPr wrap="square">
            <a:spAutoFit/>
          </a:bodyPr>
          <a:lstStyle/>
          <a:p>
            <a:pPr algn="ctr"/>
            <a:r>
              <a:rPr lang="zh-CN" altLang="en-US" b="1" dirty="0">
                <a:solidFill>
                  <a:srgbClr val="7030A0"/>
                </a:solidFill>
                <a:latin typeface="Times New Roman" panose="02020603050405020304" pitchFamily="18" charset="0"/>
                <a:cs typeface="Times New Roman" panose="02020603050405020304" pitchFamily="18" charset="0"/>
              </a:rPr>
              <a:t>超出想象</a:t>
            </a:r>
            <a:endParaRPr lang="en-US" altLang="zh-CN" dirty="0">
              <a:solidFill>
                <a:srgbClr val="7030A0"/>
              </a:solidFill>
              <a:latin typeface="Times New Roman" panose="02020603050405020304" pitchFamily="18" charset="0"/>
              <a:cs typeface="Times New Roman" panose="02020603050405020304" pitchFamily="18" charset="0"/>
            </a:endParaRPr>
          </a:p>
          <a:p>
            <a:pPr algn="ctr"/>
            <a:r>
              <a:rPr lang="zh-CN" altLang="en-US" dirty="0">
                <a:solidFill>
                  <a:srgbClr val="7030A0"/>
                </a:solidFill>
                <a:latin typeface="Times New Roman" panose="02020603050405020304" pitchFamily="18" charset="0"/>
                <a:cs typeface="Times New Roman" panose="02020603050405020304" pitchFamily="18" charset="0"/>
              </a:rPr>
              <a:t>安排管理储备</a:t>
            </a:r>
            <a:endParaRPr lang="zh-CN" altLang="en-US" dirty="0">
              <a:solidFill>
                <a:srgbClr val="7030A0"/>
              </a:solidFill>
            </a:endParaRPr>
          </a:p>
        </p:txBody>
      </p:sp>
      <p:sp>
        <p:nvSpPr>
          <p:cNvPr id="13" name="文本框 12">
            <a:extLst>
              <a:ext uri="{FF2B5EF4-FFF2-40B4-BE49-F238E27FC236}">
                <a16:creationId xmlns:a16="http://schemas.microsoft.com/office/drawing/2014/main" id="{47C54F04-604C-45DD-83A1-203625C03382}"/>
              </a:ext>
            </a:extLst>
          </p:cNvPr>
          <p:cNvSpPr txBox="1"/>
          <p:nvPr/>
        </p:nvSpPr>
        <p:spPr>
          <a:xfrm>
            <a:off x="2405253" y="3501992"/>
            <a:ext cx="1610219" cy="369332"/>
          </a:xfrm>
          <a:prstGeom prst="rect">
            <a:avLst/>
          </a:prstGeom>
          <a:noFill/>
        </p:spPr>
        <p:txBody>
          <a:bodyPr wrap="square">
            <a:spAutoFit/>
          </a:bodyPr>
          <a:lstStyle/>
          <a:p>
            <a:r>
              <a:rPr lang="zh-CN" altLang="en-US" dirty="0">
                <a:solidFill>
                  <a:srgbClr val="7030A0"/>
                </a:solidFill>
                <a:latin typeface="Times New Roman" panose="02020603050405020304" pitchFamily="18" charset="0"/>
                <a:cs typeface="Times New Roman" panose="02020603050405020304" pitchFamily="18" charset="0"/>
              </a:rPr>
              <a:t>安排应急储备</a:t>
            </a:r>
            <a:endParaRPr lang="zh-CN" altLang="en-US" dirty="0"/>
          </a:p>
        </p:txBody>
      </p:sp>
      <p:sp>
        <p:nvSpPr>
          <p:cNvPr id="8" name="文本框 7">
            <a:extLst>
              <a:ext uri="{FF2B5EF4-FFF2-40B4-BE49-F238E27FC236}">
                <a16:creationId xmlns:a16="http://schemas.microsoft.com/office/drawing/2014/main" id="{5BD09659-DB9D-42B6-B831-56CD269E937D}"/>
              </a:ext>
            </a:extLst>
          </p:cNvPr>
          <p:cNvSpPr txBox="1"/>
          <p:nvPr/>
        </p:nvSpPr>
        <p:spPr>
          <a:xfrm>
            <a:off x="2612893" y="1918838"/>
            <a:ext cx="1610219" cy="369332"/>
          </a:xfrm>
          <a:prstGeom prst="rect">
            <a:avLst/>
          </a:prstGeom>
          <a:noFill/>
        </p:spPr>
        <p:txBody>
          <a:bodyPr wrap="square">
            <a:spAutoFit/>
          </a:bodyPr>
          <a:lstStyle/>
          <a:p>
            <a:r>
              <a:rPr lang="zh-CN" altLang="en-US" dirty="0">
                <a:solidFill>
                  <a:srgbClr val="7030A0"/>
                </a:solidFill>
                <a:latin typeface="Times New Roman" panose="02020603050405020304" pitchFamily="18" charset="0"/>
                <a:cs typeface="Times New Roman" panose="02020603050405020304" pitchFamily="18" charset="0"/>
              </a:rPr>
              <a:t>主动管理</a:t>
            </a:r>
            <a:endParaRPr lang="zh-CN" altLang="en-US" dirty="0"/>
          </a:p>
        </p:txBody>
      </p:sp>
      <p:sp>
        <p:nvSpPr>
          <p:cNvPr id="4" name="文本框 3">
            <a:extLst>
              <a:ext uri="{FF2B5EF4-FFF2-40B4-BE49-F238E27FC236}">
                <a16:creationId xmlns:a16="http://schemas.microsoft.com/office/drawing/2014/main" id="{EFD3351E-4C88-49B0-A0D2-BCFD197A93F7}"/>
              </a:ext>
            </a:extLst>
          </p:cNvPr>
          <p:cNvSpPr txBox="1"/>
          <p:nvPr/>
        </p:nvSpPr>
        <p:spPr>
          <a:xfrm>
            <a:off x="3418002" y="21014"/>
            <a:ext cx="4911922" cy="646331"/>
          </a:xfrm>
          <a:prstGeom prst="rect">
            <a:avLst/>
          </a:prstGeom>
          <a:noFill/>
        </p:spPr>
        <p:txBody>
          <a:bodyPr wrap="none" rtlCol="0">
            <a:spAutoFit/>
          </a:bodyPr>
          <a:lstStyle/>
          <a:p>
            <a:r>
              <a:rPr lang="zh-CN" altLang="en-US" dirty="0">
                <a:solidFill>
                  <a:srgbClr val="FF0000"/>
                </a:solidFill>
              </a:rPr>
              <a:t>前一个已知</a:t>
            </a:r>
            <a:r>
              <a:rPr lang="en-US" altLang="zh-CN" dirty="0">
                <a:solidFill>
                  <a:srgbClr val="FF0000"/>
                </a:solidFill>
              </a:rPr>
              <a:t>/</a:t>
            </a:r>
            <a:r>
              <a:rPr lang="zh-CN" altLang="en-US" dirty="0">
                <a:solidFill>
                  <a:srgbClr val="FF0000"/>
                </a:solidFill>
              </a:rPr>
              <a:t>未知</a:t>
            </a:r>
            <a:r>
              <a:rPr lang="zh-CN" altLang="en-US" dirty="0"/>
              <a:t>代表是否知晓风险事件</a:t>
            </a:r>
            <a:endParaRPr lang="en-US" altLang="zh-CN" dirty="0"/>
          </a:p>
          <a:p>
            <a:r>
              <a:rPr lang="zh-CN" altLang="en-US" dirty="0">
                <a:solidFill>
                  <a:srgbClr val="0070C0"/>
                </a:solidFill>
              </a:rPr>
              <a:t>后一个已知</a:t>
            </a:r>
            <a:r>
              <a:rPr lang="en-US" altLang="zh-CN" dirty="0">
                <a:solidFill>
                  <a:srgbClr val="0070C0"/>
                </a:solidFill>
              </a:rPr>
              <a:t>/</a:t>
            </a:r>
            <a:r>
              <a:rPr lang="zh-CN" altLang="en-US" dirty="0">
                <a:solidFill>
                  <a:srgbClr val="0070C0"/>
                </a:solidFill>
              </a:rPr>
              <a:t>未知</a:t>
            </a:r>
            <a:r>
              <a:rPr lang="zh-CN" altLang="en-US" dirty="0"/>
              <a:t>代表是否知晓风险概率和影响</a:t>
            </a:r>
          </a:p>
        </p:txBody>
      </p:sp>
      <p:sp>
        <p:nvSpPr>
          <p:cNvPr id="5" name="爆炸形: 8 pt  4">
            <a:extLst>
              <a:ext uri="{FF2B5EF4-FFF2-40B4-BE49-F238E27FC236}">
                <a16:creationId xmlns:a16="http://schemas.microsoft.com/office/drawing/2014/main" id="{24ABD328-3DDC-4976-95BE-C1079DB10759}"/>
              </a:ext>
            </a:extLst>
          </p:cNvPr>
          <p:cNvSpPr/>
          <p:nvPr/>
        </p:nvSpPr>
        <p:spPr>
          <a:xfrm>
            <a:off x="5076056" y="2032341"/>
            <a:ext cx="3456384" cy="2326303"/>
          </a:xfrm>
          <a:prstGeom prst="irregularSeal1">
            <a:avLst/>
          </a:prstGeom>
          <a:solidFill>
            <a:srgbClr val="F0FDA3"/>
          </a:solidFill>
          <a:ln>
            <a:solidFill>
              <a:srgbClr val="E4F1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rgbClr val="FF0000"/>
                </a:solidFill>
              </a:rPr>
              <a:t>人员离职是哪种风险呢？</a:t>
            </a:r>
          </a:p>
        </p:txBody>
      </p:sp>
    </p:spTree>
    <p:extLst>
      <p:ext uri="{BB962C8B-B14F-4D97-AF65-F5344CB8AC3E}">
        <p14:creationId xmlns:p14="http://schemas.microsoft.com/office/powerpoint/2010/main" val="3678625503"/>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randombar(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randombar(horizontal)">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barn(inVertical)">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randombar(horizontal)">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1" grpId="0"/>
      <p:bldP spid="13" grpId="0"/>
      <p:bldP spid="8" grpId="0"/>
      <p:bldP spid="5"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12.4  </a:t>
            </a:r>
            <a:r>
              <a:rPr lang="zh-CN" altLang="en-US" dirty="0"/>
              <a:t>实施定量风险分析</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p:txBody>
      </p:sp>
      <p:graphicFrame>
        <p:nvGraphicFramePr>
          <p:cNvPr id="10" name="图示 9"/>
          <p:cNvGraphicFramePr/>
          <p:nvPr>
            <p:extLst>
              <p:ext uri="{D42A27DB-BD31-4B8C-83A1-F6EECF244321}">
                <p14:modId xmlns:p14="http://schemas.microsoft.com/office/powerpoint/2010/main" val="2634695865"/>
              </p:ext>
            </p:extLst>
          </p:nvPr>
        </p:nvGraphicFramePr>
        <p:xfrm>
          <a:off x="75055" y="786570"/>
          <a:ext cx="8993890" cy="23589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图片 6">
            <a:extLst>
              <a:ext uri="{FF2B5EF4-FFF2-40B4-BE49-F238E27FC236}">
                <a16:creationId xmlns:a16="http://schemas.microsoft.com/office/drawing/2014/main" id="{67BBDB85-7D1C-47FB-ABC8-2D7554B76225}"/>
              </a:ext>
            </a:extLst>
          </p:cNvPr>
          <p:cNvPicPr>
            <a:picLocks noChangeAspect="1"/>
          </p:cNvPicPr>
          <p:nvPr/>
        </p:nvPicPr>
        <p:blipFill>
          <a:blip r:embed="rId8"/>
          <a:stretch>
            <a:fillRect/>
          </a:stretch>
        </p:blipFill>
        <p:spPr>
          <a:xfrm>
            <a:off x="287229" y="3272246"/>
            <a:ext cx="4968552" cy="2393489"/>
          </a:xfrm>
          <a:prstGeom prst="rect">
            <a:avLst/>
          </a:prstGeom>
        </p:spPr>
      </p:pic>
      <p:sp>
        <p:nvSpPr>
          <p:cNvPr id="8" name="矩形 7"/>
          <p:cNvSpPr/>
          <p:nvPr/>
        </p:nvSpPr>
        <p:spPr>
          <a:xfrm>
            <a:off x="5637114" y="4081636"/>
            <a:ext cx="1800200" cy="874214"/>
          </a:xfrm>
          <a:prstGeom prst="rect">
            <a:avLst/>
          </a:prstGeom>
        </p:spPr>
        <p:txBody>
          <a:bodyPr wrap="square">
            <a:spAutoFit/>
          </a:bodyPr>
          <a:lstStyle/>
          <a:p>
            <a:pPr algn="ctr">
              <a:lnSpc>
                <a:spcPct val="150000"/>
              </a:lnSpc>
            </a:pPr>
            <a:r>
              <a:rPr lang="zh-CN" altLang="en-US" b="1" dirty="0">
                <a:solidFill>
                  <a:srgbClr val="7030A0"/>
                </a:solidFill>
                <a:latin typeface="Times New Roman" panose="02020603050405020304" pitchFamily="18" charset="0"/>
                <a:cs typeface="Times New Roman" panose="02020603050405020304" pitchFamily="18" charset="0"/>
              </a:rPr>
              <a:t>实施定量风险分析的数据流向图</a:t>
            </a:r>
          </a:p>
        </p:txBody>
      </p:sp>
    </p:spTree>
    <p:extLst>
      <p:ext uri="{BB962C8B-B14F-4D97-AF65-F5344CB8AC3E}">
        <p14:creationId xmlns:p14="http://schemas.microsoft.com/office/powerpoint/2010/main" val="392738345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12.4  </a:t>
            </a:r>
            <a:r>
              <a:rPr lang="zh-CN" altLang="en-US" dirty="0"/>
              <a:t>实施定量风险分析</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p:txBody>
      </p:sp>
      <p:graphicFrame>
        <p:nvGraphicFramePr>
          <p:cNvPr id="10" name="图示 9"/>
          <p:cNvGraphicFramePr/>
          <p:nvPr>
            <p:extLst>
              <p:ext uri="{D42A27DB-BD31-4B8C-83A1-F6EECF244321}">
                <p14:modId xmlns:p14="http://schemas.microsoft.com/office/powerpoint/2010/main" val="1320002549"/>
              </p:ext>
            </p:extLst>
          </p:nvPr>
        </p:nvGraphicFramePr>
        <p:xfrm>
          <a:off x="75055" y="786570"/>
          <a:ext cx="8993890" cy="23589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8622801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12.4  </a:t>
            </a:r>
            <a:r>
              <a:rPr lang="zh-CN" altLang="en-US" dirty="0"/>
              <a:t>工具与技术：</a:t>
            </a:r>
            <a:r>
              <a:rPr lang="zh-CN" altLang="en-US" dirty="0">
                <a:solidFill>
                  <a:srgbClr val="C00000"/>
                </a:solidFill>
              </a:rPr>
              <a:t>数据收集</a:t>
            </a:r>
          </a:p>
        </p:txBody>
      </p:sp>
      <p:sp>
        <p:nvSpPr>
          <p:cNvPr id="9" name="副标题 8"/>
          <p:cNvSpPr txBox="1">
            <a:spLocks/>
          </p:cNvSpPr>
          <p:nvPr/>
        </p:nvSpPr>
        <p:spPr>
          <a:xfrm>
            <a:off x="6237" y="769268"/>
            <a:ext cx="8964488"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lvl="1" indent="0">
              <a:lnSpc>
                <a:spcPct val="150000"/>
              </a:lnSpc>
              <a:spcBef>
                <a:spcPts val="0"/>
              </a:spcBef>
              <a:buNone/>
            </a:pPr>
            <a:r>
              <a:rPr lang="zh-CN" altLang="en-US" sz="2400" b="1" dirty="0">
                <a:solidFill>
                  <a:srgbClr val="7030A0"/>
                </a:solidFill>
                <a:latin typeface="Times New Roman" panose="02020603050405020304" pitchFamily="18" charset="0"/>
                <a:cs typeface="Times New Roman" panose="02020603050405020304" pitchFamily="18" charset="0"/>
              </a:rPr>
              <a:t>访谈</a:t>
            </a:r>
            <a:endParaRPr lang="en-US" altLang="zh-CN" sz="2400" b="1" dirty="0">
              <a:solidFill>
                <a:srgbClr val="7030A0"/>
              </a:solidFill>
              <a:latin typeface="Times New Roman" panose="02020603050405020304" pitchFamily="18" charset="0"/>
              <a:cs typeface="Times New Roman" panose="02020603050405020304" pitchFamily="18" charset="0"/>
            </a:endParaRPr>
          </a:p>
          <a:p>
            <a:pPr marL="457200" lvl="1" indent="0">
              <a:lnSpc>
                <a:spcPct val="150000"/>
              </a:lnSpc>
              <a:spcBef>
                <a:spcPts val="0"/>
              </a:spcBef>
              <a:buNone/>
            </a:pPr>
            <a:r>
              <a:rPr lang="en-US" altLang="zh-CN" sz="2000" b="1" dirty="0">
                <a:solidFill>
                  <a:srgbClr val="7030A0"/>
                </a:solidFill>
                <a:latin typeface="Times New Roman" panose="02020603050405020304" pitchFamily="18" charset="0"/>
                <a:cs typeface="Times New Roman" panose="02020603050405020304" pitchFamily="18" charset="0"/>
              </a:rPr>
              <a:t>      </a:t>
            </a:r>
            <a:r>
              <a:rPr lang="zh-CN" altLang="en-US" sz="2000" b="1" dirty="0">
                <a:latin typeface="Times New Roman" panose="02020603050405020304" pitchFamily="18" charset="0"/>
                <a:cs typeface="Times New Roman" panose="02020603050405020304" pitchFamily="18" charset="0"/>
              </a:rPr>
              <a:t>利用经验和历史数据，对风险概率及其对项目目标的影响进行量化分析</a:t>
            </a:r>
            <a:endParaRPr lang="en-US" altLang="zh-CN" sz="2000" b="1" dirty="0">
              <a:latin typeface="Times New Roman" panose="02020603050405020304" pitchFamily="18" charset="0"/>
              <a:cs typeface="Times New Roman" panose="02020603050405020304" pitchFamily="18" charset="0"/>
            </a:endParaRPr>
          </a:p>
          <a:p>
            <a:pPr lvl="1">
              <a:lnSpc>
                <a:spcPct val="150000"/>
              </a:lnSpc>
              <a:spcBef>
                <a:spcPts val="0"/>
              </a:spcBef>
              <a:buFont typeface="Wingdings" panose="05000000000000000000" pitchFamily="2" charset="2"/>
              <a:buChar char="n"/>
            </a:pPr>
            <a:endParaRPr lang="en-US" altLang="zh-CN" sz="1800" b="1" dirty="0">
              <a:latin typeface="Times New Roman" panose="02020603050405020304" pitchFamily="18" charset="0"/>
              <a:cs typeface="Times New Roman" panose="02020603050405020304" pitchFamily="18" charset="0"/>
            </a:endParaRPr>
          </a:p>
          <a:p>
            <a:pPr lvl="1">
              <a:lnSpc>
                <a:spcPct val="150000"/>
              </a:lnSpc>
              <a:spcBef>
                <a:spcPts val="0"/>
              </a:spcBef>
              <a:buFont typeface="Wingdings" panose="05000000000000000000" pitchFamily="2" charset="2"/>
              <a:buChar char="n"/>
            </a:pPr>
            <a:endParaRPr lang="en-US" altLang="zh-CN" sz="1800" b="1" dirty="0">
              <a:latin typeface="Times New Roman" panose="02020603050405020304" pitchFamily="18" charset="0"/>
              <a:cs typeface="Times New Roman" panose="02020603050405020304" pitchFamily="18" charset="0"/>
            </a:endParaRPr>
          </a:p>
          <a:p>
            <a:pPr lvl="1">
              <a:lnSpc>
                <a:spcPct val="150000"/>
              </a:lnSpc>
              <a:spcBef>
                <a:spcPts val="0"/>
              </a:spcBef>
              <a:buFont typeface="Wingdings" panose="05000000000000000000" pitchFamily="2" charset="2"/>
              <a:buChar char="n"/>
            </a:pPr>
            <a:endParaRPr lang="en-US" altLang="zh-CN" sz="1800" b="1" dirty="0">
              <a:latin typeface="Times New Roman" panose="02020603050405020304" pitchFamily="18" charset="0"/>
              <a:cs typeface="Times New Roman" panose="02020603050405020304" pitchFamily="18" charset="0"/>
            </a:endParaRPr>
          </a:p>
        </p:txBody>
      </p:sp>
      <p:sp>
        <p:nvSpPr>
          <p:cNvPr id="5" name="矩形 4"/>
          <p:cNvSpPr/>
          <p:nvPr/>
        </p:nvSpPr>
        <p:spPr>
          <a:xfrm>
            <a:off x="6867032" y="3505571"/>
            <a:ext cx="2016224" cy="961097"/>
          </a:xfrm>
          <a:prstGeom prst="rect">
            <a:avLst/>
          </a:prstGeom>
        </p:spPr>
        <p:txBody>
          <a:bodyPr wrap="square">
            <a:spAutoFit/>
          </a:bodyPr>
          <a:lstStyle/>
          <a:p>
            <a:pPr algn="ctr">
              <a:lnSpc>
                <a:spcPct val="150000"/>
              </a:lnSpc>
            </a:pPr>
            <a:r>
              <a:rPr lang="zh-CN" altLang="en-US" sz="2000" b="1" dirty="0">
                <a:solidFill>
                  <a:srgbClr val="0070C0"/>
                </a:solidFill>
                <a:latin typeface="Times New Roman" panose="02020603050405020304" pitchFamily="18" charset="0"/>
                <a:cs typeface="Times New Roman" panose="02020603050405020304" pitchFamily="18" charset="0"/>
              </a:rPr>
              <a:t>风险访谈所得的成本估算区间</a:t>
            </a:r>
          </a:p>
        </p:txBody>
      </p:sp>
      <p:graphicFrame>
        <p:nvGraphicFramePr>
          <p:cNvPr id="3" name="表格 5">
            <a:extLst>
              <a:ext uri="{FF2B5EF4-FFF2-40B4-BE49-F238E27FC236}">
                <a16:creationId xmlns:a16="http://schemas.microsoft.com/office/drawing/2014/main" id="{59D5CDC9-A557-445D-B40E-DD67D76C7079}"/>
              </a:ext>
            </a:extLst>
          </p:cNvPr>
          <p:cNvGraphicFramePr>
            <a:graphicFrameLocks noGrp="1"/>
          </p:cNvGraphicFramePr>
          <p:nvPr>
            <p:extLst>
              <p:ext uri="{D42A27DB-BD31-4B8C-83A1-F6EECF244321}">
                <p14:modId xmlns:p14="http://schemas.microsoft.com/office/powerpoint/2010/main" val="2201350290"/>
              </p:ext>
            </p:extLst>
          </p:nvPr>
        </p:nvGraphicFramePr>
        <p:xfrm>
          <a:off x="388635" y="2929508"/>
          <a:ext cx="6096000" cy="221424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59261540"/>
                    </a:ext>
                  </a:extLst>
                </a:gridCol>
                <a:gridCol w="1524000">
                  <a:extLst>
                    <a:ext uri="{9D8B030D-6E8A-4147-A177-3AD203B41FA5}">
                      <a16:colId xmlns:a16="http://schemas.microsoft.com/office/drawing/2014/main" val="1795268105"/>
                    </a:ext>
                  </a:extLst>
                </a:gridCol>
                <a:gridCol w="1524000">
                  <a:extLst>
                    <a:ext uri="{9D8B030D-6E8A-4147-A177-3AD203B41FA5}">
                      <a16:colId xmlns:a16="http://schemas.microsoft.com/office/drawing/2014/main" val="4062593126"/>
                    </a:ext>
                  </a:extLst>
                </a:gridCol>
                <a:gridCol w="1524000">
                  <a:extLst>
                    <a:ext uri="{9D8B030D-6E8A-4147-A177-3AD203B41FA5}">
                      <a16:colId xmlns:a16="http://schemas.microsoft.com/office/drawing/2014/main" val="3350021054"/>
                    </a:ext>
                  </a:extLst>
                </a:gridCol>
              </a:tblGrid>
              <a:tr h="442848">
                <a:tc>
                  <a:txBody>
                    <a:bodyPr/>
                    <a:lstStyle/>
                    <a:p>
                      <a:r>
                        <a:rPr lang="en-US" altLang="zh-CN" sz="2000" dirty="0"/>
                        <a:t>WBS</a:t>
                      </a:r>
                      <a:r>
                        <a:rPr lang="zh-CN" altLang="en-US" sz="2000" dirty="0"/>
                        <a:t>要素</a:t>
                      </a:r>
                    </a:p>
                  </a:txBody>
                  <a:tcPr/>
                </a:tc>
                <a:tc>
                  <a:txBody>
                    <a:bodyPr/>
                    <a:lstStyle/>
                    <a:p>
                      <a:r>
                        <a:rPr lang="zh-CN" altLang="en-US" sz="2000" dirty="0"/>
                        <a:t>低</a:t>
                      </a:r>
                    </a:p>
                  </a:txBody>
                  <a:tcPr/>
                </a:tc>
                <a:tc>
                  <a:txBody>
                    <a:bodyPr/>
                    <a:lstStyle/>
                    <a:p>
                      <a:r>
                        <a:rPr lang="zh-CN" altLang="en-US" sz="2000" dirty="0"/>
                        <a:t>最可能</a:t>
                      </a:r>
                    </a:p>
                  </a:txBody>
                  <a:tcPr/>
                </a:tc>
                <a:tc>
                  <a:txBody>
                    <a:bodyPr/>
                    <a:lstStyle/>
                    <a:p>
                      <a:r>
                        <a:rPr lang="zh-CN" altLang="en-US" sz="2000" dirty="0"/>
                        <a:t>高</a:t>
                      </a:r>
                    </a:p>
                  </a:txBody>
                  <a:tcPr/>
                </a:tc>
                <a:extLst>
                  <a:ext uri="{0D108BD9-81ED-4DB2-BD59-A6C34878D82A}">
                    <a16:rowId xmlns:a16="http://schemas.microsoft.com/office/drawing/2014/main" val="1502112866"/>
                  </a:ext>
                </a:extLst>
              </a:tr>
              <a:tr h="442848">
                <a:tc>
                  <a:txBody>
                    <a:bodyPr/>
                    <a:lstStyle/>
                    <a:p>
                      <a:r>
                        <a:rPr lang="zh-CN" altLang="en-US" sz="2000" dirty="0"/>
                        <a:t>设计</a:t>
                      </a:r>
                    </a:p>
                  </a:txBody>
                  <a:tcPr/>
                </a:tc>
                <a:tc>
                  <a:txBody>
                    <a:bodyPr/>
                    <a:lstStyle/>
                    <a:p>
                      <a:r>
                        <a:rPr lang="en-US" altLang="zh-CN" sz="2000" dirty="0"/>
                        <a:t>50</a:t>
                      </a:r>
                      <a:endParaRPr lang="zh-CN" altLang="en-US" sz="2000" dirty="0"/>
                    </a:p>
                  </a:txBody>
                  <a:tcPr/>
                </a:tc>
                <a:tc>
                  <a:txBody>
                    <a:bodyPr/>
                    <a:lstStyle/>
                    <a:p>
                      <a:r>
                        <a:rPr lang="en-US" altLang="zh-CN" sz="2000" dirty="0"/>
                        <a:t>60</a:t>
                      </a:r>
                      <a:endParaRPr lang="zh-CN" altLang="en-US" sz="2000" dirty="0"/>
                    </a:p>
                  </a:txBody>
                  <a:tcPr/>
                </a:tc>
                <a:tc>
                  <a:txBody>
                    <a:bodyPr/>
                    <a:lstStyle/>
                    <a:p>
                      <a:r>
                        <a:rPr lang="en-US" altLang="zh-CN" sz="2000" dirty="0"/>
                        <a:t>70</a:t>
                      </a:r>
                      <a:endParaRPr lang="zh-CN" altLang="en-US" sz="2000" dirty="0"/>
                    </a:p>
                  </a:txBody>
                  <a:tcPr/>
                </a:tc>
                <a:extLst>
                  <a:ext uri="{0D108BD9-81ED-4DB2-BD59-A6C34878D82A}">
                    <a16:rowId xmlns:a16="http://schemas.microsoft.com/office/drawing/2014/main" val="2275133599"/>
                  </a:ext>
                </a:extLst>
              </a:tr>
              <a:tr h="442848">
                <a:tc>
                  <a:txBody>
                    <a:bodyPr/>
                    <a:lstStyle/>
                    <a:p>
                      <a:r>
                        <a:rPr lang="zh-CN" altLang="en-US" sz="2000" dirty="0"/>
                        <a:t>建造</a:t>
                      </a:r>
                    </a:p>
                  </a:txBody>
                  <a:tcPr/>
                </a:tc>
                <a:tc>
                  <a:txBody>
                    <a:bodyPr/>
                    <a:lstStyle/>
                    <a:p>
                      <a:r>
                        <a:rPr lang="en-US" altLang="zh-CN" sz="2000" dirty="0"/>
                        <a:t>90</a:t>
                      </a:r>
                      <a:endParaRPr lang="zh-CN" altLang="en-US" sz="2000" dirty="0"/>
                    </a:p>
                  </a:txBody>
                  <a:tcPr/>
                </a:tc>
                <a:tc>
                  <a:txBody>
                    <a:bodyPr/>
                    <a:lstStyle/>
                    <a:p>
                      <a:r>
                        <a:rPr lang="en-US" altLang="zh-CN" sz="2000" dirty="0"/>
                        <a:t>100</a:t>
                      </a:r>
                      <a:endParaRPr lang="zh-CN" altLang="en-US" sz="2000" dirty="0"/>
                    </a:p>
                  </a:txBody>
                  <a:tcPr/>
                </a:tc>
                <a:tc>
                  <a:txBody>
                    <a:bodyPr/>
                    <a:lstStyle/>
                    <a:p>
                      <a:r>
                        <a:rPr lang="en-US" altLang="zh-CN" sz="2000" dirty="0"/>
                        <a:t>120</a:t>
                      </a:r>
                      <a:endParaRPr lang="zh-CN" altLang="en-US" sz="2000" dirty="0"/>
                    </a:p>
                  </a:txBody>
                  <a:tcPr/>
                </a:tc>
                <a:extLst>
                  <a:ext uri="{0D108BD9-81ED-4DB2-BD59-A6C34878D82A}">
                    <a16:rowId xmlns:a16="http://schemas.microsoft.com/office/drawing/2014/main" val="1118411950"/>
                  </a:ext>
                </a:extLst>
              </a:tr>
              <a:tr h="442848">
                <a:tc>
                  <a:txBody>
                    <a:bodyPr/>
                    <a:lstStyle/>
                    <a:p>
                      <a:r>
                        <a:rPr lang="zh-CN" altLang="en-US" sz="2000" dirty="0"/>
                        <a:t>试验</a:t>
                      </a:r>
                    </a:p>
                  </a:txBody>
                  <a:tcPr/>
                </a:tc>
                <a:tc>
                  <a:txBody>
                    <a:bodyPr/>
                    <a:lstStyle/>
                    <a:p>
                      <a:r>
                        <a:rPr lang="en-US" altLang="zh-CN" sz="2000" dirty="0"/>
                        <a:t>60</a:t>
                      </a:r>
                      <a:endParaRPr lang="zh-CN" altLang="en-US" sz="2000" dirty="0"/>
                    </a:p>
                  </a:txBody>
                  <a:tcPr/>
                </a:tc>
                <a:tc>
                  <a:txBody>
                    <a:bodyPr/>
                    <a:lstStyle/>
                    <a:p>
                      <a:r>
                        <a:rPr lang="en-US" altLang="zh-CN" sz="2000" dirty="0"/>
                        <a:t>70</a:t>
                      </a:r>
                      <a:endParaRPr lang="zh-CN" altLang="en-US" sz="2000" dirty="0"/>
                    </a:p>
                  </a:txBody>
                  <a:tcPr/>
                </a:tc>
                <a:tc>
                  <a:txBody>
                    <a:bodyPr/>
                    <a:lstStyle/>
                    <a:p>
                      <a:r>
                        <a:rPr lang="en-US" altLang="zh-CN" sz="2000" dirty="0"/>
                        <a:t>90</a:t>
                      </a:r>
                      <a:endParaRPr lang="zh-CN" altLang="en-US" sz="2000" dirty="0"/>
                    </a:p>
                  </a:txBody>
                  <a:tcPr/>
                </a:tc>
                <a:extLst>
                  <a:ext uri="{0D108BD9-81ED-4DB2-BD59-A6C34878D82A}">
                    <a16:rowId xmlns:a16="http://schemas.microsoft.com/office/drawing/2014/main" val="1201388978"/>
                  </a:ext>
                </a:extLst>
              </a:tr>
              <a:tr h="442848">
                <a:tc>
                  <a:txBody>
                    <a:bodyPr/>
                    <a:lstStyle/>
                    <a:p>
                      <a:r>
                        <a:rPr lang="zh-CN" altLang="en-US" sz="2000" b="1" dirty="0"/>
                        <a:t>整个项目</a:t>
                      </a:r>
                    </a:p>
                  </a:txBody>
                  <a:tcPr/>
                </a:tc>
                <a:tc>
                  <a:txBody>
                    <a:bodyPr/>
                    <a:lstStyle/>
                    <a:p>
                      <a:r>
                        <a:rPr lang="en-US" altLang="zh-CN" sz="2000" b="1" dirty="0"/>
                        <a:t>200</a:t>
                      </a:r>
                      <a:endParaRPr lang="zh-CN" altLang="en-US" sz="2000" b="1" dirty="0"/>
                    </a:p>
                  </a:txBody>
                  <a:tcPr/>
                </a:tc>
                <a:tc>
                  <a:txBody>
                    <a:bodyPr/>
                    <a:lstStyle/>
                    <a:p>
                      <a:r>
                        <a:rPr lang="en-US" altLang="zh-CN" sz="2000" b="1" dirty="0"/>
                        <a:t>230</a:t>
                      </a:r>
                      <a:endParaRPr lang="zh-CN" altLang="en-US" sz="2000" b="1" dirty="0"/>
                    </a:p>
                  </a:txBody>
                  <a:tcPr/>
                </a:tc>
                <a:tc>
                  <a:txBody>
                    <a:bodyPr/>
                    <a:lstStyle/>
                    <a:p>
                      <a:r>
                        <a:rPr lang="en-US" altLang="zh-CN" sz="2000" b="1" dirty="0"/>
                        <a:t>280</a:t>
                      </a:r>
                      <a:endParaRPr lang="zh-CN" altLang="en-US" sz="2000" b="1" dirty="0"/>
                    </a:p>
                  </a:txBody>
                  <a:tcPr/>
                </a:tc>
                <a:extLst>
                  <a:ext uri="{0D108BD9-81ED-4DB2-BD59-A6C34878D82A}">
                    <a16:rowId xmlns:a16="http://schemas.microsoft.com/office/drawing/2014/main" val="3651520437"/>
                  </a:ext>
                </a:extLst>
              </a:tr>
            </a:tbl>
          </a:graphicData>
        </a:graphic>
      </p:graphicFrame>
      <p:sp>
        <p:nvSpPr>
          <p:cNvPr id="6" name="文本框 5">
            <a:extLst>
              <a:ext uri="{FF2B5EF4-FFF2-40B4-BE49-F238E27FC236}">
                <a16:creationId xmlns:a16="http://schemas.microsoft.com/office/drawing/2014/main" id="{0BD59B41-0F08-4F94-81D6-91E8C2A5F542}"/>
              </a:ext>
            </a:extLst>
          </p:cNvPr>
          <p:cNvSpPr txBox="1"/>
          <p:nvPr/>
        </p:nvSpPr>
        <p:spPr>
          <a:xfrm>
            <a:off x="1115616" y="2457390"/>
            <a:ext cx="4095993" cy="400110"/>
          </a:xfrm>
          <a:prstGeom prst="rect">
            <a:avLst/>
          </a:prstGeom>
          <a:noFill/>
        </p:spPr>
        <p:txBody>
          <a:bodyPr wrap="none" rtlCol="0">
            <a:spAutoFit/>
          </a:bodyPr>
          <a:lstStyle/>
          <a:p>
            <a:r>
              <a:rPr lang="zh-CN" altLang="en-US" sz="2000" dirty="0"/>
              <a:t>项目成本估算的区间 单位：万美元</a:t>
            </a:r>
          </a:p>
        </p:txBody>
      </p:sp>
    </p:spTree>
    <p:extLst>
      <p:ext uri="{BB962C8B-B14F-4D97-AF65-F5344CB8AC3E}">
        <p14:creationId xmlns:p14="http://schemas.microsoft.com/office/powerpoint/2010/main" val="1096604486"/>
      </p:ext>
    </p:extLst>
  </p:cSld>
  <p:clrMapOvr>
    <a:masterClrMapping/>
  </p:clrMapOvr>
  <p:transition spd="slow">
    <p:wipe dir="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12.4  </a:t>
            </a:r>
            <a:r>
              <a:rPr lang="zh-CN" altLang="en-US" dirty="0"/>
              <a:t>工具与技术：</a:t>
            </a:r>
            <a:r>
              <a:rPr lang="zh-CN" altLang="en-US" dirty="0">
                <a:solidFill>
                  <a:srgbClr val="C00000"/>
                </a:solidFill>
              </a:rPr>
              <a:t>数据分析</a:t>
            </a:r>
          </a:p>
        </p:txBody>
      </p:sp>
      <p:sp>
        <p:nvSpPr>
          <p:cNvPr id="9" name="副标题 8"/>
          <p:cNvSpPr txBox="1">
            <a:spLocks/>
          </p:cNvSpPr>
          <p:nvPr/>
        </p:nvSpPr>
        <p:spPr>
          <a:xfrm>
            <a:off x="-108520" y="841276"/>
            <a:ext cx="892899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lvl="1" indent="0">
              <a:lnSpc>
                <a:spcPct val="150000"/>
              </a:lnSpc>
              <a:spcBef>
                <a:spcPts val="0"/>
              </a:spcBef>
              <a:buNone/>
            </a:pPr>
            <a:r>
              <a:rPr lang="en-US" altLang="zh-CN" sz="2000" b="1" dirty="0">
                <a:solidFill>
                  <a:srgbClr val="C00000"/>
                </a:solidFill>
                <a:latin typeface="Times New Roman" panose="02020603050405020304" pitchFamily="18" charset="0"/>
                <a:cs typeface="Times New Roman" panose="02020603050405020304" pitchFamily="18" charset="0"/>
              </a:rPr>
              <a:t>1</a:t>
            </a:r>
            <a:r>
              <a:rPr lang="zh-CN" altLang="en-US" sz="2000" b="1" dirty="0">
                <a:solidFill>
                  <a:srgbClr val="C00000"/>
                </a:solidFill>
                <a:latin typeface="Times New Roman" panose="02020603050405020304" pitchFamily="18" charset="0"/>
                <a:cs typeface="Times New Roman" panose="02020603050405020304" pitchFamily="18" charset="0"/>
              </a:rPr>
              <a:t>、敏感性分析</a:t>
            </a:r>
            <a:r>
              <a:rPr lang="zh-CN" altLang="en-US" sz="2000" b="1" dirty="0">
                <a:solidFill>
                  <a:srgbClr val="0070C0"/>
                </a:solidFill>
                <a:latin typeface="Times New Roman" panose="02020603050405020304" pitchFamily="18" charset="0"/>
                <a:cs typeface="Times New Roman" panose="02020603050405020304" pitchFamily="18" charset="0"/>
              </a:rPr>
              <a:t>（确定哪些风险对项目具有最大的潜在影响）</a:t>
            </a:r>
            <a:endParaRPr lang="en-US" altLang="zh-CN" sz="2000" b="1" dirty="0">
              <a:solidFill>
                <a:srgbClr val="0070C0"/>
              </a:solidFill>
              <a:latin typeface="Times New Roman" panose="02020603050405020304" pitchFamily="18" charset="0"/>
              <a:cs typeface="Times New Roman" panose="02020603050405020304" pitchFamily="18" charset="0"/>
            </a:endParaRPr>
          </a:p>
          <a:p>
            <a:pPr marL="457200" lvl="1" indent="0">
              <a:lnSpc>
                <a:spcPct val="150000"/>
              </a:lnSpc>
              <a:spcBef>
                <a:spcPts val="0"/>
              </a:spcBef>
              <a:buNone/>
            </a:pPr>
            <a:r>
              <a:rPr lang="zh-CN" altLang="en-US" sz="2000" b="1" dirty="0">
                <a:latin typeface="Times New Roman" panose="02020603050405020304" pitchFamily="18" charset="0"/>
                <a:cs typeface="Times New Roman" panose="02020603050405020304" pitchFamily="18" charset="0"/>
              </a:rPr>
              <a:t>（</a:t>
            </a:r>
            <a:r>
              <a:rPr lang="en-US" altLang="zh-CN" sz="2000" b="1" dirty="0">
                <a:latin typeface="Times New Roman" panose="02020603050405020304" pitchFamily="18" charset="0"/>
                <a:cs typeface="Times New Roman" panose="02020603050405020304" pitchFamily="18" charset="0"/>
              </a:rPr>
              <a:t>1</a:t>
            </a:r>
            <a:r>
              <a:rPr lang="zh-CN" altLang="en-US" sz="2000" b="1" dirty="0">
                <a:latin typeface="Times New Roman" panose="02020603050405020304" pitchFamily="18" charset="0"/>
                <a:cs typeface="Times New Roman" panose="02020603050405020304" pitchFamily="18" charset="0"/>
              </a:rPr>
              <a:t>）把所有其他不确定因素都固定在基准值</a:t>
            </a:r>
            <a:endParaRPr lang="en-US" altLang="zh-CN" sz="2000" b="1" dirty="0">
              <a:latin typeface="Times New Roman" panose="02020603050405020304" pitchFamily="18" charset="0"/>
              <a:cs typeface="Times New Roman" panose="02020603050405020304" pitchFamily="18" charset="0"/>
            </a:endParaRPr>
          </a:p>
          <a:p>
            <a:pPr marL="457200" lvl="1" indent="0">
              <a:lnSpc>
                <a:spcPct val="150000"/>
              </a:lnSpc>
              <a:spcBef>
                <a:spcPts val="0"/>
              </a:spcBef>
              <a:buNone/>
            </a:pPr>
            <a:r>
              <a:rPr lang="zh-CN" altLang="en-US" sz="2000" b="1" dirty="0">
                <a:latin typeface="Times New Roman" panose="02020603050405020304" pitchFamily="18" charset="0"/>
                <a:cs typeface="Times New Roman" panose="02020603050405020304" pitchFamily="18" charset="0"/>
              </a:rPr>
              <a:t>（</a:t>
            </a:r>
            <a:r>
              <a:rPr lang="en-US" altLang="zh-CN" sz="2000" b="1" dirty="0">
                <a:latin typeface="Times New Roman" panose="02020603050405020304" pitchFamily="18" charset="0"/>
                <a:cs typeface="Times New Roman" panose="02020603050405020304" pitchFamily="18" charset="0"/>
              </a:rPr>
              <a:t>2</a:t>
            </a:r>
            <a:r>
              <a:rPr lang="zh-CN" altLang="en-US" sz="2000" b="1" dirty="0">
                <a:latin typeface="Times New Roman" panose="02020603050405020304" pitchFamily="18" charset="0"/>
                <a:cs typeface="Times New Roman" panose="02020603050405020304" pitchFamily="18" charset="0"/>
              </a:rPr>
              <a:t>）考察单个风险因素的变化会对目标产生多大程度的影响</a:t>
            </a:r>
            <a:endParaRPr lang="en-US" altLang="zh-CN" sz="2000" b="1" dirty="0">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a16="http://schemas.microsoft.com/office/drawing/2014/main" id="{E442FA24-78D5-4AA5-9C16-4D18E470760A}"/>
              </a:ext>
            </a:extLst>
          </p:cNvPr>
          <p:cNvPicPr>
            <a:picLocks noChangeAspect="1"/>
          </p:cNvPicPr>
          <p:nvPr/>
        </p:nvPicPr>
        <p:blipFill>
          <a:blip r:embed="rId3"/>
          <a:stretch>
            <a:fillRect/>
          </a:stretch>
        </p:blipFill>
        <p:spPr>
          <a:xfrm>
            <a:off x="1835696" y="2353444"/>
            <a:ext cx="5688632" cy="3276912"/>
          </a:xfrm>
          <a:prstGeom prst="rect">
            <a:avLst/>
          </a:prstGeom>
        </p:spPr>
      </p:pic>
      <p:sp>
        <p:nvSpPr>
          <p:cNvPr id="6" name="文本框 5">
            <a:extLst>
              <a:ext uri="{FF2B5EF4-FFF2-40B4-BE49-F238E27FC236}">
                <a16:creationId xmlns:a16="http://schemas.microsoft.com/office/drawing/2014/main" id="{9E3B91F3-EC6D-4FA6-9A06-733AE6CEC742}"/>
              </a:ext>
            </a:extLst>
          </p:cNvPr>
          <p:cNvSpPr txBox="1"/>
          <p:nvPr/>
        </p:nvSpPr>
        <p:spPr>
          <a:xfrm>
            <a:off x="7524328" y="3001516"/>
            <a:ext cx="1466301" cy="1200329"/>
          </a:xfrm>
          <a:prstGeom prst="rect">
            <a:avLst/>
          </a:prstGeom>
          <a:noFill/>
        </p:spPr>
        <p:txBody>
          <a:bodyPr wrap="square">
            <a:spAutoFit/>
          </a:bodyPr>
          <a:lstStyle/>
          <a:p>
            <a:r>
              <a:rPr lang="zh-CN" altLang="en-US" sz="2400" b="1" dirty="0">
                <a:solidFill>
                  <a:srgbClr val="7030A0"/>
                </a:solidFill>
                <a:latin typeface="Times New Roman" panose="02020603050405020304" pitchFamily="18" charset="0"/>
                <a:cs typeface="Times New Roman" panose="02020603050405020304" pitchFamily="18" charset="0"/>
              </a:rPr>
              <a:t>龙卷风图：</a:t>
            </a:r>
            <a:r>
              <a:rPr lang="zh-CN" altLang="en-US" sz="2400" dirty="0">
                <a:solidFill>
                  <a:srgbClr val="7030A0"/>
                </a:solidFill>
                <a:latin typeface="Times New Roman" panose="02020603050405020304" pitchFamily="18" charset="0"/>
                <a:cs typeface="Times New Roman" panose="02020603050405020304" pitchFamily="18" charset="0"/>
              </a:rPr>
              <a:t>影响从高到底排列</a:t>
            </a:r>
            <a:endParaRPr lang="zh-CN" altLang="en-US" sz="2400" dirty="0"/>
          </a:p>
        </p:txBody>
      </p:sp>
    </p:spTree>
    <p:extLst>
      <p:ext uri="{BB962C8B-B14F-4D97-AF65-F5344CB8AC3E}">
        <p14:creationId xmlns:p14="http://schemas.microsoft.com/office/powerpoint/2010/main" val="641394530"/>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randombar(horizontal)">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12.4  </a:t>
            </a:r>
            <a:r>
              <a:rPr lang="zh-CN" altLang="en-US" dirty="0"/>
              <a:t>工具与技术：</a:t>
            </a:r>
            <a:r>
              <a:rPr lang="zh-CN" altLang="en-US" dirty="0">
                <a:solidFill>
                  <a:srgbClr val="C00000"/>
                </a:solidFill>
              </a:rPr>
              <a:t>数据分析</a:t>
            </a:r>
          </a:p>
        </p:txBody>
      </p:sp>
      <p:sp>
        <p:nvSpPr>
          <p:cNvPr id="9" name="副标题 8"/>
          <p:cNvSpPr txBox="1">
            <a:spLocks/>
          </p:cNvSpPr>
          <p:nvPr/>
        </p:nvSpPr>
        <p:spPr>
          <a:xfrm>
            <a:off x="-108520" y="841276"/>
            <a:ext cx="892899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lvl="1" indent="0">
              <a:lnSpc>
                <a:spcPct val="150000"/>
              </a:lnSpc>
              <a:spcBef>
                <a:spcPts val="0"/>
              </a:spcBef>
              <a:buNone/>
            </a:pPr>
            <a:r>
              <a:rPr lang="en-US" altLang="zh-CN" sz="2000" b="1" dirty="0">
                <a:solidFill>
                  <a:srgbClr val="C00000"/>
                </a:solidFill>
                <a:latin typeface="Times New Roman" panose="02020603050405020304" pitchFamily="18" charset="0"/>
                <a:cs typeface="Times New Roman" panose="02020603050405020304" pitchFamily="18" charset="0"/>
              </a:rPr>
              <a:t>1</a:t>
            </a:r>
            <a:r>
              <a:rPr lang="zh-CN" altLang="en-US" sz="2000" b="1" dirty="0">
                <a:solidFill>
                  <a:srgbClr val="C00000"/>
                </a:solidFill>
                <a:latin typeface="Times New Roman" panose="02020603050405020304" pitchFamily="18" charset="0"/>
                <a:cs typeface="Times New Roman" panose="02020603050405020304" pitchFamily="18" charset="0"/>
              </a:rPr>
              <a:t>、敏感性分析</a:t>
            </a:r>
            <a:r>
              <a:rPr lang="zh-CN" altLang="en-US" sz="2000" b="1" dirty="0">
                <a:solidFill>
                  <a:srgbClr val="0070C0"/>
                </a:solidFill>
                <a:latin typeface="Times New Roman" panose="02020603050405020304" pitchFamily="18" charset="0"/>
                <a:cs typeface="Times New Roman" panose="02020603050405020304" pitchFamily="18" charset="0"/>
              </a:rPr>
              <a:t>（确定哪些风险对项目具有最大的潜在影响）</a:t>
            </a:r>
            <a:endParaRPr lang="en-US" altLang="zh-CN" sz="2000" b="1" dirty="0">
              <a:solidFill>
                <a:srgbClr val="0070C0"/>
              </a:solidFill>
              <a:latin typeface="Times New Roman" panose="02020603050405020304" pitchFamily="18" charset="0"/>
              <a:cs typeface="Times New Roman" panose="02020603050405020304" pitchFamily="18" charset="0"/>
            </a:endParaRPr>
          </a:p>
        </p:txBody>
      </p:sp>
      <p:pic>
        <p:nvPicPr>
          <p:cNvPr id="3" name="图片 2">
            <a:extLst>
              <a:ext uri="{FF2B5EF4-FFF2-40B4-BE49-F238E27FC236}">
                <a16:creationId xmlns:a16="http://schemas.microsoft.com/office/drawing/2014/main" id="{D428FCCF-AD56-48D2-ADCA-2E21898BF87B}"/>
              </a:ext>
            </a:extLst>
          </p:cNvPr>
          <p:cNvPicPr>
            <a:picLocks noChangeAspect="1"/>
          </p:cNvPicPr>
          <p:nvPr/>
        </p:nvPicPr>
        <p:blipFill rotWithShape="1">
          <a:blip r:embed="rId3"/>
          <a:srcRect b="5434"/>
          <a:stretch/>
        </p:blipFill>
        <p:spPr>
          <a:xfrm>
            <a:off x="1043608" y="1349631"/>
            <a:ext cx="6071594" cy="3996037"/>
          </a:xfrm>
          <a:prstGeom prst="rect">
            <a:avLst/>
          </a:prstGeom>
        </p:spPr>
      </p:pic>
      <p:sp>
        <p:nvSpPr>
          <p:cNvPr id="5" name="文本框 4">
            <a:extLst>
              <a:ext uri="{FF2B5EF4-FFF2-40B4-BE49-F238E27FC236}">
                <a16:creationId xmlns:a16="http://schemas.microsoft.com/office/drawing/2014/main" id="{978AD456-A4C5-42F6-99CD-C29257682342}"/>
              </a:ext>
            </a:extLst>
          </p:cNvPr>
          <p:cNvSpPr txBox="1"/>
          <p:nvPr/>
        </p:nvSpPr>
        <p:spPr>
          <a:xfrm>
            <a:off x="7473655" y="3001516"/>
            <a:ext cx="1466301" cy="461665"/>
          </a:xfrm>
          <a:prstGeom prst="rect">
            <a:avLst/>
          </a:prstGeom>
          <a:noFill/>
        </p:spPr>
        <p:txBody>
          <a:bodyPr wrap="square">
            <a:spAutoFit/>
          </a:bodyPr>
          <a:lstStyle/>
          <a:p>
            <a:r>
              <a:rPr lang="zh-CN" altLang="en-US" sz="2400" b="1" dirty="0">
                <a:solidFill>
                  <a:srgbClr val="7030A0"/>
                </a:solidFill>
                <a:latin typeface="Times New Roman" panose="02020603050405020304" pitchFamily="18" charset="0"/>
                <a:cs typeface="Times New Roman" panose="02020603050405020304" pitchFamily="18" charset="0"/>
              </a:rPr>
              <a:t>龙卷风图</a:t>
            </a:r>
            <a:endParaRPr lang="zh-CN" altLang="en-US" sz="2400" dirty="0"/>
          </a:p>
        </p:txBody>
      </p:sp>
      <p:sp>
        <p:nvSpPr>
          <p:cNvPr id="4" name="文本框 3">
            <a:extLst>
              <a:ext uri="{FF2B5EF4-FFF2-40B4-BE49-F238E27FC236}">
                <a16:creationId xmlns:a16="http://schemas.microsoft.com/office/drawing/2014/main" id="{7A80CDD9-E4FA-42A5-B455-85916059A414}"/>
              </a:ext>
            </a:extLst>
          </p:cNvPr>
          <p:cNvSpPr txBox="1"/>
          <p:nvPr/>
        </p:nvSpPr>
        <p:spPr>
          <a:xfrm>
            <a:off x="3779912" y="5343481"/>
            <a:ext cx="2723823" cy="369332"/>
          </a:xfrm>
          <a:prstGeom prst="rect">
            <a:avLst/>
          </a:prstGeom>
          <a:noFill/>
        </p:spPr>
        <p:txBody>
          <a:bodyPr wrap="none" rtlCol="0">
            <a:spAutoFit/>
          </a:bodyPr>
          <a:lstStyle/>
          <a:p>
            <a:r>
              <a:rPr lang="zh-CN" altLang="en-US" dirty="0"/>
              <a:t>与项目持续时间的相关性</a:t>
            </a:r>
          </a:p>
        </p:txBody>
      </p:sp>
    </p:spTree>
    <p:extLst>
      <p:ext uri="{BB962C8B-B14F-4D97-AF65-F5344CB8AC3E}">
        <p14:creationId xmlns:p14="http://schemas.microsoft.com/office/powerpoint/2010/main" val="4197365309"/>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12.4  </a:t>
            </a:r>
            <a:r>
              <a:rPr lang="zh-CN" altLang="en-US" dirty="0"/>
              <a:t>工具与技术：</a:t>
            </a:r>
            <a:r>
              <a:rPr lang="zh-CN" altLang="en-US" dirty="0">
                <a:solidFill>
                  <a:srgbClr val="C00000"/>
                </a:solidFill>
              </a:rPr>
              <a:t>数据分析</a:t>
            </a:r>
          </a:p>
        </p:txBody>
      </p:sp>
      <p:sp>
        <p:nvSpPr>
          <p:cNvPr id="9" name="副标题 8"/>
          <p:cNvSpPr txBox="1">
            <a:spLocks/>
          </p:cNvSpPr>
          <p:nvPr/>
        </p:nvSpPr>
        <p:spPr>
          <a:xfrm>
            <a:off x="0" y="913284"/>
            <a:ext cx="8640960"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lvl="1" indent="0">
              <a:lnSpc>
                <a:spcPct val="150000"/>
              </a:lnSpc>
              <a:spcBef>
                <a:spcPts val="0"/>
              </a:spcBef>
              <a:buNone/>
            </a:pPr>
            <a:r>
              <a:rPr lang="en-US" altLang="zh-CN" sz="2000" b="1" dirty="0">
                <a:solidFill>
                  <a:srgbClr val="C00000"/>
                </a:solidFill>
                <a:latin typeface="Times New Roman" panose="02020603050405020304" pitchFamily="18" charset="0"/>
                <a:cs typeface="Times New Roman" panose="02020603050405020304" pitchFamily="18" charset="0"/>
              </a:rPr>
              <a:t>2</a:t>
            </a:r>
            <a:r>
              <a:rPr lang="zh-CN" altLang="en-US" sz="2000" b="1" dirty="0">
                <a:solidFill>
                  <a:srgbClr val="C00000"/>
                </a:solidFill>
                <a:latin typeface="Times New Roman" panose="02020603050405020304" pitchFamily="18" charset="0"/>
                <a:cs typeface="Times New Roman" panose="02020603050405020304" pitchFamily="18" charset="0"/>
              </a:rPr>
              <a:t>、预期货币价值</a:t>
            </a:r>
            <a:r>
              <a:rPr lang="en-US" altLang="zh-CN" sz="2000" b="1" dirty="0">
                <a:solidFill>
                  <a:srgbClr val="C00000"/>
                </a:solidFill>
                <a:latin typeface="Times New Roman" panose="02020603050405020304" pitchFamily="18" charset="0"/>
                <a:cs typeface="Times New Roman" panose="02020603050405020304" pitchFamily="18" charset="0"/>
              </a:rPr>
              <a:t>EMV</a:t>
            </a:r>
            <a:r>
              <a:rPr lang="zh-CN" altLang="en-US" sz="2000" b="1" dirty="0">
                <a:solidFill>
                  <a:srgbClr val="C00000"/>
                </a:solidFill>
                <a:latin typeface="Times New Roman" panose="02020603050405020304" pitchFamily="18" charset="0"/>
                <a:cs typeface="Times New Roman" panose="02020603050405020304" pitchFamily="18" charset="0"/>
              </a:rPr>
              <a:t>或决策树分析： </a:t>
            </a:r>
            <a:endParaRPr lang="en-US" altLang="zh-CN" sz="2000" b="1" dirty="0">
              <a:solidFill>
                <a:srgbClr val="C00000"/>
              </a:solidFill>
              <a:latin typeface="Times New Roman" panose="02020603050405020304" pitchFamily="18" charset="0"/>
              <a:cs typeface="Times New Roman" panose="02020603050405020304" pitchFamily="18" charset="0"/>
            </a:endParaRPr>
          </a:p>
          <a:p>
            <a:pPr marL="457200" lvl="1" indent="0">
              <a:lnSpc>
                <a:spcPct val="150000"/>
              </a:lnSpc>
              <a:spcBef>
                <a:spcPts val="0"/>
              </a:spcBef>
              <a:buNone/>
            </a:pPr>
            <a:r>
              <a:rPr lang="en-US" altLang="zh-CN" sz="2000" b="1" dirty="0">
                <a:latin typeface="Times New Roman" panose="02020603050405020304" pitchFamily="18" charset="0"/>
                <a:cs typeface="Times New Roman" panose="02020603050405020304" pitchFamily="18" charset="0"/>
              </a:rPr>
              <a:t>	</a:t>
            </a:r>
            <a:r>
              <a:rPr lang="zh-CN" altLang="en-US" sz="2000" b="1" dirty="0">
                <a:latin typeface="Times New Roman" panose="02020603050405020304" pitchFamily="18" charset="0"/>
                <a:cs typeface="Times New Roman" panose="02020603050405020304" pitchFamily="18" charset="0"/>
              </a:rPr>
              <a:t>当某些风险因素在未来可能发生或不发生时，统计平均结果</a:t>
            </a:r>
            <a:endParaRPr lang="en-US" altLang="zh-CN" sz="2000" b="1" dirty="0">
              <a:latin typeface="Times New Roman" panose="02020603050405020304" pitchFamily="18" charset="0"/>
              <a:cs typeface="Times New Roman" panose="02020603050405020304" pitchFamily="18" charset="0"/>
            </a:endParaRPr>
          </a:p>
          <a:p>
            <a:pPr marL="457200" lvl="1"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p:txBody>
      </p:sp>
      <p:sp>
        <p:nvSpPr>
          <p:cNvPr id="3" name="矩形 2"/>
          <p:cNvSpPr/>
          <p:nvPr/>
        </p:nvSpPr>
        <p:spPr>
          <a:xfrm>
            <a:off x="2555776" y="2826525"/>
            <a:ext cx="3744416" cy="961097"/>
          </a:xfrm>
          <a:prstGeom prst="rect">
            <a:avLst/>
          </a:prstGeom>
          <a:solidFill>
            <a:schemeClr val="bg2">
              <a:lumMod val="90000"/>
            </a:schemeClr>
          </a:solidFill>
        </p:spPr>
        <p:txBody>
          <a:bodyPr wrap="square">
            <a:spAutoFit/>
          </a:bodyPr>
          <a:lstStyle/>
          <a:p>
            <a:pPr lvl="1">
              <a:lnSpc>
                <a:spcPct val="150000"/>
              </a:lnSpc>
              <a:spcBef>
                <a:spcPts val="0"/>
              </a:spcBef>
            </a:pPr>
            <a:r>
              <a:rPr lang="en-US" altLang="zh-CN" sz="2000" b="1" dirty="0">
                <a:latin typeface="Times New Roman" panose="02020603050405020304" pitchFamily="18" charset="0"/>
                <a:cs typeface="Times New Roman" panose="02020603050405020304" pitchFamily="18" charset="0"/>
              </a:rPr>
              <a:t>EMV</a:t>
            </a:r>
            <a:r>
              <a:rPr lang="zh-CN" altLang="en-US" sz="2000" b="1" dirty="0">
                <a:latin typeface="Times New Roman" panose="02020603050405020304" pitchFamily="18" charset="0"/>
                <a:cs typeface="Times New Roman" panose="02020603050405020304" pitchFamily="18" charset="0"/>
              </a:rPr>
              <a:t>为正值：</a:t>
            </a:r>
            <a:r>
              <a:rPr lang="zh-CN" altLang="en-US" sz="2000" b="1" dirty="0">
                <a:solidFill>
                  <a:srgbClr val="00B050"/>
                </a:solidFill>
                <a:latin typeface="Times New Roman" panose="02020603050405020304" pitchFamily="18" charset="0"/>
                <a:cs typeface="Times New Roman" panose="02020603050405020304" pitchFamily="18" charset="0"/>
              </a:rPr>
              <a:t>机会</a:t>
            </a:r>
            <a:endParaRPr lang="en-US" altLang="zh-CN" sz="2000" b="1" dirty="0">
              <a:solidFill>
                <a:srgbClr val="00B050"/>
              </a:solidFill>
              <a:latin typeface="Times New Roman" panose="02020603050405020304" pitchFamily="18" charset="0"/>
              <a:cs typeface="Times New Roman" panose="02020603050405020304" pitchFamily="18" charset="0"/>
            </a:endParaRPr>
          </a:p>
          <a:p>
            <a:pPr lvl="1">
              <a:lnSpc>
                <a:spcPct val="150000"/>
              </a:lnSpc>
              <a:spcBef>
                <a:spcPts val="0"/>
              </a:spcBef>
            </a:pPr>
            <a:r>
              <a:rPr lang="en-US" altLang="zh-CN" sz="2000" b="1" dirty="0">
                <a:latin typeface="Times New Roman" panose="02020603050405020304" pitchFamily="18" charset="0"/>
                <a:cs typeface="Times New Roman" panose="02020603050405020304" pitchFamily="18" charset="0"/>
              </a:rPr>
              <a:t>EMV</a:t>
            </a:r>
            <a:r>
              <a:rPr lang="zh-CN" altLang="en-US" sz="2000" b="1" dirty="0">
                <a:latin typeface="Times New Roman" panose="02020603050405020304" pitchFamily="18" charset="0"/>
                <a:cs typeface="Times New Roman" panose="02020603050405020304" pitchFamily="18" charset="0"/>
              </a:rPr>
              <a:t>为正值：</a:t>
            </a:r>
            <a:r>
              <a:rPr lang="zh-CN" altLang="en-US" sz="2000" b="1" dirty="0">
                <a:solidFill>
                  <a:srgbClr val="FF0000"/>
                </a:solidFill>
                <a:latin typeface="Times New Roman" panose="02020603050405020304" pitchFamily="18" charset="0"/>
                <a:cs typeface="Times New Roman" panose="02020603050405020304" pitchFamily="18" charset="0"/>
              </a:rPr>
              <a:t>威胁</a:t>
            </a:r>
          </a:p>
        </p:txBody>
      </p:sp>
    </p:spTree>
    <p:extLst>
      <p:ext uri="{BB962C8B-B14F-4D97-AF65-F5344CB8AC3E}">
        <p14:creationId xmlns:p14="http://schemas.microsoft.com/office/powerpoint/2010/main" val="2145457656"/>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p:txBody>
      </p:sp>
      <p:sp>
        <p:nvSpPr>
          <p:cNvPr id="2" name="标题 1"/>
          <p:cNvSpPr>
            <a:spLocks noGrp="1"/>
          </p:cNvSpPr>
          <p:nvPr>
            <p:ph type="title"/>
          </p:nvPr>
        </p:nvSpPr>
        <p:spPr/>
        <p:txBody>
          <a:bodyPr>
            <a:normAutofit/>
          </a:bodyPr>
          <a:lstStyle/>
          <a:p>
            <a:r>
              <a:rPr lang="en-US" altLang="zh-CN" dirty="0"/>
              <a:t>12.4  </a:t>
            </a:r>
            <a:r>
              <a:rPr lang="zh-CN" altLang="en-US" dirty="0"/>
              <a:t>工具与技术：数据分析</a:t>
            </a:r>
          </a:p>
        </p:txBody>
      </p:sp>
      <p:pic>
        <p:nvPicPr>
          <p:cNvPr id="5" name="图片 4"/>
          <p:cNvPicPr>
            <a:picLocks noChangeAspect="1"/>
          </p:cNvPicPr>
          <p:nvPr/>
        </p:nvPicPr>
        <p:blipFill>
          <a:blip r:embed="rId2"/>
          <a:stretch>
            <a:fillRect/>
          </a:stretch>
        </p:blipFill>
        <p:spPr>
          <a:xfrm>
            <a:off x="35496" y="0"/>
            <a:ext cx="9081933" cy="5679124"/>
          </a:xfrm>
          <a:prstGeom prst="rect">
            <a:avLst/>
          </a:prstGeom>
        </p:spPr>
      </p:pic>
      <p:sp>
        <p:nvSpPr>
          <p:cNvPr id="7" name="矩形 6"/>
          <p:cNvSpPr/>
          <p:nvPr/>
        </p:nvSpPr>
        <p:spPr>
          <a:xfrm>
            <a:off x="295182" y="1489348"/>
            <a:ext cx="1494899" cy="961097"/>
          </a:xfrm>
          <a:prstGeom prst="rect">
            <a:avLst/>
          </a:prstGeom>
        </p:spPr>
        <p:txBody>
          <a:bodyPr wrap="square">
            <a:spAutoFit/>
          </a:bodyPr>
          <a:lstStyle/>
          <a:p>
            <a:pPr>
              <a:lnSpc>
                <a:spcPct val="150000"/>
              </a:lnSpc>
            </a:pPr>
            <a:r>
              <a:rPr lang="zh-CN" altLang="en-US" sz="2000" b="1" dirty="0">
                <a:solidFill>
                  <a:srgbClr val="7030A0"/>
                </a:solidFill>
                <a:latin typeface="Times New Roman" panose="02020603050405020304" pitchFamily="18" charset="0"/>
                <a:cs typeface="Times New Roman" panose="02020603050405020304" pitchFamily="18" charset="0"/>
              </a:rPr>
              <a:t>决策树分析示例</a:t>
            </a:r>
          </a:p>
        </p:txBody>
      </p:sp>
      <p:sp>
        <p:nvSpPr>
          <p:cNvPr id="6" name="文本框 5"/>
          <p:cNvSpPr txBox="1"/>
          <p:nvPr/>
        </p:nvSpPr>
        <p:spPr>
          <a:xfrm rot="10800000">
            <a:off x="2844390" y="3544592"/>
            <a:ext cx="1107996" cy="542777"/>
          </a:xfrm>
          <a:prstGeom prst="rect">
            <a:avLst/>
          </a:prstGeom>
          <a:noFill/>
        </p:spPr>
        <p:txBody>
          <a:bodyPr vert="eaVert" wrap="none" rtlCol="0">
            <a:spAutoFit/>
          </a:bodyPr>
          <a:lstStyle/>
          <a:p>
            <a:r>
              <a:rPr lang="en-US" altLang="zh-CN" sz="6000" dirty="0">
                <a:solidFill>
                  <a:srgbClr val="FF0000"/>
                </a:solidFill>
              </a:rPr>
              <a:t>&gt;</a:t>
            </a:r>
            <a:endParaRPr lang="zh-CN" altLang="en-US" sz="6000" dirty="0">
              <a:solidFill>
                <a:srgbClr val="FF0000"/>
              </a:solidFill>
            </a:endParaRPr>
          </a:p>
        </p:txBody>
      </p:sp>
      <p:sp>
        <p:nvSpPr>
          <p:cNvPr id="4" name="圆角矩形标注 3"/>
          <p:cNvSpPr/>
          <p:nvPr/>
        </p:nvSpPr>
        <p:spPr>
          <a:xfrm>
            <a:off x="4283968" y="3073524"/>
            <a:ext cx="1224136" cy="540188"/>
          </a:xfrm>
          <a:prstGeom prst="wedgeRoundRectCallout">
            <a:avLst>
              <a:gd name="adj1" fmla="val -77428"/>
              <a:gd name="adj2" fmla="val 14339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FFFF00"/>
                </a:solidFill>
              </a:rPr>
              <a:t>更优方案</a:t>
            </a:r>
          </a:p>
        </p:txBody>
      </p:sp>
      <p:sp>
        <p:nvSpPr>
          <p:cNvPr id="3" name="左大括号 2"/>
          <p:cNvSpPr/>
          <p:nvPr/>
        </p:nvSpPr>
        <p:spPr>
          <a:xfrm>
            <a:off x="2403416" y="2137420"/>
            <a:ext cx="152360" cy="2880320"/>
          </a:xfrm>
          <a:prstGeom prst="leftBrace">
            <a:avLst/>
          </a:prstGeom>
          <a:ln w="28575">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 name="文本框 7"/>
          <p:cNvSpPr txBox="1"/>
          <p:nvPr/>
        </p:nvSpPr>
        <p:spPr>
          <a:xfrm>
            <a:off x="2512807" y="3392914"/>
            <a:ext cx="652743" cy="369332"/>
          </a:xfrm>
          <a:prstGeom prst="rect">
            <a:avLst/>
          </a:prstGeom>
          <a:solidFill>
            <a:srgbClr val="00B0F0"/>
          </a:solidFill>
        </p:spPr>
        <p:txBody>
          <a:bodyPr wrap="none" rtlCol="0">
            <a:spAutoFit/>
          </a:bodyPr>
          <a:lstStyle/>
          <a:p>
            <a:r>
              <a:rPr lang="zh-CN" altLang="en-US" b="1" dirty="0">
                <a:solidFill>
                  <a:srgbClr val="FFC000"/>
                </a:solidFill>
              </a:rPr>
              <a:t>机会</a:t>
            </a:r>
          </a:p>
        </p:txBody>
      </p:sp>
    </p:spTree>
    <p:extLst>
      <p:ext uri="{BB962C8B-B14F-4D97-AF65-F5344CB8AC3E}">
        <p14:creationId xmlns:p14="http://schemas.microsoft.com/office/powerpoint/2010/main" val="280543715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arn(inVertical)">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randombar(horizontal)">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barn(inVertical)">
                                      <p:cBhvr>
                                        <p:cTn id="2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animBg="1"/>
      <p:bldP spid="3" grpId="0" animBg="1"/>
      <p:bldP spid="8"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a:extLst>
              <a:ext uri="{FF2B5EF4-FFF2-40B4-BE49-F238E27FC236}">
                <a16:creationId xmlns:a16="http://schemas.microsoft.com/office/drawing/2014/main" id="{2A4B6E3D-0873-4B64-AFC0-6EC9C27ED6C7}"/>
              </a:ext>
            </a:extLst>
          </p:cNvPr>
          <p:cNvPicPr>
            <a:picLocks noChangeAspect="1"/>
          </p:cNvPicPr>
          <p:nvPr/>
        </p:nvPicPr>
        <p:blipFill>
          <a:blip r:embed="rId2"/>
          <a:stretch>
            <a:fillRect/>
          </a:stretch>
        </p:blipFill>
        <p:spPr>
          <a:xfrm>
            <a:off x="4408234" y="2381316"/>
            <a:ext cx="4480411" cy="2981305"/>
          </a:xfrm>
          <a:prstGeom prst="rect">
            <a:avLst/>
          </a:prstGeom>
          <a:ln>
            <a:solidFill>
              <a:schemeClr val="tx1"/>
            </a:solidFill>
          </a:ln>
        </p:spPr>
      </p:pic>
      <p:sp>
        <p:nvSpPr>
          <p:cNvPr id="2" name="标题 1"/>
          <p:cNvSpPr>
            <a:spLocks noGrp="1"/>
          </p:cNvSpPr>
          <p:nvPr>
            <p:ph type="title"/>
          </p:nvPr>
        </p:nvSpPr>
        <p:spPr/>
        <p:txBody>
          <a:bodyPr>
            <a:normAutofit/>
          </a:bodyPr>
          <a:lstStyle/>
          <a:p>
            <a:r>
              <a:rPr lang="en-US" altLang="zh-CN" dirty="0"/>
              <a:t>12.4  </a:t>
            </a:r>
            <a:r>
              <a:rPr lang="zh-CN" altLang="en-US" dirty="0"/>
              <a:t>工具与技术：</a:t>
            </a:r>
            <a:r>
              <a:rPr lang="zh-CN" altLang="en-US" dirty="0">
                <a:solidFill>
                  <a:srgbClr val="C00000"/>
                </a:solidFill>
              </a:rPr>
              <a:t>数据分析</a:t>
            </a:r>
          </a:p>
        </p:txBody>
      </p:sp>
      <p:sp>
        <p:nvSpPr>
          <p:cNvPr id="9" name="副标题 8"/>
          <p:cNvSpPr txBox="1">
            <a:spLocks/>
          </p:cNvSpPr>
          <p:nvPr/>
        </p:nvSpPr>
        <p:spPr>
          <a:xfrm>
            <a:off x="19986" y="69726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lvl="1" indent="0">
              <a:lnSpc>
                <a:spcPct val="150000"/>
              </a:lnSpc>
              <a:spcBef>
                <a:spcPts val="0"/>
              </a:spcBef>
              <a:buNone/>
            </a:pPr>
            <a:r>
              <a:rPr lang="en-US" altLang="zh-CN" sz="2000" b="1" dirty="0">
                <a:solidFill>
                  <a:srgbClr val="C00000"/>
                </a:solidFill>
                <a:latin typeface="Times New Roman" panose="02020603050405020304" pitchFamily="18" charset="0"/>
                <a:cs typeface="Times New Roman" panose="02020603050405020304" pitchFamily="18" charset="0"/>
              </a:rPr>
              <a:t>3</a:t>
            </a:r>
            <a:r>
              <a:rPr lang="zh-CN" altLang="en-US" sz="2000" b="1" dirty="0">
                <a:solidFill>
                  <a:srgbClr val="C00000"/>
                </a:solidFill>
                <a:latin typeface="Times New Roman" panose="02020603050405020304" pitchFamily="18" charset="0"/>
                <a:cs typeface="Times New Roman" panose="02020603050405020304" pitchFamily="18" charset="0"/>
              </a:rPr>
              <a:t>、建模和模拟</a:t>
            </a:r>
            <a:r>
              <a:rPr lang="zh-CN" altLang="en-US" sz="2000" b="1" dirty="0">
                <a:solidFill>
                  <a:srgbClr val="7030A0"/>
                </a:solidFill>
                <a:latin typeface="Times New Roman" panose="02020603050405020304" pitchFamily="18" charset="0"/>
                <a:cs typeface="Times New Roman" panose="02020603050405020304" pitchFamily="18" charset="0"/>
              </a:rPr>
              <a:t>（通常采用蒙特卡洛技术）</a:t>
            </a:r>
          </a:p>
          <a:p>
            <a:pPr marL="457200" lvl="1" indent="0">
              <a:lnSpc>
                <a:spcPct val="150000"/>
              </a:lnSpc>
              <a:spcBef>
                <a:spcPts val="0"/>
              </a:spcBef>
              <a:buNone/>
            </a:pPr>
            <a:r>
              <a:rPr lang="zh-CN" altLang="en-US" sz="2000" b="1" dirty="0">
                <a:latin typeface="Times New Roman" panose="02020603050405020304" pitchFamily="18" charset="0"/>
                <a:cs typeface="Times New Roman" panose="02020603050405020304" pitchFamily="18" charset="0"/>
              </a:rPr>
              <a:t>使用统计模型，计算项目各个不确定性对项目目标的潜在影响</a:t>
            </a:r>
          </a:p>
        </p:txBody>
      </p:sp>
      <p:sp>
        <p:nvSpPr>
          <p:cNvPr id="5" name="矩形 4"/>
          <p:cNvSpPr/>
          <p:nvPr/>
        </p:nvSpPr>
        <p:spPr>
          <a:xfrm>
            <a:off x="7166574" y="3717333"/>
            <a:ext cx="1296144" cy="874214"/>
          </a:xfrm>
          <a:prstGeom prst="rect">
            <a:avLst/>
          </a:prstGeom>
        </p:spPr>
        <p:txBody>
          <a:bodyPr wrap="square">
            <a:spAutoFit/>
          </a:bodyPr>
          <a:lstStyle/>
          <a:p>
            <a:pPr>
              <a:lnSpc>
                <a:spcPct val="150000"/>
              </a:lnSpc>
            </a:pPr>
            <a:r>
              <a:rPr lang="zh-CN" altLang="en-US" b="1" dirty="0">
                <a:solidFill>
                  <a:srgbClr val="C00000"/>
                </a:solidFill>
                <a:latin typeface="Times New Roman" panose="02020603050405020304" pitchFamily="18" charset="0"/>
                <a:cs typeface="Times New Roman" panose="02020603050405020304" pitchFamily="18" charset="0"/>
              </a:rPr>
              <a:t>成本风险模拟结果</a:t>
            </a:r>
          </a:p>
        </p:txBody>
      </p:sp>
      <p:sp>
        <p:nvSpPr>
          <p:cNvPr id="7" name="加号 6"/>
          <p:cNvSpPr/>
          <p:nvPr/>
        </p:nvSpPr>
        <p:spPr>
          <a:xfrm>
            <a:off x="1692149" y="3223651"/>
            <a:ext cx="448372" cy="466593"/>
          </a:xfrm>
          <a:prstGeom prst="mathPlus">
            <a:avLst/>
          </a:prstGeom>
          <a:solidFill>
            <a:schemeClr val="accent1">
              <a:lumMod val="40000"/>
              <a:lumOff val="60000"/>
            </a:schemeClr>
          </a:solidFill>
          <a:ln>
            <a:solidFill>
              <a:schemeClr val="accent2">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虚尾箭头 9"/>
          <p:cNvSpPr/>
          <p:nvPr/>
        </p:nvSpPr>
        <p:spPr>
          <a:xfrm>
            <a:off x="3711541" y="3334668"/>
            <a:ext cx="432048" cy="288032"/>
          </a:xfrm>
          <a:prstGeom prst="stripedRightArrow">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176BB7BB-CDC1-40A1-939D-7B7E95C8970A}"/>
              </a:ext>
            </a:extLst>
          </p:cNvPr>
          <p:cNvSpPr txBox="1"/>
          <p:nvPr/>
        </p:nvSpPr>
        <p:spPr>
          <a:xfrm>
            <a:off x="5087859" y="1981425"/>
            <a:ext cx="3236784" cy="400110"/>
          </a:xfrm>
          <a:prstGeom prst="rect">
            <a:avLst/>
          </a:prstGeom>
          <a:noFill/>
        </p:spPr>
        <p:txBody>
          <a:bodyPr wrap="none" rtlCol="0">
            <a:spAutoFit/>
          </a:bodyPr>
          <a:lstStyle/>
          <a:p>
            <a:r>
              <a:rPr lang="zh-CN" altLang="en-US" dirty="0"/>
              <a:t>成本估算的累积概率分布</a:t>
            </a:r>
            <a:r>
              <a:rPr lang="zh-CN" altLang="en-US" sz="2000" dirty="0"/>
              <a:t>曲线</a:t>
            </a:r>
            <a:endParaRPr lang="zh-CN" altLang="en-US" dirty="0"/>
          </a:p>
        </p:txBody>
      </p:sp>
      <p:graphicFrame>
        <p:nvGraphicFramePr>
          <p:cNvPr id="12" name="表格 5">
            <a:extLst>
              <a:ext uri="{FF2B5EF4-FFF2-40B4-BE49-F238E27FC236}">
                <a16:creationId xmlns:a16="http://schemas.microsoft.com/office/drawing/2014/main" id="{B8E98A3F-6EE0-46A1-91FB-2BE3A9A87DFD}"/>
              </a:ext>
            </a:extLst>
          </p:cNvPr>
          <p:cNvGraphicFramePr>
            <a:graphicFrameLocks noGrp="1"/>
          </p:cNvGraphicFramePr>
          <p:nvPr>
            <p:extLst>
              <p:ext uri="{D42A27DB-BD31-4B8C-83A1-F6EECF244321}">
                <p14:modId xmlns:p14="http://schemas.microsoft.com/office/powerpoint/2010/main" val="428511402"/>
              </p:ext>
            </p:extLst>
          </p:nvPr>
        </p:nvGraphicFramePr>
        <p:xfrm>
          <a:off x="145486" y="2336589"/>
          <a:ext cx="3624684" cy="670560"/>
        </p:xfrm>
        <a:graphic>
          <a:graphicData uri="http://schemas.openxmlformats.org/drawingml/2006/table">
            <a:tbl>
              <a:tblPr firstRow="1" bandRow="1">
                <a:tableStyleId>{5C22544A-7EE6-4342-B048-85BDC9FD1C3A}</a:tableStyleId>
              </a:tblPr>
              <a:tblGrid>
                <a:gridCol w="1011346">
                  <a:extLst>
                    <a:ext uri="{9D8B030D-6E8A-4147-A177-3AD203B41FA5}">
                      <a16:colId xmlns:a16="http://schemas.microsoft.com/office/drawing/2014/main" val="59261540"/>
                    </a:ext>
                  </a:extLst>
                </a:gridCol>
                <a:gridCol w="800996">
                  <a:extLst>
                    <a:ext uri="{9D8B030D-6E8A-4147-A177-3AD203B41FA5}">
                      <a16:colId xmlns:a16="http://schemas.microsoft.com/office/drawing/2014/main" val="1795268105"/>
                    </a:ext>
                  </a:extLst>
                </a:gridCol>
                <a:gridCol w="906171">
                  <a:extLst>
                    <a:ext uri="{9D8B030D-6E8A-4147-A177-3AD203B41FA5}">
                      <a16:colId xmlns:a16="http://schemas.microsoft.com/office/drawing/2014/main" val="4062593126"/>
                    </a:ext>
                  </a:extLst>
                </a:gridCol>
                <a:gridCol w="906171">
                  <a:extLst>
                    <a:ext uri="{9D8B030D-6E8A-4147-A177-3AD203B41FA5}">
                      <a16:colId xmlns:a16="http://schemas.microsoft.com/office/drawing/2014/main" val="3350021054"/>
                    </a:ext>
                  </a:extLst>
                </a:gridCol>
              </a:tblGrid>
              <a:tr h="323850">
                <a:tc>
                  <a:txBody>
                    <a:bodyPr/>
                    <a:lstStyle/>
                    <a:p>
                      <a:r>
                        <a:rPr lang="en-US" altLang="zh-CN" sz="1600" dirty="0"/>
                        <a:t>WBS</a:t>
                      </a:r>
                      <a:r>
                        <a:rPr lang="zh-CN" altLang="en-US" sz="1600" dirty="0"/>
                        <a:t>要素</a:t>
                      </a:r>
                    </a:p>
                  </a:txBody>
                  <a:tcPr/>
                </a:tc>
                <a:tc>
                  <a:txBody>
                    <a:bodyPr/>
                    <a:lstStyle/>
                    <a:p>
                      <a:r>
                        <a:rPr lang="zh-CN" altLang="en-US" sz="1600" dirty="0"/>
                        <a:t>低</a:t>
                      </a:r>
                    </a:p>
                  </a:txBody>
                  <a:tcPr/>
                </a:tc>
                <a:tc>
                  <a:txBody>
                    <a:bodyPr/>
                    <a:lstStyle/>
                    <a:p>
                      <a:r>
                        <a:rPr lang="zh-CN" altLang="en-US" sz="1600" dirty="0"/>
                        <a:t>最可能</a:t>
                      </a:r>
                    </a:p>
                  </a:txBody>
                  <a:tcPr/>
                </a:tc>
                <a:tc>
                  <a:txBody>
                    <a:bodyPr/>
                    <a:lstStyle/>
                    <a:p>
                      <a:r>
                        <a:rPr lang="zh-CN" altLang="en-US" sz="1600" dirty="0"/>
                        <a:t>高</a:t>
                      </a:r>
                    </a:p>
                  </a:txBody>
                  <a:tcPr/>
                </a:tc>
                <a:extLst>
                  <a:ext uri="{0D108BD9-81ED-4DB2-BD59-A6C34878D82A}">
                    <a16:rowId xmlns:a16="http://schemas.microsoft.com/office/drawing/2014/main" val="1502112866"/>
                  </a:ext>
                </a:extLst>
              </a:tr>
              <a:tr h="323850">
                <a:tc>
                  <a:txBody>
                    <a:bodyPr/>
                    <a:lstStyle/>
                    <a:p>
                      <a:r>
                        <a:rPr lang="zh-CN" altLang="en-US" sz="1600" b="1" dirty="0"/>
                        <a:t>整个项目</a:t>
                      </a:r>
                    </a:p>
                  </a:txBody>
                  <a:tcPr/>
                </a:tc>
                <a:tc>
                  <a:txBody>
                    <a:bodyPr/>
                    <a:lstStyle/>
                    <a:p>
                      <a:r>
                        <a:rPr lang="en-US" altLang="zh-CN" sz="1600" b="1" dirty="0"/>
                        <a:t>200</a:t>
                      </a:r>
                      <a:endParaRPr lang="zh-CN" altLang="en-US" sz="1600" b="1" dirty="0"/>
                    </a:p>
                  </a:txBody>
                  <a:tcPr/>
                </a:tc>
                <a:tc>
                  <a:txBody>
                    <a:bodyPr/>
                    <a:lstStyle/>
                    <a:p>
                      <a:r>
                        <a:rPr lang="en-US" altLang="zh-CN" sz="1600" b="1" dirty="0"/>
                        <a:t>230</a:t>
                      </a:r>
                      <a:endParaRPr lang="zh-CN" altLang="en-US" sz="1600" b="1" dirty="0"/>
                    </a:p>
                  </a:txBody>
                  <a:tcPr/>
                </a:tc>
                <a:tc>
                  <a:txBody>
                    <a:bodyPr/>
                    <a:lstStyle/>
                    <a:p>
                      <a:r>
                        <a:rPr lang="en-US" altLang="zh-CN" sz="1600" b="1" dirty="0"/>
                        <a:t>280</a:t>
                      </a:r>
                      <a:endParaRPr lang="zh-CN" altLang="en-US" sz="1600" b="1" dirty="0"/>
                    </a:p>
                  </a:txBody>
                  <a:tcPr/>
                </a:tc>
                <a:extLst>
                  <a:ext uri="{0D108BD9-81ED-4DB2-BD59-A6C34878D82A}">
                    <a16:rowId xmlns:a16="http://schemas.microsoft.com/office/drawing/2014/main" val="3651520437"/>
                  </a:ext>
                </a:extLst>
              </a:tr>
            </a:tbl>
          </a:graphicData>
        </a:graphic>
      </p:graphicFrame>
      <p:sp>
        <p:nvSpPr>
          <p:cNvPr id="13" name="文本框 12">
            <a:extLst>
              <a:ext uri="{FF2B5EF4-FFF2-40B4-BE49-F238E27FC236}">
                <a16:creationId xmlns:a16="http://schemas.microsoft.com/office/drawing/2014/main" id="{CB6052EC-9BB8-4FA3-B057-42CFBB72485E}"/>
              </a:ext>
            </a:extLst>
          </p:cNvPr>
          <p:cNvSpPr txBox="1"/>
          <p:nvPr/>
        </p:nvSpPr>
        <p:spPr>
          <a:xfrm>
            <a:off x="33303" y="1939310"/>
            <a:ext cx="3704860" cy="369332"/>
          </a:xfrm>
          <a:prstGeom prst="rect">
            <a:avLst/>
          </a:prstGeom>
          <a:noFill/>
        </p:spPr>
        <p:txBody>
          <a:bodyPr wrap="none" rtlCol="0">
            <a:spAutoFit/>
          </a:bodyPr>
          <a:lstStyle/>
          <a:p>
            <a:r>
              <a:rPr lang="zh-CN" altLang="en-US" dirty="0"/>
              <a:t>项目成本估算的区间 单位：万美元</a:t>
            </a:r>
          </a:p>
        </p:txBody>
      </p:sp>
      <p:pic>
        <p:nvPicPr>
          <p:cNvPr id="15" name="图片 14">
            <a:extLst>
              <a:ext uri="{FF2B5EF4-FFF2-40B4-BE49-F238E27FC236}">
                <a16:creationId xmlns:a16="http://schemas.microsoft.com/office/drawing/2014/main" id="{E6937208-3316-4FE0-A2C8-8F996EE82A92}"/>
              </a:ext>
            </a:extLst>
          </p:cNvPr>
          <p:cNvPicPr>
            <a:picLocks noChangeAspect="1"/>
          </p:cNvPicPr>
          <p:nvPr/>
        </p:nvPicPr>
        <p:blipFill>
          <a:blip r:embed="rId3"/>
          <a:stretch>
            <a:fillRect/>
          </a:stretch>
        </p:blipFill>
        <p:spPr>
          <a:xfrm>
            <a:off x="2030438" y="3589662"/>
            <a:ext cx="1631388" cy="2003770"/>
          </a:xfrm>
          <a:prstGeom prst="rect">
            <a:avLst/>
          </a:prstGeom>
        </p:spPr>
      </p:pic>
      <p:pic>
        <p:nvPicPr>
          <p:cNvPr id="16" name="图片 15">
            <a:extLst>
              <a:ext uri="{FF2B5EF4-FFF2-40B4-BE49-F238E27FC236}">
                <a16:creationId xmlns:a16="http://schemas.microsoft.com/office/drawing/2014/main" id="{B48C5A36-6CD5-4EB2-8ADC-1920F95DD273}"/>
              </a:ext>
            </a:extLst>
          </p:cNvPr>
          <p:cNvPicPr>
            <a:picLocks noChangeAspect="1"/>
          </p:cNvPicPr>
          <p:nvPr/>
        </p:nvPicPr>
        <p:blipFill>
          <a:blip r:embed="rId4"/>
          <a:stretch>
            <a:fillRect/>
          </a:stretch>
        </p:blipFill>
        <p:spPr>
          <a:xfrm>
            <a:off x="294126" y="3641606"/>
            <a:ext cx="1605820" cy="1951826"/>
          </a:xfrm>
          <a:prstGeom prst="rect">
            <a:avLst/>
          </a:prstGeom>
        </p:spPr>
      </p:pic>
    </p:spTree>
    <p:extLst>
      <p:ext uri="{BB962C8B-B14F-4D97-AF65-F5344CB8AC3E}">
        <p14:creationId xmlns:p14="http://schemas.microsoft.com/office/powerpoint/2010/main" val="2111155192"/>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par>
                                <p:cTn id="13" presetID="14" presetClass="entr" presetSubtype="1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randombar(horizontal)">
                                      <p:cBhvr>
                                        <p:cTn id="15" dur="500"/>
                                        <p:tgtEl>
                                          <p:spTgt spid="14"/>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randombar(horizontal)">
                                      <p:cBhvr>
                                        <p:cTn id="1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animBg="1"/>
      <p:bldP spid="11"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12.4  </a:t>
            </a:r>
            <a:r>
              <a:rPr lang="zh-CN" altLang="en-US" dirty="0"/>
              <a:t>工具与技术：</a:t>
            </a:r>
            <a:r>
              <a:rPr lang="zh-CN" altLang="en-US" dirty="0">
                <a:solidFill>
                  <a:srgbClr val="C00000"/>
                </a:solidFill>
              </a:rPr>
              <a:t>数据分析</a:t>
            </a:r>
          </a:p>
        </p:txBody>
      </p:sp>
      <p:pic>
        <p:nvPicPr>
          <p:cNvPr id="12" name="图片 11">
            <a:extLst>
              <a:ext uri="{FF2B5EF4-FFF2-40B4-BE49-F238E27FC236}">
                <a16:creationId xmlns:a16="http://schemas.microsoft.com/office/drawing/2014/main" id="{29CD2D9E-02AD-4EDA-B467-2B6E0AA9F40D}"/>
              </a:ext>
            </a:extLst>
          </p:cNvPr>
          <p:cNvPicPr>
            <a:picLocks noChangeAspect="1"/>
          </p:cNvPicPr>
          <p:nvPr/>
        </p:nvPicPr>
        <p:blipFill>
          <a:blip r:embed="rId2"/>
          <a:stretch>
            <a:fillRect/>
          </a:stretch>
        </p:blipFill>
        <p:spPr>
          <a:xfrm>
            <a:off x="971600" y="735535"/>
            <a:ext cx="7458595" cy="4963015"/>
          </a:xfrm>
          <a:prstGeom prst="rect">
            <a:avLst/>
          </a:prstGeom>
          <a:ln>
            <a:solidFill>
              <a:schemeClr val="tx1"/>
            </a:solidFill>
          </a:ln>
        </p:spPr>
      </p:pic>
    </p:spTree>
    <p:extLst>
      <p:ext uri="{BB962C8B-B14F-4D97-AF65-F5344CB8AC3E}">
        <p14:creationId xmlns:p14="http://schemas.microsoft.com/office/powerpoint/2010/main" val="4142216825"/>
      </p:ext>
    </p:extLst>
  </p:cSld>
  <p:clrMapOvr>
    <a:masterClrMapping/>
  </p:clrMapOvr>
  <p:transition spd="slow">
    <p:wipe dir="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12.4  </a:t>
            </a:r>
            <a:r>
              <a:rPr lang="zh-CN" altLang="en-US" dirty="0"/>
              <a:t>实施定量风险分析</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p:txBody>
      </p:sp>
      <p:graphicFrame>
        <p:nvGraphicFramePr>
          <p:cNvPr id="6" name="图示 5">
            <a:extLst>
              <a:ext uri="{FF2B5EF4-FFF2-40B4-BE49-F238E27FC236}">
                <a16:creationId xmlns:a16="http://schemas.microsoft.com/office/drawing/2014/main" id="{4864A97C-02C1-4BB5-B6F8-9492AA39E70B}"/>
              </a:ext>
            </a:extLst>
          </p:cNvPr>
          <p:cNvGraphicFramePr/>
          <p:nvPr>
            <p:extLst>
              <p:ext uri="{D42A27DB-BD31-4B8C-83A1-F6EECF244321}">
                <p14:modId xmlns:p14="http://schemas.microsoft.com/office/powerpoint/2010/main" val="2016247042"/>
              </p:ext>
            </p:extLst>
          </p:nvPr>
        </p:nvGraphicFramePr>
        <p:xfrm>
          <a:off x="75055" y="786570"/>
          <a:ext cx="8993890" cy="23589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圆角矩形标注 3"/>
          <p:cNvSpPr/>
          <p:nvPr/>
        </p:nvSpPr>
        <p:spPr>
          <a:xfrm>
            <a:off x="2699792" y="3045246"/>
            <a:ext cx="5616624" cy="2548186"/>
          </a:xfrm>
          <a:prstGeom prst="wedgeRoundRectCallout">
            <a:avLst>
              <a:gd name="adj1" fmla="val 33217"/>
              <a:gd name="adj2" fmla="val -75560"/>
              <a:gd name="adj3" fmla="val 16667"/>
            </a:avLst>
          </a:prstGeom>
          <a:solidFill>
            <a:schemeClr val="accent2">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nSpc>
                <a:spcPct val="150000"/>
              </a:lnSpc>
            </a:pPr>
            <a:r>
              <a:rPr lang="zh-CN" altLang="en-US" sz="2000" b="1" dirty="0">
                <a:solidFill>
                  <a:srgbClr val="C00000"/>
                </a:solidFill>
              </a:rPr>
              <a:t> 风险报告</a:t>
            </a:r>
            <a:r>
              <a:rPr lang="en-US" altLang="zh-CN" sz="2000" b="1" dirty="0">
                <a:solidFill>
                  <a:srgbClr val="C00000"/>
                </a:solidFill>
              </a:rPr>
              <a:t>(</a:t>
            </a:r>
            <a:r>
              <a:rPr lang="zh-CN" altLang="zh-CN" sz="2000" b="1" dirty="0">
                <a:solidFill>
                  <a:srgbClr val="C00000"/>
                </a:solidFill>
              </a:rPr>
              <a:t>更新</a:t>
            </a:r>
            <a:r>
              <a:rPr lang="en-US" altLang="zh-CN" sz="2000" b="1" dirty="0">
                <a:solidFill>
                  <a:srgbClr val="C00000"/>
                </a:solidFill>
              </a:rPr>
              <a:t>)</a:t>
            </a:r>
            <a:endParaRPr lang="zh-CN" altLang="en-US" sz="2000" b="1" dirty="0">
              <a:solidFill>
                <a:srgbClr val="C00000"/>
              </a:solidFill>
            </a:endParaRPr>
          </a:p>
          <a:p>
            <a:pPr marL="0" lvl="1">
              <a:lnSpc>
                <a:spcPct val="150000"/>
              </a:lnSpc>
              <a:spcBef>
                <a:spcPts val="0"/>
              </a:spcBef>
            </a:pPr>
            <a:r>
              <a:rPr lang="zh-CN" altLang="en-US" b="1" dirty="0">
                <a:solidFill>
                  <a:schemeClr val="tx1"/>
                </a:solidFill>
                <a:latin typeface="Times New Roman" panose="02020603050405020304" pitchFamily="18" charset="0"/>
                <a:cs typeface="Times New Roman" panose="02020603050405020304" pitchFamily="18" charset="0"/>
              </a:rPr>
              <a:t>（</a:t>
            </a:r>
            <a:r>
              <a:rPr lang="en-US" altLang="zh-CN" b="1" dirty="0">
                <a:solidFill>
                  <a:schemeClr val="tx1"/>
                </a:solidFill>
                <a:latin typeface="Times New Roman" panose="02020603050405020304" pitchFamily="18" charset="0"/>
                <a:cs typeface="Times New Roman" panose="02020603050405020304" pitchFamily="18" charset="0"/>
              </a:rPr>
              <a:t>1</a:t>
            </a:r>
            <a:r>
              <a:rPr lang="zh-CN" altLang="en-US" b="1" dirty="0">
                <a:solidFill>
                  <a:schemeClr val="tx1"/>
                </a:solidFill>
                <a:latin typeface="Times New Roman" panose="02020603050405020304" pitchFamily="18" charset="0"/>
                <a:cs typeface="Times New Roman" panose="02020603050405020304" pitchFamily="18" charset="0"/>
              </a:rPr>
              <a:t>）</a:t>
            </a:r>
            <a:r>
              <a:rPr lang="zh-CN" altLang="en-US" b="1" i="0" dirty="0">
                <a:solidFill>
                  <a:srgbClr val="242021"/>
                </a:solidFill>
                <a:effectLst/>
                <a:latin typeface="SourceHanSansSC-Bold-Identity-H"/>
              </a:rPr>
              <a:t>对整体项目风险敞口的评估结果</a:t>
            </a:r>
            <a:r>
              <a:rPr lang="zh-CN" altLang="en-US" dirty="0"/>
              <a:t> </a:t>
            </a:r>
            <a:endParaRPr lang="en-US" altLang="zh-CN" b="1" dirty="0">
              <a:solidFill>
                <a:schemeClr val="tx1"/>
              </a:solidFill>
              <a:latin typeface="Times New Roman" panose="02020603050405020304" pitchFamily="18" charset="0"/>
              <a:cs typeface="Times New Roman" panose="02020603050405020304" pitchFamily="18" charset="0"/>
            </a:endParaRPr>
          </a:p>
          <a:p>
            <a:pPr marL="0" lvl="1">
              <a:lnSpc>
                <a:spcPct val="150000"/>
              </a:lnSpc>
              <a:spcBef>
                <a:spcPts val="0"/>
              </a:spcBef>
            </a:pPr>
            <a:r>
              <a:rPr lang="zh-CN" altLang="en-US" b="1" dirty="0">
                <a:solidFill>
                  <a:schemeClr val="tx1"/>
                </a:solidFill>
                <a:latin typeface="Times New Roman" panose="02020603050405020304" pitchFamily="18" charset="0"/>
                <a:cs typeface="Times New Roman" panose="02020603050405020304" pitchFamily="18" charset="0"/>
              </a:rPr>
              <a:t>（</a:t>
            </a:r>
            <a:r>
              <a:rPr lang="en-US" altLang="zh-CN" b="1" dirty="0">
                <a:solidFill>
                  <a:schemeClr val="tx1"/>
                </a:solidFill>
                <a:latin typeface="Times New Roman" panose="02020603050405020304" pitchFamily="18" charset="0"/>
                <a:cs typeface="Times New Roman" panose="02020603050405020304" pitchFamily="18" charset="0"/>
              </a:rPr>
              <a:t>2</a:t>
            </a:r>
            <a:r>
              <a:rPr lang="zh-CN" altLang="en-US" b="1" dirty="0">
                <a:solidFill>
                  <a:schemeClr val="tx1"/>
                </a:solidFill>
                <a:latin typeface="Times New Roman" panose="02020603050405020304" pitchFamily="18" charset="0"/>
                <a:cs typeface="Times New Roman" panose="02020603050405020304" pitchFamily="18" charset="0"/>
              </a:rPr>
              <a:t>）</a:t>
            </a:r>
            <a:r>
              <a:rPr lang="zh-CN" altLang="en-US" b="1" i="0" dirty="0">
                <a:solidFill>
                  <a:srgbClr val="242021"/>
                </a:solidFill>
                <a:effectLst/>
                <a:latin typeface="SourceHanSansSC-Bold-Identity-H"/>
              </a:rPr>
              <a:t>项目详细概率分析的结果</a:t>
            </a:r>
            <a:r>
              <a:rPr lang="zh-CN" altLang="en-US" dirty="0"/>
              <a:t> </a:t>
            </a:r>
            <a:br>
              <a:rPr lang="zh-CN" altLang="en-US" dirty="0"/>
            </a:br>
            <a:r>
              <a:rPr lang="zh-CN" altLang="en-US" b="1" dirty="0">
                <a:solidFill>
                  <a:schemeClr val="tx1"/>
                </a:solidFill>
                <a:latin typeface="Times New Roman" panose="02020603050405020304" pitchFamily="18" charset="0"/>
                <a:cs typeface="Times New Roman" panose="02020603050405020304" pitchFamily="18" charset="0"/>
              </a:rPr>
              <a:t>（</a:t>
            </a:r>
            <a:r>
              <a:rPr lang="en-US" altLang="zh-CN" b="1" dirty="0">
                <a:solidFill>
                  <a:schemeClr val="tx1"/>
                </a:solidFill>
                <a:latin typeface="Times New Roman" panose="02020603050405020304" pitchFamily="18" charset="0"/>
                <a:cs typeface="Times New Roman" panose="02020603050405020304" pitchFamily="18" charset="0"/>
              </a:rPr>
              <a:t>3</a:t>
            </a:r>
            <a:r>
              <a:rPr lang="zh-CN" altLang="en-US" b="1" dirty="0">
                <a:solidFill>
                  <a:schemeClr val="tx1"/>
                </a:solidFill>
                <a:latin typeface="Times New Roman" panose="02020603050405020304" pitchFamily="18" charset="0"/>
                <a:cs typeface="Times New Roman" panose="02020603050405020304" pitchFamily="18" charset="0"/>
              </a:rPr>
              <a:t>）</a:t>
            </a:r>
            <a:r>
              <a:rPr lang="zh-CN" altLang="en-US" b="1" i="0" dirty="0">
                <a:solidFill>
                  <a:srgbClr val="242021"/>
                </a:solidFill>
                <a:effectLst/>
                <a:latin typeface="SourceHanSansSC-Bold-Identity-H"/>
              </a:rPr>
              <a:t>单个项目风险优先级清单</a:t>
            </a:r>
            <a:r>
              <a:rPr lang="zh-CN" altLang="en-US" dirty="0"/>
              <a:t> </a:t>
            </a:r>
            <a:endParaRPr lang="en-US" altLang="zh-CN" b="1" dirty="0">
              <a:solidFill>
                <a:schemeClr val="tx1"/>
              </a:solidFill>
              <a:latin typeface="Times New Roman" panose="02020603050405020304" pitchFamily="18" charset="0"/>
              <a:cs typeface="Times New Roman" panose="02020603050405020304" pitchFamily="18" charset="0"/>
            </a:endParaRPr>
          </a:p>
          <a:p>
            <a:pPr marL="0" lvl="1">
              <a:lnSpc>
                <a:spcPct val="150000"/>
              </a:lnSpc>
              <a:spcBef>
                <a:spcPts val="0"/>
              </a:spcBef>
            </a:pPr>
            <a:r>
              <a:rPr lang="zh-CN" altLang="en-US" b="1" dirty="0">
                <a:solidFill>
                  <a:schemeClr val="tx1"/>
                </a:solidFill>
                <a:latin typeface="Times New Roman" panose="02020603050405020304" pitchFamily="18" charset="0"/>
                <a:cs typeface="Times New Roman" panose="02020603050405020304" pitchFamily="18" charset="0"/>
              </a:rPr>
              <a:t>（</a:t>
            </a:r>
            <a:r>
              <a:rPr lang="en-US" altLang="zh-CN" b="1" dirty="0">
                <a:solidFill>
                  <a:schemeClr val="tx1"/>
                </a:solidFill>
                <a:latin typeface="Times New Roman" panose="02020603050405020304" pitchFamily="18" charset="0"/>
                <a:cs typeface="Times New Roman" panose="02020603050405020304" pitchFamily="18" charset="0"/>
              </a:rPr>
              <a:t>4</a:t>
            </a:r>
            <a:r>
              <a:rPr lang="zh-CN" altLang="en-US" b="1" dirty="0">
                <a:solidFill>
                  <a:schemeClr val="tx1"/>
                </a:solidFill>
                <a:latin typeface="Times New Roman" panose="02020603050405020304" pitchFamily="18" charset="0"/>
                <a:cs typeface="Times New Roman" panose="02020603050405020304" pitchFamily="18" charset="0"/>
              </a:rPr>
              <a:t>）</a:t>
            </a:r>
            <a:r>
              <a:rPr lang="zh-CN" altLang="en-US" b="1" i="0" dirty="0">
                <a:solidFill>
                  <a:srgbClr val="242021"/>
                </a:solidFill>
                <a:effectLst/>
                <a:latin typeface="SourceHanSansSC-Bold-Identity-H"/>
              </a:rPr>
              <a:t>定量风险分析结果的趋势</a:t>
            </a:r>
            <a:r>
              <a:rPr lang="zh-CN" altLang="en-US" dirty="0"/>
              <a:t> </a:t>
            </a:r>
            <a:endParaRPr lang="en-US" altLang="zh-CN" dirty="0"/>
          </a:p>
          <a:p>
            <a:pPr marL="0" lvl="1">
              <a:lnSpc>
                <a:spcPct val="150000"/>
              </a:lnSpc>
              <a:spcBef>
                <a:spcPts val="0"/>
              </a:spcBef>
            </a:pPr>
            <a:r>
              <a:rPr lang="zh-CN" altLang="en-US" b="1" dirty="0">
                <a:solidFill>
                  <a:schemeClr val="tx1"/>
                </a:solidFill>
                <a:latin typeface="Times New Roman" panose="02020603050405020304" pitchFamily="18" charset="0"/>
                <a:cs typeface="Times New Roman" panose="02020603050405020304" pitchFamily="18" charset="0"/>
              </a:rPr>
              <a:t>（</a:t>
            </a:r>
            <a:r>
              <a:rPr lang="en-US" altLang="zh-CN" b="1" dirty="0">
                <a:solidFill>
                  <a:schemeClr val="tx1"/>
                </a:solidFill>
                <a:latin typeface="Times New Roman" panose="02020603050405020304" pitchFamily="18" charset="0"/>
                <a:cs typeface="Times New Roman" panose="02020603050405020304" pitchFamily="18" charset="0"/>
              </a:rPr>
              <a:t>5</a:t>
            </a:r>
            <a:r>
              <a:rPr lang="zh-CN" altLang="en-US" b="1" dirty="0">
                <a:solidFill>
                  <a:schemeClr val="tx1"/>
                </a:solidFill>
                <a:latin typeface="Times New Roman" panose="02020603050405020304" pitchFamily="18" charset="0"/>
                <a:cs typeface="Times New Roman" panose="02020603050405020304" pitchFamily="18" charset="0"/>
              </a:rPr>
              <a:t>）风险应对建议</a:t>
            </a:r>
          </a:p>
        </p:txBody>
      </p:sp>
    </p:spTree>
    <p:extLst>
      <p:ext uri="{BB962C8B-B14F-4D97-AF65-F5344CB8AC3E}">
        <p14:creationId xmlns:p14="http://schemas.microsoft.com/office/powerpoint/2010/main" val="299743238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12</a:t>
            </a:r>
            <a:r>
              <a:rPr lang="zh-CN" altLang="en-US" dirty="0"/>
              <a:t>  项目风险管理</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zh-CN" altLang="en-US" sz="1800" b="1" dirty="0">
              <a:latin typeface="Times New Roman" panose="02020603050405020304" pitchFamily="18" charset="0"/>
              <a:cs typeface="Times New Roman" panose="02020603050405020304" pitchFamily="18" charset="0"/>
            </a:endParaRPr>
          </a:p>
        </p:txBody>
      </p:sp>
      <p:graphicFrame>
        <p:nvGraphicFramePr>
          <p:cNvPr id="6" name="表格 5"/>
          <p:cNvGraphicFramePr>
            <a:graphicFrameLocks noGrp="1"/>
          </p:cNvGraphicFramePr>
          <p:nvPr/>
        </p:nvGraphicFramePr>
        <p:xfrm>
          <a:off x="35496" y="769268"/>
          <a:ext cx="9073008" cy="4871080"/>
        </p:xfrm>
        <a:graphic>
          <a:graphicData uri="http://schemas.openxmlformats.org/drawingml/2006/table">
            <a:tbl>
              <a:tblPr>
                <a:tableStyleId>{5C22544A-7EE6-4342-B048-85BDC9FD1C3A}</a:tableStyleId>
              </a:tblPr>
              <a:tblGrid>
                <a:gridCol w="1365830">
                  <a:extLst>
                    <a:ext uri="{9D8B030D-6E8A-4147-A177-3AD203B41FA5}">
                      <a16:colId xmlns:a16="http://schemas.microsoft.com/office/drawing/2014/main" val="1144266915"/>
                    </a:ext>
                  </a:extLst>
                </a:gridCol>
                <a:gridCol w="7707178">
                  <a:extLst>
                    <a:ext uri="{9D8B030D-6E8A-4147-A177-3AD203B41FA5}">
                      <a16:colId xmlns:a16="http://schemas.microsoft.com/office/drawing/2014/main" val="334252452"/>
                    </a:ext>
                  </a:extLst>
                </a:gridCol>
              </a:tblGrid>
              <a:tr h="360040">
                <a:tc>
                  <a:txBody>
                    <a:bodyPr/>
                    <a:lstStyle/>
                    <a:p>
                      <a:pPr marL="0" indent="0" algn="ctr">
                        <a:lnSpc>
                          <a:spcPct val="100000"/>
                        </a:lnSpc>
                        <a:spcAft>
                          <a:spcPts val="0"/>
                        </a:spcAft>
                      </a:pPr>
                      <a:r>
                        <a:rPr lang="zh-CN" sz="1600" b="1" dirty="0">
                          <a:solidFill>
                            <a:srgbClr val="7E102F"/>
                          </a:solidFill>
                          <a:effectLst/>
                        </a:rPr>
                        <a:t>项目风险</a:t>
                      </a:r>
                      <a:endParaRPr lang="zh-CN" sz="1600" b="1" dirty="0">
                        <a:solidFill>
                          <a:srgbClr val="7E102F"/>
                        </a:solidFill>
                        <a:effectLst/>
                        <a:latin typeface="微软雅黑" panose="020B0503020204020204" pitchFamily="34" charset="-122"/>
                        <a:ea typeface="微软雅黑" panose="020B0503020204020204" pitchFamily="34" charset="-122"/>
                        <a:cs typeface="微软雅黑" panose="020B0503020204020204" pitchFamily="34" charset="-122"/>
                      </a:endParaRPr>
                    </a:p>
                  </a:txBody>
                  <a:tcPr marL="5216" marR="521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indent="444500" algn="ctr">
                        <a:lnSpc>
                          <a:spcPct val="100000"/>
                        </a:lnSpc>
                        <a:spcAft>
                          <a:spcPts val="0"/>
                        </a:spcAft>
                      </a:pPr>
                      <a:r>
                        <a:rPr lang="zh-CN" sz="1600" b="1" dirty="0">
                          <a:solidFill>
                            <a:srgbClr val="7E102F"/>
                          </a:solidFill>
                          <a:effectLst/>
                        </a:rPr>
                        <a:t>描述</a:t>
                      </a:r>
                      <a:endParaRPr lang="zh-CN" sz="1800" b="1" dirty="0">
                        <a:solidFill>
                          <a:srgbClr val="7E102F"/>
                        </a:solidFill>
                        <a:effectLst/>
                        <a:latin typeface="微软雅黑" panose="020B0503020204020204" pitchFamily="34" charset="-122"/>
                        <a:ea typeface="微软雅黑" panose="020B0503020204020204" pitchFamily="34" charset="-122"/>
                        <a:cs typeface="微软雅黑" panose="020B0503020204020204" pitchFamily="34" charset="-122"/>
                      </a:endParaRPr>
                    </a:p>
                  </a:txBody>
                  <a:tcPr marL="5216" marR="521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147998378"/>
                  </a:ext>
                </a:extLst>
              </a:tr>
              <a:tr h="1058956">
                <a:tc>
                  <a:txBody>
                    <a:bodyPr/>
                    <a:lstStyle/>
                    <a:p>
                      <a:pPr marL="0" indent="0" algn="ctr">
                        <a:lnSpc>
                          <a:spcPct val="100000"/>
                        </a:lnSpc>
                        <a:spcAft>
                          <a:spcPts val="0"/>
                        </a:spcAft>
                      </a:pPr>
                      <a:r>
                        <a:rPr lang="zh-CN" sz="1600" b="1" dirty="0">
                          <a:solidFill>
                            <a:srgbClr val="0070C0"/>
                          </a:solidFill>
                          <a:effectLst/>
                        </a:rPr>
                        <a:t>技术</a:t>
                      </a:r>
                      <a:endParaRPr lang="zh-CN" sz="1600" b="1" dirty="0">
                        <a:solidFill>
                          <a:srgbClr val="0070C0"/>
                        </a:solidFill>
                        <a:effectLst/>
                        <a:latin typeface="微软雅黑" panose="020B0503020204020204" pitchFamily="34" charset="-122"/>
                        <a:ea typeface="微软雅黑" panose="020B0503020204020204" pitchFamily="34" charset="-122"/>
                        <a:cs typeface="微软雅黑" panose="020B0503020204020204" pitchFamily="34" charset="-122"/>
                      </a:endParaRPr>
                    </a:p>
                  </a:txBody>
                  <a:tcPr marL="5216" marR="521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444500" algn="just">
                        <a:lnSpc>
                          <a:spcPct val="100000"/>
                        </a:lnSpc>
                        <a:spcAft>
                          <a:spcPts val="0"/>
                        </a:spcAft>
                      </a:pPr>
                      <a:r>
                        <a:rPr lang="zh-CN" sz="1400" dirty="0">
                          <a:effectLst/>
                        </a:rPr>
                        <a:t>软件不按照期望来工作：过多缺陷；软件不能达到所需功能或性能；未定义或理解错误的需求；软件模块的迟集成导致试晚期才发现错误；软件不能满足客户需求和期望；软件对终端客户而言不易使用；不稳定的需求、需求扩张或需求场景改变导致的大量返工或重构；在有限的员工资源下，选择新的开发平台、开发语言或开发工具，会因为对基准版本、开发工作和测试版本的配置管理不足而导致软件崩溃；项目中的技术改变和升级；对其他项目交付及时、可用的输入的外部依赖</a:t>
                      </a:r>
                      <a:endParaRPr lang="zh-CN" sz="1400" dirty="0">
                        <a:effectLst/>
                        <a:latin typeface="微软雅黑" panose="020B0503020204020204" pitchFamily="34" charset="-122"/>
                        <a:ea typeface="微软雅黑" panose="020B0503020204020204" pitchFamily="34" charset="-122"/>
                        <a:cs typeface="微软雅黑" panose="020B0503020204020204" pitchFamily="34" charset="-122"/>
                      </a:endParaRPr>
                    </a:p>
                  </a:txBody>
                  <a:tcPr marL="5216" marR="521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14540364"/>
                  </a:ext>
                </a:extLst>
              </a:tr>
              <a:tr h="242047">
                <a:tc>
                  <a:txBody>
                    <a:bodyPr/>
                    <a:lstStyle/>
                    <a:p>
                      <a:pPr marL="0" indent="0" algn="ctr">
                        <a:lnSpc>
                          <a:spcPct val="100000"/>
                        </a:lnSpc>
                        <a:spcAft>
                          <a:spcPts val="0"/>
                        </a:spcAft>
                      </a:pPr>
                      <a:r>
                        <a:rPr lang="zh-CN" sz="1600" b="1" dirty="0">
                          <a:solidFill>
                            <a:srgbClr val="0070C0"/>
                          </a:solidFill>
                          <a:effectLst/>
                        </a:rPr>
                        <a:t>人身安全</a:t>
                      </a:r>
                      <a:endParaRPr lang="zh-CN" sz="1600" b="1" dirty="0">
                        <a:solidFill>
                          <a:srgbClr val="0070C0"/>
                        </a:solidFill>
                        <a:effectLst/>
                        <a:latin typeface="微软雅黑" panose="020B0503020204020204" pitchFamily="34" charset="-122"/>
                        <a:ea typeface="微软雅黑" panose="020B0503020204020204" pitchFamily="34" charset="-122"/>
                        <a:cs typeface="微软雅黑" panose="020B0503020204020204" pitchFamily="34" charset="-122"/>
                      </a:endParaRPr>
                    </a:p>
                  </a:txBody>
                  <a:tcPr marL="5216" marR="521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444500" algn="just">
                        <a:lnSpc>
                          <a:spcPct val="100000"/>
                        </a:lnSpc>
                        <a:spcAft>
                          <a:spcPts val="0"/>
                        </a:spcAft>
                      </a:pPr>
                      <a:r>
                        <a:rPr lang="zh-CN" sz="1400" dirty="0">
                          <a:effectLst/>
                        </a:rPr>
                        <a:t>开发的系统有导致受伤、死亡或环境破坏的缺陷</a:t>
                      </a:r>
                      <a:endParaRPr lang="zh-CN" sz="1400" dirty="0">
                        <a:effectLst/>
                        <a:latin typeface="微软雅黑" panose="020B0503020204020204" pitchFamily="34" charset="-122"/>
                        <a:ea typeface="微软雅黑" panose="020B0503020204020204" pitchFamily="34" charset="-122"/>
                        <a:cs typeface="微软雅黑" panose="020B0503020204020204" pitchFamily="34" charset="-122"/>
                      </a:endParaRPr>
                    </a:p>
                  </a:txBody>
                  <a:tcPr marL="5216" marR="521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9203289"/>
                  </a:ext>
                </a:extLst>
              </a:tr>
              <a:tr h="847165">
                <a:tc>
                  <a:txBody>
                    <a:bodyPr/>
                    <a:lstStyle/>
                    <a:p>
                      <a:pPr marL="0" indent="0" algn="ctr">
                        <a:lnSpc>
                          <a:spcPct val="100000"/>
                        </a:lnSpc>
                        <a:spcAft>
                          <a:spcPts val="0"/>
                        </a:spcAft>
                      </a:pPr>
                      <a:r>
                        <a:rPr lang="zh-CN" sz="1600" b="1" dirty="0">
                          <a:solidFill>
                            <a:srgbClr val="0070C0"/>
                          </a:solidFill>
                          <a:effectLst/>
                        </a:rPr>
                        <a:t>系统安全</a:t>
                      </a:r>
                      <a:endParaRPr lang="zh-CN" sz="1600" b="1" dirty="0">
                        <a:solidFill>
                          <a:srgbClr val="0070C0"/>
                        </a:solidFill>
                        <a:effectLst/>
                        <a:latin typeface="微软雅黑" panose="020B0503020204020204" pitchFamily="34" charset="-122"/>
                        <a:ea typeface="微软雅黑" panose="020B0503020204020204" pitchFamily="34" charset="-122"/>
                        <a:cs typeface="微软雅黑" panose="020B0503020204020204" pitchFamily="34" charset="-122"/>
                      </a:endParaRPr>
                    </a:p>
                  </a:txBody>
                  <a:tcPr marL="5216" marR="521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444500" algn="just">
                        <a:lnSpc>
                          <a:spcPct val="100000"/>
                        </a:lnSpc>
                        <a:spcAft>
                          <a:spcPts val="0"/>
                        </a:spcAft>
                      </a:pPr>
                      <a:r>
                        <a:rPr lang="zh-CN" sz="1400" dirty="0">
                          <a:effectLst/>
                        </a:rPr>
                        <a:t>开发的系统的完整性和所要求的软件关键性（故障带来严重后果的可能性）不一致；开发人员不熟悉软件可受的安全威胁；对访问控制、个人或专有数据在休眠或传输中的保护，以及系统对恶意软件和黑客的防御的系统设计不足；重用来路不明的代码；灾难或安全漏洞影响开发或生产的基础设施</a:t>
                      </a:r>
                      <a:endParaRPr lang="zh-CN" sz="1400" dirty="0">
                        <a:effectLst/>
                        <a:latin typeface="微软雅黑" panose="020B0503020204020204" pitchFamily="34" charset="-122"/>
                        <a:ea typeface="微软雅黑" panose="020B0503020204020204" pitchFamily="34" charset="-122"/>
                        <a:cs typeface="微软雅黑" panose="020B0503020204020204" pitchFamily="34" charset="-122"/>
                      </a:endParaRPr>
                    </a:p>
                  </a:txBody>
                  <a:tcPr marL="5216" marR="521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94699246"/>
                  </a:ext>
                </a:extLst>
              </a:tr>
              <a:tr h="635374">
                <a:tc>
                  <a:txBody>
                    <a:bodyPr/>
                    <a:lstStyle/>
                    <a:p>
                      <a:pPr marL="0" indent="0" algn="ctr">
                        <a:lnSpc>
                          <a:spcPct val="100000"/>
                        </a:lnSpc>
                        <a:spcAft>
                          <a:spcPts val="0"/>
                        </a:spcAft>
                      </a:pPr>
                      <a:r>
                        <a:rPr lang="zh-CN" altLang="en-US" sz="1600" b="1" dirty="0">
                          <a:solidFill>
                            <a:srgbClr val="0070C0"/>
                          </a:solidFill>
                          <a:effectLst/>
                        </a:rPr>
                        <a:t>开发</a:t>
                      </a:r>
                      <a:r>
                        <a:rPr lang="zh-CN" sz="1600" b="1" dirty="0">
                          <a:solidFill>
                            <a:srgbClr val="0070C0"/>
                          </a:solidFill>
                          <a:effectLst/>
                        </a:rPr>
                        <a:t>团队</a:t>
                      </a:r>
                      <a:endParaRPr lang="zh-CN" sz="1600" b="1" dirty="0">
                        <a:solidFill>
                          <a:srgbClr val="0070C0"/>
                        </a:solidFill>
                        <a:effectLst/>
                        <a:latin typeface="微软雅黑" panose="020B0503020204020204" pitchFamily="34" charset="-122"/>
                        <a:ea typeface="微软雅黑" panose="020B0503020204020204" pitchFamily="34" charset="-122"/>
                        <a:cs typeface="微软雅黑" panose="020B0503020204020204" pitchFamily="34" charset="-122"/>
                      </a:endParaRPr>
                    </a:p>
                  </a:txBody>
                  <a:tcPr marL="5216" marR="521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444500" algn="just">
                        <a:lnSpc>
                          <a:spcPct val="100000"/>
                        </a:lnSpc>
                        <a:spcAft>
                          <a:spcPts val="0"/>
                        </a:spcAft>
                      </a:pPr>
                      <a:r>
                        <a:rPr lang="zh-CN" sz="1400" dirty="0">
                          <a:effectLst/>
                        </a:rPr>
                        <a:t>对工具、组织过程、开发方法或客户业务需求缺乏经验；人手不足（人员还没到位或被拉去做其他项目）；员工疲劳综合征；人员流动；分散的或虚拟的团队， 或者文化不同导致的团队内部或/和干系人之间的沟通协作问题；新员工分散老员工注意力；多个开发人员在相同代码分支工作</a:t>
                      </a:r>
                      <a:endParaRPr lang="zh-CN" sz="1400" dirty="0">
                        <a:effectLst/>
                        <a:latin typeface="微软雅黑" panose="020B0503020204020204" pitchFamily="34" charset="-122"/>
                        <a:ea typeface="微软雅黑" panose="020B0503020204020204" pitchFamily="34" charset="-122"/>
                        <a:cs typeface="微软雅黑" panose="020B0503020204020204" pitchFamily="34" charset="-122"/>
                      </a:endParaRPr>
                    </a:p>
                  </a:txBody>
                  <a:tcPr marL="5216" marR="521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22141367"/>
                  </a:ext>
                </a:extLst>
              </a:tr>
              <a:tr h="847165">
                <a:tc>
                  <a:txBody>
                    <a:bodyPr/>
                    <a:lstStyle/>
                    <a:p>
                      <a:pPr marL="0" indent="0" algn="ctr">
                        <a:lnSpc>
                          <a:spcPct val="100000"/>
                        </a:lnSpc>
                        <a:spcAft>
                          <a:spcPts val="0"/>
                        </a:spcAft>
                      </a:pPr>
                      <a:r>
                        <a:rPr lang="zh-CN" sz="1600" b="1" dirty="0">
                          <a:solidFill>
                            <a:srgbClr val="0070C0"/>
                          </a:solidFill>
                          <a:effectLst/>
                        </a:rPr>
                        <a:t>计划</a:t>
                      </a:r>
                      <a:endParaRPr lang="zh-CN" sz="1600" b="1" dirty="0">
                        <a:solidFill>
                          <a:srgbClr val="0070C0"/>
                        </a:solidFill>
                        <a:effectLst/>
                        <a:latin typeface="微软雅黑" panose="020B0503020204020204" pitchFamily="34" charset="-122"/>
                        <a:ea typeface="微软雅黑" panose="020B0503020204020204" pitchFamily="34" charset="-122"/>
                        <a:cs typeface="微软雅黑" panose="020B0503020204020204" pitchFamily="34" charset="-122"/>
                      </a:endParaRPr>
                    </a:p>
                  </a:txBody>
                  <a:tcPr marL="5216" marR="521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444500" algn="just">
                        <a:lnSpc>
                          <a:spcPct val="100000"/>
                        </a:lnSpc>
                        <a:spcAft>
                          <a:spcPts val="0"/>
                        </a:spcAft>
                      </a:pPr>
                      <a:r>
                        <a:rPr lang="zh-CN" sz="1400" dirty="0">
                          <a:effectLst/>
                        </a:rPr>
                        <a:t>基准计划和实际速度不一致；项目不能按时实成计划发布中的重要或必需的特性；范围蔓延影响了最初目标的完成；开发的延退导致缩减测试的压力；项目完结的度量不能反映有效状态（依赖于</a:t>
                      </a:r>
                      <a:r>
                        <a:rPr lang="en-US" sz="1400" dirty="0">
                          <a:effectLst/>
                        </a:rPr>
                        <a:t>SLOC</a:t>
                      </a:r>
                      <a:r>
                        <a:rPr lang="zh-CN" sz="1400" dirty="0">
                          <a:effectLst/>
                        </a:rPr>
                        <a:t>或完工估算百分比）；计划未包括最初的架构和数据设计或文档工作或集成测试；测试计划实际只够完成一轮测试，而忽略 了重测的可能性</a:t>
                      </a:r>
                      <a:endParaRPr lang="zh-CN" sz="1400" dirty="0">
                        <a:effectLst/>
                        <a:latin typeface="微软雅黑" panose="020B0503020204020204" pitchFamily="34" charset="-122"/>
                        <a:ea typeface="微软雅黑" panose="020B0503020204020204" pitchFamily="34" charset="-122"/>
                        <a:cs typeface="微软雅黑" panose="020B0503020204020204" pitchFamily="34" charset="-122"/>
                      </a:endParaRPr>
                    </a:p>
                  </a:txBody>
                  <a:tcPr marL="5216" marR="521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3850076"/>
                  </a:ext>
                </a:extLst>
              </a:tr>
              <a:tr h="423582">
                <a:tc>
                  <a:txBody>
                    <a:bodyPr/>
                    <a:lstStyle/>
                    <a:p>
                      <a:pPr marL="0" indent="0" algn="ctr">
                        <a:lnSpc>
                          <a:spcPct val="100000"/>
                        </a:lnSpc>
                        <a:spcAft>
                          <a:spcPts val="0"/>
                        </a:spcAft>
                      </a:pPr>
                      <a:r>
                        <a:rPr lang="zh-CN" sz="1600" b="1" dirty="0">
                          <a:solidFill>
                            <a:srgbClr val="0070C0"/>
                          </a:solidFill>
                          <a:effectLst/>
                        </a:rPr>
                        <a:t>成本</a:t>
                      </a:r>
                      <a:endParaRPr lang="zh-CN" sz="1600" b="1" dirty="0">
                        <a:solidFill>
                          <a:srgbClr val="0070C0"/>
                        </a:solidFill>
                        <a:effectLst/>
                        <a:latin typeface="微软雅黑" panose="020B0503020204020204" pitchFamily="34" charset="-122"/>
                        <a:ea typeface="微软雅黑" panose="020B0503020204020204" pitchFamily="34" charset="-122"/>
                        <a:cs typeface="微软雅黑" panose="020B0503020204020204" pitchFamily="34" charset="-122"/>
                      </a:endParaRPr>
                    </a:p>
                  </a:txBody>
                  <a:tcPr marL="5216" marR="521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444500" algn="just">
                        <a:lnSpc>
                          <a:spcPct val="100000"/>
                        </a:lnSpc>
                        <a:spcAft>
                          <a:spcPts val="0"/>
                        </a:spcAft>
                      </a:pPr>
                      <a:r>
                        <a:rPr lang="zh-CN" sz="1400" dirty="0">
                          <a:effectLst/>
                        </a:rPr>
                        <a:t>对于人工费率和生产率/周转率的不精准的估算，实际成本超出可用经费，以 及超出承受力的挑战</a:t>
                      </a:r>
                      <a:endParaRPr lang="zh-CN" sz="1400" dirty="0">
                        <a:effectLst/>
                        <a:latin typeface="微软雅黑" panose="020B0503020204020204" pitchFamily="34" charset="-122"/>
                        <a:ea typeface="微软雅黑" panose="020B0503020204020204" pitchFamily="34" charset="-122"/>
                        <a:cs typeface="微软雅黑" panose="020B0503020204020204" pitchFamily="34" charset="-122"/>
                      </a:endParaRPr>
                    </a:p>
                  </a:txBody>
                  <a:tcPr marL="5216" marR="521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07961703"/>
                  </a:ext>
                </a:extLst>
              </a:tr>
              <a:tr h="423582">
                <a:tc>
                  <a:txBody>
                    <a:bodyPr/>
                    <a:lstStyle/>
                    <a:p>
                      <a:pPr marL="0" indent="0" algn="ctr">
                        <a:lnSpc>
                          <a:spcPct val="100000"/>
                        </a:lnSpc>
                        <a:spcAft>
                          <a:spcPts val="0"/>
                        </a:spcAft>
                      </a:pPr>
                      <a:r>
                        <a:rPr lang="zh-CN" sz="1600" b="1" dirty="0">
                          <a:solidFill>
                            <a:srgbClr val="0070C0"/>
                          </a:solidFill>
                          <a:effectLst/>
                        </a:rPr>
                        <a:t>客户和干系人</a:t>
                      </a:r>
                      <a:endParaRPr lang="zh-CN" sz="1600" b="1" dirty="0">
                        <a:solidFill>
                          <a:srgbClr val="0070C0"/>
                        </a:solidFill>
                        <a:effectLst/>
                        <a:latin typeface="微软雅黑" panose="020B0503020204020204" pitchFamily="34" charset="-122"/>
                        <a:ea typeface="微软雅黑" panose="020B0503020204020204" pitchFamily="34" charset="-122"/>
                        <a:cs typeface="微软雅黑" panose="020B0503020204020204" pitchFamily="34" charset="-122"/>
                      </a:endParaRPr>
                    </a:p>
                  </a:txBody>
                  <a:tcPr marL="5216" marR="521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444500" algn="just">
                        <a:lnSpc>
                          <a:spcPct val="100000"/>
                        </a:lnSpc>
                        <a:spcAft>
                          <a:spcPts val="0"/>
                        </a:spcAft>
                      </a:pPr>
                      <a:r>
                        <a:rPr lang="zh-CN" sz="1400" dirty="0">
                          <a:effectLst/>
                        </a:rPr>
                        <a:t>业务过程数据不可用，被替换的或接口的系统的技术数据不可用，验收标准（或市场需求分析）不可用，客户或用户代表在需求特性排优先级、用户测试及系统验收的时候不参与</a:t>
                      </a:r>
                      <a:endParaRPr lang="zh-CN" sz="1400" dirty="0">
                        <a:effectLst/>
                        <a:latin typeface="微软雅黑" panose="020B0503020204020204" pitchFamily="34" charset="-122"/>
                        <a:ea typeface="微软雅黑" panose="020B0503020204020204" pitchFamily="34" charset="-122"/>
                        <a:cs typeface="微软雅黑" panose="020B0503020204020204" pitchFamily="34" charset="-122"/>
                      </a:endParaRPr>
                    </a:p>
                  </a:txBody>
                  <a:tcPr marL="5216" marR="521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31512617"/>
                  </a:ext>
                </a:extLst>
              </a:tr>
            </a:tbl>
          </a:graphicData>
        </a:graphic>
      </p:graphicFrame>
      <p:sp>
        <p:nvSpPr>
          <p:cNvPr id="5" name="矩形 4">
            <a:extLst>
              <a:ext uri="{FF2B5EF4-FFF2-40B4-BE49-F238E27FC236}">
                <a16:creationId xmlns:a16="http://schemas.microsoft.com/office/drawing/2014/main" id="{46E52D6B-C2CC-48C1-BC72-A266481B3EAD}"/>
              </a:ext>
            </a:extLst>
          </p:cNvPr>
          <p:cNvSpPr/>
          <p:nvPr/>
        </p:nvSpPr>
        <p:spPr>
          <a:xfrm>
            <a:off x="3434088" y="121568"/>
            <a:ext cx="3780420" cy="580865"/>
          </a:xfrm>
          <a:prstGeom prst="rect">
            <a:avLst/>
          </a:prstGeom>
        </p:spPr>
        <p:txBody>
          <a:bodyPr wrap="square">
            <a:spAutoFit/>
          </a:bodyPr>
          <a:lstStyle/>
          <a:p>
            <a:pPr>
              <a:lnSpc>
                <a:spcPct val="150000"/>
              </a:lnSpc>
            </a:pPr>
            <a:r>
              <a:rPr lang="zh-CN" altLang="en-US" sz="2400" b="1" dirty="0">
                <a:solidFill>
                  <a:srgbClr val="7030A0"/>
                </a:solidFill>
                <a:latin typeface="Times New Roman" panose="02020603050405020304" pitchFamily="18" charset="0"/>
                <a:cs typeface="Times New Roman" panose="02020603050405020304" pitchFamily="18" charset="0"/>
              </a:rPr>
              <a:t>常见的软件项目风险列表</a:t>
            </a:r>
            <a:endParaRPr lang="zh-CN" altLang="en-US" sz="24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987015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4"/>
          <p:cNvSpPr/>
          <p:nvPr/>
        </p:nvSpPr>
        <p:spPr>
          <a:xfrm>
            <a:off x="6156176" y="0"/>
            <a:ext cx="2987825" cy="2209428"/>
          </a:xfrm>
          <a:prstGeom prst="rect">
            <a:avLst/>
          </a:prstGeom>
          <a:solidFill>
            <a:schemeClr val="accent6">
              <a:lumMod val="60000"/>
              <a:lumOff val="40000"/>
              <a:alpha val="69804"/>
            </a:schemeClr>
          </a:solidFill>
          <a:ln w="12700" cap="flat" cmpd="sng" algn="ctr">
            <a:noFill/>
            <a:prstDash val="solid"/>
            <a:miter lim="800000"/>
          </a:ln>
          <a:effectLst/>
        </p:spPr>
        <p:txBody>
          <a:bodyPr vert="horz" rtlCol="0" anchor="t"/>
          <a:lstStyle/>
          <a:p>
            <a:pPr algn="ctr"/>
            <a:endParaRPr lang="zh-CN" altLang="en-US" sz="2800" dirty="0">
              <a:solidFill>
                <a:schemeClr val="bg1"/>
              </a:solidFill>
              <a:latin typeface="方正粗宋简体"/>
              <a:ea typeface="方正粗宋简体"/>
            </a:endParaRPr>
          </a:p>
        </p:txBody>
      </p:sp>
      <p:sp>
        <p:nvSpPr>
          <p:cNvPr id="2" name="矩形 4"/>
          <p:cNvSpPr/>
          <p:nvPr/>
        </p:nvSpPr>
        <p:spPr>
          <a:xfrm>
            <a:off x="2313365" y="2209428"/>
            <a:ext cx="6830636" cy="1440160"/>
          </a:xfrm>
          <a:prstGeom prst="rect">
            <a:avLst/>
          </a:prstGeom>
          <a:solidFill>
            <a:srgbClr val="0072C6"/>
          </a:solidFill>
          <a:ln w="12700" cap="flat" cmpd="sng" algn="ctr">
            <a:noFill/>
            <a:prstDash val="solid"/>
            <a:miter lim="800000"/>
          </a:ln>
          <a:effectLst/>
        </p:spPr>
        <p:txBody>
          <a:bodyPr rtlCol="0" anchor="ctr"/>
          <a:lstStyle/>
          <a:p>
            <a:pPr algn="ctr"/>
            <a:r>
              <a:rPr lang="zh-CN" altLang="en-US" sz="2800" b="1" dirty="0">
                <a:solidFill>
                  <a:schemeClr val="bg1"/>
                </a:solidFill>
                <a:latin typeface="方正粗宋简体"/>
                <a:ea typeface="方正粗宋简体"/>
              </a:rPr>
              <a:t>规划风险应对</a:t>
            </a:r>
          </a:p>
        </p:txBody>
      </p:sp>
      <p:sp>
        <p:nvSpPr>
          <p:cNvPr id="5" name="文本框 4"/>
          <p:cNvSpPr txBox="1"/>
          <p:nvPr/>
        </p:nvSpPr>
        <p:spPr>
          <a:xfrm>
            <a:off x="6156176" y="1129308"/>
            <a:ext cx="3096344" cy="707886"/>
          </a:xfrm>
          <a:prstGeom prst="rect">
            <a:avLst/>
          </a:prstGeom>
          <a:noFill/>
        </p:spPr>
        <p:txBody>
          <a:bodyPr wrap="square" rtlCol="0">
            <a:spAutoFit/>
          </a:bodyPr>
          <a:lstStyle/>
          <a:p>
            <a:r>
              <a:rPr lang="en-US" altLang="zh-CN" sz="4000" b="1" i="1" dirty="0">
                <a:solidFill>
                  <a:schemeClr val="accent1"/>
                </a:solidFill>
                <a:latin typeface="Adobe Gothic Std B" panose="020B0800000000000000" pitchFamily="34" charset="-128"/>
                <a:ea typeface="Adobe Gothic Std B" panose="020B0800000000000000" pitchFamily="34" charset="-128"/>
              </a:rPr>
              <a:t>12.5</a:t>
            </a:r>
            <a:endParaRPr lang="zh-CN" altLang="en-US" sz="4000" b="1" dirty="0">
              <a:solidFill>
                <a:schemeClr val="accent1"/>
              </a:solidFill>
              <a:latin typeface="Adobe Gothic Std B" panose="020B0800000000000000" pitchFamily="34" charset="-128"/>
            </a:endParaRPr>
          </a:p>
        </p:txBody>
      </p:sp>
      <p:pic>
        <p:nvPicPr>
          <p:cNvPr id="3" name="图片 2"/>
          <p:cNvPicPr>
            <a:picLocks noChangeAspect="1"/>
          </p:cNvPicPr>
          <p:nvPr/>
        </p:nvPicPr>
        <p:blipFill rotWithShape="1">
          <a:blip r:embed="rId2" cstate="print">
            <a:extLst>
              <a:ext uri="{28A0092B-C50C-407E-A947-70E740481C1C}">
                <a14:useLocalDpi xmlns:a14="http://schemas.microsoft.com/office/drawing/2010/main" val="0"/>
              </a:ext>
            </a:extLst>
          </a:blip>
          <a:srcRect b="4640"/>
          <a:stretch/>
        </p:blipFill>
        <p:spPr>
          <a:xfrm>
            <a:off x="0" y="2209970"/>
            <a:ext cx="2313364" cy="1439076"/>
          </a:xfrm>
          <a:prstGeom prst="rect">
            <a:avLst/>
          </a:prstGeom>
        </p:spPr>
      </p:pic>
      <p:sp>
        <p:nvSpPr>
          <p:cNvPr id="10" name="矩形 4"/>
          <p:cNvSpPr/>
          <p:nvPr/>
        </p:nvSpPr>
        <p:spPr>
          <a:xfrm>
            <a:off x="1" y="3649046"/>
            <a:ext cx="2313364" cy="2065954"/>
          </a:xfrm>
          <a:prstGeom prst="rect">
            <a:avLst/>
          </a:prstGeom>
          <a:solidFill>
            <a:schemeClr val="accent5">
              <a:lumMod val="40000"/>
              <a:lumOff val="60000"/>
              <a:alpha val="70000"/>
            </a:schemeClr>
          </a:solidFill>
          <a:ln w="12700" cap="flat" cmpd="sng" algn="ctr">
            <a:noFill/>
            <a:prstDash val="solid"/>
            <a:miter lim="800000"/>
          </a:ln>
          <a:effectLst/>
        </p:spPr>
        <p:txBody>
          <a:bodyPr vert="horz" rtlCol="0" anchor="t"/>
          <a:lstStyle/>
          <a:p>
            <a:pPr algn="ctr"/>
            <a:endParaRPr lang="zh-CN" altLang="en-US" sz="2800" dirty="0">
              <a:solidFill>
                <a:schemeClr val="bg1"/>
              </a:solidFill>
              <a:latin typeface="方正粗宋简体"/>
              <a:ea typeface="方正粗宋简体"/>
            </a:endParaRPr>
          </a:p>
        </p:txBody>
      </p:sp>
    </p:spTree>
    <p:extLst>
      <p:ext uri="{BB962C8B-B14F-4D97-AF65-F5344CB8AC3E}">
        <p14:creationId xmlns:p14="http://schemas.microsoft.com/office/powerpoint/2010/main" val="844179152"/>
      </p:ext>
    </p:extLst>
  </p:cSld>
  <p:clrMapOvr>
    <a:masterClrMapping/>
  </p:clrMapOvr>
  <p:transition spd="slow">
    <p:wip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12.5  </a:t>
            </a:r>
            <a:r>
              <a:rPr lang="zh-CN" altLang="en-US" dirty="0"/>
              <a:t>规划风险应对</a:t>
            </a:r>
          </a:p>
        </p:txBody>
      </p:sp>
      <p:sp>
        <p:nvSpPr>
          <p:cNvPr id="9" name="副标题 8"/>
          <p:cNvSpPr txBox="1">
            <a:spLocks/>
          </p:cNvSpPr>
          <p:nvPr/>
        </p:nvSpPr>
        <p:spPr>
          <a:xfrm>
            <a:off x="341784" y="1072654"/>
            <a:ext cx="86947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2400" b="1" dirty="0">
                <a:solidFill>
                  <a:srgbClr val="C00000"/>
                </a:solidFill>
                <a:latin typeface="Times New Roman" panose="02020603050405020304" pitchFamily="18" charset="0"/>
                <a:cs typeface="Times New Roman" panose="02020603050405020304" pitchFamily="18" charset="0"/>
              </a:rPr>
              <a:t>规划风险应对</a:t>
            </a:r>
            <a:r>
              <a:rPr lang="zh-CN" altLang="en-US" sz="2400" b="1" dirty="0">
                <a:latin typeface="Times New Roman" panose="02020603050405020304" pitchFamily="18" charset="0"/>
                <a:cs typeface="Times New Roman" panose="02020603050405020304" pitchFamily="18" charset="0"/>
              </a:rPr>
              <a:t>：为处理整体项目风险敞口，</a:t>
            </a:r>
            <a:endParaRPr lang="en-US" altLang="zh-CN" sz="24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en-US" altLang="zh-CN" sz="2400" b="1" dirty="0">
                <a:latin typeface="Times New Roman" panose="02020603050405020304" pitchFamily="18" charset="0"/>
                <a:cs typeface="Times New Roman" panose="02020603050405020304" pitchFamily="18" charset="0"/>
              </a:rPr>
              <a:t>(1)</a:t>
            </a:r>
            <a:r>
              <a:rPr lang="zh-CN" altLang="en-US" sz="2400" b="1" dirty="0">
                <a:latin typeface="Times New Roman" panose="02020603050405020304" pitchFamily="18" charset="0"/>
                <a:cs typeface="Times New Roman" panose="02020603050405020304" pitchFamily="18" charset="0"/>
              </a:rPr>
              <a:t>根据风险的优先级，</a:t>
            </a:r>
            <a:r>
              <a:rPr lang="zh-CN" altLang="en-US" sz="2400" b="1" dirty="0">
                <a:solidFill>
                  <a:srgbClr val="7030A0"/>
                </a:solidFill>
                <a:latin typeface="Times New Roman" panose="02020603050405020304" pitchFamily="18" charset="0"/>
                <a:cs typeface="Times New Roman" panose="02020603050405020304" pitchFamily="18" charset="0"/>
              </a:rPr>
              <a:t>制定提高机会、降低威胁的方案和措施</a:t>
            </a:r>
          </a:p>
          <a:p>
            <a:pPr marL="0" indent="0">
              <a:lnSpc>
                <a:spcPct val="150000"/>
              </a:lnSpc>
              <a:spcBef>
                <a:spcPts val="0"/>
              </a:spcBef>
              <a:buNone/>
            </a:pPr>
            <a:r>
              <a:rPr lang="en-US" altLang="zh-CN" sz="2400" b="1" dirty="0">
                <a:latin typeface="Times New Roman" panose="02020603050405020304" pitchFamily="18" charset="0"/>
                <a:cs typeface="Times New Roman" panose="02020603050405020304" pitchFamily="18" charset="0"/>
              </a:rPr>
              <a:t>(2)</a:t>
            </a:r>
            <a:r>
              <a:rPr lang="zh-CN" altLang="en-US" sz="2400" b="1" dirty="0">
                <a:latin typeface="Times New Roman" panose="02020603050405020304" pitchFamily="18" charset="0"/>
                <a:cs typeface="Times New Roman" panose="02020603050405020304" pitchFamily="18" charset="0"/>
              </a:rPr>
              <a:t>把所需资源和活动</a:t>
            </a:r>
            <a:r>
              <a:rPr lang="zh-CN" altLang="en-US" sz="2400" b="1" dirty="0">
                <a:solidFill>
                  <a:srgbClr val="0070C0"/>
                </a:solidFill>
                <a:latin typeface="Times New Roman" panose="02020603050405020304" pitchFamily="18" charset="0"/>
                <a:cs typeface="Times New Roman" panose="02020603050405020304" pitchFamily="18" charset="0"/>
              </a:rPr>
              <a:t>加进项目的预算和计划</a:t>
            </a:r>
            <a:endParaRPr lang="en-US" altLang="zh-CN" sz="2400" b="1" dirty="0">
              <a:solidFill>
                <a:srgbClr val="0070C0"/>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solidFill>
                <a:srgbClr val="00B0F0"/>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solidFill>
                <a:srgbClr val="00B0F0"/>
              </a:solidFill>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79338105"/>
      </p:ext>
    </p:extLst>
  </p:cSld>
  <p:clrMapOvr>
    <a:masterClrMapping/>
  </p:clrMapOvr>
  <p:transition spd="slow">
    <p:wipe dir="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12.5  </a:t>
            </a:r>
            <a:r>
              <a:rPr lang="zh-CN" altLang="en-US" dirty="0"/>
              <a:t>规划风险应对</a:t>
            </a:r>
          </a:p>
        </p:txBody>
      </p:sp>
      <p:sp>
        <p:nvSpPr>
          <p:cNvPr id="9" name="副标题 8"/>
          <p:cNvSpPr txBox="1">
            <a:spLocks/>
          </p:cNvSpPr>
          <p:nvPr/>
        </p:nvSpPr>
        <p:spPr>
          <a:xfrm>
            <a:off x="321047" y="913284"/>
            <a:ext cx="86947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zh-CN" altLang="en-US" sz="2400" b="1" dirty="0">
                <a:latin typeface="Times New Roman" panose="02020603050405020304" pitchFamily="18" charset="0"/>
                <a:cs typeface="Times New Roman" panose="02020603050405020304" pitchFamily="18" charset="0"/>
              </a:rPr>
              <a:t>规划风险应对的</a:t>
            </a:r>
            <a:r>
              <a:rPr lang="zh-CN" altLang="en-US" sz="2400" b="1" dirty="0">
                <a:solidFill>
                  <a:srgbClr val="C00000"/>
                </a:solidFill>
                <a:latin typeface="Times New Roman" panose="02020603050405020304" pitchFamily="18" charset="0"/>
                <a:cs typeface="Times New Roman" panose="02020603050405020304" pitchFamily="18" charset="0"/>
              </a:rPr>
              <a:t>步骤：</a:t>
            </a:r>
          </a:p>
          <a:p>
            <a:pPr marL="0" indent="0">
              <a:lnSpc>
                <a:spcPct val="150000"/>
              </a:lnSpc>
              <a:spcBef>
                <a:spcPts val="0"/>
              </a:spcBef>
              <a:buNone/>
            </a:pPr>
            <a:r>
              <a:rPr lang="zh-CN" altLang="en-US" sz="2400" b="1" dirty="0">
                <a:solidFill>
                  <a:srgbClr val="7030A0"/>
                </a:solidFill>
                <a:latin typeface="Times New Roman" panose="02020603050405020304" pitchFamily="18" charset="0"/>
                <a:cs typeface="Times New Roman" panose="02020603050405020304" pitchFamily="18" charset="0"/>
              </a:rPr>
              <a:t>（</a:t>
            </a:r>
            <a:r>
              <a:rPr lang="en-US" altLang="zh-CN" sz="2400" b="1" dirty="0">
                <a:solidFill>
                  <a:srgbClr val="7030A0"/>
                </a:solidFill>
                <a:latin typeface="Times New Roman" panose="02020603050405020304" pitchFamily="18" charset="0"/>
                <a:cs typeface="Times New Roman" panose="02020603050405020304" pitchFamily="18" charset="0"/>
              </a:rPr>
              <a:t>1</a:t>
            </a:r>
            <a:r>
              <a:rPr lang="zh-CN" altLang="en-US" sz="2400" b="1" dirty="0">
                <a:solidFill>
                  <a:srgbClr val="7030A0"/>
                </a:solidFill>
                <a:latin typeface="Times New Roman" panose="02020603050405020304" pitchFamily="18" charset="0"/>
                <a:cs typeface="Times New Roman" panose="02020603050405020304" pitchFamily="18" charset="0"/>
              </a:rPr>
              <a:t>）评估风险处理方案</a:t>
            </a:r>
          </a:p>
          <a:p>
            <a:pPr marL="800100" lvl="2" indent="0">
              <a:lnSpc>
                <a:spcPct val="150000"/>
              </a:lnSpc>
              <a:spcBef>
                <a:spcPts val="0"/>
              </a:spcBef>
              <a:buNone/>
            </a:pPr>
            <a:r>
              <a:rPr lang="zh-CN" altLang="en-US" dirty="0">
                <a:latin typeface="Times New Roman" panose="02020603050405020304" pitchFamily="18" charset="0"/>
                <a:cs typeface="Times New Roman" panose="02020603050405020304" pitchFamily="18" charset="0"/>
              </a:rPr>
              <a:t>评估内容：</a:t>
            </a:r>
          </a:p>
          <a:p>
            <a:pPr marL="800100" lvl="2" indent="0">
              <a:lnSpc>
                <a:spcPct val="150000"/>
              </a:lnSpc>
              <a:spcBef>
                <a:spcPts val="0"/>
              </a:spcBef>
              <a:buNone/>
            </a:pPr>
            <a:r>
              <a:rPr lang="en-US" altLang="zh-CN" dirty="0">
                <a:latin typeface="Times New Roman" panose="02020603050405020304" pitchFamily="18" charset="0"/>
                <a:cs typeface="Times New Roman" panose="02020603050405020304" pitchFamily="18" charset="0"/>
              </a:rPr>
              <a:t>(a)</a:t>
            </a:r>
            <a:r>
              <a:rPr lang="zh-CN" altLang="en-US" dirty="0">
                <a:latin typeface="Times New Roman" panose="02020603050405020304" pitchFamily="18" charset="0"/>
                <a:cs typeface="Times New Roman" panose="02020603050405020304" pitchFamily="18" charset="0"/>
              </a:rPr>
              <a:t>未处理风险的风险敞口</a:t>
            </a:r>
          </a:p>
          <a:p>
            <a:pPr marL="800100" lvl="2" indent="0">
              <a:lnSpc>
                <a:spcPct val="150000"/>
              </a:lnSpc>
              <a:spcBef>
                <a:spcPts val="0"/>
              </a:spcBef>
              <a:buNone/>
            </a:pPr>
            <a:r>
              <a:rPr lang="en-US" altLang="zh-CN" dirty="0">
                <a:latin typeface="Times New Roman" panose="02020603050405020304" pitchFamily="18" charset="0"/>
                <a:cs typeface="Times New Roman" panose="02020603050405020304" pitchFamily="18" charset="0"/>
              </a:rPr>
              <a:t>(b)</a:t>
            </a:r>
            <a:r>
              <a:rPr lang="zh-CN" altLang="en-US" dirty="0">
                <a:latin typeface="Times New Roman" panose="02020603050405020304" pitchFamily="18" charset="0"/>
                <a:cs typeface="Times New Roman" panose="02020603050405020304" pitchFamily="18" charset="0"/>
              </a:rPr>
              <a:t>处理后风险的风险敞口（残余风险）</a:t>
            </a:r>
          </a:p>
          <a:p>
            <a:pPr marL="800100" lvl="2" indent="0">
              <a:lnSpc>
                <a:spcPct val="150000"/>
              </a:lnSpc>
              <a:spcBef>
                <a:spcPts val="0"/>
              </a:spcBef>
              <a:buNone/>
            </a:pPr>
            <a:r>
              <a:rPr lang="en-US" altLang="zh-CN" dirty="0">
                <a:latin typeface="Times New Roman" panose="02020603050405020304" pitchFamily="18" charset="0"/>
                <a:cs typeface="Times New Roman" panose="02020603050405020304" pitchFamily="18" charset="0"/>
              </a:rPr>
              <a:t>(c)</a:t>
            </a:r>
            <a:r>
              <a:rPr lang="zh-CN" altLang="en-US" dirty="0">
                <a:latin typeface="Times New Roman" panose="02020603050405020304" pitchFamily="18" charset="0"/>
                <a:cs typeface="Times New Roman" panose="02020603050405020304" pitchFamily="18" charset="0"/>
              </a:rPr>
              <a:t>风险处理的成本</a:t>
            </a:r>
          </a:p>
          <a:p>
            <a:pPr marL="0" indent="0">
              <a:lnSpc>
                <a:spcPct val="150000"/>
              </a:lnSpc>
              <a:spcBef>
                <a:spcPts val="0"/>
              </a:spcBef>
              <a:buNone/>
            </a:pPr>
            <a:r>
              <a:rPr lang="zh-CN" altLang="en-US" sz="2400" b="1" dirty="0">
                <a:solidFill>
                  <a:srgbClr val="7030A0"/>
                </a:solidFill>
                <a:latin typeface="Times New Roman" panose="02020603050405020304" pitchFamily="18" charset="0"/>
                <a:cs typeface="Times New Roman" panose="02020603050405020304" pitchFamily="18" charset="0"/>
              </a:rPr>
              <a:t>（</a:t>
            </a:r>
            <a:r>
              <a:rPr lang="en-US" altLang="zh-CN" sz="2400" b="1" dirty="0">
                <a:solidFill>
                  <a:srgbClr val="7030A0"/>
                </a:solidFill>
                <a:latin typeface="Times New Roman" panose="02020603050405020304" pitchFamily="18" charset="0"/>
                <a:cs typeface="Times New Roman" panose="02020603050405020304" pitchFamily="18" charset="0"/>
              </a:rPr>
              <a:t>2</a:t>
            </a:r>
            <a:r>
              <a:rPr lang="zh-CN" altLang="en-US" sz="2400" b="1" dirty="0">
                <a:solidFill>
                  <a:srgbClr val="7030A0"/>
                </a:solidFill>
                <a:latin typeface="Times New Roman" panose="02020603050405020304" pitchFamily="18" charset="0"/>
                <a:cs typeface="Times New Roman" panose="02020603050405020304" pitchFamily="18" charset="0"/>
              </a:rPr>
              <a:t>）选择风险处理策略</a:t>
            </a:r>
          </a:p>
          <a:p>
            <a:pPr>
              <a:lnSpc>
                <a:spcPct val="150000"/>
              </a:lnSpc>
              <a:spcBef>
                <a:spcPts val="0"/>
              </a:spcBef>
              <a:buFont typeface="Wingdings" panose="05000000000000000000" pitchFamily="2" charset="2"/>
              <a:buChar char="n"/>
            </a:pPr>
            <a:endParaRPr lang="en-US" altLang="zh-CN" sz="1800" b="1" dirty="0">
              <a:solidFill>
                <a:srgbClr val="00B0F0"/>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solidFill>
                <a:srgbClr val="00B0F0"/>
              </a:solidFill>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94483755"/>
      </p:ext>
    </p:extLst>
  </p:cSld>
  <p:clrMapOvr>
    <a:masterClrMapping/>
  </p:clrMapOvr>
  <p:transition spd="slow">
    <p:wipe dir="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12.5  </a:t>
            </a:r>
            <a:r>
              <a:rPr lang="zh-CN" altLang="en-US" dirty="0"/>
              <a:t>规划风险应对</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p:txBody>
      </p:sp>
      <p:pic>
        <p:nvPicPr>
          <p:cNvPr id="3" name="图片 2">
            <a:extLst>
              <a:ext uri="{FF2B5EF4-FFF2-40B4-BE49-F238E27FC236}">
                <a16:creationId xmlns:a16="http://schemas.microsoft.com/office/drawing/2014/main" id="{7506E12D-203A-4353-A069-5612148C2C22}"/>
              </a:ext>
            </a:extLst>
          </p:cNvPr>
          <p:cNvPicPr>
            <a:picLocks noChangeAspect="1"/>
          </p:cNvPicPr>
          <p:nvPr/>
        </p:nvPicPr>
        <p:blipFill>
          <a:blip r:embed="rId2"/>
          <a:stretch>
            <a:fillRect/>
          </a:stretch>
        </p:blipFill>
        <p:spPr>
          <a:xfrm>
            <a:off x="75055" y="2929508"/>
            <a:ext cx="4535756" cy="2664296"/>
          </a:xfrm>
          <a:prstGeom prst="rect">
            <a:avLst/>
          </a:prstGeom>
        </p:spPr>
      </p:pic>
      <p:sp>
        <p:nvSpPr>
          <p:cNvPr id="4" name="矩形 3"/>
          <p:cNvSpPr/>
          <p:nvPr/>
        </p:nvSpPr>
        <p:spPr>
          <a:xfrm>
            <a:off x="5364088" y="3897151"/>
            <a:ext cx="1745509" cy="874214"/>
          </a:xfrm>
          <a:prstGeom prst="rect">
            <a:avLst/>
          </a:prstGeom>
        </p:spPr>
        <p:txBody>
          <a:bodyPr wrap="square">
            <a:spAutoFit/>
          </a:bodyPr>
          <a:lstStyle/>
          <a:p>
            <a:pPr algn="ctr">
              <a:lnSpc>
                <a:spcPct val="150000"/>
              </a:lnSpc>
            </a:pPr>
            <a:r>
              <a:rPr lang="zh-CN" altLang="en-US" b="1" dirty="0">
                <a:solidFill>
                  <a:srgbClr val="7030A0"/>
                </a:solidFill>
                <a:latin typeface="Times New Roman" panose="02020603050405020304" pitchFamily="18" charset="0"/>
                <a:cs typeface="Times New Roman" panose="02020603050405020304" pitchFamily="18" charset="0"/>
              </a:rPr>
              <a:t>规划风险应对的数据流向图</a:t>
            </a:r>
          </a:p>
        </p:txBody>
      </p:sp>
      <p:graphicFrame>
        <p:nvGraphicFramePr>
          <p:cNvPr id="6" name="图示 5"/>
          <p:cNvGraphicFramePr/>
          <p:nvPr>
            <p:extLst>
              <p:ext uri="{D42A27DB-BD31-4B8C-83A1-F6EECF244321}">
                <p14:modId xmlns:p14="http://schemas.microsoft.com/office/powerpoint/2010/main" val="2100896455"/>
              </p:ext>
            </p:extLst>
          </p:nvPr>
        </p:nvGraphicFramePr>
        <p:xfrm>
          <a:off x="75055" y="786570"/>
          <a:ext cx="8993890" cy="21429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7226233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12.5  </a:t>
            </a:r>
            <a:r>
              <a:rPr lang="zh-CN" altLang="en-US" dirty="0"/>
              <a:t>过程工具与技术</a:t>
            </a:r>
          </a:p>
        </p:txBody>
      </p:sp>
      <p:sp>
        <p:nvSpPr>
          <p:cNvPr id="9" name="副标题 8"/>
          <p:cNvSpPr txBox="1">
            <a:spLocks/>
          </p:cNvSpPr>
          <p:nvPr/>
        </p:nvSpPr>
        <p:spPr>
          <a:xfrm>
            <a:off x="4355737" y="-22448"/>
            <a:ext cx="4752528" cy="6477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en-US" altLang="zh-CN" sz="2400" b="1" dirty="0">
                <a:solidFill>
                  <a:srgbClr val="C00000"/>
                </a:solidFill>
                <a:latin typeface="Times New Roman" panose="02020603050405020304" pitchFamily="18" charset="0"/>
                <a:cs typeface="Times New Roman" panose="02020603050405020304" pitchFamily="18" charset="0"/>
              </a:rPr>
              <a:t>1</a:t>
            </a:r>
            <a:r>
              <a:rPr lang="zh-CN" altLang="en-US" sz="2400" b="1" dirty="0">
                <a:solidFill>
                  <a:srgbClr val="C00000"/>
                </a:solidFill>
                <a:latin typeface="Times New Roman" panose="02020603050405020304" pitchFamily="18" charset="0"/>
                <a:cs typeface="Times New Roman" panose="02020603050405020304" pitchFamily="18" charset="0"/>
              </a:rPr>
              <a:t>、消极风险（威胁）</a:t>
            </a:r>
            <a:r>
              <a:rPr lang="zh-CN" altLang="en-US" sz="2400" b="1" dirty="0">
                <a:solidFill>
                  <a:srgbClr val="7030A0"/>
                </a:solidFill>
                <a:latin typeface="Times New Roman" panose="02020603050405020304" pitchFamily="18" charset="0"/>
                <a:cs typeface="Times New Roman" panose="02020603050405020304" pitchFamily="18" charset="0"/>
              </a:rPr>
              <a:t>的应对策略</a:t>
            </a:r>
            <a:endParaRPr lang="zh-CN" altLang="en-US" sz="2400" b="1" dirty="0">
              <a:latin typeface="Times New Roman" panose="02020603050405020304" pitchFamily="18" charset="0"/>
              <a:cs typeface="Times New Roman" panose="02020603050405020304" pitchFamily="18" charset="0"/>
            </a:endParaRPr>
          </a:p>
        </p:txBody>
      </p:sp>
      <p:graphicFrame>
        <p:nvGraphicFramePr>
          <p:cNvPr id="4" name="图示 3"/>
          <p:cNvGraphicFramePr/>
          <p:nvPr>
            <p:extLst>
              <p:ext uri="{D42A27DB-BD31-4B8C-83A1-F6EECF244321}">
                <p14:modId xmlns:p14="http://schemas.microsoft.com/office/powerpoint/2010/main" val="499579706"/>
              </p:ext>
            </p:extLst>
          </p:nvPr>
        </p:nvGraphicFramePr>
        <p:xfrm>
          <a:off x="73833" y="625252"/>
          <a:ext cx="8911878" cy="50897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矩形 4"/>
          <p:cNvSpPr/>
          <p:nvPr/>
        </p:nvSpPr>
        <p:spPr>
          <a:xfrm>
            <a:off x="4788024" y="2136933"/>
            <a:ext cx="4104278" cy="369332"/>
          </a:xfrm>
          <a:prstGeom prst="rect">
            <a:avLst/>
          </a:prstGeom>
          <a:solidFill>
            <a:schemeClr val="bg2">
              <a:lumMod val="90000"/>
            </a:schemeClr>
          </a:solidFill>
        </p:spPr>
        <p:txBody>
          <a:bodyPr wrap="square">
            <a:spAutoFit/>
          </a:bodyPr>
          <a:lstStyle/>
          <a:p>
            <a:pPr lvl="0"/>
            <a:r>
              <a:rPr lang="zh-CN" altLang="en-US" b="1" dirty="0">
                <a:solidFill>
                  <a:srgbClr val="7E102F"/>
                </a:solidFill>
                <a:latin typeface="Times New Roman" panose="02020603050405020304" pitchFamily="18" charset="0"/>
                <a:cs typeface="Times New Roman" panose="02020603050405020304" pitchFamily="18" charset="0"/>
              </a:rPr>
              <a:t>例：改变项目管理计划，完全消除威胁</a:t>
            </a:r>
            <a:endParaRPr lang="zh-CN" altLang="en-US" dirty="0">
              <a:solidFill>
                <a:srgbClr val="7E102F"/>
              </a:solidFill>
            </a:endParaRPr>
          </a:p>
        </p:txBody>
      </p:sp>
      <p:sp>
        <p:nvSpPr>
          <p:cNvPr id="6" name="矩形 5"/>
          <p:cNvSpPr/>
          <p:nvPr/>
        </p:nvSpPr>
        <p:spPr>
          <a:xfrm>
            <a:off x="5477484" y="4154922"/>
            <a:ext cx="3416320" cy="369332"/>
          </a:xfrm>
          <a:prstGeom prst="rect">
            <a:avLst/>
          </a:prstGeom>
          <a:solidFill>
            <a:schemeClr val="bg2">
              <a:lumMod val="90000"/>
            </a:schemeClr>
          </a:solidFill>
        </p:spPr>
        <p:txBody>
          <a:bodyPr wrap="none">
            <a:spAutoFit/>
          </a:bodyPr>
          <a:lstStyle/>
          <a:p>
            <a:pPr lvl="0"/>
            <a:r>
              <a:rPr lang="zh-CN" altLang="en-US" b="1" dirty="0">
                <a:solidFill>
                  <a:srgbClr val="7E102F"/>
                </a:solidFill>
                <a:latin typeface="Times New Roman" panose="02020603050405020304" pitchFamily="18" charset="0"/>
                <a:cs typeface="Times New Roman" panose="02020603050405020304" pitchFamily="18" charset="0"/>
              </a:rPr>
              <a:t>例：保险、履约保函、担保书等</a:t>
            </a:r>
            <a:endParaRPr lang="zh-CN" altLang="en-US" dirty="0">
              <a:solidFill>
                <a:srgbClr val="7E102F"/>
              </a:solidFill>
            </a:endParaRPr>
          </a:p>
        </p:txBody>
      </p:sp>
      <p:sp>
        <p:nvSpPr>
          <p:cNvPr id="7" name="矩形 6"/>
          <p:cNvSpPr/>
          <p:nvPr/>
        </p:nvSpPr>
        <p:spPr>
          <a:xfrm>
            <a:off x="5445409" y="3252096"/>
            <a:ext cx="3469610" cy="369332"/>
          </a:xfrm>
          <a:prstGeom prst="rect">
            <a:avLst/>
          </a:prstGeom>
          <a:solidFill>
            <a:schemeClr val="bg2">
              <a:lumMod val="90000"/>
            </a:schemeClr>
          </a:solidFill>
        </p:spPr>
        <p:txBody>
          <a:bodyPr wrap="square">
            <a:spAutoFit/>
          </a:bodyPr>
          <a:lstStyle/>
          <a:p>
            <a:pPr lvl="0"/>
            <a:r>
              <a:rPr lang="zh-CN" altLang="en-US" b="1" dirty="0">
                <a:solidFill>
                  <a:srgbClr val="7E102F"/>
                </a:solidFill>
                <a:latin typeface="Times New Roman" panose="02020603050405020304" pitchFamily="18" charset="0"/>
                <a:cs typeface="Times New Roman" panose="02020603050405020304" pitchFamily="18" charset="0"/>
              </a:rPr>
              <a:t>例：在软件系统中加入冗余部件</a:t>
            </a:r>
            <a:endParaRPr lang="zh-CN" altLang="en-US" dirty="0">
              <a:solidFill>
                <a:srgbClr val="7E102F"/>
              </a:solidFill>
            </a:endParaRPr>
          </a:p>
        </p:txBody>
      </p:sp>
    </p:spTree>
    <p:extLst>
      <p:ext uri="{BB962C8B-B14F-4D97-AF65-F5344CB8AC3E}">
        <p14:creationId xmlns:p14="http://schemas.microsoft.com/office/powerpoint/2010/main" val="550198334"/>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arn(inVertical)">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12.5  </a:t>
            </a:r>
            <a:r>
              <a:rPr lang="zh-CN" altLang="en-US" dirty="0"/>
              <a:t>过程工具与技术</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endParaRPr lang="zh-CN" altLang="en-US" sz="1800" b="1" dirty="0">
              <a:latin typeface="Times New Roman" panose="02020603050405020304" pitchFamily="18" charset="0"/>
              <a:cs typeface="Times New Roman" panose="02020603050405020304" pitchFamily="18" charset="0"/>
            </a:endParaRPr>
          </a:p>
        </p:txBody>
      </p:sp>
      <p:sp>
        <p:nvSpPr>
          <p:cNvPr id="3" name="矩形 2"/>
          <p:cNvSpPr/>
          <p:nvPr/>
        </p:nvSpPr>
        <p:spPr>
          <a:xfrm>
            <a:off x="1979712" y="660584"/>
            <a:ext cx="6192688" cy="499432"/>
          </a:xfrm>
          <a:prstGeom prst="rect">
            <a:avLst/>
          </a:prstGeom>
          <a:noFill/>
        </p:spPr>
        <p:txBody>
          <a:bodyPr wrap="square">
            <a:spAutoFit/>
          </a:bodyPr>
          <a:lstStyle/>
          <a:p>
            <a:pPr>
              <a:lnSpc>
                <a:spcPct val="150000"/>
              </a:lnSpc>
              <a:spcBef>
                <a:spcPts val="0"/>
              </a:spcBef>
            </a:pPr>
            <a:r>
              <a:rPr lang="zh-CN" altLang="en-US" sz="2000" b="1" dirty="0">
                <a:solidFill>
                  <a:srgbClr val="C00000"/>
                </a:solidFill>
                <a:latin typeface="Times New Roman" panose="02020603050405020304" pitchFamily="18" charset="0"/>
                <a:cs typeface="Times New Roman" panose="02020603050405020304" pitchFamily="18" charset="0"/>
              </a:rPr>
              <a:t>软件项目的典型风险应对</a:t>
            </a:r>
            <a:r>
              <a:rPr lang="zh-CN" altLang="en-US" sz="2000" b="1" dirty="0">
                <a:solidFill>
                  <a:srgbClr val="FFC000"/>
                </a:solidFill>
                <a:latin typeface="Times New Roman" panose="02020603050405020304" pitchFamily="18" charset="0"/>
                <a:cs typeface="Times New Roman" panose="02020603050405020304" pitchFamily="18" charset="0"/>
              </a:rPr>
              <a:t>（上报和接受策略无须描述）</a:t>
            </a:r>
          </a:p>
        </p:txBody>
      </p:sp>
      <p:graphicFrame>
        <p:nvGraphicFramePr>
          <p:cNvPr id="6" name="表格 5"/>
          <p:cNvGraphicFramePr>
            <a:graphicFrameLocks noGrp="1"/>
          </p:cNvGraphicFramePr>
          <p:nvPr>
            <p:extLst>
              <p:ext uri="{D42A27DB-BD31-4B8C-83A1-F6EECF244321}">
                <p14:modId xmlns:p14="http://schemas.microsoft.com/office/powerpoint/2010/main" val="4038632315"/>
              </p:ext>
            </p:extLst>
          </p:nvPr>
        </p:nvGraphicFramePr>
        <p:xfrm>
          <a:off x="0" y="1127792"/>
          <a:ext cx="9144000" cy="4587208"/>
        </p:xfrm>
        <a:graphic>
          <a:graphicData uri="http://schemas.openxmlformats.org/drawingml/2006/table">
            <a:tbl>
              <a:tblPr firstRow="1" firstCol="1" bandRow="1">
                <a:tableStyleId>{93296810-A885-4BE3-A3E7-6D5BEEA58F35}</a:tableStyleId>
              </a:tblPr>
              <a:tblGrid>
                <a:gridCol w="1277556">
                  <a:extLst>
                    <a:ext uri="{9D8B030D-6E8A-4147-A177-3AD203B41FA5}">
                      <a16:colId xmlns:a16="http://schemas.microsoft.com/office/drawing/2014/main" val="1681761023"/>
                    </a:ext>
                  </a:extLst>
                </a:gridCol>
                <a:gridCol w="7866444">
                  <a:extLst>
                    <a:ext uri="{9D8B030D-6E8A-4147-A177-3AD203B41FA5}">
                      <a16:colId xmlns:a16="http://schemas.microsoft.com/office/drawing/2014/main" val="3879877478"/>
                    </a:ext>
                  </a:extLst>
                </a:gridCol>
              </a:tblGrid>
              <a:tr h="360039">
                <a:tc>
                  <a:txBody>
                    <a:bodyPr/>
                    <a:lstStyle/>
                    <a:p>
                      <a:pPr indent="266700">
                        <a:lnSpc>
                          <a:spcPct val="100000"/>
                        </a:lnSpc>
                        <a:spcAft>
                          <a:spcPts val="0"/>
                        </a:spcAft>
                      </a:pPr>
                      <a:r>
                        <a:rPr lang="zh-CN" sz="1600" dirty="0">
                          <a:effectLst/>
                        </a:rPr>
                        <a:t>项目风险</a:t>
                      </a:r>
                      <a:endParaRPr lang="zh-CN" sz="1600" dirty="0">
                        <a:effectLst/>
                        <a:latin typeface="微软雅黑" panose="020B0503020204020204" pitchFamily="34" charset="-122"/>
                        <a:ea typeface="微软雅黑" panose="020B0503020204020204" pitchFamily="34" charset="-122"/>
                        <a:cs typeface="微软雅黑" panose="020B0503020204020204" pitchFamily="34" charset="-122"/>
                      </a:endParaRPr>
                    </a:p>
                  </a:txBody>
                  <a:tcPr marL="4723" marR="4723" marT="0" marB="0" anchor="ctr"/>
                </a:tc>
                <a:tc>
                  <a:txBody>
                    <a:bodyPr/>
                    <a:lstStyle/>
                    <a:p>
                      <a:pPr marL="0" marR="0" lvl="0" indent="406400" algn="ctr" defTabSz="914400" rtl="0" eaLnBrk="1" fontAlgn="auto" latinLnBrk="0" hangingPunct="1">
                        <a:lnSpc>
                          <a:spcPct val="100000"/>
                        </a:lnSpc>
                        <a:spcBef>
                          <a:spcPts val="0"/>
                        </a:spcBef>
                        <a:spcAft>
                          <a:spcPts val="0"/>
                        </a:spcAft>
                        <a:buClrTx/>
                        <a:buSzTx/>
                        <a:buFontTx/>
                        <a:buNone/>
                        <a:tabLst>
                          <a:tab pos="409575" algn="l"/>
                        </a:tabLst>
                        <a:defRPr/>
                      </a:pPr>
                      <a:r>
                        <a:rPr lang="zh-CN" altLang="en-US" sz="1600" dirty="0">
                          <a:effectLst/>
                        </a:rPr>
                        <a:t>风险应对策略</a:t>
                      </a:r>
                      <a:endParaRPr lang="zh-CN" altLang="zh-CN" sz="1600" dirty="0">
                        <a:effectLst/>
                        <a:latin typeface="微软雅黑" panose="020B0503020204020204" pitchFamily="34" charset="-122"/>
                        <a:ea typeface="微软雅黑" panose="020B0503020204020204" pitchFamily="34" charset="-122"/>
                        <a:cs typeface="微软雅黑" panose="020B0503020204020204" pitchFamily="34" charset="-122"/>
                      </a:endParaRPr>
                    </a:p>
                  </a:txBody>
                  <a:tcPr marL="4723" marR="4723" marT="0" marB="0" anchor="ctr"/>
                </a:tc>
                <a:extLst>
                  <a:ext uri="{0D108BD9-81ED-4DB2-BD59-A6C34878D82A}">
                    <a16:rowId xmlns:a16="http://schemas.microsoft.com/office/drawing/2014/main" val="1032714106"/>
                  </a:ext>
                </a:extLst>
              </a:tr>
              <a:tr h="812391">
                <a:tc>
                  <a:txBody>
                    <a:bodyPr/>
                    <a:lstStyle/>
                    <a:p>
                      <a:pPr indent="406400">
                        <a:lnSpc>
                          <a:spcPts val="1200"/>
                        </a:lnSpc>
                        <a:spcAft>
                          <a:spcPts val="0"/>
                        </a:spcAft>
                      </a:pPr>
                      <a:r>
                        <a:rPr lang="zh-CN" sz="1400" dirty="0">
                          <a:effectLst/>
                        </a:rPr>
                        <a:t>技术</a:t>
                      </a:r>
                      <a:endParaRPr lang="zh-CN" sz="1400" dirty="0">
                        <a:effectLst/>
                        <a:latin typeface="微软雅黑" panose="020B0503020204020204" pitchFamily="34" charset="-122"/>
                        <a:ea typeface="微软雅黑" panose="020B0503020204020204" pitchFamily="34" charset="-122"/>
                        <a:cs typeface="微软雅黑" panose="020B0503020204020204" pitchFamily="34" charset="-122"/>
                      </a:endParaRPr>
                    </a:p>
                  </a:txBody>
                  <a:tcPr marL="4723" marR="4723" marT="0" marB="0" anchor="ctr"/>
                </a:tc>
                <a:tc>
                  <a:txBody>
                    <a:bodyPr/>
                    <a:lstStyle/>
                    <a:p>
                      <a:pPr indent="406400" algn="just">
                        <a:lnSpc>
                          <a:spcPts val="1245"/>
                        </a:lnSpc>
                        <a:spcAft>
                          <a:spcPts val="0"/>
                        </a:spcAft>
                        <a:tabLst>
                          <a:tab pos="409575" algn="l"/>
                        </a:tabLst>
                      </a:pPr>
                      <a:r>
                        <a:rPr lang="zh-CN" sz="1200" b="1" dirty="0">
                          <a:effectLst/>
                        </a:rPr>
                        <a:t>规避</a:t>
                      </a:r>
                      <a:r>
                        <a:rPr lang="zh-CN" sz="1200" dirty="0">
                          <a:effectLst/>
                        </a:rPr>
                        <a:t>：采用已探明的开发平台和语言；改变需求</a:t>
                      </a:r>
                    </a:p>
                    <a:p>
                      <a:pPr indent="406400" algn="just">
                        <a:lnSpc>
                          <a:spcPts val="1245"/>
                        </a:lnSpc>
                        <a:spcAft>
                          <a:spcPts val="0"/>
                        </a:spcAft>
                        <a:tabLst>
                          <a:tab pos="409575" algn="l"/>
                        </a:tabLst>
                      </a:pPr>
                      <a:r>
                        <a:rPr lang="zh-CN" sz="1200" b="1" kern="1200" dirty="0">
                          <a:solidFill>
                            <a:schemeClr val="dk1"/>
                          </a:solidFill>
                          <a:effectLst/>
                        </a:rPr>
                        <a:t>转移</a:t>
                      </a:r>
                      <a:r>
                        <a:rPr lang="zh-CN" sz="1200" dirty="0">
                          <a:effectLst/>
                        </a:rPr>
                        <a:t>：采用可用的商业工具和模块，或者重用已有的软件模块，而非创造新的设计 （购买而非构建）</a:t>
                      </a:r>
                    </a:p>
                    <a:p>
                      <a:pPr indent="406400" algn="just">
                        <a:lnSpc>
                          <a:spcPts val="1245"/>
                        </a:lnSpc>
                        <a:spcAft>
                          <a:spcPts val="0"/>
                        </a:spcAft>
                        <a:tabLst>
                          <a:tab pos="409575" algn="l"/>
                        </a:tabLst>
                      </a:pPr>
                      <a:r>
                        <a:rPr lang="zh-CN" sz="1200" b="1" dirty="0">
                          <a:effectLst/>
                        </a:rPr>
                        <a:t>减轻</a:t>
                      </a:r>
                      <a:r>
                        <a:rPr lang="zh-CN" sz="1200" dirty="0">
                          <a:effectLst/>
                        </a:rPr>
                        <a:t>：让客户和开发人员持续参与项目。采用短周期迭代使风险及早被识别，且风险减轻的措施有时间发挥影响。培训团队掌握新的开发方法；获取项目发起人对改变的承诺。对影响下游模块或整体性能的关键软件的改变做回归测试。</a:t>
                      </a:r>
                      <a:endParaRPr lang="zh-CN" sz="1200" dirty="0">
                        <a:effectLst/>
                        <a:latin typeface="微软雅黑" panose="020B0503020204020204" pitchFamily="34" charset="-122"/>
                        <a:ea typeface="微软雅黑" panose="020B0503020204020204" pitchFamily="34" charset="-122"/>
                        <a:cs typeface="微软雅黑" panose="020B0503020204020204" pitchFamily="34" charset="-122"/>
                      </a:endParaRPr>
                    </a:p>
                  </a:txBody>
                  <a:tcPr marL="4723" marR="4723" marT="0" marB="0" anchor="ctr"/>
                </a:tc>
                <a:extLst>
                  <a:ext uri="{0D108BD9-81ED-4DB2-BD59-A6C34878D82A}">
                    <a16:rowId xmlns:a16="http://schemas.microsoft.com/office/drawing/2014/main" val="1164894790"/>
                  </a:ext>
                </a:extLst>
              </a:tr>
              <a:tr h="630379">
                <a:tc>
                  <a:txBody>
                    <a:bodyPr/>
                    <a:lstStyle/>
                    <a:p>
                      <a:pPr indent="266700">
                        <a:lnSpc>
                          <a:spcPts val="1200"/>
                        </a:lnSpc>
                        <a:spcAft>
                          <a:spcPts val="0"/>
                        </a:spcAft>
                      </a:pPr>
                      <a:r>
                        <a:rPr lang="zh-CN" sz="1400" dirty="0">
                          <a:effectLst/>
                        </a:rPr>
                        <a:t>系统安全</a:t>
                      </a:r>
                      <a:endParaRPr lang="zh-CN" sz="1400" dirty="0">
                        <a:effectLst/>
                        <a:latin typeface="微软雅黑" panose="020B0503020204020204" pitchFamily="34" charset="-122"/>
                        <a:ea typeface="微软雅黑" panose="020B0503020204020204" pitchFamily="34" charset="-122"/>
                        <a:cs typeface="微软雅黑" panose="020B0503020204020204" pitchFamily="34" charset="-122"/>
                      </a:endParaRPr>
                    </a:p>
                  </a:txBody>
                  <a:tcPr marL="4723" marR="4723" marT="0" marB="0" anchor="ctr"/>
                </a:tc>
                <a:tc>
                  <a:txBody>
                    <a:bodyPr/>
                    <a:lstStyle/>
                    <a:p>
                      <a:pPr indent="406400" algn="just">
                        <a:lnSpc>
                          <a:spcPts val="1015"/>
                        </a:lnSpc>
                        <a:spcAft>
                          <a:spcPts val="0"/>
                        </a:spcAft>
                        <a:tabLst>
                          <a:tab pos="409575" algn="l"/>
                        </a:tabLst>
                      </a:pPr>
                      <a:r>
                        <a:rPr lang="zh-CN" sz="1200" b="1" kern="1200" dirty="0">
                          <a:solidFill>
                            <a:schemeClr val="dk1"/>
                          </a:solidFill>
                          <a:effectLst/>
                        </a:rPr>
                        <a:t>规避</a:t>
                      </a:r>
                      <a:r>
                        <a:rPr lang="zh-CN" sz="1200" dirty="0">
                          <a:effectLst/>
                        </a:rPr>
                        <a:t>：虽然不能完全规避所有安全风险和危险，但可以采用安全代码和访问控制技术，遵循安全标准</a:t>
                      </a:r>
                    </a:p>
                    <a:p>
                      <a:pPr indent="406400" algn="just">
                        <a:lnSpc>
                          <a:spcPts val="1200"/>
                        </a:lnSpc>
                        <a:spcAft>
                          <a:spcPts val="0"/>
                        </a:spcAft>
                        <a:tabLst>
                          <a:tab pos="409575" algn="l"/>
                        </a:tabLst>
                      </a:pPr>
                      <a:r>
                        <a:rPr lang="zh-CN" sz="1200" b="1" kern="1200" dirty="0">
                          <a:solidFill>
                            <a:schemeClr val="dk1"/>
                          </a:solidFill>
                          <a:effectLst/>
                        </a:rPr>
                        <a:t>转移</a:t>
                      </a:r>
                      <a:r>
                        <a:rPr lang="zh-CN" sz="1200" dirty="0">
                          <a:effectLst/>
                        </a:rPr>
                        <a:t>：从有保障的正式来源获取软件包和工具来修复安全漏洞。正式来源包括开源社区及专有商业软件供应商</a:t>
                      </a:r>
                    </a:p>
                    <a:p>
                      <a:pPr indent="406400" algn="just">
                        <a:lnSpc>
                          <a:spcPts val="1290"/>
                        </a:lnSpc>
                        <a:spcAft>
                          <a:spcPts val="0"/>
                        </a:spcAft>
                        <a:tabLst>
                          <a:tab pos="409575" algn="l"/>
                        </a:tabLst>
                      </a:pPr>
                      <a:r>
                        <a:rPr lang="zh-CN" sz="1200" b="1" kern="1200" dirty="0">
                          <a:solidFill>
                            <a:schemeClr val="dk1"/>
                          </a:solidFill>
                          <a:effectLst/>
                        </a:rPr>
                        <a:t>减轻</a:t>
                      </a:r>
                      <a:r>
                        <a:rPr lang="zh-CN" sz="1200" dirty="0">
                          <a:effectLst/>
                        </a:rPr>
                        <a:t>：培训开发人员使用安全代码。为软件认证引进入侵监测和独立软件渗透测试</a:t>
                      </a:r>
                      <a:endParaRPr lang="zh-CN" sz="1200" dirty="0">
                        <a:effectLst/>
                        <a:latin typeface="微软雅黑" panose="020B0503020204020204" pitchFamily="34" charset="-122"/>
                        <a:ea typeface="微软雅黑" panose="020B0503020204020204" pitchFamily="34" charset="-122"/>
                        <a:cs typeface="微软雅黑" panose="020B0503020204020204" pitchFamily="34" charset="-122"/>
                      </a:endParaRPr>
                    </a:p>
                  </a:txBody>
                  <a:tcPr marL="4723" marR="4723" marT="0" marB="0" anchor="ctr"/>
                </a:tc>
                <a:extLst>
                  <a:ext uri="{0D108BD9-81ED-4DB2-BD59-A6C34878D82A}">
                    <a16:rowId xmlns:a16="http://schemas.microsoft.com/office/drawing/2014/main" val="1473751881"/>
                  </a:ext>
                </a:extLst>
              </a:tr>
              <a:tr h="812391">
                <a:tc>
                  <a:txBody>
                    <a:bodyPr/>
                    <a:lstStyle/>
                    <a:p>
                      <a:pPr indent="406400">
                        <a:lnSpc>
                          <a:spcPts val="1200"/>
                        </a:lnSpc>
                        <a:spcAft>
                          <a:spcPts val="0"/>
                        </a:spcAft>
                      </a:pPr>
                      <a:r>
                        <a:rPr lang="zh-CN" sz="1400" dirty="0">
                          <a:effectLst/>
                        </a:rPr>
                        <a:t>团队</a:t>
                      </a:r>
                      <a:endParaRPr lang="zh-CN" sz="1400" dirty="0">
                        <a:effectLst/>
                        <a:latin typeface="微软雅黑" panose="020B0503020204020204" pitchFamily="34" charset="-122"/>
                        <a:ea typeface="微软雅黑" panose="020B0503020204020204" pitchFamily="34" charset="-122"/>
                        <a:cs typeface="微软雅黑" panose="020B0503020204020204" pitchFamily="34" charset="-122"/>
                      </a:endParaRPr>
                    </a:p>
                  </a:txBody>
                  <a:tcPr marL="4723" marR="4723" marT="0" marB="0" anchor="ctr"/>
                </a:tc>
                <a:tc>
                  <a:txBody>
                    <a:bodyPr/>
                    <a:lstStyle/>
                    <a:p>
                      <a:pPr indent="406400" algn="just">
                        <a:lnSpc>
                          <a:spcPts val="1200"/>
                        </a:lnSpc>
                        <a:spcAft>
                          <a:spcPts val="0"/>
                        </a:spcAft>
                        <a:tabLst>
                          <a:tab pos="409575" algn="l"/>
                        </a:tabLst>
                      </a:pPr>
                      <a:r>
                        <a:rPr lang="zh-CN" sz="1200" b="1" kern="1200" dirty="0">
                          <a:solidFill>
                            <a:schemeClr val="dk1"/>
                          </a:solidFill>
                          <a:effectLst/>
                        </a:rPr>
                        <a:t>规避</a:t>
                      </a:r>
                      <a:r>
                        <a:rPr lang="zh-CN" sz="1200" dirty="0">
                          <a:effectLst/>
                        </a:rPr>
                        <a:t>：任用专门的、经验丰富的经理和团队，并且建立组织过程</a:t>
                      </a:r>
                    </a:p>
                    <a:p>
                      <a:pPr indent="406400" algn="just">
                        <a:lnSpc>
                          <a:spcPts val="1200"/>
                        </a:lnSpc>
                        <a:spcAft>
                          <a:spcPts val="0"/>
                        </a:spcAft>
                        <a:tabLst>
                          <a:tab pos="409575" algn="l"/>
                        </a:tabLst>
                      </a:pPr>
                      <a:r>
                        <a:rPr lang="zh-CN" sz="1200" b="1" kern="1200" dirty="0">
                          <a:solidFill>
                            <a:schemeClr val="dk1"/>
                          </a:solidFill>
                          <a:effectLst/>
                        </a:rPr>
                        <a:t>转移</a:t>
                      </a:r>
                      <a:r>
                        <a:rPr lang="zh-CN" sz="1200" dirty="0">
                          <a:effectLst/>
                        </a:rPr>
                        <a:t>：采用合作过程以消除单点故障；引入招聘供应商或合同工供应商来提供后备或增员（注意，在项目晚期增加员工，在新员工熟练以前，经常会导致项目速度更慢）</a:t>
                      </a:r>
                    </a:p>
                    <a:p>
                      <a:pPr indent="406400" algn="just">
                        <a:lnSpc>
                          <a:spcPts val="1200"/>
                        </a:lnSpc>
                        <a:spcAft>
                          <a:spcPts val="0"/>
                        </a:spcAft>
                        <a:tabLst>
                          <a:tab pos="409575" algn="l"/>
                        </a:tabLst>
                      </a:pPr>
                      <a:r>
                        <a:rPr lang="zh-CN" sz="1200" b="1" kern="1200" dirty="0">
                          <a:solidFill>
                            <a:schemeClr val="dk1"/>
                          </a:solidFill>
                          <a:effectLst/>
                        </a:rPr>
                        <a:t>减轻</a:t>
                      </a:r>
                      <a:r>
                        <a:rPr lang="zh-CN" sz="1200" dirty="0">
                          <a:effectLst/>
                        </a:rPr>
                        <a:t>：可通过指导和培训来平衡工资更高的资深员工和工资不那么高的初级员工，改进团队沟通方法来避免重复工作或返工</a:t>
                      </a:r>
                      <a:endParaRPr lang="zh-CN" sz="1200" dirty="0">
                        <a:effectLst/>
                        <a:latin typeface="微软雅黑" panose="020B0503020204020204" pitchFamily="34" charset="-122"/>
                        <a:ea typeface="微软雅黑" panose="020B0503020204020204" pitchFamily="34" charset="-122"/>
                        <a:cs typeface="微软雅黑" panose="020B0503020204020204" pitchFamily="34" charset="-122"/>
                      </a:endParaRPr>
                    </a:p>
                  </a:txBody>
                  <a:tcPr marL="4723" marR="4723" marT="0" marB="0" anchor="ctr"/>
                </a:tc>
                <a:extLst>
                  <a:ext uri="{0D108BD9-81ED-4DB2-BD59-A6C34878D82A}">
                    <a16:rowId xmlns:a16="http://schemas.microsoft.com/office/drawing/2014/main" val="1189445780"/>
                  </a:ext>
                </a:extLst>
              </a:tr>
              <a:tr h="826127">
                <a:tc>
                  <a:txBody>
                    <a:bodyPr/>
                    <a:lstStyle/>
                    <a:p>
                      <a:pPr indent="406400">
                        <a:lnSpc>
                          <a:spcPts val="1200"/>
                        </a:lnSpc>
                        <a:spcAft>
                          <a:spcPts val="0"/>
                        </a:spcAft>
                      </a:pPr>
                      <a:r>
                        <a:rPr lang="zh-CN" sz="1400" dirty="0">
                          <a:effectLst/>
                        </a:rPr>
                        <a:t>计划</a:t>
                      </a:r>
                      <a:endParaRPr lang="zh-CN" sz="1400" dirty="0">
                        <a:effectLst/>
                        <a:latin typeface="微软雅黑" panose="020B0503020204020204" pitchFamily="34" charset="-122"/>
                        <a:ea typeface="微软雅黑" panose="020B0503020204020204" pitchFamily="34" charset="-122"/>
                        <a:cs typeface="微软雅黑" panose="020B0503020204020204" pitchFamily="34" charset="-122"/>
                      </a:endParaRPr>
                    </a:p>
                  </a:txBody>
                  <a:tcPr marL="4723" marR="4723" marT="0" marB="0" anchor="ctr"/>
                </a:tc>
                <a:tc>
                  <a:txBody>
                    <a:bodyPr/>
                    <a:lstStyle/>
                    <a:p>
                      <a:pPr indent="406400" algn="just">
                        <a:lnSpc>
                          <a:spcPts val="1245"/>
                        </a:lnSpc>
                        <a:spcAft>
                          <a:spcPts val="0"/>
                        </a:spcAft>
                        <a:tabLst>
                          <a:tab pos="409575" algn="l"/>
                        </a:tabLst>
                      </a:pPr>
                      <a:r>
                        <a:rPr lang="zh-CN" sz="1200" b="1" kern="1200" dirty="0">
                          <a:solidFill>
                            <a:schemeClr val="dk1"/>
                          </a:solidFill>
                          <a:effectLst/>
                        </a:rPr>
                        <a:t>规避</a:t>
                      </a:r>
                      <a:r>
                        <a:rPr lang="zh-CN" sz="1200" dirty="0">
                          <a:effectLst/>
                        </a:rPr>
                        <a:t>：审查基准计划中时间对行动、资源负载、关键路径的分配比例的精确度。在大规模开发开始前，为规划和设计</a:t>
                      </a:r>
                      <a:r>
                        <a:rPr lang="zh-CN" sz="1200" kern="1200" dirty="0">
                          <a:solidFill>
                            <a:schemeClr val="dk1"/>
                          </a:solidFill>
                          <a:effectLst/>
                        </a:rPr>
                        <a:t>流出</a:t>
                      </a:r>
                      <a:r>
                        <a:rPr lang="zh-CN" sz="1200" dirty="0">
                          <a:effectLst/>
                        </a:rPr>
                        <a:t>时间</a:t>
                      </a:r>
                    </a:p>
                    <a:p>
                      <a:pPr indent="406400" algn="just">
                        <a:lnSpc>
                          <a:spcPts val="1290"/>
                        </a:lnSpc>
                        <a:spcAft>
                          <a:spcPts val="0"/>
                        </a:spcAft>
                        <a:tabLst>
                          <a:tab pos="409575" algn="l"/>
                        </a:tabLst>
                      </a:pPr>
                      <a:r>
                        <a:rPr lang="zh-CN" sz="1200" b="1" kern="1200" dirty="0">
                          <a:solidFill>
                            <a:schemeClr val="dk1"/>
                          </a:solidFill>
                          <a:effectLst/>
                        </a:rPr>
                        <a:t>转移</a:t>
                      </a:r>
                      <a:r>
                        <a:rPr lang="zh-CN" sz="1200" dirty="0">
                          <a:effectLst/>
                        </a:rPr>
                        <a:t>：让客户参与项目检查点或迭代周期优先级和黑绒的变更控制决策.让团队参与制定计划和评估</a:t>
                      </a:r>
                    </a:p>
                    <a:p>
                      <a:pPr indent="406400" algn="just">
                        <a:lnSpc>
                          <a:spcPts val="1155"/>
                        </a:lnSpc>
                        <a:spcAft>
                          <a:spcPts val="0"/>
                        </a:spcAft>
                        <a:tabLst>
                          <a:tab pos="409575" algn="l"/>
                        </a:tabLst>
                      </a:pPr>
                      <a:r>
                        <a:rPr lang="zh-CN" sz="1200" b="1" kern="1200" dirty="0">
                          <a:solidFill>
                            <a:schemeClr val="dk1"/>
                          </a:solidFill>
                          <a:effectLst/>
                        </a:rPr>
                        <a:t>减轻</a:t>
                      </a:r>
                      <a:r>
                        <a:rPr lang="zh-CN" sz="1200" dirty="0">
                          <a:effectLst/>
                        </a:rPr>
                        <a:t>：在计划中尽早开始重要和高风险的活动以预留时间做原型验证、测试、迭代、集成及重测。</a:t>
                      </a:r>
                      <a:r>
                        <a:rPr lang="en-US" sz="1200" dirty="0">
                          <a:effectLst/>
                        </a:rPr>
                        <a:t>.</a:t>
                      </a:r>
                      <a:r>
                        <a:rPr lang="zh-CN" sz="1200" dirty="0">
                          <a:effectLst/>
                        </a:rPr>
                        <a:t>在计划中加入缓冲时间。对计划和迭代计划的差别获取及早的反馈</a:t>
                      </a:r>
                      <a:endParaRPr lang="zh-CN" sz="1200" dirty="0">
                        <a:effectLst/>
                        <a:latin typeface="微软雅黑" panose="020B0503020204020204" pitchFamily="34" charset="-122"/>
                        <a:ea typeface="微软雅黑" panose="020B0503020204020204" pitchFamily="34" charset="-122"/>
                        <a:cs typeface="微软雅黑" panose="020B0503020204020204" pitchFamily="34" charset="-122"/>
                      </a:endParaRPr>
                    </a:p>
                  </a:txBody>
                  <a:tcPr marL="4723" marR="4723" marT="0" marB="0" anchor="ctr"/>
                </a:tc>
                <a:extLst>
                  <a:ext uri="{0D108BD9-81ED-4DB2-BD59-A6C34878D82A}">
                    <a16:rowId xmlns:a16="http://schemas.microsoft.com/office/drawing/2014/main" val="215183589"/>
                  </a:ext>
                </a:extLst>
              </a:tr>
              <a:tr h="566044">
                <a:tc>
                  <a:txBody>
                    <a:bodyPr/>
                    <a:lstStyle/>
                    <a:p>
                      <a:pPr indent="406400">
                        <a:lnSpc>
                          <a:spcPts val="1200"/>
                        </a:lnSpc>
                        <a:spcAft>
                          <a:spcPts val="0"/>
                        </a:spcAft>
                      </a:pPr>
                      <a:r>
                        <a:rPr lang="zh-CN" sz="1400" dirty="0">
                          <a:effectLst/>
                        </a:rPr>
                        <a:t>成本</a:t>
                      </a:r>
                      <a:endParaRPr lang="zh-CN" sz="1400" dirty="0">
                        <a:effectLst/>
                        <a:latin typeface="微软雅黑" panose="020B0503020204020204" pitchFamily="34" charset="-122"/>
                        <a:ea typeface="微软雅黑" panose="020B0503020204020204" pitchFamily="34" charset="-122"/>
                        <a:cs typeface="微软雅黑" panose="020B0503020204020204" pitchFamily="34" charset="-122"/>
                      </a:endParaRPr>
                    </a:p>
                  </a:txBody>
                  <a:tcPr marL="4723" marR="4723" marT="0" marB="0" anchor="ctr"/>
                </a:tc>
                <a:tc>
                  <a:txBody>
                    <a:bodyPr/>
                    <a:lstStyle/>
                    <a:p>
                      <a:pPr indent="406400" algn="just">
                        <a:lnSpc>
                          <a:spcPts val="1155"/>
                        </a:lnSpc>
                        <a:spcAft>
                          <a:spcPts val="0"/>
                        </a:spcAft>
                        <a:tabLst>
                          <a:tab pos="409575" algn="l"/>
                        </a:tabLst>
                      </a:pPr>
                      <a:r>
                        <a:rPr lang="zh-CN" sz="1200" b="1" kern="1200" dirty="0">
                          <a:solidFill>
                            <a:schemeClr val="dk1"/>
                          </a:solidFill>
                          <a:effectLst/>
                        </a:rPr>
                        <a:t>规避</a:t>
                      </a:r>
                      <a:r>
                        <a:rPr lang="zh-CN" sz="1200" dirty="0">
                          <a:effectLst/>
                        </a:rPr>
                        <a:t>：通过完成和测试的功能点来做估算。使用多种成本估算技术</a:t>
                      </a:r>
                    </a:p>
                    <a:p>
                      <a:pPr indent="406400" algn="just">
                        <a:lnSpc>
                          <a:spcPts val="1155"/>
                        </a:lnSpc>
                        <a:spcAft>
                          <a:spcPts val="0"/>
                        </a:spcAft>
                        <a:tabLst>
                          <a:tab pos="409575" algn="l"/>
                        </a:tabLst>
                      </a:pPr>
                      <a:r>
                        <a:rPr lang="zh-CN" sz="1200" b="1" kern="1200" dirty="0">
                          <a:solidFill>
                            <a:schemeClr val="dk1"/>
                          </a:solidFill>
                          <a:effectLst/>
                        </a:rPr>
                        <a:t>转移</a:t>
                      </a:r>
                      <a:r>
                        <a:rPr lang="zh-CN" sz="1200" dirty="0">
                          <a:effectLst/>
                        </a:rPr>
                        <a:t>：提供变更方案让客户共担预期外问题的成本或共享节约成本的机会。</a:t>
                      </a:r>
                    </a:p>
                    <a:p>
                      <a:pPr indent="406400" algn="just">
                        <a:lnSpc>
                          <a:spcPts val="1155"/>
                        </a:lnSpc>
                        <a:spcAft>
                          <a:spcPts val="0"/>
                        </a:spcAft>
                        <a:tabLst>
                          <a:tab pos="409575" algn="l"/>
                        </a:tabLst>
                      </a:pPr>
                      <a:r>
                        <a:rPr lang="zh-CN" sz="1200" b="1" kern="1200" dirty="0">
                          <a:solidFill>
                            <a:schemeClr val="dk1"/>
                          </a:solidFill>
                          <a:effectLst/>
                        </a:rPr>
                        <a:t>减轻</a:t>
                      </a:r>
                      <a:r>
                        <a:rPr lang="zh-CN" sz="1200" dirty="0">
                          <a:effectLst/>
                        </a:rPr>
                        <a:t>：把资源从不那么重要的活动或范围外低优先级项上移出来</a:t>
                      </a:r>
                      <a:endParaRPr lang="zh-CN" sz="1200" dirty="0">
                        <a:effectLst/>
                        <a:latin typeface="微软雅黑" panose="020B0503020204020204" pitchFamily="34" charset="-122"/>
                        <a:ea typeface="微软雅黑" panose="020B0503020204020204" pitchFamily="34" charset="-122"/>
                        <a:cs typeface="微软雅黑" panose="020B0503020204020204" pitchFamily="34" charset="-122"/>
                      </a:endParaRPr>
                    </a:p>
                  </a:txBody>
                  <a:tcPr marL="4723" marR="4723" marT="0" marB="0" anchor="ctr"/>
                </a:tc>
                <a:extLst>
                  <a:ext uri="{0D108BD9-81ED-4DB2-BD59-A6C34878D82A}">
                    <a16:rowId xmlns:a16="http://schemas.microsoft.com/office/drawing/2014/main" val="1517549539"/>
                  </a:ext>
                </a:extLst>
              </a:tr>
              <a:tr h="579837">
                <a:tc>
                  <a:txBody>
                    <a:bodyPr/>
                    <a:lstStyle/>
                    <a:p>
                      <a:pPr indent="127000">
                        <a:lnSpc>
                          <a:spcPts val="1200"/>
                        </a:lnSpc>
                        <a:spcAft>
                          <a:spcPts val="0"/>
                        </a:spcAft>
                      </a:pPr>
                      <a:r>
                        <a:rPr lang="zh-CN" sz="1400" dirty="0">
                          <a:effectLst/>
                        </a:rPr>
                        <a:t>客户和干系人</a:t>
                      </a:r>
                      <a:endParaRPr lang="zh-CN" sz="1400" dirty="0">
                        <a:effectLst/>
                        <a:latin typeface="微软雅黑" panose="020B0503020204020204" pitchFamily="34" charset="-122"/>
                        <a:ea typeface="微软雅黑" panose="020B0503020204020204" pitchFamily="34" charset="-122"/>
                        <a:cs typeface="微软雅黑" panose="020B0503020204020204" pitchFamily="34" charset="-122"/>
                      </a:endParaRPr>
                    </a:p>
                  </a:txBody>
                  <a:tcPr marL="4723" marR="4723" marT="0" marB="0" anchor="ctr"/>
                </a:tc>
                <a:tc>
                  <a:txBody>
                    <a:bodyPr/>
                    <a:lstStyle/>
                    <a:p>
                      <a:pPr indent="406400" algn="just">
                        <a:lnSpc>
                          <a:spcPts val="1200"/>
                        </a:lnSpc>
                        <a:spcAft>
                          <a:spcPts val="0"/>
                        </a:spcAft>
                        <a:tabLst>
                          <a:tab pos="409575" algn="l"/>
                        </a:tabLst>
                      </a:pPr>
                      <a:r>
                        <a:rPr lang="zh-CN" sz="1200" b="1" kern="1200" dirty="0">
                          <a:solidFill>
                            <a:schemeClr val="dk1"/>
                          </a:solidFill>
                          <a:effectLst/>
                        </a:rPr>
                        <a:t>规避</a:t>
                      </a:r>
                      <a:r>
                        <a:rPr lang="zh-CN" sz="1200" dirty="0">
                          <a:effectLst/>
                        </a:rPr>
                        <a:t>：开发项目章程、合同或工作协议来阐明角色和预期的客户责任</a:t>
                      </a:r>
                    </a:p>
                    <a:p>
                      <a:pPr indent="406400" algn="just">
                        <a:lnSpc>
                          <a:spcPts val="1200"/>
                        </a:lnSpc>
                        <a:spcAft>
                          <a:spcPts val="0"/>
                        </a:spcAft>
                        <a:tabLst>
                          <a:tab pos="409575" algn="l"/>
                        </a:tabLst>
                      </a:pPr>
                      <a:r>
                        <a:rPr lang="zh-CN" sz="1200" b="1" kern="1200" dirty="0">
                          <a:solidFill>
                            <a:schemeClr val="dk1"/>
                          </a:solidFill>
                          <a:effectLst/>
                        </a:rPr>
                        <a:t>转移</a:t>
                      </a:r>
                      <a:r>
                        <a:rPr lang="zh-CN" sz="1200" dirty="0">
                          <a:effectLst/>
                        </a:rPr>
                        <a:t>：指定一名客户代表，代表多个发起组织的用户</a:t>
                      </a:r>
                    </a:p>
                    <a:p>
                      <a:pPr indent="406400" algn="just">
                        <a:lnSpc>
                          <a:spcPts val="1200"/>
                        </a:lnSpc>
                        <a:spcAft>
                          <a:spcPts val="0"/>
                        </a:spcAft>
                        <a:tabLst>
                          <a:tab pos="409575" algn="l"/>
                        </a:tabLst>
                      </a:pPr>
                      <a:r>
                        <a:rPr lang="zh-CN" sz="1200" b="1" kern="1200" dirty="0">
                          <a:solidFill>
                            <a:schemeClr val="dk1"/>
                          </a:solidFill>
                          <a:effectLst/>
                        </a:rPr>
                        <a:t>减轻</a:t>
                      </a:r>
                      <a:r>
                        <a:rPr lang="zh-CN" sz="1200" dirty="0">
                          <a:effectLst/>
                        </a:rPr>
                        <a:t>：明确规定缺乏用户数据时的意外事件和假设条件。执行演示和原型展示来构建客户验收</a:t>
                      </a:r>
                      <a:endParaRPr lang="zh-CN" sz="1200" dirty="0">
                        <a:effectLst/>
                        <a:latin typeface="微软雅黑" panose="020B0503020204020204" pitchFamily="34" charset="-122"/>
                        <a:ea typeface="微软雅黑" panose="020B0503020204020204" pitchFamily="34" charset="-122"/>
                        <a:cs typeface="微软雅黑" panose="020B0503020204020204" pitchFamily="34" charset="-122"/>
                      </a:endParaRPr>
                    </a:p>
                  </a:txBody>
                  <a:tcPr marL="4723" marR="4723" marT="0" marB="0" anchor="ctr"/>
                </a:tc>
                <a:extLst>
                  <a:ext uri="{0D108BD9-81ED-4DB2-BD59-A6C34878D82A}">
                    <a16:rowId xmlns:a16="http://schemas.microsoft.com/office/drawing/2014/main" val="3253948838"/>
                  </a:ext>
                </a:extLst>
              </a:tr>
            </a:tbl>
          </a:graphicData>
        </a:graphic>
      </p:graphicFrame>
    </p:spTree>
    <p:extLst>
      <p:ext uri="{BB962C8B-B14F-4D97-AF65-F5344CB8AC3E}">
        <p14:creationId xmlns:p14="http://schemas.microsoft.com/office/powerpoint/2010/main" val="332139869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12.5  </a:t>
            </a:r>
            <a:r>
              <a:rPr lang="zh-CN" altLang="en-US" dirty="0"/>
              <a:t>过程工具与技术</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endParaRPr lang="zh-CN" altLang="en-US" sz="1800" b="1" dirty="0">
              <a:latin typeface="Times New Roman" panose="02020603050405020304" pitchFamily="18" charset="0"/>
              <a:cs typeface="Times New Roman" panose="02020603050405020304" pitchFamily="18" charset="0"/>
            </a:endParaRPr>
          </a:p>
        </p:txBody>
      </p:sp>
      <p:sp>
        <p:nvSpPr>
          <p:cNvPr id="3" name="矩形 2"/>
          <p:cNvSpPr/>
          <p:nvPr/>
        </p:nvSpPr>
        <p:spPr>
          <a:xfrm>
            <a:off x="1835696" y="1055413"/>
            <a:ext cx="5184576" cy="499432"/>
          </a:xfrm>
          <a:prstGeom prst="rect">
            <a:avLst/>
          </a:prstGeom>
        </p:spPr>
        <p:txBody>
          <a:bodyPr wrap="square">
            <a:spAutoFit/>
          </a:bodyPr>
          <a:lstStyle/>
          <a:p>
            <a:pPr>
              <a:lnSpc>
                <a:spcPct val="150000"/>
              </a:lnSpc>
              <a:spcBef>
                <a:spcPts val="0"/>
              </a:spcBef>
            </a:pPr>
            <a:r>
              <a:rPr lang="zh-CN" altLang="en-US" sz="2000" b="1" dirty="0">
                <a:solidFill>
                  <a:srgbClr val="7030A0"/>
                </a:solidFill>
                <a:latin typeface="Times New Roman" panose="02020603050405020304" pitchFamily="18" charset="0"/>
                <a:cs typeface="Times New Roman" panose="02020603050405020304" pitchFamily="18" charset="0"/>
              </a:rPr>
              <a:t>软件项目的典型风险应对</a:t>
            </a:r>
            <a:r>
              <a:rPr lang="zh-CN" altLang="en-US" sz="2000" b="1" dirty="0">
                <a:solidFill>
                  <a:srgbClr val="C00000"/>
                </a:solidFill>
                <a:latin typeface="Times New Roman" panose="02020603050405020304" pitchFamily="18" charset="0"/>
                <a:cs typeface="Times New Roman" panose="02020603050405020304" pitchFamily="18" charset="0"/>
              </a:rPr>
              <a:t>（以成本风险为例）</a:t>
            </a:r>
          </a:p>
        </p:txBody>
      </p:sp>
      <p:graphicFrame>
        <p:nvGraphicFramePr>
          <p:cNvPr id="6" name="表格 5"/>
          <p:cNvGraphicFramePr>
            <a:graphicFrameLocks noGrp="1"/>
          </p:cNvGraphicFramePr>
          <p:nvPr>
            <p:extLst>
              <p:ext uri="{D42A27DB-BD31-4B8C-83A1-F6EECF244321}">
                <p14:modId xmlns:p14="http://schemas.microsoft.com/office/powerpoint/2010/main" val="2281194864"/>
              </p:ext>
            </p:extLst>
          </p:nvPr>
        </p:nvGraphicFramePr>
        <p:xfrm>
          <a:off x="251520" y="1744718"/>
          <a:ext cx="8640960" cy="2662408"/>
        </p:xfrm>
        <a:graphic>
          <a:graphicData uri="http://schemas.openxmlformats.org/drawingml/2006/table">
            <a:tbl>
              <a:tblPr firstRow="1" firstCol="1" bandRow="1">
                <a:tableStyleId>{93296810-A885-4BE3-A3E7-6D5BEEA58F35}</a:tableStyleId>
              </a:tblPr>
              <a:tblGrid>
                <a:gridCol w="1138462">
                  <a:extLst>
                    <a:ext uri="{9D8B030D-6E8A-4147-A177-3AD203B41FA5}">
                      <a16:colId xmlns:a16="http://schemas.microsoft.com/office/drawing/2014/main" val="1681761023"/>
                    </a:ext>
                  </a:extLst>
                </a:gridCol>
                <a:gridCol w="7502498">
                  <a:extLst>
                    <a:ext uri="{9D8B030D-6E8A-4147-A177-3AD203B41FA5}">
                      <a16:colId xmlns:a16="http://schemas.microsoft.com/office/drawing/2014/main" val="3879877478"/>
                    </a:ext>
                  </a:extLst>
                </a:gridCol>
              </a:tblGrid>
              <a:tr h="809551">
                <a:tc>
                  <a:txBody>
                    <a:bodyPr/>
                    <a:lstStyle/>
                    <a:p>
                      <a:pPr marL="0" indent="93663" algn="ctr">
                        <a:lnSpc>
                          <a:spcPct val="100000"/>
                        </a:lnSpc>
                        <a:spcAft>
                          <a:spcPts val="0"/>
                        </a:spcAft>
                      </a:pPr>
                      <a:r>
                        <a:rPr lang="zh-CN" sz="1800" dirty="0">
                          <a:effectLst/>
                        </a:rPr>
                        <a:t>项目风险</a:t>
                      </a:r>
                      <a:endParaRPr lang="zh-CN" sz="1800" dirty="0">
                        <a:effectLst/>
                        <a:latin typeface="微软雅黑" panose="020B0503020204020204" pitchFamily="34" charset="-122"/>
                        <a:ea typeface="微软雅黑" panose="020B0503020204020204" pitchFamily="34" charset="-122"/>
                        <a:cs typeface="微软雅黑" panose="020B0503020204020204" pitchFamily="34" charset="-122"/>
                      </a:endParaRPr>
                    </a:p>
                  </a:txBody>
                  <a:tcPr marL="4723" marR="4723" marT="0" marB="0" anchor="ctr"/>
                </a:tc>
                <a:tc>
                  <a:txBody>
                    <a:bodyPr/>
                    <a:lstStyle/>
                    <a:p>
                      <a:pPr indent="406400" algn="ctr">
                        <a:lnSpc>
                          <a:spcPct val="100000"/>
                        </a:lnSpc>
                        <a:spcAft>
                          <a:spcPts val="0"/>
                        </a:spcAft>
                        <a:tabLst>
                          <a:tab pos="409575" algn="l"/>
                        </a:tabLst>
                      </a:pPr>
                      <a:r>
                        <a:rPr lang="zh-CN" altLang="en-US" sz="1800" dirty="0">
                          <a:effectLst/>
                        </a:rPr>
                        <a:t>风险应对策略</a:t>
                      </a:r>
                      <a:endPar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endParaRPr>
                    </a:p>
                  </a:txBody>
                  <a:tcPr marL="4723" marR="4723" marT="0" marB="0" anchor="ctr"/>
                </a:tc>
                <a:extLst>
                  <a:ext uri="{0D108BD9-81ED-4DB2-BD59-A6C34878D82A}">
                    <a16:rowId xmlns:a16="http://schemas.microsoft.com/office/drawing/2014/main" val="1032714106"/>
                  </a:ext>
                </a:extLst>
              </a:tr>
              <a:tr h="1852857">
                <a:tc>
                  <a:txBody>
                    <a:bodyPr/>
                    <a:lstStyle/>
                    <a:p>
                      <a:pPr indent="406400">
                        <a:lnSpc>
                          <a:spcPct val="200000"/>
                        </a:lnSpc>
                        <a:spcAft>
                          <a:spcPts val="0"/>
                        </a:spcAft>
                      </a:pPr>
                      <a:r>
                        <a:rPr lang="zh-CN" sz="1800" dirty="0">
                          <a:solidFill>
                            <a:srgbClr val="FFC000"/>
                          </a:solidFill>
                          <a:effectLst/>
                        </a:rPr>
                        <a:t>成本</a:t>
                      </a:r>
                      <a:endParaRPr lang="zh-CN" sz="1800" dirty="0">
                        <a:solidFill>
                          <a:srgbClr val="FFC000"/>
                        </a:solidFill>
                        <a:effectLst/>
                        <a:latin typeface="微软雅黑" panose="020B0503020204020204" pitchFamily="34" charset="-122"/>
                        <a:ea typeface="微软雅黑" panose="020B0503020204020204" pitchFamily="34" charset="-122"/>
                        <a:cs typeface="微软雅黑" panose="020B0503020204020204" pitchFamily="34" charset="-122"/>
                      </a:endParaRPr>
                    </a:p>
                  </a:txBody>
                  <a:tcPr marL="4723" marR="4723" marT="0" marB="0" anchor="ctr"/>
                </a:tc>
                <a:tc>
                  <a:txBody>
                    <a:bodyPr/>
                    <a:lstStyle/>
                    <a:p>
                      <a:pPr indent="406400" algn="just">
                        <a:lnSpc>
                          <a:spcPct val="200000"/>
                        </a:lnSpc>
                        <a:spcAft>
                          <a:spcPts val="0"/>
                        </a:spcAft>
                        <a:tabLst>
                          <a:tab pos="409575" algn="l"/>
                        </a:tabLst>
                      </a:pPr>
                      <a:r>
                        <a:rPr lang="zh-CN" sz="1800" b="1" kern="1200" dirty="0">
                          <a:solidFill>
                            <a:srgbClr val="7030A0"/>
                          </a:solidFill>
                          <a:effectLst/>
                        </a:rPr>
                        <a:t>规避</a:t>
                      </a:r>
                      <a:r>
                        <a:rPr lang="zh-CN" sz="1800" dirty="0">
                          <a:effectLst/>
                        </a:rPr>
                        <a:t>：通过完成和测试的功能点来做估算</a:t>
                      </a:r>
                      <a:r>
                        <a:rPr lang="zh-CN" altLang="en-US" sz="1800" dirty="0">
                          <a:effectLst/>
                        </a:rPr>
                        <a:t>；</a:t>
                      </a:r>
                      <a:r>
                        <a:rPr lang="zh-CN" sz="1800" dirty="0">
                          <a:effectLst/>
                        </a:rPr>
                        <a:t>使用多种成本估算技术</a:t>
                      </a:r>
                    </a:p>
                    <a:p>
                      <a:pPr indent="406400" algn="just">
                        <a:lnSpc>
                          <a:spcPct val="200000"/>
                        </a:lnSpc>
                        <a:spcAft>
                          <a:spcPts val="0"/>
                        </a:spcAft>
                        <a:tabLst>
                          <a:tab pos="409575" algn="l"/>
                        </a:tabLst>
                      </a:pPr>
                      <a:r>
                        <a:rPr lang="zh-CN" sz="1800" b="1" kern="1200" dirty="0">
                          <a:solidFill>
                            <a:srgbClr val="7E102F"/>
                          </a:solidFill>
                          <a:effectLst/>
                        </a:rPr>
                        <a:t>转移</a:t>
                      </a:r>
                      <a:r>
                        <a:rPr lang="zh-CN" sz="1800" dirty="0">
                          <a:effectLst/>
                        </a:rPr>
                        <a:t>：让客户共担预期外问题的成本或共享节约成本的机会</a:t>
                      </a:r>
                    </a:p>
                    <a:p>
                      <a:pPr indent="406400" algn="just">
                        <a:lnSpc>
                          <a:spcPct val="200000"/>
                        </a:lnSpc>
                        <a:spcAft>
                          <a:spcPts val="0"/>
                        </a:spcAft>
                        <a:tabLst>
                          <a:tab pos="409575" algn="l"/>
                        </a:tabLst>
                      </a:pPr>
                      <a:r>
                        <a:rPr lang="zh-CN" sz="1800" b="1" kern="1200" dirty="0">
                          <a:solidFill>
                            <a:srgbClr val="0070C0"/>
                          </a:solidFill>
                          <a:effectLst/>
                        </a:rPr>
                        <a:t>减轻</a:t>
                      </a:r>
                      <a:r>
                        <a:rPr lang="zh-CN" sz="1800" dirty="0">
                          <a:effectLst/>
                        </a:rPr>
                        <a:t>：把资源从不那么重要的活动或范围外低优先级项上移出来</a:t>
                      </a:r>
                      <a:endParaRPr lang="zh-CN" sz="1800" dirty="0">
                        <a:effectLst/>
                        <a:latin typeface="微软雅黑" panose="020B0503020204020204" pitchFamily="34" charset="-122"/>
                        <a:ea typeface="微软雅黑" panose="020B0503020204020204" pitchFamily="34" charset="-122"/>
                        <a:cs typeface="微软雅黑" panose="020B0503020204020204" pitchFamily="34" charset="-122"/>
                      </a:endParaRPr>
                    </a:p>
                  </a:txBody>
                  <a:tcPr marL="4723" marR="4723" marT="0" marB="0" anchor="ctr"/>
                </a:tc>
                <a:extLst>
                  <a:ext uri="{0D108BD9-81ED-4DB2-BD59-A6C34878D82A}">
                    <a16:rowId xmlns:a16="http://schemas.microsoft.com/office/drawing/2014/main" val="1517549539"/>
                  </a:ext>
                </a:extLst>
              </a:tr>
            </a:tbl>
          </a:graphicData>
        </a:graphic>
      </p:graphicFrame>
    </p:spTree>
    <p:extLst>
      <p:ext uri="{BB962C8B-B14F-4D97-AF65-F5344CB8AC3E}">
        <p14:creationId xmlns:p14="http://schemas.microsoft.com/office/powerpoint/2010/main" val="220533571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12.5  </a:t>
            </a:r>
            <a:r>
              <a:rPr lang="zh-CN" altLang="en-US" dirty="0"/>
              <a:t>过程工具与技术</a:t>
            </a:r>
          </a:p>
        </p:txBody>
      </p:sp>
      <p:sp>
        <p:nvSpPr>
          <p:cNvPr id="9" name="副标题 8"/>
          <p:cNvSpPr txBox="1">
            <a:spLocks/>
          </p:cNvSpPr>
          <p:nvPr/>
        </p:nvSpPr>
        <p:spPr>
          <a:xfrm>
            <a:off x="4446004" y="61928"/>
            <a:ext cx="4727675" cy="53076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en-US" altLang="zh-CN" sz="2400" b="1" dirty="0">
                <a:solidFill>
                  <a:srgbClr val="C00000"/>
                </a:solidFill>
                <a:latin typeface="Times New Roman" panose="02020603050405020304" pitchFamily="18" charset="0"/>
                <a:cs typeface="Times New Roman" panose="02020603050405020304" pitchFamily="18" charset="0"/>
              </a:rPr>
              <a:t>2</a:t>
            </a:r>
            <a:r>
              <a:rPr lang="zh-CN" altLang="en-US" sz="2400" b="1" dirty="0">
                <a:solidFill>
                  <a:srgbClr val="C00000"/>
                </a:solidFill>
                <a:latin typeface="Times New Roman" panose="02020603050405020304" pitchFamily="18" charset="0"/>
                <a:cs typeface="Times New Roman" panose="02020603050405020304" pitchFamily="18" charset="0"/>
              </a:rPr>
              <a:t>、积极风险（机会）</a:t>
            </a:r>
            <a:r>
              <a:rPr lang="zh-CN" altLang="en-US" sz="2400" b="1" dirty="0">
                <a:solidFill>
                  <a:srgbClr val="7030A0"/>
                </a:solidFill>
                <a:latin typeface="Times New Roman" panose="02020603050405020304" pitchFamily="18" charset="0"/>
                <a:cs typeface="Times New Roman" panose="02020603050405020304" pitchFamily="18" charset="0"/>
              </a:rPr>
              <a:t>的应对策略</a:t>
            </a:r>
            <a:endParaRPr lang="zh-CN" altLang="en-US" sz="2400" b="1" dirty="0">
              <a:latin typeface="Times New Roman" panose="02020603050405020304" pitchFamily="18" charset="0"/>
              <a:cs typeface="Times New Roman" panose="02020603050405020304" pitchFamily="18" charset="0"/>
            </a:endParaRPr>
          </a:p>
        </p:txBody>
      </p:sp>
      <p:graphicFrame>
        <p:nvGraphicFramePr>
          <p:cNvPr id="4" name="图示 3"/>
          <p:cNvGraphicFramePr/>
          <p:nvPr>
            <p:extLst>
              <p:ext uri="{D42A27DB-BD31-4B8C-83A1-F6EECF244321}">
                <p14:modId xmlns:p14="http://schemas.microsoft.com/office/powerpoint/2010/main" val="3125625932"/>
              </p:ext>
            </p:extLst>
          </p:nvPr>
        </p:nvGraphicFramePr>
        <p:xfrm>
          <a:off x="107504" y="769268"/>
          <a:ext cx="8935086" cy="48838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矩形 2"/>
          <p:cNvSpPr/>
          <p:nvPr/>
        </p:nvSpPr>
        <p:spPr>
          <a:xfrm>
            <a:off x="4544059" y="2264163"/>
            <a:ext cx="4360033" cy="369332"/>
          </a:xfrm>
          <a:prstGeom prst="rect">
            <a:avLst/>
          </a:prstGeom>
          <a:solidFill>
            <a:schemeClr val="bg2">
              <a:lumMod val="90000"/>
            </a:schemeClr>
          </a:solidFill>
        </p:spPr>
        <p:txBody>
          <a:bodyPr wrap="square">
            <a:spAutoFit/>
          </a:bodyPr>
          <a:lstStyle/>
          <a:p>
            <a:r>
              <a:rPr lang="zh-CN" altLang="en-US" b="1" dirty="0">
                <a:solidFill>
                  <a:srgbClr val="7E102F"/>
                </a:solidFill>
                <a:latin typeface="Times New Roman" panose="02020603050405020304" pitchFamily="18" charset="0"/>
                <a:cs typeface="Times New Roman" panose="02020603050405020304" pitchFamily="18" charset="0"/>
              </a:rPr>
              <a:t>例：经常通过谈判获得组织新增加的收入</a:t>
            </a:r>
            <a:endParaRPr lang="zh-CN" altLang="en-US" dirty="0">
              <a:solidFill>
                <a:srgbClr val="7E102F"/>
              </a:solidFill>
            </a:endParaRPr>
          </a:p>
        </p:txBody>
      </p:sp>
      <p:sp>
        <p:nvSpPr>
          <p:cNvPr id="5" name="矩形 4"/>
          <p:cNvSpPr/>
          <p:nvPr/>
        </p:nvSpPr>
        <p:spPr>
          <a:xfrm>
            <a:off x="5480537" y="3142011"/>
            <a:ext cx="3416320" cy="369332"/>
          </a:xfrm>
          <a:prstGeom prst="rect">
            <a:avLst/>
          </a:prstGeom>
          <a:solidFill>
            <a:schemeClr val="bg2">
              <a:lumMod val="90000"/>
            </a:schemeClr>
          </a:solidFill>
        </p:spPr>
        <p:txBody>
          <a:bodyPr wrap="none">
            <a:spAutoFit/>
          </a:bodyPr>
          <a:lstStyle/>
          <a:p>
            <a:r>
              <a:rPr lang="zh-CN" altLang="en-US" b="1" dirty="0">
                <a:solidFill>
                  <a:srgbClr val="7E102F"/>
                </a:solidFill>
                <a:latin typeface="Times New Roman" panose="02020603050405020304" pitchFamily="18" charset="0"/>
                <a:cs typeface="Times New Roman" panose="02020603050405020304" pitchFamily="18" charset="0"/>
              </a:rPr>
              <a:t>例：为尽早完成活动而增加资源</a:t>
            </a:r>
            <a:endParaRPr lang="zh-CN" altLang="en-US" dirty="0">
              <a:solidFill>
                <a:srgbClr val="7E102F"/>
              </a:solidFill>
            </a:endParaRPr>
          </a:p>
        </p:txBody>
      </p:sp>
      <p:sp>
        <p:nvSpPr>
          <p:cNvPr id="6" name="矩形 5"/>
          <p:cNvSpPr/>
          <p:nvPr/>
        </p:nvSpPr>
        <p:spPr>
          <a:xfrm>
            <a:off x="5020492" y="3819489"/>
            <a:ext cx="3877985" cy="369332"/>
          </a:xfrm>
          <a:prstGeom prst="rect">
            <a:avLst/>
          </a:prstGeom>
          <a:solidFill>
            <a:schemeClr val="bg2">
              <a:lumMod val="90000"/>
            </a:schemeClr>
          </a:solidFill>
        </p:spPr>
        <p:txBody>
          <a:bodyPr wrap="none">
            <a:spAutoFit/>
          </a:bodyPr>
          <a:lstStyle/>
          <a:p>
            <a:pPr marL="0" lvl="1">
              <a:spcBef>
                <a:spcPts val="0"/>
              </a:spcBef>
            </a:pPr>
            <a:r>
              <a:rPr lang="zh-CN" altLang="en-US" b="1" dirty="0">
                <a:solidFill>
                  <a:srgbClr val="7E102F"/>
                </a:solidFill>
                <a:latin typeface="Times New Roman" panose="02020603050405020304" pitchFamily="18" charset="0"/>
                <a:cs typeface="Times New Roman" panose="02020603050405020304" pitchFamily="18" charset="0"/>
              </a:rPr>
              <a:t>例：建立风险共担的合作关系和团队</a:t>
            </a:r>
          </a:p>
        </p:txBody>
      </p:sp>
    </p:spTree>
    <p:extLst>
      <p:ext uri="{BB962C8B-B14F-4D97-AF65-F5344CB8AC3E}">
        <p14:creationId xmlns:p14="http://schemas.microsoft.com/office/powerpoint/2010/main" val="2620960614"/>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arn(inVertical)">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12.5  </a:t>
            </a:r>
            <a:r>
              <a:rPr lang="zh-CN" altLang="en-US" dirty="0"/>
              <a:t>过程工具与技术</a:t>
            </a:r>
          </a:p>
        </p:txBody>
      </p:sp>
      <p:sp>
        <p:nvSpPr>
          <p:cNvPr id="9" name="副标题 8"/>
          <p:cNvSpPr txBox="1">
            <a:spLocks/>
          </p:cNvSpPr>
          <p:nvPr/>
        </p:nvSpPr>
        <p:spPr>
          <a:xfrm>
            <a:off x="539552" y="2425452"/>
            <a:ext cx="4752528" cy="6477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zh-CN" altLang="en-US" sz="2400" b="1" dirty="0">
              <a:latin typeface="Times New Roman" panose="02020603050405020304" pitchFamily="18" charset="0"/>
              <a:cs typeface="Times New Roman" panose="02020603050405020304" pitchFamily="18" charset="0"/>
            </a:endParaRPr>
          </a:p>
        </p:txBody>
      </p:sp>
      <p:graphicFrame>
        <p:nvGraphicFramePr>
          <p:cNvPr id="3" name="图示 2">
            <a:extLst>
              <a:ext uri="{FF2B5EF4-FFF2-40B4-BE49-F238E27FC236}">
                <a16:creationId xmlns:a16="http://schemas.microsoft.com/office/drawing/2014/main" id="{C86F6518-64BD-48C9-AC72-3B621E0220F8}"/>
              </a:ext>
            </a:extLst>
          </p:cNvPr>
          <p:cNvGraphicFramePr/>
          <p:nvPr>
            <p:extLst>
              <p:ext uri="{D42A27DB-BD31-4B8C-83A1-F6EECF244321}">
                <p14:modId xmlns:p14="http://schemas.microsoft.com/office/powerpoint/2010/main" val="2827883819"/>
              </p:ext>
            </p:extLst>
          </p:nvPr>
        </p:nvGraphicFramePr>
        <p:xfrm>
          <a:off x="294126" y="1049226"/>
          <a:ext cx="8353167" cy="40478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文本框 11">
            <a:extLst>
              <a:ext uri="{FF2B5EF4-FFF2-40B4-BE49-F238E27FC236}">
                <a16:creationId xmlns:a16="http://schemas.microsoft.com/office/drawing/2014/main" id="{74B0F90C-FB01-4169-A4FD-307C0E018D25}"/>
              </a:ext>
            </a:extLst>
          </p:cNvPr>
          <p:cNvSpPr txBox="1"/>
          <p:nvPr/>
        </p:nvSpPr>
        <p:spPr>
          <a:xfrm>
            <a:off x="294126" y="3685005"/>
            <a:ext cx="1541570" cy="400110"/>
          </a:xfrm>
          <a:prstGeom prst="rect">
            <a:avLst/>
          </a:prstGeom>
          <a:noFill/>
        </p:spPr>
        <p:txBody>
          <a:bodyPr wrap="square">
            <a:spAutoFit/>
          </a:bodyPr>
          <a:lstStyle/>
          <a:p>
            <a:r>
              <a:rPr lang="zh-CN" altLang="en-US" sz="2000" b="1" dirty="0">
                <a:solidFill>
                  <a:srgbClr val="C00000"/>
                </a:solidFill>
                <a:latin typeface="Times New Roman" panose="02020603050405020304" pitchFamily="18" charset="0"/>
                <a:cs typeface="Times New Roman" panose="02020603050405020304" pitchFamily="18" charset="0"/>
              </a:rPr>
              <a:t>威胁或机会</a:t>
            </a:r>
            <a:endParaRPr lang="zh-CN" altLang="en-US" sz="2000" dirty="0">
              <a:solidFill>
                <a:srgbClr val="C00000"/>
              </a:solidFill>
            </a:endParaRPr>
          </a:p>
        </p:txBody>
      </p:sp>
    </p:spTree>
    <p:extLst>
      <p:ext uri="{BB962C8B-B14F-4D97-AF65-F5344CB8AC3E}">
        <p14:creationId xmlns:p14="http://schemas.microsoft.com/office/powerpoint/2010/main" val="3869380162"/>
      </p:ext>
    </p:extLst>
  </p:cSld>
  <p:clrMapOvr>
    <a:masterClrMapping/>
  </p:clrMapOvr>
  <p:transition spd="slow">
    <p:wipe dir="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12.5  </a:t>
            </a:r>
            <a:r>
              <a:rPr lang="zh-CN" altLang="en-US" dirty="0"/>
              <a:t>过程工具与技术</a:t>
            </a:r>
          </a:p>
        </p:txBody>
      </p:sp>
      <p:sp>
        <p:nvSpPr>
          <p:cNvPr id="9" name="副标题 8"/>
          <p:cNvSpPr txBox="1">
            <a:spLocks/>
          </p:cNvSpPr>
          <p:nvPr/>
        </p:nvSpPr>
        <p:spPr>
          <a:xfrm>
            <a:off x="395536" y="769268"/>
            <a:ext cx="8454338"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en-US" altLang="zh-CN" sz="2400" b="1" dirty="0">
                <a:solidFill>
                  <a:srgbClr val="C00000"/>
                </a:solidFill>
                <a:latin typeface="Times New Roman" panose="02020603050405020304" pitchFamily="18" charset="0"/>
                <a:cs typeface="Times New Roman" panose="02020603050405020304" pitchFamily="18" charset="0"/>
              </a:rPr>
              <a:t>3</a:t>
            </a:r>
            <a:r>
              <a:rPr lang="zh-CN" altLang="en-US" sz="2400" b="1" dirty="0">
                <a:solidFill>
                  <a:srgbClr val="C00000"/>
                </a:solidFill>
                <a:latin typeface="Times New Roman" panose="02020603050405020304" pitchFamily="18" charset="0"/>
                <a:cs typeface="Times New Roman" panose="02020603050405020304" pitchFamily="18" charset="0"/>
              </a:rPr>
              <a:t>、应急风险应对</a:t>
            </a:r>
            <a:endParaRPr lang="en-US" altLang="zh-CN" sz="2400" b="1" dirty="0">
              <a:solidFill>
                <a:srgbClr val="C00000"/>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en-US" altLang="zh-CN" sz="2400" dirty="0">
                <a:latin typeface="Times New Roman" panose="02020603050405020304" pitchFamily="18" charset="0"/>
                <a:cs typeface="Times New Roman" panose="02020603050405020304" pitchFamily="18" charset="0"/>
              </a:rPr>
              <a:t>1</a:t>
            </a:r>
            <a:r>
              <a:rPr lang="zh-CN" altLang="en-US" sz="2400" dirty="0">
                <a:latin typeface="Times New Roman" panose="02020603050405020304" pitchFamily="18" charset="0"/>
                <a:cs typeface="Times New Roman" panose="02020603050405020304" pitchFamily="18" charset="0"/>
              </a:rPr>
              <a:t>）</a:t>
            </a:r>
            <a:r>
              <a:rPr lang="zh-CN" altLang="en-US" sz="2400" b="1" dirty="0">
                <a:latin typeface="Times New Roman" panose="02020603050405020304" pitchFamily="18" charset="0"/>
                <a:cs typeface="Times New Roman" panose="02020603050405020304" pitchFamily="18" charset="0"/>
              </a:rPr>
              <a:t>针对某些特定事件</a:t>
            </a:r>
            <a:r>
              <a:rPr lang="zh-CN" altLang="en-US" sz="2400" dirty="0">
                <a:latin typeface="Times New Roman" panose="02020603050405020304" pitchFamily="18" charset="0"/>
                <a:cs typeface="Times New Roman" panose="02020603050405020304" pitchFamily="18" charset="0"/>
              </a:rPr>
              <a:t>，专门设计应对措施</a:t>
            </a:r>
            <a:endParaRPr lang="en-US" altLang="zh-CN" sz="2400" dirty="0">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en-US" altLang="zh-CN" sz="2400" dirty="0">
                <a:latin typeface="Times New Roman" panose="02020603050405020304" pitchFamily="18" charset="0"/>
                <a:cs typeface="Times New Roman" panose="02020603050405020304" pitchFamily="18" charset="0"/>
              </a:rPr>
              <a:t>2</a:t>
            </a:r>
            <a:r>
              <a:rPr lang="zh-CN" altLang="en-US" sz="2400" dirty="0">
                <a:latin typeface="Times New Roman" panose="02020603050405020304" pitchFamily="18" charset="0"/>
                <a:cs typeface="Times New Roman" panose="02020603050405020304" pitchFamily="18" charset="0"/>
              </a:rPr>
              <a:t>）确信风险的发生会</a:t>
            </a:r>
            <a:r>
              <a:rPr lang="zh-CN" altLang="en-US" sz="2400" b="1" dirty="0">
                <a:latin typeface="Times New Roman" panose="02020603050405020304" pitchFamily="18" charset="0"/>
                <a:cs typeface="Times New Roman" panose="02020603050405020304" pitchFamily="18" charset="0"/>
              </a:rPr>
              <a:t>有充分的预警信号</a:t>
            </a:r>
            <a:r>
              <a:rPr lang="zh-CN" altLang="en-US" sz="2400" dirty="0">
                <a:latin typeface="Times New Roman" panose="02020603050405020304" pitchFamily="18" charset="0"/>
                <a:cs typeface="Times New Roman" panose="02020603050405020304" pitchFamily="18" charset="0"/>
              </a:rPr>
              <a:t>，制定应急应对策略</a:t>
            </a:r>
            <a:endParaRPr lang="en-US" altLang="zh-CN" sz="2400"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dirty="0">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zh-CN" altLang="en-US" sz="2400" b="0" i="0" dirty="0">
                <a:solidFill>
                  <a:srgbClr val="242021"/>
                </a:solidFill>
                <a:effectLst/>
                <a:latin typeface="SourceHanSansSC-Regular-Identity-H"/>
              </a:rPr>
              <a:t>应定义并跟踪应急应对策略的</a:t>
            </a:r>
            <a:r>
              <a:rPr lang="zh-CN" altLang="en-US" sz="2400" b="1" i="0" dirty="0">
                <a:solidFill>
                  <a:srgbClr val="7030A0"/>
                </a:solidFill>
                <a:effectLst/>
                <a:latin typeface="SourceHanSansSC-Regular-Identity-H"/>
              </a:rPr>
              <a:t>触发条件</a:t>
            </a:r>
            <a:r>
              <a:rPr lang="zh-CN" altLang="en-US" sz="2400" b="0" i="0" dirty="0">
                <a:solidFill>
                  <a:srgbClr val="242021"/>
                </a:solidFill>
                <a:effectLst/>
                <a:latin typeface="SourceHanSansSC-Regular-Identity-H"/>
              </a:rPr>
              <a:t>，例如：</a:t>
            </a:r>
            <a:endParaRPr lang="en-US" altLang="zh-CN" sz="2400" b="0" i="0" dirty="0">
              <a:solidFill>
                <a:srgbClr val="242021"/>
              </a:solidFill>
              <a:effectLst/>
              <a:latin typeface="SourceHanSansSC-Regular-Identity-H"/>
            </a:endParaRPr>
          </a:p>
          <a:p>
            <a:pPr marL="0" indent="0">
              <a:lnSpc>
                <a:spcPct val="150000"/>
              </a:lnSpc>
              <a:spcBef>
                <a:spcPts val="0"/>
              </a:spcBef>
              <a:buNone/>
            </a:pPr>
            <a:r>
              <a:rPr lang="en-US" altLang="zh-CN" sz="2400" b="0" i="0" dirty="0">
                <a:solidFill>
                  <a:srgbClr val="242021"/>
                </a:solidFill>
                <a:effectLst/>
                <a:latin typeface="SourceHanSansSC-Regular-Identity-H"/>
              </a:rPr>
              <a:t>1</a:t>
            </a:r>
            <a:r>
              <a:rPr lang="zh-CN" altLang="en-US" sz="2400" b="0" i="0" dirty="0">
                <a:solidFill>
                  <a:srgbClr val="242021"/>
                </a:solidFill>
                <a:effectLst/>
                <a:latin typeface="SourceHanSansSC-Regular-Identity-H"/>
              </a:rPr>
              <a:t>）未实现中间的里程碑</a:t>
            </a:r>
            <a:endParaRPr lang="en-US" altLang="zh-CN" sz="2400" b="0" i="0" dirty="0">
              <a:solidFill>
                <a:srgbClr val="242021"/>
              </a:solidFill>
              <a:effectLst/>
              <a:latin typeface="SourceHanSansSC-Regular-Identity-H"/>
            </a:endParaRPr>
          </a:p>
          <a:p>
            <a:pPr marL="0" indent="0">
              <a:lnSpc>
                <a:spcPct val="150000"/>
              </a:lnSpc>
              <a:spcBef>
                <a:spcPts val="0"/>
              </a:spcBef>
              <a:buNone/>
            </a:pPr>
            <a:r>
              <a:rPr lang="en-US" altLang="zh-CN" sz="2400" b="0" i="0" dirty="0">
                <a:solidFill>
                  <a:srgbClr val="242021"/>
                </a:solidFill>
                <a:effectLst/>
                <a:latin typeface="SourceHanSansSC-Regular-Identity-H"/>
              </a:rPr>
              <a:t>2</a:t>
            </a:r>
            <a:r>
              <a:rPr lang="zh-CN" altLang="en-US" sz="2400" b="0" i="0" dirty="0">
                <a:solidFill>
                  <a:srgbClr val="242021"/>
                </a:solidFill>
                <a:effectLst/>
                <a:latin typeface="SourceHanSansSC-Regular-Identity-H"/>
              </a:rPr>
              <a:t>）为获得卖方更高程度的重视</a:t>
            </a:r>
            <a:r>
              <a:rPr lang="zh-CN" altLang="en-US" sz="1800" dirty="0"/>
              <a:t> </a:t>
            </a:r>
            <a:br>
              <a:rPr lang="zh-CN" altLang="en-US" sz="1400" dirty="0"/>
            </a:br>
            <a:endParaRPr lang="zh-CN" altLang="en-US" sz="2400" dirty="0"/>
          </a:p>
          <a:p>
            <a:pPr marL="0" indent="0">
              <a:lnSpc>
                <a:spcPct val="150000"/>
              </a:lnSpc>
              <a:spcBef>
                <a:spcPts val="0"/>
              </a:spcBef>
              <a:buNone/>
            </a:pPr>
            <a:endParaRPr lang="zh-CN" altLang="en-US" sz="2400" dirty="0"/>
          </a:p>
          <a:p>
            <a:pPr marL="0" indent="0">
              <a:lnSpc>
                <a:spcPct val="150000"/>
              </a:lnSpc>
              <a:spcBef>
                <a:spcPts val="0"/>
              </a:spcBef>
              <a:buNone/>
            </a:pPr>
            <a:endParaRPr lang="zh-CN" altLang="en-US" sz="2400" dirty="0"/>
          </a:p>
          <a:p>
            <a:pPr marL="0" indent="0">
              <a:lnSpc>
                <a:spcPct val="150000"/>
              </a:lnSpc>
              <a:spcBef>
                <a:spcPts val="0"/>
              </a:spcBef>
              <a:buNone/>
            </a:pPr>
            <a:endParaRPr lang="zh-CN" alt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46301059"/>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9">
                                            <p:txEl>
                                              <p:pRg st="4" end="4"/>
                                            </p:txEl>
                                          </p:spTgt>
                                        </p:tgtEl>
                                        <p:attrNameLst>
                                          <p:attrName>style.visibility</p:attrName>
                                        </p:attrNameLst>
                                      </p:cBhvr>
                                      <p:to>
                                        <p:strVal val="visible"/>
                                      </p:to>
                                    </p:set>
                                    <p:animEffect transition="in" filter="randombar(horizontal)">
                                      <p:cBhvr>
                                        <p:cTn id="7" dur="500"/>
                                        <p:tgtEl>
                                          <p:spTgt spid="9">
                                            <p:txEl>
                                              <p:pRg st="4" end="4"/>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9">
                                            <p:txEl>
                                              <p:pRg st="5" end="5"/>
                                            </p:txEl>
                                          </p:spTgt>
                                        </p:tgtEl>
                                        <p:attrNameLst>
                                          <p:attrName>style.visibility</p:attrName>
                                        </p:attrNameLst>
                                      </p:cBhvr>
                                      <p:to>
                                        <p:strVal val="visible"/>
                                      </p:to>
                                    </p:set>
                                    <p:animEffect transition="in" filter="randombar(horizontal)">
                                      <p:cBhvr>
                                        <p:cTn id="10" dur="500"/>
                                        <p:tgtEl>
                                          <p:spTgt spid="9">
                                            <p:txEl>
                                              <p:pRg st="5" end="5"/>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9">
                                            <p:txEl>
                                              <p:pRg st="6" end="6"/>
                                            </p:txEl>
                                          </p:spTgt>
                                        </p:tgtEl>
                                        <p:attrNameLst>
                                          <p:attrName>style.visibility</p:attrName>
                                        </p:attrNameLst>
                                      </p:cBhvr>
                                      <p:to>
                                        <p:strVal val="visible"/>
                                      </p:to>
                                    </p:set>
                                    <p:animEffect transition="in" filter="randombar(horizontal)">
                                      <p:cBhvr>
                                        <p:cTn id="13" dur="500"/>
                                        <p:tgtEl>
                                          <p:spTgt spid="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12</a:t>
            </a:r>
            <a:r>
              <a:rPr lang="zh-CN" altLang="en-US" dirty="0"/>
              <a:t>  项目风险管理</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zh-CN" altLang="en-US" sz="1800" b="1" dirty="0">
              <a:latin typeface="Times New Roman" panose="02020603050405020304" pitchFamily="18" charset="0"/>
              <a:cs typeface="Times New Roman" panose="02020603050405020304" pitchFamily="18" charset="0"/>
            </a:endParaRPr>
          </a:p>
        </p:txBody>
      </p:sp>
      <p:sp>
        <p:nvSpPr>
          <p:cNvPr id="4" name="矩形 3"/>
          <p:cNvSpPr/>
          <p:nvPr/>
        </p:nvSpPr>
        <p:spPr>
          <a:xfrm>
            <a:off x="2771800" y="777625"/>
            <a:ext cx="3780420" cy="580865"/>
          </a:xfrm>
          <a:prstGeom prst="rect">
            <a:avLst/>
          </a:prstGeom>
        </p:spPr>
        <p:txBody>
          <a:bodyPr wrap="square">
            <a:spAutoFit/>
          </a:bodyPr>
          <a:lstStyle/>
          <a:p>
            <a:pPr>
              <a:lnSpc>
                <a:spcPct val="150000"/>
              </a:lnSpc>
            </a:pPr>
            <a:r>
              <a:rPr lang="zh-CN" altLang="en-US" sz="2400" b="1" dirty="0">
                <a:solidFill>
                  <a:srgbClr val="7030A0"/>
                </a:solidFill>
                <a:latin typeface="Times New Roman" panose="02020603050405020304" pitchFamily="18" charset="0"/>
                <a:cs typeface="Times New Roman" panose="02020603050405020304" pitchFamily="18" charset="0"/>
              </a:rPr>
              <a:t>软件项目风险分类</a:t>
            </a:r>
            <a:r>
              <a:rPr lang="zh-CN" altLang="en-US" sz="2400" b="1" dirty="0">
                <a:solidFill>
                  <a:srgbClr val="C00000"/>
                </a:solidFill>
                <a:latin typeface="Times New Roman" panose="02020603050405020304" pitchFamily="18" charset="0"/>
                <a:cs typeface="Times New Roman" panose="02020603050405020304" pitchFamily="18" charset="0"/>
              </a:rPr>
              <a:t>举例</a:t>
            </a:r>
          </a:p>
        </p:txBody>
      </p:sp>
      <p:graphicFrame>
        <p:nvGraphicFramePr>
          <p:cNvPr id="6" name="表格 5"/>
          <p:cNvGraphicFramePr>
            <a:graphicFrameLocks noGrp="1"/>
          </p:cNvGraphicFramePr>
          <p:nvPr/>
        </p:nvGraphicFramePr>
        <p:xfrm>
          <a:off x="611560" y="1412406"/>
          <a:ext cx="7807086" cy="4104456"/>
        </p:xfrm>
        <a:graphic>
          <a:graphicData uri="http://schemas.openxmlformats.org/drawingml/2006/table">
            <a:tbl>
              <a:tblPr>
                <a:tableStyleId>{5C22544A-7EE6-4342-B048-85BDC9FD1C3A}</a:tableStyleId>
              </a:tblPr>
              <a:tblGrid>
                <a:gridCol w="1562642">
                  <a:extLst>
                    <a:ext uri="{9D8B030D-6E8A-4147-A177-3AD203B41FA5}">
                      <a16:colId xmlns:a16="http://schemas.microsoft.com/office/drawing/2014/main" val="1144266915"/>
                    </a:ext>
                  </a:extLst>
                </a:gridCol>
                <a:gridCol w="6244444">
                  <a:extLst>
                    <a:ext uri="{9D8B030D-6E8A-4147-A177-3AD203B41FA5}">
                      <a16:colId xmlns:a16="http://schemas.microsoft.com/office/drawing/2014/main" val="334252452"/>
                    </a:ext>
                  </a:extLst>
                </a:gridCol>
              </a:tblGrid>
              <a:tr h="513057">
                <a:tc>
                  <a:txBody>
                    <a:bodyPr/>
                    <a:lstStyle/>
                    <a:p>
                      <a:pPr marL="0" indent="0" algn="ctr">
                        <a:lnSpc>
                          <a:spcPct val="100000"/>
                        </a:lnSpc>
                        <a:spcAft>
                          <a:spcPts val="0"/>
                        </a:spcAft>
                      </a:pPr>
                      <a:r>
                        <a:rPr lang="zh-CN" sz="1800" b="1" dirty="0">
                          <a:solidFill>
                            <a:srgbClr val="7E102F"/>
                          </a:solidFill>
                          <a:effectLst/>
                        </a:rPr>
                        <a:t>项目风险</a:t>
                      </a:r>
                      <a:endParaRPr lang="zh-CN" sz="1800" b="1" dirty="0">
                        <a:solidFill>
                          <a:srgbClr val="7E102F"/>
                        </a:solidFill>
                        <a:effectLst/>
                        <a:latin typeface="微软雅黑" panose="020B0503020204020204" pitchFamily="34" charset="-122"/>
                        <a:ea typeface="微软雅黑" panose="020B0503020204020204" pitchFamily="34" charset="-122"/>
                        <a:cs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indent="444500" algn="ctr">
                        <a:lnSpc>
                          <a:spcPct val="100000"/>
                        </a:lnSpc>
                        <a:spcAft>
                          <a:spcPts val="0"/>
                        </a:spcAft>
                      </a:pPr>
                      <a:r>
                        <a:rPr lang="zh-CN" altLang="en-US" sz="1800" b="1" dirty="0">
                          <a:solidFill>
                            <a:srgbClr val="7E102F"/>
                          </a:solidFill>
                          <a:effectLst/>
                          <a:latin typeface="微软雅黑" panose="020B0503020204020204" pitchFamily="34" charset="-122"/>
                          <a:ea typeface="微软雅黑" panose="020B0503020204020204" pitchFamily="34" charset="-122"/>
                          <a:cs typeface="微软雅黑" panose="020B0503020204020204" pitchFamily="34" charset="-122"/>
                        </a:rPr>
                        <a:t>示例</a:t>
                      </a:r>
                      <a:endParaRPr lang="zh-CN" sz="1800" b="1" dirty="0">
                        <a:solidFill>
                          <a:srgbClr val="7E102F"/>
                        </a:solidFill>
                        <a:effectLst/>
                        <a:latin typeface="微软雅黑" panose="020B0503020204020204" pitchFamily="34" charset="-122"/>
                        <a:ea typeface="微软雅黑" panose="020B0503020204020204" pitchFamily="34" charset="-122"/>
                        <a:cs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147998378"/>
                  </a:ext>
                </a:extLst>
              </a:tr>
              <a:tr h="513057">
                <a:tc>
                  <a:txBody>
                    <a:bodyPr/>
                    <a:lstStyle/>
                    <a:p>
                      <a:pPr marL="0" indent="0" algn="ctr">
                        <a:lnSpc>
                          <a:spcPct val="100000"/>
                        </a:lnSpc>
                        <a:spcAft>
                          <a:spcPts val="0"/>
                        </a:spcAft>
                      </a:pPr>
                      <a:r>
                        <a:rPr lang="zh-CN" sz="1800" b="1" dirty="0">
                          <a:solidFill>
                            <a:schemeClr val="accent2">
                              <a:lumMod val="75000"/>
                              <a:lumOff val="25000"/>
                            </a:schemeClr>
                          </a:solidFill>
                          <a:effectLst/>
                        </a:rPr>
                        <a:t>技术</a:t>
                      </a:r>
                      <a:endParaRPr lang="zh-CN" sz="1800" b="1" dirty="0">
                        <a:solidFill>
                          <a:schemeClr val="accent2">
                            <a:lumMod val="75000"/>
                            <a:lumOff val="25000"/>
                          </a:schemeClr>
                        </a:solidFill>
                        <a:effectLst/>
                        <a:latin typeface="微软雅黑" panose="020B0503020204020204" pitchFamily="34" charset="-122"/>
                        <a:ea typeface="微软雅黑" panose="020B0503020204020204" pitchFamily="34" charset="-122"/>
                        <a:cs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444500" algn="l">
                        <a:lnSpc>
                          <a:spcPct val="100000"/>
                        </a:lnSpc>
                        <a:spcAft>
                          <a:spcPts val="0"/>
                        </a:spcAft>
                      </a:pPr>
                      <a:r>
                        <a:rPr lang="zh-CN" sz="1800" dirty="0">
                          <a:effectLst/>
                        </a:rPr>
                        <a:t>软件不按照期望来工作：</a:t>
                      </a:r>
                      <a:r>
                        <a:rPr lang="zh-CN" sz="1800" i="1" dirty="0">
                          <a:effectLst/>
                        </a:rPr>
                        <a:t>过多缺陷</a:t>
                      </a:r>
                      <a:endParaRPr lang="en-US" altLang="zh-CN" sz="1800" i="1"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14540364"/>
                  </a:ext>
                </a:extLst>
              </a:tr>
              <a:tr h="513057">
                <a:tc>
                  <a:txBody>
                    <a:bodyPr/>
                    <a:lstStyle/>
                    <a:p>
                      <a:pPr marL="0" indent="0" algn="ctr">
                        <a:lnSpc>
                          <a:spcPct val="100000"/>
                        </a:lnSpc>
                        <a:spcAft>
                          <a:spcPts val="0"/>
                        </a:spcAft>
                      </a:pPr>
                      <a:r>
                        <a:rPr lang="zh-CN" sz="1800" b="1" dirty="0">
                          <a:solidFill>
                            <a:schemeClr val="accent2">
                              <a:lumMod val="75000"/>
                              <a:lumOff val="25000"/>
                            </a:schemeClr>
                          </a:solidFill>
                          <a:effectLst/>
                        </a:rPr>
                        <a:t>人身安全</a:t>
                      </a:r>
                      <a:endParaRPr lang="zh-CN" sz="1800" b="1" dirty="0">
                        <a:solidFill>
                          <a:schemeClr val="accent2">
                            <a:lumMod val="75000"/>
                            <a:lumOff val="25000"/>
                          </a:schemeClr>
                        </a:solidFill>
                        <a:effectLst/>
                        <a:latin typeface="微软雅黑" panose="020B0503020204020204" pitchFamily="34" charset="-122"/>
                        <a:ea typeface="微软雅黑" panose="020B0503020204020204" pitchFamily="34" charset="-122"/>
                        <a:cs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444500" algn="l">
                        <a:lnSpc>
                          <a:spcPct val="100000"/>
                        </a:lnSpc>
                        <a:spcAft>
                          <a:spcPts val="0"/>
                        </a:spcAft>
                      </a:pPr>
                      <a:r>
                        <a:rPr lang="zh-CN" sz="1800" dirty="0">
                          <a:effectLst/>
                        </a:rPr>
                        <a:t>开发的系统有导致受伤、死亡或环境破坏的缺陷</a:t>
                      </a:r>
                      <a:endParaRPr lang="zh-CN" sz="1800" dirty="0">
                        <a:effectLst/>
                        <a:latin typeface="微软雅黑" panose="020B0503020204020204" pitchFamily="34" charset="-122"/>
                        <a:ea typeface="微软雅黑" panose="020B0503020204020204" pitchFamily="34" charset="-122"/>
                        <a:cs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9203289"/>
                  </a:ext>
                </a:extLst>
              </a:tr>
              <a:tr h="513057">
                <a:tc>
                  <a:txBody>
                    <a:bodyPr/>
                    <a:lstStyle/>
                    <a:p>
                      <a:pPr marL="0" indent="0" algn="ctr">
                        <a:lnSpc>
                          <a:spcPct val="100000"/>
                        </a:lnSpc>
                        <a:spcAft>
                          <a:spcPts val="0"/>
                        </a:spcAft>
                      </a:pPr>
                      <a:r>
                        <a:rPr lang="zh-CN" sz="1800" b="1" dirty="0">
                          <a:solidFill>
                            <a:schemeClr val="accent2">
                              <a:lumMod val="75000"/>
                              <a:lumOff val="25000"/>
                            </a:schemeClr>
                          </a:solidFill>
                          <a:effectLst/>
                        </a:rPr>
                        <a:t>系统安全</a:t>
                      </a:r>
                      <a:endParaRPr lang="zh-CN" sz="1800" b="1" dirty="0">
                        <a:solidFill>
                          <a:schemeClr val="accent2">
                            <a:lumMod val="75000"/>
                            <a:lumOff val="25000"/>
                          </a:schemeClr>
                        </a:solidFill>
                        <a:effectLst/>
                        <a:latin typeface="微软雅黑" panose="020B0503020204020204" pitchFamily="34" charset="-122"/>
                        <a:ea typeface="微软雅黑" panose="020B0503020204020204" pitchFamily="34" charset="-122"/>
                        <a:cs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444500" algn="l">
                        <a:lnSpc>
                          <a:spcPct val="100000"/>
                        </a:lnSpc>
                        <a:spcAft>
                          <a:spcPts val="0"/>
                        </a:spcAft>
                      </a:pPr>
                      <a:r>
                        <a:rPr lang="zh-CN" altLang="zh-CN" sz="1800" dirty="0">
                          <a:effectLst/>
                        </a:rPr>
                        <a:t>开发人员不熟悉软件可受的安全威胁</a:t>
                      </a:r>
                      <a:endParaRPr lang="en-US" altLang="zh-CN" sz="1800"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94699246"/>
                  </a:ext>
                </a:extLst>
              </a:tr>
              <a:tr h="51305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800" b="1" dirty="0">
                          <a:solidFill>
                            <a:srgbClr val="0070C0"/>
                          </a:solidFill>
                          <a:effectLst/>
                        </a:rPr>
                        <a:t>开发</a:t>
                      </a:r>
                      <a:r>
                        <a:rPr lang="zh-CN" altLang="zh-CN" sz="1800" b="1" dirty="0">
                          <a:solidFill>
                            <a:srgbClr val="0070C0"/>
                          </a:solidFill>
                          <a:effectLst/>
                        </a:rPr>
                        <a:t>团队</a:t>
                      </a:r>
                      <a:endParaRPr lang="zh-CN" altLang="zh-CN" sz="1800" b="1" dirty="0">
                        <a:solidFill>
                          <a:srgbClr val="0070C0"/>
                        </a:solidFill>
                        <a:effectLst/>
                        <a:latin typeface="微软雅黑" panose="020B0503020204020204" pitchFamily="34" charset="-122"/>
                        <a:ea typeface="微软雅黑" panose="020B0503020204020204" pitchFamily="34" charset="-122"/>
                        <a:cs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444500" algn="l">
                        <a:lnSpc>
                          <a:spcPct val="100000"/>
                        </a:lnSpc>
                        <a:spcAft>
                          <a:spcPts val="0"/>
                        </a:spcAft>
                      </a:pPr>
                      <a:r>
                        <a:rPr lang="zh-CN" altLang="en-US" sz="1800" dirty="0">
                          <a:effectLst/>
                        </a:rPr>
                        <a:t>成员</a:t>
                      </a:r>
                      <a:r>
                        <a:rPr lang="zh-CN" sz="1800" dirty="0">
                          <a:effectLst/>
                        </a:rPr>
                        <a:t>对工具、组织过程或客户业务需求</a:t>
                      </a:r>
                      <a:r>
                        <a:rPr lang="zh-CN" altLang="en-US" sz="1800" dirty="0">
                          <a:effectLst/>
                        </a:rPr>
                        <a:t>等</a:t>
                      </a:r>
                      <a:r>
                        <a:rPr lang="zh-CN" sz="1800" dirty="0">
                          <a:effectLst/>
                        </a:rPr>
                        <a:t>缺乏经验</a:t>
                      </a:r>
                      <a:endParaRPr lang="zh-CN" sz="1800" dirty="0">
                        <a:effectLst/>
                        <a:latin typeface="微软雅黑" panose="020B0503020204020204" pitchFamily="34" charset="-122"/>
                        <a:ea typeface="微软雅黑" panose="020B0503020204020204" pitchFamily="34" charset="-122"/>
                        <a:cs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22141367"/>
                  </a:ext>
                </a:extLst>
              </a:tr>
              <a:tr h="513057">
                <a:tc>
                  <a:txBody>
                    <a:bodyPr/>
                    <a:lstStyle/>
                    <a:p>
                      <a:pPr marL="0" indent="0" algn="ctr">
                        <a:lnSpc>
                          <a:spcPct val="100000"/>
                        </a:lnSpc>
                        <a:spcAft>
                          <a:spcPts val="0"/>
                        </a:spcAft>
                      </a:pPr>
                      <a:r>
                        <a:rPr lang="zh-CN" sz="1800" b="1" dirty="0">
                          <a:solidFill>
                            <a:schemeClr val="accent2">
                              <a:lumMod val="75000"/>
                              <a:lumOff val="25000"/>
                            </a:schemeClr>
                          </a:solidFill>
                          <a:effectLst/>
                        </a:rPr>
                        <a:t>计划</a:t>
                      </a:r>
                      <a:endParaRPr lang="zh-CN" sz="1800" b="1" dirty="0">
                        <a:solidFill>
                          <a:schemeClr val="accent2">
                            <a:lumMod val="75000"/>
                            <a:lumOff val="25000"/>
                          </a:schemeClr>
                        </a:solidFill>
                        <a:effectLst/>
                        <a:latin typeface="微软雅黑" panose="020B0503020204020204" pitchFamily="34" charset="-122"/>
                        <a:ea typeface="微软雅黑" panose="020B0503020204020204" pitchFamily="34" charset="-122"/>
                        <a:cs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444500" algn="l">
                        <a:lnSpc>
                          <a:spcPct val="100000"/>
                        </a:lnSpc>
                        <a:spcAft>
                          <a:spcPts val="0"/>
                        </a:spcAft>
                      </a:pPr>
                      <a:r>
                        <a:rPr lang="zh-CN" sz="1800" dirty="0">
                          <a:effectLst/>
                        </a:rPr>
                        <a:t>基准计划和实际速度不一致</a:t>
                      </a:r>
                      <a:endParaRPr lang="zh-CN" sz="1800" dirty="0">
                        <a:effectLst/>
                        <a:latin typeface="微软雅黑" panose="020B0503020204020204" pitchFamily="34" charset="-122"/>
                        <a:ea typeface="微软雅黑" panose="020B0503020204020204" pitchFamily="34" charset="-122"/>
                        <a:cs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3850076"/>
                  </a:ext>
                </a:extLst>
              </a:tr>
              <a:tr h="513057">
                <a:tc>
                  <a:txBody>
                    <a:bodyPr/>
                    <a:lstStyle/>
                    <a:p>
                      <a:pPr marL="0" indent="0" algn="ctr">
                        <a:lnSpc>
                          <a:spcPct val="100000"/>
                        </a:lnSpc>
                        <a:spcAft>
                          <a:spcPts val="0"/>
                        </a:spcAft>
                      </a:pPr>
                      <a:r>
                        <a:rPr lang="zh-CN" sz="1800" b="1" dirty="0">
                          <a:solidFill>
                            <a:schemeClr val="accent2">
                              <a:lumMod val="75000"/>
                              <a:lumOff val="25000"/>
                            </a:schemeClr>
                          </a:solidFill>
                          <a:effectLst/>
                        </a:rPr>
                        <a:t>成本</a:t>
                      </a:r>
                      <a:endParaRPr lang="zh-CN" sz="1800" b="1" dirty="0">
                        <a:solidFill>
                          <a:schemeClr val="accent2">
                            <a:lumMod val="75000"/>
                            <a:lumOff val="25000"/>
                          </a:schemeClr>
                        </a:solidFill>
                        <a:effectLst/>
                        <a:latin typeface="微软雅黑" panose="020B0503020204020204" pitchFamily="34" charset="-122"/>
                        <a:ea typeface="微软雅黑" panose="020B0503020204020204" pitchFamily="34" charset="-122"/>
                        <a:cs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444500" algn="l">
                        <a:lnSpc>
                          <a:spcPct val="100000"/>
                        </a:lnSpc>
                        <a:spcAft>
                          <a:spcPts val="0"/>
                        </a:spcAft>
                      </a:pPr>
                      <a:r>
                        <a:rPr lang="zh-CN" sz="1800" dirty="0">
                          <a:effectLst/>
                        </a:rPr>
                        <a:t>人工费率的不精准的估算</a:t>
                      </a:r>
                      <a:r>
                        <a:rPr lang="zh-CN" altLang="en-US" sz="1800" dirty="0">
                          <a:effectLst/>
                        </a:rPr>
                        <a:t>导致</a:t>
                      </a:r>
                      <a:r>
                        <a:rPr lang="zh-CN" sz="1800" dirty="0">
                          <a:effectLst/>
                        </a:rPr>
                        <a:t>实际成本超出可用经费</a:t>
                      </a:r>
                      <a:endParaRPr lang="zh-CN" sz="1800" dirty="0">
                        <a:effectLst/>
                        <a:latin typeface="微软雅黑" panose="020B0503020204020204" pitchFamily="34" charset="-122"/>
                        <a:ea typeface="微软雅黑" panose="020B0503020204020204" pitchFamily="34" charset="-122"/>
                        <a:cs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07961703"/>
                  </a:ext>
                </a:extLst>
              </a:tr>
              <a:tr h="513057">
                <a:tc>
                  <a:txBody>
                    <a:bodyPr/>
                    <a:lstStyle/>
                    <a:p>
                      <a:pPr marL="0" indent="0" algn="ctr">
                        <a:lnSpc>
                          <a:spcPct val="100000"/>
                        </a:lnSpc>
                        <a:spcAft>
                          <a:spcPts val="0"/>
                        </a:spcAft>
                      </a:pPr>
                      <a:r>
                        <a:rPr lang="zh-CN" sz="1800" b="1" dirty="0">
                          <a:solidFill>
                            <a:schemeClr val="accent2">
                              <a:lumMod val="75000"/>
                              <a:lumOff val="25000"/>
                            </a:schemeClr>
                          </a:solidFill>
                          <a:effectLst/>
                        </a:rPr>
                        <a:t>客户和干系人</a:t>
                      </a:r>
                      <a:endParaRPr lang="zh-CN" sz="1800" b="1" dirty="0">
                        <a:solidFill>
                          <a:schemeClr val="accent2">
                            <a:lumMod val="75000"/>
                            <a:lumOff val="25000"/>
                          </a:schemeClr>
                        </a:solidFill>
                        <a:effectLst/>
                        <a:latin typeface="微软雅黑" panose="020B0503020204020204" pitchFamily="34" charset="-122"/>
                        <a:ea typeface="微软雅黑" panose="020B0503020204020204" pitchFamily="34" charset="-122"/>
                        <a:cs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444500" algn="l">
                        <a:lnSpc>
                          <a:spcPct val="100000"/>
                        </a:lnSpc>
                        <a:spcAft>
                          <a:spcPts val="0"/>
                        </a:spcAft>
                      </a:pPr>
                      <a:r>
                        <a:rPr lang="zh-CN" sz="1800" dirty="0">
                          <a:effectLst/>
                        </a:rPr>
                        <a:t>验收标准不可用</a:t>
                      </a:r>
                      <a:endParaRPr lang="zh-CN" sz="1800" dirty="0">
                        <a:effectLst/>
                        <a:latin typeface="微软雅黑" panose="020B0503020204020204" pitchFamily="34" charset="-122"/>
                        <a:ea typeface="微软雅黑" panose="020B0503020204020204" pitchFamily="34" charset="-122"/>
                        <a:cs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31512617"/>
                  </a:ext>
                </a:extLst>
              </a:tr>
            </a:tbl>
          </a:graphicData>
        </a:graphic>
      </p:graphicFrame>
    </p:spTree>
    <p:extLst>
      <p:ext uri="{BB962C8B-B14F-4D97-AF65-F5344CB8AC3E}">
        <p14:creationId xmlns:p14="http://schemas.microsoft.com/office/powerpoint/2010/main" val="179586905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12.5  </a:t>
            </a:r>
            <a:r>
              <a:rPr lang="zh-CN" altLang="en-US" dirty="0"/>
              <a:t>过程工具与技术</a:t>
            </a:r>
          </a:p>
        </p:txBody>
      </p:sp>
      <p:sp>
        <p:nvSpPr>
          <p:cNvPr id="9" name="副标题 8"/>
          <p:cNvSpPr txBox="1">
            <a:spLocks/>
          </p:cNvSpPr>
          <p:nvPr/>
        </p:nvSpPr>
        <p:spPr>
          <a:xfrm>
            <a:off x="395536" y="769268"/>
            <a:ext cx="8454338"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en-US" altLang="zh-CN" sz="2400" b="1" dirty="0">
                <a:solidFill>
                  <a:srgbClr val="C00000"/>
                </a:solidFill>
                <a:latin typeface="Times New Roman" panose="02020603050405020304" pitchFamily="18" charset="0"/>
                <a:cs typeface="Times New Roman" panose="02020603050405020304" pitchFamily="18" charset="0"/>
              </a:rPr>
              <a:t>3</a:t>
            </a:r>
            <a:r>
              <a:rPr lang="zh-CN" altLang="en-US" sz="2400" b="1" dirty="0">
                <a:solidFill>
                  <a:srgbClr val="C00000"/>
                </a:solidFill>
                <a:latin typeface="Times New Roman" panose="02020603050405020304" pitchFamily="18" charset="0"/>
                <a:cs typeface="Times New Roman" panose="02020603050405020304" pitchFamily="18" charset="0"/>
              </a:rPr>
              <a:t>、应急风险应对策略</a:t>
            </a:r>
            <a:r>
              <a:rPr lang="zh-CN" altLang="en-US" sz="2400" b="1" dirty="0">
                <a:solidFill>
                  <a:srgbClr val="0070C0"/>
                </a:solidFill>
                <a:latin typeface="Times New Roman" panose="02020603050405020304" pitchFamily="18" charset="0"/>
                <a:cs typeface="Times New Roman" panose="02020603050405020304" pitchFamily="18" charset="0"/>
              </a:rPr>
              <a:t>（应急计划或弹回计划）</a:t>
            </a:r>
            <a:endParaRPr lang="en-US" altLang="zh-CN" sz="2400" b="1" dirty="0">
              <a:solidFill>
                <a:srgbClr val="0070C0"/>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zh-CN" altLang="en-US" sz="2400" dirty="0">
              <a:solidFill>
                <a:srgbClr val="0070C0"/>
              </a:solidFill>
            </a:endParaRPr>
          </a:p>
          <a:p>
            <a:pPr marL="0" indent="0">
              <a:lnSpc>
                <a:spcPct val="150000"/>
              </a:lnSpc>
              <a:spcBef>
                <a:spcPts val="0"/>
              </a:spcBef>
              <a:buNone/>
            </a:pPr>
            <a:endParaRPr lang="zh-CN" altLang="en-US" sz="2400" b="1" dirty="0">
              <a:latin typeface="Times New Roman" panose="02020603050405020304" pitchFamily="18" charset="0"/>
              <a:cs typeface="Times New Roman" panose="02020603050405020304" pitchFamily="18" charset="0"/>
            </a:endParaRPr>
          </a:p>
        </p:txBody>
      </p:sp>
      <p:graphicFrame>
        <p:nvGraphicFramePr>
          <p:cNvPr id="4" name="图示 3"/>
          <p:cNvGraphicFramePr/>
          <p:nvPr>
            <p:extLst>
              <p:ext uri="{D42A27DB-BD31-4B8C-83A1-F6EECF244321}">
                <p14:modId xmlns:p14="http://schemas.microsoft.com/office/powerpoint/2010/main" val="143713608"/>
              </p:ext>
            </p:extLst>
          </p:nvPr>
        </p:nvGraphicFramePr>
        <p:xfrm>
          <a:off x="192716" y="1489348"/>
          <a:ext cx="8856984" cy="39440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文本框 2">
            <a:extLst>
              <a:ext uri="{FF2B5EF4-FFF2-40B4-BE49-F238E27FC236}">
                <a16:creationId xmlns:a16="http://schemas.microsoft.com/office/drawing/2014/main" id="{11B982BD-D497-4328-BD55-26CE0EB6EB8F}"/>
              </a:ext>
            </a:extLst>
          </p:cNvPr>
          <p:cNvSpPr txBox="1"/>
          <p:nvPr/>
        </p:nvSpPr>
        <p:spPr>
          <a:xfrm>
            <a:off x="5533466" y="2047624"/>
            <a:ext cx="3416320" cy="369332"/>
          </a:xfrm>
          <a:prstGeom prst="rect">
            <a:avLst/>
          </a:prstGeom>
          <a:solidFill>
            <a:schemeClr val="bg2">
              <a:lumMod val="90000"/>
            </a:schemeClr>
          </a:solidFill>
        </p:spPr>
        <p:txBody>
          <a:bodyPr wrap="none" rtlCol="0">
            <a:spAutoFit/>
          </a:bodyPr>
          <a:lstStyle/>
          <a:p>
            <a:r>
              <a:rPr lang="zh-CN" altLang="en-US" dirty="0"/>
              <a:t>针对有预兆、有应对计划的情况</a:t>
            </a:r>
          </a:p>
        </p:txBody>
      </p:sp>
      <p:sp>
        <p:nvSpPr>
          <p:cNvPr id="6" name="文本框 5">
            <a:extLst>
              <a:ext uri="{FF2B5EF4-FFF2-40B4-BE49-F238E27FC236}">
                <a16:creationId xmlns:a16="http://schemas.microsoft.com/office/drawing/2014/main" id="{739B5060-7252-450E-8450-BE64C5BB6A83}"/>
              </a:ext>
            </a:extLst>
          </p:cNvPr>
          <p:cNvSpPr txBox="1"/>
          <p:nvPr/>
        </p:nvSpPr>
        <p:spPr>
          <a:xfrm>
            <a:off x="6176756" y="3344564"/>
            <a:ext cx="2723823" cy="369332"/>
          </a:xfrm>
          <a:prstGeom prst="rect">
            <a:avLst/>
          </a:prstGeom>
          <a:solidFill>
            <a:schemeClr val="bg2">
              <a:lumMod val="90000"/>
            </a:schemeClr>
          </a:solidFill>
        </p:spPr>
        <p:txBody>
          <a:bodyPr wrap="none" rtlCol="0">
            <a:spAutoFit/>
          </a:bodyPr>
          <a:lstStyle/>
          <a:p>
            <a:r>
              <a:rPr lang="zh-CN" altLang="en-US" dirty="0"/>
              <a:t>针对应对计划无效的情况</a:t>
            </a:r>
          </a:p>
        </p:txBody>
      </p:sp>
      <p:sp>
        <p:nvSpPr>
          <p:cNvPr id="7" name="文本框 6">
            <a:extLst>
              <a:ext uri="{FF2B5EF4-FFF2-40B4-BE49-F238E27FC236}">
                <a16:creationId xmlns:a16="http://schemas.microsoft.com/office/drawing/2014/main" id="{901C8488-977A-4479-9E2B-36F0095A35D3}"/>
              </a:ext>
            </a:extLst>
          </p:cNvPr>
          <p:cNvSpPr txBox="1"/>
          <p:nvPr/>
        </p:nvSpPr>
        <p:spPr>
          <a:xfrm>
            <a:off x="5495796" y="4487283"/>
            <a:ext cx="3491661" cy="369332"/>
          </a:xfrm>
          <a:prstGeom prst="rect">
            <a:avLst/>
          </a:prstGeom>
          <a:solidFill>
            <a:schemeClr val="bg2">
              <a:lumMod val="90000"/>
            </a:schemeClr>
          </a:solidFill>
        </p:spPr>
        <p:txBody>
          <a:bodyPr wrap="none" rtlCol="0">
            <a:spAutoFit/>
          </a:bodyPr>
          <a:lstStyle/>
          <a:p>
            <a:r>
              <a:rPr lang="zh-CN" altLang="en-US" dirty="0"/>
              <a:t>针对无准备、无应对计划的情况</a:t>
            </a:r>
          </a:p>
        </p:txBody>
      </p:sp>
    </p:spTree>
    <p:extLst>
      <p:ext uri="{BB962C8B-B14F-4D97-AF65-F5344CB8AC3E}">
        <p14:creationId xmlns:p14="http://schemas.microsoft.com/office/powerpoint/2010/main" val="1044017886"/>
      </p:ext>
    </p:extLst>
  </p:cSld>
  <p:clrMapOvr>
    <a:masterClrMapping/>
  </p:clrMapOvr>
  <p:transition spd="slow">
    <p:wipe dir="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4"/>
          <p:cNvSpPr/>
          <p:nvPr/>
        </p:nvSpPr>
        <p:spPr>
          <a:xfrm>
            <a:off x="-1" y="3239545"/>
            <a:ext cx="7380313" cy="1490163"/>
          </a:xfrm>
          <a:prstGeom prst="rect">
            <a:avLst/>
          </a:prstGeom>
          <a:solidFill>
            <a:srgbClr val="0072C6"/>
          </a:solidFill>
          <a:ln w="12700" cap="flat" cmpd="sng" algn="ctr">
            <a:noFill/>
            <a:prstDash val="solid"/>
            <a:miter lim="800000"/>
          </a:ln>
          <a:effectLst/>
        </p:spPr>
        <p:txBody>
          <a:bodyPr vert="horz" rtlCol="0" anchor="ctr" anchorCtr="1"/>
          <a:lstStyle/>
          <a:p>
            <a:pPr algn="ctr"/>
            <a:r>
              <a:rPr lang="zh-CN" altLang="en-US" sz="2800" b="1" dirty="0">
                <a:solidFill>
                  <a:schemeClr val="bg1"/>
                </a:solidFill>
                <a:latin typeface="方正粗宋简体"/>
                <a:ea typeface="方正粗宋简体"/>
              </a:rPr>
              <a:t>实施风险应对</a:t>
            </a:r>
          </a:p>
        </p:txBody>
      </p:sp>
      <p:sp>
        <p:nvSpPr>
          <p:cNvPr id="5" name="文本框 4"/>
          <p:cNvSpPr txBox="1"/>
          <p:nvPr/>
        </p:nvSpPr>
        <p:spPr>
          <a:xfrm>
            <a:off x="1259632" y="2281436"/>
            <a:ext cx="3096344" cy="707886"/>
          </a:xfrm>
          <a:prstGeom prst="rect">
            <a:avLst/>
          </a:prstGeom>
          <a:noFill/>
        </p:spPr>
        <p:txBody>
          <a:bodyPr wrap="square" rtlCol="0">
            <a:spAutoFit/>
          </a:bodyPr>
          <a:lstStyle/>
          <a:p>
            <a:r>
              <a:rPr lang="en-US" altLang="zh-CN" sz="4000" b="1" i="1" dirty="0">
                <a:solidFill>
                  <a:schemeClr val="accent1"/>
                </a:solidFill>
                <a:latin typeface="Adobe Gothic Std B" panose="020B0800000000000000" pitchFamily="34" charset="-128"/>
                <a:ea typeface="Adobe Gothic Std B" panose="020B0800000000000000" pitchFamily="34" charset="-128"/>
              </a:rPr>
              <a:t>12.6</a:t>
            </a:r>
            <a:endParaRPr lang="zh-CN" altLang="en-US" sz="4000" b="1" dirty="0">
              <a:solidFill>
                <a:schemeClr val="accent1"/>
              </a:solidFill>
              <a:latin typeface="Adobe Gothic Std B" panose="020B0800000000000000" pitchFamily="34" charset="-128"/>
            </a:endParaRPr>
          </a:p>
        </p:txBody>
      </p:sp>
      <p:pic>
        <p:nvPicPr>
          <p:cNvPr id="7" name="图片 6"/>
          <p:cNvPicPr>
            <a:picLocks noChangeAspect="1"/>
          </p:cNvPicPr>
          <p:nvPr/>
        </p:nvPicPr>
        <p:blipFill rotWithShape="1">
          <a:blip r:embed="rId2" cstate="print">
            <a:extLst>
              <a:ext uri="{28A0092B-C50C-407E-A947-70E740481C1C}">
                <a14:useLocalDpi xmlns:a14="http://schemas.microsoft.com/office/drawing/2010/main" val="0"/>
              </a:ext>
            </a:extLst>
          </a:blip>
          <a:srcRect b="3328"/>
          <a:stretch/>
        </p:blipFill>
        <p:spPr>
          <a:xfrm>
            <a:off x="7380312" y="913284"/>
            <a:ext cx="1763688" cy="2326261"/>
          </a:xfrm>
          <a:prstGeom prst="rect">
            <a:avLst/>
          </a:prstGeom>
        </p:spPr>
      </p:pic>
    </p:spTree>
    <p:extLst>
      <p:ext uri="{BB962C8B-B14F-4D97-AF65-F5344CB8AC3E}">
        <p14:creationId xmlns:p14="http://schemas.microsoft.com/office/powerpoint/2010/main" val="3352678699"/>
      </p:ext>
    </p:extLst>
  </p:cSld>
  <p:clrMapOvr>
    <a:masterClrMapping/>
  </p:clrMapOvr>
  <p:transition spd="slow">
    <p:wipe dir="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12.6  </a:t>
            </a:r>
            <a:r>
              <a:rPr lang="zh-CN" altLang="en-US" dirty="0"/>
              <a:t>实施风险应对</a:t>
            </a:r>
          </a:p>
        </p:txBody>
      </p:sp>
      <p:sp>
        <p:nvSpPr>
          <p:cNvPr id="9" name="副标题 8"/>
          <p:cNvSpPr txBox="1">
            <a:spLocks/>
          </p:cNvSpPr>
          <p:nvPr/>
        </p:nvSpPr>
        <p:spPr>
          <a:xfrm>
            <a:off x="395536" y="824131"/>
            <a:ext cx="8496944"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2400" b="1" dirty="0">
                <a:solidFill>
                  <a:srgbClr val="C00000"/>
                </a:solidFill>
                <a:latin typeface="Times New Roman" panose="02020603050405020304" pitchFamily="18" charset="0"/>
                <a:cs typeface="Times New Roman" panose="02020603050405020304" pitchFamily="18" charset="0"/>
              </a:rPr>
              <a:t>实施风险应对：</a:t>
            </a:r>
            <a:endParaRPr lang="en-US" altLang="zh-CN" sz="2400" b="1" dirty="0">
              <a:solidFill>
                <a:srgbClr val="C00000"/>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en-US" altLang="zh-CN" sz="2400" b="1" dirty="0">
                <a:latin typeface="Times New Roman" panose="02020603050405020304" pitchFamily="18" charset="0"/>
                <a:cs typeface="Times New Roman" panose="02020603050405020304" pitchFamily="18" charset="0"/>
              </a:rPr>
              <a:t>	</a:t>
            </a:r>
            <a:r>
              <a:rPr lang="zh-CN" altLang="en-US" sz="2400" b="1" dirty="0">
                <a:latin typeface="Times New Roman" panose="02020603050405020304" pitchFamily="18" charset="0"/>
                <a:cs typeface="Times New Roman" panose="02020603050405020304" pitchFamily="18" charset="0"/>
              </a:rPr>
              <a:t>执行商定的风险应对计划</a:t>
            </a:r>
            <a:endParaRPr lang="en-US" altLang="zh-CN" sz="24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24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r>
              <a:rPr lang="zh-CN" altLang="en-US" sz="2400" b="1" dirty="0">
                <a:solidFill>
                  <a:srgbClr val="C00000"/>
                </a:solidFill>
                <a:latin typeface="Times New Roman" panose="02020603050405020304" pitchFamily="18" charset="0"/>
                <a:cs typeface="Times New Roman" panose="02020603050405020304" pitchFamily="18" charset="0"/>
              </a:rPr>
              <a:t>作用：</a:t>
            </a:r>
            <a:r>
              <a:rPr lang="zh-CN" altLang="en-US" sz="2400" b="1" dirty="0">
                <a:latin typeface="Times New Roman" panose="02020603050405020304" pitchFamily="18" charset="0"/>
                <a:cs typeface="Times New Roman" panose="02020603050405020304" pitchFamily="18" charset="0"/>
              </a:rPr>
              <a:t>确保按计划执行商定的风险应对措施，管理整体项目风险敞口、最小化单个项目威胁、最大化单个项目机会</a:t>
            </a:r>
            <a:endParaRPr lang="en-US" altLang="zh-CN" sz="24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2400" b="1" dirty="0">
              <a:latin typeface="Times New Roman" panose="02020603050405020304" pitchFamily="18" charset="0"/>
              <a:cs typeface="Times New Roman" panose="02020603050405020304" pitchFamily="18" charset="0"/>
            </a:endParaRPr>
          </a:p>
        </p:txBody>
      </p:sp>
      <p:sp>
        <p:nvSpPr>
          <p:cNvPr id="11" name="文本框 10">
            <a:extLst>
              <a:ext uri="{FF2B5EF4-FFF2-40B4-BE49-F238E27FC236}">
                <a16:creationId xmlns:a16="http://schemas.microsoft.com/office/drawing/2014/main" id="{1CCBEA76-4C10-4504-A506-B1DFBC093CF9}"/>
              </a:ext>
            </a:extLst>
          </p:cNvPr>
          <p:cNvSpPr txBox="1"/>
          <p:nvPr/>
        </p:nvSpPr>
        <p:spPr>
          <a:xfrm>
            <a:off x="2286000" y="4378940"/>
            <a:ext cx="4572000" cy="580865"/>
          </a:xfrm>
          <a:prstGeom prst="rect">
            <a:avLst/>
          </a:prstGeom>
          <a:solidFill>
            <a:schemeClr val="accent5">
              <a:lumMod val="20000"/>
              <a:lumOff val="80000"/>
            </a:schemeClr>
          </a:solidFill>
        </p:spPr>
        <p:txBody>
          <a:bodyPr wrap="square">
            <a:spAutoFit/>
          </a:bodyPr>
          <a:lstStyle/>
          <a:p>
            <a:pPr>
              <a:lnSpc>
                <a:spcPct val="150000"/>
              </a:lnSpc>
              <a:spcBef>
                <a:spcPts val="0"/>
              </a:spcBef>
            </a:pPr>
            <a:r>
              <a:rPr lang="zh-CN" altLang="en-US" sz="2400" b="1" dirty="0">
                <a:latin typeface="Times New Roman" panose="02020603050405020304" pitchFamily="18" charset="0"/>
                <a:cs typeface="Times New Roman" panose="02020603050405020304" pitchFamily="18" charset="0"/>
              </a:rPr>
              <a:t>本过程需要在整个项目期间开展</a:t>
            </a:r>
            <a:endParaRPr lang="en-US" altLang="zh-C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62623380"/>
      </p:ext>
    </p:extLst>
  </p:cSld>
  <p:clrMapOvr>
    <a:masterClrMapping/>
  </p:clrMapOvr>
  <p:transition spd="slow">
    <p:wipe dir="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12.6  </a:t>
            </a:r>
            <a:r>
              <a:rPr lang="zh-CN" altLang="en-US" dirty="0"/>
              <a:t>实施风险应对</a:t>
            </a:r>
          </a:p>
        </p:txBody>
      </p:sp>
      <p:sp>
        <p:nvSpPr>
          <p:cNvPr id="9" name="副标题 8"/>
          <p:cNvSpPr txBox="1">
            <a:spLocks/>
          </p:cNvSpPr>
          <p:nvPr/>
        </p:nvSpPr>
        <p:spPr>
          <a:xfrm>
            <a:off x="395536" y="824131"/>
            <a:ext cx="8496944"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endParaRPr lang="en-US" altLang="zh-CN" sz="2400" b="1" dirty="0">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a16="http://schemas.microsoft.com/office/drawing/2014/main" id="{415009C5-AEEF-4514-B5EE-748CA6419DEF}"/>
              </a:ext>
            </a:extLst>
          </p:cNvPr>
          <p:cNvPicPr>
            <a:picLocks noChangeAspect="1"/>
          </p:cNvPicPr>
          <p:nvPr/>
        </p:nvPicPr>
        <p:blipFill>
          <a:blip r:embed="rId3"/>
          <a:stretch>
            <a:fillRect/>
          </a:stretch>
        </p:blipFill>
        <p:spPr>
          <a:xfrm>
            <a:off x="1331640" y="787577"/>
            <a:ext cx="6637821" cy="4769301"/>
          </a:xfrm>
          <a:prstGeom prst="rect">
            <a:avLst/>
          </a:prstGeom>
        </p:spPr>
      </p:pic>
    </p:spTree>
    <p:extLst>
      <p:ext uri="{BB962C8B-B14F-4D97-AF65-F5344CB8AC3E}">
        <p14:creationId xmlns:p14="http://schemas.microsoft.com/office/powerpoint/2010/main" val="3661650081"/>
      </p:ext>
    </p:extLst>
  </p:cSld>
  <p:clrMapOvr>
    <a:masterClrMapping/>
  </p:clrMapOvr>
  <p:transition spd="slow">
    <p:wipe dir="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12.6  </a:t>
            </a:r>
            <a:r>
              <a:rPr lang="zh-CN" altLang="en-US" dirty="0"/>
              <a:t>实施风险应对</a:t>
            </a:r>
          </a:p>
        </p:txBody>
      </p:sp>
      <p:sp>
        <p:nvSpPr>
          <p:cNvPr id="9" name="副标题 8"/>
          <p:cNvSpPr txBox="1">
            <a:spLocks/>
          </p:cNvSpPr>
          <p:nvPr/>
        </p:nvSpPr>
        <p:spPr>
          <a:xfrm>
            <a:off x="323624" y="1072654"/>
            <a:ext cx="8496944"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200000"/>
              </a:lnSpc>
              <a:spcBef>
                <a:spcPts val="0"/>
              </a:spcBef>
              <a:buNone/>
            </a:pPr>
            <a:r>
              <a:rPr lang="zh-CN" altLang="en-US" sz="2400" b="1" dirty="0">
                <a:solidFill>
                  <a:srgbClr val="C00000"/>
                </a:solidFill>
                <a:latin typeface="Times New Roman" panose="02020603050405020304" pitchFamily="18" charset="0"/>
                <a:cs typeface="Times New Roman" panose="02020603050405020304" pitchFamily="18" charset="0"/>
              </a:rPr>
              <a:t>实施风险应对时的注意事项：</a:t>
            </a:r>
            <a:endParaRPr lang="en-US" altLang="zh-CN" sz="2400" b="1" dirty="0">
              <a:solidFill>
                <a:srgbClr val="C00000"/>
              </a:solidFill>
              <a:latin typeface="Times New Roman" panose="02020603050405020304" pitchFamily="18" charset="0"/>
              <a:cs typeface="Times New Roman" panose="02020603050405020304" pitchFamily="18" charset="0"/>
            </a:endParaRPr>
          </a:p>
          <a:p>
            <a:pPr marL="0" indent="0">
              <a:lnSpc>
                <a:spcPct val="200000"/>
              </a:lnSpc>
              <a:spcBef>
                <a:spcPts val="0"/>
              </a:spcBef>
              <a:buNone/>
            </a:pP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1</a:t>
            </a:r>
            <a:r>
              <a:rPr lang="zh-CN" altLang="en-US" sz="2400" dirty="0">
                <a:latin typeface="Times New Roman" panose="02020603050405020304" pitchFamily="18" charset="0"/>
                <a:cs typeface="Times New Roman" panose="02020603050405020304" pitchFamily="18" charset="0"/>
              </a:rPr>
              <a:t>）风险已经发生了，先执行储备分析</a:t>
            </a:r>
          </a:p>
          <a:p>
            <a:pPr marL="0" indent="0">
              <a:lnSpc>
                <a:spcPct val="200000"/>
              </a:lnSpc>
              <a:spcBef>
                <a:spcPts val="0"/>
              </a:spcBef>
              <a:buNone/>
            </a:pP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2</a:t>
            </a:r>
            <a:r>
              <a:rPr lang="zh-CN" altLang="en-US" sz="2400" dirty="0">
                <a:latin typeface="Times New Roman" panose="02020603050405020304" pitchFamily="18" charset="0"/>
                <a:cs typeface="Times New Roman" panose="02020603050405020304" pitchFamily="18" charset="0"/>
              </a:rPr>
              <a:t>）风险应对出了新问题，先更新问题日志</a:t>
            </a:r>
          </a:p>
          <a:p>
            <a:pPr marL="0" indent="0">
              <a:lnSpc>
                <a:spcPct val="200000"/>
              </a:lnSpc>
              <a:spcBef>
                <a:spcPts val="0"/>
              </a:spcBef>
              <a:buNone/>
            </a:pP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3</a:t>
            </a:r>
            <a:r>
              <a:rPr lang="zh-CN" altLang="en-US" sz="2400" dirty="0">
                <a:latin typeface="Times New Roman" panose="02020603050405020304" pitchFamily="18" charset="0"/>
                <a:cs typeface="Times New Roman" panose="02020603050405020304" pitchFamily="18" charset="0"/>
              </a:rPr>
              <a:t>）风险应对措施改变了，更新风险登记册</a:t>
            </a:r>
          </a:p>
          <a:p>
            <a:pPr marL="0" indent="0">
              <a:lnSpc>
                <a:spcPct val="200000"/>
              </a:lnSpc>
              <a:spcBef>
                <a:spcPts val="0"/>
              </a:spcBef>
              <a:buNone/>
            </a:pP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4</a:t>
            </a:r>
            <a:r>
              <a:rPr lang="zh-CN" altLang="en-US" sz="2400" dirty="0">
                <a:latin typeface="Times New Roman" panose="02020603050405020304" pitchFamily="18" charset="0"/>
                <a:cs typeface="Times New Roman" panose="02020603050405020304" pitchFamily="18" charset="0"/>
              </a:rPr>
              <a:t>）风险应对结束后，更新经验教训登记册</a:t>
            </a:r>
            <a:endParaRPr lang="en-US" altLang="zh-C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09069933"/>
      </p:ext>
    </p:extLst>
  </p:cSld>
  <p:clrMapOvr>
    <a:masterClrMapping/>
  </p:clrMapOvr>
  <p:transition spd="slow">
    <p:wipe dir="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12.6  </a:t>
            </a:r>
            <a:r>
              <a:rPr lang="zh-CN" altLang="en-US" dirty="0"/>
              <a:t>实施风险应对</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p:txBody>
      </p:sp>
      <p:graphicFrame>
        <p:nvGraphicFramePr>
          <p:cNvPr id="6" name="图示 5"/>
          <p:cNvGraphicFramePr/>
          <p:nvPr>
            <p:extLst>
              <p:ext uri="{D42A27DB-BD31-4B8C-83A1-F6EECF244321}">
                <p14:modId xmlns:p14="http://schemas.microsoft.com/office/powerpoint/2010/main" val="3682621244"/>
              </p:ext>
            </p:extLst>
          </p:nvPr>
        </p:nvGraphicFramePr>
        <p:xfrm>
          <a:off x="75055" y="1160016"/>
          <a:ext cx="8993890" cy="24175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6685058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4"/>
          <p:cNvSpPr/>
          <p:nvPr/>
        </p:nvSpPr>
        <p:spPr>
          <a:xfrm>
            <a:off x="2123728" y="2569468"/>
            <a:ext cx="7020271" cy="1872208"/>
          </a:xfrm>
          <a:prstGeom prst="rect">
            <a:avLst/>
          </a:prstGeom>
          <a:solidFill>
            <a:srgbClr val="0072C6"/>
          </a:solidFill>
          <a:ln w="12700" cap="flat" cmpd="sng" algn="ctr">
            <a:noFill/>
            <a:prstDash val="solid"/>
            <a:miter lim="800000"/>
          </a:ln>
          <a:effectLst/>
        </p:spPr>
        <p:txBody>
          <a:bodyPr vert="horz" rtlCol="0" anchor="ctr"/>
          <a:lstStyle/>
          <a:p>
            <a:pPr algn="ctr"/>
            <a:r>
              <a:rPr lang="zh-CN" altLang="en-US" sz="2800" b="1" dirty="0">
                <a:solidFill>
                  <a:schemeClr val="bg1"/>
                </a:solidFill>
                <a:latin typeface="方正粗宋简体"/>
                <a:ea typeface="方正粗宋简体"/>
              </a:rPr>
              <a:t>监督风险</a:t>
            </a:r>
          </a:p>
        </p:txBody>
      </p:sp>
      <p:sp>
        <p:nvSpPr>
          <p:cNvPr id="5" name="文本框 4"/>
          <p:cNvSpPr txBox="1"/>
          <p:nvPr/>
        </p:nvSpPr>
        <p:spPr>
          <a:xfrm>
            <a:off x="4085691" y="1495716"/>
            <a:ext cx="3096344" cy="707886"/>
          </a:xfrm>
          <a:prstGeom prst="rect">
            <a:avLst/>
          </a:prstGeom>
          <a:noFill/>
        </p:spPr>
        <p:txBody>
          <a:bodyPr wrap="square" rtlCol="0">
            <a:spAutoFit/>
          </a:bodyPr>
          <a:lstStyle/>
          <a:p>
            <a:r>
              <a:rPr lang="en-US" altLang="zh-CN" sz="4000" b="1" i="1" dirty="0">
                <a:solidFill>
                  <a:schemeClr val="accent1"/>
                </a:solidFill>
                <a:latin typeface="Adobe Gothic Std B" panose="020B0800000000000000" pitchFamily="34" charset="-128"/>
                <a:ea typeface="Adobe Gothic Std B" panose="020B0800000000000000" pitchFamily="34" charset="-128"/>
              </a:rPr>
              <a:t>12.7</a:t>
            </a:r>
            <a:endParaRPr lang="zh-CN" altLang="en-US" sz="4000" b="1" dirty="0">
              <a:solidFill>
                <a:schemeClr val="accent1"/>
              </a:solidFill>
              <a:latin typeface="Adobe Gothic Std B" panose="020B0800000000000000" pitchFamily="34" charset="-128"/>
            </a:endParaRPr>
          </a:p>
        </p:txBody>
      </p:sp>
      <p:pic>
        <p:nvPicPr>
          <p:cNvPr id="4" name="图片 3"/>
          <p:cNvPicPr>
            <a:picLocks noChangeAspect="1"/>
          </p:cNvPicPr>
          <p:nvPr/>
        </p:nvPicPr>
        <p:blipFill rotWithShape="1">
          <a:blip r:embed="rId2" cstate="print">
            <a:extLst>
              <a:ext uri="{28A0092B-C50C-407E-A947-70E740481C1C}">
                <a14:useLocalDpi xmlns:a14="http://schemas.microsoft.com/office/drawing/2010/main" val="0"/>
              </a:ext>
            </a:extLst>
          </a:blip>
          <a:srcRect b="4640"/>
          <a:stretch/>
        </p:blipFill>
        <p:spPr>
          <a:xfrm>
            <a:off x="5361" y="1129850"/>
            <a:ext cx="2118367" cy="1439618"/>
          </a:xfrm>
          <a:prstGeom prst="rect">
            <a:avLst/>
          </a:prstGeom>
        </p:spPr>
      </p:pic>
    </p:spTree>
    <p:extLst>
      <p:ext uri="{BB962C8B-B14F-4D97-AF65-F5344CB8AC3E}">
        <p14:creationId xmlns:p14="http://schemas.microsoft.com/office/powerpoint/2010/main" val="1440912284"/>
      </p:ext>
    </p:extLst>
  </p:cSld>
  <p:clrMapOvr>
    <a:masterClrMapping/>
  </p:clrMapOvr>
  <p:transition spd="slow">
    <p:wipe dir="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12.7  </a:t>
            </a:r>
            <a:r>
              <a:rPr lang="zh-CN" altLang="en-US" dirty="0"/>
              <a:t>监督风险</a:t>
            </a:r>
          </a:p>
        </p:txBody>
      </p:sp>
      <p:sp>
        <p:nvSpPr>
          <p:cNvPr id="9" name="副标题 8"/>
          <p:cNvSpPr txBox="1">
            <a:spLocks/>
          </p:cNvSpPr>
          <p:nvPr/>
        </p:nvSpPr>
        <p:spPr>
          <a:xfrm>
            <a:off x="305039" y="913284"/>
            <a:ext cx="8635685"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2400" b="1" dirty="0">
                <a:solidFill>
                  <a:srgbClr val="C00000"/>
                </a:solidFill>
                <a:latin typeface="Times New Roman" panose="02020603050405020304" pitchFamily="18" charset="0"/>
                <a:cs typeface="Times New Roman" panose="02020603050405020304" pitchFamily="18" charset="0"/>
              </a:rPr>
              <a:t>监控风险，</a:t>
            </a:r>
            <a:r>
              <a:rPr lang="zh-CN" altLang="en-US" sz="2400" b="1" dirty="0">
                <a:latin typeface="Times New Roman" panose="02020603050405020304" pitchFamily="18" charset="0"/>
                <a:cs typeface="Times New Roman" panose="02020603050405020304" pitchFamily="18" charset="0"/>
              </a:rPr>
              <a:t>在整个项目期间：</a:t>
            </a:r>
            <a:endParaRPr lang="en-US" altLang="zh-CN" sz="24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zh-CN" altLang="en-US" sz="2400" b="1" dirty="0">
                <a:solidFill>
                  <a:srgbClr val="0070C0"/>
                </a:solidFill>
                <a:latin typeface="Times New Roman" panose="02020603050405020304" pitchFamily="18" charset="0"/>
                <a:cs typeface="Times New Roman" panose="02020603050405020304" pitchFamily="18" charset="0"/>
              </a:rPr>
              <a:t>（</a:t>
            </a:r>
            <a:r>
              <a:rPr lang="en-US" altLang="zh-CN" sz="2400" b="1" dirty="0">
                <a:solidFill>
                  <a:srgbClr val="0070C0"/>
                </a:solidFill>
                <a:latin typeface="Times New Roman" panose="02020603050405020304" pitchFamily="18" charset="0"/>
                <a:cs typeface="Times New Roman" panose="02020603050405020304" pitchFamily="18" charset="0"/>
              </a:rPr>
              <a:t>1</a:t>
            </a:r>
            <a:r>
              <a:rPr lang="zh-CN" altLang="en-US" sz="2400" b="1" dirty="0">
                <a:solidFill>
                  <a:srgbClr val="0070C0"/>
                </a:solidFill>
                <a:latin typeface="Times New Roman" panose="02020603050405020304" pitchFamily="18" charset="0"/>
                <a:cs typeface="Times New Roman" panose="02020603050405020304" pitchFamily="18" charset="0"/>
              </a:rPr>
              <a:t>）监督商定的风险应对计划的实施</a:t>
            </a:r>
            <a:endParaRPr lang="en-US" altLang="zh-CN" sz="2400" b="1" dirty="0">
              <a:solidFill>
                <a:srgbClr val="0070C0"/>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zh-CN" altLang="en-US" sz="2400" b="1" dirty="0">
                <a:solidFill>
                  <a:srgbClr val="7030A0"/>
                </a:solidFill>
                <a:latin typeface="Times New Roman" panose="02020603050405020304" pitchFamily="18" charset="0"/>
                <a:cs typeface="Times New Roman" panose="02020603050405020304" pitchFamily="18" charset="0"/>
              </a:rPr>
              <a:t>（</a:t>
            </a:r>
            <a:r>
              <a:rPr lang="en-US" altLang="zh-CN" sz="2400" b="1" dirty="0">
                <a:solidFill>
                  <a:srgbClr val="7030A0"/>
                </a:solidFill>
                <a:latin typeface="Times New Roman" panose="02020603050405020304" pitchFamily="18" charset="0"/>
                <a:cs typeface="Times New Roman" panose="02020603050405020304" pitchFamily="18" charset="0"/>
              </a:rPr>
              <a:t>2</a:t>
            </a:r>
            <a:r>
              <a:rPr lang="zh-CN" altLang="en-US" sz="2400" b="1" dirty="0">
                <a:solidFill>
                  <a:srgbClr val="7030A0"/>
                </a:solidFill>
                <a:latin typeface="Times New Roman" panose="02020603050405020304" pitchFamily="18" charset="0"/>
                <a:cs typeface="Times New Roman" panose="02020603050405020304" pitchFamily="18" charset="0"/>
              </a:rPr>
              <a:t>）跟踪已识别风险</a:t>
            </a:r>
            <a:endParaRPr lang="en-US" altLang="zh-CN" sz="2400" b="1" dirty="0">
              <a:solidFill>
                <a:srgbClr val="7030A0"/>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zh-CN" altLang="en-US" sz="2400" b="1" dirty="0">
                <a:solidFill>
                  <a:srgbClr val="0070C0"/>
                </a:solidFill>
                <a:latin typeface="Times New Roman" panose="02020603050405020304" pitchFamily="18" charset="0"/>
                <a:cs typeface="Times New Roman" panose="02020603050405020304" pitchFamily="18" charset="0"/>
              </a:rPr>
              <a:t>（</a:t>
            </a:r>
            <a:r>
              <a:rPr lang="en-US" altLang="zh-CN" sz="2400" b="1" dirty="0">
                <a:solidFill>
                  <a:srgbClr val="0070C0"/>
                </a:solidFill>
                <a:latin typeface="Times New Roman" panose="02020603050405020304" pitchFamily="18" charset="0"/>
                <a:cs typeface="Times New Roman" panose="02020603050405020304" pitchFamily="18" charset="0"/>
              </a:rPr>
              <a:t>3</a:t>
            </a:r>
            <a:r>
              <a:rPr lang="zh-CN" altLang="en-US" sz="2400" b="1" dirty="0">
                <a:solidFill>
                  <a:srgbClr val="0070C0"/>
                </a:solidFill>
                <a:latin typeface="Times New Roman" panose="02020603050405020304" pitchFamily="18" charset="0"/>
                <a:cs typeface="Times New Roman" panose="02020603050405020304" pitchFamily="18" charset="0"/>
              </a:rPr>
              <a:t>）发现新风险、风险变化和过时风险</a:t>
            </a:r>
            <a:endParaRPr lang="en-US" altLang="zh-CN" sz="2400" b="1" dirty="0">
              <a:solidFill>
                <a:srgbClr val="0070C0"/>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zh-CN" altLang="en-US" sz="2400" b="1" dirty="0">
                <a:solidFill>
                  <a:srgbClr val="7030A0"/>
                </a:solidFill>
                <a:latin typeface="Times New Roman" panose="02020603050405020304" pitchFamily="18" charset="0"/>
                <a:cs typeface="Times New Roman" panose="02020603050405020304" pitchFamily="18" charset="0"/>
              </a:rPr>
              <a:t>（</a:t>
            </a:r>
            <a:r>
              <a:rPr lang="en-US" altLang="zh-CN" sz="2400" b="1" dirty="0">
                <a:solidFill>
                  <a:srgbClr val="7030A0"/>
                </a:solidFill>
                <a:latin typeface="Times New Roman" panose="02020603050405020304" pitchFamily="18" charset="0"/>
                <a:cs typeface="Times New Roman" panose="02020603050405020304" pitchFamily="18" charset="0"/>
              </a:rPr>
              <a:t>4</a:t>
            </a:r>
            <a:r>
              <a:rPr lang="zh-CN" altLang="en-US" sz="2400" b="1" dirty="0">
                <a:solidFill>
                  <a:srgbClr val="7030A0"/>
                </a:solidFill>
                <a:latin typeface="Times New Roman" panose="02020603050405020304" pitchFamily="18" charset="0"/>
                <a:cs typeface="Times New Roman" panose="02020603050405020304" pitchFamily="18" charset="0"/>
              </a:rPr>
              <a:t>）评估措施的有效性</a:t>
            </a:r>
            <a:r>
              <a:rPr lang="zh-CN" altLang="en-US" sz="2400" b="1" dirty="0">
                <a:latin typeface="Times New Roman" panose="02020603050405020304" pitchFamily="18" charset="0"/>
                <a:cs typeface="Times New Roman" panose="02020603050405020304" pitchFamily="18" charset="0"/>
              </a:rPr>
              <a:t>（是否需要调整成本或进度应急储备）</a:t>
            </a:r>
            <a:endParaRPr lang="en-US" altLang="zh-CN" sz="2400" b="1"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800" b="1" dirty="0">
              <a:latin typeface="Times New Roman" panose="02020603050405020304" pitchFamily="18" charset="0"/>
              <a:cs typeface="Times New Roman" panose="02020603050405020304" pitchFamily="18" charset="0"/>
            </a:endParaRPr>
          </a:p>
        </p:txBody>
      </p:sp>
      <p:sp>
        <p:nvSpPr>
          <p:cNvPr id="5" name="文本框 4">
            <a:extLst>
              <a:ext uri="{FF2B5EF4-FFF2-40B4-BE49-F238E27FC236}">
                <a16:creationId xmlns:a16="http://schemas.microsoft.com/office/drawing/2014/main" id="{09C9479C-DB16-4D4E-83AE-2B22615EA6D2}"/>
              </a:ext>
            </a:extLst>
          </p:cNvPr>
          <p:cNvSpPr txBox="1"/>
          <p:nvPr/>
        </p:nvSpPr>
        <p:spPr>
          <a:xfrm>
            <a:off x="1638174" y="4369668"/>
            <a:ext cx="5814145" cy="830997"/>
          </a:xfrm>
          <a:prstGeom prst="rect">
            <a:avLst/>
          </a:prstGeom>
          <a:solidFill>
            <a:schemeClr val="accent5">
              <a:lumMod val="20000"/>
              <a:lumOff val="80000"/>
            </a:schemeClr>
          </a:solidFill>
        </p:spPr>
        <p:txBody>
          <a:bodyPr wrap="square">
            <a:spAutoFit/>
          </a:bodyPr>
          <a:lstStyle/>
          <a:p>
            <a:r>
              <a:rPr lang="zh-CN" altLang="en-US" sz="2400" b="0" i="0" dirty="0">
                <a:solidFill>
                  <a:srgbClr val="242021"/>
                </a:solidFill>
                <a:effectLst/>
                <a:latin typeface="SourceHanSansSC-Regular-Identity-H"/>
              </a:rPr>
              <a:t>使项目决策都基于关于整体项目风险敞口和单个项目风险的当前信息</a:t>
            </a:r>
            <a:r>
              <a:rPr lang="zh-CN" altLang="en-US" sz="2400" dirty="0"/>
              <a:t> </a:t>
            </a:r>
          </a:p>
        </p:txBody>
      </p:sp>
    </p:spTree>
    <p:extLst>
      <p:ext uri="{BB962C8B-B14F-4D97-AF65-F5344CB8AC3E}">
        <p14:creationId xmlns:p14="http://schemas.microsoft.com/office/powerpoint/2010/main" val="2707106095"/>
      </p:ext>
    </p:extLst>
  </p:cSld>
  <p:clrMapOvr>
    <a:masterClrMapping/>
  </p:clrMapOvr>
  <p:transition spd="slow">
    <p:wipe dir="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12.7  </a:t>
            </a:r>
            <a:r>
              <a:rPr lang="zh-CN" altLang="en-US" dirty="0"/>
              <a:t>监督风险</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latin typeface="Times New Roman" panose="02020603050405020304" pitchFamily="18" charset="0"/>
              <a:cs typeface="Times New Roman" panose="02020603050405020304" pitchFamily="18" charset="0"/>
            </a:endParaRPr>
          </a:p>
        </p:txBody>
      </p:sp>
      <p:pic>
        <p:nvPicPr>
          <p:cNvPr id="3" name="图片 2">
            <a:extLst>
              <a:ext uri="{FF2B5EF4-FFF2-40B4-BE49-F238E27FC236}">
                <a16:creationId xmlns:a16="http://schemas.microsoft.com/office/drawing/2014/main" id="{A78DE0C5-A9D5-475F-90D6-E8DE980D8280}"/>
              </a:ext>
            </a:extLst>
          </p:cNvPr>
          <p:cNvPicPr>
            <a:picLocks noChangeAspect="1"/>
          </p:cNvPicPr>
          <p:nvPr/>
        </p:nvPicPr>
        <p:blipFill>
          <a:blip r:embed="rId3"/>
          <a:stretch>
            <a:fillRect/>
          </a:stretch>
        </p:blipFill>
        <p:spPr>
          <a:xfrm>
            <a:off x="827584" y="3011298"/>
            <a:ext cx="4760697" cy="2703702"/>
          </a:xfrm>
          <a:prstGeom prst="rect">
            <a:avLst/>
          </a:prstGeom>
        </p:spPr>
      </p:pic>
      <p:sp>
        <p:nvSpPr>
          <p:cNvPr id="4" name="矩形 3"/>
          <p:cNvSpPr/>
          <p:nvPr/>
        </p:nvSpPr>
        <p:spPr>
          <a:xfrm>
            <a:off x="6180351" y="3937620"/>
            <a:ext cx="1535825" cy="874214"/>
          </a:xfrm>
          <a:prstGeom prst="rect">
            <a:avLst/>
          </a:prstGeom>
        </p:spPr>
        <p:txBody>
          <a:bodyPr wrap="square">
            <a:spAutoFit/>
          </a:bodyPr>
          <a:lstStyle/>
          <a:p>
            <a:pPr algn="ctr">
              <a:lnSpc>
                <a:spcPct val="150000"/>
              </a:lnSpc>
            </a:pPr>
            <a:r>
              <a:rPr lang="zh-CN" altLang="en-US" b="1" dirty="0">
                <a:solidFill>
                  <a:srgbClr val="7030A0"/>
                </a:solidFill>
                <a:latin typeface="Times New Roman" panose="02020603050405020304" pitchFamily="18" charset="0"/>
                <a:cs typeface="Times New Roman" panose="02020603050405020304" pitchFamily="18" charset="0"/>
              </a:rPr>
              <a:t>监督风险的数据流向图</a:t>
            </a:r>
          </a:p>
        </p:txBody>
      </p:sp>
      <p:graphicFrame>
        <p:nvGraphicFramePr>
          <p:cNvPr id="6" name="图示 5"/>
          <p:cNvGraphicFramePr/>
          <p:nvPr>
            <p:extLst>
              <p:ext uri="{D42A27DB-BD31-4B8C-83A1-F6EECF244321}">
                <p14:modId xmlns:p14="http://schemas.microsoft.com/office/powerpoint/2010/main" val="3124179039"/>
              </p:ext>
            </p:extLst>
          </p:nvPr>
        </p:nvGraphicFramePr>
        <p:xfrm>
          <a:off x="75055" y="786570"/>
          <a:ext cx="8993890" cy="21429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15744294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12.7  </a:t>
            </a:r>
            <a:r>
              <a:rPr lang="zh-CN" altLang="en-US" dirty="0"/>
              <a:t>过程工具与技术</a:t>
            </a:r>
          </a:p>
        </p:txBody>
      </p:sp>
      <p:graphicFrame>
        <p:nvGraphicFramePr>
          <p:cNvPr id="4" name="图示 3"/>
          <p:cNvGraphicFramePr/>
          <p:nvPr>
            <p:extLst>
              <p:ext uri="{D42A27DB-BD31-4B8C-83A1-F6EECF244321}">
                <p14:modId xmlns:p14="http://schemas.microsoft.com/office/powerpoint/2010/main" val="384881792"/>
              </p:ext>
            </p:extLst>
          </p:nvPr>
        </p:nvGraphicFramePr>
        <p:xfrm>
          <a:off x="215516" y="1057300"/>
          <a:ext cx="8712968" cy="42484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69741322"/>
      </p:ext>
    </p:extLst>
  </p:cSld>
  <p:clrMapOvr>
    <a:masterClrMapping/>
  </p:clrMapOvr>
  <p:transition spd="slow">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a:t>
            </a:r>
            <a:r>
              <a:rPr lang="zh-CN" altLang="en-US" dirty="0"/>
              <a:t>  项目风险管理</a:t>
            </a:r>
          </a:p>
        </p:txBody>
      </p:sp>
      <p:sp>
        <p:nvSpPr>
          <p:cNvPr id="9" name="副标题 8"/>
          <p:cNvSpPr txBox="1">
            <a:spLocks/>
          </p:cNvSpPr>
          <p:nvPr/>
        </p:nvSpPr>
        <p:spPr>
          <a:xfrm>
            <a:off x="593816" y="123961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zh-CN" altLang="en-US" sz="2400" b="1" dirty="0">
              <a:solidFill>
                <a:srgbClr val="C00000"/>
              </a:solidFill>
              <a:latin typeface="Times New Roman" panose="02020603050405020304" pitchFamily="18" charset="0"/>
              <a:cs typeface="Times New Roman" panose="02020603050405020304" pitchFamily="18" charset="0"/>
            </a:endParaRPr>
          </a:p>
        </p:txBody>
      </p:sp>
      <p:sp>
        <p:nvSpPr>
          <p:cNvPr id="3" name="矩形 2"/>
          <p:cNvSpPr/>
          <p:nvPr/>
        </p:nvSpPr>
        <p:spPr>
          <a:xfrm>
            <a:off x="350506" y="787314"/>
            <a:ext cx="4560008" cy="461665"/>
          </a:xfrm>
          <a:prstGeom prst="rect">
            <a:avLst/>
          </a:prstGeom>
          <a:noFill/>
        </p:spPr>
        <p:txBody>
          <a:bodyPr wrap="square">
            <a:spAutoFit/>
          </a:bodyPr>
          <a:lstStyle/>
          <a:p>
            <a:r>
              <a:rPr lang="zh-CN" altLang="en-US" sz="2400" b="1" dirty="0">
                <a:solidFill>
                  <a:srgbClr val="C00000"/>
                </a:solidFill>
                <a:latin typeface="Times New Roman" panose="02020603050405020304" pitchFamily="18" charset="0"/>
                <a:cs typeface="Times New Roman" panose="02020603050405020304" pitchFamily="18" charset="0"/>
              </a:rPr>
              <a:t>风险态度：</a:t>
            </a:r>
            <a:r>
              <a:rPr lang="zh-CN" altLang="en-US" sz="2400" b="1" dirty="0">
                <a:solidFill>
                  <a:srgbClr val="0070C0"/>
                </a:solidFill>
                <a:latin typeface="Times New Roman" panose="02020603050405020304" pitchFamily="18" charset="0"/>
                <a:cs typeface="Times New Roman" panose="02020603050405020304" pitchFamily="18" charset="0"/>
              </a:rPr>
              <a:t>影响应对风险的方式</a:t>
            </a:r>
            <a:endParaRPr lang="zh-CN" altLang="en-US" sz="2400" b="1" dirty="0">
              <a:solidFill>
                <a:srgbClr val="0070C0"/>
              </a:solidFill>
            </a:endParaRPr>
          </a:p>
        </p:txBody>
      </p:sp>
      <p:graphicFrame>
        <p:nvGraphicFramePr>
          <p:cNvPr id="5" name="图示 4">
            <a:extLst>
              <a:ext uri="{FF2B5EF4-FFF2-40B4-BE49-F238E27FC236}">
                <a16:creationId xmlns:a16="http://schemas.microsoft.com/office/drawing/2014/main" id="{DF0F6D8B-29B9-4AE6-B8AB-DEA030266456}"/>
              </a:ext>
            </a:extLst>
          </p:cNvPr>
          <p:cNvGraphicFramePr/>
          <p:nvPr>
            <p:extLst>
              <p:ext uri="{D42A27DB-BD31-4B8C-83A1-F6EECF244321}">
                <p14:modId xmlns:p14="http://schemas.microsoft.com/office/powerpoint/2010/main" val="3050738732"/>
              </p:ext>
            </p:extLst>
          </p:nvPr>
        </p:nvGraphicFramePr>
        <p:xfrm>
          <a:off x="1619672" y="1231912"/>
          <a:ext cx="6831806" cy="44830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文本框 10">
            <a:extLst>
              <a:ext uri="{FF2B5EF4-FFF2-40B4-BE49-F238E27FC236}">
                <a16:creationId xmlns:a16="http://schemas.microsoft.com/office/drawing/2014/main" id="{6EE8F247-234E-4EB4-A4BB-71DDE02C0693}"/>
              </a:ext>
            </a:extLst>
          </p:cNvPr>
          <p:cNvSpPr txBox="1"/>
          <p:nvPr/>
        </p:nvSpPr>
        <p:spPr>
          <a:xfrm>
            <a:off x="6096303" y="1072459"/>
            <a:ext cx="1728192" cy="646331"/>
          </a:xfrm>
          <a:prstGeom prst="rect">
            <a:avLst/>
          </a:prstGeom>
          <a:noFill/>
        </p:spPr>
        <p:txBody>
          <a:bodyPr wrap="square">
            <a:spAutoFit/>
          </a:bodyPr>
          <a:lstStyle/>
          <a:p>
            <a:pPr lvl="0"/>
            <a:r>
              <a:rPr lang="zh-CN" altLang="en-US" sz="1800" b="1" dirty="0">
                <a:solidFill>
                  <a:srgbClr val="7030A0"/>
                </a:solidFill>
                <a:latin typeface="Times New Roman" panose="02020603050405020304" pitchFamily="18" charset="0"/>
                <a:cs typeface="Times New Roman" panose="02020603050405020304" pitchFamily="18" charset="0"/>
              </a:rPr>
              <a:t>愿意</a:t>
            </a:r>
            <a:r>
              <a:rPr lang="zh-CN" altLang="en-US" sz="1800" b="1" dirty="0">
                <a:latin typeface="Times New Roman" panose="02020603050405020304" pitchFamily="18" charset="0"/>
                <a:cs typeface="Times New Roman" panose="02020603050405020304" pitchFamily="18" charset="0"/>
              </a:rPr>
              <a:t>承受</a:t>
            </a:r>
            <a:r>
              <a:rPr lang="zh-CN" altLang="en-US" sz="1800" dirty="0">
                <a:latin typeface="Times New Roman" panose="02020603050405020304" pitchFamily="18" charset="0"/>
                <a:cs typeface="Times New Roman" panose="02020603050405020304" pitchFamily="18" charset="0"/>
              </a:rPr>
              <a:t>不确定性的程度</a:t>
            </a:r>
            <a:endParaRPr lang="zh-CN" altLang="en-US" sz="1800" dirty="0"/>
          </a:p>
        </p:txBody>
      </p:sp>
      <p:sp>
        <p:nvSpPr>
          <p:cNvPr id="12" name="文本框 11">
            <a:extLst>
              <a:ext uri="{FF2B5EF4-FFF2-40B4-BE49-F238E27FC236}">
                <a16:creationId xmlns:a16="http://schemas.microsoft.com/office/drawing/2014/main" id="{9427C028-A70E-4DB5-8582-086EB2A152DB}"/>
              </a:ext>
            </a:extLst>
          </p:cNvPr>
          <p:cNvSpPr txBox="1"/>
          <p:nvPr/>
        </p:nvSpPr>
        <p:spPr>
          <a:xfrm>
            <a:off x="667105" y="4847206"/>
            <a:ext cx="2025013" cy="646331"/>
          </a:xfrm>
          <a:prstGeom prst="rect">
            <a:avLst/>
          </a:prstGeom>
          <a:noFill/>
        </p:spPr>
        <p:txBody>
          <a:bodyPr wrap="square">
            <a:spAutoFit/>
          </a:bodyPr>
          <a:lstStyle/>
          <a:p>
            <a:pPr lvl="0"/>
            <a:r>
              <a:rPr lang="zh-CN" altLang="en-US" sz="1800" b="1" dirty="0">
                <a:solidFill>
                  <a:srgbClr val="7030A0"/>
                </a:solidFill>
                <a:latin typeface="Times New Roman" panose="02020603050405020304" pitchFamily="18" charset="0"/>
                <a:cs typeface="Times New Roman" panose="02020603050405020304" pitchFamily="18" charset="0"/>
              </a:rPr>
              <a:t>能承受</a:t>
            </a:r>
            <a:r>
              <a:rPr lang="zh-CN" altLang="en-US" sz="1800" dirty="0">
                <a:latin typeface="Times New Roman" panose="02020603050405020304" pitchFamily="18" charset="0"/>
                <a:cs typeface="Times New Roman" panose="02020603050405020304" pitchFamily="18" charset="0"/>
              </a:rPr>
              <a:t>的风险程度、数量或容量</a:t>
            </a:r>
            <a:endParaRPr lang="zh-CN" altLang="en-US" sz="1800" dirty="0"/>
          </a:p>
        </p:txBody>
      </p:sp>
      <p:sp>
        <p:nvSpPr>
          <p:cNvPr id="13" name="文本框 12">
            <a:extLst>
              <a:ext uri="{FF2B5EF4-FFF2-40B4-BE49-F238E27FC236}">
                <a16:creationId xmlns:a16="http://schemas.microsoft.com/office/drawing/2014/main" id="{E503C03C-F9B0-4760-BC02-929DDB619B80}"/>
              </a:ext>
            </a:extLst>
          </p:cNvPr>
          <p:cNvSpPr txBox="1"/>
          <p:nvPr/>
        </p:nvSpPr>
        <p:spPr>
          <a:xfrm>
            <a:off x="7340594" y="4826796"/>
            <a:ext cx="1957959" cy="646331"/>
          </a:xfrm>
          <a:prstGeom prst="rect">
            <a:avLst/>
          </a:prstGeom>
          <a:noFill/>
        </p:spPr>
        <p:txBody>
          <a:bodyPr wrap="square">
            <a:spAutoFit/>
          </a:bodyPr>
          <a:lstStyle/>
          <a:p>
            <a:pPr lvl="0"/>
            <a:r>
              <a:rPr lang="zh-CN" altLang="en-US" sz="1800" dirty="0">
                <a:latin typeface="Times New Roman" panose="02020603050405020304" pitchFamily="18" charset="0"/>
                <a:cs typeface="Times New Roman" panose="02020603050405020304" pitchFamily="18" charset="0"/>
              </a:rPr>
              <a:t>根据临界值决定是否承受风险</a:t>
            </a:r>
            <a:endParaRPr lang="zh-CN" altLang="en-US" sz="1800" dirty="0"/>
          </a:p>
        </p:txBody>
      </p:sp>
      <p:cxnSp>
        <p:nvCxnSpPr>
          <p:cNvPr id="15" name="直接连接符 14">
            <a:extLst>
              <a:ext uri="{FF2B5EF4-FFF2-40B4-BE49-F238E27FC236}">
                <a16:creationId xmlns:a16="http://schemas.microsoft.com/office/drawing/2014/main" id="{C9A7B996-B8EA-46CF-AD1D-E1A77664235F}"/>
              </a:ext>
            </a:extLst>
          </p:cNvPr>
          <p:cNvCxnSpPr/>
          <p:nvPr/>
        </p:nvCxnSpPr>
        <p:spPr>
          <a:xfrm flipV="1">
            <a:off x="2754057" y="4903024"/>
            <a:ext cx="144016" cy="1104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E6B11768-8EA4-4321-BE0F-185D4A0B5D8D}"/>
              </a:ext>
            </a:extLst>
          </p:cNvPr>
          <p:cNvCxnSpPr>
            <a:cxnSpLocks/>
          </p:cNvCxnSpPr>
          <p:nvPr/>
        </p:nvCxnSpPr>
        <p:spPr>
          <a:xfrm flipV="1">
            <a:off x="5729688" y="1436122"/>
            <a:ext cx="222219" cy="102414"/>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57DB6A83-B888-4439-965F-89A46BB3821C}"/>
              </a:ext>
            </a:extLst>
          </p:cNvPr>
          <p:cNvCxnSpPr/>
          <p:nvPr/>
        </p:nvCxnSpPr>
        <p:spPr>
          <a:xfrm>
            <a:off x="7146545" y="4912591"/>
            <a:ext cx="199943" cy="100921"/>
          </a:xfrm>
          <a:prstGeom prst="line">
            <a:avLst/>
          </a:prstGeom>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309F529F-5407-4D7E-87D2-508E2900639E}"/>
              </a:ext>
            </a:extLst>
          </p:cNvPr>
          <p:cNvSpPr txBox="1"/>
          <p:nvPr/>
        </p:nvSpPr>
        <p:spPr>
          <a:xfrm>
            <a:off x="350506" y="1949265"/>
            <a:ext cx="2486236" cy="1323439"/>
          </a:xfrm>
          <a:prstGeom prst="rect">
            <a:avLst/>
          </a:prstGeom>
          <a:solidFill>
            <a:schemeClr val="accent5">
              <a:lumMod val="20000"/>
              <a:lumOff val="80000"/>
            </a:schemeClr>
          </a:solidFill>
        </p:spPr>
        <p:txBody>
          <a:bodyPr wrap="square">
            <a:spAutoFit/>
          </a:bodyPr>
          <a:lstStyle/>
          <a:p>
            <a:r>
              <a:rPr lang="zh-CN" altLang="en-US" sz="2000" dirty="0"/>
              <a:t>通常：</a:t>
            </a:r>
            <a:endParaRPr lang="en-US" altLang="zh-CN" sz="2000" dirty="0"/>
          </a:p>
          <a:p>
            <a:r>
              <a:rPr lang="zh-CN" altLang="en-US" sz="2000" dirty="0"/>
              <a:t>风险临界值最低</a:t>
            </a:r>
            <a:endParaRPr lang="en-US" altLang="zh-CN" sz="2000" dirty="0"/>
          </a:p>
          <a:p>
            <a:r>
              <a:rPr lang="zh-CN" altLang="en-US" sz="2000" dirty="0"/>
              <a:t>风险偏好中间</a:t>
            </a:r>
            <a:endParaRPr lang="en-US" altLang="zh-CN" sz="2000" dirty="0"/>
          </a:p>
          <a:p>
            <a:r>
              <a:rPr lang="zh-CN" altLang="en-US" sz="2000" dirty="0"/>
              <a:t>风险承受力最高</a:t>
            </a:r>
          </a:p>
        </p:txBody>
      </p:sp>
    </p:spTree>
    <p:extLst>
      <p:ext uri="{BB962C8B-B14F-4D97-AF65-F5344CB8AC3E}">
        <p14:creationId xmlns:p14="http://schemas.microsoft.com/office/powerpoint/2010/main" val="2266679616"/>
      </p:ext>
    </p:extLst>
  </p:cSld>
  <p:clrMapOvr>
    <a:masterClrMapping/>
  </p:clrMapOvr>
  <p:transition spd="slow">
    <p:wipe dir="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标题 1">
            <a:extLst>
              <a:ext uri="{FF2B5EF4-FFF2-40B4-BE49-F238E27FC236}">
                <a16:creationId xmlns:a16="http://schemas.microsoft.com/office/drawing/2014/main" id="{0E8A7990-F5F8-49B6-8261-CF07F41FE2B4}"/>
              </a:ext>
            </a:extLst>
          </p:cNvPr>
          <p:cNvSpPr>
            <a:spLocks noGrp="1"/>
          </p:cNvSpPr>
          <p:nvPr>
            <p:ph type="title"/>
          </p:nvPr>
        </p:nvSpPr>
        <p:spPr>
          <a:xfrm>
            <a:off x="294126" y="121568"/>
            <a:ext cx="5832475" cy="647700"/>
          </a:xfrm>
        </p:spPr>
        <p:txBody>
          <a:bodyPr/>
          <a:lstStyle/>
          <a:p>
            <a:r>
              <a:rPr lang="zh-CN" altLang="en-US" dirty="0"/>
              <a:t>总  结</a:t>
            </a:r>
          </a:p>
        </p:txBody>
      </p:sp>
      <p:sp>
        <p:nvSpPr>
          <p:cNvPr id="2" name="右大括号 1">
            <a:extLst>
              <a:ext uri="{FF2B5EF4-FFF2-40B4-BE49-F238E27FC236}">
                <a16:creationId xmlns:a16="http://schemas.microsoft.com/office/drawing/2014/main" id="{169D5385-9497-45AD-A94A-957982DF4A6E}"/>
              </a:ext>
            </a:extLst>
          </p:cNvPr>
          <p:cNvSpPr/>
          <p:nvPr/>
        </p:nvSpPr>
        <p:spPr>
          <a:xfrm>
            <a:off x="5543320" y="979885"/>
            <a:ext cx="360040" cy="294068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018967AA-D899-400A-BA05-208ECA8BA514}"/>
              </a:ext>
            </a:extLst>
          </p:cNvPr>
          <p:cNvSpPr txBox="1"/>
          <p:nvPr/>
        </p:nvSpPr>
        <p:spPr>
          <a:xfrm>
            <a:off x="6012160" y="2275721"/>
            <a:ext cx="1467068" cy="400110"/>
          </a:xfrm>
          <a:prstGeom prst="rect">
            <a:avLst/>
          </a:prstGeom>
          <a:noFill/>
        </p:spPr>
        <p:txBody>
          <a:bodyPr wrap="none" rtlCol="0">
            <a:spAutoFit/>
          </a:bodyPr>
          <a:lstStyle/>
          <a:p>
            <a:r>
              <a:rPr lang="zh-CN" altLang="en-US" sz="2000" b="1" dirty="0">
                <a:solidFill>
                  <a:srgbClr val="7030A0"/>
                </a:solidFill>
              </a:rPr>
              <a:t>规划</a:t>
            </a:r>
            <a:r>
              <a:rPr lang="zh-CN" altLang="en-US" sz="2000" b="1" dirty="0"/>
              <a:t>过程组</a:t>
            </a:r>
          </a:p>
        </p:txBody>
      </p:sp>
      <p:sp>
        <p:nvSpPr>
          <p:cNvPr id="24" name="右大括号 23">
            <a:extLst>
              <a:ext uri="{FF2B5EF4-FFF2-40B4-BE49-F238E27FC236}">
                <a16:creationId xmlns:a16="http://schemas.microsoft.com/office/drawing/2014/main" id="{90BF3362-4358-43AC-BE67-34710EF173C0}"/>
              </a:ext>
            </a:extLst>
          </p:cNvPr>
          <p:cNvSpPr/>
          <p:nvPr/>
        </p:nvSpPr>
        <p:spPr>
          <a:xfrm>
            <a:off x="5569903" y="4791438"/>
            <a:ext cx="360040" cy="49590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5" name="文本框 24">
            <a:extLst>
              <a:ext uri="{FF2B5EF4-FFF2-40B4-BE49-F238E27FC236}">
                <a16:creationId xmlns:a16="http://schemas.microsoft.com/office/drawing/2014/main" id="{478EC3BE-129F-4973-AE69-D4E48D6F2ABA}"/>
              </a:ext>
            </a:extLst>
          </p:cNvPr>
          <p:cNvSpPr txBox="1"/>
          <p:nvPr/>
        </p:nvSpPr>
        <p:spPr>
          <a:xfrm>
            <a:off x="5988796" y="4820195"/>
            <a:ext cx="1467068" cy="400110"/>
          </a:xfrm>
          <a:prstGeom prst="rect">
            <a:avLst/>
          </a:prstGeom>
          <a:noFill/>
        </p:spPr>
        <p:txBody>
          <a:bodyPr wrap="none" rtlCol="0">
            <a:spAutoFit/>
          </a:bodyPr>
          <a:lstStyle/>
          <a:p>
            <a:r>
              <a:rPr lang="zh-CN" altLang="en-US" sz="2000" b="1" dirty="0">
                <a:solidFill>
                  <a:srgbClr val="7030A0"/>
                </a:solidFill>
              </a:rPr>
              <a:t>监控</a:t>
            </a:r>
            <a:r>
              <a:rPr lang="zh-CN" altLang="en-US" sz="2000" b="1" dirty="0"/>
              <a:t>过程组</a:t>
            </a:r>
          </a:p>
        </p:txBody>
      </p:sp>
      <p:sp>
        <p:nvSpPr>
          <p:cNvPr id="26" name="文本框 25">
            <a:extLst>
              <a:ext uri="{FF2B5EF4-FFF2-40B4-BE49-F238E27FC236}">
                <a16:creationId xmlns:a16="http://schemas.microsoft.com/office/drawing/2014/main" id="{7FE587E0-923F-4EC4-8309-CB19544CF2D6}"/>
              </a:ext>
            </a:extLst>
          </p:cNvPr>
          <p:cNvSpPr txBox="1"/>
          <p:nvPr/>
        </p:nvSpPr>
        <p:spPr>
          <a:xfrm>
            <a:off x="1403648" y="793676"/>
            <a:ext cx="3840170" cy="4493666"/>
          </a:xfrm>
          <a:prstGeom prst="rect">
            <a:avLst/>
          </a:prstGeom>
          <a:noFill/>
        </p:spPr>
        <p:txBody>
          <a:bodyPr wrap="square">
            <a:spAutoFit/>
          </a:bodyPr>
          <a:lstStyle/>
          <a:p>
            <a:pPr>
              <a:lnSpc>
                <a:spcPts val="5000"/>
              </a:lnSpc>
            </a:pPr>
            <a:r>
              <a:rPr lang="en-US" altLang="zh-CN" sz="2400" b="1" i="1" dirty="0">
                <a:solidFill>
                  <a:srgbClr val="0255A0"/>
                </a:solidFill>
                <a:latin typeface="微软雅黑" panose="020B0503020204020204" pitchFamily="34" charset="-122"/>
                <a:ea typeface="微软雅黑" panose="020B0503020204020204" pitchFamily="34" charset="-122"/>
              </a:rPr>
              <a:t>12.1</a:t>
            </a:r>
            <a:r>
              <a:rPr lang="en-US" altLang="zh-CN" sz="2400" b="1" dirty="0">
                <a:solidFill>
                  <a:srgbClr val="0255A0"/>
                </a:solidFill>
                <a:latin typeface="微软雅黑" panose="020B0503020204020204" pitchFamily="34" charset="-122"/>
                <a:ea typeface="微软雅黑" panose="020B0503020204020204" pitchFamily="34" charset="-122"/>
              </a:rPr>
              <a:t>	</a:t>
            </a:r>
            <a:r>
              <a:rPr lang="zh-CN" altLang="en-US" sz="2400" b="1" dirty="0">
                <a:solidFill>
                  <a:srgbClr val="0255A0"/>
                </a:solidFill>
                <a:latin typeface="微软雅黑" panose="020B0503020204020204" pitchFamily="34" charset="-122"/>
                <a:ea typeface="微软雅黑" panose="020B0503020204020204" pitchFamily="34" charset="-122"/>
              </a:rPr>
              <a:t>规划风险管理</a:t>
            </a:r>
          </a:p>
          <a:p>
            <a:pPr>
              <a:lnSpc>
                <a:spcPts val="5000"/>
              </a:lnSpc>
            </a:pPr>
            <a:r>
              <a:rPr lang="en-US" altLang="zh-CN" sz="2400" b="1" i="1" dirty="0">
                <a:solidFill>
                  <a:srgbClr val="0255A0"/>
                </a:solidFill>
                <a:latin typeface="微软雅黑" panose="020B0503020204020204" pitchFamily="34" charset="-122"/>
                <a:ea typeface="微软雅黑" panose="020B0503020204020204" pitchFamily="34" charset="-122"/>
              </a:rPr>
              <a:t>12.2</a:t>
            </a:r>
            <a:r>
              <a:rPr lang="en-US" altLang="zh-CN" sz="2400" b="1" dirty="0">
                <a:solidFill>
                  <a:srgbClr val="0255A0"/>
                </a:solidFill>
                <a:latin typeface="微软雅黑" panose="020B0503020204020204" pitchFamily="34" charset="-122"/>
                <a:ea typeface="微软雅黑" panose="020B0503020204020204" pitchFamily="34" charset="-122"/>
              </a:rPr>
              <a:t>	</a:t>
            </a:r>
            <a:r>
              <a:rPr lang="zh-CN" altLang="en-US" sz="2400" b="1" dirty="0">
                <a:solidFill>
                  <a:srgbClr val="0255A0"/>
                </a:solidFill>
                <a:latin typeface="微软雅黑" panose="020B0503020204020204" pitchFamily="34" charset="-122"/>
                <a:ea typeface="微软雅黑" panose="020B0503020204020204" pitchFamily="34" charset="-122"/>
              </a:rPr>
              <a:t>识别风险</a:t>
            </a:r>
            <a:endParaRPr lang="en-US" altLang="zh-CN" sz="2400" b="1" dirty="0">
              <a:solidFill>
                <a:srgbClr val="0255A0"/>
              </a:solidFill>
              <a:latin typeface="微软雅黑" panose="020B0503020204020204" pitchFamily="34" charset="-122"/>
              <a:ea typeface="微软雅黑" panose="020B0503020204020204" pitchFamily="34" charset="-122"/>
            </a:endParaRPr>
          </a:p>
          <a:p>
            <a:pPr>
              <a:lnSpc>
                <a:spcPts val="5000"/>
              </a:lnSpc>
            </a:pPr>
            <a:r>
              <a:rPr lang="en-US" altLang="zh-CN" sz="2400" b="1" i="1" dirty="0">
                <a:solidFill>
                  <a:srgbClr val="0255A0"/>
                </a:solidFill>
                <a:latin typeface="微软雅黑" panose="020B0503020204020204" pitchFamily="34" charset="-122"/>
                <a:ea typeface="微软雅黑" panose="020B0503020204020204" pitchFamily="34" charset="-122"/>
              </a:rPr>
              <a:t>12.3</a:t>
            </a:r>
            <a:r>
              <a:rPr lang="en-US" altLang="zh-CN" sz="2400" b="1" dirty="0">
                <a:solidFill>
                  <a:srgbClr val="0255A0"/>
                </a:solidFill>
                <a:latin typeface="微软雅黑" panose="020B0503020204020204" pitchFamily="34" charset="-122"/>
                <a:ea typeface="微软雅黑" panose="020B0503020204020204" pitchFamily="34" charset="-122"/>
              </a:rPr>
              <a:t>	</a:t>
            </a:r>
            <a:r>
              <a:rPr lang="zh-CN" altLang="en-US" sz="2400" b="1" dirty="0">
                <a:solidFill>
                  <a:srgbClr val="0255A0"/>
                </a:solidFill>
                <a:latin typeface="微软雅黑" panose="020B0503020204020204" pitchFamily="34" charset="-122"/>
                <a:ea typeface="微软雅黑" panose="020B0503020204020204" pitchFamily="34" charset="-122"/>
              </a:rPr>
              <a:t>实施定性风险分析</a:t>
            </a:r>
            <a:endParaRPr lang="en-US" altLang="zh-CN" sz="2400" b="1" dirty="0">
              <a:solidFill>
                <a:srgbClr val="0255A0"/>
              </a:solidFill>
              <a:latin typeface="微软雅黑" panose="020B0503020204020204" pitchFamily="34" charset="-122"/>
              <a:ea typeface="微软雅黑" panose="020B0503020204020204" pitchFamily="34" charset="-122"/>
            </a:endParaRPr>
          </a:p>
          <a:p>
            <a:pPr>
              <a:lnSpc>
                <a:spcPts val="5000"/>
              </a:lnSpc>
            </a:pPr>
            <a:r>
              <a:rPr lang="en-US" altLang="zh-CN" sz="2400" b="1" i="1" dirty="0">
                <a:solidFill>
                  <a:srgbClr val="0255A0"/>
                </a:solidFill>
                <a:latin typeface="微软雅黑" panose="020B0503020204020204" pitchFamily="34" charset="-122"/>
                <a:ea typeface="微软雅黑" panose="020B0503020204020204" pitchFamily="34" charset="-122"/>
              </a:rPr>
              <a:t>12.4</a:t>
            </a:r>
            <a:r>
              <a:rPr lang="en-US" altLang="zh-CN" sz="2400" b="1" dirty="0">
                <a:solidFill>
                  <a:srgbClr val="0255A0"/>
                </a:solidFill>
                <a:latin typeface="微软雅黑" panose="020B0503020204020204" pitchFamily="34" charset="-122"/>
                <a:ea typeface="微软雅黑" panose="020B0503020204020204" pitchFamily="34" charset="-122"/>
              </a:rPr>
              <a:t>	</a:t>
            </a:r>
            <a:r>
              <a:rPr lang="zh-CN" altLang="en-US" sz="2400" b="1" dirty="0">
                <a:solidFill>
                  <a:srgbClr val="0255A0"/>
                </a:solidFill>
                <a:latin typeface="微软雅黑" panose="020B0503020204020204" pitchFamily="34" charset="-122"/>
                <a:ea typeface="微软雅黑" panose="020B0503020204020204" pitchFamily="34" charset="-122"/>
              </a:rPr>
              <a:t>实施定量风险分析</a:t>
            </a:r>
          </a:p>
          <a:p>
            <a:pPr>
              <a:lnSpc>
                <a:spcPts val="5000"/>
              </a:lnSpc>
            </a:pPr>
            <a:r>
              <a:rPr lang="en-US" altLang="zh-CN" sz="2400" b="1" i="1" dirty="0">
                <a:solidFill>
                  <a:srgbClr val="0255A0"/>
                </a:solidFill>
                <a:latin typeface="微软雅黑" panose="020B0503020204020204" pitchFamily="34" charset="-122"/>
                <a:ea typeface="微软雅黑" panose="020B0503020204020204" pitchFamily="34" charset="-122"/>
              </a:rPr>
              <a:t>12.5</a:t>
            </a:r>
            <a:r>
              <a:rPr lang="en-US" altLang="zh-CN" sz="2400" b="1" dirty="0">
                <a:solidFill>
                  <a:srgbClr val="0255A0"/>
                </a:solidFill>
                <a:latin typeface="微软雅黑" panose="020B0503020204020204" pitchFamily="34" charset="-122"/>
                <a:ea typeface="微软雅黑" panose="020B0503020204020204" pitchFamily="34" charset="-122"/>
              </a:rPr>
              <a:t>	</a:t>
            </a:r>
            <a:r>
              <a:rPr lang="zh-CN" altLang="en-US" sz="2400" b="1" dirty="0">
                <a:solidFill>
                  <a:srgbClr val="0255A0"/>
                </a:solidFill>
                <a:latin typeface="微软雅黑" panose="020B0503020204020204" pitchFamily="34" charset="-122"/>
                <a:ea typeface="微软雅黑" panose="020B0503020204020204" pitchFamily="34" charset="-122"/>
              </a:rPr>
              <a:t>规划风险应对</a:t>
            </a:r>
            <a:endParaRPr lang="en-US" altLang="zh-CN" sz="2400" b="1" dirty="0">
              <a:solidFill>
                <a:srgbClr val="0255A0"/>
              </a:solidFill>
              <a:latin typeface="微软雅黑" panose="020B0503020204020204" pitchFamily="34" charset="-122"/>
              <a:ea typeface="微软雅黑" panose="020B0503020204020204" pitchFamily="34" charset="-122"/>
            </a:endParaRPr>
          </a:p>
          <a:p>
            <a:pPr>
              <a:lnSpc>
                <a:spcPts val="5000"/>
              </a:lnSpc>
            </a:pPr>
            <a:r>
              <a:rPr lang="en-US" altLang="zh-CN" sz="2400" b="1" i="1" dirty="0">
                <a:solidFill>
                  <a:srgbClr val="C00000"/>
                </a:solidFill>
                <a:latin typeface="微软雅黑" panose="020B0503020204020204" pitchFamily="34" charset="-122"/>
                <a:ea typeface="微软雅黑" panose="020B0503020204020204" pitchFamily="34" charset="-122"/>
              </a:rPr>
              <a:t>12.6</a:t>
            </a:r>
            <a:r>
              <a:rPr lang="en-US" altLang="zh-CN" sz="2400" b="1" dirty="0">
                <a:solidFill>
                  <a:srgbClr val="C00000"/>
                </a:solidFill>
                <a:latin typeface="微软雅黑" panose="020B0503020204020204" pitchFamily="34" charset="-122"/>
                <a:ea typeface="微软雅黑" panose="020B0503020204020204" pitchFamily="34" charset="-122"/>
              </a:rPr>
              <a:t>	</a:t>
            </a:r>
            <a:r>
              <a:rPr lang="zh-CN" altLang="en-US" sz="2400" b="1" dirty="0">
                <a:solidFill>
                  <a:srgbClr val="C00000"/>
                </a:solidFill>
                <a:latin typeface="微软雅黑" panose="020B0503020204020204" pitchFamily="34" charset="-122"/>
                <a:ea typeface="微软雅黑" panose="020B0503020204020204" pitchFamily="34" charset="-122"/>
              </a:rPr>
              <a:t>实施风险应对</a:t>
            </a:r>
            <a:r>
              <a:rPr lang="en-US" altLang="zh-CN" sz="2400" b="1" dirty="0">
                <a:solidFill>
                  <a:srgbClr val="C00000"/>
                </a:solidFill>
                <a:latin typeface="微软雅黑" panose="020B0503020204020204" pitchFamily="34" charset="-122"/>
                <a:ea typeface="微软雅黑" panose="020B0503020204020204" pitchFamily="34" charset="-122"/>
              </a:rPr>
              <a:t>(</a:t>
            </a:r>
            <a:r>
              <a:rPr lang="zh-CN" altLang="en-US" sz="2400" b="1" dirty="0">
                <a:solidFill>
                  <a:srgbClr val="C00000"/>
                </a:solidFill>
                <a:latin typeface="微软雅黑" panose="020B0503020204020204" pitchFamily="34" charset="-122"/>
                <a:ea typeface="微软雅黑" panose="020B0503020204020204" pitchFamily="34" charset="-122"/>
              </a:rPr>
              <a:t>新增</a:t>
            </a:r>
            <a:r>
              <a:rPr lang="en-US" altLang="zh-CN" sz="2400" b="1" dirty="0">
                <a:solidFill>
                  <a:srgbClr val="C00000"/>
                </a:solidFill>
                <a:latin typeface="微软雅黑" panose="020B0503020204020204" pitchFamily="34" charset="-122"/>
                <a:ea typeface="微软雅黑" panose="020B0503020204020204" pitchFamily="34" charset="-122"/>
              </a:rPr>
              <a:t>)</a:t>
            </a:r>
          </a:p>
          <a:p>
            <a:pPr>
              <a:lnSpc>
                <a:spcPts val="5000"/>
              </a:lnSpc>
            </a:pPr>
            <a:r>
              <a:rPr lang="en-US" altLang="zh-CN" sz="2400" b="1" i="1" dirty="0">
                <a:solidFill>
                  <a:srgbClr val="0255A0"/>
                </a:solidFill>
                <a:latin typeface="微软雅黑" panose="020B0503020204020204" pitchFamily="34" charset="-122"/>
                <a:ea typeface="微软雅黑" panose="020B0503020204020204" pitchFamily="34" charset="-122"/>
              </a:rPr>
              <a:t>12.7</a:t>
            </a:r>
            <a:r>
              <a:rPr lang="en-US" altLang="zh-CN" sz="2400" b="1" dirty="0">
                <a:solidFill>
                  <a:srgbClr val="0255A0"/>
                </a:solidFill>
                <a:latin typeface="微软雅黑" panose="020B0503020204020204" pitchFamily="34" charset="-122"/>
                <a:ea typeface="微软雅黑" panose="020B0503020204020204" pitchFamily="34" charset="-122"/>
              </a:rPr>
              <a:t>	</a:t>
            </a:r>
            <a:r>
              <a:rPr lang="zh-CN" altLang="en-US" sz="2400" b="1" dirty="0">
                <a:solidFill>
                  <a:srgbClr val="0255A0"/>
                </a:solidFill>
                <a:latin typeface="微软雅黑" panose="020B0503020204020204" pitchFamily="34" charset="-122"/>
                <a:ea typeface="微软雅黑" panose="020B0503020204020204" pitchFamily="34" charset="-122"/>
              </a:rPr>
              <a:t>监督风险</a:t>
            </a:r>
            <a:endParaRPr lang="en-US" altLang="zh-CN" sz="2400" b="1" dirty="0">
              <a:solidFill>
                <a:srgbClr val="0255A0"/>
              </a:solidFill>
              <a:latin typeface="微软雅黑" panose="020B0503020204020204" pitchFamily="34" charset="-122"/>
              <a:ea typeface="微软雅黑" panose="020B0503020204020204" pitchFamily="34" charset="-122"/>
            </a:endParaRPr>
          </a:p>
        </p:txBody>
      </p:sp>
      <p:sp>
        <p:nvSpPr>
          <p:cNvPr id="15" name="右大括号 14">
            <a:extLst>
              <a:ext uri="{FF2B5EF4-FFF2-40B4-BE49-F238E27FC236}">
                <a16:creationId xmlns:a16="http://schemas.microsoft.com/office/drawing/2014/main" id="{9C407EEF-4208-49FF-9526-FA507D4D5A6B}"/>
              </a:ext>
            </a:extLst>
          </p:cNvPr>
          <p:cNvSpPr/>
          <p:nvPr/>
        </p:nvSpPr>
        <p:spPr>
          <a:xfrm>
            <a:off x="5552038" y="4131186"/>
            <a:ext cx="360040" cy="52002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 name="文本框 15">
            <a:extLst>
              <a:ext uri="{FF2B5EF4-FFF2-40B4-BE49-F238E27FC236}">
                <a16:creationId xmlns:a16="http://schemas.microsoft.com/office/drawing/2014/main" id="{F8AB97AD-5070-4081-909C-034003DD32DF}"/>
              </a:ext>
            </a:extLst>
          </p:cNvPr>
          <p:cNvSpPr txBox="1"/>
          <p:nvPr/>
        </p:nvSpPr>
        <p:spPr>
          <a:xfrm>
            <a:off x="6012160" y="4182284"/>
            <a:ext cx="1467068" cy="400110"/>
          </a:xfrm>
          <a:prstGeom prst="rect">
            <a:avLst/>
          </a:prstGeom>
          <a:noFill/>
        </p:spPr>
        <p:txBody>
          <a:bodyPr wrap="none" rtlCol="0">
            <a:spAutoFit/>
          </a:bodyPr>
          <a:lstStyle/>
          <a:p>
            <a:r>
              <a:rPr lang="zh-CN" altLang="en-US" sz="2000" b="1" dirty="0">
                <a:solidFill>
                  <a:srgbClr val="7030A0"/>
                </a:solidFill>
              </a:rPr>
              <a:t>执行</a:t>
            </a:r>
            <a:r>
              <a:rPr lang="zh-CN" altLang="en-US" sz="2000" b="1" dirty="0"/>
              <a:t>过程组</a:t>
            </a:r>
          </a:p>
        </p:txBody>
      </p:sp>
    </p:spTree>
    <p:extLst>
      <p:ext uri="{BB962C8B-B14F-4D97-AF65-F5344CB8AC3E}">
        <p14:creationId xmlns:p14="http://schemas.microsoft.com/office/powerpoint/2010/main" val="2532355496"/>
      </p:ext>
    </p:extLst>
  </p:cSld>
  <p:clrMapOvr>
    <a:masterClrMapping/>
  </p:clrMapOvr>
  <p:transition spd="slow">
    <p:wipe dir="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项目风险管理各过程的数据关系</a:t>
            </a:r>
          </a:p>
        </p:txBody>
      </p:sp>
      <p:sp>
        <p:nvSpPr>
          <p:cNvPr id="9" name="副标题 8"/>
          <p:cNvSpPr txBox="1">
            <a:spLocks/>
          </p:cNvSpPr>
          <p:nvPr/>
        </p:nvSpPr>
        <p:spPr>
          <a:xfrm>
            <a:off x="467544" y="1592064"/>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en-US" altLang="zh-CN" sz="2000" b="1" dirty="0">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endParaRPr lang="en-US" altLang="zh-CN" sz="2000" b="1" dirty="0">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endParaRPr lang="en-US" altLang="zh-CN" sz="2000" b="1" dirty="0">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endParaRPr lang="en-US" altLang="zh-CN" sz="2000" b="1" dirty="0">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endParaRPr lang="en-US" altLang="zh-CN" sz="2000" b="1" dirty="0">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endParaRPr lang="en-US" altLang="zh-CN" sz="2000" b="1" dirty="0">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endParaRPr lang="en-US" altLang="zh-CN" sz="2000" b="1" dirty="0">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endParaRPr lang="en-US" altLang="zh-CN" sz="2000" b="1" dirty="0">
              <a:latin typeface="Times New Roman" panose="02020603050405020304" pitchFamily="18" charset="0"/>
              <a:ea typeface="楷体" panose="02010609060101010101" pitchFamily="49" charset="-122"/>
              <a:cs typeface="Times New Roman" panose="02020603050405020304" pitchFamily="18" charset="0"/>
            </a:endParaRPr>
          </a:p>
        </p:txBody>
      </p:sp>
      <p:pic>
        <p:nvPicPr>
          <p:cNvPr id="3" name="图片 2">
            <a:extLst>
              <a:ext uri="{FF2B5EF4-FFF2-40B4-BE49-F238E27FC236}">
                <a16:creationId xmlns:a16="http://schemas.microsoft.com/office/drawing/2014/main" id="{1DA0E8B2-F737-4936-86D0-6F9966CB5CBB}"/>
              </a:ext>
            </a:extLst>
          </p:cNvPr>
          <p:cNvPicPr>
            <a:picLocks noChangeAspect="1"/>
          </p:cNvPicPr>
          <p:nvPr/>
        </p:nvPicPr>
        <p:blipFill>
          <a:blip r:embed="rId2"/>
          <a:stretch>
            <a:fillRect/>
          </a:stretch>
        </p:blipFill>
        <p:spPr>
          <a:xfrm>
            <a:off x="153976" y="841276"/>
            <a:ext cx="8836048" cy="4248100"/>
          </a:xfrm>
          <a:prstGeom prst="rect">
            <a:avLst/>
          </a:prstGeom>
        </p:spPr>
      </p:pic>
      <p:sp>
        <p:nvSpPr>
          <p:cNvPr id="4" name="文本框 3"/>
          <p:cNvSpPr txBox="1"/>
          <p:nvPr/>
        </p:nvSpPr>
        <p:spPr>
          <a:xfrm>
            <a:off x="3851920" y="953442"/>
            <a:ext cx="319318" cy="369332"/>
          </a:xfrm>
          <a:prstGeom prst="rect">
            <a:avLst/>
          </a:prstGeom>
          <a:noFill/>
        </p:spPr>
        <p:txBody>
          <a:bodyPr wrap="none" rtlCol="0">
            <a:spAutoFit/>
          </a:bodyPr>
          <a:lstStyle/>
          <a:p>
            <a:r>
              <a:rPr lang="en-US" altLang="zh-CN" dirty="0">
                <a:solidFill>
                  <a:srgbClr val="FF0000"/>
                </a:solidFill>
              </a:rPr>
              <a:t>1</a:t>
            </a:r>
            <a:endParaRPr lang="zh-CN" altLang="en-US" dirty="0">
              <a:solidFill>
                <a:srgbClr val="FF0000"/>
              </a:solidFill>
            </a:endParaRPr>
          </a:p>
        </p:txBody>
      </p:sp>
      <p:sp>
        <p:nvSpPr>
          <p:cNvPr id="7" name="文本框 6"/>
          <p:cNvSpPr txBox="1"/>
          <p:nvPr/>
        </p:nvSpPr>
        <p:spPr>
          <a:xfrm>
            <a:off x="4959269" y="4441676"/>
            <a:ext cx="319318" cy="369332"/>
          </a:xfrm>
          <a:prstGeom prst="rect">
            <a:avLst/>
          </a:prstGeom>
          <a:noFill/>
        </p:spPr>
        <p:txBody>
          <a:bodyPr wrap="none" rtlCol="0">
            <a:spAutoFit/>
          </a:bodyPr>
          <a:lstStyle/>
          <a:p>
            <a:r>
              <a:rPr lang="en-US" altLang="zh-CN" dirty="0">
                <a:solidFill>
                  <a:srgbClr val="FF0000"/>
                </a:solidFill>
              </a:rPr>
              <a:t>6</a:t>
            </a:r>
            <a:endParaRPr lang="zh-CN" altLang="en-US" dirty="0">
              <a:solidFill>
                <a:srgbClr val="FF0000"/>
              </a:solidFill>
            </a:endParaRPr>
          </a:p>
        </p:txBody>
      </p:sp>
      <p:sp>
        <p:nvSpPr>
          <p:cNvPr id="8" name="文本框 7"/>
          <p:cNvSpPr txBox="1"/>
          <p:nvPr/>
        </p:nvSpPr>
        <p:spPr>
          <a:xfrm>
            <a:off x="7092280" y="2657789"/>
            <a:ext cx="319318" cy="369332"/>
          </a:xfrm>
          <a:prstGeom prst="rect">
            <a:avLst/>
          </a:prstGeom>
          <a:noFill/>
        </p:spPr>
        <p:txBody>
          <a:bodyPr wrap="none" rtlCol="0">
            <a:spAutoFit/>
          </a:bodyPr>
          <a:lstStyle/>
          <a:p>
            <a:r>
              <a:rPr lang="en-US" altLang="zh-CN" dirty="0">
                <a:solidFill>
                  <a:srgbClr val="FF0000"/>
                </a:solidFill>
              </a:rPr>
              <a:t>5</a:t>
            </a:r>
            <a:endParaRPr lang="zh-CN" altLang="en-US" dirty="0">
              <a:solidFill>
                <a:srgbClr val="FF0000"/>
              </a:solidFill>
            </a:endParaRPr>
          </a:p>
        </p:txBody>
      </p:sp>
      <p:sp>
        <p:nvSpPr>
          <p:cNvPr id="10" name="文本框 9"/>
          <p:cNvSpPr txBox="1"/>
          <p:nvPr/>
        </p:nvSpPr>
        <p:spPr>
          <a:xfrm>
            <a:off x="2378112" y="2641429"/>
            <a:ext cx="271400" cy="369332"/>
          </a:xfrm>
          <a:prstGeom prst="rect">
            <a:avLst/>
          </a:prstGeom>
          <a:noFill/>
        </p:spPr>
        <p:txBody>
          <a:bodyPr wrap="square" rtlCol="0">
            <a:spAutoFit/>
          </a:bodyPr>
          <a:lstStyle/>
          <a:p>
            <a:r>
              <a:rPr lang="en-US" altLang="zh-CN" dirty="0">
                <a:solidFill>
                  <a:srgbClr val="FF0000"/>
                </a:solidFill>
              </a:rPr>
              <a:t>3</a:t>
            </a:r>
            <a:endParaRPr lang="zh-CN" altLang="en-US" dirty="0">
              <a:solidFill>
                <a:srgbClr val="FF0000"/>
              </a:solidFill>
            </a:endParaRPr>
          </a:p>
        </p:txBody>
      </p:sp>
      <p:sp>
        <p:nvSpPr>
          <p:cNvPr id="11" name="文本框 10"/>
          <p:cNvSpPr txBox="1"/>
          <p:nvPr/>
        </p:nvSpPr>
        <p:spPr>
          <a:xfrm>
            <a:off x="471601" y="2689779"/>
            <a:ext cx="319318" cy="369332"/>
          </a:xfrm>
          <a:prstGeom prst="rect">
            <a:avLst/>
          </a:prstGeom>
          <a:noFill/>
        </p:spPr>
        <p:txBody>
          <a:bodyPr wrap="none" rtlCol="0">
            <a:spAutoFit/>
          </a:bodyPr>
          <a:lstStyle/>
          <a:p>
            <a:r>
              <a:rPr lang="en-US" altLang="zh-CN" dirty="0">
                <a:solidFill>
                  <a:srgbClr val="FF0000"/>
                </a:solidFill>
              </a:rPr>
              <a:t>2</a:t>
            </a:r>
            <a:endParaRPr lang="zh-CN" altLang="en-US" dirty="0">
              <a:solidFill>
                <a:srgbClr val="FF0000"/>
              </a:solidFill>
            </a:endParaRPr>
          </a:p>
        </p:txBody>
      </p:sp>
      <p:sp>
        <p:nvSpPr>
          <p:cNvPr id="12" name="文本框 11"/>
          <p:cNvSpPr txBox="1"/>
          <p:nvPr/>
        </p:nvSpPr>
        <p:spPr>
          <a:xfrm>
            <a:off x="4639951" y="2689779"/>
            <a:ext cx="319318" cy="369332"/>
          </a:xfrm>
          <a:prstGeom prst="rect">
            <a:avLst/>
          </a:prstGeom>
          <a:noFill/>
        </p:spPr>
        <p:txBody>
          <a:bodyPr wrap="none" rtlCol="0">
            <a:spAutoFit/>
          </a:bodyPr>
          <a:lstStyle/>
          <a:p>
            <a:r>
              <a:rPr lang="en-US" altLang="zh-CN" dirty="0">
                <a:solidFill>
                  <a:srgbClr val="FF0000"/>
                </a:solidFill>
              </a:rPr>
              <a:t>4</a:t>
            </a:r>
            <a:endParaRPr lang="zh-CN" altLang="en-US" dirty="0">
              <a:solidFill>
                <a:srgbClr val="FF0000"/>
              </a:solidFill>
            </a:endParaRPr>
          </a:p>
        </p:txBody>
      </p:sp>
    </p:spTree>
    <p:extLst>
      <p:ext uri="{BB962C8B-B14F-4D97-AF65-F5344CB8AC3E}">
        <p14:creationId xmlns:p14="http://schemas.microsoft.com/office/powerpoint/2010/main" val="115194184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标题 1">
            <a:extLst>
              <a:ext uri="{FF2B5EF4-FFF2-40B4-BE49-F238E27FC236}">
                <a16:creationId xmlns:a16="http://schemas.microsoft.com/office/drawing/2014/main" id="{CCC88CC1-789D-4E5F-B89A-47AEA5716E9F}"/>
              </a:ext>
            </a:extLst>
          </p:cNvPr>
          <p:cNvSpPr>
            <a:spLocks noGrp="1"/>
          </p:cNvSpPr>
          <p:nvPr>
            <p:ph type="title"/>
          </p:nvPr>
        </p:nvSpPr>
        <p:spPr>
          <a:xfrm>
            <a:off x="294126" y="121568"/>
            <a:ext cx="5832475" cy="647700"/>
          </a:xfrm>
        </p:spPr>
        <p:txBody>
          <a:bodyPr>
            <a:normAutofit/>
          </a:bodyPr>
          <a:lstStyle/>
          <a:p>
            <a:r>
              <a:rPr lang="zh-CN" altLang="en-US" dirty="0"/>
              <a:t>学习目标</a:t>
            </a:r>
          </a:p>
        </p:txBody>
      </p:sp>
      <p:sp>
        <p:nvSpPr>
          <p:cNvPr id="19" name="副标题 8">
            <a:extLst>
              <a:ext uri="{FF2B5EF4-FFF2-40B4-BE49-F238E27FC236}">
                <a16:creationId xmlns:a16="http://schemas.microsoft.com/office/drawing/2014/main" id="{23225461-5AE0-426E-B106-6E202A0224BD}"/>
              </a:ext>
            </a:extLst>
          </p:cNvPr>
          <p:cNvSpPr txBox="1">
            <a:spLocks/>
          </p:cNvSpPr>
          <p:nvPr/>
        </p:nvSpPr>
        <p:spPr>
          <a:xfrm>
            <a:off x="467544" y="1345332"/>
            <a:ext cx="8208912" cy="3744416"/>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altLang="zh-CN" sz="2400" dirty="0"/>
              <a:t>1</a:t>
            </a:r>
            <a:r>
              <a:rPr lang="zh-CN" altLang="en-US" sz="2400" dirty="0"/>
              <a:t>、理解项目风险管理</a:t>
            </a:r>
            <a:r>
              <a:rPr lang="zh-CN" altLang="en-US" sz="2400" dirty="0">
                <a:solidFill>
                  <a:srgbClr val="7030A0"/>
                </a:solidFill>
              </a:rPr>
              <a:t>各个过程的作用</a:t>
            </a:r>
            <a:endParaRPr lang="en-US" altLang="zh-CN" sz="2400" dirty="0"/>
          </a:p>
          <a:p>
            <a:pPr marL="0" indent="0">
              <a:lnSpc>
                <a:spcPct val="150000"/>
              </a:lnSpc>
              <a:buNone/>
            </a:pPr>
            <a:r>
              <a:rPr lang="en-US" altLang="zh-CN" sz="2400" dirty="0"/>
              <a:t>2</a:t>
            </a:r>
            <a:r>
              <a:rPr lang="zh-CN" altLang="en-US" sz="2400" dirty="0"/>
              <a:t>、了解项目风险管理各个过程的</a:t>
            </a:r>
            <a:r>
              <a:rPr lang="zh-CN" altLang="en-US" sz="2400" dirty="0">
                <a:solidFill>
                  <a:srgbClr val="FF0000"/>
                </a:solidFill>
              </a:rPr>
              <a:t>重要输入和输出</a:t>
            </a:r>
            <a:endParaRPr lang="en-US" altLang="zh-CN" sz="2400" dirty="0">
              <a:solidFill>
                <a:srgbClr val="7030A0"/>
              </a:solidFill>
            </a:endParaRPr>
          </a:p>
          <a:p>
            <a:pPr marL="0" indent="0">
              <a:lnSpc>
                <a:spcPct val="150000"/>
              </a:lnSpc>
              <a:buNone/>
            </a:pPr>
            <a:r>
              <a:rPr lang="en-US" altLang="zh-CN" sz="2400" dirty="0"/>
              <a:t>3</a:t>
            </a:r>
            <a:r>
              <a:rPr lang="zh-CN" altLang="en-US" sz="2400" dirty="0"/>
              <a:t>、掌握</a:t>
            </a:r>
            <a:r>
              <a:rPr lang="zh-CN" altLang="en-US" sz="2400" dirty="0">
                <a:solidFill>
                  <a:srgbClr val="7030A0"/>
                </a:solidFill>
              </a:rPr>
              <a:t>实施定性和定量风险分析的</a:t>
            </a:r>
            <a:r>
              <a:rPr lang="zh-CN" altLang="en-US" sz="2400" dirty="0"/>
              <a:t>技术</a:t>
            </a:r>
          </a:p>
          <a:p>
            <a:pPr marL="0" indent="0">
              <a:lnSpc>
                <a:spcPct val="150000"/>
              </a:lnSpc>
              <a:buNone/>
            </a:pPr>
            <a:r>
              <a:rPr lang="en-US" altLang="zh-CN" sz="2400" dirty="0"/>
              <a:t>4</a:t>
            </a:r>
            <a:r>
              <a:rPr lang="zh-CN" altLang="en-US" sz="2400" dirty="0"/>
              <a:t>、掌握</a:t>
            </a:r>
            <a:r>
              <a:rPr lang="zh-CN" altLang="en-US" sz="2400" dirty="0">
                <a:solidFill>
                  <a:srgbClr val="FF0000"/>
                </a:solidFill>
              </a:rPr>
              <a:t>应对风险</a:t>
            </a:r>
            <a:r>
              <a:rPr lang="zh-CN" altLang="en-US" sz="2400" dirty="0"/>
              <a:t>的方法</a:t>
            </a:r>
            <a:endParaRPr lang="en-US" altLang="zh-CN" sz="2400" dirty="0"/>
          </a:p>
        </p:txBody>
      </p:sp>
    </p:spTree>
    <p:extLst>
      <p:ext uri="{BB962C8B-B14F-4D97-AF65-F5344CB8AC3E}">
        <p14:creationId xmlns:p14="http://schemas.microsoft.com/office/powerpoint/2010/main" val="3927995562"/>
      </p:ext>
    </p:extLst>
  </p:cSld>
  <p:clrMapOvr>
    <a:masterClrMapping/>
  </p:clrMapOvr>
  <p:transition spd="slow">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a:t>
            </a:r>
            <a:r>
              <a:rPr lang="zh-CN" altLang="en-US" dirty="0"/>
              <a:t>  项目风险管理</a:t>
            </a:r>
          </a:p>
        </p:txBody>
      </p:sp>
      <p:sp>
        <p:nvSpPr>
          <p:cNvPr id="9" name="副标题 8"/>
          <p:cNvSpPr txBox="1">
            <a:spLocks/>
          </p:cNvSpPr>
          <p:nvPr/>
        </p:nvSpPr>
        <p:spPr>
          <a:xfrm>
            <a:off x="467544" y="803946"/>
            <a:ext cx="8424936"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zh-CN" altLang="en-US" sz="2400" b="1" dirty="0">
                <a:solidFill>
                  <a:srgbClr val="C00000"/>
                </a:solidFill>
                <a:latin typeface="+mn-ea"/>
                <a:cs typeface="Times New Roman" panose="02020603050405020304" pitchFamily="18" charset="0"/>
              </a:rPr>
              <a:t>风险管理：</a:t>
            </a:r>
            <a:endParaRPr lang="en-US" altLang="zh-CN" sz="2400" b="1" dirty="0">
              <a:solidFill>
                <a:srgbClr val="C00000"/>
              </a:solidFill>
              <a:latin typeface="+mn-ea"/>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2400"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 name="矩形 2"/>
          <p:cNvSpPr/>
          <p:nvPr/>
        </p:nvSpPr>
        <p:spPr>
          <a:xfrm>
            <a:off x="1907704" y="5012567"/>
            <a:ext cx="5724644" cy="580865"/>
          </a:xfrm>
          <a:prstGeom prst="rect">
            <a:avLst/>
          </a:prstGeom>
          <a:solidFill>
            <a:schemeClr val="bg2">
              <a:lumMod val="90000"/>
            </a:schemeClr>
          </a:solidFill>
        </p:spPr>
        <p:txBody>
          <a:bodyPr wrap="none">
            <a:spAutoFit/>
          </a:bodyPr>
          <a:lstStyle/>
          <a:p>
            <a:pPr>
              <a:lnSpc>
                <a:spcPct val="150000"/>
              </a:lnSpc>
              <a:spcBef>
                <a:spcPts val="0"/>
              </a:spcBef>
            </a:pPr>
            <a:r>
              <a:rPr lang="zh-CN" altLang="en-US" sz="2400" b="1" dirty="0">
                <a:solidFill>
                  <a:srgbClr val="7030A0"/>
                </a:solidFill>
                <a:latin typeface="Times New Roman" panose="02020603050405020304" pitchFamily="18" charset="0"/>
                <a:cs typeface="Times New Roman" panose="02020603050405020304" pitchFamily="18" charset="0"/>
              </a:rPr>
              <a:t>项目管理中几乎每个过程都关注风险管理</a:t>
            </a:r>
            <a:endParaRPr lang="en-US" altLang="zh-CN" sz="2400" b="1" dirty="0">
              <a:solidFill>
                <a:srgbClr val="7030A0"/>
              </a:solidFill>
              <a:latin typeface="Times New Roman" panose="02020603050405020304" pitchFamily="18" charset="0"/>
              <a:cs typeface="Times New Roman" panose="02020603050405020304" pitchFamily="18" charset="0"/>
            </a:endParaRPr>
          </a:p>
        </p:txBody>
      </p:sp>
      <p:graphicFrame>
        <p:nvGraphicFramePr>
          <p:cNvPr id="5" name="图示 4"/>
          <p:cNvGraphicFramePr/>
          <p:nvPr>
            <p:extLst>
              <p:ext uri="{D42A27DB-BD31-4B8C-83A1-F6EECF244321}">
                <p14:modId xmlns:p14="http://schemas.microsoft.com/office/powerpoint/2010/main" val="3280877976"/>
              </p:ext>
            </p:extLst>
          </p:nvPr>
        </p:nvGraphicFramePr>
        <p:xfrm>
          <a:off x="2029" y="1256916"/>
          <a:ext cx="9144000" cy="37357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46055438"/>
      </p:ext>
    </p:extLst>
  </p:cSld>
  <p:clrMapOvr>
    <a:masterClrMapping/>
  </p:clrMapOvr>
  <p:transition spd="slow">
    <p:wipe dir="r"/>
  </p:transition>
</p:sld>
</file>

<file path=ppt/theme/theme1.xml><?xml version="1.0" encoding="utf-8"?>
<a:theme xmlns:a="http://schemas.openxmlformats.org/drawingml/2006/main" name="Office 主题​​">
  <a:themeElements>
    <a:clrScheme name="自定义 14">
      <a:dk1>
        <a:sysClr val="windowText" lastClr="000000"/>
      </a:dk1>
      <a:lt1>
        <a:sysClr val="window" lastClr="FFFFFF"/>
      </a:lt1>
      <a:dk2>
        <a:srgbClr val="014C83"/>
      </a:dk2>
      <a:lt2>
        <a:srgbClr val="EEECE1"/>
      </a:lt2>
      <a:accent1>
        <a:srgbClr val="014C8D"/>
      </a:accent1>
      <a:accent2>
        <a:srgbClr val="012E57"/>
      </a:accent2>
      <a:accent3>
        <a:srgbClr val="24673E"/>
      </a:accent3>
      <a:accent4>
        <a:srgbClr val="3371A4"/>
      </a:accent4>
      <a:accent5>
        <a:srgbClr val="4BACC6"/>
      </a:accent5>
      <a:accent6>
        <a:srgbClr val="7FA6C7"/>
      </a:accent6>
      <a:hlink>
        <a:srgbClr val="0000FF"/>
      </a:hlink>
      <a:folHlink>
        <a:srgbClr val="CDDBE8"/>
      </a:folHlink>
    </a:clrScheme>
    <a:fontScheme name="微软雅黑">
      <a:majorFont>
        <a:latin typeface="Franklin Gothic Medium"/>
        <a:ea typeface="微软雅黑"/>
        <a:cs typeface=""/>
      </a:majorFont>
      <a:minorFont>
        <a:latin typeface="Franklin Gothic Medium"/>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3617</TotalTime>
  <Words>7149</Words>
  <Application>Microsoft Office PowerPoint</Application>
  <PresentationFormat>全屏显示(16:10)</PresentationFormat>
  <Paragraphs>1010</Paragraphs>
  <Slides>82</Slides>
  <Notes>49</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82</vt:i4>
      </vt:variant>
    </vt:vector>
  </HeadingPairs>
  <TitlesOfParts>
    <vt:vector size="99" baseType="lpstr">
      <vt:lpstr>Adobe Gothic Std B</vt:lpstr>
      <vt:lpstr>SourceHanSansSC-Bold-Identity-H</vt:lpstr>
      <vt:lpstr>SourceHanSansSC-Regular-Identity-H</vt:lpstr>
      <vt:lpstr>等线</vt:lpstr>
      <vt:lpstr>方正粗宋简体</vt:lpstr>
      <vt:lpstr>仿宋</vt:lpstr>
      <vt:lpstr>华文新魏</vt:lpstr>
      <vt:lpstr>华文中宋</vt:lpstr>
      <vt:lpstr>宋体</vt:lpstr>
      <vt:lpstr>微软雅黑</vt:lpstr>
      <vt:lpstr>Arial</vt:lpstr>
      <vt:lpstr>Calibri</vt:lpstr>
      <vt:lpstr>Cambria Math</vt:lpstr>
      <vt:lpstr>Franklin Gothic Medium</vt:lpstr>
      <vt:lpstr>Times New Roman</vt:lpstr>
      <vt:lpstr>Wingdings</vt:lpstr>
      <vt:lpstr>Office 主题​​</vt:lpstr>
      <vt:lpstr>PowerPoint 演示文稿</vt:lpstr>
      <vt:lpstr>12  项目风险管理</vt:lpstr>
      <vt:lpstr>12  项目风险管理</vt:lpstr>
      <vt:lpstr>12  项目风险管理</vt:lpstr>
      <vt:lpstr>12  项目风险管理</vt:lpstr>
      <vt:lpstr>12  项目风险管理</vt:lpstr>
      <vt:lpstr>12  项目风险管理</vt:lpstr>
      <vt:lpstr>12  项目风险管理</vt:lpstr>
      <vt:lpstr>12  项目风险管理</vt:lpstr>
      <vt:lpstr>12  项目风险管理</vt:lpstr>
      <vt:lpstr>12  项目风险管理</vt:lpstr>
      <vt:lpstr>目  录</vt:lpstr>
      <vt:lpstr>项目风险管理各过程的数据关系</vt:lpstr>
      <vt:lpstr>学习目标</vt:lpstr>
      <vt:lpstr>PowerPoint 演示文稿</vt:lpstr>
      <vt:lpstr>12.1  规划风险管理</vt:lpstr>
      <vt:lpstr>12.1  规划风险管理</vt:lpstr>
      <vt:lpstr>12.1  规划风险管理</vt:lpstr>
      <vt:lpstr>12.1  规划风险管理</vt:lpstr>
      <vt:lpstr>12.1  规划风险管理</vt:lpstr>
      <vt:lpstr>12.1  输出：风险管理计划</vt:lpstr>
      <vt:lpstr>12.1  输出：风险管理计划</vt:lpstr>
      <vt:lpstr>12.1  输出：风险管理计划</vt:lpstr>
      <vt:lpstr>12.1  输出：风险管理计划</vt:lpstr>
      <vt:lpstr>12.1  输出：风险分解结构</vt:lpstr>
      <vt:lpstr>12.1  输出：风险分解结构</vt:lpstr>
      <vt:lpstr>PowerPoint 演示文稿</vt:lpstr>
      <vt:lpstr>12.2  识别风险</vt:lpstr>
      <vt:lpstr>12.2  识别风险</vt:lpstr>
      <vt:lpstr>12.2  识别风险</vt:lpstr>
      <vt:lpstr>12.2  识别风险</vt:lpstr>
      <vt:lpstr>12.2  过程工具与技术</vt:lpstr>
      <vt:lpstr>12.2  过程工具与技术</vt:lpstr>
      <vt:lpstr>12.2  识别风险</vt:lpstr>
      <vt:lpstr>12.2  过程工具与技术</vt:lpstr>
      <vt:lpstr>12.2  过程工具与技术</vt:lpstr>
      <vt:lpstr>PowerPoint 演示文稿</vt:lpstr>
      <vt:lpstr>12.3  实施定性风险分析</vt:lpstr>
      <vt:lpstr>12.3  实施定性风险分析</vt:lpstr>
      <vt:lpstr>12.3  实施定性风险分析</vt:lpstr>
      <vt:lpstr>12.3  过程工具与技术：其他</vt:lpstr>
      <vt:lpstr>12.3  过程工具与技术：其他</vt:lpstr>
      <vt:lpstr>12.3  过程工具与技术：其他</vt:lpstr>
      <vt:lpstr>12.3  过程工具与技术：其他</vt:lpstr>
      <vt:lpstr>12.3  过程工具与技术：其他</vt:lpstr>
      <vt:lpstr>12.3  过程工具与技术：其他</vt:lpstr>
      <vt:lpstr>12.3  实施定性风险分析</vt:lpstr>
      <vt:lpstr>PowerPoint 演示文稿</vt:lpstr>
      <vt:lpstr>12.4  实施定量风险分析</vt:lpstr>
      <vt:lpstr>12.4  实施定量风险分析</vt:lpstr>
      <vt:lpstr>12.4  实施定量风险分析</vt:lpstr>
      <vt:lpstr>12.4  工具与技术：数据收集</vt:lpstr>
      <vt:lpstr>12.4  工具与技术：数据分析</vt:lpstr>
      <vt:lpstr>12.4  工具与技术：数据分析</vt:lpstr>
      <vt:lpstr>12.4  工具与技术：数据分析</vt:lpstr>
      <vt:lpstr>12.4  工具与技术：数据分析</vt:lpstr>
      <vt:lpstr>12.4  工具与技术：数据分析</vt:lpstr>
      <vt:lpstr>12.4  工具与技术：数据分析</vt:lpstr>
      <vt:lpstr>12.4  实施定量风险分析</vt:lpstr>
      <vt:lpstr>PowerPoint 演示文稿</vt:lpstr>
      <vt:lpstr>12.5  规划风险应对</vt:lpstr>
      <vt:lpstr>12.5  规划风险应对</vt:lpstr>
      <vt:lpstr>12.5  规划风险应对</vt:lpstr>
      <vt:lpstr>12.5  过程工具与技术</vt:lpstr>
      <vt:lpstr>12.5  过程工具与技术</vt:lpstr>
      <vt:lpstr>12.5  过程工具与技术</vt:lpstr>
      <vt:lpstr>12.5  过程工具与技术</vt:lpstr>
      <vt:lpstr>12.5  过程工具与技术</vt:lpstr>
      <vt:lpstr>12.5  过程工具与技术</vt:lpstr>
      <vt:lpstr>12.5  过程工具与技术</vt:lpstr>
      <vt:lpstr>PowerPoint 演示文稿</vt:lpstr>
      <vt:lpstr>12.6  实施风险应对</vt:lpstr>
      <vt:lpstr>12.6  实施风险应对</vt:lpstr>
      <vt:lpstr>12.6  实施风险应对</vt:lpstr>
      <vt:lpstr>12.6  实施风险应对</vt:lpstr>
      <vt:lpstr>PowerPoint 演示文稿</vt:lpstr>
      <vt:lpstr>12.7  监督风险</vt:lpstr>
      <vt:lpstr>12.7  监督风险</vt:lpstr>
      <vt:lpstr>12.7  过程工具与技术</vt:lpstr>
      <vt:lpstr>总  结</vt:lpstr>
      <vt:lpstr>项目风险管理各过程的数据关系</vt:lpstr>
      <vt:lpstr>学习目标</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ZhouSu</dc:creator>
  <cp:lastModifiedBy>DI XF</cp:lastModifiedBy>
  <cp:revision>363</cp:revision>
  <dcterms:created xsi:type="dcterms:W3CDTF">2011-06-03T14:53:06Z</dcterms:created>
  <dcterms:modified xsi:type="dcterms:W3CDTF">2022-11-09T02:23:08Z</dcterms:modified>
</cp:coreProperties>
</file>