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2.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4.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707" r:id="rId3"/>
    <p:sldId id="708" r:id="rId4"/>
    <p:sldId id="685" r:id="rId5"/>
    <p:sldId id="693" r:id="rId6"/>
    <p:sldId id="687" r:id="rId7"/>
    <p:sldId id="686" r:id="rId8"/>
    <p:sldId id="703" r:id="rId9"/>
    <p:sldId id="704" r:id="rId10"/>
    <p:sldId id="705" r:id="rId11"/>
    <p:sldId id="706" r:id="rId12"/>
    <p:sldId id="709" r:id="rId13"/>
    <p:sldId id="679" r:id="rId14"/>
    <p:sldId id="684" r:id="rId15"/>
    <p:sldId id="680" r:id="rId16"/>
    <p:sldId id="268" r:id="rId17"/>
    <p:sldId id="444" r:id="rId18"/>
    <p:sldId id="688" r:id="rId19"/>
    <p:sldId id="448" r:id="rId20"/>
    <p:sldId id="689" r:id="rId21"/>
    <p:sldId id="701" r:id="rId22"/>
    <p:sldId id="690" r:id="rId23"/>
    <p:sldId id="691" r:id="rId24"/>
    <p:sldId id="692" r:id="rId25"/>
    <p:sldId id="694" r:id="rId26"/>
    <p:sldId id="479" r:id="rId27"/>
    <p:sldId id="481" r:id="rId28"/>
    <p:sldId id="455" r:id="rId29"/>
    <p:sldId id="702" r:id="rId30"/>
    <p:sldId id="483" r:id="rId31"/>
    <p:sldId id="487" r:id="rId32"/>
    <p:sldId id="269" r:id="rId33"/>
    <p:sldId id="456" r:id="rId34"/>
    <p:sldId id="526" r:id="rId35"/>
    <p:sldId id="490" r:id="rId36"/>
    <p:sldId id="512" r:id="rId37"/>
    <p:sldId id="492" r:id="rId38"/>
    <p:sldId id="513" r:id="rId39"/>
    <p:sldId id="508" r:id="rId40"/>
    <p:sldId id="509" r:id="rId41"/>
    <p:sldId id="510" r:id="rId42"/>
    <p:sldId id="511" r:id="rId43"/>
    <p:sldId id="270" r:id="rId44"/>
    <p:sldId id="497" r:id="rId45"/>
    <p:sldId id="515" r:id="rId46"/>
    <p:sldId id="500" r:id="rId47"/>
    <p:sldId id="516" r:id="rId48"/>
    <p:sldId id="517" r:id="rId49"/>
    <p:sldId id="518" r:id="rId50"/>
    <p:sldId id="519" r:id="rId51"/>
    <p:sldId id="695" r:id="rId52"/>
    <p:sldId id="696" r:id="rId53"/>
    <p:sldId id="697" r:id="rId54"/>
    <p:sldId id="698" r:id="rId55"/>
    <p:sldId id="699" r:id="rId56"/>
    <p:sldId id="700" r:id="rId5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 XF" initials="DX" lastIdx="1" clrIdx="0">
    <p:extLst>
      <p:ext uri="{19B8F6BF-5375-455C-9EA6-DF929625EA0E}">
        <p15:presenceInfo xmlns:p15="http://schemas.microsoft.com/office/powerpoint/2012/main" userId="2a7889fc66a80f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55A0"/>
    <a:srgbClr val="FF00FF"/>
    <a:srgbClr val="43546A"/>
    <a:srgbClr val="FCE5D6"/>
    <a:srgbClr val="0000CC"/>
    <a:srgbClr val="016BBB"/>
    <a:srgbClr val="7E102F"/>
    <a:srgbClr val="026BCA"/>
    <a:srgbClr val="026DCE"/>
    <a:srgbClr val="0253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87847" autoAdjust="0"/>
  </p:normalViewPr>
  <p:slideViewPr>
    <p:cSldViewPr>
      <p:cViewPr varScale="1">
        <p:scale>
          <a:sx n="105" d="100"/>
          <a:sy n="105" d="100"/>
        </p:scale>
        <p:origin x="540" y="108"/>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1D38ACB5-273D-4B45-B475-4DD29FF2CC04}"/>
    <pc:docChg chg="undo custSel addSld delSld modSld">
      <pc:chgData name="DI XF" userId="2a7889fc66a80f19" providerId="LiveId" clId="{1D38ACB5-273D-4B45-B475-4DD29FF2CC04}" dt="2022-11-13T07:23:20.127" v="2114" actId="1076"/>
      <pc:docMkLst>
        <pc:docMk/>
      </pc:docMkLst>
      <pc:sldChg chg="modSp mod">
        <pc:chgData name="DI XF" userId="2a7889fc66a80f19" providerId="LiveId" clId="{1D38ACB5-273D-4B45-B475-4DD29FF2CC04}" dt="2022-11-12T04:36:55.814" v="324" actId="1076"/>
        <pc:sldMkLst>
          <pc:docMk/>
          <pc:sldMk cId="4216436529" sldId="448"/>
        </pc:sldMkLst>
        <pc:spChg chg="mod">
          <ac:chgData name="DI XF" userId="2a7889fc66a80f19" providerId="LiveId" clId="{1D38ACB5-273D-4B45-B475-4DD29FF2CC04}" dt="2022-11-12T04:36:55.814" v="324" actId="1076"/>
          <ac:spMkLst>
            <pc:docMk/>
            <pc:sldMk cId="4216436529" sldId="448"/>
            <ac:spMk id="4" creationId="{00000000-0000-0000-0000-000000000000}"/>
          </ac:spMkLst>
        </pc:spChg>
        <pc:picChg chg="mod">
          <ac:chgData name="DI XF" userId="2a7889fc66a80f19" providerId="LiveId" clId="{1D38ACB5-273D-4B45-B475-4DD29FF2CC04}" dt="2022-11-12T04:36:55.814" v="324" actId="1076"/>
          <ac:picMkLst>
            <pc:docMk/>
            <pc:sldMk cId="4216436529" sldId="448"/>
            <ac:picMk id="3" creationId="{FE4DCBA5-B94D-46AB-9B7E-7F264C59468A}"/>
          </ac:picMkLst>
        </pc:picChg>
      </pc:sldChg>
      <pc:sldChg chg="delSp modSp mod">
        <pc:chgData name="DI XF" userId="2a7889fc66a80f19" providerId="LiveId" clId="{1D38ACB5-273D-4B45-B475-4DD29FF2CC04}" dt="2022-11-12T04:58:28.175" v="496" actId="20577"/>
        <pc:sldMkLst>
          <pc:docMk/>
          <pc:sldMk cId="3269506153" sldId="455"/>
        </pc:sldMkLst>
        <pc:spChg chg="mod">
          <ac:chgData name="DI XF" userId="2a7889fc66a80f19" providerId="LiveId" clId="{1D38ACB5-273D-4B45-B475-4DD29FF2CC04}" dt="2022-11-12T04:58:28.175" v="496" actId="20577"/>
          <ac:spMkLst>
            <pc:docMk/>
            <pc:sldMk cId="3269506153" sldId="455"/>
            <ac:spMk id="2" creationId="{00000000-0000-0000-0000-000000000000}"/>
          </ac:spMkLst>
        </pc:spChg>
        <pc:spChg chg="mod">
          <ac:chgData name="DI XF" userId="2a7889fc66a80f19" providerId="LiveId" clId="{1D38ACB5-273D-4B45-B475-4DD29FF2CC04}" dt="2022-11-12T04:53:51.771" v="387" actId="207"/>
          <ac:spMkLst>
            <pc:docMk/>
            <pc:sldMk cId="3269506153" sldId="455"/>
            <ac:spMk id="7" creationId="{D1719986-C1C1-46A2-BEC8-03C41E0A6B40}"/>
          </ac:spMkLst>
        </pc:spChg>
        <pc:spChg chg="del">
          <ac:chgData name="DI XF" userId="2a7889fc66a80f19" providerId="LiveId" clId="{1D38ACB5-273D-4B45-B475-4DD29FF2CC04}" dt="2022-11-12T04:53:33.646" v="382" actId="478"/>
          <ac:spMkLst>
            <pc:docMk/>
            <pc:sldMk cId="3269506153" sldId="455"/>
            <ac:spMk id="8" creationId="{7649221F-9661-4257-8C4D-89424B430A8C}"/>
          </ac:spMkLst>
        </pc:spChg>
        <pc:spChg chg="mod">
          <ac:chgData name="DI XF" userId="2a7889fc66a80f19" providerId="LiveId" clId="{1D38ACB5-273D-4B45-B475-4DD29FF2CC04}" dt="2022-11-12T04:58:25.657" v="493" actId="20577"/>
          <ac:spMkLst>
            <pc:docMk/>
            <pc:sldMk cId="3269506153" sldId="455"/>
            <ac:spMk id="9" creationId="{00000000-0000-0000-0000-000000000000}"/>
          </ac:spMkLst>
        </pc:spChg>
        <pc:spChg chg="mod">
          <ac:chgData name="DI XF" userId="2a7889fc66a80f19" providerId="LiveId" clId="{1D38ACB5-273D-4B45-B475-4DD29FF2CC04}" dt="2022-11-12T04:50:12.016" v="379" actId="1076"/>
          <ac:spMkLst>
            <pc:docMk/>
            <pc:sldMk cId="3269506153" sldId="455"/>
            <ac:spMk id="10" creationId="{0C0AF7BB-E124-41FD-8DE3-2F057A749AC3}"/>
          </ac:spMkLst>
        </pc:spChg>
        <pc:spChg chg="del">
          <ac:chgData name="DI XF" userId="2a7889fc66a80f19" providerId="LiveId" clId="{1D38ACB5-273D-4B45-B475-4DD29FF2CC04}" dt="2022-11-12T04:53:34.197" v="383" actId="478"/>
          <ac:spMkLst>
            <pc:docMk/>
            <pc:sldMk cId="3269506153" sldId="455"/>
            <ac:spMk id="11" creationId="{697BAE75-B8D3-4DC5-B69A-E5CCF3AF8F2B}"/>
          </ac:spMkLst>
        </pc:spChg>
        <pc:graphicFrameChg chg="mod modGraphic">
          <ac:chgData name="DI XF" userId="2a7889fc66a80f19" providerId="LiveId" clId="{1D38ACB5-273D-4B45-B475-4DD29FF2CC04}" dt="2022-11-12T04:53:46.467" v="386" actId="207"/>
          <ac:graphicFrameMkLst>
            <pc:docMk/>
            <pc:sldMk cId="3269506153" sldId="455"/>
            <ac:graphicFrameMk id="3" creationId="{00000000-0000-0000-0000-000000000000}"/>
          </ac:graphicFrameMkLst>
        </pc:graphicFrameChg>
      </pc:sldChg>
      <pc:sldChg chg="modSp mod modAnim">
        <pc:chgData name="DI XF" userId="2a7889fc66a80f19" providerId="LiveId" clId="{1D38ACB5-273D-4B45-B475-4DD29FF2CC04}" dt="2022-11-12T05:02:12.293" v="534" actId="12100"/>
        <pc:sldMkLst>
          <pc:docMk/>
          <pc:sldMk cId="226590628" sldId="456"/>
        </pc:sldMkLst>
        <pc:spChg chg="mod">
          <ac:chgData name="DI XF" userId="2a7889fc66a80f19" providerId="LiveId" clId="{1D38ACB5-273D-4B45-B475-4DD29FF2CC04}" dt="2022-11-12T05:02:07.617" v="533" actId="207"/>
          <ac:spMkLst>
            <pc:docMk/>
            <pc:sldMk cId="226590628" sldId="456"/>
            <ac:spMk id="5" creationId="{00000000-0000-0000-0000-000000000000}"/>
          </ac:spMkLst>
        </pc:spChg>
        <pc:spChg chg="mod">
          <ac:chgData name="DI XF" userId="2a7889fc66a80f19" providerId="LiveId" clId="{1D38ACB5-273D-4B45-B475-4DD29FF2CC04}" dt="2022-11-12T05:01:39.029" v="528" actId="208"/>
          <ac:spMkLst>
            <pc:docMk/>
            <pc:sldMk cId="226590628" sldId="456"/>
            <ac:spMk id="12" creationId="{026123A1-50D0-493C-A03D-3155E4E083CF}"/>
          </ac:spMkLst>
        </pc:spChg>
        <pc:graphicFrameChg chg="mod modGraphic">
          <ac:chgData name="DI XF" userId="2a7889fc66a80f19" providerId="LiveId" clId="{1D38ACB5-273D-4B45-B475-4DD29FF2CC04}" dt="2022-11-12T05:02:12.293" v="534" actId="12100"/>
          <ac:graphicFrameMkLst>
            <pc:docMk/>
            <pc:sldMk cId="226590628" sldId="456"/>
            <ac:graphicFrameMk id="11" creationId="{BB0AD368-7B3C-45B5-993F-CC573A4F44E2}"/>
          </ac:graphicFrameMkLst>
        </pc:graphicFrameChg>
      </pc:sldChg>
      <pc:sldChg chg="modSp mod">
        <pc:chgData name="DI XF" userId="2a7889fc66a80f19" providerId="LiveId" clId="{1D38ACB5-273D-4B45-B475-4DD29FF2CC04}" dt="2022-11-12T04:47:06.990" v="348" actId="3626"/>
        <pc:sldMkLst>
          <pc:docMk/>
          <pc:sldMk cId="1299762546" sldId="479"/>
        </pc:sldMkLst>
        <pc:spChg chg="mod">
          <ac:chgData name="DI XF" userId="2a7889fc66a80f19" providerId="LiveId" clId="{1D38ACB5-273D-4B45-B475-4DD29FF2CC04}" dt="2022-11-12T04:47:06.990" v="348" actId="3626"/>
          <ac:spMkLst>
            <pc:docMk/>
            <pc:sldMk cId="1299762546" sldId="479"/>
            <ac:spMk id="9" creationId="{00000000-0000-0000-0000-000000000000}"/>
          </ac:spMkLst>
        </pc:spChg>
      </pc:sldChg>
      <pc:sldChg chg="addSp modSp mod modAnim">
        <pc:chgData name="DI XF" userId="2a7889fc66a80f19" providerId="LiveId" clId="{1D38ACB5-273D-4B45-B475-4DD29FF2CC04}" dt="2022-11-12T04:48:52.274" v="362" actId="1076"/>
        <pc:sldMkLst>
          <pc:docMk/>
          <pc:sldMk cId="3344545185" sldId="481"/>
        </pc:sldMkLst>
        <pc:spChg chg="mod">
          <ac:chgData name="DI XF" userId="2a7889fc66a80f19" providerId="LiveId" clId="{1D38ACB5-273D-4B45-B475-4DD29FF2CC04}" dt="2022-11-12T04:47:35.609" v="350" actId="208"/>
          <ac:spMkLst>
            <pc:docMk/>
            <pc:sldMk cId="3344545185" sldId="481"/>
            <ac:spMk id="3" creationId="{997345D0-FA1C-4C85-AA9F-446CD48D0758}"/>
          </ac:spMkLst>
        </pc:spChg>
        <pc:spChg chg="add mod">
          <ac:chgData name="DI XF" userId="2a7889fc66a80f19" providerId="LiveId" clId="{1D38ACB5-273D-4B45-B475-4DD29FF2CC04}" dt="2022-11-12T04:48:19.017" v="358" actId="1076"/>
          <ac:spMkLst>
            <pc:docMk/>
            <pc:sldMk cId="3344545185" sldId="481"/>
            <ac:spMk id="7" creationId="{9139B45D-2DBE-4EFA-BAB7-B3CD58F4957F}"/>
          </ac:spMkLst>
        </pc:spChg>
        <pc:spChg chg="mod">
          <ac:chgData name="DI XF" userId="2a7889fc66a80f19" providerId="LiveId" clId="{1D38ACB5-273D-4B45-B475-4DD29FF2CC04}" dt="2022-11-12T04:48:08.935" v="352" actId="21"/>
          <ac:spMkLst>
            <pc:docMk/>
            <pc:sldMk cId="3344545185" sldId="481"/>
            <ac:spMk id="9" creationId="{00000000-0000-0000-0000-000000000000}"/>
          </ac:spMkLst>
        </pc:spChg>
        <pc:graphicFrameChg chg="mod modGraphic">
          <ac:chgData name="DI XF" userId="2a7889fc66a80f19" providerId="LiveId" clId="{1D38ACB5-273D-4B45-B475-4DD29FF2CC04}" dt="2022-11-12T04:48:52.274" v="362" actId="1076"/>
          <ac:graphicFrameMkLst>
            <pc:docMk/>
            <pc:sldMk cId="3344545185" sldId="481"/>
            <ac:graphicFrameMk id="4" creationId="{00000000-0000-0000-0000-000000000000}"/>
          </ac:graphicFrameMkLst>
        </pc:graphicFrameChg>
      </pc:sldChg>
      <pc:sldChg chg="modSp mod">
        <pc:chgData name="DI XF" userId="2a7889fc66a80f19" providerId="LiveId" clId="{1D38ACB5-273D-4B45-B475-4DD29FF2CC04}" dt="2022-11-12T04:57:43.305" v="457" actId="14100"/>
        <pc:sldMkLst>
          <pc:docMk/>
          <pc:sldMk cId="1156531773" sldId="483"/>
        </pc:sldMkLst>
        <pc:spChg chg="mod">
          <ac:chgData name="DI XF" userId="2a7889fc66a80f19" providerId="LiveId" clId="{1D38ACB5-273D-4B45-B475-4DD29FF2CC04}" dt="2022-11-12T04:57:43.305" v="457" actId="14100"/>
          <ac:spMkLst>
            <pc:docMk/>
            <pc:sldMk cId="1156531773" sldId="483"/>
            <ac:spMk id="9" creationId="{00000000-0000-0000-0000-000000000000}"/>
          </ac:spMkLst>
        </pc:spChg>
      </pc:sldChg>
      <pc:sldChg chg="addSp delSp modSp mod modNotesTx">
        <pc:chgData name="DI XF" userId="2a7889fc66a80f19" providerId="LiveId" clId="{1D38ACB5-273D-4B45-B475-4DD29FF2CC04}" dt="2022-11-12T05:01:02.893" v="520" actId="478"/>
        <pc:sldMkLst>
          <pc:docMk/>
          <pc:sldMk cId="1934003984" sldId="487"/>
        </pc:sldMkLst>
        <pc:spChg chg="mod">
          <ac:chgData name="DI XF" userId="2a7889fc66a80f19" providerId="LiveId" clId="{1D38ACB5-273D-4B45-B475-4DD29FF2CC04}" dt="2022-11-12T04:58:46.051" v="497" actId="12"/>
          <ac:spMkLst>
            <pc:docMk/>
            <pc:sldMk cId="1934003984" sldId="487"/>
            <ac:spMk id="4" creationId="{00000000-0000-0000-0000-000000000000}"/>
          </ac:spMkLst>
        </pc:spChg>
        <pc:spChg chg="mod">
          <ac:chgData name="DI XF" userId="2a7889fc66a80f19" providerId="LiveId" clId="{1D38ACB5-273D-4B45-B475-4DD29FF2CC04}" dt="2022-11-12T04:58:46.051" v="497" actId="12"/>
          <ac:spMkLst>
            <pc:docMk/>
            <pc:sldMk cId="1934003984" sldId="487"/>
            <ac:spMk id="5" creationId="{00000000-0000-0000-0000-000000000000}"/>
          </ac:spMkLst>
        </pc:spChg>
        <pc:spChg chg="mod">
          <ac:chgData name="DI XF" userId="2a7889fc66a80f19" providerId="LiveId" clId="{1D38ACB5-273D-4B45-B475-4DD29FF2CC04}" dt="2022-11-12T04:59:33.305" v="510" actId="21"/>
          <ac:spMkLst>
            <pc:docMk/>
            <pc:sldMk cId="1934003984" sldId="487"/>
            <ac:spMk id="8" creationId="{B5F2E209-D708-4CF8-A1CC-8C83D027E993}"/>
          </ac:spMkLst>
        </pc:spChg>
        <pc:spChg chg="add del mod">
          <ac:chgData name="DI XF" userId="2a7889fc66a80f19" providerId="LiveId" clId="{1D38ACB5-273D-4B45-B475-4DD29FF2CC04}" dt="2022-11-12T05:01:02.893" v="520" actId="478"/>
          <ac:spMkLst>
            <pc:docMk/>
            <pc:sldMk cId="1934003984" sldId="487"/>
            <ac:spMk id="10" creationId="{CE3FCFCA-5C7C-4AE6-8BA3-CCAB0E0EB1AD}"/>
          </ac:spMkLst>
        </pc:spChg>
      </pc:sldChg>
      <pc:sldChg chg="modSp mod">
        <pc:chgData name="DI XF" userId="2a7889fc66a80f19" providerId="LiveId" clId="{1D38ACB5-273D-4B45-B475-4DD29FF2CC04}" dt="2022-11-12T05:17:51.803" v="748" actId="1076"/>
        <pc:sldMkLst>
          <pc:docMk/>
          <pc:sldMk cId="1016005404" sldId="490"/>
        </pc:sldMkLst>
        <pc:graphicFrameChg chg="mod">
          <ac:chgData name="DI XF" userId="2a7889fc66a80f19" providerId="LiveId" clId="{1D38ACB5-273D-4B45-B475-4DD29FF2CC04}" dt="2022-11-12T05:17:51.803" v="748" actId="1076"/>
          <ac:graphicFrameMkLst>
            <pc:docMk/>
            <pc:sldMk cId="1016005404" sldId="490"/>
            <ac:graphicFrameMk id="6" creationId="{00000000-0000-0000-0000-000000000000}"/>
          </ac:graphicFrameMkLst>
        </pc:graphicFrameChg>
      </pc:sldChg>
      <pc:sldChg chg="modSp mod">
        <pc:chgData name="DI XF" userId="2a7889fc66a80f19" providerId="LiveId" clId="{1D38ACB5-273D-4B45-B475-4DD29FF2CC04}" dt="2022-11-12T05:07:59.412" v="594" actId="207"/>
        <pc:sldMkLst>
          <pc:docMk/>
          <pc:sldMk cId="3659036171" sldId="492"/>
        </pc:sldMkLst>
        <pc:graphicFrameChg chg="mod modGraphic">
          <ac:chgData name="DI XF" userId="2a7889fc66a80f19" providerId="LiveId" clId="{1D38ACB5-273D-4B45-B475-4DD29FF2CC04}" dt="2022-11-12T05:07:59.412" v="594" actId="207"/>
          <ac:graphicFrameMkLst>
            <pc:docMk/>
            <pc:sldMk cId="3659036171" sldId="492"/>
            <ac:graphicFrameMk id="4" creationId="{00000000-0000-0000-0000-000000000000}"/>
          </ac:graphicFrameMkLst>
        </pc:graphicFrameChg>
      </pc:sldChg>
      <pc:sldChg chg="modSp mod">
        <pc:chgData name="DI XF" userId="2a7889fc66a80f19" providerId="LiveId" clId="{1D38ACB5-273D-4B45-B475-4DD29FF2CC04}" dt="2022-11-12T05:09:45.878" v="620" actId="113"/>
        <pc:sldMkLst>
          <pc:docMk/>
          <pc:sldMk cId="2295232273" sldId="497"/>
        </pc:sldMkLst>
        <pc:spChg chg="mod">
          <ac:chgData name="DI XF" userId="2a7889fc66a80f19" providerId="LiveId" clId="{1D38ACB5-273D-4B45-B475-4DD29FF2CC04}" dt="2022-11-12T05:09:45.878" v="620" actId="113"/>
          <ac:spMkLst>
            <pc:docMk/>
            <pc:sldMk cId="2295232273" sldId="497"/>
            <ac:spMk id="9" creationId="{00000000-0000-0000-0000-000000000000}"/>
          </ac:spMkLst>
        </pc:spChg>
      </pc:sldChg>
      <pc:sldChg chg="modSp mod modNotesTx">
        <pc:chgData name="DI XF" userId="2a7889fc66a80f19" providerId="LiveId" clId="{1D38ACB5-273D-4B45-B475-4DD29FF2CC04}" dt="2022-11-12T05:13:09.700" v="650" actId="20577"/>
        <pc:sldMkLst>
          <pc:docMk/>
          <pc:sldMk cId="956319591" sldId="500"/>
        </pc:sldMkLst>
        <pc:graphicFrameChg chg="mod">
          <ac:chgData name="DI XF" userId="2a7889fc66a80f19" providerId="LiveId" clId="{1D38ACB5-273D-4B45-B475-4DD29FF2CC04}" dt="2022-11-12T05:10:08.655" v="621" actId="1076"/>
          <ac:graphicFrameMkLst>
            <pc:docMk/>
            <pc:sldMk cId="956319591" sldId="500"/>
            <ac:graphicFrameMk id="7" creationId="{00000000-0000-0000-0000-000000000000}"/>
          </ac:graphicFrameMkLst>
        </pc:graphicFrameChg>
      </pc:sldChg>
      <pc:sldChg chg="modSp">
        <pc:chgData name="DI XF" userId="2a7889fc66a80f19" providerId="LiveId" clId="{1D38ACB5-273D-4B45-B475-4DD29FF2CC04}" dt="2022-11-12T05:09:30.248" v="618"/>
        <pc:sldMkLst>
          <pc:docMk/>
          <pc:sldMk cId="2133355299" sldId="508"/>
        </pc:sldMkLst>
        <pc:graphicFrameChg chg="mod">
          <ac:chgData name="DI XF" userId="2a7889fc66a80f19" providerId="LiveId" clId="{1D38ACB5-273D-4B45-B475-4DD29FF2CC04}" dt="2022-11-12T05:09:30.248" v="618"/>
          <ac:graphicFrameMkLst>
            <pc:docMk/>
            <pc:sldMk cId="2133355299" sldId="508"/>
            <ac:graphicFrameMk id="6" creationId="{00000000-0000-0000-0000-000000000000}"/>
          </ac:graphicFrameMkLst>
        </pc:graphicFrameChg>
      </pc:sldChg>
      <pc:sldChg chg="modSp mod">
        <pc:chgData name="DI XF" userId="2a7889fc66a80f19" providerId="LiveId" clId="{1D38ACB5-273D-4B45-B475-4DD29FF2CC04}" dt="2022-11-12T05:09:28.763" v="617"/>
        <pc:sldMkLst>
          <pc:docMk/>
          <pc:sldMk cId="1810529988" sldId="509"/>
        </pc:sldMkLst>
        <pc:spChg chg="mod">
          <ac:chgData name="DI XF" userId="2a7889fc66a80f19" providerId="LiveId" clId="{1D38ACB5-273D-4B45-B475-4DD29FF2CC04}" dt="2022-11-12T05:08:58.890" v="613" actId="1076"/>
          <ac:spMkLst>
            <pc:docMk/>
            <pc:sldMk cId="1810529988" sldId="509"/>
            <ac:spMk id="7" creationId="{00000000-0000-0000-0000-000000000000}"/>
          </ac:spMkLst>
        </pc:spChg>
        <pc:graphicFrameChg chg="mod">
          <ac:chgData name="DI XF" userId="2a7889fc66a80f19" providerId="LiveId" clId="{1D38ACB5-273D-4B45-B475-4DD29FF2CC04}" dt="2022-11-12T05:09:28.763" v="617"/>
          <ac:graphicFrameMkLst>
            <pc:docMk/>
            <pc:sldMk cId="1810529988" sldId="509"/>
            <ac:graphicFrameMk id="8" creationId="{F6FF3793-976D-449B-83FC-D12D0EE7F97C}"/>
          </ac:graphicFrameMkLst>
        </pc:graphicFrameChg>
      </pc:sldChg>
      <pc:sldChg chg="modSp mod">
        <pc:chgData name="DI XF" userId="2a7889fc66a80f19" providerId="LiveId" clId="{1D38ACB5-273D-4B45-B475-4DD29FF2CC04}" dt="2022-11-12T05:09:24.110" v="616" actId="20577"/>
        <pc:sldMkLst>
          <pc:docMk/>
          <pc:sldMk cId="793816749" sldId="511"/>
        </pc:sldMkLst>
        <pc:spChg chg="mod">
          <ac:chgData name="DI XF" userId="2a7889fc66a80f19" providerId="LiveId" clId="{1D38ACB5-273D-4B45-B475-4DD29FF2CC04}" dt="2022-11-12T05:09:10.828" v="614" actId="14100"/>
          <ac:spMkLst>
            <pc:docMk/>
            <pc:sldMk cId="793816749" sldId="511"/>
            <ac:spMk id="7" creationId="{00000000-0000-0000-0000-000000000000}"/>
          </ac:spMkLst>
        </pc:spChg>
        <pc:graphicFrameChg chg="mod">
          <ac:chgData name="DI XF" userId="2a7889fc66a80f19" providerId="LiveId" clId="{1D38ACB5-273D-4B45-B475-4DD29FF2CC04}" dt="2022-11-12T05:09:24.110" v="616" actId="20577"/>
          <ac:graphicFrameMkLst>
            <pc:docMk/>
            <pc:sldMk cId="793816749" sldId="511"/>
            <ac:graphicFrameMk id="8" creationId="{B8594154-D9F5-4163-82B6-73B671F77EB6}"/>
          </ac:graphicFrameMkLst>
        </pc:graphicFrameChg>
      </pc:sldChg>
      <pc:sldChg chg="modSp mod">
        <pc:chgData name="DI XF" userId="2a7889fc66a80f19" providerId="LiveId" clId="{1D38ACB5-273D-4B45-B475-4DD29FF2CC04}" dt="2022-11-12T05:06:03.397" v="573" actId="20577"/>
        <pc:sldMkLst>
          <pc:docMk/>
          <pc:sldMk cId="3811477324" sldId="512"/>
        </pc:sldMkLst>
        <pc:graphicFrameChg chg="mod modGraphic">
          <ac:chgData name="DI XF" userId="2a7889fc66a80f19" providerId="LiveId" clId="{1D38ACB5-273D-4B45-B475-4DD29FF2CC04}" dt="2022-11-12T05:06:03.397" v="573" actId="20577"/>
          <ac:graphicFrameMkLst>
            <pc:docMk/>
            <pc:sldMk cId="3811477324" sldId="512"/>
            <ac:graphicFrameMk id="4" creationId="{00000000-0000-0000-0000-000000000000}"/>
          </ac:graphicFrameMkLst>
        </pc:graphicFrameChg>
      </pc:sldChg>
      <pc:sldChg chg="modSp mod">
        <pc:chgData name="DI XF" userId="2a7889fc66a80f19" providerId="LiveId" clId="{1D38ACB5-273D-4B45-B475-4DD29FF2CC04}" dt="2022-11-12T05:11:34.244" v="636" actId="14100"/>
        <pc:sldMkLst>
          <pc:docMk/>
          <pc:sldMk cId="1064367661" sldId="516"/>
        </pc:sldMkLst>
        <pc:spChg chg="mod">
          <ac:chgData name="DI XF" userId="2a7889fc66a80f19" providerId="LiveId" clId="{1D38ACB5-273D-4B45-B475-4DD29FF2CC04}" dt="2022-11-12T05:11:34.244" v="636" actId="14100"/>
          <ac:spMkLst>
            <pc:docMk/>
            <pc:sldMk cId="1064367661" sldId="516"/>
            <ac:spMk id="7" creationId="{00000000-0000-0000-0000-000000000000}"/>
          </ac:spMkLst>
        </pc:spChg>
      </pc:sldChg>
      <pc:sldChg chg="modSp mod">
        <pc:chgData name="DI XF" userId="2a7889fc66a80f19" providerId="LiveId" clId="{1D38ACB5-273D-4B45-B475-4DD29FF2CC04}" dt="2022-11-12T05:11:50.800" v="642" actId="14100"/>
        <pc:sldMkLst>
          <pc:docMk/>
          <pc:sldMk cId="1079747067" sldId="517"/>
        </pc:sldMkLst>
        <pc:spChg chg="mod">
          <ac:chgData name="DI XF" userId="2a7889fc66a80f19" providerId="LiveId" clId="{1D38ACB5-273D-4B45-B475-4DD29FF2CC04}" dt="2022-11-12T05:11:50.800" v="642" actId="14100"/>
          <ac:spMkLst>
            <pc:docMk/>
            <pc:sldMk cId="1079747067" sldId="517"/>
            <ac:spMk id="7" creationId="{00000000-0000-0000-0000-000000000000}"/>
          </ac:spMkLst>
        </pc:spChg>
      </pc:sldChg>
      <pc:sldChg chg="modSp modNotesTx">
        <pc:chgData name="DI XF" userId="2a7889fc66a80f19" providerId="LiveId" clId="{1D38ACB5-273D-4B45-B475-4DD29FF2CC04}" dt="2022-11-12T05:02:49.288" v="538" actId="6549"/>
        <pc:sldMkLst>
          <pc:docMk/>
          <pc:sldMk cId="519628069" sldId="526"/>
        </pc:sldMkLst>
        <pc:graphicFrameChg chg="mod">
          <ac:chgData name="DI XF" userId="2a7889fc66a80f19" providerId="LiveId" clId="{1D38ACB5-273D-4B45-B475-4DD29FF2CC04}" dt="2022-11-12T05:02:43.060" v="537" actId="20577"/>
          <ac:graphicFrameMkLst>
            <pc:docMk/>
            <pc:sldMk cId="519628069" sldId="526"/>
            <ac:graphicFrameMk id="11" creationId="{B25D7D4B-05FC-4FB9-9E43-5E4818219DCC}"/>
          </ac:graphicFrameMkLst>
        </pc:graphicFrameChg>
      </pc:sldChg>
      <pc:sldChg chg="del">
        <pc:chgData name="DI XF" userId="2a7889fc66a80f19" providerId="LiveId" clId="{1D38ACB5-273D-4B45-B475-4DD29FF2CC04}" dt="2022-11-13T07:22:57.948" v="2111" actId="47"/>
        <pc:sldMkLst>
          <pc:docMk/>
          <pc:sldMk cId="2182602643" sldId="527"/>
        </pc:sldMkLst>
      </pc:sldChg>
      <pc:sldChg chg="modSp del mod">
        <pc:chgData name="DI XF" userId="2a7889fc66a80f19" providerId="LiveId" clId="{1D38ACB5-273D-4B45-B475-4DD29FF2CC04}" dt="2022-11-13T07:22:59.006" v="2112" actId="47"/>
        <pc:sldMkLst>
          <pc:docMk/>
          <pc:sldMk cId="2331898955" sldId="528"/>
        </pc:sldMkLst>
        <pc:spChg chg="mod">
          <ac:chgData name="DI XF" userId="2a7889fc66a80f19" providerId="LiveId" clId="{1D38ACB5-273D-4B45-B475-4DD29FF2CC04}" dt="2022-11-12T04:07:05.212" v="22" actId="20577"/>
          <ac:spMkLst>
            <pc:docMk/>
            <pc:sldMk cId="2331898955" sldId="528"/>
            <ac:spMk id="9" creationId="{00000000-0000-0000-0000-000000000000}"/>
          </ac:spMkLst>
        </pc:spChg>
      </pc:sldChg>
      <pc:sldChg chg="modSp mod">
        <pc:chgData name="DI XF" userId="2a7889fc66a80f19" providerId="LiveId" clId="{1D38ACB5-273D-4B45-B475-4DD29FF2CC04}" dt="2022-11-12T04:32:43.039" v="322" actId="1076"/>
        <pc:sldMkLst>
          <pc:docMk/>
          <pc:sldMk cId="753549500" sldId="684"/>
        </pc:sldMkLst>
        <pc:spChg chg="mod">
          <ac:chgData name="DI XF" userId="2a7889fc66a80f19" providerId="LiveId" clId="{1D38ACB5-273D-4B45-B475-4DD29FF2CC04}" dt="2022-11-12T04:32:43.039" v="322" actId="1076"/>
          <ac:spMkLst>
            <pc:docMk/>
            <pc:sldMk cId="753549500" sldId="684"/>
            <ac:spMk id="5" creationId="{00000000-0000-0000-0000-000000000000}"/>
          </ac:spMkLst>
        </pc:spChg>
        <pc:spChg chg="mod">
          <ac:chgData name="DI XF" userId="2a7889fc66a80f19" providerId="LiveId" clId="{1D38ACB5-273D-4B45-B475-4DD29FF2CC04}" dt="2022-11-12T04:32:43.039" v="322" actId="1076"/>
          <ac:spMkLst>
            <pc:docMk/>
            <pc:sldMk cId="753549500" sldId="684"/>
            <ac:spMk id="10" creationId="{00000000-0000-0000-0000-000000000000}"/>
          </ac:spMkLst>
        </pc:spChg>
        <pc:spChg chg="mod">
          <ac:chgData name="DI XF" userId="2a7889fc66a80f19" providerId="LiveId" clId="{1D38ACB5-273D-4B45-B475-4DD29FF2CC04}" dt="2022-11-12T04:32:43.039" v="322" actId="1076"/>
          <ac:spMkLst>
            <pc:docMk/>
            <pc:sldMk cId="753549500" sldId="684"/>
            <ac:spMk id="11" creationId="{00000000-0000-0000-0000-000000000000}"/>
          </ac:spMkLst>
        </pc:spChg>
      </pc:sldChg>
      <pc:sldChg chg="modSp">
        <pc:chgData name="DI XF" userId="2a7889fc66a80f19" providerId="LiveId" clId="{1D38ACB5-273D-4B45-B475-4DD29FF2CC04}" dt="2022-11-12T04:08:18.261" v="25" actId="20577"/>
        <pc:sldMkLst>
          <pc:docMk/>
          <pc:sldMk cId="3767554134" sldId="685"/>
        </pc:sldMkLst>
        <pc:graphicFrameChg chg="mod">
          <ac:chgData name="DI XF" userId="2a7889fc66a80f19" providerId="LiveId" clId="{1D38ACB5-273D-4B45-B475-4DD29FF2CC04}" dt="2022-11-12T04:08:18.261" v="25" actId="20577"/>
          <ac:graphicFrameMkLst>
            <pc:docMk/>
            <pc:sldMk cId="3767554134" sldId="685"/>
            <ac:graphicFrameMk id="4" creationId="{81802709-2BE0-4E46-9867-3AE4BDCE5C82}"/>
          </ac:graphicFrameMkLst>
        </pc:graphicFrameChg>
      </pc:sldChg>
      <pc:sldChg chg="modSp mod">
        <pc:chgData name="DI XF" userId="2a7889fc66a80f19" providerId="LiveId" clId="{1D38ACB5-273D-4B45-B475-4DD29FF2CC04}" dt="2022-11-12T04:30:47.687" v="294" actId="1076"/>
        <pc:sldMkLst>
          <pc:docMk/>
          <pc:sldMk cId="3871670426" sldId="686"/>
        </pc:sldMkLst>
        <pc:spChg chg="mod">
          <ac:chgData name="DI XF" userId="2a7889fc66a80f19" providerId="LiveId" clId="{1D38ACB5-273D-4B45-B475-4DD29FF2CC04}" dt="2022-11-12T04:30:47.687" v="294" actId="1076"/>
          <ac:spMkLst>
            <pc:docMk/>
            <pc:sldMk cId="3871670426" sldId="686"/>
            <ac:spMk id="5" creationId="{66448BF9-3C04-4BAA-AB1A-F8663242BC97}"/>
          </ac:spMkLst>
        </pc:spChg>
        <pc:spChg chg="mod">
          <ac:chgData name="DI XF" userId="2a7889fc66a80f19" providerId="LiveId" clId="{1D38ACB5-273D-4B45-B475-4DD29FF2CC04}" dt="2022-11-12T04:30:33.904" v="291" actId="207"/>
          <ac:spMkLst>
            <pc:docMk/>
            <pc:sldMk cId="3871670426" sldId="686"/>
            <ac:spMk id="9" creationId="{00000000-0000-0000-0000-000000000000}"/>
          </ac:spMkLst>
        </pc:spChg>
      </pc:sldChg>
      <pc:sldChg chg="modSp mod modNotesTx">
        <pc:chgData name="DI XF" userId="2a7889fc66a80f19" providerId="LiveId" clId="{1D38ACB5-273D-4B45-B475-4DD29FF2CC04}" dt="2022-11-12T11:22:10.112" v="1961" actId="6549"/>
        <pc:sldMkLst>
          <pc:docMk/>
          <pc:sldMk cId="1541786741" sldId="687"/>
        </pc:sldMkLst>
        <pc:spChg chg="mod">
          <ac:chgData name="DI XF" userId="2a7889fc66a80f19" providerId="LiveId" clId="{1D38ACB5-273D-4B45-B475-4DD29FF2CC04}" dt="2022-11-12T04:32:20.969" v="321" actId="20577"/>
          <ac:spMkLst>
            <pc:docMk/>
            <pc:sldMk cId="1541786741" sldId="687"/>
            <ac:spMk id="9" creationId="{00000000-0000-0000-0000-000000000000}"/>
          </ac:spMkLst>
        </pc:spChg>
      </pc:sldChg>
      <pc:sldChg chg="addSp delSp modSp mod">
        <pc:chgData name="DI XF" userId="2a7889fc66a80f19" providerId="LiveId" clId="{1D38ACB5-273D-4B45-B475-4DD29FF2CC04}" dt="2022-11-13T07:23:20.127" v="2114" actId="1076"/>
        <pc:sldMkLst>
          <pc:docMk/>
          <pc:sldMk cId="2567514502" sldId="693"/>
        </pc:sldMkLst>
        <pc:spChg chg="mod">
          <ac:chgData name="DI XF" userId="2a7889fc66a80f19" providerId="LiveId" clId="{1D38ACB5-273D-4B45-B475-4DD29FF2CC04}" dt="2022-11-12T04:26:54.659" v="227" actId="207"/>
          <ac:spMkLst>
            <pc:docMk/>
            <pc:sldMk cId="2567514502" sldId="693"/>
            <ac:spMk id="6" creationId="{27AFCCA1-8B1E-4DB5-AB86-76A896760492}"/>
          </ac:spMkLst>
        </pc:spChg>
        <pc:spChg chg="mod">
          <ac:chgData name="DI XF" userId="2a7889fc66a80f19" providerId="LiveId" clId="{1D38ACB5-273D-4B45-B475-4DD29FF2CC04}" dt="2022-11-12T04:24:30.602" v="166" actId="18245"/>
          <ac:spMkLst>
            <pc:docMk/>
            <pc:sldMk cId="2567514502" sldId="693"/>
            <ac:spMk id="7" creationId="{6D65BE77-A95F-45E6-A450-3FF221F30FD8}"/>
          </ac:spMkLst>
        </pc:spChg>
        <pc:spChg chg="mod">
          <ac:chgData name="DI XF" userId="2a7889fc66a80f19" providerId="LiveId" clId="{1D38ACB5-273D-4B45-B475-4DD29FF2CC04}" dt="2022-11-12T04:26:54.659" v="227" actId="207"/>
          <ac:spMkLst>
            <pc:docMk/>
            <pc:sldMk cId="2567514502" sldId="693"/>
            <ac:spMk id="8" creationId="{BE2DA394-ADF7-45EB-9A1A-FD78974B40D4}"/>
          </ac:spMkLst>
        </pc:spChg>
        <pc:spChg chg="mod">
          <ac:chgData name="DI XF" userId="2a7889fc66a80f19" providerId="LiveId" clId="{1D38ACB5-273D-4B45-B475-4DD29FF2CC04}" dt="2022-11-12T04:22:20.130" v="32" actId="20577"/>
          <ac:spMkLst>
            <pc:docMk/>
            <pc:sldMk cId="2567514502" sldId="693"/>
            <ac:spMk id="9" creationId="{00000000-0000-0000-0000-000000000000}"/>
          </ac:spMkLst>
        </pc:spChg>
        <pc:spChg chg="mod">
          <ac:chgData name="DI XF" userId="2a7889fc66a80f19" providerId="LiveId" clId="{1D38ACB5-273D-4B45-B475-4DD29FF2CC04}" dt="2022-11-12T04:24:30.602" v="166" actId="18245"/>
          <ac:spMkLst>
            <pc:docMk/>
            <pc:sldMk cId="2567514502" sldId="693"/>
            <ac:spMk id="10" creationId="{F9798836-C4D5-4DF1-A3CD-7D612D2352FC}"/>
          </ac:spMkLst>
        </pc:spChg>
        <pc:spChg chg="mod">
          <ac:chgData name="DI XF" userId="2a7889fc66a80f19" providerId="LiveId" clId="{1D38ACB5-273D-4B45-B475-4DD29FF2CC04}" dt="2022-11-12T04:26:54.659" v="227" actId="207"/>
          <ac:spMkLst>
            <pc:docMk/>
            <pc:sldMk cId="2567514502" sldId="693"/>
            <ac:spMk id="11" creationId="{273D8086-C6ED-48A6-A77B-985318CC7084}"/>
          </ac:spMkLst>
        </pc:spChg>
        <pc:spChg chg="mod">
          <ac:chgData name="DI XF" userId="2a7889fc66a80f19" providerId="LiveId" clId="{1D38ACB5-273D-4B45-B475-4DD29FF2CC04}" dt="2022-11-12T04:24:30.602" v="166" actId="18245"/>
          <ac:spMkLst>
            <pc:docMk/>
            <pc:sldMk cId="2567514502" sldId="693"/>
            <ac:spMk id="12" creationId="{5DC43FB4-3B96-4C20-8435-B6591EBD80BC}"/>
          </ac:spMkLst>
        </pc:spChg>
        <pc:spChg chg="mod">
          <ac:chgData name="DI XF" userId="2a7889fc66a80f19" providerId="LiveId" clId="{1D38ACB5-273D-4B45-B475-4DD29FF2CC04}" dt="2022-11-12T04:26:54.659" v="227" actId="207"/>
          <ac:spMkLst>
            <pc:docMk/>
            <pc:sldMk cId="2567514502" sldId="693"/>
            <ac:spMk id="13" creationId="{C595ADE8-744E-4B77-8FB8-92080FBF43A3}"/>
          </ac:spMkLst>
        </pc:spChg>
        <pc:spChg chg="mod">
          <ac:chgData name="DI XF" userId="2a7889fc66a80f19" providerId="LiveId" clId="{1D38ACB5-273D-4B45-B475-4DD29FF2CC04}" dt="2022-11-12T04:24:30.602" v="166" actId="18245"/>
          <ac:spMkLst>
            <pc:docMk/>
            <pc:sldMk cId="2567514502" sldId="693"/>
            <ac:spMk id="14" creationId="{A3E62F64-5A86-4515-A97A-FDD4FA0EEB79}"/>
          </ac:spMkLst>
        </pc:spChg>
        <pc:spChg chg="mod">
          <ac:chgData name="DI XF" userId="2a7889fc66a80f19" providerId="LiveId" clId="{1D38ACB5-273D-4B45-B475-4DD29FF2CC04}" dt="2022-11-12T04:26:54.659" v="227" actId="207"/>
          <ac:spMkLst>
            <pc:docMk/>
            <pc:sldMk cId="2567514502" sldId="693"/>
            <ac:spMk id="15" creationId="{084DA731-0FCD-4FC5-AEF0-EAD8CEA3D659}"/>
          </ac:spMkLst>
        </pc:spChg>
        <pc:spChg chg="mod">
          <ac:chgData name="DI XF" userId="2a7889fc66a80f19" providerId="LiveId" clId="{1D38ACB5-273D-4B45-B475-4DD29FF2CC04}" dt="2022-11-12T04:27:09.950" v="229" actId="207"/>
          <ac:spMkLst>
            <pc:docMk/>
            <pc:sldMk cId="2567514502" sldId="693"/>
            <ac:spMk id="17" creationId="{EC0B7033-87E1-4C11-8DE6-7B5D93C267CB}"/>
          </ac:spMkLst>
        </pc:spChg>
        <pc:spChg chg="mod">
          <ac:chgData name="DI XF" userId="2a7889fc66a80f19" providerId="LiveId" clId="{1D38ACB5-273D-4B45-B475-4DD29FF2CC04}" dt="2022-11-12T04:25:03.891" v="169" actId="11530"/>
          <ac:spMkLst>
            <pc:docMk/>
            <pc:sldMk cId="2567514502" sldId="693"/>
            <ac:spMk id="18" creationId="{A59644C7-D7CD-401C-B480-DC692F8E9911}"/>
          </ac:spMkLst>
        </pc:spChg>
        <pc:spChg chg="mod">
          <ac:chgData name="DI XF" userId="2a7889fc66a80f19" providerId="LiveId" clId="{1D38ACB5-273D-4B45-B475-4DD29FF2CC04}" dt="2022-11-12T04:27:09.950" v="229" actId="207"/>
          <ac:spMkLst>
            <pc:docMk/>
            <pc:sldMk cId="2567514502" sldId="693"/>
            <ac:spMk id="19" creationId="{96FE17C5-8BFC-413A-8116-BB8E19B9BAB8}"/>
          </ac:spMkLst>
        </pc:spChg>
        <pc:spChg chg="mod">
          <ac:chgData name="DI XF" userId="2a7889fc66a80f19" providerId="LiveId" clId="{1D38ACB5-273D-4B45-B475-4DD29FF2CC04}" dt="2022-11-12T04:25:03.891" v="169" actId="11530"/>
          <ac:spMkLst>
            <pc:docMk/>
            <pc:sldMk cId="2567514502" sldId="693"/>
            <ac:spMk id="20" creationId="{79429E70-3A72-49B0-AE10-3AD7FCD9E148}"/>
          </ac:spMkLst>
        </pc:spChg>
        <pc:spChg chg="mod">
          <ac:chgData name="DI XF" userId="2a7889fc66a80f19" providerId="LiveId" clId="{1D38ACB5-273D-4B45-B475-4DD29FF2CC04}" dt="2022-11-12T04:27:09.950" v="229" actId="207"/>
          <ac:spMkLst>
            <pc:docMk/>
            <pc:sldMk cId="2567514502" sldId="693"/>
            <ac:spMk id="21" creationId="{7B67677D-ABD7-4530-89BB-2C48534146C8}"/>
          </ac:spMkLst>
        </pc:spChg>
        <pc:spChg chg="mod">
          <ac:chgData name="DI XF" userId="2a7889fc66a80f19" providerId="LiveId" clId="{1D38ACB5-273D-4B45-B475-4DD29FF2CC04}" dt="2022-11-12T04:25:03.891" v="169" actId="11530"/>
          <ac:spMkLst>
            <pc:docMk/>
            <pc:sldMk cId="2567514502" sldId="693"/>
            <ac:spMk id="22" creationId="{30E2EA2C-A817-44E4-BFCD-4F09A4FFF388}"/>
          </ac:spMkLst>
        </pc:spChg>
        <pc:spChg chg="mod">
          <ac:chgData name="DI XF" userId="2a7889fc66a80f19" providerId="LiveId" clId="{1D38ACB5-273D-4B45-B475-4DD29FF2CC04}" dt="2022-11-12T04:29:31.049" v="274" actId="113"/>
          <ac:spMkLst>
            <pc:docMk/>
            <pc:sldMk cId="2567514502" sldId="693"/>
            <ac:spMk id="23" creationId="{98D85E4F-D2F0-4E11-AF50-9576D821FB79}"/>
          </ac:spMkLst>
        </pc:spChg>
        <pc:spChg chg="mod">
          <ac:chgData name="DI XF" userId="2a7889fc66a80f19" providerId="LiveId" clId="{1D38ACB5-273D-4B45-B475-4DD29FF2CC04}" dt="2022-11-12T04:25:03.891" v="169" actId="11530"/>
          <ac:spMkLst>
            <pc:docMk/>
            <pc:sldMk cId="2567514502" sldId="693"/>
            <ac:spMk id="24" creationId="{4532C5E1-1091-42D6-83E7-D371EA0B605F}"/>
          </ac:spMkLst>
        </pc:spChg>
        <pc:spChg chg="mod">
          <ac:chgData name="DI XF" userId="2a7889fc66a80f19" providerId="LiveId" clId="{1D38ACB5-273D-4B45-B475-4DD29FF2CC04}" dt="2022-11-12T04:27:09.950" v="229" actId="207"/>
          <ac:spMkLst>
            <pc:docMk/>
            <pc:sldMk cId="2567514502" sldId="693"/>
            <ac:spMk id="25" creationId="{2A3E78E0-E2DA-4512-AE53-26752F47B502}"/>
          </ac:spMkLst>
        </pc:spChg>
        <pc:spChg chg="add mod">
          <ac:chgData name="DI XF" userId="2a7889fc66a80f19" providerId="LiveId" clId="{1D38ACB5-273D-4B45-B475-4DD29FF2CC04}" dt="2022-11-12T04:28:11.882" v="259" actId="1076"/>
          <ac:spMkLst>
            <pc:docMk/>
            <pc:sldMk cId="2567514502" sldId="693"/>
            <ac:spMk id="26" creationId="{8B62405E-29A6-4F88-8577-6E788CC4123E}"/>
          </ac:spMkLst>
        </pc:spChg>
        <pc:spChg chg="add mod">
          <ac:chgData name="DI XF" userId="2a7889fc66a80f19" providerId="LiveId" clId="{1D38ACB5-273D-4B45-B475-4DD29FF2CC04}" dt="2022-11-12T04:28:42.730" v="272" actId="207"/>
          <ac:spMkLst>
            <pc:docMk/>
            <pc:sldMk cId="2567514502" sldId="693"/>
            <ac:spMk id="29" creationId="{59DCEC2E-7509-457C-A682-0CAC81D73737}"/>
          </ac:spMkLst>
        </pc:spChg>
        <pc:spChg chg="add mod">
          <ac:chgData name="DI XF" userId="2a7889fc66a80f19" providerId="LiveId" clId="{1D38ACB5-273D-4B45-B475-4DD29FF2CC04}" dt="2022-11-12T04:28:48.949" v="273" actId="207"/>
          <ac:spMkLst>
            <pc:docMk/>
            <pc:sldMk cId="2567514502" sldId="693"/>
            <ac:spMk id="30" creationId="{23EDF920-D92C-489A-AEC5-6A0816C0C650}"/>
          </ac:spMkLst>
        </pc:spChg>
        <pc:spChg chg="add mod">
          <ac:chgData name="DI XF" userId="2a7889fc66a80f19" providerId="LiveId" clId="{1D38ACB5-273D-4B45-B475-4DD29FF2CC04}" dt="2022-11-13T07:23:20.127" v="2114" actId="1076"/>
          <ac:spMkLst>
            <pc:docMk/>
            <pc:sldMk cId="2567514502" sldId="693"/>
            <ac:spMk id="31" creationId="{1B75A272-E649-4A12-ADEB-8E4A8CA8C810}"/>
          </ac:spMkLst>
        </pc:spChg>
        <pc:grpChg chg="mod">
          <ac:chgData name="DI XF" userId="2a7889fc66a80f19" providerId="LiveId" clId="{1D38ACB5-273D-4B45-B475-4DD29FF2CC04}" dt="2022-11-12T04:27:59.993" v="254" actId="1076"/>
          <ac:grpSpMkLst>
            <pc:docMk/>
            <pc:sldMk cId="2567514502" sldId="693"/>
            <ac:grpSpMk id="4" creationId="{211747CF-1383-4342-9061-5CFD07E09F6F}"/>
          </ac:grpSpMkLst>
        </pc:grpChg>
        <pc:grpChg chg="add mod">
          <ac:chgData name="DI XF" userId="2a7889fc66a80f19" providerId="LiveId" clId="{1D38ACB5-273D-4B45-B475-4DD29FF2CC04}" dt="2022-11-12T04:27:59.993" v="254" actId="1076"/>
          <ac:grpSpMkLst>
            <pc:docMk/>
            <pc:sldMk cId="2567514502" sldId="693"/>
            <ac:grpSpMk id="16" creationId="{877E7A55-7BF8-4A27-A01D-D1825A6CCA4F}"/>
          </ac:grpSpMkLst>
        </pc:grpChg>
        <pc:graphicFrameChg chg="add del mod modGraphic">
          <ac:chgData name="DI XF" userId="2a7889fc66a80f19" providerId="LiveId" clId="{1D38ACB5-273D-4B45-B475-4DD29FF2CC04}" dt="2022-11-12T04:24:30.602" v="166" actId="18245"/>
          <ac:graphicFrameMkLst>
            <pc:docMk/>
            <pc:sldMk cId="2567514502" sldId="693"/>
            <ac:graphicFrameMk id="3" creationId="{55F2F095-6249-44EE-804C-7B732AD3A416}"/>
          </ac:graphicFrameMkLst>
        </pc:graphicFrameChg>
        <pc:picChg chg="del mod ord">
          <ac:chgData name="DI XF" userId="2a7889fc66a80f19" providerId="LiveId" clId="{1D38ACB5-273D-4B45-B475-4DD29FF2CC04}" dt="2022-11-12T04:26:18.210" v="225" actId="478"/>
          <ac:picMkLst>
            <pc:docMk/>
            <pc:sldMk cId="2567514502" sldId="693"/>
            <ac:picMk id="5" creationId="{E06ED56D-B870-49D0-A806-02AB2F8653E1}"/>
          </ac:picMkLst>
        </pc:picChg>
        <pc:cxnChg chg="add mod">
          <ac:chgData name="DI XF" userId="2a7889fc66a80f19" providerId="LiveId" clId="{1D38ACB5-273D-4B45-B475-4DD29FF2CC04}" dt="2022-11-12T04:28:06.188" v="257" actId="1076"/>
          <ac:cxnSpMkLst>
            <pc:docMk/>
            <pc:sldMk cId="2567514502" sldId="693"/>
            <ac:cxnSpMk id="28" creationId="{16C67441-0EAF-4D96-9CBC-84B79390BCA5}"/>
          </ac:cxnSpMkLst>
        </pc:cxnChg>
      </pc:sldChg>
      <pc:sldChg chg="modSp mod">
        <pc:chgData name="DI XF" userId="2a7889fc66a80f19" providerId="LiveId" clId="{1D38ACB5-273D-4B45-B475-4DD29FF2CC04}" dt="2022-11-12T05:12:25.432" v="647" actId="207"/>
        <pc:sldMkLst>
          <pc:docMk/>
          <pc:sldMk cId="1418505396" sldId="695"/>
        </pc:sldMkLst>
        <pc:spChg chg="mod">
          <ac:chgData name="DI XF" userId="2a7889fc66a80f19" providerId="LiveId" clId="{1D38ACB5-273D-4B45-B475-4DD29FF2CC04}" dt="2022-11-12T05:12:25.432" v="647" actId="207"/>
          <ac:spMkLst>
            <pc:docMk/>
            <pc:sldMk cId="1418505396" sldId="695"/>
            <ac:spMk id="7" creationId="{00000000-0000-0000-0000-000000000000}"/>
          </ac:spMkLst>
        </pc:spChg>
      </pc:sldChg>
      <pc:sldChg chg="addSp modSp mod">
        <pc:chgData name="DI XF" userId="2a7889fc66a80f19" providerId="LiveId" clId="{1D38ACB5-273D-4B45-B475-4DD29FF2CC04}" dt="2022-11-12T05:17:38.296" v="747" actId="14100"/>
        <pc:sldMkLst>
          <pc:docMk/>
          <pc:sldMk cId="3285019912" sldId="696"/>
        </pc:sldMkLst>
        <pc:spChg chg="add mod">
          <ac:chgData name="DI XF" userId="2a7889fc66a80f19" providerId="LiveId" clId="{1D38ACB5-273D-4B45-B475-4DD29FF2CC04}" dt="2022-11-12T05:17:38.296" v="747" actId="14100"/>
          <ac:spMkLst>
            <pc:docMk/>
            <pc:sldMk cId="3285019912" sldId="696"/>
            <ac:spMk id="7" creationId="{A1563732-AAA5-4DEC-A5DA-6B805C594424}"/>
          </ac:spMkLst>
        </pc:spChg>
        <pc:spChg chg="mod">
          <ac:chgData name="DI XF" userId="2a7889fc66a80f19" providerId="LiveId" clId="{1D38ACB5-273D-4B45-B475-4DD29FF2CC04}" dt="2022-11-12T05:14:52.285" v="682" actId="20577"/>
          <ac:spMkLst>
            <pc:docMk/>
            <pc:sldMk cId="3285019912" sldId="696"/>
            <ac:spMk id="9" creationId="{00000000-0000-0000-0000-000000000000}"/>
          </ac:spMkLst>
        </pc:spChg>
        <pc:spChg chg="mod">
          <ac:chgData name="DI XF" userId="2a7889fc66a80f19" providerId="LiveId" clId="{1D38ACB5-273D-4B45-B475-4DD29FF2CC04}" dt="2022-11-12T05:17:33.790" v="745" actId="14100"/>
          <ac:spMkLst>
            <pc:docMk/>
            <pc:sldMk cId="3285019912" sldId="696"/>
            <ac:spMk id="10" creationId="{559A1ED6-A03E-4B7E-B0E0-F4CF09DCA3B1}"/>
          </ac:spMkLst>
        </pc:spChg>
        <pc:graphicFrameChg chg="mod">
          <ac:chgData name="DI XF" userId="2a7889fc66a80f19" providerId="LiveId" clId="{1D38ACB5-273D-4B45-B475-4DD29FF2CC04}" dt="2022-11-12T05:16:36.957" v="692" actId="1076"/>
          <ac:graphicFrameMkLst>
            <pc:docMk/>
            <pc:sldMk cId="3285019912" sldId="696"/>
            <ac:graphicFrameMk id="6" creationId="{8B15E543-C6CC-4FCE-AE2B-BFF13D1DA87F}"/>
          </ac:graphicFrameMkLst>
        </pc:graphicFrameChg>
      </pc:sldChg>
      <pc:sldChg chg="modSp mod">
        <pc:chgData name="DI XF" userId="2a7889fc66a80f19" providerId="LiveId" clId="{1D38ACB5-273D-4B45-B475-4DD29FF2CC04}" dt="2022-11-12T05:14:07.427" v="665" actId="207"/>
        <pc:sldMkLst>
          <pc:docMk/>
          <pc:sldMk cId="4267313945" sldId="697"/>
        </pc:sldMkLst>
        <pc:spChg chg="mod">
          <ac:chgData name="DI XF" userId="2a7889fc66a80f19" providerId="LiveId" clId="{1D38ACB5-273D-4B45-B475-4DD29FF2CC04}" dt="2022-11-12T05:13:42.888" v="662" actId="403"/>
          <ac:spMkLst>
            <pc:docMk/>
            <pc:sldMk cId="4267313945" sldId="697"/>
            <ac:spMk id="5" creationId="{ECAECA9D-A242-4C77-B18B-C8BB38AA7FBE}"/>
          </ac:spMkLst>
        </pc:spChg>
        <pc:graphicFrameChg chg="mod modGraphic">
          <ac:chgData name="DI XF" userId="2a7889fc66a80f19" providerId="LiveId" clId="{1D38ACB5-273D-4B45-B475-4DD29FF2CC04}" dt="2022-11-12T05:14:07.427" v="665" actId="207"/>
          <ac:graphicFrameMkLst>
            <pc:docMk/>
            <pc:sldMk cId="4267313945" sldId="697"/>
            <ac:graphicFrameMk id="4" creationId="{00000000-0000-0000-0000-000000000000}"/>
          </ac:graphicFrameMkLst>
        </pc:graphicFrameChg>
      </pc:sldChg>
      <pc:sldChg chg="delSp modSp mod delAnim">
        <pc:chgData name="DI XF" userId="2a7889fc66a80f19" providerId="LiveId" clId="{1D38ACB5-273D-4B45-B475-4DD29FF2CC04}" dt="2022-11-12T05:14:42.117" v="679" actId="20577"/>
        <pc:sldMkLst>
          <pc:docMk/>
          <pc:sldMk cId="1073749928" sldId="698"/>
        </pc:sldMkLst>
        <pc:spChg chg="mod">
          <ac:chgData name="DI XF" userId="2a7889fc66a80f19" providerId="LiveId" clId="{1D38ACB5-273D-4B45-B475-4DD29FF2CC04}" dt="2022-11-12T05:14:31.949" v="667" actId="1076"/>
          <ac:spMkLst>
            <pc:docMk/>
            <pc:sldMk cId="1073749928" sldId="698"/>
            <ac:spMk id="2" creationId="{169D5385-9497-45AD-A94A-957982DF4A6E}"/>
          </ac:spMkLst>
        </pc:spChg>
        <pc:spChg chg="mod">
          <ac:chgData name="DI XF" userId="2a7889fc66a80f19" providerId="LiveId" clId="{1D38ACB5-273D-4B45-B475-4DD29FF2CC04}" dt="2022-11-12T05:14:31.949" v="667" actId="1076"/>
          <ac:spMkLst>
            <pc:docMk/>
            <pc:sldMk cId="1073749928" sldId="698"/>
            <ac:spMk id="3" creationId="{018967AA-D899-400A-BA05-208ECA8BA514}"/>
          </ac:spMkLst>
        </pc:spChg>
        <pc:spChg chg="del">
          <ac:chgData name="DI XF" userId="2a7889fc66a80f19" providerId="LiveId" clId="{1D38ACB5-273D-4B45-B475-4DD29FF2CC04}" dt="2022-11-12T05:14:29.348" v="666" actId="478"/>
          <ac:spMkLst>
            <pc:docMk/>
            <pc:sldMk cId="1073749928" sldId="698"/>
            <ac:spMk id="13" creationId="{1BA742B9-BC6F-46E8-900E-88C20A10A862}"/>
          </ac:spMkLst>
        </pc:spChg>
        <pc:spChg chg="mod">
          <ac:chgData name="DI XF" userId="2a7889fc66a80f19" providerId="LiveId" clId="{1D38ACB5-273D-4B45-B475-4DD29FF2CC04}" dt="2022-11-12T05:14:31.949" v="667" actId="1076"/>
          <ac:spMkLst>
            <pc:docMk/>
            <pc:sldMk cId="1073749928" sldId="698"/>
            <ac:spMk id="15" creationId="{9C407EEF-4208-49FF-9526-FA507D4D5A6B}"/>
          </ac:spMkLst>
        </pc:spChg>
        <pc:spChg chg="mod">
          <ac:chgData name="DI XF" userId="2a7889fc66a80f19" providerId="LiveId" clId="{1D38ACB5-273D-4B45-B475-4DD29FF2CC04}" dt="2022-11-12T05:14:31.949" v="667" actId="1076"/>
          <ac:spMkLst>
            <pc:docMk/>
            <pc:sldMk cId="1073749928" sldId="698"/>
            <ac:spMk id="16" creationId="{F8AB97AD-5070-4081-909C-034003DD32DF}"/>
          </ac:spMkLst>
        </pc:spChg>
        <pc:spChg chg="mod">
          <ac:chgData name="DI XF" userId="2a7889fc66a80f19" providerId="LiveId" clId="{1D38ACB5-273D-4B45-B475-4DD29FF2CC04}" dt="2022-11-12T05:14:42.117" v="679" actId="20577"/>
          <ac:spMkLst>
            <pc:docMk/>
            <pc:sldMk cId="1073749928" sldId="698"/>
            <ac:spMk id="23" creationId="{0E8A7990-F5F8-49B6-8261-CF07F41FE2B4}"/>
          </ac:spMkLst>
        </pc:spChg>
        <pc:spChg chg="mod">
          <ac:chgData name="DI XF" userId="2a7889fc66a80f19" providerId="LiveId" clId="{1D38ACB5-273D-4B45-B475-4DD29FF2CC04}" dt="2022-11-12T05:14:31.949" v="667" actId="1076"/>
          <ac:spMkLst>
            <pc:docMk/>
            <pc:sldMk cId="1073749928" sldId="698"/>
            <ac:spMk id="24" creationId="{90BF3362-4358-43AC-BE67-34710EF173C0}"/>
          </ac:spMkLst>
        </pc:spChg>
        <pc:spChg chg="mod">
          <ac:chgData name="DI XF" userId="2a7889fc66a80f19" providerId="LiveId" clId="{1D38ACB5-273D-4B45-B475-4DD29FF2CC04}" dt="2022-11-12T05:14:31.949" v="667" actId="1076"/>
          <ac:spMkLst>
            <pc:docMk/>
            <pc:sldMk cId="1073749928" sldId="698"/>
            <ac:spMk id="25" creationId="{478EC3BE-129F-4973-AE69-D4E48D6F2ABA}"/>
          </ac:spMkLst>
        </pc:spChg>
        <pc:spChg chg="mod">
          <ac:chgData name="DI XF" userId="2a7889fc66a80f19" providerId="LiveId" clId="{1D38ACB5-273D-4B45-B475-4DD29FF2CC04}" dt="2022-11-12T05:14:31.949" v="667" actId="1076"/>
          <ac:spMkLst>
            <pc:docMk/>
            <pc:sldMk cId="1073749928" sldId="698"/>
            <ac:spMk id="26" creationId="{7FE587E0-923F-4EC4-8309-CB19544CF2D6}"/>
          </ac:spMkLst>
        </pc:spChg>
      </pc:sldChg>
      <pc:sldChg chg="modSp add mod">
        <pc:chgData name="DI XF" userId="2a7889fc66a80f19" providerId="LiveId" clId="{1D38ACB5-273D-4B45-B475-4DD29FF2CC04}" dt="2022-11-12T04:37:55.741" v="341" actId="207"/>
        <pc:sldMkLst>
          <pc:docMk/>
          <pc:sldMk cId="1915549636" sldId="701"/>
        </pc:sldMkLst>
        <pc:spChg chg="mod">
          <ac:chgData name="DI XF" userId="2a7889fc66a80f19" providerId="LiveId" clId="{1D38ACB5-273D-4B45-B475-4DD29FF2CC04}" dt="2022-11-12T04:37:48.021" v="339" actId="14100"/>
          <ac:spMkLst>
            <pc:docMk/>
            <pc:sldMk cId="1915549636" sldId="701"/>
            <ac:spMk id="7" creationId="{015B59B1-476A-41C2-8478-C932FA14C36E}"/>
          </ac:spMkLst>
        </pc:spChg>
        <pc:graphicFrameChg chg="modGraphic">
          <ac:chgData name="DI XF" userId="2a7889fc66a80f19" providerId="LiveId" clId="{1D38ACB5-273D-4B45-B475-4DD29FF2CC04}" dt="2022-11-12T04:37:55.741" v="341" actId="207"/>
          <ac:graphicFrameMkLst>
            <pc:docMk/>
            <pc:sldMk cId="1915549636" sldId="701"/>
            <ac:graphicFrameMk id="6" creationId="{00000000-0000-0000-0000-000000000000}"/>
          </ac:graphicFrameMkLst>
        </pc:graphicFrameChg>
      </pc:sldChg>
      <pc:sldChg chg="modSp add mod">
        <pc:chgData name="DI XF" userId="2a7889fc66a80f19" providerId="LiveId" clId="{1D38ACB5-273D-4B45-B475-4DD29FF2CC04}" dt="2022-11-12T04:57:20.853" v="455" actId="1076"/>
        <pc:sldMkLst>
          <pc:docMk/>
          <pc:sldMk cId="1658846847" sldId="702"/>
        </pc:sldMkLst>
        <pc:spChg chg="mod">
          <ac:chgData name="DI XF" userId="2a7889fc66a80f19" providerId="LiveId" clId="{1D38ACB5-273D-4B45-B475-4DD29FF2CC04}" dt="2022-11-12T04:57:20.853" v="455" actId="1076"/>
          <ac:spMkLst>
            <pc:docMk/>
            <pc:sldMk cId="1658846847" sldId="702"/>
            <ac:spMk id="9" creationId="{00000000-0000-0000-0000-000000000000}"/>
          </ac:spMkLst>
        </pc:spChg>
      </pc:sldChg>
      <pc:sldChg chg="addSp modSp add mod modAnim modNotesTx">
        <pc:chgData name="DI XF" userId="2a7889fc66a80f19" providerId="LiveId" clId="{1D38ACB5-273D-4B45-B475-4DD29FF2CC04}" dt="2022-11-12T11:21:43.767" v="1960" actId="1076"/>
        <pc:sldMkLst>
          <pc:docMk/>
          <pc:sldMk cId="3741594925" sldId="703"/>
        </pc:sldMkLst>
        <pc:spChg chg="add mod">
          <ac:chgData name="DI XF" userId="2a7889fc66a80f19" providerId="LiveId" clId="{1D38ACB5-273D-4B45-B475-4DD29FF2CC04}" dt="2022-11-12T11:21:43.767" v="1960" actId="1076"/>
          <ac:spMkLst>
            <pc:docMk/>
            <pc:sldMk cId="3741594925" sldId="703"/>
            <ac:spMk id="3" creationId="{85B01074-C024-4EDA-A9AF-0BBDD5E159BA}"/>
          </ac:spMkLst>
        </pc:spChg>
        <pc:spChg chg="mod">
          <ac:chgData name="DI XF" userId="2a7889fc66a80f19" providerId="LiveId" clId="{1D38ACB5-273D-4B45-B475-4DD29FF2CC04}" dt="2022-11-12T11:21:35.443" v="1959" actId="20577"/>
          <ac:spMkLst>
            <pc:docMk/>
            <pc:sldMk cId="3741594925" sldId="703"/>
            <ac:spMk id="9" creationId="{00000000-0000-0000-0000-000000000000}"/>
          </ac:spMkLst>
        </pc:spChg>
      </pc:sldChg>
      <pc:sldChg chg="addSp delSp modSp add mod delAnim">
        <pc:chgData name="DI XF" userId="2a7889fc66a80f19" providerId="LiveId" clId="{1D38ACB5-273D-4B45-B475-4DD29FF2CC04}" dt="2022-11-12T11:25:14.931" v="2081" actId="1076"/>
        <pc:sldMkLst>
          <pc:docMk/>
          <pc:sldMk cId="1819088163" sldId="704"/>
        </pc:sldMkLst>
        <pc:spChg chg="del">
          <ac:chgData name="DI XF" userId="2a7889fc66a80f19" providerId="LiveId" clId="{1D38ACB5-273D-4B45-B475-4DD29FF2CC04}" dt="2022-11-12T11:03:09.547" v="1190" actId="478"/>
          <ac:spMkLst>
            <pc:docMk/>
            <pc:sldMk cId="1819088163" sldId="704"/>
            <ac:spMk id="3" creationId="{85B01074-C024-4EDA-A9AF-0BBDD5E159BA}"/>
          </ac:spMkLst>
        </pc:spChg>
        <pc:spChg chg="add mod">
          <ac:chgData name="DI XF" userId="2a7889fc66a80f19" providerId="LiveId" clId="{1D38ACB5-273D-4B45-B475-4DD29FF2CC04}" dt="2022-11-12T11:25:14.931" v="2081" actId="1076"/>
          <ac:spMkLst>
            <pc:docMk/>
            <pc:sldMk cId="1819088163" sldId="704"/>
            <ac:spMk id="5" creationId="{BDE5E703-3ED9-47E4-9E78-6DF6D57712A1}"/>
          </ac:spMkLst>
        </pc:spChg>
        <pc:spChg chg="add mod">
          <ac:chgData name="DI XF" userId="2a7889fc66a80f19" providerId="LiveId" clId="{1D38ACB5-273D-4B45-B475-4DD29FF2CC04}" dt="2022-11-12T11:25:14.931" v="2081" actId="1076"/>
          <ac:spMkLst>
            <pc:docMk/>
            <pc:sldMk cId="1819088163" sldId="704"/>
            <ac:spMk id="7" creationId="{96AC2C34-DBAF-44C6-A896-6EA98B5E5ABA}"/>
          </ac:spMkLst>
        </pc:spChg>
        <pc:spChg chg="add mod">
          <ac:chgData name="DI XF" userId="2a7889fc66a80f19" providerId="LiveId" clId="{1D38ACB5-273D-4B45-B475-4DD29FF2CC04}" dt="2022-11-12T11:25:14.931" v="2081" actId="1076"/>
          <ac:spMkLst>
            <pc:docMk/>
            <pc:sldMk cId="1819088163" sldId="704"/>
            <ac:spMk id="8" creationId="{62C25448-A673-43C8-B001-494351CEED3A}"/>
          </ac:spMkLst>
        </pc:spChg>
        <pc:spChg chg="del mod">
          <ac:chgData name="DI XF" userId="2a7889fc66a80f19" providerId="LiveId" clId="{1D38ACB5-273D-4B45-B475-4DD29FF2CC04}" dt="2022-11-12T11:03:42.426" v="1220" actId="478"/>
          <ac:spMkLst>
            <pc:docMk/>
            <pc:sldMk cId="1819088163" sldId="704"/>
            <ac:spMk id="9" creationId="{00000000-0000-0000-0000-000000000000}"/>
          </ac:spMkLst>
        </pc:spChg>
        <pc:spChg chg="add mod">
          <ac:chgData name="DI XF" userId="2a7889fc66a80f19" providerId="LiveId" clId="{1D38ACB5-273D-4B45-B475-4DD29FF2CC04}" dt="2022-11-12T11:25:14.931" v="2081" actId="1076"/>
          <ac:spMkLst>
            <pc:docMk/>
            <pc:sldMk cId="1819088163" sldId="704"/>
            <ac:spMk id="10" creationId="{53B1925D-769B-4AF4-92B1-5B9B4C15432D}"/>
          </ac:spMkLst>
        </pc:spChg>
        <pc:spChg chg="add mod">
          <ac:chgData name="DI XF" userId="2a7889fc66a80f19" providerId="LiveId" clId="{1D38ACB5-273D-4B45-B475-4DD29FF2CC04}" dt="2022-11-12T11:25:14.931" v="2081" actId="1076"/>
          <ac:spMkLst>
            <pc:docMk/>
            <pc:sldMk cId="1819088163" sldId="704"/>
            <ac:spMk id="11" creationId="{7AA0CCC7-6D1B-4058-AF55-7A1A9973D679}"/>
          </ac:spMkLst>
        </pc:spChg>
        <pc:graphicFrameChg chg="add mod modGraphic">
          <ac:chgData name="DI XF" userId="2a7889fc66a80f19" providerId="LiveId" clId="{1D38ACB5-273D-4B45-B475-4DD29FF2CC04}" dt="2022-11-12T11:25:14.931" v="2081" actId="1076"/>
          <ac:graphicFrameMkLst>
            <pc:docMk/>
            <pc:sldMk cId="1819088163" sldId="704"/>
            <ac:graphicFrameMk id="4" creationId="{B361C649-25A1-4E30-A5A3-A8E3AD1E63E3}"/>
          </ac:graphicFrameMkLst>
        </pc:graphicFrameChg>
      </pc:sldChg>
      <pc:sldChg chg="addSp delSp modSp add mod delAnim modAnim">
        <pc:chgData name="DI XF" userId="2a7889fc66a80f19" providerId="LiveId" clId="{1D38ACB5-273D-4B45-B475-4DD29FF2CC04}" dt="2022-11-12T11:26:41.121" v="2109" actId="167"/>
        <pc:sldMkLst>
          <pc:docMk/>
          <pc:sldMk cId="263309100" sldId="705"/>
        </pc:sldMkLst>
        <pc:spChg chg="del">
          <ac:chgData name="DI XF" userId="2a7889fc66a80f19" providerId="LiveId" clId="{1D38ACB5-273D-4B45-B475-4DD29FF2CC04}" dt="2022-11-12T11:10:10.817" v="1741" actId="478"/>
          <ac:spMkLst>
            <pc:docMk/>
            <pc:sldMk cId="263309100" sldId="705"/>
            <ac:spMk id="3" creationId="{85B01074-C024-4EDA-A9AF-0BBDD5E159BA}"/>
          </ac:spMkLst>
        </pc:spChg>
        <pc:spChg chg="add mod">
          <ac:chgData name="DI XF" userId="2a7889fc66a80f19" providerId="LiveId" clId="{1D38ACB5-273D-4B45-B475-4DD29FF2CC04}" dt="2022-11-12T11:18:21.892" v="1846" actId="20577"/>
          <ac:spMkLst>
            <pc:docMk/>
            <pc:sldMk cId="263309100" sldId="705"/>
            <ac:spMk id="8" creationId="{62D47B51-111A-42B4-BC54-EB845B14E67A}"/>
          </ac:spMkLst>
        </pc:spChg>
        <pc:spChg chg="mod">
          <ac:chgData name="DI XF" userId="2a7889fc66a80f19" providerId="LiveId" clId="{1D38ACB5-273D-4B45-B475-4DD29FF2CC04}" dt="2022-11-12T11:26:37.535" v="2108" actId="164"/>
          <ac:spMkLst>
            <pc:docMk/>
            <pc:sldMk cId="263309100" sldId="705"/>
            <ac:spMk id="9" creationId="{00000000-0000-0000-0000-000000000000}"/>
          </ac:spMkLst>
        </pc:spChg>
        <pc:spChg chg="add mod">
          <ac:chgData name="DI XF" userId="2a7889fc66a80f19" providerId="LiveId" clId="{1D38ACB5-273D-4B45-B475-4DD29FF2CC04}" dt="2022-11-12T11:20:00.718" v="1899" actId="113"/>
          <ac:spMkLst>
            <pc:docMk/>
            <pc:sldMk cId="263309100" sldId="705"/>
            <ac:spMk id="12" creationId="{95D07396-EE69-46C6-885E-7704D90B6153}"/>
          </ac:spMkLst>
        </pc:spChg>
        <pc:spChg chg="add mod">
          <ac:chgData name="DI XF" userId="2a7889fc66a80f19" providerId="LiveId" clId="{1D38ACB5-273D-4B45-B475-4DD29FF2CC04}" dt="2022-11-12T11:26:37.535" v="2108" actId="164"/>
          <ac:spMkLst>
            <pc:docMk/>
            <pc:sldMk cId="263309100" sldId="705"/>
            <ac:spMk id="13" creationId="{6168E805-3B64-4E24-A295-0A65BA0F2777}"/>
          </ac:spMkLst>
        </pc:spChg>
        <pc:spChg chg="add mod">
          <ac:chgData name="DI XF" userId="2a7889fc66a80f19" providerId="LiveId" clId="{1D38ACB5-273D-4B45-B475-4DD29FF2CC04}" dt="2022-11-12T11:26:37.535" v="2108" actId="164"/>
          <ac:spMkLst>
            <pc:docMk/>
            <pc:sldMk cId="263309100" sldId="705"/>
            <ac:spMk id="16" creationId="{6A75EC3F-E332-4773-9936-02A01C9ACC39}"/>
          </ac:spMkLst>
        </pc:spChg>
        <pc:spChg chg="add mod">
          <ac:chgData name="DI XF" userId="2a7889fc66a80f19" providerId="LiveId" clId="{1D38ACB5-273D-4B45-B475-4DD29FF2CC04}" dt="2022-11-12T11:26:37.535" v="2108" actId="164"/>
          <ac:spMkLst>
            <pc:docMk/>
            <pc:sldMk cId="263309100" sldId="705"/>
            <ac:spMk id="17" creationId="{15857222-D9BB-4CAA-A8BA-DFB0F40B42E3}"/>
          </ac:spMkLst>
        </pc:spChg>
        <pc:spChg chg="add mod">
          <ac:chgData name="DI XF" userId="2a7889fc66a80f19" providerId="LiveId" clId="{1D38ACB5-273D-4B45-B475-4DD29FF2CC04}" dt="2022-11-12T11:26:37.535" v="2108" actId="164"/>
          <ac:spMkLst>
            <pc:docMk/>
            <pc:sldMk cId="263309100" sldId="705"/>
            <ac:spMk id="18" creationId="{685B9054-29CD-4EB5-99D4-B4376766FBEA}"/>
          </ac:spMkLst>
        </pc:spChg>
        <pc:spChg chg="add mod">
          <ac:chgData name="DI XF" userId="2a7889fc66a80f19" providerId="LiveId" clId="{1D38ACB5-273D-4B45-B475-4DD29FF2CC04}" dt="2022-11-12T11:20:00.718" v="1899" actId="113"/>
          <ac:spMkLst>
            <pc:docMk/>
            <pc:sldMk cId="263309100" sldId="705"/>
            <ac:spMk id="19" creationId="{F3361406-B4DD-407B-9355-48D99EFD7229}"/>
          </ac:spMkLst>
        </pc:spChg>
        <pc:spChg chg="add mod">
          <ac:chgData name="DI XF" userId="2a7889fc66a80f19" providerId="LiveId" clId="{1D38ACB5-273D-4B45-B475-4DD29FF2CC04}" dt="2022-11-12T11:20:00.718" v="1899" actId="113"/>
          <ac:spMkLst>
            <pc:docMk/>
            <pc:sldMk cId="263309100" sldId="705"/>
            <ac:spMk id="20" creationId="{18E998CA-B0AD-42D2-AD57-89C6C913EA6B}"/>
          </ac:spMkLst>
        </pc:spChg>
        <pc:spChg chg="add mod">
          <ac:chgData name="DI XF" userId="2a7889fc66a80f19" providerId="LiveId" clId="{1D38ACB5-273D-4B45-B475-4DD29FF2CC04}" dt="2022-11-12T11:26:37.535" v="2108" actId="164"/>
          <ac:spMkLst>
            <pc:docMk/>
            <pc:sldMk cId="263309100" sldId="705"/>
            <ac:spMk id="21" creationId="{0687E393-22B0-4218-A174-8BD4018F8664}"/>
          </ac:spMkLst>
        </pc:spChg>
        <pc:grpChg chg="add mod ord">
          <ac:chgData name="DI XF" userId="2a7889fc66a80f19" providerId="LiveId" clId="{1D38ACB5-273D-4B45-B475-4DD29FF2CC04}" dt="2022-11-12T11:26:41.121" v="2109" actId="167"/>
          <ac:grpSpMkLst>
            <pc:docMk/>
            <pc:sldMk cId="263309100" sldId="705"/>
            <ac:grpSpMk id="22" creationId="{60CF97D4-1A96-4208-A83B-83A61053EF04}"/>
          </ac:grpSpMkLst>
        </pc:grpChg>
        <pc:graphicFrameChg chg="add del mod">
          <ac:chgData name="DI XF" userId="2a7889fc66a80f19" providerId="LiveId" clId="{1D38ACB5-273D-4B45-B475-4DD29FF2CC04}" dt="2022-11-12T11:16:47.810" v="1802"/>
          <ac:graphicFrameMkLst>
            <pc:docMk/>
            <pc:sldMk cId="263309100" sldId="705"/>
            <ac:graphicFrameMk id="14" creationId="{14ED4FDA-00BA-4E4D-90CD-FC35405289A9}"/>
          </ac:graphicFrameMkLst>
        </pc:graphicFrameChg>
        <pc:picChg chg="add del mod modCrop">
          <ac:chgData name="DI XF" userId="2a7889fc66a80f19" providerId="LiveId" clId="{1D38ACB5-273D-4B45-B475-4DD29FF2CC04}" dt="2022-11-12T11:16:46.704" v="1799" actId="478"/>
          <ac:picMkLst>
            <pc:docMk/>
            <pc:sldMk cId="263309100" sldId="705"/>
            <ac:picMk id="5" creationId="{9EB52B57-0F32-4A87-955D-E554086895EB}"/>
          </ac:picMkLst>
        </pc:picChg>
        <pc:picChg chg="add mod ord">
          <ac:chgData name="DI XF" userId="2a7889fc66a80f19" providerId="LiveId" clId="{1D38ACB5-273D-4B45-B475-4DD29FF2CC04}" dt="2022-11-12T11:26:37.535" v="2108" actId="164"/>
          <ac:picMkLst>
            <pc:docMk/>
            <pc:sldMk cId="263309100" sldId="705"/>
            <ac:picMk id="15" creationId="{3CD45CD7-C8F3-4C1A-8FD5-5438F9D91DFA}"/>
          </ac:picMkLst>
        </pc:picChg>
        <pc:cxnChg chg="add mod">
          <ac:chgData name="DI XF" userId="2a7889fc66a80f19" providerId="LiveId" clId="{1D38ACB5-273D-4B45-B475-4DD29FF2CC04}" dt="2022-11-12T11:26:37.535" v="2108" actId="164"/>
          <ac:cxnSpMkLst>
            <pc:docMk/>
            <pc:sldMk cId="263309100" sldId="705"/>
            <ac:cxnSpMk id="10" creationId="{7E4FDECA-1DD0-42D5-8D2F-9CC708E0C80D}"/>
          </ac:cxnSpMkLst>
        </pc:cxnChg>
      </pc:sldChg>
      <pc:sldChg chg="add del">
        <pc:chgData name="DI XF" userId="2a7889fc66a80f19" providerId="LiveId" clId="{1D38ACB5-273D-4B45-B475-4DD29FF2CC04}" dt="2022-11-12T11:09:54.933" v="1707"/>
        <pc:sldMkLst>
          <pc:docMk/>
          <pc:sldMk cId="2022024841" sldId="705"/>
        </pc:sldMkLst>
      </pc:sldChg>
      <pc:sldChg chg="addSp delSp modSp add mod delAnim">
        <pc:chgData name="DI XF" userId="2a7889fc66a80f19" providerId="LiveId" clId="{1D38ACB5-273D-4B45-B475-4DD29FF2CC04}" dt="2022-11-12T11:24:25.117" v="2080" actId="12100"/>
        <pc:sldMkLst>
          <pc:docMk/>
          <pc:sldMk cId="2884917571" sldId="706"/>
        </pc:sldMkLst>
        <pc:spChg chg="del">
          <ac:chgData name="DI XF" userId="2a7889fc66a80f19" providerId="LiveId" clId="{1D38ACB5-273D-4B45-B475-4DD29FF2CC04}" dt="2022-11-12T11:22:53.048" v="1964" actId="478"/>
          <ac:spMkLst>
            <pc:docMk/>
            <pc:sldMk cId="2884917571" sldId="706"/>
            <ac:spMk id="3" creationId="{85B01074-C024-4EDA-A9AF-0BBDD5E159BA}"/>
          </ac:spMkLst>
        </pc:spChg>
        <pc:spChg chg="mod">
          <ac:chgData name="DI XF" userId="2a7889fc66a80f19" providerId="LiveId" clId="{1D38ACB5-273D-4B45-B475-4DD29FF2CC04}" dt="2022-11-12T11:23:18.459" v="2006" actId="207"/>
          <ac:spMkLst>
            <pc:docMk/>
            <pc:sldMk cId="2884917571" sldId="706"/>
            <ac:spMk id="9" creationId="{00000000-0000-0000-0000-000000000000}"/>
          </ac:spMkLst>
        </pc:spChg>
        <pc:graphicFrameChg chg="add mod modGraphic">
          <ac:chgData name="DI XF" userId="2a7889fc66a80f19" providerId="LiveId" clId="{1D38ACB5-273D-4B45-B475-4DD29FF2CC04}" dt="2022-11-12T11:24:25.117" v="2080" actId="12100"/>
          <ac:graphicFrameMkLst>
            <pc:docMk/>
            <pc:sldMk cId="2884917571" sldId="706"/>
            <ac:graphicFrameMk id="4" creationId="{AC81F65D-1764-49FE-AC00-B18CD8429CB8}"/>
          </ac:graphicFrameMkLst>
        </pc:graphicFrameChg>
      </pc:sldChg>
      <pc:sldChg chg="add">
        <pc:chgData name="DI XF" userId="2a7889fc66a80f19" providerId="LiveId" clId="{1D38ACB5-273D-4B45-B475-4DD29FF2CC04}" dt="2022-11-13T07:22:55.528" v="2110"/>
        <pc:sldMkLst>
          <pc:docMk/>
          <pc:sldMk cId="243967645" sldId="707"/>
        </pc:sldMkLst>
      </pc:sldChg>
      <pc:sldChg chg="add">
        <pc:chgData name="DI XF" userId="2a7889fc66a80f19" providerId="LiveId" clId="{1D38ACB5-273D-4B45-B475-4DD29FF2CC04}" dt="2022-11-13T07:22:55.528" v="2110"/>
        <pc:sldMkLst>
          <pc:docMk/>
          <pc:sldMk cId="1940521746" sldId="708"/>
        </pc:sldMkLst>
      </pc:sldChg>
    </pc:docChg>
  </pc:docChgLst>
  <pc:docChgLst>
    <pc:chgData name="DI XF" userId="2a7889fc66a80f19" providerId="LiveId" clId="{A314A68A-C5EE-406B-9D13-CB20AEA5EF9C}"/>
    <pc:docChg chg="undo custSel addSld delSld modSld sldOrd">
      <pc:chgData name="DI XF" userId="2a7889fc66a80f19" providerId="LiveId" clId="{A314A68A-C5EE-406B-9D13-CB20AEA5EF9C}" dt="2022-08-16T09:54:16.605" v="444"/>
      <pc:docMkLst>
        <pc:docMk/>
      </pc:docMkLst>
      <pc:sldChg chg="addSp delSp modSp mod">
        <pc:chgData name="DI XF" userId="2a7889fc66a80f19" providerId="LiveId" clId="{A314A68A-C5EE-406B-9D13-CB20AEA5EF9C}" dt="2022-08-09T10:06:20.010" v="238"/>
        <pc:sldMkLst>
          <pc:docMk/>
          <pc:sldMk cId="4174252970" sldId="257"/>
        </pc:sldMkLst>
        <pc:spChg chg="mod">
          <ac:chgData name="DI XF" userId="2a7889fc66a80f19" providerId="LiveId" clId="{A314A68A-C5EE-406B-9D13-CB20AEA5EF9C}" dt="2022-08-09T09:39:05.077" v="228" actId="20577"/>
          <ac:spMkLst>
            <pc:docMk/>
            <pc:sldMk cId="4174252970" sldId="257"/>
            <ac:spMk id="7" creationId="{00000000-0000-0000-0000-000000000000}"/>
          </ac:spMkLst>
        </pc:spChg>
        <pc:spChg chg="add mod">
          <ac:chgData name="DI XF" userId="2a7889fc66a80f19" providerId="LiveId" clId="{A314A68A-C5EE-406B-9D13-CB20AEA5EF9C}" dt="2022-08-09T10:06:20.010" v="238"/>
          <ac:spMkLst>
            <pc:docMk/>
            <pc:sldMk cId="4174252970" sldId="257"/>
            <ac:spMk id="8" creationId="{00C4D561-520C-4927-8CDF-45A542AC7A0D}"/>
          </ac:spMkLst>
        </pc:spChg>
        <pc:spChg chg="del">
          <ac:chgData name="DI XF" userId="2a7889fc66a80f19" providerId="LiveId" clId="{A314A68A-C5EE-406B-9D13-CB20AEA5EF9C}" dt="2022-08-09T10:06:18.898" v="237" actId="478"/>
          <ac:spMkLst>
            <pc:docMk/>
            <pc:sldMk cId="4174252970" sldId="257"/>
            <ac:spMk id="11" creationId="{00000000-0000-0000-0000-000000000000}"/>
          </ac:spMkLst>
        </pc:spChg>
        <pc:cxnChg chg="add mod">
          <ac:chgData name="DI XF" userId="2a7889fc66a80f19" providerId="LiveId" clId="{A314A68A-C5EE-406B-9D13-CB20AEA5EF9C}" dt="2022-08-09T10:06:20.010" v="238"/>
          <ac:cxnSpMkLst>
            <pc:docMk/>
            <pc:sldMk cId="4174252970" sldId="257"/>
            <ac:cxnSpMk id="10" creationId="{CE6D18D2-738F-47E3-BC93-8F39C3C92155}"/>
          </ac:cxnSpMkLst>
        </pc:cxnChg>
        <pc:cxnChg chg="del">
          <ac:chgData name="DI XF" userId="2a7889fc66a80f19" providerId="LiveId" clId="{A314A68A-C5EE-406B-9D13-CB20AEA5EF9C}" dt="2022-08-09T10:06:18.898" v="237" actId="478"/>
          <ac:cxnSpMkLst>
            <pc:docMk/>
            <pc:sldMk cId="4174252970" sldId="257"/>
            <ac:cxnSpMk id="16" creationId="{00000000-0000-0000-0000-000000000000}"/>
          </ac:cxnSpMkLst>
        </pc:cxnChg>
      </pc:sldChg>
      <pc:sldChg chg="modSp mod">
        <pc:chgData name="DI XF" userId="2a7889fc66a80f19" providerId="LiveId" clId="{A314A68A-C5EE-406B-9D13-CB20AEA5EF9C}" dt="2022-08-10T12:25:01.585" v="277" actId="1076"/>
        <pc:sldMkLst>
          <pc:docMk/>
          <pc:sldMk cId="832766505" sldId="266"/>
        </pc:sldMkLst>
        <pc:spChg chg="mod">
          <ac:chgData name="DI XF" userId="2a7889fc66a80f19" providerId="LiveId" clId="{A314A68A-C5EE-406B-9D13-CB20AEA5EF9C}" dt="2022-08-10T12:25:01.585" v="277" actId="1076"/>
          <ac:spMkLst>
            <pc:docMk/>
            <pc:sldMk cId="832766505" sldId="266"/>
            <ac:spMk id="16" creationId="{00000000-0000-0000-0000-000000000000}"/>
          </ac:spMkLst>
        </pc:spChg>
        <pc:spChg chg="mod">
          <ac:chgData name="DI XF" userId="2a7889fc66a80f19" providerId="LiveId" clId="{A314A68A-C5EE-406B-9D13-CB20AEA5EF9C}" dt="2022-08-09T10:22:30.634" v="241" actId="20577"/>
          <ac:spMkLst>
            <pc:docMk/>
            <pc:sldMk cId="832766505" sldId="266"/>
            <ac:spMk id="30" creationId="{00000000-0000-0000-0000-000000000000}"/>
          </ac:spMkLst>
        </pc:spChg>
        <pc:spChg chg="mod">
          <ac:chgData name="DI XF" userId="2a7889fc66a80f19" providerId="LiveId" clId="{A314A68A-C5EE-406B-9D13-CB20AEA5EF9C}" dt="2022-08-09T10:22:37.621" v="248" actId="1076"/>
          <ac:spMkLst>
            <pc:docMk/>
            <pc:sldMk cId="832766505" sldId="266"/>
            <ac:spMk id="32" creationId="{00000000-0000-0000-0000-000000000000}"/>
          </ac:spMkLst>
        </pc:spChg>
        <pc:spChg chg="mod">
          <ac:chgData name="DI XF" userId="2a7889fc66a80f19" providerId="LiveId" clId="{A314A68A-C5EE-406B-9D13-CB20AEA5EF9C}" dt="2022-08-09T10:22:33.738" v="243"/>
          <ac:spMkLst>
            <pc:docMk/>
            <pc:sldMk cId="832766505" sldId="266"/>
            <ac:spMk id="61" creationId="{00000000-0000-0000-0000-000000000000}"/>
          </ac:spMkLst>
        </pc:spChg>
        <pc:spChg chg="mod">
          <ac:chgData name="DI XF" userId="2a7889fc66a80f19" providerId="LiveId" clId="{A314A68A-C5EE-406B-9D13-CB20AEA5EF9C}" dt="2022-08-09T10:22:40.074" v="249" actId="1076"/>
          <ac:spMkLst>
            <pc:docMk/>
            <pc:sldMk cId="832766505" sldId="266"/>
            <ac:spMk id="62" creationId="{00000000-0000-0000-0000-000000000000}"/>
          </ac:spMkLst>
        </pc:spChg>
        <pc:spChg chg="mod">
          <ac:chgData name="DI XF" userId="2a7889fc66a80f19" providerId="LiveId" clId="{A314A68A-C5EE-406B-9D13-CB20AEA5EF9C}" dt="2022-08-09T10:22:34.562" v="245"/>
          <ac:spMkLst>
            <pc:docMk/>
            <pc:sldMk cId="832766505" sldId="266"/>
            <ac:spMk id="64" creationId="{00000000-0000-0000-0000-000000000000}"/>
          </ac:spMkLst>
        </pc:spChg>
        <pc:spChg chg="mod">
          <ac:chgData name="DI XF" userId="2a7889fc66a80f19" providerId="LiveId" clId="{A314A68A-C5EE-406B-9D13-CB20AEA5EF9C}" dt="2022-08-09T10:22:42.268" v="250" actId="1076"/>
          <ac:spMkLst>
            <pc:docMk/>
            <pc:sldMk cId="832766505" sldId="266"/>
            <ac:spMk id="65" creationId="{00000000-0000-0000-0000-000000000000}"/>
          </ac:spMkLst>
        </pc:spChg>
        <pc:spChg chg="mod">
          <ac:chgData name="DI XF" userId="2a7889fc66a80f19" providerId="LiveId" clId="{A314A68A-C5EE-406B-9D13-CB20AEA5EF9C}" dt="2022-08-09T10:22:35.148" v="247"/>
          <ac:spMkLst>
            <pc:docMk/>
            <pc:sldMk cId="832766505" sldId="266"/>
            <ac:spMk id="67" creationId="{00000000-0000-0000-0000-000000000000}"/>
          </ac:spMkLst>
        </pc:spChg>
        <pc:spChg chg="mod">
          <ac:chgData name="DI XF" userId="2a7889fc66a80f19" providerId="LiveId" clId="{A314A68A-C5EE-406B-9D13-CB20AEA5EF9C}" dt="2022-08-09T10:22:45.949" v="251" actId="1076"/>
          <ac:spMkLst>
            <pc:docMk/>
            <pc:sldMk cId="832766505" sldId="266"/>
            <ac:spMk id="68" creationId="{00000000-0000-0000-0000-000000000000}"/>
          </ac:spMkLst>
        </pc:spChg>
        <pc:grpChg chg="mod">
          <ac:chgData name="DI XF" userId="2a7889fc66a80f19" providerId="LiveId" clId="{A314A68A-C5EE-406B-9D13-CB20AEA5EF9C}" dt="2022-08-10T12:25:01.585" v="277" actId="1076"/>
          <ac:grpSpMkLst>
            <pc:docMk/>
            <pc:sldMk cId="832766505" sldId="266"/>
            <ac:grpSpMk id="59" creationId="{00000000-0000-0000-0000-000000000000}"/>
          </ac:grpSpMkLst>
        </pc:grpChg>
        <pc:grpChg chg="mod">
          <ac:chgData name="DI XF" userId="2a7889fc66a80f19" providerId="LiveId" clId="{A314A68A-C5EE-406B-9D13-CB20AEA5EF9C}" dt="2022-08-10T12:25:01.585" v="277" actId="1076"/>
          <ac:grpSpMkLst>
            <pc:docMk/>
            <pc:sldMk cId="832766505" sldId="266"/>
            <ac:grpSpMk id="60" creationId="{00000000-0000-0000-0000-000000000000}"/>
          </ac:grpSpMkLst>
        </pc:grpChg>
        <pc:grpChg chg="mod">
          <ac:chgData name="DI XF" userId="2a7889fc66a80f19" providerId="LiveId" clId="{A314A68A-C5EE-406B-9D13-CB20AEA5EF9C}" dt="2022-08-10T12:25:01.585" v="277" actId="1076"/>
          <ac:grpSpMkLst>
            <pc:docMk/>
            <pc:sldMk cId="832766505" sldId="266"/>
            <ac:grpSpMk id="63" creationId="{00000000-0000-0000-0000-000000000000}"/>
          </ac:grpSpMkLst>
        </pc:grpChg>
        <pc:grpChg chg="mod">
          <ac:chgData name="DI XF" userId="2a7889fc66a80f19" providerId="LiveId" clId="{A314A68A-C5EE-406B-9D13-CB20AEA5EF9C}" dt="2022-08-10T12:25:01.585" v="277" actId="1076"/>
          <ac:grpSpMkLst>
            <pc:docMk/>
            <pc:sldMk cId="832766505" sldId="266"/>
            <ac:grpSpMk id="66" creationId="{00000000-0000-0000-0000-000000000000}"/>
          </ac:grpSpMkLst>
        </pc:grpChg>
      </pc:sldChg>
      <pc:sldChg chg="modSp">
        <pc:chgData name="DI XF" userId="2a7889fc66a80f19" providerId="LiveId" clId="{A314A68A-C5EE-406B-9D13-CB20AEA5EF9C}" dt="2022-08-09T09:40:05.206" v="236"/>
        <pc:sldMkLst>
          <pc:docMk/>
          <pc:sldMk cId="2878578343" sldId="268"/>
        </pc:sldMkLst>
        <pc:spChg chg="mod">
          <ac:chgData name="DI XF" userId="2a7889fc66a80f19" providerId="LiveId" clId="{A314A68A-C5EE-406B-9D13-CB20AEA5EF9C}" dt="2022-08-09T09:40:05.206" v="236"/>
          <ac:spMkLst>
            <pc:docMk/>
            <pc:sldMk cId="2878578343" sldId="268"/>
            <ac:spMk id="5" creationId="{00000000-0000-0000-0000-000000000000}"/>
          </ac:spMkLst>
        </pc:spChg>
      </pc:sldChg>
      <pc:sldChg chg="modSp">
        <pc:chgData name="DI XF" userId="2a7889fc66a80f19" providerId="LiveId" clId="{A314A68A-C5EE-406B-9D13-CB20AEA5EF9C}" dt="2022-08-09T09:40:05.206" v="236"/>
        <pc:sldMkLst>
          <pc:docMk/>
          <pc:sldMk cId="3735595769" sldId="269"/>
        </pc:sldMkLst>
        <pc:spChg chg="mod">
          <ac:chgData name="DI XF" userId="2a7889fc66a80f19" providerId="LiveId" clId="{A314A68A-C5EE-406B-9D13-CB20AEA5EF9C}" dt="2022-08-09T09:40:05.206" v="236"/>
          <ac:spMkLst>
            <pc:docMk/>
            <pc:sldMk cId="3735595769" sldId="269"/>
            <ac:spMk id="5" creationId="{00000000-0000-0000-0000-000000000000}"/>
          </ac:spMkLst>
        </pc:spChg>
      </pc:sldChg>
      <pc:sldChg chg="modSp">
        <pc:chgData name="DI XF" userId="2a7889fc66a80f19" providerId="LiveId" clId="{A314A68A-C5EE-406B-9D13-CB20AEA5EF9C}" dt="2022-08-09T09:40:05.206" v="236"/>
        <pc:sldMkLst>
          <pc:docMk/>
          <pc:sldMk cId="528030632" sldId="270"/>
        </pc:sldMkLst>
        <pc:spChg chg="mod">
          <ac:chgData name="DI XF" userId="2a7889fc66a80f19" providerId="LiveId" clId="{A314A68A-C5EE-406B-9D13-CB20AEA5EF9C}" dt="2022-08-09T09:40:05.206" v="236"/>
          <ac:spMkLst>
            <pc:docMk/>
            <pc:sldMk cId="528030632" sldId="270"/>
            <ac:spMk id="5" creationId="{00000000-0000-0000-0000-000000000000}"/>
          </ac:spMkLst>
        </pc:spChg>
      </pc:sldChg>
      <pc:sldChg chg="modSp">
        <pc:chgData name="DI XF" userId="2a7889fc66a80f19" providerId="LiveId" clId="{A314A68A-C5EE-406B-9D13-CB20AEA5EF9C}" dt="2022-08-09T09:40:05.206" v="236"/>
        <pc:sldMkLst>
          <pc:docMk/>
          <pc:sldMk cId="1323245749" sldId="382"/>
        </pc:sldMkLst>
        <pc:spChg chg="mod">
          <ac:chgData name="DI XF" userId="2a7889fc66a80f19" providerId="LiveId" clId="{A314A68A-C5EE-406B-9D13-CB20AEA5EF9C}" dt="2022-08-09T09:40:05.206" v="236"/>
          <ac:spMkLst>
            <pc:docMk/>
            <pc:sldMk cId="1323245749" sldId="382"/>
            <ac:spMk id="5" creationId="{00000000-0000-0000-0000-000000000000}"/>
          </ac:spMkLst>
        </pc:spChg>
      </pc:sldChg>
      <pc:sldChg chg="addSp delSp modSp mod delAnim modAnim modNotesTx">
        <pc:chgData name="DI XF" userId="2a7889fc66a80f19" providerId="LiveId" clId="{A314A68A-C5EE-406B-9D13-CB20AEA5EF9C}" dt="2022-08-16T09:53:13.048" v="429" actId="1076"/>
        <pc:sldMkLst>
          <pc:docMk/>
          <pc:sldMk cId="2150069604" sldId="434"/>
        </pc:sldMkLst>
        <pc:spChg chg="mod">
          <ac:chgData name="DI XF" userId="2a7889fc66a80f19" providerId="LiveId" clId="{A314A68A-C5EE-406B-9D13-CB20AEA5EF9C}" dt="2022-08-09T09:40:05.206" v="236"/>
          <ac:spMkLst>
            <pc:docMk/>
            <pc:sldMk cId="2150069604" sldId="434"/>
            <ac:spMk id="2" creationId="{00000000-0000-0000-0000-000000000000}"/>
          </ac:spMkLst>
        </pc:spChg>
        <pc:spChg chg="del mod">
          <ac:chgData name="DI XF" userId="2a7889fc66a80f19" providerId="LiveId" clId="{A314A68A-C5EE-406B-9D13-CB20AEA5EF9C}" dt="2022-08-09T09:37:53.414" v="217" actId="478"/>
          <ac:spMkLst>
            <pc:docMk/>
            <pc:sldMk cId="2150069604" sldId="434"/>
            <ac:spMk id="3" creationId="{00000000-0000-0000-0000-000000000000}"/>
          </ac:spMkLst>
        </pc:spChg>
        <pc:spChg chg="mod">
          <ac:chgData name="DI XF" userId="2a7889fc66a80f19" providerId="LiveId" clId="{A314A68A-C5EE-406B-9D13-CB20AEA5EF9C}" dt="2022-08-10T12:31:07.519" v="361" actId="403"/>
          <ac:spMkLst>
            <pc:docMk/>
            <pc:sldMk cId="2150069604" sldId="434"/>
            <ac:spMk id="9" creationId="{00000000-0000-0000-0000-000000000000}"/>
          </ac:spMkLst>
        </pc:spChg>
        <pc:spChg chg="add mod">
          <ac:chgData name="DI XF" userId="2a7889fc66a80f19" providerId="LiveId" clId="{A314A68A-C5EE-406B-9D13-CB20AEA5EF9C}" dt="2022-08-16T09:53:13.048" v="429" actId="1076"/>
          <ac:spMkLst>
            <pc:docMk/>
            <pc:sldMk cId="2150069604" sldId="434"/>
            <ac:spMk id="10" creationId="{559A1ED6-A03E-4B7E-B0E0-F4CF09DCA3B1}"/>
          </ac:spMkLst>
        </pc:spChg>
        <pc:graphicFrameChg chg="add mod modGraphic">
          <ac:chgData name="DI XF" userId="2a7889fc66a80f19" providerId="LiveId" clId="{A314A68A-C5EE-406B-9D13-CB20AEA5EF9C}" dt="2022-08-16T09:53:13.048" v="429" actId="1076"/>
          <ac:graphicFrameMkLst>
            <pc:docMk/>
            <pc:sldMk cId="2150069604" sldId="434"/>
            <ac:graphicFrameMk id="6" creationId="{8B15E543-C6CC-4FCE-AE2B-BFF13D1DA87F}"/>
          </ac:graphicFrameMkLst>
        </pc:graphicFrameChg>
      </pc:sldChg>
      <pc:sldChg chg="modSp">
        <pc:chgData name="DI XF" userId="2a7889fc66a80f19" providerId="LiveId" clId="{A314A68A-C5EE-406B-9D13-CB20AEA5EF9C}" dt="2022-08-10T12:31:33.598" v="368" actId="20577"/>
        <pc:sldMkLst>
          <pc:docMk/>
          <pc:sldMk cId="2805471849" sldId="435"/>
        </pc:sldMkLst>
        <pc:spChg chg="mod">
          <ac:chgData name="DI XF" userId="2a7889fc66a80f19" providerId="LiveId" clId="{A314A68A-C5EE-406B-9D13-CB20AEA5EF9C}" dt="2022-08-09T09:40:05.206" v="236"/>
          <ac:spMkLst>
            <pc:docMk/>
            <pc:sldMk cId="2805471849" sldId="435"/>
            <ac:spMk id="2" creationId="{00000000-0000-0000-0000-000000000000}"/>
          </ac:spMkLst>
        </pc:spChg>
        <pc:graphicFrameChg chg="mod">
          <ac:chgData name="DI XF" userId="2a7889fc66a80f19" providerId="LiveId" clId="{A314A68A-C5EE-406B-9D13-CB20AEA5EF9C}" dt="2022-08-10T12:31:33.598" v="368" actId="20577"/>
          <ac:graphicFrameMkLst>
            <pc:docMk/>
            <pc:sldMk cId="2805471849" sldId="435"/>
            <ac:graphicFrameMk id="5" creationId="{00000000-0000-0000-0000-000000000000}"/>
          </ac:graphicFrameMkLst>
        </pc:graphicFrameChg>
      </pc:sldChg>
      <pc:sldChg chg="modSp">
        <pc:chgData name="DI XF" userId="2a7889fc66a80f19" providerId="LiveId" clId="{A314A68A-C5EE-406B-9D13-CB20AEA5EF9C}" dt="2022-08-09T09:40:05.206" v="236"/>
        <pc:sldMkLst>
          <pc:docMk/>
          <pc:sldMk cId="2045038537" sldId="438"/>
        </pc:sldMkLst>
        <pc:spChg chg="mod">
          <ac:chgData name="DI XF" userId="2a7889fc66a80f19" providerId="LiveId" clId="{A314A68A-C5EE-406B-9D13-CB20AEA5EF9C}" dt="2022-08-09T09:40:05.206" v="236"/>
          <ac:spMkLst>
            <pc:docMk/>
            <pc:sldMk cId="2045038537" sldId="438"/>
            <ac:spMk id="2" creationId="{00000000-0000-0000-0000-000000000000}"/>
          </ac:spMkLst>
        </pc:spChg>
      </pc:sldChg>
      <pc:sldChg chg="modSp mod">
        <pc:chgData name="DI XF" userId="2a7889fc66a80f19" providerId="LiveId" clId="{A314A68A-C5EE-406B-9D13-CB20AEA5EF9C}" dt="2022-08-16T09:54:14.495" v="442" actId="21"/>
        <pc:sldMkLst>
          <pc:docMk/>
          <pc:sldMk cId="668813491" sldId="440"/>
        </pc:sldMkLst>
        <pc:spChg chg="mod">
          <ac:chgData name="DI XF" userId="2a7889fc66a80f19" providerId="LiveId" clId="{A314A68A-C5EE-406B-9D13-CB20AEA5EF9C}" dt="2022-08-16T09:54:14.495" v="442" actId="21"/>
          <ac:spMkLst>
            <pc:docMk/>
            <pc:sldMk cId="668813491" sldId="440"/>
            <ac:spMk id="2" creationId="{00000000-0000-0000-0000-000000000000}"/>
          </ac:spMkLst>
        </pc:spChg>
        <pc:spChg chg="mod">
          <ac:chgData name="DI XF" userId="2a7889fc66a80f19" providerId="LiveId" clId="{A314A68A-C5EE-406B-9D13-CB20AEA5EF9C}" dt="2022-08-10T12:22:53.464" v="256" actId="207"/>
          <ac:spMkLst>
            <pc:docMk/>
            <pc:sldMk cId="668813491" sldId="440"/>
            <ac:spMk id="9" creationId="{00000000-0000-0000-0000-000000000000}"/>
          </ac:spMkLst>
        </pc:spChg>
      </pc:sldChg>
      <pc:sldChg chg="modSp mod ord">
        <pc:chgData name="DI XF" userId="2a7889fc66a80f19" providerId="LiveId" clId="{A314A68A-C5EE-406B-9D13-CB20AEA5EF9C}" dt="2022-08-10T12:24:53.501" v="276"/>
        <pc:sldMkLst>
          <pc:docMk/>
          <pc:sldMk cId="2936426395" sldId="443"/>
        </pc:sldMkLst>
        <pc:spChg chg="mod">
          <ac:chgData name="DI XF" userId="2a7889fc66a80f19" providerId="LiveId" clId="{A314A68A-C5EE-406B-9D13-CB20AEA5EF9C}" dt="2022-08-09T09:39:30.161" v="230"/>
          <ac:spMkLst>
            <pc:docMk/>
            <pc:sldMk cId="2936426395" sldId="443"/>
            <ac:spMk id="2" creationId="{00000000-0000-0000-0000-000000000000}"/>
          </ac:spMkLst>
        </pc:spChg>
        <pc:spChg chg="mod">
          <ac:chgData name="DI XF" userId="2a7889fc66a80f19" providerId="LiveId" clId="{A314A68A-C5EE-406B-9D13-CB20AEA5EF9C}" dt="2022-08-09T09:39:40.477" v="235" actId="6549"/>
          <ac:spMkLst>
            <pc:docMk/>
            <pc:sldMk cId="2936426395" sldId="443"/>
            <ac:spMk id="9" creationId="{00000000-0000-0000-0000-000000000000}"/>
          </ac:spMkLst>
        </pc:spChg>
      </pc:sldChg>
      <pc:sldChg chg="addSp delSp modSp mod delAnim">
        <pc:chgData name="DI XF" userId="2a7889fc66a80f19" providerId="LiveId" clId="{A314A68A-C5EE-406B-9D13-CB20AEA5EF9C}" dt="2022-08-10T12:25:31.124" v="282" actId="403"/>
        <pc:sldMkLst>
          <pc:docMk/>
          <pc:sldMk cId="1021530705" sldId="444"/>
        </pc:sldMkLst>
        <pc:spChg chg="mod">
          <ac:chgData name="DI XF" userId="2a7889fc66a80f19" providerId="LiveId" clId="{A314A68A-C5EE-406B-9D13-CB20AEA5EF9C}" dt="2022-08-09T09:40:05.206" v="236"/>
          <ac:spMkLst>
            <pc:docMk/>
            <pc:sldMk cId="1021530705" sldId="444"/>
            <ac:spMk id="2" creationId="{00000000-0000-0000-0000-000000000000}"/>
          </ac:spMkLst>
        </pc:spChg>
        <pc:spChg chg="mod">
          <ac:chgData name="DI XF" userId="2a7889fc66a80f19" providerId="LiveId" clId="{A314A68A-C5EE-406B-9D13-CB20AEA5EF9C}" dt="2022-08-10T12:25:19.132" v="279" actId="403"/>
          <ac:spMkLst>
            <pc:docMk/>
            <pc:sldMk cId="1021530705" sldId="444"/>
            <ac:spMk id="3" creationId="{00000000-0000-0000-0000-000000000000}"/>
          </ac:spMkLst>
        </pc:spChg>
        <pc:spChg chg="del">
          <ac:chgData name="DI XF" userId="2a7889fc66a80f19" providerId="LiveId" clId="{A314A68A-C5EE-406B-9D13-CB20AEA5EF9C}" dt="2022-08-09T09:22:10.064" v="12" actId="478"/>
          <ac:spMkLst>
            <pc:docMk/>
            <pc:sldMk cId="1021530705" sldId="444"/>
            <ac:spMk id="4" creationId="{00000000-0000-0000-0000-000000000000}"/>
          </ac:spMkLst>
        </pc:spChg>
        <pc:spChg chg="del">
          <ac:chgData name="DI XF" userId="2a7889fc66a80f19" providerId="LiveId" clId="{A314A68A-C5EE-406B-9D13-CB20AEA5EF9C}" dt="2022-08-09T09:22:08.807" v="11" actId="478"/>
          <ac:spMkLst>
            <pc:docMk/>
            <pc:sldMk cId="1021530705" sldId="444"/>
            <ac:spMk id="5" creationId="{00000000-0000-0000-0000-000000000000}"/>
          </ac:spMkLst>
        </pc:spChg>
        <pc:spChg chg="mod">
          <ac:chgData name="DI XF" userId="2a7889fc66a80f19" providerId="LiveId" clId="{A314A68A-C5EE-406B-9D13-CB20AEA5EF9C}" dt="2022-08-10T12:25:31.124" v="282" actId="403"/>
          <ac:spMkLst>
            <pc:docMk/>
            <pc:sldMk cId="1021530705" sldId="444"/>
            <ac:spMk id="9" creationId="{00000000-0000-0000-0000-000000000000}"/>
          </ac:spMkLst>
        </pc:spChg>
        <pc:graphicFrameChg chg="add mod modGraphic">
          <ac:chgData name="DI XF" userId="2a7889fc66a80f19" providerId="LiveId" clId="{A314A68A-C5EE-406B-9D13-CB20AEA5EF9C}" dt="2022-08-10T12:25:28.186" v="281" actId="167"/>
          <ac:graphicFrameMkLst>
            <pc:docMk/>
            <pc:sldMk cId="1021530705" sldId="444"/>
            <ac:graphicFrameMk id="6" creationId="{5B0D47DB-3531-498A-A1F4-97D0D666F075}"/>
          </ac:graphicFrameMkLst>
        </pc:graphicFrameChg>
      </pc:sldChg>
      <pc:sldChg chg="modSp">
        <pc:chgData name="DI XF" userId="2a7889fc66a80f19" providerId="LiveId" clId="{A314A68A-C5EE-406B-9D13-CB20AEA5EF9C}" dt="2022-08-10T12:25:46.326" v="300" actId="113"/>
        <pc:sldMkLst>
          <pc:docMk/>
          <pc:sldMk cId="4216436529" sldId="448"/>
        </pc:sldMkLst>
        <pc:spChg chg="mod">
          <ac:chgData name="DI XF" userId="2a7889fc66a80f19" providerId="LiveId" clId="{A314A68A-C5EE-406B-9D13-CB20AEA5EF9C}" dt="2022-08-09T09:40:05.206" v="236"/>
          <ac:spMkLst>
            <pc:docMk/>
            <pc:sldMk cId="4216436529" sldId="448"/>
            <ac:spMk id="2" creationId="{00000000-0000-0000-0000-000000000000}"/>
          </ac:spMkLst>
        </pc:spChg>
        <pc:graphicFrameChg chg="mod">
          <ac:chgData name="DI XF" userId="2a7889fc66a80f19" providerId="LiveId" clId="{A314A68A-C5EE-406B-9D13-CB20AEA5EF9C}" dt="2022-08-10T12:25:46.326" v="300" actId="113"/>
          <ac:graphicFrameMkLst>
            <pc:docMk/>
            <pc:sldMk cId="4216436529" sldId="448"/>
            <ac:graphicFrameMk id="6" creationId="{00000000-0000-0000-0000-000000000000}"/>
          </ac:graphicFrameMkLst>
        </pc:graphicFrameChg>
      </pc:sldChg>
      <pc:sldChg chg="modSp mod">
        <pc:chgData name="DI XF" userId="2a7889fc66a80f19" providerId="LiveId" clId="{A314A68A-C5EE-406B-9D13-CB20AEA5EF9C}" dt="2022-08-10T12:26:56.614" v="316" actId="403"/>
        <pc:sldMkLst>
          <pc:docMk/>
          <pc:sldMk cId="3269506153" sldId="455"/>
        </pc:sldMkLst>
        <pc:spChg chg="mod">
          <ac:chgData name="DI XF" userId="2a7889fc66a80f19" providerId="LiveId" clId="{A314A68A-C5EE-406B-9D13-CB20AEA5EF9C}" dt="2022-08-09T09:40:05.206" v="236"/>
          <ac:spMkLst>
            <pc:docMk/>
            <pc:sldMk cId="3269506153" sldId="455"/>
            <ac:spMk id="2" creationId="{00000000-0000-0000-0000-000000000000}"/>
          </ac:spMkLst>
        </pc:spChg>
        <pc:spChg chg="mod">
          <ac:chgData name="DI XF" userId="2a7889fc66a80f19" providerId="LiveId" clId="{A314A68A-C5EE-406B-9D13-CB20AEA5EF9C}" dt="2022-08-10T12:26:56.614" v="316" actId="403"/>
          <ac:spMkLst>
            <pc:docMk/>
            <pc:sldMk cId="3269506153" sldId="455"/>
            <ac:spMk id="9" creationId="{00000000-0000-0000-0000-000000000000}"/>
          </ac:spMkLst>
        </pc:spChg>
      </pc:sldChg>
      <pc:sldChg chg="addSp delSp modSp mod delAnim modAnim modNotesTx">
        <pc:chgData name="DI XF" userId="2a7889fc66a80f19" providerId="LiveId" clId="{A314A68A-C5EE-406B-9D13-CB20AEA5EF9C}" dt="2022-08-16T09:51:50.950" v="404" actId="6549"/>
        <pc:sldMkLst>
          <pc:docMk/>
          <pc:sldMk cId="226590628" sldId="456"/>
        </pc:sldMkLst>
        <pc:spChg chg="mod">
          <ac:chgData name="DI XF" userId="2a7889fc66a80f19" providerId="LiveId" clId="{A314A68A-C5EE-406B-9D13-CB20AEA5EF9C}" dt="2022-08-09T09:40:05.206" v="236"/>
          <ac:spMkLst>
            <pc:docMk/>
            <pc:sldMk cId="226590628" sldId="456"/>
            <ac:spMk id="2" creationId="{00000000-0000-0000-0000-000000000000}"/>
          </ac:spMkLst>
        </pc:spChg>
        <pc:spChg chg="del mod">
          <ac:chgData name="DI XF" userId="2a7889fc66a80f19" providerId="LiveId" clId="{A314A68A-C5EE-406B-9D13-CB20AEA5EF9C}" dt="2022-08-09T09:30:40.798" v="108" actId="478"/>
          <ac:spMkLst>
            <pc:docMk/>
            <pc:sldMk cId="226590628" sldId="456"/>
            <ac:spMk id="3" creationId="{00000000-0000-0000-0000-000000000000}"/>
          </ac:spMkLst>
        </pc:spChg>
        <pc:spChg chg="del">
          <ac:chgData name="DI XF" userId="2a7889fc66a80f19" providerId="LiveId" clId="{A314A68A-C5EE-406B-9D13-CB20AEA5EF9C}" dt="2022-08-09T09:29:44.590" v="94" actId="478"/>
          <ac:spMkLst>
            <pc:docMk/>
            <pc:sldMk cId="226590628" sldId="456"/>
            <ac:spMk id="4" creationId="{00000000-0000-0000-0000-000000000000}"/>
          </ac:spMkLst>
        </pc:spChg>
        <pc:spChg chg="mod">
          <ac:chgData name="DI XF" userId="2a7889fc66a80f19" providerId="LiveId" clId="{A314A68A-C5EE-406B-9D13-CB20AEA5EF9C}" dt="2022-08-10T12:27:54.221" v="333" actId="1076"/>
          <ac:spMkLst>
            <pc:docMk/>
            <pc:sldMk cId="226590628" sldId="456"/>
            <ac:spMk id="5" creationId="{00000000-0000-0000-0000-000000000000}"/>
          </ac:spMkLst>
        </pc:spChg>
        <pc:spChg chg="del mod">
          <ac:chgData name="DI XF" userId="2a7889fc66a80f19" providerId="LiveId" clId="{A314A68A-C5EE-406B-9D13-CB20AEA5EF9C}" dt="2022-08-09T09:30:39.647" v="107" actId="478"/>
          <ac:spMkLst>
            <pc:docMk/>
            <pc:sldMk cId="226590628" sldId="456"/>
            <ac:spMk id="6" creationId="{00000000-0000-0000-0000-000000000000}"/>
          </ac:spMkLst>
        </pc:spChg>
        <pc:spChg chg="del">
          <ac:chgData name="DI XF" userId="2a7889fc66a80f19" providerId="LiveId" clId="{A314A68A-C5EE-406B-9D13-CB20AEA5EF9C}" dt="2022-08-09T09:29:45.105" v="95" actId="478"/>
          <ac:spMkLst>
            <pc:docMk/>
            <pc:sldMk cId="226590628" sldId="456"/>
            <ac:spMk id="7" creationId="{00000000-0000-0000-0000-000000000000}"/>
          </ac:spMkLst>
        </pc:spChg>
        <pc:spChg chg="del mod">
          <ac:chgData name="DI XF" userId="2a7889fc66a80f19" providerId="LiveId" clId="{A314A68A-C5EE-406B-9D13-CB20AEA5EF9C}" dt="2022-08-09T09:31:09.103" v="125"/>
          <ac:spMkLst>
            <pc:docMk/>
            <pc:sldMk cId="226590628" sldId="456"/>
            <ac:spMk id="8" creationId="{00000000-0000-0000-0000-000000000000}"/>
          </ac:spMkLst>
        </pc:spChg>
        <pc:spChg chg="mod">
          <ac:chgData name="DI XF" userId="2a7889fc66a80f19" providerId="LiveId" clId="{A314A68A-C5EE-406B-9D13-CB20AEA5EF9C}" dt="2022-08-16T09:51:50.950" v="404" actId="6549"/>
          <ac:spMkLst>
            <pc:docMk/>
            <pc:sldMk cId="226590628" sldId="456"/>
            <ac:spMk id="9" creationId="{00000000-0000-0000-0000-000000000000}"/>
          </ac:spMkLst>
        </pc:spChg>
        <pc:spChg chg="del">
          <ac:chgData name="DI XF" userId="2a7889fc66a80f19" providerId="LiveId" clId="{A314A68A-C5EE-406B-9D13-CB20AEA5EF9C}" dt="2022-08-09T09:29:18.662" v="86" actId="478"/>
          <ac:spMkLst>
            <pc:docMk/>
            <pc:sldMk cId="226590628" sldId="456"/>
            <ac:spMk id="10" creationId="{00000000-0000-0000-0000-000000000000}"/>
          </ac:spMkLst>
        </pc:spChg>
        <pc:spChg chg="add mod">
          <ac:chgData name="DI XF" userId="2a7889fc66a80f19" providerId="LiveId" clId="{A314A68A-C5EE-406B-9D13-CB20AEA5EF9C}" dt="2022-08-10T12:27:49.027" v="332" actId="14100"/>
          <ac:spMkLst>
            <pc:docMk/>
            <pc:sldMk cId="226590628" sldId="456"/>
            <ac:spMk id="12" creationId="{026123A1-50D0-493C-A03D-3155E4E083CF}"/>
          </ac:spMkLst>
        </pc:spChg>
        <pc:graphicFrameChg chg="add mod modGraphic">
          <ac:chgData name="DI XF" userId="2a7889fc66a80f19" providerId="LiveId" clId="{A314A68A-C5EE-406B-9D13-CB20AEA5EF9C}" dt="2022-08-10T12:27:43.347" v="330" actId="207"/>
          <ac:graphicFrameMkLst>
            <pc:docMk/>
            <pc:sldMk cId="226590628" sldId="456"/>
            <ac:graphicFrameMk id="11" creationId="{BB0AD368-7B3C-45B5-993F-CC573A4F44E2}"/>
          </ac:graphicFrameMkLst>
        </pc:graphicFrameChg>
      </pc:sldChg>
      <pc:sldChg chg="modSp mod">
        <pc:chgData name="DI XF" userId="2a7889fc66a80f19" providerId="LiveId" clId="{A314A68A-C5EE-406B-9D13-CB20AEA5EF9C}" dt="2022-08-10T12:27:02.030" v="318" actId="403"/>
        <pc:sldMkLst>
          <pc:docMk/>
          <pc:sldMk cId="1299762546" sldId="479"/>
        </pc:sldMkLst>
        <pc:spChg chg="mod">
          <ac:chgData name="DI XF" userId="2a7889fc66a80f19" providerId="LiveId" clId="{A314A68A-C5EE-406B-9D13-CB20AEA5EF9C}" dt="2022-08-09T09:40:05.206" v="236"/>
          <ac:spMkLst>
            <pc:docMk/>
            <pc:sldMk cId="1299762546" sldId="479"/>
            <ac:spMk id="2" creationId="{00000000-0000-0000-0000-000000000000}"/>
          </ac:spMkLst>
        </pc:spChg>
        <pc:spChg chg="mod">
          <ac:chgData name="DI XF" userId="2a7889fc66a80f19" providerId="LiveId" clId="{A314A68A-C5EE-406B-9D13-CB20AEA5EF9C}" dt="2022-08-10T12:27:02.030" v="318" actId="403"/>
          <ac:spMkLst>
            <pc:docMk/>
            <pc:sldMk cId="1299762546" sldId="479"/>
            <ac:spMk id="9" creationId="{00000000-0000-0000-0000-000000000000}"/>
          </ac:spMkLst>
        </pc:spChg>
      </pc:sldChg>
      <pc:sldChg chg="addSp modSp mod">
        <pc:chgData name="DI XF" userId="2a7889fc66a80f19" providerId="LiveId" clId="{A314A68A-C5EE-406B-9D13-CB20AEA5EF9C}" dt="2022-08-16T09:51:17.646" v="403" actId="6549"/>
        <pc:sldMkLst>
          <pc:docMk/>
          <pc:sldMk cId="3344545185" sldId="481"/>
        </pc:sldMkLst>
        <pc:spChg chg="mod">
          <ac:chgData name="DI XF" userId="2a7889fc66a80f19" providerId="LiveId" clId="{A314A68A-C5EE-406B-9D13-CB20AEA5EF9C}" dt="2022-08-09T09:40:05.206" v="236"/>
          <ac:spMkLst>
            <pc:docMk/>
            <pc:sldMk cId="3344545185" sldId="481"/>
            <ac:spMk id="2" creationId="{00000000-0000-0000-0000-000000000000}"/>
          </ac:spMkLst>
        </pc:spChg>
        <pc:spChg chg="add mod">
          <ac:chgData name="DI XF" userId="2a7889fc66a80f19" providerId="LiveId" clId="{A314A68A-C5EE-406B-9D13-CB20AEA5EF9C}" dt="2022-08-10T12:26:24.701" v="308" actId="14100"/>
          <ac:spMkLst>
            <pc:docMk/>
            <pc:sldMk cId="3344545185" sldId="481"/>
            <ac:spMk id="3" creationId="{997345D0-FA1C-4C85-AA9F-446CD48D0758}"/>
          </ac:spMkLst>
        </pc:spChg>
        <pc:spChg chg="mod">
          <ac:chgData name="DI XF" userId="2a7889fc66a80f19" providerId="LiveId" clId="{A314A68A-C5EE-406B-9D13-CB20AEA5EF9C}" dt="2022-08-10T12:26:59.288" v="317" actId="403"/>
          <ac:spMkLst>
            <pc:docMk/>
            <pc:sldMk cId="3344545185" sldId="481"/>
            <ac:spMk id="9" creationId="{00000000-0000-0000-0000-000000000000}"/>
          </ac:spMkLst>
        </pc:spChg>
        <pc:graphicFrameChg chg="mod modGraphic">
          <ac:chgData name="DI XF" userId="2a7889fc66a80f19" providerId="LiveId" clId="{A314A68A-C5EE-406B-9D13-CB20AEA5EF9C}" dt="2022-08-16T09:51:17.646" v="403" actId="6549"/>
          <ac:graphicFrameMkLst>
            <pc:docMk/>
            <pc:sldMk cId="3344545185" sldId="481"/>
            <ac:graphicFrameMk id="4" creationId="{00000000-0000-0000-0000-000000000000}"/>
          </ac:graphicFrameMkLst>
        </pc:graphicFrameChg>
      </pc:sldChg>
      <pc:sldChg chg="modSp mod">
        <pc:chgData name="DI XF" userId="2a7889fc66a80f19" providerId="LiveId" clId="{A314A68A-C5EE-406B-9D13-CB20AEA5EF9C}" dt="2022-08-10T12:26:41.155" v="311" actId="207"/>
        <pc:sldMkLst>
          <pc:docMk/>
          <pc:sldMk cId="1156531773" sldId="483"/>
        </pc:sldMkLst>
        <pc:spChg chg="mod">
          <ac:chgData name="DI XF" userId="2a7889fc66a80f19" providerId="LiveId" clId="{A314A68A-C5EE-406B-9D13-CB20AEA5EF9C}" dt="2022-08-09T09:40:05.206" v="236"/>
          <ac:spMkLst>
            <pc:docMk/>
            <pc:sldMk cId="1156531773" sldId="483"/>
            <ac:spMk id="2" creationId="{00000000-0000-0000-0000-000000000000}"/>
          </ac:spMkLst>
        </pc:spChg>
        <pc:spChg chg="mod">
          <ac:chgData name="DI XF" userId="2a7889fc66a80f19" providerId="LiveId" clId="{A314A68A-C5EE-406B-9D13-CB20AEA5EF9C}" dt="2022-08-10T12:26:41.155" v="311" actId="207"/>
          <ac:spMkLst>
            <pc:docMk/>
            <pc:sldMk cId="1156531773" sldId="483"/>
            <ac:spMk id="9" creationId="{00000000-0000-0000-0000-000000000000}"/>
          </ac:spMkLst>
        </pc:spChg>
      </pc:sldChg>
      <pc:sldChg chg="modSp mod">
        <pc:chgData name="DI XF" userId="2a7889fc66a80f19" providerId="LiveId" clId="{A314A68A-C5EE-406B-9D13-CB20AEA5EF9C}" dt="2022-08-10T12:26:49.340" v="314" actId="403"/>
        <pc:sldMkLst>
          <pc:docMk/>
          <pc:sldMk cId="1934003984" sldId="487"/>
        </pc:sldMkLst>
        <pc:spChg chg="mod">
          <ac:chgData name="DI XF" userId="2a7889fc66a80f19" providerId="LiveId" clId="{A314A68A-C5EE-406B-9D13-CB20AEA5EF9C}" dt="2022-08-09T09:40:05.206" v="236"/>
          <ac:spMkLst>
            <pc:docMk/>
            <pc:sldMk cId="1934003984" sldId="487"/>
            <ac:spMk id="2" creationId="{00000000-0000-0000-0000-000000000000}"/>
          </ac:spMkLst>
        </pc:spChg>
        <pc:spChg chg="mod">
          <ac:chgData name="DI XF" userId="2a7889fc66a80f19" providerId="LiveId" clId="{A314A68A-C5EE-406B-9D13-CB20AEA5EF9C}" dt="2022-08-10T12:26:49.340" v="314" actId="403"/>
          <ac:spMkLst>
            <pc:docMk/>
            <pc:sldMk cId="1934003984" sldId="487"/>
            <ac:spMk id="9" creationId="{00000000-0000-0000-0000-000000000000}"/>
          </ac:spMkLst>
        </pc:spChg>
      </pc:sldChg>
      <pc:sldChg chg="modSp">
        <pc:chgData name="DI XF" userId="2a7889fc66a80f19" providerId="LiveId" clId="{A314A68A-C5EE-406B-9D13-CB20AEA5EF9C}" dt="2022-08-10T12:28:10.071" v="337" actId="20577"/>
        <pc:sldMkLst>
          <pc:docMk/>
          <pc:sldMk cId="1016005404" sldId="490"/>
        </pc:sldMkLst>
        <pc:spChg chg="mod">
          <ac:chgData name="DI XF" userId="2a7889fc66a80f19" providerId="LiveId" clId="{A314A68A-C5EE-406B-9D13-CB20AEA5EF9C}" dt="2022-08-09T09:40:05.206" v="236"/>
          <ac:spMkLst>
            <pc:docMk/>
            <pc:sldMk cId="1016005404" sldId="490"/>
            <ac:spMk id="2" creationId="{00000000-0000-0000-0000-000000000000}"/>
          </ac:spMkLst>
        </pc:spChg>
        <pc:graphicFrameChg chg="mod">
          <ac:chgData name="DI XF" userId="2a7889fc66a80f19" providerId="LiveId" clId="{A314A68A-C5EE-406B-9D13-CB20AEA5EF9C}" dt="2022-08-10T12:28:10.071" v="337" actId="20577"/>
          <ac:graphicFrameMkLst>
            <pc:docMk/>
            <pc:sldMk cId="1016005404" sldId="490"/>
            <ac:graphicFrameMk id="6" creationId="{00000000-0000-0000-0000-000000000000}"/>
          </ac:graphicFrameMkLst>
        </pc:graphicFrameChg>
      </pc:sldChg>
      <pc:sldChg chg="modSp">
        <pc:chgData name="DI XF" userId="2a7889fc66a80f19" providerId="LiveId" clId="{A314A68A-C5EE-406B-9D13-CB20AEA5EF9C}" dt="2022-08-09T09:40:05.206" v="236"/>
        <pc:sldMkLst>
          <pc:docMk/>
          <pc:sldMk cId="3659036171" sldId="492"/>
        </pc:sldMkLst>
        <pc:spChg chg="mod">
          <ac:chgData name="DI XF" userId="2a7889fc66a80f19" providerId="LiveId" clId="{A314A68A-C5EE-406B-9D13-CB20AEA5EF9C}" dt="2022-08-09T09:40:05.206" v="236"/>
          <ac:spMkLst>
            <pc:docMk/>
            <pc:sldMk cId="3659036171" sldId="492"/>
            <ac:spMk id="2" creationId="{00000000-0000-0000-0000-000000000000}"/>
          </ac:spMkLst>
        </pc:spChg>
      </pc:sldChg>
      <pc:sldChg chg="modSp mod">
        <pc:chgData name="DI XF" userId="2a7889fc66a80f19" providerId="LiveId" clId="{A314A68A-C5EE-406B-9D13-CB20AEA5EF9C}" dt="2022-08-10T12:29:50.382" v="353" actId="1076"/>
        <pc:sldMkLst>
          <pc:docMk/>
          <pc:sldMk cId="2295232273" sldId="497"/>
        </pc:sldMkLst>
        <pc:spChg chg="mod">
          <ac:chgData name="DI XF" userId="2a7889fc66a80f19" providerId="LiveId" clId="{A314A68A-C5EE-406B-9D13-CB20AEA5EF9C}" dt="2022-08-09T09:40:05.206" v="236"/>
          <ac:spMkLst>
            <pc:docMk/>
            <pc:sldMk cId="2295232273" sldId="497"/>
            <ac:spMk id="2" creationId="{00000000-0000-0000-0000-000000000000}"/>
          </ac:spMkLst>
        </pc:spChg>
        <pc:spChg chg="mod">
          <ac:chgData name="DI XF" userId="2a7889fc66a80f19" providerId="LiveId" clId="{A314A68A-C5EE-406B-9D13-CB20AEA5EF9C}" dt="2022-08-10T12:29:50.382" v="353" actId="1076"/>
          <ac:spMkLst>
            <pc:docMk/>
            <pc:sldMk cId="2295232273" sldId="497"/>
            <ac:spMk id="3" creationId="{00000000-0000-0000-0000-000000000000}"/>
          </ac:spMkLst>
        </pc:spChg>
        <pc:spChg chg="mod">
          <ac:chgData name="DI XF" userId="2a7889fc66a80f19" providerId="LiveId" clId="{A314A68A-C5EE-406B-9D13-CB20AEA5EF9C}" dt="2022-08-10T12:29:40.359" v="351" actId="1076"/>
          <ac:spMkLst>
            <pc:docMk/>
            <pc:sldMk cId="2295232273" sldId="497"/>
            <ac:spMk id="4" creationId="{00000000-0000-0000-0000-000000000000}"/>
          </ac:spMkLst>
        </pc:spChg>
        <pc:spChg chg="mod">
          <ac:chgData name="DI XF" userId="2a7889fc66a80f19" providerId="LiveId" clId="{A314A68A-C5EE-406B-9D13-CB20AEA5EF9C}" dt="2022-08-10T12:29:34.203" v="350" actId="14100"/>
          <ac:spMkLst>
            <pc:docMk/>
            <pc:sldMk cId="2295232273" sldId="497"/>
            <ac:spMk id="5" creationId="{00000000-0000-0000-0000-000000000000}"/>
          </ac:spMkLst>
        </pc:spChg>
        <pc:spChg chg="mod">
          <ac:chgData name="DI XF" userId="2a7889fc66a80f19" providerId="LiveId" clId="{A314A68A-C5EE-406B-9D13-CB20AEA5EF9C}" dt="2022-08-10T12:29:31.180" v="349" actId="1076"/>
          <ac:spMkLst>
            <pc:docMk/>
            <pc:sldMk cId="2295232273" sldId="497"/>
            <ac:spMk id="9" creationId="{00000000-0000-0000-0000-000000000000}"/>
          </ac:spMkLst>
        </pc:spChg>
      </pc:sldChg>
      <pc:sldChg chg="modSp mod">
        <pc:chgData name="DI XF" userId="2a7889fc66a80f19" providerId="LiveId" clId="{A314A68A-C5EE-406B-9D13-CB20AEA5EF9C}" dt="2022-08-10T12:30:27.536" v="359"/>
        <pc:sldMkLst>
          <pc:docMk/>
          <pc:sldMk cId="956319591" sldId="500"/>
        </pc:sldMkLst>
        <pc:spChg chg="mod">
          <ac:chgData name="DI XF" userId="2a7889fc66a80f19" providerId="LiveId" clId="{A314A68A-C5EE-406B-9D13-CB20AEA5EF9C}" dt="2022-08-09T09:40:05.206" v="236"/>
          <ac:spMkLst>
            <pc:docMk/>
            <pc:sldMk cId="956319591" sldId="500"/>
            <ac:spMk id="2" creationId="{00000000-0000-0000-0000-000000000000}"/>
          </ac:spMkLst>
        </pc:spChg>
        <pc:graphicFrameChg chg="mod">
          <ac:chgData name="DI XF" userId="2a7889fc66a80f19" providerId="LiveId" clId="{A314A68A-C5EE-406B-9D13-CB20AEA5EF9C}" dt="2022-08-10T12:30:27.536" v="359"/>
          <ac:graphicFrameMkLst>
            <pc:docMk/>
            <pc:sldMk cId="956319591" sldId="500"/>
            <ac:graphicFrameMk id="7" creationId="{00000000-0000-0000-0000-000000000000}"/>
          </ac:graphicFrameMkLst>
        </pc:graphicFrameChg>
      </pc:sldChg>
      <pc:sldChg chg="modSp del">
        <pc:chgData name="DI XF" userId="2a7889fc66a80f19" providerId="LiveId" clId="{A314A68A-C5EE-406B-9D13-CB20AEA5EF9C}" dt="2022-08-09T10:24:38.159" v="252" actId="2696"/>
        <pc:sldMkLst>
          <pc:docMk/>
          <pc:sldMk cId="1675543423" sldId="505"/>
        </pc:sldMkLst>
        <pc:spChg chg="mod">
          <ac:chgData name="DI XF" userId="2a7889fc66a80f19" providerId="LiveId" clId="{A314A68A-C5EE-406B-9D13-CB20AEA5EF9C}" dt="2022-08-09T09:39:30.161" v="230"/>
          <ac:spMkLst>
            <pc:docMk/>
            <pc:sldMk cId="1675543423" sldId="505"/>
            <ac:spMk id="2" creationId="{00000000-0000-0000-0000-000000000000}"/>
          </ac:spMkLst>
        </pc:spChg>
      </pc:sldChg>
      <pc:sldChg chg="modSp mod">
        <pc:chgData name="DI XF" userId="2a7889fc66a80f19" providerId="LiveId" clId="{A314A68A-C5EE-406B-9D13-CB20AEA5EF9C}" dt="2022-08-10T12:24:11.345" v="264" actId="207"/>
        <pc:sldMkLst>
          <pc:docMk/>
          <pc:sldMk cId="2908505782" sldId="506"/>
        </pc:sldMkLst>
        <pc:spChg chg="mod">
          <ac:chgData name="DI XF" userId="2a7889fc66a80f19" providerId="LiveId" clId="{A314A68A-C5EE-406B-9D13-CB20AEA5EF9C}" dt="2022-08-09T09:39:30.161" v="230"/>
          <ac:spMkLst>
            <pc:docMk/>
            <pc:sldMk cId="2908505782" sldId="506"/>
            <ac:spMk id="2" creationId="{00000000-0000-0000-0000-000000000000}"/>
          </ac:spMkLst>
        </pc:spChg>
        <pc:spChg chg="mod">
          <ac:chgData name="DI XF" userId="2a7889fc66a80f19" providerId="LiveId" clId="{A314A68A-C5EE-406B-9D13-CB20AEA5EF9C}" dt="2022-08-09T09:16:55.104" v="1" actId="1076"/>
          <ac:spMkLst>
            <pc:docMk/>
            <pc:sldMk cId="2908505782" sldId="506"/>
            <ac:spMk id="9" creationId="{00000000-0000-0000-0000-000000000000}"/>
          </ac:spMkLst>
        </pc:spChg>
        <pc:graphicFrameChg chg="mod modGraphic">
          <ac:chgData name="DI XF" userId="2a7889fc66a80f19" providerId="LiveId" clId="{A314A68A-C5EE-406B-9D13-CB20AEA5EF9C}" dt="2022-08-10T12:24:11.345" v="264" actId="207"/>
          <ac:graphicFrameMkLst>
            <pc:docMk/>
            <pc:sldMk cId="2908505782" sldId="506"/>
            <ac:graphicFrameMk id="4" creationId="{00000000-0000-0000-0000-000000000000}"/>
          </ac:graphicFrameMkLst>
        </pc:graphicFrameChg>
      </pc:sldChg>
      <pc:sldChg chg="delSp modSp del mod delAnim">
        <pc:chgData name="DI XF" userId="2a7889fc66a80f19" providerId="LiveId" clId="{A314A68A-C5EE-406B-9D13-CB20AEA5EF9C}" dt="2022-08-10T12:24:49.677" v="274" actId="47"/>
        <pc:sldMkLst>
          <pc:docMk/>
          <pc:sldMk cId="3236494419" sldId="507"/>
        </pc:sldMkLst>
        <pc:spChg chg="mod">
          <ac:chgData name="DI XF" userId="2a7889fc66a80f19" providerId="LiveId" clId="{A314A68A-C5EE-406B-9D13-CB20AEA5EF9C}" dt="2022-08-09T09:39:30.161" v="230"/>
          <ac:spMkLst>
            <pc:docMk/>
            <pc:sldMk cId="3236494419" sldId="507"/>
            <ac:spMk id="2" creationId="{00000000-0000-0000-0000-000000000000}"/>
          </ac:spMkLst>
        </pc:spChg>
        <pc:spChg chg="del">
          <ac:chgData name="DI XF" userId="2a7889fc66a80f19" providerId="LiveId" clId="{A314A68A-C5EE-406B-9D13-CB20AEA5EF9C}" dt="2022-08-10T12:24:19.060" v="266" actId="21"/>
          <ac:spMkLst>
            <pc:docMk/>
            <pc:sldMk cId="3236494419" sldId="507"/>
            <ac:spMk id="3" creationId="{00000000-0000-0000-0000-000000000000}"/>
          </ac:spMkLst>
        </pc:spChg>
        <pc:spChg chg="del">
          <ac:chgData name="DI XF" userId="2a7889fc66a80f19" providerId="LiveId" clId="{A314A68A-C5EE-406B-9D13-CB20AEA5EF9C}" dt="2022-08-10T12:24:19.060" v="266" actId="21"/>
          <ac:spMkLst>
            <pc:docMk/>
            <pc:sldMk cId="3236494419" sldId="507"/>
            <ac:spMk id="5" creationId="{00000000-0000-0000-0000-000000000000}"/>
          </ac:spMkLst>
        </pc:spChg>
        <pc:spChg chg="del">
          <ac:chgData name="DI XF" userId="2a7889fc66a80f19" providerId="LiveId" clId="{A314A68A-C5EE-406B-9D13-CB20AEA5EF9C}" dt="2022-08-10T12:24:19.060" v="266" actId="21"/>
          <ac:spMkLst>
            <pc:docMk/>
            <pc:sldMk cId="3236494419" sldId="507"/>
            <ac:spMk id="6" creationId="{00000000-0000-0000-0000-000000000000}"/>
          </ac:spMkLst>
        </pc:spChg>
      </pc:sldChg>
      <pc:sldChg chg="add">
        <pc:chgData name="DI XF" userId="2a7889fc66a80f19" providerId="LiveId" clId="{A314A68A-C5EE-406B-9D13-CB20AEA5EF9C}" dt="2022-08-10T12:28:26.327" v="339"/>
        <pc:sldMkLst>
          <pc:docMk/>
          <pc:sldMk cId="2133355299" sldId="508"/>
        </pc:sldMkLst>
      </pc:sldChg>
      <pc:sldChg chg="modSp del">
        <pc:chgData name="DI XF" userId="2a7889fc66a80f19" providerId="LiveId" clId="{A314A68A-C5EE-406B-9D13-CB20AEA5EF9C}" dt="2022-08-10T12:28:22.675" v="338" actId="2696"/>
        <pc:sldMkLst>
          <pc:docMk/>
          <pc:sldMk cId="2556801115" sldId="508"/>
        </pc:sldMkLst>
        <pc:spChg chg="mod">
          <ac:chgData name="DI XF" userId="2a7889fc66a80f19" providerId="LiveId" clId="{A314A68A-C5EE-406B-9D13-CB20AEA5EF9C}" dt="2022-08-09T09:40:05.206" v="236"/>
          <ac:spMkLst>
            <pc:docMk/>
            <pc:sldMk cId="2556801115" sldId="508"/>
            <ac:spMk id="2" creationId="{00000000-0000-0000-0000-000000000000}"/>
          </ac:spMkLst>
        </pc:spChg>
        <pc:graphicFrameChg chg="mod">
          <ac:chgData name="DI XF" userId="2a7889fc66a80f19" providerId="LiveId" clId="{A314A68A-C5EE-406B-9D13-CB20AEA5EF9C}" dt="2022-08-09T09:40:05.206" v="236"/>
          <ac:graphicFrameMkLst>
            <pc:docMk/>
            <pc:sldMk cId="2556801115" sldId="508"/>
            <ac:graphicFrameMk id="6" creationId="{00000000-0000-0000-0000-000000000000}"/>
          </ac:graphicFrameMkLst>
        </pc:graphicFrameChg>
      </pc:sldChg>
      <pc:sldChg chg="modSp del">
        <pc:chgData name="DI XF" userId="2a7889fc66a80f19" providerId="LiveId" clId="{A314A68A-C5EE-406B-9D13-CB20AEA5EF9C}" dt="2022-08-10T12:28:22.675" v="338" actId="2696"/>
        <pc:sldMkLst>
          <pc:docMk/>
          <pc:sldMk cId="1368018683" sldId="509"/>
        </pc:sldMkLst>
        <pc:spChg chg="mod">
          <ac:chgData name="DI XF" userId="2a7889fc66a80f19" providerId="LiveId" clId="{A314A68A-C5EE-406B-9D13-CB20AEA5EF9C}" dt="2022-08-09T09:40:05.206" v="236"/>
          <ac:spMkLst>
            <pc:docMk/>
            <pc:sldMk cId="1368018683" sldId="509"/>
            <ac:spMk id="2" creationId="{00000000-0000-0000-0000-000000000000}"/>
          </ac:spMkLst>
        </pc:spChg>
        <pc:graphicFrameChg chg="mod">
          <ac:chgData name="DI XF" userId="2a7889fc66a80f19" providerId="LiveId" clId="{A314A68A-C5EE-406B-9D13-CB20AEA5EF9C}" dt="2022-08-09T09:40:05.206" v="236"/>
          <ac:graphicFrameMkLst>
            <pc:docMk/>
            <pc:sldMk cId="1368018683" sldId="509"/>
            <ac:graphicFrameMk id="6" creationId="{00000000-0000-0000-0000-000000000000}"/>
          </ac:graphicFrameMkLst>
        </pc:graphicFrameChg>
      </pc:sldChg>
      <pc:sldChg chg="add">
        <pc:chgData name="DI XF" userId="2a7889fc66a80f19" providerId="LiveId" clId="{A314A68A-C5EE-406B-9D13-CB20AEA5EF9C}" dt="2022-08-10T12:28:26.327" v="339"/>
        <pc:sldMkLst>
          <pc:docMk/>
          <pc:sldMk cId="1810529988" sldId="509"/>
        </pc:sldMkLst>
      </pc:sldChg>
      <pc:sldChg chg="add">
        <pc:chgData name="DI XF" userId="2a7889fc66a80f19" providerId="LiveId" clId="{A314A68A-C5EE-406B-9D13-CB20AEA5EF9C}" dt="2022-08-10T12:28:26.327" v="339"/>
        <pc:sldMkLst>
          <pc:docMk/>
          <pc:sldMk cId="3844972776" sldId="510"/>
        </pc:sldMkLst>
      </pc:sldChg>
      <pc:sldChg chg="modSp del">
        <pc:chgData name="DI XF" userId="2a7889fc66a80f19" providerId="LiveId" clId="{A314A68A-C5EE-406B-9D13-CB20AEA5EF9C}" dt="2022-08-10T12:28:22.675" v="338" actId="2696"/>
        <pc:sldMkLst>
          <pc:docMk/>
          <pc:sldMk cId="3874170975" sldId="510"/>
        </pc:sldMkLst>
        <pc:spChg chg="mod">
          <ac:chgData name="DI XF" userId="2a7889fc66a80f19" providerId="LiveId" clId="{A314A68A-C5EE-406B-9D13-CB20AEA5EF9C}" dt="2022-08-09T09:40:05.206" v="236"/>
          <ac:spMkLst>
            <pc:docMk/>
            <pc:sldMk cId="3874170975" sldId="510"/>
            <ac:spMk id="2" creationId="{00000000-0000-0000-0000-000000000000}"/>
          </ac:spMkLst>
        </pc:spChg>
        <pc:graphicFrameChg chg="mod">
          <ac:chgData name="DI XF" userId="2a7889fc66a80f19" providerId="LiveId" clId="{A314A68A-C5EE-406B-9D13-CB20AEA5EF9C}" dt="2022-08-09T09:40:05.206" v="236"/>
          <ac:graphicFrameMkLst>
            <pc:docMk/>
            <pc:sldMk cId="3874170975" sldId="510"/>
            <ac:graphicFrameMk id="6" creationId="{00000000-0000-0000-0000-000000000000}"/>
          </ac:graphicFrameMkLst>
        </pc:graphicFrameChg>
      </pc:sldChg>
      <pc:sldChg chg="modSp del">
        <pc:chgData name="DI XF" userId="2a7889fc66a80f19" providerId="LiveId" clId="{A314A68A-C5EE-406B-9D13-CB20AEA5EF9C}" dt="2022-08-10T12:28:22.675" v="338" actId="2696"/>
        <pc:sldMkLst>
          <pc:docMk/>
          <pc:sldMk cId="316789858" sldId="511"/>
        </pc:sldMkLst>
        <pc:spChg chg="mod">
          <ac:chgData name="DI XF" userId="2a7889fc66a80f19" providerId="LiveId" clId="{A314A68A-C5EE-406B-9D13-CB20AEA5EF9C}" dt="2022-08-09T09:40:05.206" v="236"/>
          <ac:spMkLst>
            <pc:docMk/>
            <pc:sldMk cId="316789858" sldId="511"/>
            <ac:spMk id="2" creationId="{00000000-0000-0000-0000-000000000000}"/>
          </ac:spMkLst>
        </pc:spChg>
        <pc:graphicFrameChg chg="mod">
          <ac:chgData name="DI XF" userId="2a7889fc66a80f19" providerId="LiveId" clId="{A314A68A-C5EE-406B-9D13-CB20AEA5EF9C}" dt="2022-08-09T09:40:05.206" v="236"/>
          <ac:graphicFrameMkLst>
            <pc:docMk/>
            <pc:sldMk cId="316789858" sldId="511"/>
            <ac:graphicFrameMk id="6" creationId="{00000000-0000-0000-0000-000000000000}"/>
          </ac:graphicFrameMkLst>
        </pc:graphicFrameChg>
      </pc:sldChg>
      <pc:sldChg chg="add">
        <pc:chgData name="DI XF" userId="2a7889fc66a80f19" providerId="LiveId" clId="{A314A68A-C5EE-406B-9D13-CB20AEA5EF9C}" dt="2022-08-10T12:28:26.327" v="339"/>
        <pc:sldMkLst>
          <pc:docMk/>
          <pc:sldMk cId="793816749" sldId="511"/>
        </pc:sldMkLst>
      </pc:sldChg>
      <pc:sldChg chg="modSp">
        <pc:chgData name="DI XF" userId="2a7889fc66a80f19" providerId="LiveId" clId="{A314A68A-C5EE-406B-9D13-CB20AEA5EF9C}" dt="2022-08-09T09:40:05.206" v="236"/>
        <pc:sldMkLst>
          <pc:docMk/>
          <pc:sldMk cId="3811477324" sldId="512"/>
        </pc:sldMkLst>
        <pc:spChg chg="mod">
          <ac:chgData name="DI XF" userId="2a7889fc66a80f19" providerId="LiveId" clId="{A314A68A-C5EE-406B-9D13-CB20AEA5EF9C}" dt="2022-08-09T09:40:05.206" v="236"/>
          <ac:spMkLst>
            <pc:docMk/>
            <pc:sldMk cId="3811477324" sldId="512"/>
            <ac:spMk id="2" creationId="{00000000-0000-0000-0000-000000000000}"/>
          </ac:spMkLst>
        </pc:spChg>
        <pc:graphicFrameChg chg="mod">
          <ac:chgData name="DI XF" userId="2a7889fc66a80f19" providerId="LiveId" clId="{A314A68A-C5EE-406B-9D13-CB20AEA5EF9C}" dt="2022-08-09T09:35:02.054" v="188" actId="20577"/>
          <ac:graphicFrameMkLst>
            <pc:docMk/>
            <pc:sldMk cId="3811477324" sldId="512"/>
            <ac:graphicFrameMk id="4" creationId="{00000000-0000-0000-0000-000000000000}"/>
          </ac:graphicFrameMkLst>
        </pc:graphicFrameChg>
      </pc:sldChg>
      <pc:sldChg chg="modSp del mod ord">
        <pc:chgData name="DI XF" userId="2a7889fc66a80f19" providerId="LiveId" clId="{A314A68A-C5EE-406B-9D13-CB20AEA5EF9C}" dt="2022-08-09T09:34:25.706" v="175" actId="2696"/>
        <pc:sldMkLst>
          <pc:docMk/>
          <pc:sldMk cId="1059782004" sldId="513"/>
        </pc:sldMkLst>
        <pc:spChg chg="mod">
          <ac:chgData name="DI XF" userId="2a7889fc66a80f19" providerId="LiveId" clId="{A314A68A-C5EE-406B-9D13-CB20AEA5EF9C}" dt="2022-08-09T09:34:15.838" v="174" actId="6549"/>
          <ac:spMkLst>
            <pc:docMk/>
            <pc:sldMk cId="1059782004" sldId="513"/>
            <ac:spMk id="9" creationId="{00000000-0000-0000-0000-000000000000}"/>
          </ac:spMkLst>
        </pc:spChg>
      </pc:sldChg>
      <pc:sldChg chg="modSp add mod">
        <pc:chgData name="DI XF" userId="2a7889fc66a80f19" providerId="LiveId" clId="{A314A68A-C5EE-406B-9D13-CB20AEA5EF9C}" dt="2022-08-10T12:29:09.912" v="347" actId="20577"/>
        <pc:sldMkLst>
          <pc:docMk/>
          <pc:sldMk cId="2625602189" sldId="513"/>
        </pc:sldMkLst>
        <pc:spChg chg="mod">
          <ac:chgData name="DI XF" userId="2a7889fc66a80f19" providerId="LiveId" clId="{A314A68A-C5EE-406B-9D13-CB20AEA5EF9C}" dt="2022-08-10T12:29:09.912" v="347" actId="20577"/>
          <ac:spMkLst>
            <pc:docMk/>
            <pc:sldMk cId="2625602189" sldId="513"/>
            <ac:spMk id="2" creationId="{00000000-0000-0000-0000-000000000000}"/>
          </ac:spMkLst>
        </pc:spChg>
        <pc:spChg chg="mod">
          <ac:chgData name="DI XF" userId="2a7889fc66a80f19" providerId="LiveId" clId="{A314A68A-C5EE-406B-9D13-CB20AEA5EF9C}" dt="2022-08-10T12:28:59.785" v="341" actId="403"/>
          <ac:spMkLst>
            <pc:docMk/>
            <pc:sldMk cId="2625602189" sldId="513"/>
            <ac:spMk id="9" creationId="{00000000-0000-0000-0000-000000000000}"/>
          </ac:spMkLst>
        </pc:spChg>
      </pc:sldChg>
      <pc:sldChg chg="modSp">
        <pc:chgData name="DI XF" userId="2a7889fc66a80f19" providerId="LiveId" clId="{A314A68A-C5EE-406B-9D13-CB20AEA5EF9C}" dt="2022-08-10T12:31:57.982" v="393"/>
        <pc:sldMkLst>
          <pc:docMk/>
          <pc:sldMk cId="3879268106" sldId="515"/>
        </pc:sldMkLst>
        <pc:spChg chg="mod">
          <ac:chgData name="DI XF" userId="2a7889fc66a80f19" providerId="LiveId" clId="{A314A68A-C5EE-406B-9D13-CB20AEA5EF9C}" dt="2022-08-09T09:40:05.206" v="236"/>
          <ac:spMkLst>
            <pc:docMk/>
            <pc:sldMk cId="3879268106" sldId="515"/>
            <ac:spMk id="2" creationId="{00000000-0000-0000-0000-000000000000}"/>
          </ac:spMkLst>
        </pc:spChg>
        <pc:graphicFrameChg chg="mod">
          <ac:chgData name="DI XF" userId="2a7889fc66a80f19" providerId="LiveId" clId="{A314A68A-C5EE-406B-9D13-CB20AEA5EF9C}" dt="2022-08-10T12:31:57.982" v="393"/>
          <ac:graphicFrameMkLst>
            <pc:docMk/>
            <pc:sldMk cId="3879268106" sldId="515"/>
            <ac:graphicFrameMk id="6" creationId="{00000000-0000-0000-0000-000000000000}"/>
          </ac:graphicFrameMkLst>
        </pc:graphicFrameChg>
      </pc:sldChg>
      <pc:sldChg chg="modSp add">
        <pc:chgData name="DI XF" userId="2a7889fc66a80f19" providerId="LiveId" clId="{A314A68A-C5EE-406B-9D13-CB20AEA5EF9C}" dt="2022-08-10T12:31:53.135" v="392"/>
        <pc:sldMkLst>
          <pc:docMk/>
          <pc:sldMk cId="1064367661" sldId="516"/>
        </pc:sldMkLst>
        <pc:graphicFrameChg chg="mod">
          <ac:chgData name="DI XF" userId="2a7889fc66a80f19" providerId="LiveId" clId="{A314A68A-C5EE-406B-9D13-CB20AEA5EF9C}" dt="2022-08-10T12:31:53.135" v="392"/>
          <ac:graphicFrameMkLst>
            <pc:docMk/>
            <pc:sldMk cId="1064367661" sldId="516"/>
            <ac:graphicFrameMk id="6" creationId="{00000000-0000-0000-0000-000000000000}"/>
          </ac:graphicFrameMkLst>
        </pc:graphicFrameChg>
      </pc:sldChg>
      <pc:sldChg chg="modSp del">
        <pc:chgData name="DI XF" userId="2a7889fc66a80f19" providerId="LiveId" clId="{A314A68A-C5EE-406B-9D13-CB20AEA5EF9C}" dt="2022-08-10T12:30:03.184" v="354" actId="2696"/>
        <pc:sldMkLst>
          <pc:docMk/>
          <pc:sldMk cId="2746368111" sldId="516"/>
        </pc:sldMkLst>
        <pc:spChg chg="mod">
          <ac:chgData name="DI XF" userId="2a7889fc66a80f19" providerId="LiveId" clId="{A314A68A-C5EE-406B-9D13-CB20AEA5EF9C}" dt="2022-08-09T09:40:05.206" v="236"/>
          <ac:spMkLst>
            <pc:docMk/>
            <pc:sldMk cId="2746368111" sldId="516"/>
            <ac:spMk id="2" creationId="{00000000-0000-0000-0000-000000000000}"/>
          </ac:spMkLst>
        </pc:spChg>
        <pc:graphicFrameChg chg="mod">
          <ac:chgData name="DI XF" userId="2a7889fc66a80f19" providerId="LiveId" clId="{A314A68A-C5EE-406B-9D13-CB20AEA5EF9C}" dt="2022-08-09T09:40:05.206" v="236"/>
          <ac:graphicFrameMkLst>
            <pc:docMk/>
            <pc:sldMk cId="2746368111" sldId="516"/>
            <ac:graphicFrameMk id="6" creationId="{00000000-0000-0000-0000-000000000000}"/>
          </ac:graphicFrameMkLst>
        </pc:graphicFrameChg>
      </pc:sldChg>
      <pc:sldChg chg="modSp del">
        <pc:chgData name="DI XF" userId="2a7889fc66a80f19" providerId="LiveId" clId="{A314A68A-C5EE-406B-9D13-CB20AEA5EF9C}" dt="2022-08-10T12:30:03.184" v="354" actId="2696"/>
        <pc:sldMkLst>
          <pc:docMk/>
          <pc:sldMk cId="636576798" sldId="517"/>
        </pc:sldMkLst>
        <pc:spChg chg="mod">
          <ac:chgData name="DI XF" userId="2a7889fc66a80f19" providerId="LiveId" clId="{A314A68A-C5EE-406B-9D13-CB20AEA5EF9C}" dt="2022-08-09T09:40:05.206" v="236"/>
          <ac:spMkLst>
            <pc:docMk/>
            <pc:sldMk cId="636576798" sldId="517"/>
            <ac:spMk id="2" creationId="{00000000-0000-0000-0000-000000000000}"/>
          </ac:spMkLst>
        </pc:spChg>
        <pc:graphicFrameChg chg="mod">
          <ac:chgData name="DI XF" userId="2a7889fc66a80f19" providerId="LiveId" clId="{A314A68A-C5EE-406B-9D13-CB20AEA5EF9C}" dt="2022-08-09T09:40:05.206" v="236"/>
          <ac:graphicFrameMkLst>
            <pc:docMk/>
            <pc:sldMk cId="636576798" sldId="517"/>
            <ac:graphicFrameMk id="6" creationId="{00000000-0000-0000-0000-000000000000}"/>
          </ac:graphicFrameMkLst>
        </pc:graphicFrameChg>
      </pc:sldChg>
      <pc:sldChg chg="modSp add">
        <pc:chgData name="DI XF" userId="2a7889fc66a80f19" providerId="LiveId" clId="{A314A68A-C5EE-406B-9D13-CB20AEA5EF9C}" dt="2022-08-10T12:31:50.383" v="391"/>
        <pc:sldMkLst>
          <pc:docMk/>
          <pc:sldMk cId="1079747067" sldId="517"/>
        </pc:sldMkLst>
        <pc:graphicFrameChg chg="mod">
          <ac:chgData name="DI XF" userId="2a7889fc66a80f19" providerId="LiveId" clId="{A314A68A-C5EE-406B-9D13-CB20AEA5EF9C}" dt="2022-08-10T12:31:50.383" v="391"/>
          <ac:graphicFrameMkLst>
            <pc:docMk/>
            <pc:sldMk cId="1079747067" sldId="517"/>
            <ac:graphicFrameMk id="6" creationId="{00000000-0000-0000-0000-000000000000}"/>
          </ac:graphicFrameMkLst>
        </pc:graphicFrameChg>
      </pc:sldChg>
      <pc:sldChg chg="modSp add">
        <pc:chgData name="DI XF" userId="2a7889fc66a80f19" providerId="LiveId" clId="{A314A68A-C5EE-406B-9D13-CB20AEA5EF9C}" dt="2022-08-10T12:31:42.470" v="390" actId="20577"/>
        <pc:sldMkLst>
          <pc:docMk/>
          <pc:sldMk cId="1334701640" sldId="518"/>
        </pc:sldMkLst>
        <pc:graphicFrameChg chg="mod">
          <ac:chgData name="DI XF" userId="2a7889fc66a80f19" providerId="LiveId" clId="{A314A68A-C5EE-406B-9D13-CB20AEA5EF9C}" dt="2022-08-10T12:31:42.470" v="390" actId="20577"/>
          <ac:graphicFrameMkLst>
            <pc:docMk/>
            <pc:sldMk cId="1334701640" sldId="518"/>
            <ac:graphicFrameMk id="6" creationId="{00000000-0000-0000-0000-000000000000}"/>
          </ac:graphicFrameMkLst>
        </pc:graphicFrameChg>
      </pc:sldChg>
      <pc:sldChg chg="modSp del">
        <pc:chgData name="DI XF" userId="2a7889fc66a80f19" providerId="LiveId" clId="{A314A68A-C5EE-406B-9D13-CB20AEA5EF9C}" dt="2022-08-10T12:30:03.184" v="354" actId="2696"/>
        <pc:sldMkLst>
          <pc:docMk/>
          <pc:sldMk cId="3529124152" sldId="518"/>
        </pc:sldMkLst>
        <pc:spChg chg="mod">
          <ac:chgData name="DI XF" userId="2a7889fc66a80f19" providerId="LiveId" clId="{A314A68A-C5EE-406B-9D13-CB20AEA5EF9C}" dt="2022-08-09T09:40:05.206" v="236"/>
          <ac:spMkLst>
            <pc:docMk/>
            <pc:sldMk cId="3529124152" sldId="518"/>
            <ac:spMk id="2" creationId="{00000000-0000-0000-0000-000000000000}"/>
          </ac:spMkLst>
        </pc:spChg>
        <pc:graphicFrameChg chg="mod">
          <ac:chgData name="DI XF" userId="2a7889fc66a80f19" providerId="LiveId" clId="{A314A68A-C5EE-406B-9D13-CB20AEA5EF9C}" dt="2022-08-09T09:40:05.206" v="236"/>
          <ac:graphicFrameMkLst>
            <pc:docMk/>
            <pc:sldMk cId="3529124152" sldId="518"/>
            <ac:graphicFrameMk id="6" creationId="{00000000-0000-0000-0000-000000000000}"/>
          </ac:graphicFrameMkLst>
        </pc:graphicFrameChg>
      </pc:sldChg>
      <pc:sldChg chg="modSp del">
        <pc:chgData name="DI XF" userId="2a7889fc66a80f19" providerId="LiveId" clId="{A314A68A-C5EE-406B-9D13-CB20AEA5EF9C}" dt="2022-08-10T12:30:03.184" v="354" actId="2696"/>
        <pc:sldMkLst>
          <pc:docMk/>
          <pc:sldMk cId="2784450921" sldId="519"/>
        </pc:sldMkLst>
        <pc:spChg chg="mod">
          <ac:chgData name="DI XF" userId="2a7889fc66a80f19" providerId="LiveId" clId="{A314A68A-C5EE-406B-9D13-CB20AEA5EF9C}" dt="2022-08-09T09:40:05.206" v="236"/>
          <ac:spMkLst>
            <pc:docMk/>
            <pc:sldMk cId="2784450921" sldId="519"/>
            <ac:spMk id="2" creationId="{00000000-0000-0000-0000-000000000000}"/>
          </ac:spMkLst>
        </pc:spChg>
        <pc:graphicFrameChg chg="mod">
          <ac:chgData name="DI XF" userId="2a7889fc66a80f19" providerId="LiveId" clId="{A314A68A-C5EE-406B-9D13-CB20AEA5EF9C}" dt="2022-08-09T09:40:05.206" v="236"/>
          <ac:graphicFrameMkLst>
            <pc:docMk/>
            <pc:sldMk cId="2784450921" sldId="519"/>
            <ac:graphicFrameMk id="6" creationId="{00000000-0000-0000-0000-000000000000}"/>
          </ac:graphicFrameMkLst>
        </pc:graphicFrameChg>
      </pc:sldChg>
      <pc:sldChg chg="modSp add mod">
        <pc:chgData name="DI XF" userId="2a7889fc66a80f19" providerId="LiveId" clId="{A314A68A-C5EE-406B-9D13-CB20AEA5EF9C}" dt="2022-08-16T09:53:03.957" v="428" actId="20577"/>
        <pc:sldMkLst>
          <pc:docMk/>
          <pc:sldMk cId="2984698133" sldId="519"/>
        </pc:sldMkLst>
        <pc:spChg chg="mod">
          <ac:chgData name="DI XF" userId="2a7889fc66a80f19" providerId="LiveId" clId="{A314A68A-C5EE-406B-9D13-CB20AEA5EF9C}" dt="2022-08-10T12:30:58.547" v="360" actId="403"/>
          <ac:spMkLst>
            <pc:docMk/>
            <pc:sldMk cId="2984698133" sldId="519"/>
            <ac:spMk id="7" creationId="{00000000-0000-0000-0000-000000000000}"/>
          </ac:spMkLst>
        </pc:spChg>
        <pc:graphicFrameChg chg="mod">
          <ac:chgData name="DI XF" userId="2a7889fc66a80f19" providerId="LiveId" clId="{A314A68A-C5EE-406B-9D13-CB20AEA5EF9C}" dt="2022-08-16T09:53:03.957" v="428" actId="20577"/>
          <ac:graphicFrameMkLst>
            <pc:docMk/>
            <pc:sldMk cId="2984698133" sldId="519"/>
            <ac:graphicFrameMk id="6" creationId="{00000000-0000-0000-0000-000000000000}"/>
          </ac:graphicFrameMkLst>
        </pc:graphicFrameChg>
      </pc:sldChg>
      <pc:sldChg chg="modSp del">
        <pc:chgData name="DI XF" userId="2a7889fc66a80f19" providerId="LiveId" clId="{A314A68A-C5EE-406B-9D13-CB20AEA5EF9C}" dt="2022-08-10T12:32:18.625" v="395" actId="2696"/>
        <pc:sldMkLst>
          <pc:docMk/>
          <pc:sldMk cId="918972428" sldId="520"/>
        </pc:sldMkLst>
        <pc:spChg chg="mod">
          <ac:chgData name="DI XF" userId="2a7889fc66a80f19" providerId="LiveId" clId="{A314A68A-C5EE-406B-9D13-CB20AEA5EF9C}" dt="2022-08-09T09:40:05.206" v="236"/>
          <ac:spMkLst>
            <pc:docMk/>
            <pc:sldMk cId="918972428" sldId="520"/>
            <ac:spMk id="2" creationId="{00000000-0000-0000-0000-000000000000}"/>
          </ac:spMkLst>
        </pc:spChg>
        <pc:graphicFrameChg chg="mod">
          <ac:chgData name="DI XF" userId="2a7889fc66a80f19" providerId="LiveId" clId="{A314A68A-C5EE-406B-9D13-CB20AEA5EF9C}" dt="2022-08-10T12:32:14.127" v="394"/>
          <ac:graphicFrameMkLst>
            <pc:docMk/>
            <pc:sldMk cId="918972428" sldId="520"/>
            <ac:graphicFrameMk id="5" creationId="{00000000-0000-0000-0000-000000000000}"/>
          </ac:graphicFrameMkLst>
        </pc:graphicFrameChg>
      </pc:sldChg>
      <pc:sldChg chg="add">
        <pc:chgData name="DI XF" userId="2a7889fc66a80f19" providerId="LiveId" clId="{A314A68A-C5EE-406B-9D13-CB20AEA5EF9C}" dt="2022-08-10T12:32:19.754" v="396"/>
        <pc:sldMkLst>
          <pc:docMk/>
          <pc:sldMk cId="1101479024" sldId="520"/>
        </pc:sldMkLst>
      </pc:sldChg>
      <pc:sldChg chg="modSp del">
        <pc:chgData name="DI XF" userId="2a7889fc66a80f19" providerId="LiveId" clId="{A314A68A-C5EE-406B-9D13-CB20AEA5EF9C}" dt="2022-08-10T12:32:18.625" v="395" actId="2696"/>
        <pc:sldMkLst>
          <pc:docMk/>
          <pc:sldMk cId="2400403212" sldId="521"/>
        </pc:sldMkLst>
        <pc:spChg chg="mod">
          <ac:chgData name="DI XF" userId="2a7889fc66a80f19" providerId="LiveId" clId="{A314A68A-C5EE-406B-9D13-CB20AEA5EF9C}" dt="2022-08-09T09:40:05.206" v="236"/>
          <ac:spMkLst>
            <pc:docMk/>
            <pc:sldMk cId="2400403212" sldId="521"/>
            <ac:spMk id="2" creationId="{00000000-0000-0000-0000-000000000000}"/>
          </ac:spMkLst>
        </pc:spChg>
        <pc:graphicFrameChg chg="mod">
          <ac:chgData name="DI XF" userId="2a7889fc66a80f19" providerId="LiveId" clId="{A314A68A-C5EE-406B-9D13-CB20AEA5EF9C}" dt="2022-08-09T09:40:05.206" v="236"/>
          <ac:graphicFrameMkLst>
            <pc:docMk/>
            <pc:sldMk cId="2400403212" sldId="521"/>
            <ac:graphicFrameMk id="5" creationId="{00000000-0000-0000-0000-000000000000}"/>
          </ac:graphicFrameMkLst>
        </pc:graphicFrameChg>
      </pc:sldChg>
      <pc:sldChg chg="modSp add">
        <pc:chgData name="DI XF" userId="2a7889fc66a80f19" providerId="LiveId" clId="{A314A68A-C5EE-406B-9D13-CB20AEA5EF9C}" dt="2022-08-16T09:53:28.029" v="432" actId="20577"/>
        <pc:sldMkLst>
          <pc:docMk/>
          <pc:sldMk cId="3432471672" sldId="521"/>
        </pc:sldMkLst>
        <pc:graphicFrameChg chg="mod">
          <ac:chgData name="DI XF" userId="2a7889fc66a80f19" providerId="LiveId" clId="{A314A68A-C5EE-406B-9D13-CB20AEA5EF9C}" dt="2022-08-16T09:53:28.029" v="432" actId="20577"/>
          <ac:graphicFrameMkLst>
            <pc:docMk/>
            <pc:sldMk cId="3432471672" sldId="521"/>
            <ac:graphicFrameMk id="5" creationId="{00000000-0000-0000-0000-000000000000}"/>
          </ac:graphicFrameMkLst>
        </pc:graphicFrameChg>
      </pc:sldChg>
      <pc:sldChg chg="addSp delSp modSp mod">
        <pc:chgData name="DI XF" userId="2a7889fc66a80f19" providerId="LiveId" clId="{A314A68A-C5EE-406B-9D13-CB20AEA5EF9C}" dt="2022-08-16T09:53:35.781" v="437" actId="478"/>
        <pc:sldMkLst>
          <pc:docMk/>
          <pc:sldMk cId="1754440644" sldId="522"/>
        </pc:sldMkLst>
        <pc:spChg chg="del mod">
          <ac:chgData name="DI XF" userId="2a7889fc66a80f19" providerId="LiveId" clId="{A314A68A-C5EE-406B-9D13-CB20AEA5EF9C}" dt="2022-08-16T09:53:35.781" v="437" actId="478"/>
          <ac:spMkLst>
            <pc:docMk/>
            <pc:sldMk cId="1754440644" sldId="522"/>
            <ac:spMk id="4" creationId="{00000000-0000-0000-0000-000000000000}"/>
          </ac:spMkLst>
        </pc:spChg>
        <pc:spChg chg="add mod">
          <ac:chgData name="DI XF" userId="2a7889fc66a80f19" providerId="LiveId" clId="{A314A68A-C5EE-406B-9D13-CB20AEA5EF9C}" dt="2022-08-16T09:53:35.034" v="436"/>
          <ac:spMkLst>
            <pc:docMk/>
            <pc:sldMk cId="1754440644" sldId="522"/>
            <ac:spMk id="21" creationId="{E4DF422D-5440-4E79-8A34-E2CD5C7767C6}"/>
          </ac:spMkLst>
        </pc:spChg>
      </pc:sldChg>
      <pc:sldChg chg="modSp del">
        <pc:chgData name="DI XF" userId="2a7889fc66a80f19" providerId="LiveId" clId="{A314A68A-C5EE-406B-9D13-CB20AEA5EF9C}" dt="2022-08-09T10:24:38.159" v="252" actId="2696"/>
        <pc:sldMkLst>
          <pc:docMk/>
          <pc:sldMk cId="302199117" sldId="523"/>
        </pc:sldMkLst>
        <pc:spChg chg="mod">
          <ac:chgData name="DI XF" userId="2a7889fc66a80f19" providerId="LiveId" clId="{A314A68A-C5EE-406B-9D13-CB20AEA5EF9C}" dt="2022-08-09T09:39:30.161" v="230"/>
          <ac:spMkLst>
            <pc:docMk/>
            <pc:sldMk cId="302199117" sldId="523"/>
            <ac:spMk id="2" creationId="{00000000-0000-0000-0000-000000000000}"/>
          </ac:spMkLst>
        </pc:spChg>
      </pc:sldChg>
      <pc:sldChg chg="modSp del">
        <pc:chgData name="DI XF" userId="2a7889fc66a80f19" providerId="LiveId" clId="{A314A68A-C5EE-406B-9D13-CB20AEA5EF9C}" dt="2022-08-09T10:24:38.159" v="252" actId="2696"/>
        <pc:sldMkLst>
          <pc:docMk/>
          <pc:sldMk cId="2876394968" sldId="524"/>
        </pc:sldMkLst>
        <pc:spChg chg="mod">
          <ac:chgData name="DI XF" userId="2a7889fc66a80f19" providerId="LiveId" clId="{A314A68A-C5EE-406B-9D13-CB20AEA5EF9C}" dt="2022-08-09T09:39:30.161" v="230"/>
          <ac:spMkLst>
            <pc:docMk/>
            <pc:sldMk cId="2876394968" sldId="524"/>
            <ac:spMk id="2" creationId="{00000000-0000-0000-0000-000000000000}"/>
          </ac:spMkLst>
        </pc:spChg>
      </pc:sldChg>
      <pc:sldChg chg="modSp del">
        <pc:chgData name="DI XF" userId="2a7889fc66a80f19" providerId="LiveId" clId="{A314A68A-C5EE-406B-9D13-CB20AEA5EF9C}" dt="2022-08-09T10:24:38.159" v="252" actId="2696"/>
        <pc:sldMkLst>
          <pc:docMk/>
          <pc:sldMk cId="1670381548" sldId="525"/>
        </pc:sldMkLst>
        <pc:spChg chg="mod">
          <ac:chgData name="DI XF" userId="2a7889fc66a80f19" providerId="LiveId" clId="{A314A68A-C5EE-406B-9D13-CB20AEA5EF9C}" dt="2022-08-09T09:39:30.161" v="230"/>
          <ac:spMkLst>
            <pc:docMk/>
            <pc:sldMk cId="1670381548" sldId="525"/>
            <ac:spMk id="2" creationId="{00000000-0000-0000-0000-000000000000}"/>
          </ac:spMkLst>
        </pc:spChg>
      </pc:sldChg>
      <pc:sldChg chg="addSp delSp modSp add mod delAnim modAnim modNotesTx">
        <pc:chgData name="DI XF" userId="2a7889fc66a80f19" providerId="LiveId" clId="{A314A68A-C5EE-406B-9D13-CB20AEA5EF9C}" dt="2022-08-16T09:51:57.942" v="406" actId="5793"/>
        <pc:sldMkLst>
          <pc:docMk/>
          <pc:sldMk cId="519628069" sldId="526"/>
        </pc:sldMkLst>
        <pc:spChg chg="mod">
          <ac:chgData name="DI XF" userId="2a7889fc66a80f19" providerId="LiveId" clId="{A314A68A-C5EE-406B-9D13-CB20AEA5EF9C}" dt="2022-08-09T09:40:05.206" v="236"/>
          <ac:spMkLst>
            <pc:docMk/>
            <pc:sldMk cId="519628069" sldId="526"/>
            <ac:spMk id="2" creationId="{00000000-0000-0000-0000-000000000000}"/>
          </ac:spMkLst>
        </pc:spChg>
        <pc:spChg chg="del">
          <ac:chgData name="DI XF" userId="2a7889fc66a80f19" providerId="LiveId" clId="{A314A68A-C5EE-406B-9D13-CB20AEA5EF9C}" dt="2022-08-09T09:31:40.446" v="136" actId="478"/>
          <ac:spMkLst>
            <pc:docMk/>
            <pc:sldMk cId="519628069" sldId="526"/>
            <ac:spMk id="3" creationId="{00000000-0000-0000-0000-000000000000}"/>
          </ac:spMkLst>
        </pc:spChg>
        <pc:spChg chg="del">
          <ac:chgData name="DI XF" userId="2a7889fc66a80f19" providerId="LiveId" clId="{A314A68A-C5EE-406B-9D13-CB20AEA5EF9C}" dt="2022-08-09T09:31:46.400" v="138" actId="478"/>
          <ac:spMkLst>
            <pc:docMk/>
            <pc:sldMk cId="519628069" sldId="526"/>
            <ac:spMk id="4" creationId="{00000000-0000-0000-0000-000000000000}"/>
          </ac:spMkLst>
        </pc:spChg>
        <pc:spChg chg="del">
          <ac:chgData name="DI XF" userId="2a7889fc66a80f19" providerId="LiveId" clId="{A314A68A-C5EE-406B-9D13-CB20AEA5EF9C}" dt="2022-08-09T09:31:41.485" v="137" actId="478"/>
          <ac:spMkLst>
            <pc:docMk/>
            <pc:sldMk cId="519628069" sldId="526"/>
            <ac:spMk id="5" creationId="{00000000-0000-0000-0000-000000000000}"/>
          </ac:spMkLst>
        </pc:spChg>
        <pc:spChg chg="del">
          <ac:chgData name="DI XF" userId="2a7889fc66a80f19" providerId="LiveId" clId="{A314A68A-C5EE-406B-9D13-CB20AEA5EF9C}" dt="2022-08-09T09:31:46.400" v="138" actId="478"/>
          <ac:spMkLst>
            <pc:docMk/>
            <pc:sldMk cId="519628069" sldId="526"/>
            <ac:spMk id="6" creationId="{00000000-0000-0000-0000-000000000000}"/>
          </ac:spMkLst>
        </pc:spChg>
        <pc:spChg chg="del">
          <ac:chgData name="DI XF" userId="2a7889fc66a80f19" providerId="LiveId" clId="{A314A68A-C5EE-406B-9D13-CB20AEA5EF9C}" dt="2022-08-09T09:31:46.400" v="138" actId="478"/>
          <ac:spMkLst>
            <pc:docMk/>
            <pc:sldMk cId="519628069" sldId="526"/>
            <ac:spMk id="7" creationId="{00000000-0000-0000-0000-000000000000}"/>
          </ac:spMkLst>
        </pc:spChg>
        <pc:spChg chg="del">
          <ac:chgData name="DI XF" userId="2a7889fc66a80f19" providerId="LiveId" clId="{A314A68A-C5EE-406B-9D13-CB20AEA5EF9C}" dt="2022-08-09T09:31:46.400" v="138" actId="478"/>
          <ac:spMkLst>
            <pc:docMk/>
            <pc:sldMk cId="519628069" sldId="526"/>
            <ac:spMk id="8" creationId="{00000000-0000-0000-0000-000000000000}"/>
          </ac:spMkLst>
        </pc:spChg>
        <pc:spChg chg="mod">
          <ac:chgData name="DI XF" userId="2a7889fc66a80f19" providerId="LiveId" clId="{A314A68A-C5EE-406B-9D13-CB20AEA5EF9C}" dt="2022-08-16T09:51:57.942" v="406" actId="5793"/>
          <ac:spMkLst>
            <pc:docMk/>
            <pc:sldMk cId="519628069" sldId="526"/>
            <ac:spMk id="9" creationId="{00000000-0000-0000-0000-000000000000}"/>
          </ac:spMkLst>
        </pc:spChg>
        <pc:spChg chg="del">
          <ac:chgData name="DI XF" userId="2a7889fc66a80f19" providerId="LiveId" clId="{A314A68A-C5EE-406B-9D13-CB20AEA5EF9C}" dt="2022-08-09T09:31:46.400" v="138" actId="478"/>
          <ac:spMkLst>
            <pc:docMk/>
            <pc:sldMk cId="519628069" sldId="526"/>
            <ac:spMk id="10" creationId="{00000000-0000-0000-0000-000000000000}"/>
          </ac:spMkLst>
        </pc:spChg>
        <pc:graphicFrameChg chg="add mod modGraphic">
          <ac:chgData name="DI XF" userId="2a7889fc66a80f19" providerId="LiveId" clId="{A314A68A-C5EE-406B-9D13-CB20AEA5EF9C}" dt="2022-08-10T12:28:03.460" v="335" actId="12100"/>
          <ac:graphicFrameMkLst>
            <pc:docMk/>
            <pc:sldMk cId="519628069" sldId="526"/>
            <ac:graphicFrameMk id="11" creationId="{B25D7D4B-05FC-4FB9-9E43-5E4818219DCC}"/>
          </ac:graphicFrameMkLst>
        </pc:graphicFrameChg>
      </pc:sldChg>
      <pc:sldChg chg="addSp delSp modSp add del mod delAnim modAnim">
        <pc:chgData name="DI XF" userId="2a7889fc66a80f19" providerId="LiveId" clId="{A314A68A-C5EE-406B-9D13-CB20AEA5EF9C}" dt="2022-08-16T09:51:00.289" v="401" actId="47"/>
        <pc:sldMkLst>
          <pc:docMk/>
          <pc:sldMk cId="1780690531" sldId="527"/>
        </pc:sldMkLst>
        <pc:spChg chg="add del mod">
          <ac:chgData name="DI XF" userId="2a7889fc66a80f19" providerId="LiveId" clId="{A314A68A-C5EE-406B-9D13-CB20AEA5EF9C}" dt="2022-08-16T09:50:55.408" v="397" actId="478"/>
          <ac:spMkLst>
            <pc:docMk/>
            <pc:sldMk cId="1780690531" sldId="527"/>
            <ac:spMk id="5" creationId="{CA0007B2-90B6-4A46-A131-37B85084DB86}"/>
          </ac:spMkLst>
        </pc:spChg>
        <pc:spChg chg="add del mod">
          <ac:chgData name="DI XF" userId="2a7889fc66a80f19" providerId="LiveId" clId="{A314A68A-C5EE-406B-9D13-CB20AEA5EF9C}" dt="2022-08-16T09:50:56.492" v="398" actId="478"/>
          <ac:spMkLst>
            <pc:docMk/>
            <pc:sldMk cId="1780690531" sldId="527"/>
            <ac:spMk id="6" creationId="{20DB8B9D-32BA-4172-ABFB-86402B0177F1}"/>
          </ac:spMkLst>
        </pc:spChg>
        <pc:spChg chg="add del mod">
          <ac:chgData name="DI XF" userId="2a7889fc66a80f19" providerId="LiveId" clId="{A314A68A-C5EE-406B-9D13-CB20AEA5EF9C}" dt="2022-08-16T09:50:58.431" v="400" actId="478"/>
          <ac:spMkLst>
            <pc:docMk/>
            <pc:sldMk cId="1780690531" sldId="527"/>
            <ac:spMk id="7" creationId="{DF2109C2-66C7-40E5-91C7-05E8F2C9251C}"/>
          </ac:spMkLst>
        </pc:spChg>
        <pc:graphicFrameChg chg="mod">
          <ac:chgData name="DI XF" userId="2a7889fc66a80f19" providerId="LiveId" clId="{A314A68A-C5EE-406B-9D13-CB20AEA5EF9C}" dt="2022-08-10T12:24:23.110" v="268"/>
          <ac:graphicFrameMkLst>
            <pc:docMk/>
            <pc:sldMk cId="1780690531" sldId="527"/>
            <ac:graphicFrameMk id="4" creationId="{00000000-0000-0000-0000-000000000000}"/>
          </ac:graphicFrameMkLst>
        </pc:graphicFrameChg>
      </pc:sldChg>
      <pc:sldChg chg="modSp add mod ord">
        <pc:chgData name="DI XF" userId="2a7889fc66a80f19" providerId="LiveId" clId="{A314A68A-C5EE-406B-9D13-CB20AEA5EF9C}" dt="2022-08-16T09:54:16.605" v="444"/>
        <pc:sldMkLst>
          <pc:docMk/>
          <pc:sldMk cId="2182602643" sldId="527"/>
        </pc:sldMkLst>
        <pc:spChg chg="mod">
          <ac:chgData name="DI XF" userId="2a7889fc66a80f19" providerId="LiveId" clId="{A314A68A-C5EE-406B-9D13-CB20AEA5EF9C}" dt="2022-08-16T09:54:16.605" v="444"/>
          <ac:spMkLst>
            <pc:docMk/>
            <pc:sldMk cId="2182602643" sldId="527"/>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FDDE6-F1E8-4F04-9284-19F8ED27E931}" type="doc">
      <dgm:prSet loTypeId="urn:microsoft.com/office/officeart/2008/layout/HorizontalMultiLevelHierarchy" loCatId="hierarchy" qsTypeId="urn:microsoft.com/office/officeart/2005/8/quickstyle/simple3" qsCatId="simple" csTypeId="urn:microsoft.com/office/officeart/2005/8/colors/colorful2" csCatId="colorful" phldr="1"/>
      <dgm:spPr/>
      <dgm:t>
        <a:bodyPr/>
        <a:lstStyle/>
        <a:p>
          <a:endParaRPr lang="zh-CN" altLang="en-US"/>
        </a:p>
      </dgm:t>
    </dgm:pt>
    <dgm:pt modelId="{D2FE6C05-D6A0-4FD8-8B2C-BA98B36BCA7E}">
      <dgm:prSet phldrT="[文本]" custT="1"/>
      <dgm:spPr/>
      <dgm:t>
        <a:bodyPr vert="vert"/>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选择采购的</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1"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目的</a:t>
          </a:r>
          <a:endParaRPr lang="zh-CN" altLang="en-US" sz="2400" dirty="0">
            <a:solidFill>
              <a:srgbClr val="FFFF00"/>
            </a:solidFill>
          </a:endParaRPr>
        </a:p>
      </dgm:t>
    </dgm:pt>
    <dgm:pt modelId="{E0A53372-4996-4218-A140-E7248163A327}" type="parTrans" cxnId="{B295CAFA-2239-4365-BE04-CA4638420A47}">
      <dgm:prSet/>
      <dgm:spPr/>
      <dgm:t>
        <a:bodyPr/>
        <a:lstStyle/>
        <a:p>
          <a:endParaRPr lang="zh-CN" altLang="en-US" sz="2000"/>
        </a:p>
      </dgm:t>
    </dgm:pt>
    <dgm:pt modelId="{43BC456C-07FE-4C75-8724-92D4F9B2615F}" type="sibTrans" cxnId="{B295CAFA-2239-4365-BE04-CA4638420A47}">
      <dgm:prSet/>
      <dgm:spPr/>
      <dgm:t>
        <a:bodyPr/>
        <a:lstStyle/>
        <a:p>
          <a:endParaRPr lang="zh-CN" altLang="en-US" sz="2000"/>
        </a:p>
      </dgm:t>
    </dgm:pt>
    <dgm:pt modelId="{2A9C8AE6-4C28-4C33-A2AE-238B5BF2089C}">
      <dgm:prSet phldrT="[文本]" custT="1"/>
      <dgm:spPr/>
      <dgm:t>
        <a:bodyPr/>
        <a:lstStyle/>
        <a:p>
          <a:pPr algn="l"/>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1.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降低固定成本和经常性成本（规模经济效应）</a:t>
          </a:r>
          <a:endParaRPr lang="zh-CN" altLang="en-US" sz="2400" dirty="0"/>
        </a:p>
      </dgm:t>
    </dgm:pt>
    <dgm:pt modelId="{BC9B10F4-4F3E-40BC-BF0C-B1C305F171A2}" type="parTrans" cxnId="{791EFECD-E2BD-461F-AA85-867D6E7A0179}">
      <dgm:prSet custT="1"/>
      <dgm:spPr/>
      <dgm:t>
        <a:bodyPr/>
        <a:lstStyle/>
        <a:p>
          <a:endParaRPr lang="zh-CN" altLang="en-US" sz="700"/>
        </a:p>
      </dgm:t>
    </dgm:pt>
    <dgm:pt modelId="{5AEEA755-ED43-4E15-8DE8-0EF3280EE42C}" type="sibTrans" cxnId="{791EFECD-E2BD-461F-AA85-867D6E7A0179}">
      <dgm:prSet/>
      <dgm:spPr/>
      <dgm:t>
        <a:bodyPr/>
        <a:lstStyle/>
        <a:p>
          <a:endParaRPr lang="zh-CN" altLang="en-US" sz="2000"/>
        </a:p>
      </dgm:t>
    </dgm:pt>
    <dgm:pt modelId="{D317430C-3EA3-4030-8AF3-ACE9F28ABAFF}">
      <dgm:prSet phldrT="[文本]" custT="1"/>
      <dgm:spPr/>
      <dgm:t>
        <a:bodyPr/>
        <a:lstStyle/>
        <a:p>
          <a:pPr algn="l"/>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2.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使组织把重点聚焦在核心业务上</a:t>
          </a:r>
          <a:endParaRPr lang="zh-CN" altLang="en-US" sz="2400" dirty="0"/>
        </a:p>
      </dgm:t>
    </dgm:pt>
    <dgm:pt modelId="{BF0FE18D-200A-4CC5-BA4C-9573834F8680}" type="parTrans" cxnId="{4F9B278C-29E9-45BF-88E2-2AC7E9FC5D95}">
      <dgm:prSet custT="1"/>
      <dgm:spPr/>
      <dgm:t>
        <a:bodyPr/>
        <a:lstStyle/>
        <a:p>
          <a:endParaRPr lang="zh-CN" altLang="en-US" sz="600"/>
        </a:p>
      </dgm:t>
    </dgm:pt>
    <dgm:pt modelId="{CC648B8E-3539-4ADD-A51D-DD795F37D286}" type="sibTrans" cxnId="{4F9B278C-29E9-45BF-88E2-2AC7E9FC5D95}">
      <dgm:prSet/>
      <dgm:spPr/>
      <dgm:t>
        <a:bodyPr/>
        <a:lstStyle/>
        <a:p>
          <a:endParaRPr lang="zh-CN" altLang="en-US" sz="2000"/>
        </a:p>
      </dgm:t>
    </dgm:pt>
    <dgm:pt modelId="{92D0B4E8-C9B3-48DB-869D-E01F085EC282}">
      <dgm:prSet phldrT="[文本]" custT="1"/>
      <dgm:spPr/>
      <dgm:t>
        <a:bodyPr/>
        <a:lstStyle/>
        <a:p>
          <a:pPr algn="l"/>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3.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从外界获得专门的技能和技术</a:t>
          </a:r>
          <a:endParaRPr lang="zh-CN" altLang="en-US" sz="2400" dirty="0"/>
        </a:p>
      </dgm:t>
    </dgm:pt>
    <dgm:pt modelId="{39A18AAD-C1A8-4667-867A-EB2B80E2E863}" type="parTrans" cxnId="{E6A80651-1544-4CD0-A1FC-7A8DD07EBC60}">
      <dgm:prSet custT="1"/>
      <dgm:spPr/>
      <dgm:t>
        <a:bodyPr/>
        <a:lstStyle/>
        <a:p>
          <a:endParaRPr lang="zh-CN" altLang="en-US" sz="600"/>
        </a:p>
      </dgm:t>
    </dgm:pt>
    <dgm:pt modelId="{6964AA1B-1C11-40C1-9856-88D2BC93D501}" type="sibTrans" cxnId="{E6A80651-1544-4CD0-A1FC-7A8DD07EBC60}">
      <dgm:prSet/>
      <dgm:spPr/>
      <dgm:t>
        <a:bodyPr/>
        <a:lstStyle/>
        <a:p>
          <a:endParaRPr lang="zh-CN" altLang="en-US" sz="2000"/>
        </a:p>
      </dgm:t>
    </dgm:pt>
    <dgm:pt modelId="{138C0247-1C8C-4833-8EAF-9E3CB0619676}">
      <dgm:prSet custT="1"/>
      <dgm:spPr/>
      <dgm:t>
        <a:bodyPr/>
        <a:lstStyle/>
        <a:p>
          <a:pPr algn="l"/>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4.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提供经营的灵活性（如高峰期采购外部人员）</a:t>
          </a:r>
        </a:p>
      </dgm:t>
    </dgm:pt>
    <dgm:pt modelId="{D1097447-7518-442F-B2E0-5D38FEC09598}" type="parTrans" cxnId="{E39CB350-1DCC-48AC-8895-502F67356E7A}">
      <dgm:prSet custT="1"/>
      <dgm:spPr/>
      <dgm:t>
        <a:bodyPr/>
        <a:lstStyle/>
        <a:p>
          <a:endParaRPr lang="zh-CN" altLang="en-US" sz="600"/>
        </a:p>
      </dgm:t>
    </dgm:pt>
    <dgm:pt modelId="{036ED996-538E-4004-8C48-48CDFBAD7DD7}" type="sibTrans" cxnId="{E39CB350-1DCC-48AC-8895-502F67356E7A}">
      <dgm:prSet/>
      <dgm:spPr/>
      <dgm:t>
        <a:bodyPr/>
        <a:lstStyle/>
        <a:p>
          <a:endParaRPr lang="zh-CN" altLang="en-US" sz="2000"/>
        </a:p>
      </dgm:t>
    </dgm:pt>
    <dgm:pt modelId="{98E6FB2A-9D47-4D7F-B814-F08E022A13D2}">
      <dgm:prSet custT="1"/>
      <dgm:spPr/>
      <dgm:t>
        <a:bodyPr/>
        <a:lstStyle/>
        <a:p>
          <a:pPr algn="l"/>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5.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提高责任性（</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借助合同、协议</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p>
      </dgm:t>
    </dgm:pt>
    <dgm:pt modelId="{0E4C3959-4EC9-4BCE-AB66-94B3FF0539BF}" type="parTrans" cxnId="{92DB711B-FB63-4393-974B-F8CE4D0A685D}">
      <dgm:prSet custT="1"/>
      <dgm:spPr/>
      <dgm:t>
        <a:bodyPr/>
        <a:lstStyle/>
        <a:p>
          <a:endParaRPr lang="zh-CN" altLang="en-US" sz="700"/>
        </a:p>
      </dgm:t>
    </dgm:pt>
    <dgm:pt modelId="{B03EFACE-1193-40DD-B381-C07BA8DA3BC3}" type="sibTrans" cxnId="{92DB711B-FB63-4393-974B-F8CE4D0A685D}">
      <dgm:prSet/>
      <dgm:spPr/>
      <dgm:t>
        <a:bodyPr/>
        <a:lstStyle/>
        <a:p>
          <a:endParaRPr lang="zh-CN" altLang="en-US" sz="2000"/>
        </a:p>
      </dgm:t>
    </dgm:pt>
    <dgm:pt modelId="{A3DA5798-1C11-4BDB-81D4-16E7E0DDDDDD}" type="pres">
      <dgm:prSet presAssocID="{75EFDDE6-F1E8-4F04-9284-19F8ED27E931}" presName="Name0" presStyleCnt="0">
        <dgm:presLayoutVars>
          <dgm:chPref val="1"/>
          <dgm:dir/>
          <dgm:animOne val="branch"/>
          <dgm:animLvl val="lvl"/>
          <dgm:resizeHandles val="exact"/>
        </dgm:presLayoutVars>
      </dgm:prSet>
      <dgm:spPr/>
    </dgm:pt>
    <dgm:pt modelId="{4FD2F139-762D-4CFE-9763-965B196FF728}" type="pres">
      <dgm:prSet presAssocID="{D2FE6C05-D6A0-4FD8-8B2C-BA98B36BCA7E}" presName="root1" presStyleCnt="0"/>
      <dgm:spPr/>
    </dgm:pt>
    <dgm:pt modelId="{54415183-C4A5-4E41-8EA6-086F370486E5}" type="pres">
      <dgm:prSet presAssocID="{D2FE6C05-D6A0-4FD8-8B2C-BA98B36BCA7E}" presName="LevelOneTextNode" presStyleLbl="node0" presStyleIdx="0" presStyleCnt="1" custScaleY="109577">
        <dgm:presLayoutVars>
          <dgm:chPref val="3"/>
        </dgm:presLayoutVars>
      </dgm:prSet>
      <dgm:spPr/>
    </dgm:pt>
    <dgm:pt modelId="{D9DEB334-C285-4E6F-BE84-E472EE8C5FDF}" type="pres">
      <dgm:prSet presAssocID="{D2FE6C05-D6A0-4FD8-8B2C-BA98B36BCA7E}" presName="level2hierChild" presStyleCnt="0"/>
      <dgm:spPr/>
    </dgm:pt>
    <dgm:pt modelId="{5BF3DAD8-6C3F-4253-8AA1-7FA44D1676C4}" type="pres">
      <dgm:prSet presAssocID="{BC9B10F4-4F3E-40BC-BF0C-B1C305F171A2}" presName="conn2-1" presStyleLbl="parChTrans1D2" presStyleIdx="0" presStyleCnt="5"/>
      <dgm:spPr/>
    </dgm:pt>
    <dgm:pt modelId="{1ED681EE-EDB8-42F2-95B7-A37429D16605}" type="pres">
      <dgm:prSet presAssocID="{BC9B10F4-4F3E-40BC-BF0C-B1C305F171A2}" presName="connTx" presStyleLbl="parChTrans1D2" presStyleIdx="0" presStyleCnt="5"/>
      <dgm:spPr/>
    </dgm:pt>
    <dgm:pt modelId="{FE49643D-6564-4EC9-936C-F0D9B0CD3AE4}" type="pres">
      <dgm:prSet presAssocID="{2A9C8AE6-4C28-4C33-A2AE-238B5BF2089C}" presName="root2" presStyleCnt="0"/>
      <dgm:spPr/>
    </dgm:pt>
    <dgm:pt modelId="{C600AFEE-6413-4A3E-9575-EC3AD4F53D6D}" type="pres">
      <dgm:prSet presAssocID="{2A9C8AE6-4C28-4C33-A2AE-238B5BF2089C}" presName="LevelTwoTextNode" presStyleLbl="node2" presStyleIdx="0" presStyleCnt="5" custScaleX="302885">
        <dgm:presLayoutVars>
          <dgm:chPref val="3"/>
        </dgm:presLayoutVars>
      </dgm:prSet>
      <dgm:spPr/>
    </dgm:pt>
    <dgm:pt modelId="{AD7BEB4C-30E0-43E2-BA17-4502DD2B0263}" type="pres">
      <dgm:prSet presAssocID="{2A9C8AE6-4C28-4C33-A2AE-238B5BF2089C}" presName="level3hierChild" presStyleCnt="0"/>
      <dgm:spPr/>
    </dgm:pt>
    <dgm:pt modelId="{CCC9DA7A-5663-48AA-BEC8-05A50D79BB1B}" type="pres">
      <dgm:prSet presAssocID="{BF0FE18D-200A-4CC5-BA4C-9573834F8680}" presName="conn2-1" presStyleLbl="parChTrans1D2" presStyleIdx="1" presStyleCnt="5"/>
      <dgm:spPr/>
    </dgm:pt>
    <dgm:pt modelId="{46A790CD-D5A9-4735-9B59-B81D76590130}" type="pres">
      <dgm:prSet presAssocID="{BF0FE18D-200A-4CC5-BA4C-9573834F8680}" presName="connTx" presStyleLbl="parChTrans1D2" presStyleIdx="1" presStyleCnt="5"/>
      <dgm:spPr/>
    </dgm:pt>
    <dgm:pt modelId="{534E895D-E702-4DF8-8D5C-CF152C8C69D1}" type="pres">
      <dgm:prSet presAssocID="{D317430C-3EA3-4030-8AF3-ACE9F28ABAFF}" presName="root2" presStyleCnt="0"/>
      <dgm:spPr/>
    </dgm:pt>
    <dgm:pt modelId="{7F1B37B3-68D4-46D4-BE9E-5BBCD229EB82}" type="pres">
      <dgm:prSet presAssocID="{D317430C-3EA3-4030-8AF3-ACE9F28ABAFF}" presName="LevelTwoTextNode" presStyleLbl="node2" presStyleIdx="1" presStyleCnt="5" custScaleX="302885">
        <dgm:presLayoutVars>
          <dgm:chPref val="3"/>
        </dgm:presLayoutVars>
      </dgm:prSet>
      <dgm:spPr/>
    </dgm:pt>
    <dgm:pt modelId="{32E5808A-9B18-476E-B93F-A0F133AEC3C9}" type="pres">
      <dgm:prSet presAssocID="{D317430C-3EA3-4030-8AF3-ACE9F28ABAFF}" presName="level3hierChild" presStyleCnt="0"/>
      <dgm:spPr/>
    </dgm:pt>
    <dgm:pt modelId="{65006BCF-1C04-4D7A-958E-DF868BFF8B67}" type="pres">
      <dgm:prSet presAssocID="{39A18AAD-C1A8-4667-867A-EB2B80E2E863}" presName="conn2-1" presStyleLbl="parChTrans1D2" presStyleIdx="2" presStyleCnt="5"/>
      <dgm:spPr/>
    </dgm:pt>
    <dgm:pt modelId="{17961723-09A2-437F-8FC5-4B82CA718C6A}" type="pres">
      <dgm:prSet presAssocID="{39A18AAD-C1A8-4667-867A-EB2B80E2E863}" presName="connTx" presStyleLbl="parChTrans1D2" presStyleIdx="2" presStyleCnt="5"/>
      <dgm:spPr/>
    </dgm:pt>
    <dgm:pt modelId="{D6936C67-3F2C-46C4-AA47-37505EDC3A6F}" type="pres">
      <dgm:prSet presAssocID="{92D0B4E8-C9B3-48DB-869D-E01F085EC282}" presName="root2" presStyleCnt="0"/>
      <dgm:spPr/>
    </dgm:pt>
    <dgm:pt modelId="{FB6F0964-639C-40BD-B672-89FE0DDFA568}" type="pres">
      <dgm:prSet presAssocID="{92D0B4E8-C9B3-48DB-869D-E01F085EC282}" presName="LevelTwoTextNode" presStyleLbl="node2" presStyleIdx="2" presStyleCnt="5" custScaleX="302885">
        <dgm:presLayoutVars>
          <dgm:chPref val="3"/>
        </dgm:presLayoutVars>
      </dgm:prSet>
      <dgm:spPr/>
    </dgm:pt>
    <dgm:pt modelId="{045CDBD9-4A3E-4C2F-BD6B-F03A3CAA67C1}" type="pres">
      <dgm:prSet presAssocID="{92D0B4E8-C9B3-48DB-869D-E01F085EC282}" presName="level3hierChild" presStyleCnt="0"/>
      <dgm:spPr/>
    </dgm:pt>
    <dgm:pt modelId="{6CBB67AD-A825-4968-A159-16807D1534E6}" type="pres">
      <dgm:prSet presAssocID="{D1097447-7518-442F-B2E0-5D38FEC09598}" presName="conn2-1" presStyleLbl="parChTrans1D2" presStyleIdx="3" presStyleCnt="5"/>
      <dgm:spPr/>
    </dgm:pt>
    <dgm:pt modelId="{35CD2A63-40C0-4749-8100-812A9BA22165}" type="pres">
      <dgm:prSet presAssocID="{D1097447-7518-442F-B2E0-5D38FEC09598}" presName="connTx" presStyleLbl="parChTrans1D2" presStyleIdx="3" presStyleCnt="5"/>
      <dgm:spPr/>
    </dgm:pt>
    <dgm:pt modelId="{4575BCE0-79EA-4037-AD84-F23F35A23F5E}" type="pres">
      <dgm:prSet presAssocID="{138C0247-1C8C-4833-8EAF-9E3CB0619676}" presName="root2" presStyleCnt="0"/>
      <dgm:spPr/>
    </dgm:pt>
    <dgm:pt modelId="{CFA9243A-C929-4EC1-A7F2-5BF7BCFA11E2}" type="pres">
      <dgm:prSet presAssocID="{138C0247-1C8C-4833-8EAF-9E3CB0619676}" presName="LevelTwoTextNode" presStyleLbl="node2" presStyleIdx="3" presStyleCnt="5" custScaleX="302885">
        <dgm:presLayoutVars>
          <dgm:chPref val="3"/>
        </dgm:presLayoutVars>
      </dgm:prSet>
      <dgm:spPr/>
    </dgm:pt>
    <dgm:pt modelId="{92F0094A-10BF-4FCF-877B-7833CA9C8159}" type="pres">
      <dgm:prSet presAssocID="{138C0247-1C8C-4833-8EAF-9E3CB0619676}" presName="level3hierChild" presStyleCnt="0"/>
      <dgm:spPr/>
    </dgm:pt>
    <dgm:pt modelId="{3FFC837A-EE59-47CC-93A6-2FA6527C1865}" type="pres">
      <dgm:prSet presAssocID="{0E4C3959-4EC9-4BCE-AB66-94B3FF0539BF}" presName="conn2-1" presStyleLbl="parChTrans1D2" presStyleIdx="4" presStyleCnt="5"/>
      <dgm:spPr/>
    </dgm:pt>
    <dgm:pt modelId="{F7548BAF-02A6-43EF-ABFB-A5FEFFA03E58}" type="pres">
      <dgm:prSet presAssocID="{0E4C3959-4EC9-4BCE-AB66-94B3FF0539BF}" presName="connTx" presStyleLbl="parChTrans1D2" presStyleIdx="4" presStyleCnt="5"/>
      <dgm:spPr/>
    </dgm:pt>
    <dgm:pt modelId="{4A44FFE4-9D70-40F2-8503-2E49162E6045}" type="pres">
      <dgm:prSet presAssocID="{98E6FB2A-9D47-4D7F-B814-F08E022A13D2}" presName="root2" presStyleCnt="0"/>
      <dgm:spPr/>
    </dgm:pt>
    <dgm:pt modelId="{3D16EB45-2D5F-436C-91E9-EA8B222749CE}" type="pres">
      <dgm:prSet presAssocID="{98E6FB2A-9D47-4D7F-B814-F08E022A13D2}" presName="LevelTwoTextNode" presStyleLbl="node2" presStyleIdx="4" presStyleCnt="5" custScaleX="302885">
        <dgm:presLayoutVars>
          <dgm:chPref val="3"/>
        </dgm:presLayoutVars>
      </dgm:prSet>
      <dgm:spPr/>
    </dgm:pt>
    <dgm:pt modelId="{E17A7754-509F-478F-8B80-14AADA851E71}" type="pres">
      <dgm:prSet presAssocID="{98E6FB2A-9D47-4D7F-B814-F08E022A13D2}" presName="level3hierChild" presStyleCnt="0"/>
      <dgm:spPr/>
    </dgm:pt>
  </dgm:ptLst>
  <dgm:cxnLst>
    <dgm:cxn modelId="{1426E404-9C51-4FE0-9798-EEFC0A3ECB84}" type="presOf" srcId="{138C0247-1C8C-4833-8EAF-9E3CB0619676}" destId="{CFA9243A-C929-4EC1-A7F2-5BF7BCFA11E2}" srcOrd="0" destOrd="0" presId="urn:microsoft.com/office/officeart/2008/layout/HorizontalMultiLevelHierarchy"/>
    <dgm:cxn modelId="{92DB711B-FB63-4393-974B-F8CE4D0A685D}" srcId="{D2FE6C05-D6A0-4FD8-8B2C-BA98B36BCA7E}" destId="{98E6FB2A-9D47-4D7F-B814-F08E022A13D2}" srcOrd="4" destOrd="0" parTransId="{0E4C3959-4EC9-4BCE-AB66-94B3FF0539BF}" sibTransId="{B03EFACE-1193-40DD-B381-C07BA8DA3BC3}"/>
    <dgm:cxn modelId="{F8595D1E-20F8-45BF-B8B5-8E91F0DDB607}" type="presOf" srcId="{D1097447-7518-442F-B2E0-5D38FEC09598}" destId="{6CBB67AD-A825-4968-A159-16807D1534E6}" srcOrd="0" destOrd="0" presId="urn:microsoft.com/office/officeart/2008/layout/HorizontalMultiLevelHierarchy"/>
    <dgm:cxn modelId="{8C6F052A-352A-4032-AEA9-5087A96D937E}" type="presOf" srcId="{BC9B10F4-4F3E-40BC-BF0C-B1C305F171A2}" destId="{5BF3DAD8-6C3F-4253-8AA1-7FA44D1676C4}" srcOrd="0" destOrd="0" presId="urn:microsoft.com/office/officeart/2008/layout/HorizontalMultiLevelHierarchy"/>
    <dgm:cxn modelId="{F4F9AB41-D037-405C-8641-DA6D2CDEF709}" type="presOf" srcId="{0E4C3959-4EC9-4BCE-AB66-94B3FF0539BF}" destId="{F7548BAF-02A6-43EF-ABFB-A5FEFFA03E58}" srcOrd="1" destOrd="0" presId="urn:microsoft.com/office/officeart/2008/layout/HorizontalMultiLevelHierarchy"/>
    <dgm:cxn modelId="{FB55F143-DD5C-4434-83CA-F3D147B3AF38}" type="presOf" srcId="{BF0FE18D-200A-4CC5-BA4C-9573834F8680}" destId="{46A790CD-D5A9-4735-9B59-B81D76590130}" srcOrd="1" destOrd="0" presId="urn:microsoft.com/office/officeart/2008/layout/HorizontalMultiLevelHierarchy"/>
    <dgm:cxn modelId="{9B21A244-B4D7-4054-BFAA-DBEF15B8AD5E}" type="presOf" srcId="{39A18AAD-C1A8-4667-867A-EB2B80E2E863}" destId="{17961723-09A2-437F-8FC5-4B82CA718C6A}" srcOrd="1" destOrd="0" presId="urn:microsoft.com/office/officeart/2008/layout/HorizontalMultiLevelHierarchy"/>
    <dgm:cxn modelId="{2688564E-352F-42FD-9B30-E341D2F54360}" type="presOf" srcId="{2A9C8AE6-4C28-4C33-A2AE-238B5BF2089C}" destId="{C600AFEE-6413-4A3E-9575-EC3AD4F53D6D}" srcOrd="0" destOrd="0" presId="urn:microsoft.com/office/officeart/2008/layout/HorizontalMultiLevelHierarchy"/>
    <dgm:cxn modelId="{E39CB350-1DCC-48AC-8895-502F67356E7A}" srcId="{D2FE6C05-D6A0-4FD8-8B2C-BA98B36BCA7E}" destId="{138C0247-1C8C-4833-8EAF-9E3CB0619676}" srcOrd="3" destOrd="0" parTransId="{D1097447-7518-442F-B2E0-5D38FEC09598}" sibTransId="{036ED996-538E-4004-8C48-48CDFBAD7DD7}"/>
    <dgm:cxn modelId="{E6A80651-1544-4CD0-A1FC-7A8DD07EBC60}" srcId="{D2FE6C05-D6A0-4FD8-8B2C-BA98B36BCA7E}" destId="{92D0B4E8-C9B3-48DB-869D-E01F085EC282}" srcOrd="2" destOrd="0" parTransId="{39A18AAD-C1A8-4667-867A-EB2B80E2E863}" sibTransId="{6964AA1B-1C11-40C1-9856-88D2BC93D501}"/>
    <dgm:cxn modelId="{BCF6D482-7985-42A1-9AF8-706F59DB2515}" type="presOf" srcId="{BC9B10F4-4F3E-40BC-BF0C-B1C305F171A2}" destId="{1ED681EE-EDB8-42F2-95B7-A37429D16605}" srcOrd="1" destOrd="0" presId="urn:microsoft.com/office/officeart/2008/layout/HorizontalMultiLevelHierarchy"/>
    <dgm:cxn modelId="{BA953689-2F36-4E94-A480-0B378FB309CA}" type="presOf" srcId="{39A18AAD-C1A8-4667-867A-EB2B80E2E863}" destId="{65006BCF-1C04-4D7A-958E-DF868BFF8B67}" srcOrd="0" destOrd="0" presId="urn:microsoft.com/office/officeart/2008/layout/HorizontalMultiLevelHierarchy"/>
    <dgm:cxn modelId="{4F9B278C-29E9-45BF-88E2-2AC7E9FC5D95}" srcId="{D2FE6C05-D6A0-4FD8-8B2C-BA98B36BCA7E}" destId="{D317430C-3EA3-4030-8AF3-ACE9F28ABAFF}" srcOrd="1" destOrd="0" parTransId="{BF0FE18D-200A-4CC5-BA4C-9573834F8680}" sibTransId="{CC648B8E-3539-4ADD-A51D-DD795F37D286}"/>
    <dgm:cxn modelId="{20651C8F-F7CB-412E-B833-04272CF36C78}" type="presOf" srcId="{75EFDDE6-F1E8-4F04-9284-19F8ED27E931}" destId="{A3DA5798-1C11-4BDB-81D4-16E7E0DDDDDD}" srcOrd="0" destOrd="0" presId="urn:microsoft.com/office/officeart/2008/layout/HorizontalMultiLevelHierarchy"/>
    <dgm:cxn modelId="{08B412A6-B4C0-483E-9046-A1461E8F519C}" type="presOf" srcId="{92D0B4E8-C9B3-48DB-869D-E01F085EC282}" destId="{FB6F0964-639C-40BD-B672-89FE0DDFA568}" srcOrd="0" destOrd="0" presId="urn:microsoft.com/office/officeart/2008/layout/HorizontalMultiLevelHierarchy"/>
    <dgm:cxn modelId="{E76E38A9-0E3B-4AE7-946D-4690A9387D09}" type="presOf" srcId="{98E6FB2A-9D47-4D7F-B814-F08E022A13D2}" destId="{3D16EB45-2D5F-436C-91E9-EA8B222749CE}" srcOrd="0" destOrd="0" presId="urn:microsoft.com/office/officeart/2008/layout/HorizontalMultiLevelHierarchy"/>
    <dgm:cxn modelId="{791EFECD-E2BD-461F-AA85-867D6E7A0179}" srcId="{D2FE6C05-D6A0-4FD8-8B2C-BA98B36BCA7E}" destId="{2A9C8AE6-4C28-4C33-A2AE-238B5BF2089C}" srcOrd="0" destOrd="0" parTransId="{BC9B10F4-4F3E-40BC-BF0C-B1C305F171A2}" sibTransId="{5AEEA755-ED43-4E15-8DE8-0EF3280EE42C}"/>
    <dgm:cxn modelId="{37D4BEE7-A935-4E14-902A-185AECD83B63}" type="presOf" srcId="{D1097447-7518-442F-B2E0-5D38FEC09598}" destId="{35CD2A63-40C0-4749-8100-812A9BA22165}" srcOrd="1" destOrd="0" presId="urn:microsoft.com/office/officeart/2008/layout/HorizontalMultiLevelHierarchy"/>
    <dgm:cxn modelId="{422757F0-BB2C-44F6-BDD8-28FA2CA545A0}" type="presOf" srcId="{D2FE6C05-D6A0-4FD8-8B2C-BA98B36BCA7E}" destId="{54415183-C4A5-4E41-8EA6-086F370486E5}" srcOrd="0" destOrd="0" presId="urn:microsoft.com/office/officeart/2008/layout/HorizontalMultiLevelHierarchy"/>
    <dgm:cxn modelId="{BC30AFF0-C0EB-40DE-8C75-5292CBDBC421}" type="presOf" srcId="{BF0FE18D-200A-4CC5-BA4C-9573834F8680}" destId="{CCC9DA7A-5663-48AA-BEC8-05A50D79BB1B}" srcOrd="0" destOrd="0" presId="urn:microsoft.com/office/officeart/2008/layout/HorizontalMultiLevelHierarchy"/>
    <dgm:cxn modelId="{A1EA65F3-1990-4C30-A50A-D6A0C376806B}" type="presOf" srcId="{D317430C-3EA3-4030-8AF3-ACE9F28ABAFF}" destId="{7F1B37B3-68D4-46D4-BE9E-5BBCD229EB82}" srcOrd="0" destOrd="0" presId="urn:microsoft.com/office/officeart/2008/layout/HorizontalMultiLevelHierarchy"/>
    <dgm:cxn modelId="{1FF88FF9-2359-4E30-9167-45EA2AA313C7}" type="presOf" srcId="{0E4C3959-4EC9-4BCE-AB66-94B3FF0539BF}" destId="{3FFC837A-EE59-47CC-93A6-2FA6527C1865}" srcOrd="0" destOrd="0" presId="urn:microsoft.com/office/officeart/2008/layout/HorizontalMultiLevelHierarchy"/>
    <dgm:cxn modelId="{B295CAFA-2239-4365-BE04-CA4638420A47}" srcId="{75EFDDE6-F1E8-4F04-9284-19F8ED27E931}" destId="{D2FE6C05-D6A0-4FD8-8B2C-BA98B36BCA7E}" srcOrd="0" destOrd="0" parTransId="{E0A53372-4996-4218-A140-E7248163A327}" sibTransId="{43BC456C-07FE-4C75-8724-92D4F9B2615F}"/>
    <dgm:cxn modelId="{2AA165AA-F79A-485F-9011-EDA9DD055DDE}" type="presParOf" srcId="{A3DA5798-1C11-4BDB-81D4-16E7E0DDDDDD}" destId="{4FD2F139-762D-4CFE-9763-965B196FF728}" srcOrd="0" destOrd="0" presId="urn:microsoft.com/office/officeart/2008/layout/HorizontalMultiLevelHierarchy"/>
    <dgm:cxn modelId="{BABF79FA-DA9F-4868-B779-733441F825F9}" type="presParOf" srcId="{4FD2F139-762D-4CFE-9763-965B196FF728}" destId="{54415183-C4A5-4E41-8EA6-086F370486E5}" srcOrd="0" destOrd="0" presId="urn:microsoft.com/office/officeart/2008/layout/HorizontalMultiLevelHierarchy"/>
    <dgm:cxn modelId="{B433A5B3-9BCC-400D-A582-A39CDB01B6C8}" type="presParOf" srcId="{4FD2F139-762D-4CFE-9763-965B196FF728}" destId="{D9DEB334-C285-4E6F-BE84-E472EE8C5FDF}" srcOrd="1" destOrd="0" presId="urn:microsoft.com/office/officeart/2008/layout/HorizontalMultiLevelHierarchy"/>
    <dgm:cxn modelId="{A9526A9C-566D-42E6-8946-F961E9164185}" type="presParOf" srcId="{D9DEB334-C285-4E6F-BE84-E472EE8C5FDF}" destId="{5BF3DAD8-6C3F-4253-8AA1-7FA44D1676C4}" srcOrd="0" destOrd="0" presId="urn:microsoft.com/office/officeart/2008/layout/HorizontalMultiLevelHierarchy"/>
    <dgm:cxn modelId="{F56AE2F5-ED0F-4C0A-BAF0-7DE521EE4A0D}" type="presParOf" srcId="{5BF3DAD8-6C3F-4253-8AA1-7FA44D1676C4}" destId="{1ED681EE-EDB8-42F2-95B7-A37429D16605}" srcOrd="0" destOrd="0" presId="urn:microsoft.com/office/officeart/2008/layout/HorizontalMultiLevelHierarchy"/>
    <dgm:cxn modelId="{B6E06CCE-491F-4C0F-AE58-5FF07AFF9B74}" type="presParOf" srcId="{D9DEB334-C285-4E6F-BE84-E472EE8C5FDF}" destId="{FE49643D-6564-4EC9-936C-F0D9B0CD3AE4}" srcOrd="1" destOrd="0" presId="urn:microsoft.com/office/officeart/2008/layout/HorizontalMultiLevelHierarchy"/>
    <dgm:cxn modelId="{65A01F27-634C-43D6-8F9A-AB31349607D6}" type="presParOf" srcId="{FE49643D-6564-4EC9-936C-F0D9B0CD3AE4}" destId="{C600AFEE-6413-4A3E-9575-EC3AD4F53D6D}" srcOrd="0" destOrd="0" presId="urn:microsoft.com/office/officeart/2008/layout/HorizontalMultiLevelHierarchy"/>
    <dgm:cxn modelId="{47FC7D93-BBF7-4957-8657-B34AB6AF3DDA}" type="presParOf" srcId="{FE49643D-6564-4EC9-936C-F0D9B0CD3AE4}" destId="{AD7BEB4C-30E0-43E2-BA17-4502DD2B0263}" srcOrd="1" destOrd="0" presId="urn:microsoft.com/office/officeart/2008/layout/HorizontalMultiLevelHierarchy"/>
    <dgm:cxn modelId="{301F63B0-780E-4C6B-9EBA-671947574A49}" type="presParOf" srcId="{D9DEB334-C285-4E6F-BE84-E472EE8C5FDF}" destId="{CCC9DA7A-5663-48AA-BEC8-05A50D79BB1B}" srcOrd="2" destOrd="0" presId="urn:microsoft.com/office/officeart/2008/layout/HorizontalMultiLevelHierarchy"/>
    <dgm:cxn modelId="{55EC9D21-2BAF-4702-8F59-F8AB58D459B5}" type="presParOf" srcId="{CCC9DA7A-5663-48AA-BEC8-05A50D79BB1B}" destId="{46A790CD-D5A9-4735-9B59-B81D76590130}" srcOrd="0" destOrd="0" presId="urn:microsoft.com/office/officeart/2008/layout/HorizontalMultiLevelHierarchy"/>
    <dgm:cxn modelId="{E8F4B18F-988D-4CF1-A025-C17D4A2A5A0D}" type="presParOf" srcId="{D9DEB334-C285-4E6F-BE84-E472EE8C5FDF}" destId="{534E895D-E702-4DF8-8D5C-CF152C8C69D1}" srcOrd="3" destOrd="0" presId="urn:microsoft.com/office/officeart/2008/layout/HorizontalMultiLevelHierarchy"/>
    <dgm:cxn modelId="{A2A90157-2357-41A8-AB95-A9F657C07416}" type="presParOf" srcId="{534E895D-E702-4DF8-8D5C-CF152C8C69D1}" destId="{7F1B37B3-68D4-46D4-BE9E-5BBCD229EB82}" srcOrd="0" destOrd="0" presId="urn:microsoft.com/office/officeart/2008/layout/HorizontalMultiLevelHierarchy"/>
    <dgm:cxn modelId="{309983E3-439D-4DDD-916A-CC5D31C537CA}" type="presParOf" srcId="{534E895D-E702-4DF8-8D5C-CF152C8C69D1}" destId="{32E5808A-9B18-476E-B93F-A0F133AEC3C9}" srcOrd="1" destOrd="0" presId="urn:microsoft.com/office/officeart/2008/layout/HorizontalMultiLevelHierarchy"/>
    <dgm:cxn modelId="{55F10A1E-8504-4725-A375-5599330BB3F3}" type="presParOf" srcId="{D9DEB334-C285-4E6F-BE84-E472EE8C5FDF}" destId="{65006BCF-1C04-4D7A-958E-DF868BFF8B67}" srcOrd="4" destOrd="0" presId="urn:microsoft.com/office/officeart/2008/layout/HorizontalMultiLevelHierarchy"/>
    <dgm:cxn modelId="{254F2F8B-96C3-4104-A78F-00248EF108CB}" type="presParOf" srcId="{65006BCF-1C04-4D7A-958E-DF868BFF8B67}" destId="{17961723-09A2-437F-8FC5-4B82CA718C6A}" srcOrd="0" destOrd="0" presId="urn:microsoft.com/office/officeart/2008/layout/HorizontalMultiLevelHierarchy"/>
    <dgm:cxn modelId="{3DCC6B31-8FB3-4885-8039-67BB74E1EDF5}" type="presParOf" srcId="{D9DEB334-C285-4E6F-BE84-E472EE8C5FDF}" destId="{D6936C67-3F2C-46C4-AA47-37505EDC3A6F}" srcOrd="5" destOrd="0" presId="urn:microsoft.com/office/officeart/2008/layout/HorizontalMultiLevelHierarchy"/>
    <dgm:cxn modelId="{25229E01-8752-4871-BA2A-7F3A58E3A2D6}" type="presParOf" srcId="{D6936C67-3F2C-46C4-AA47-37505EDC3A6F}" destId="{FB6F0964-639C-40BD-B672-89FE0DDFA568}" srcOrd="0" destOrd="0" presId="urn:microsoft.com/office/officeart/2008/layout/HorizontalMultiLevelHierarchy"/>
    <dgm:cxn modelId="{66F64D55-9748-444C-BAF2-BEAF5439B83B}" type="presParOf" srcId="{D6936C67-3F2C-46C4-AA47-37505EDC3A6F}" destId="{045CDBD9-4A3E-4C2F-BD6B-F03A3CAA67C1}" srcOrd="1" destOrd="0" presId="urn:microsoft.com/office/officeart/2008/layout/HorizontalMultiLevelHierarchy"/>
    <dgm:cxn modelId="{3E5C14C0-16CE-4269-B4FC-86095480589F}" type="presParOf" srcId="{D9DEB334-C285-4E6F-BE84-E472EE8C5FDF}" destId="{6CBB67AD-A825-4968-A159-16807D1534E6}" srcOrd="6" destOrd="0" presId="urn:microsoft.com/office/officeart/2008/layout/HorizontalMultiLevelHierarchy"/>
    <dgm:cxn modelId="{1C23E4BF-98D5-406A-B4FD-156A13ECA52B}" type="presParOf" srcId="{6CBB67AD-A825-4968-A159-16807D1534E6}" destId="{35CD2A63-40C0-4749-8100-812A9BA22165}" srcOrd="0" destOrd="0" presId="urn:microsoft.com/office/officeart/2008/layout/HorizontalMultiLevelHierarchy"/>
    <dgm:cxn modelId="{8137F63C-4D93-4BBA-A504-4FDFDD8E71E0}" type="presParOf" srcId="{D9DEB334-C285-4E6F-BE84-E472EE8C5FDF}" destId="{4575BCE0-79EA-4037-AD84-F23F35A23F5E}" srcOrd="7" destOrd="0" presId="urn:microsoft.com/office/officeart/2008/layout/HorizontalMultiLevelHierarchy"/>
    <dgm:cxn modelId="{06B83D75-EB8F-475D-A3AA-AEC5D7E06D49}" type="presParOf" srcId="{4575BCE0-79EA-4037-AD84-F23F35A23F5E}" destId="{CFA9243A-C929-4EC1-A7F2-5BF7BCFA11E2}" srcOrd="0" destOrd="0" presId="urn:microsoft.com/office/officeart/2008/layout/HorizontalMultiLevelHierarchy"/>
    <dgm:cxn modelId="{40630B99-4BB9-471C-B998-8FA7DB349E42}" type="presParOf" srcId="{4575BCE0-79EA-4037-AD84-F23F35A23F5E}" destId="{92F0094A-10BF-4FCF-877B-7833CA9C8159}" srcOrd="1" destOrd="0" presId="urn:microsoft.com/office/officeart/2008/layout/HorizontalMultiLevelHierarchy"/>
    <dgm:cxn modelId="{108E34BF-A758-466C-9CDA-86F5F9292971}" type="presParOf" srcId="{D9DEB334-C285-4E6F-BE84-E472EE8C5FDF}" destId="{3FFC837A-EE59-47CC-93A6-2FA6527C1865}" srcOrd="8" destOrd="0" presId="urn:microsoft.com/office/officeart/2008/layout/HorizontalMultiLevelHierarchy"/>
    <dgm:cxn modelId="{26DEC2F9-68D9-4220-B031-ACD1127DD9DD}" type="presParOf" srcId="{3FFC837A-EE59-47CC-93A6-2FA6527C1865}" destId="{F7548BAF-02A6-43EF-ABFB-A5FEFFA03E58}" srcOrd="0" destOrd="0" presId="urn:microsoft.com/office/officeart/2008/layout/HorizontalMultiLevelHierarchy"/>
    <dgm:cxn modelId="{BA492629-F1FA-4B70-90B0-5BA8F511A5D4}" type="presParOf" srcId="{D9DEB334-C285-4E6F-BE84-E472EE8C5FDF}" destId="{4A44FFE4-9D70-40F2-8503-2E49162E6045}" srcOrd="9" destOrd="0" presId="urn:microsoft.com/office/officeart/2008/layout/HorizontalMultiLevelHierarchy"/>
    <dgm:cxn modelId="{CC79F846-2152-4688-B078-94A763373703}" type="presParOf" srcId="{4A44FFE4-9D70-40F2-8503-2E49162E6045}" destId="{3D16EB45-2D5F-436C-91E9-EA8B222749CE}" srcOrd="0" destOrd="0" presId="urn:microsoft.com/office/officeart/2008/layout/HorizontalMultiLevelHierarchy"/>
    <dgm:cxn modelId="{4D5013F2-8530-4C31-ABFF-BF7127BDBC25}" type="presParOf" srcId="{4A44FFE4-9D70-40F2-8503-2E49162E6045}" destId="{E17A7754-509F-478F-8B80-14AADA851E7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项目管理计划</a:t>
          </a:r>
          <a:endParaRPr lang="en-US" altLang="zh-CN" sz="1800" dirty="0"/>
        </a:p>
        <a:p>
          <a:pPr algn="l">
            <a:lnSpc>
              <a:spcPct val="100000"/>
            </a:lnSpc>
            <a:spcAft>
              <a:spcPts val="0"/>
            </a:spcAft>
          </a:pPr>
          <a:r>
            <a:rPr lang="en-US" altLang="zh-CN" sz="1800" dirty="0"/>
            <a:t>2. </a:t>
          </a:r>
          <a:r>
            <a:rPr lang="zh-CN" altLang="en-US" sz="1800" dirty="0"/>
            <a:t>风险登记册</a:t>
          </a:r>
          <a:endParaRPr lang="en-US" altLang="zh-CN" sz="1800" dirty="0"/>
        </a:p>
        <a:p>
          <a:pPr algn="l">
            <a:lnSpc>
              <a:spcPct val="100000"/>
            </a:lnSpc>
            <a:spcAft>
              <a:spcPts val="0"/>
            </a:spcAft>
          </a:pPr>
          <a:r>
            <a:rPr lang="en-US" altLang="zh-CN" sz="1800" dirty="0"/>
            <a:t>3. </a:t>
          </a:r>
          <a:r>
            <a:rPr lang="zh-CN" altLang="en-US" sz="1800" dirty="0"/>
            <a:t>干系人登记册</a:t>
          </a:r>
          <a:endParaRPr lang="en-US" altLang="zh-CN" sz="1800" dirty="0"/>
        </a:p>
        <a:p>
          <a:pPr algn="l">
            <a:lnSpc>
              <a:spcPct val="100000"/>
            </a:lnSpc>
            <a:spcAft>
              <a:spcPts val="0"/>
            </a:spcAft>
          </a:pPr>
          <a:r>
            <a:rPr lang="en-US" altLang="zh-CN" sz="1800" dirty="0"/>
            <a:t>4. </a:t>
          </a:r>
          <a:r>
            <a:rPr lang="zh-CN" altLang="en-US" sz="1800" dirty="0"/>
            <a:t>范围、进度、成本、资源等领域相关项目文件</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srgbClr val="FFC000"/>
              </a:solidFill>
              <a:latin typeface="Franklin Gothic Medium"/>
              <a:ea typeface="微软雅黑"/>
              <a:cs typeface="+mn-cs"/>
            </a:rPr>
            <a:t>5. </a:t>
          </a:r>
          <a:r>
            <a:rPr lang="zh-CN" altLang="en-US" sz="2000" b="0" i="0" kern="1200" dirty="0">
              <a:solidFill>
                <a:srgbClr val="FFC000"/>
              </a:solidFill>
            </a:rPr>
            <a:t>供方选择分析</a:t>
          </a:r>
          <a:endParaRPr lang="zh-CN" altLang="zh-CN" sz="2000" b="0" kern="1200" dirty="0">
            <a:solidFill>
              <a:srgbClr val="FFC000"/>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ts val="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0" dirty="0"/>
            <a:t>1. </a:t>
          </a:r>
          <a:r>
            <a:rPr lang="zh-CN" altLang="zh-CN" sz="2000" b="0" dirty="0"/>
            <a:t>采购管理计划</a:t>
          </a:r>
          <a:endParaRPr lang="en-US" altLang="zh-CN" sz="2000" b="0" dirty="0"/>
        </a:p>
        <a:p>
          <a:pPr algn="l">
            <a:lnSpc>
              <a:spcPct val="100000"/>
            </a:lnSpc>
            <a:spcAft>
              <a:spcPts val="0"/>
            </a:spcAft>
          </a:pPr>
          <a:r>
            <a:rPr lang="en-US" altLang="zh-CN" sz="2000" b="1" dirty="0"/>
            <a:t>2. </a:t>
          </a:r>
          <a:r>
            <a:rPr lang="zh-CN" altLang="en-US" sz="2000" dirty="0"/>
            <a:t>采购工作说明书</a:t>
          </a:r>
          <a:endParaRPr lang="en-US" altLang="zh-CN" sz="2000" dirty="0"/>
        </a:p>
        <a:p>
          <a:pPr algn="l">
            <a:lnSpc>
              <a:spcPct val="100000"/>
            </a:lnSpc>
            <a:spcAft>
              <a:spcPts val="0"/>
            </a:spcAft>
          </a:pPr>
          <a:r>
            <a:rPr lang="en-US" altLang="zh-CN" sz="2000" dirty="0"/>
            <a:t>3. </a:t>
          </a:r>
          <a:r>
            <a:rPr lang="zh-CN" altLang="en-US" sz="2000" dirty="0"/>
            <a:t>采购文件</a:t>
          </a:r>
          <a:endParaRPr lang="en-US" altLang="zh-CN" sz="2000" dirty="0"/>
        </a:p>
        <a:p>
          <a:pPr algn="l">
            <a:lnSpc>
              <a:spcPct val="100000"/>
            </a:lnSpc>
            <a:spcAft>
              <a:spcPts val="0"/>
            </a:spcAft>
          </a:pPr>
          <a:r>
            <a:rPr lang="en-US" altLang="zh-CN" sz="2000" dirty="0"/>
            <a:t>4. </a:t>
          </a:r>
          <a:r>
            <a:rPr lang="zh-CN" altLang="en-US" sz="2000" dirty="0"/>
            <a:t>供方选择标准</a:t>
          </a:r>
          <a:endParaRPr lang="en-US" altLang="zh-CN" sz="2000" dirty="0"/>
        </a:p>
        <a:p>
          <a:pPr algn="l">
            <a:lnSpc>
              <a:spcPct val="100000"/>
            </a:lnSpc>
            <a:spcAft>
              <a:spcPts val="0"/>
            </a:spcAft>
          </a:pPr>
          <a:r>
            <a:rPr lang="en-US" altLang="zh-CN" sz="2000" dirty="0"/>
            <a:t>5. </a:t>
          </a:r>
          <a:r>
            <a:rPr lang="zh-CN" altLang="en-US" sz="2000" dirty="0"/>
            <a:t>自制或外购决策</a:t>
          </a:r>
          <a:endParaRPr lang="en-US" altLang="zh-CN" sz="2000" dirty="0"/>
        </a:p>
        <a:p>
          <a:pPr algn="l">
            <a:lnSpc>
              <a:spcPct val="100000"/>
            </a:lnSpc>
            <a:spcAft>
              <a:spcPts val="0"/>
            </a:spcAft>
          </a:pPr>
          <a:r>
            <a:rPr lang="en-US" altLang="zh-CN" sz="2000" dirty="0"/>
            <a:t>6. </a:t>
          </a:r>
          <a:r>
            <a:rPr lang="zh-CN" altLang="en-US" sz="2000" dirty="0"/>
            <a:t>变更请求</a:t>
          </a:r>
          <a:endParaRPr lang="en-US" altLang="zh-CN"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项目管理计划</a:t>
          </a:r>
          <a:endParaRPr lang="en-US" altLang="zh-CN" sz="1800" dirty="0"/>
        </a:p>
        <a:p>
          <a:pPr algn="l">
            <a:lnSpc>
              <a:spcPct val="100000"/>
            </a:lnSpc>
            <a:spcAft>
              <a:spcPts val="0"/>
            </a:spcAft>
          </a:pPr>
          <a:r>
            <a:rPr lang="en-US" altLang="zh-CN" sz="1800" dirty="0"/>
            <a:t>2. </a:t>
          </a:r>
          <a:r>
            <a:rPr lang="zh-CN" altLang="en-US" sz="1800" dirty="0"/>
            <a:t>风险登记册</a:t>
          </a:r>
          <a:endParaRPr lang="en-US" altLang="zh-CN" sz="1800" dirty="0"/>
        </a:p>
        <a:p>
          <a:pPr algn="l">
            <a:lnSpc>
              <a:spcPct val="100000"/>
            </a:lnSpc>
            <a:spcAft>
              <a:spcPts val="0"/>
            </a:spcAft>
          </a:pPr>
          <a:r>
            <a:rPr lang="en-US" altLang="zh-CN" sz="1800" dirty="0"/>
            <a:t>3. </a:t>
          </a:r>
          <a:r>
            <a:rPr lang="zh-CN" altLang="en-US" sz="1800" dirty="0"/>
            <a:t>干系人登记册</a:t>
          </a:r>
          <a:endParaRPr lang="en-US" altLang="zh-CN" sz="1800" dirty="0"/>
        </a:p>
        <a:p>
          <a:pPr algn="l">
            <a:lnSpc>
              <a:spcPct val="100000"/>
            </a:lnSpc>
            <a:spcAft>
              <a:spcPts val="0"/>
            </a:spcAft>
          </a:pPr>
          <a:r>
            <a:rPr lang="en-US" altLang="zh-CN" sz="1800" dirty="0"/>
            <a:t>4. </a:t>
          </a:r>
          <a:r>
            <a:rPr lang="zh-CN" altLang="en-US" sz="1800" dirty="0"/>
            <a:t>范围、进度、成本、资源等领域相关项目文件</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schemeClr val="bg1"/>
              </a:solidFill>
              <a:latin typeface="Franklin Gothic Medium"/>
              <a:ea typeface="微软雅黑"/>
              <a:cs typeface="+mn-cs"/>
            </a:rPr>
            <a:t>5. </a:t>
          </a:r>
          <a:r>
            <a:rPr lang="zh-CN" altLang="en-US" sz="2000" b="0" i="0" kern="1200" dirty="0">
              <a:solidFill>
                <a:schemeClr val="bg1"/>
              </a:solidFill>
            </a:rPr>
            <a:t>供方选择分析</a:t>
          </a:r>
          <a:endParaRPr lang="zh-CN" altLang="zh-CN" sz="2000" b="0" kern="1200" dirty="0">
            <a:solidFill>
              <a:schemeClr val="bg1"/>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ts val="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0" dirty="0">
              <a:solidFill>
                <a:srgbClr val="FFC000"/>
              </a:solidFill>
            </a:rPr>
            <a:t>1. </a:t>
          </a:r>
          <a:r>
            <a:rPr lang="zh-CN" altLang="zh-CN" sz="2000" b="0" dirty="0">
              <a:solidFill>
                <a:srgbClr val="FFC000"/>
              </a:solidFill>
            </a:rPr>
            <a:t>采购管理计划</a:t>
          </a:r>
          <a:endParaRPr lang="en-US" altLang="zh-CN" sz="2000" b="0" dirty="0">
            <a:solidFill>
              <a:srgbClr val="FFC000"/>
            </a:solidFill>
          </a:endParaRPr>
        </a:p>
        <a:p>
          <a:pPr algn="l">
            <a:lnSpc>
              <a:spcPct val="100000"/>
            </a:lnSpc>
            <a:spcAft>
              <a:spcPts val="0"/>
            </a:spcAft>
          </a:pPr>
          <a:r>
            <a:rPr lang="en-US" altLang="zh-CN" sz="2000" b="1" dirty="0">
              <a:solidFill>
                <a:srgbClr val="FFC000"/>
              </a:solidFill>
            </a:rPr>
            <a:t>2. </a:t>
          </a:r>
          <a:r>
            <a:rPr lang="zh-CN" altLang="en-US" sz="2000" dirty="0">
              <a:solidFill>
                <a:srgbClr val="FFC000"/>
              </a:solidFill>
            </a:rPr>
            <a:t>采购工作说明书</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3. </a:t>
          </a:r>
          <a:r>
            <a:rPr lang="zh-CN" altLang="en-US" sz="2000" dirty="0">
              <a:solidFill>
                <a:srgbClr val="FFC000"/>
              </a:solidFill>
            </a:rPr>
            <a:t>采购文件</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4. </a:t>
          </a:r>
          <a:r>
            <a:rPr lang="zh-CN" altLang="en-US" sz="2000" dirty="0">
              <a:solidFill>
                <a:srgbClr val="FFC000"/>
              </a:solidFill>
            </a:rPr>
            <a:t>供方选择标准</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5. </a:t>
          </a:r>
          <a:r>
            <a:rPr lang="zh-CN" altLang="en-US" sz="2000" dirty="0">
              <a:solidFill>
                <a:srgbClr val="FFC000"/>
              </a:solidFill>
            </a:rPr>
            <a:t>自制或外购决策</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6. </a:t>
          </a:r>
          <a:r>
            <a:rPr lang="zh-CN" altLang="en-US" sz="2000" dirty="0">
              <a:solidFill>
                <a:srgbClr val="FFC000"/>
              </a:solidFill>
            </a:rPr>
            <a:t>变更请求</a:t>
          </a:r>
          <a:endParaRPr lang="en-US" altLang="zh-CN" sz="2000" dirty="0">
            <a:solidFill>
              <a:srgbClr val="FFC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C82181A-D9B4-4E6B-B4C7-AF3DB67DA0D7}" type="doc">
      <dgm:prSet loTypeId="urn:microsoft.com/office/officeart/2005/8/layout/hierarchy2" loCatId="hierarchy" qsTypeId="urn:microsoft.com/office/officeart/2005/8/quickstyle/simple2" qsCatId="simple" csTypeId="urn:microsoft.com/office/officeart/2005/8/colors/colorful4" csCatId="colorful" phldr="1"/>
      <dgm:spPr/>
      <dgm:t>
        <a:bodyPr/>
        <a:lstStyle/>
        <a:p>
          <a:endParaRPr lang="zh-CN" altLang="en-US"/>
        </a:p>
      </dgm:t>
    </dgm:pt>
    <dgm:pt modelId="{E310BF31-1721-4D9D-8513-79ABDB5C7C4A}">
      <dgm:prSet phldrT="[文本]" custT="1"/>
      <dgm:spPr/>
      <dgm:t>
        <a:bodyPr/>
        <a:lstStyle/>
        <a:p>
          <a:r>
            <a:rPr lang="zh-CN" altLang="en-US" sz="2400" b="1" dirty="0">
              <a:latin typeface="Times New Roman" panose="02020603050405020304" pitchFamily="18" charset="0"/>
              <a:cs typeface="Times New Roman" panose="02020603050405020304" pitchFamily="18" charset="0"/>
            </a:rPr>
            <a:t>招标文件</a:t>
          </a:r>
          <a:endParaRPr lang="zh-CN" altLang="en-US" sz="2400" b="1" dirty="0">
            <a:latin typeface="+mn-ea"/>
            <a:ea typeface="+mn-ea"/>
          </a:endParaRPr>
        </a:p>
      </dgm:t>
    </dgm:pt>
    <dgm:pt modelId="{473F23BE-CADE-4423-8A93-EFE987DFB2AB}" type="parTrans" cxnId="{5169EB2D-B358-47DC-BEA8-2F40E414512B}">
      <dgm:prSet/>
      <dgm:spPr/>
      <dgm:t>
        <a:bodyPr/>
        <a:lstStyle/>
        <a:p>
          <a:endParaRPr lang="zh-CN" altLang="en-US" sz="2400" b="1">
            <a:latin typeface="+mn-ea"/>
            <a:ea typeface="+mn-ea"/>
          </a:endParaRPr>
        </a:p>
      </dgm:t>
    </dgm:pt>
    <dgm:pt modelId="{F5ADBD5F-7F32-498F-9F9B-07C4D1AEF524}" type="sibTrans" cxnId="{5169EB2D-B358-47DC-BEA8-2F40E414512B}">
      <dgm:prSet/>
      <dgm:spPr/>
      <dgm:t>
        <a:bodyPr/>
        <a:lstStyle/>
        <a:p>
          <a:endParaRPr lang="zh-CN" altLang="en-US" sz="2400" b="1">
            <a:latin typeface="+mn-ea"/>
            <a:ea typeface="+mn-ea"/>
          </a:endParaRPr>
        </a:p>
      </dgm:t>
    </dgm:pt>
    <dgm:pt modelId="{32992830-5D3E-4A5E-8ADB-8BEEBB6CA913}">
      <dgm:prSet phldrT="[文本]" custT="1"/>
      <dgm:spPr/>
      <dgm:t>
        <a:bodyPr/>
        <a:lstStyle/>
        <a:p>
          <a:r>
            <a:rPr lang="zh-CN" altLang="en-US" sz="1800" b="1" dirty="0">
              <a:latin typeface="+mn-ea"/>
              <a:ea typeface="+mn-ea"/>
            </a:rPr>
            <a:t>信息邀请书</a:t>
          </a:r>
          <a:r>
            <a:rPr lang="en-US" altLang="en-US" sz="1800" b="1" dirty="0">
              <a:latin typeface="+mn-ea"/>
              <a:ea typeface="+mn-ea"/>
            </a:rPr>
            <a:t>(RFI)</a:t>
          </a:r>
          <a:endParaRPr lang="zh-CN" altLang="en-US" sz="1800" b="1" dirty="0">
            <a:latin typeface="+mn-ea"/>
            <a:ea typeface="+mn-ea"/>
          </a:endParaRPr>
        </a:p>
      </dgm:t>
    </dgm:pt>
    <dgm:pt modelId="{D651110F-2752-4FC0-B7F1-8DA7616D6B76}" type="parTrans" cxnId="{AC826B71-A0DF-4FA9-81B7-4C0F081D7AA9}">
      <dgm:prSet/>
      <dgm:spPr/>
      <dgm:t>
        <a:bodyPr/>
        <a:lstStyle/>
        <a:p>
          <a:endParaRPr lang="zh-CN" altLang="en-US"/>
        </a:p>
      </dgm:t>
    </dgm:pt>
    <dgm:pt modelId="{013FEAE1-D58B-4A22-9970-4FF6BD0038F0}" type="sibTrans" cxnId="{AC826B71-A0DF-4FA9-81B7-4C0F081D7AA9}">
      <dgm:prSet/>
      <dgm:spPr/>
      <dgm:t>
        <a:bodyPr/>
        <a:lstStyle/>
        <a:p>
          <a:endParaRPr lang="zh-CN" altLang="en-US"/>
        </a:p>
      </dgm:t>
    </dgm:pt>
    <dgm:pt modelId="{43519CA3-69C0-451D-B25F-F9C9DDA033AC}">
      <dgm:prSet custT="1"/>
      <dgm:spPr/>
      <dgm:t>
        <a:bodyPr/>
        <a:lstStyle/>
        <a:p>
          <a:r>
            <a:rPr lang="zh-CN" altLang="en-US" sz="1800" b="1" dirty="0">
              <a:latin typeface="+mn-ea"/>
              <a:ea typeface="+mn-ea"/>
            </a:rPr>
            <a:t>报价邀请书</a:t>
          </a:r>
          <a:r>
            <a:rPr lang="en-US" altLang="en-US" sz="1800" b="1" dirty="0">
              <a:latin typeface="+mn-ea"/>
              <a:ea typeface="+mn-ea"/>
            </a:rPr>
            <a:t>(RFQ)</a:t>
          </a:r>
          <a:endParaRPr lang="zh-CN" altLang="en-US" sz="1800" b="1" dirty="0">
            <a:latin typeface="+mn-ea"/>
            <a:ea typeface="+mn-ea"/>
          </a:endParaRPr>
        </a:p>
      </dgm:t>
    </dgm:pt>
    <dgm:pt modelId="{CB99BB71-0A4A-4B5E-BE5B-019DB86BF7A7}" type="parTrans" cxnId="{6135321C-4953-4C62-B898-5C784D309142}">
      <dgm:prSet/>
      <dgm:spPr/>
      <dgm:t>
        <a:bodyPr/>
        <a:lstStyle/>
        <a:p>
          <a:endParaRPr lang="zh-CN" altLang="en-US"/>
        </a:p>
      </dgm:t>
    </dgm:pt>
    <dgm:pt modelId="{9D8B7C8F-067D-4FE9-B8F8-426CFD0D7ACA}" type="sibTrans" cxnId="{6135321C-4953-4C62-B898-5C784D309142}">
      <dgm:prSet/>
      <dgm:spPr/>
      <dgm:t>
        <a:bodyPr/>
        <a:lstStyle/>
        <a:p>
          <a:endParaRPr lang="zh-CN" altLang="en-US"/>
        </a:p>
      </dgm:t>
    </dgm:pt>
    <dgm:pt modelId="{69DB9ED0-F96F-44D1-98CE-FC4333201973}">
      <dgm:prSet custT="1"/>
      <dgm:spPr/>
      <dgm:t>
        <a:bodyPr/>
        <a:lstStyle/>
        <a:p>
          <a:r>
            <a:rPr lang="zh-CN" altLang="en-US" sz="1800" b="1" dirty="0">
              <a:latin typeface="+mn-ea"/>
              <a:ea typeface="+mn-ea"/>
            </a:rPr>
            <a:t>建议邀请书</a:t>
          </a:r>
          <a:r>
            <a:rPr lang="en-US" altLang="en-US" sz="1800" b="1" dirty="0">
              <a:latin typeface="+mn-ea"/>
              <a:ea typeface="+mn-ea"/>
            </a:rPr>
            <a:t>(RFP)</a:t>
          </a:r>
          <a:endParaRPr lang="zh-CN" altLang="en-US" sz="1800" b="1" dirty="0">
            <a:latin typeface="+mn-ea"/>
            <a:ea typeface="+mn-ea"/>
          </a:endParaRPr>
        </a:p>
      </dgm:t>
    </dgm:pt>
    <dgm:pt modelId="{12D028EB-8588-49E9-931D-DB51D9C25256}" type="parTrans" cxnId="{9000D3D4-EA74-4245-8114-1A5FB681C0DF}">
      <dgm:prSet/>
      <dgm:spPr/>
      <dgm:t>
        <a:bodyPr/>
        <a:lstStyle/>
        <a:p>
          <a:endParaRPr lang="zh-CN" altLang="en-US"/>
        </a:p>
      </dgm:t>
    </dgm:pt>
    <dgm:pt modelId="{26540150-CF36-48CB-AA36-8762FFA888B0}" type="sibTrans" cxnId="{9000D3D4-EA74-4245-8114-1A5FB681C0DF}">
      <dgm:prSet/>
      <dgm:spPr/>
      <dgm:t>
        <a:bodyPr/>
        <a:lstStyle/>
        <a:p>
          <a:endParaRPr lang="zh-CN" altLang="en-US"/>
        </a:p>
      </dgm:t>
    </dgm:pt>
    <dgm:pt modelId="{684A8E80-5FAD-4FB5-8DB9-CF3AEF892C8C}">
      <dgm:prSet phldrT="[文本]" custT="1"/>
      <dgm:spPr/>
      <dgm:t>
        <a:bodyPr/>
        <a:lstStyle/>
        <a:p>
          <a:r>
            <a:rPr lang="zh-CN" altLang="en-US" sz="1800" b="1" dirty="0">
              <a:latin typeface="+mn-ea"/>
              <a:ea typeface="+mn-ea"/>
            </a:rPr>
            <a:t>需要卖方提供</a:t>
          </a:r>
          <a:r>
            <a:rPr lang="zh-CN" altLang="en-US" sz="1800" b="1" dirty="0">
              <a:solidFill>
                <a:srgbClr val="FFFF00"/>
              </a:solidFill>
              <a:latin typeface="+mn-ea"/>
              <a:ea typeface="+mn-ea"/>
            </a:rPr>
            <a:t>拟采购货物和服务</a:t>
          </a:r>
          <a:r>
            <a:rPr lang="zh-CN" altLang="en-US" sz="1800" b="1" dirty="0">
              <a:latin typeface="+mn-ea"/>
              <a:ea typeface="+mn-ea"/>
            </a:rPr>
            <a:t>的更多信息</a:t>
          </a:r>
        </a:p>
      </dgm:t>
    </dgm:pt>
    <dgm:pt modelId="{4A55DB68-7ED6-401C-B5CA-F67C89856A47}" type="parTrans" cxnId="{ACCDB760-9CB2-4B49-BBA9-D08B04C955DE}">
      <dgm:prSet/>
      <dgm:spPr/>
      <dgm:t>
        <a:bodyPr/>
        <a:lstStyle/>
        <a:p>
          <a:endParaRPr lang="zh-CN" altLang="en-US"/>
        </a:p>
      </dgm:t>
    </dgm:pt>
    <dgm:pt modelId="{A5AF7CE8-19D4-4D36-82AD-88405B052338}" type="sibTrans" cxnId="{ACCDB760-9CB2-4B49-BBA9-D08B04C955DE}">
      <dgm:prSet/>
      <dgm:spPr/>
      <dgm:t>
        <a:bodyPr/>
        <a:lstStyle/>
        <a:p>
          <a:endParaRPr lang="zh-CN" altLang="en-US"/>
        </a:p>
      </dgm:t>
    </dgm:pt>
    <dgm:pt modelId="{26B05440-EA20-48F5-8E28-AD0711BE556F}">
      <dgm:prSet custT="1"/>
      <dgm:spPr/>
      <dgm:t>
        <a:bodyPr/>
        <a:lstStyle/>
        <a:p>
          <a:r>
            <a:rPr lang="zh-CN" altLang="en-US" sz="1800" b="1" dirty="0">
              <a:latin typeface="+mn-ea"/>
              <a:ea typeface="+mn-ea"/>
            </a:rPr>
            <a:t> 需要卖方提供将</a:t>
          </a:r>
          <a:r>
            <a:rPr lang="zh-CN" altLang="en-US" sz="1800" b="1" dirty="0">
              <a:solidFill>
                <a:srgbClr val="FFFF00"/>
              </a:solidFill>
              <a:latin typeface="+mn-ea"/>
              <a:ea typeface="+mn-ea"/>
            </a:rPr>
            <a:t>如何满足需求和（或）需要多少成本</a:t>
          </a:r>
          <a:r>
            <a:rPr lang="zh-CN" altLang="en-US" sz="1800" b="1" dirty="0">
              <a:latin typeface="+mn-ea"/>
              <a:ea typeface="+mn-ea"/>
            </a:rPr>
            <a:t>的更多信息</a:t>
          </a:r>
        </a:p>
      </dgm:t>
    </dgm:pt>
    <dgm:pt modelId="{3DBEF715-6F0E-4E85-9598-93BEB84008F9}" type="parTrans" cxnId="{7D1E1247-1EBE-4ACF-AA31-419422BCE693}">
      <dgm:prSet/>
      <dgm:spPr/>
      <dgm:t>
        <a:bodyPr/>
        <a:lstStyle/>
        <a:p>
          <a:endParaRPr lang="zh-CN" altLang="en-US"/>
        </a:p>
      </dgm:t>
    </dgm:pt>
    <dgm:pt modelId="{940C6BE9-26CF-40E3-B250-797ABC678A26}" type="sibTrans" cxnId="{7D1E1247-1EBE-4ACF-AA31-419422BCE693}">
      <dgm:prSet/>
      <dgm:spPr/>
      <dgm:t>
        <a:bodyPr/>
        <a:lstStyle/>
        <a:p>
          <a:endParaRPr lang="zh-CN" altLang="en-US"/>
        </a:p>
      </dgm:t>
    </dgm:pt>
    <dgm:pt modelId="{70FBA58E-56C4-453D-AFBF-CA3789F911D7}">
      <dgm:prSet custT="1"/>
      <dgm:spPr/>
      <dgm:t>
        <a:bodyPr/>
        <a:lstStyle/>
        <a:p>
          <a:r>
            <a:rPr lang="zh-CN" altLang="en-US" sz="1800" b="1" dirty="0">
              <a:latin typeface="+mn-ea"/>
              <a:ea typeface="+mn-ea"/>
            </a:rPr>
            <a:t>需要遵守与内容、时间表以及卖方应答有关的严格的</a:t>
          </a:r>
          <a:r>
            <a:rPr lang="zh-CN" altLang="en-US" sz="1800" b="1" dirty="0">
              <a:solidFill>
                <a:srgbClr val="FFFF00"/>
              </a:solidFill>
              <a:latin typeface="+mn-ea"/>
              <a:ea typeface="+mn-ea"/>
            </a:rPr>
            <a:t>采购规则</a:t>
          </a:r>
        </a:p>
      </dgm:t>
    </dgm:pt>
    <dgm:pt modelId="{31FB992A-4921-4BF4-95A8-6094071C16E4}" type="parTrans" cxnId="{43ED474F-4104-4219-8CB6-396284F65A07}">
      <dgm:prSet/>
      <dgm:spPr/>
      <dgm:t>
        <a:bodyPr/>
        <a:lstStyle/>
        <a:p>
          <a:endParaRPr lang="zh-CN" altLang="en-US"/>
        </a:p>
      </dgm:t>
    </dgm:pt>
    <dgm:pt modelId="{7E20322C-A96F-459C-BB5C-DE4E14B84DB3}" type="sibTrans" cxnId="{43ED474F-4104-4219-8CB6-396284F65A07}">
      <dgm:prSet/>
      <dgm:spPr/>
      <dgm:t>
        <a:bodyPr/>
        <a:lstStyle/>
        <a:p>
          <a:endParaRPr lang="zh-CN" altLang="en-US"/>
        </a:p>
      </dgm:t>
    </dgm:pt>
    <dgm:pt modelId="{2CC613E7-8C48-49D8-948B-4CE3387C7CDF}" type="pres">
      <dgm:prSet presAssocID="{0C82181A-D9B4-4E6B-B4C7-AF3DB67DA0D7}" presName="diagram" presStyleCnt="0">
        <dgm:presLayoutVars>
          <dgm:chPref val="1"/>
          <dgm:dir/>
          <dgm:animOne val="branch"/>
          <dgm:animLvl val="lvl"/>
          <dgm:resizeHandles val="exact"/>
        </dgm:presLayoutVars>
      </dgm:prSet>
      <dgm:spPr/>
    </dgm:pt>
    <dgm:pt modelId="{A4751EAD-9EA6-4103-BB8F-1F94A397D1FD}" type="pres">
      <dgm:prSet presAssocID="{E310BF31-1721-4D9D-8513-79ABDB5C7C4A}" presName="root1" presStyleCnt="0"/>
      <dgm:spPr/>
    </dgm:pt>
    <dgm:pt modelId="{063B1E4C-C596-48F1-A2EB-5706A04ED0EB}" type="pres">
      <dgm:prSet presAssocID="{E310BF31-1721-4D9D-8513-79ABDB5C7C4A}" presName="LevelOneTextNode" presStyleLbl="node0" presStyleIdx="0" presStyleCnt="1" custScaleX="77939">
        <dgm:presLayoutVars>
          <dgm:chPref val="3"/>
        </dgm:presLayoutVars>
      </dgm:prSet>
      <dgm:spPr/>
    </dgm:pt>
    <dgm:pt modelId="{DF2FCC7C-5B66-4C8B-8F9B-C8C08F66CAEA}" type="pres">
      <dgm:prSet presAssocID="{E310BF31-1721-4D9D-8513-79ABDB5C7C4A}" presName="level2hierChild" presStyleCnt="0"/>
      <dgm:spPr/>
    </dgm:pt>
    <dgm:pt modelId="{7E86C6A3-F592-412F-B1AD-7D8BE6BD12EC}" type="pres">
      <dgm:prSet presAssocID="{D651110F-2752-4FC0-B7F1-8DA7616D6B76}" presName="conn2-1" presStyleLbl="parChTrans1D2" presStyleIdx="0" presStyleCnt="3"/>
      <dgm:spPr/>
    </dgm:pt>
    <dgm:pt modelId="{9C1B9DD5-8BB9-4DA0-B3AC-1FC619DF4EC3}" type="pres">
      <dgm:prSet presAssocID="{D651110F-2752-4FC0-B7F1-8DA7616D6B76}" presName="connTx" presStyleLbl="parChTrans1D2" presStyleIdx="0" presStyleCnt="3"/>
      <dgm:spPr/>
    </dgm:pt>
    <dgm:pt modelId="{52277200-80BC-4669-AF87-8C9267F22034}" type="pres">
      <dgm:prSet presAssocID="{32992830-5D3E-4A5E-8ADB-8BEEBB6CA913}" presName="root2" presStyleCnt="0"/>
      <dgm:spPr/>
    </dgm:pt>
    <dgm:pt modelId="{3D17F713-17C1-4C46-9774-E4471080F285}" type="pres">
      <dgm:prSet presAssocID="{32992830-5D3E-4A5E-8ADB-8BEEBB6CA913}" presName="LevelTwoTextNode" presStyleLbl="node2" presStyleIdx="0" presStyleCnt="3">
        <dgm:presLayoutVars>
          <dgm:chPref val="3"/>
        </dgm:presLayoutVars>
      </dgm:prSet>
      <dgm:spPr/>
    </dgm:pt>
    <dgm:pt modelId="{4A7BE027-D102-433D-BDAF-EC16ADA4F045}" type="pres">
      <dgm:prSet presAssocID="{32992830-5D3E-4A5E-8ADB-8BEEBB6CA913}" presName="level3hierChild" presStyleCnt="0"/>
      <dgm:spPr/>
    </dgm:pt>
    <dgm:pt modelId="{A337E604-CCF4-4994-85FD-8CAFF06053D6}" type="pres">
      <dgm:prSet presAssocID="{4A55DB68-7ED6-401C-B5CA-F67C89856A47}" presName="conn2-1" presStyleLbl="parChTrans1D3" presStyleIdx="0" presStyleCnt="3"/>
      <dgm:spPr/>
    </dgm:pt>
    <dgm:pt modelId="{53701159-7E6F-4C36-87BE-22367B2320B3}" type="pres">
      <dgm:prSet presAssocID="{4A55DB68-7ED6-401C-B5CA-F67C89856A47}" presName="connTx" presStyleLbl="parChTrans1D3" presStyleIdx="0" presStyleCnt="3"/>
      <dgm:spPr/>
    </dgm:pt>
    <dgm:pt modelId="{DD4F82F9-F358-4BD3-BCB2-88528015548C}" type="pres">
      <dgm:prSet presAssocID="{684A8E80-5FAD-4FB5-8DB9-CF3AEF892C8C}" presName="root2" presStyleCnt="0"/>
      <dgm:spPr/>
    </dgm:pt>
    <dgm:pt modelId="{DE2F02F8-93AD-4989-8299-F212ACACC69D}" type="pres">
      <dgm:prSet presAssocID="{684A8E80-5FAD-4FB5-8DB9-CF3AEF892C8C}" presName="LevelTwoTextNode" presStyleLbl="node3" presStyleIdx="0" presStyleCnt="3" custScaleX="192855">
        <dgm:presLayoutVars>
          <dgm:chPref val="3"/>
        </dgm:presLayoutVars>
      </dgm:prSet>
      <dgm:spPr/>
    </dgm:pt>
    <dgm:pt modelId="{4C077271-C007-45F4-9C73-D057C60882B4}" type="pres">
      <dgm:prSet presAssocID="{684A8E80-5FAD-4FB5-8DB9-CF3AEF892C8C}" presName="level3hierChild" presStyleCnt="0"/>
      <dgm:spPr/>
    </dgm:pt>
    <dgm:pt modelId="{7E04A3D7-58AD-4CC6-A1E0-F249AA13DF10}" type="pres">
      <dgm:prSet presAssocID="{CB99BB71-0A4A-4B5E-BE5B-019DB86BF7A7}" presName="conn2-1" presStyleLbl="parChTrans1D2" presStyleIdx="1" presStyleCnt="3"/>
      <dgm:spPr/>
    </dgm:pt>
    <dgm:pt modelId="{1536713C-88DE-4BFF-AC1E-36C9A611E702}" type="pres">
      <dgm:prSet presAssocID="{CB99BB71-0A4A-4B5E-BE5B-019DB86BF7A7}" presName="connTx" presStyleLbl="parChTrans1D2" presStyleIdx="1" presStyleCnt="3"/>
      <dgm:spPr/>
    </dgm:pt>
    <dgm:pt modelId="{531A3535-F3A4-4B50-97F3-D84E6ED4D788}" type="pres">
      <dgm:prSet presAssocID="{43519CA3-69C0-451D-B25F-F9C9DDA033AC}" presName="root2" presStyleCnt="0"/>
      <dgm:spPr/>
    </dgm:pt>
    <dgm:pt modelId="{5F85307C-DF65-4BCD-BDFE-4BB112A9D1E3}" type="pres">
      <dgm:prSet presAssocID="{43519CA3-69C0-451D-B25F-F9C9DDA033AC}" presName="LevelTwoTextNode" presStyleLbl="node2" presStyleIdx="1" presStyleCnt="3">
        <dgm:presLayoutVars>
          <dgm:chPref val="3"/>
        </dgm:presLayoutVars>
      </dgm:prSet>
      <dgm:spPr/>
    </dgm:pt>
    <dgm:pt modelId="{F39B78F5-7227-4BA9-8061-834693C8FEB9}" type="pres">
      <dgm:prSet presAssocID="{43519CA3-69C0-451D-B25F-F9C9DDA033AC}" presName="level3hierChild" presStyleCnt="0"/>
      <dgm:spPr/>
    </dgm:pt>
    <dgm:pt modelId="{F82D0B37-1DC8-4CFD-B91F-7EF7EE95A450}" type="pres">
      <dgm:prSet presAssocID="{3DBEF715-6F0E-4E85-9598-93BEB84008F9}" presName="conn2-1" presStyleLbl="parChTrans1D3" presStyleIdx="1" presStyleCnt="3"/>
      <dgm:spPr/>
    </dgm:pt>
    <dgm:pt modelId="{16EC559C-3B56-47A0-9EC2-AF9A99A16044}" type="pres">
      <dgm:prSet presAssocID="{3DBEF715-6F0E-4E85-9598-93BEB84008F9}" presName="connTx" presStyleLbl="parChTrans1D3" presStyleIdx="1" presStyleCnt="3"/>
      <dgm:spPr/>
    </dgm:pt>
    <dgm:pt modelId="{09F5FBC6-6471-4E86-9924-2DC137E6696D}" type="pres">
      <dgm:prSet presAssocID="{26B05440-EA20-48F5-8E28-AD0711BE556F}" presName="root2" presStyleCnt="0"/>
      <dgm:spPr/>
    </dgm:pt>
    <dgm:pt modelId="{4428F524-CE78-4BF2-B7F3-3843115DA65D}" type="pres">
      <dgm:prSet presAssocID="{26B05440-EA20-48F5-8E28-AD0711BE556F}" presName="LevelTwoTextNode" presStyleLbl="node3" presStyleIdx="1" presStyleCnt="3" custScaleX="192855">
        <dgm:presLayoutVars>
          <dgm:chPref val="3"/>
        </dgm:presLayoutVars>
      </dgm:prSet>
      <dgm:spPr/>
    </dgm:pt>
    <dgm:pt modelId="{51F2B61B-301F-4C04-B930-3E98432EEE5F}" type="pres">
      <dgm:prSet presAssocID="{26B05440-EA20-48F5-8E28-AD0711BE556F}" presName="level3hierChild" presStyleCnt="0"/>
      <dgm:spPr/>
    </dgm:pt>
    <dgm:pt modelId="{9F326D2F-F81A-4EC2-8668-779BCDA8062B}" type="pres">
      <dgm:prSet presAssocID="{12D028EB-8588-49E9-931D-DB51D9C25256}" presName="conn2-1" presStyleLbl="parChTrans1D2" presStyleIdx="2" presStyleCnt="3"/>
      <dgm:spPr/>
    </dgm:pt>
    <dgm:pt modelId="{4F7E6030-109E-46C8-B7C6-09ABE2CE2C83}" type="pres">
      <dgm:prSet presAssocID="{12D028EB-8588-49E9-931D-DB51D9C25256}" presName="connTx" presStyleLbl="parChTrans1D2" presStyleIdx="2" presStyleCnt="3"/>
      <dgm:spPr/>
    </dgm:pt>
    <dgm:pt modelId="{E9D9C2CE-A0A9-4E67-BE57-BA14C3D78A97}" type="pres">
      <dgm:prSet presAssocID="{69DB9ED0-F96F-44D1-98CE-FC4333201973}" presName="root2" presStyleCnt="0"/>
      <dgm:spPr/>
    </dgm:pt>
    <dgm:pt modelId="{F72DBCED-5D68-4B5A-8C78-13BC5D1DBC4E}" type="pres">
      <dgm:prSet presAssocID="{69DB9ED0-F96F-44D1-98CE-FC4333201973}" presName="LevelTwoTextNode" presStyleLbl="node2" presStyleIdx="2" presStyleCnt="3">
        <dgm:presLayoutVars>
          <dgm:chPref val="3"/>
        </dgm:presLayoutVars>
      </dgm:prSet>
      <dgm:spPr/>
    </dgm:pt>
    <dgm:pt modelId="{AB5E07EB-8D1E-4FFB-BB96-9DFB629C9BA7}" type="pres">
      <dgm:prSet presAssocID="{69DB9ED0-F96F-44D1-98CE-FC4333201973}" presName="level3hierChild" presStyleCnt="0"/>
      <dgm:spPr/>
    </dgm:pt>
    <dgm:pt modelId="{5B9079FA-90E4-44CE-856B-E0E05238BC56}" type="pres">
      <dgm:prSet presAssocID="{31FB992A-4921-4BF4-95A8-6094071C16E4}" presName="conn2-1" presStyleLbl="parChTrans1D3" presStyleIdx="2" presStyleCnt="3"/>
      <dgm:spPr/>
    </dgm:pt>
    <dgm:pt modelId="{F1744B8D-AB63-4834-BBC6-ACD9805432A2}" type="pres">
      <dgm:prSet presAssocID="{31FB992A-4921-4BF4-95A8-6094071C16E4}" presName="connTx" presStyleLbl="parChTrans1D3" presStyleIdx="2" presStyleCnt="3"/>
      <dgm:spPr/>
    </dgm:pt>
    <dgm:pt modelId="{54BEE174-299C-4AD8-ACD6-C6002890C5F8}" type="pres">
      <dgm:prSet presAssocID="{70FBA58E-56C4-453D-AFBF-CA3789F911D7}" presName="root2" presStyleCnt="0"/>
      <dgm:spPr/>
    </dgm:pt>
    <dgm:pt modelId="{566DE24F-8EA9-4CED-B4C8-658C42F2E318}" type="pres">
      <dgm:prSet presAssocID="{70FBA58E-56C4-453D-AFBF-CA3789F911D7}" presName="LevelTwoTextNode" presStyleLbl="node3" presStyleIdx="2" presStyleCnt="3" custScaleX="192855">
        <dgm:presLayoutVars>
          <dgm:chPref val="3"/>
        </dgm:presLayoutVars>
      </dgm:prSet>
      <dgm:spPr/>
    </dgm:pt>
    <dgm:pt modelId="{9A9EB4BA-5A81-4386-B93D-C0F653DCE90D}" type="pres">
      <dgm:prSet presAssocID="{70FBA58E-56C4-453D-AFBF-CA3789F911D7}" presName="level3hierChild" presStyleCnt="0"/>
      <dgm:spPr/>
    </dgm:pt>
  </dgm:ptLst>
  <dgm:cxnLst>
    <dgm:cxn modelId="{8C4B010A-73F5-4AD3-8784-CC3F4449EEF7}" type="presOf" srcId="{70FBA58E-56C4-453D-AFBF-CA3789F911D7}" destId="{566DE24F-8EA9-4CED-B4C8-658C42F2E318}" srcOrd="0" destOrd="0" presId="urn:microsoft.com/office/officeart/2005/8/layout/hierarchy2"/>
    <dgm:cxn modelId="{D8243E0D-CC17-4C97-8F39-04BE250E755C}" type="presOf" srcId="{43519CA3-69C0-451D-B25F-F9C9DDA033AC}" destId="{5F85307C-DF65-4BCD-BDFE-4BB112A9D1E3}" srcOrd="0" destOrd="0" presId="urn:microsoft.com/office/officeart/2005/8/layout/hierarchy2"/>
    <dgm:cxn modelId="{6135321C-4953-4C62-B898-5C784D309142}" srcId="{E310BF31-1721-4D9D-8513-79ABDB5C7C4A}" destId="{43519CA3-69C0-451D-B25F-F9C9DDA033AC}" srcOrd="1" destOrd="0" parTransId="{CB99BB71-0A4A-4B5E-BE5B-019DB86BF7A7}" sibTransId="{9D8B7C8F-067D-4FE9-B8F8-426CFD0D7ACA}"/>
    <dgm:cxn modelId="{7F03EB21-FB4D-4D4E-A572-F5F3582D7A39}" type="presOf" srcId="{69DB9ED0-F96F-44D1-98CE-FC4333201973}" destId="{F72DBCED-5D68-4B5A-8C78-13BC5D1DBC4E}" srcOrd="0" destOrd="0" presId="urn:microsoft.com/office/officeart/2005/8/layout/hierarchy2"/>
    <dgm:cxn modelId="{810C4628-559D-48B4-8DCB-7280DB6B42D2}" type="presOf" srcId="{4A55DB68-7ED6-401C-B5CA-F67C89856A47}" destId="{53701159-7E6F-4C36-87BE-22367B2320B3}" srcOrd="1" destOrd="0" presId="urn:microsoft.com/office/officeart/2005/8/layout/hierarchy2"/>
    <dgm:cxn modelId="{5169EB2D-B358-47DC-BEA8-2F40E414512B}" srcId="{0C82181A-D9B4-4E6B-B4C7-AF3DB67DA0D7}" destId="{E310BF31-1721-4D9D-8513-79ABDB5C7C4A}" srcOrd="0" destOrd="0" parTransId="{473F23BE-CADE-4423-8A93-EFE987DFB2AB}" sibTransId="{F5ADBD5F-7F32-498F-9F9B-07C4D1AEF524}"/>
    <dgm:cxn modelId="{703E5730-7153-437B-B561-1778B23FB13A}" type="presOf" srcId="{D651110F-2752-4FC0-B7F1-8DA7616D6B76}" destId="{7E86C6A3-F592-412F-B1AD-7D8BE6BD12EC}" srcOrd="0" destOrd="0" presId="urn:microsoft.com/office/officeart/2005/8/layout/hierarchy2"/>
    <dgm:cxn modelId="{DEA20438-A0DE-43E4-B14F-90EC58CC58DB}" type="presOf" srcId="{31FB992A-4921-4BF4-95A8-6094071C16E4}" destId="{5B9079FA-90E4-44CE-856B-E0E05238BC56}" srcOrd="0" destOrd="0" presId="urn:microsoft.com/office/officeart/2005/8/layout/hierarchy2"/>
    <dgm:cxn modelId="{ACCDB760-9CB2-4B49-BBA9-D08B04C955DE}" srcId="{32992830-5D3E-4A5E-8ADB-8BEEBB6CA913}" destId="{684A8E80-5FAD-4FB5-8DB9-CF3AEF892C8C}" srcOrd="0" destOrd="0" parTransId="{4A55DB68-7ED6-401C-B5CA-F67C89856A47}" sibTransId="{A5AF7CE8-19D4-4D36-82AD-88405B052338}"/>
    <dgm:cxn modelId="{7D1E1247-1EBE-4ACF-AA31-419422BCE693}" srcId="{43519CA3-69C0-451D-B25F-F9C9DDA033AC}" destId="{26B05440-EA20-48F5-8E28-AD0711BE556F}" srcOrd="0" destOrd="0" parTransId="{3DBEF715-6F0E-4E85-9598-93BEB84008F9}" sibTransId="{940C6BE9-26CF-40E3-B250-797ABC678A26}"/>
    <dgm:cxn modelId="{64551569-A9B9-424C-BD71-D4C54629B1B8}" type="presOf" srcId="{3DBEF715-6F0E-4E85-9598-93BEB84008F9}" destId="{F82D0B37-1DC8-4CFD-B91F-7EF7EE95A450}" srcOrd="0" destOrd="0" presId="urn:microsoft.com/office/officeart/2005/8/layout/hierarchy2"/>
    <dgm:cxn modelId="{D2B5B369-3635-423B-818A-3326FF9D886B}" type="presOf" srcId="{D651110F-2752-4FC0-B7F1-8DA7616D6B76}" destId="{9C1B9DD5-8BB9-4DA0-B3AC-1FC619DF4EC3}" srcOrd="1" destOrd="0" presId="urn:microsoft.com/office/officeart/2005/8/layout/hierarchy2"/>
    <dgm:cxn modelId="{7E75124F-DCA6-422E-B25E-F21ACAAE0371}" type="presOf" srcId="{4A55DB68-7ED6-401C-B5CA-F67C89856A47}" destId="{A337E604-CCF4-4994-85FD-8CAFF06053D6}" srcOrd="0" destOrd="0" presId="urn:microsoft.com/office/officeart/2005/8/layout/hierarchy2"/>
    <dgm:cxn modelId="{43ED474F-4104-4219-8CB6-396284F65A07}" srcId="{69DB9ED0-F96F-44D1-98CE-FC4333201973}" destId="{70FBA58E-56C4-453D-AFBF-CA3789F911D7}" srcOrd="0" destOrd="0" parTransId="{31FB992A-4921-4BF4-95A8-6094071C16E4}" sibTransId="{7E20322C-A96F-459C-BB5C-DE4E14B84DB3}"/>
    <dgm:cxn modelId="{AC826B71-A0DF-4FA9-81B7-4C0F081D7AA9}" srcId="{E310BF31-1721-4D9D-8513-79ABDB5C7C4A}" destId="{32992830-5D3E-4A5E-8ADB-8BEEBB6CA913}" srcOrd="0" destOrd="0" parTransId="{D651110F-2752-4FC0-B7F1-8DA7616D6B76}" sibTransId="{013FEAE1-D58B-4A22-9970-4FF6BD0038F0}"/>
    <dgm:cxn modelId="{CADE9E7F-40B8-4651-94D0-703793C43BEE}" type="presOf" srcId="{12D028EB-8588-49E9-931D-DB51D9C25256}" destId="{4F7E6030-109E-46C8-B7C6-09ABE2CE2C83}" srcOrd="1" destOrd="0" presId="urn:microsoft.com/office/officeart/2005/8/layout/hierarchy2"/>
    <dgm:cxn modelId="{7BF98A8E-8455-4A32-A63B-8F5827D8DE10}" type="presOf" srcId="{E310BF31-1721-4D9D-8513-79ABDB5C7C4A}" destId="{063B1E4C-C596-48F1-A2EB-5706A04ED0EB}" srcOrd="0" destOrd="0" presId="urn:microsoft.com/office/officeart/2005/8/layout/hierarchy2"/>
    <dgm:cxn modelId="{14E87F8F-5A8D-4EB8-9544-6C8DD631F0C3}" type="presOf" srcId="{32992830-5D3E-4A5E-8ADB-8BEEBB6CA913}" destId="{3D17F713-17C1-4C46-9774-E4471080F285}" srcOrd="0" destOrd="0" presId="urn:microsoft.com/office/officeart/2005/8/layout/hierarchy2"/>
    <dgm:cxn modelId="{EDFEF691-92BB-43EF-BFDC-FDE57AA988AA}" type="presOf" srcId="{CB99BB71-0A4A-4B5E-BE5B-019DB86BF7A7}" destId="{1536713C-88DE-4BFF-AC1E-36C9A611E702}" srcOrd="1" destOrd="0" presId="urn:microsoft.com/office/officeart/2005/8/layout/hierarchy2"/>
    <dgm:cxn modelId="{4D850794-BCA6-45EC-914A-B31CEEDABE8E}" type="presOf" srcId="{684A8E80-5FAD-4FB5-8DB9-CF3AEF892C8C}" destId="{DE2F02F8-93AD-4989-8299-F212ACACC69D}" srcOrd="0" destOrd="0" presId="urn:microsoft.com/office/officeart/2005/8/layout/hierarchy2"/>
    <dgm:cxn modelId="{DA1E11A4-CA27-4A26-8F89-5DF19A758417}" type="presOf" srcId="{CB99BB71-0A4A-4B5E-BE5B-019DB86BF7A7}" destId="{7E04A3D7-58AD-4CC6-A1E0-F249AA13DF10}" srcOrd="0" destOrd="0" presId="urn:microsoft.com/office/officeart/2005/8/layout/hierarchy2"/>
    <dgm:cxn modelId="{D3F563AF-A0D1-4749-B575-CD2A5D8053C1}" type="presOf" srcId="{26B05440-EA20-48F5-8E28-AD0711BE556F}" destId="{4428F524-CE78-4BF2-B7F3-3843115DA65D}" srcOrd="0" destOrd="0" presId="urn:microsoft.com/office/officeart/2005/8/layout/hierarchy2"/>
    <dgm:cxn modelId="{27D42CBC-3D61-4ADA-B2F6-8447140B78F9}" type="presOf" srcId="{3DBEF715-6F0E-4E85-9598-93BEB84008F9}" destId="{16EC559C-3B56-47A0-9EC2-AF9A99A16044}" srcOrd="1" destOrd="0" presId="urn:microsoft.com/office/officeart/2005/8/layout/hierarchy2"/>
    <dgm:cxn modelId="{F2001BBD-4E04-42F2-9C90-C2611E9AE458}" type="presOf" srcId="{0C82181A-D9B4-4E6B-B4C7-AF3DB67DA0D7}" destId="{2CC613E7-8C48-49D8-948B-4CE3387C7CDF}" srcOrd="0" destOrd="0" presId="urn:microsoft.com/office/officeart/2005/8/layout/hierarchy2"/>
    <dgm:cxn modelId="{4AD625C3-FF63-4A2A-800C-273497865E0B}" type="presOf" srcId="{31FB992A-4921-4BF4-95A8-6094071C16E4}" destId="{F1744B8D-AB63-4834-BBC6-ACD9805432A2}" srcOrd="1" destOrd="0" presId="urn:microsoft.com/office/officeart/2005/8/layout/hierarchy2"/>
    <dgm:cxn modelId="{7ED573D2-4059-41CF-BA3F-60E17BA4BD0C}" type="presOf" srcId="{12D028EB-8588-49E9-931D-DB51D9C25256}" destId="{9F326D2F-F81A-4EC2-8668-779BCDA8062B}" srcOrd="0" destOrd="0" presId="urn:microsoft.com/office/officeart/2005/8/layout/hierarchy2"/>
    <dgm:cxn modelId="{9000D3D4-EA74-4245-8114-1A5FB681C0DF}" srcId="{E310BF31-1721-4D9D-8513-79ABDB5C7C4A}" destId="{69DB9ED0-F96F-44D1-98CE-FC4333201973}" srcOrd="2" destOrd="0" parTransId="{12D028EB-8588-49E9-931D-DB51D9C25256}" sibTransId="{26540150-CF36-48CB-AA36-8762FFA888B0}"/>
    <dgm:cxn modelId="{C99B451E-1FB9-4881-A07F-86CD83EEE7D3}" type="presParOf" srcId="{2CC613E7-8C48-49D8-948B-4CE3387C7CDF}" destId="{A4751EAD-9EA6-4103-BB8F-1F94A397D1FD}" srcOrd="0" destOrd="0" presId="urn:microsoft.com/office/officeart/2005/8/layout/hierarchy2"/>
    <dgm:cxn modelId="{DFBAB1DB-09CE-41C0-A7A7-5CA00AD2B10C}" type="presParOf" srcId="{A4751EAD-9EA6-4103-BB8F-1F94A397D1FD}" destId="{063B1E4C-C596-48F1-A2EB-5706A04ED0EB}" srcOrd="0" destOrd="0" presId="urn:microsoft.com/office/officeart/2005/8/layout/hierarchy2"/>
    <dgm:cxn modelId="{3C04B5A5-3710-4C4F-91FB-93B12089E58A}" type="presParOf" srcId="{A4751EAD-9EA6-4103-BB8F-1F94A397D1FD}" destId="{DF2FCC7C-5B66-4C8B-8F9B-C8C08F66CAEA}" srcOrd="1" destOrd="0" presId="urn:microsoft.com/office/officeart/2005/8/layout/hierarchy2"/>
    <dgm:cxn modelId="{3C04B063-3085-4BA2-BF6F-0D81AC035E57}" type="presParOf" srcId="{DF2FCC7C-5B66-4C8B-8F9B-C8C08F66CAEA}" destId="{7E86C6A3-F592-412F-B1AD-7D8BE6BD12EC}" srcOrd="0" destOrd="0" presId="urn:microsoft.com/office/officeart/2005/8/layout/hierarchy2"/>
    <dgm:cxn modelId="{D455E86D-B5D2-4720-A401-A6B8AEA055CD}" type="presParOf" srcId="{7E86C6A3-F592-412F-B1AD-7D8BE6BD12EC}" destId="{9C1B9DD5-8BB9-4DA0-B3AC-1FC619DF4EC3}" srcOrd="0" destOrd="0" presId="urn:microsoft.com/office/officeart/2005/8/layout/hierarchy2"/>
    <dgm:cxn modelId="{5846A486-940B-43D7-A99B-36CF762F5AC3}" type="presParOf" srcId="{DF2FCC7C-5B66-4C8B-8F9B-C8C08F66CAEA}" destId="{52277200-80BC-4669-AF87-8C9267F22034}" srcOrd="1" destOrd="0" presId="urn:microsoft.com/office/officeart/2005/8/layout/hierarchy2"/>
    <dgm:cxn modelId="{4AA37004-BAE2-4064-9928-E8FCF07B9FA3}" type="presParOf" srcId="{52277200-80BC-4669-AF87-8C9267F22034}" destId="{3D17F713-17C1-4C46-9774-E4471080F285}" srcOrd="0" destOrd="0" presId="urn:microsoft.com/office/officeart/2005/8/layout/hierarchy2"/>
    <dgm:cxn modelId="{90C4367B-B9C6-439C-9315-EE8EE59BF894}" type="presParOf" srcId="{52277200-80BC-4669-AF87-8C9267F22034}" destId="{4A7BE027-D102-433D-BDAF-EC16ADA4F045}" srcOrd="1" destOrd="0" presId="urn:microsoft.com/office/officeart/2005/8/layout/hierarchy2"/>
    <dgm:cxn modelId="{1CA8F5FB-4690-437B-B01B-46EEEB734B72}" type="presParOf" srcId="{4A7BE027-D102-433D-BDAF-EC16ADA4F045}" destId="{A337E604-CCF4-4994-85FD-8CAFF06053D6}" srcOrd="0" destOrd="0" presId="urn:microsoft.com/office/officeart/2005/8/layout/hierarchy2"/>
    <dgm:cxn modelId="{F981C45A-AE4E-4FB0-83DA-472199E9A3FD}" type="presParOf" srcId="{A337E604-CCF4-4994-85FD-8CAFF06053D6}" destId="{53701159-7E6F-4C36-87BE-22367B2320B3}" srcOrd="0" destOrd="0" presId="urn:microsoft.com/office/officeart/2005/8/layout/hierarchy2"/>
    <dgm:cxn modelId="{C45EB326-180A-445B-907A-509A62DB780E}" type="presParOf" srcId="{4A7BE027-D102-433D-BDAF-EC16ADA4F045}" destId="{DD4F82F9-F358-4BD3-BCB2-88528015548C}" srcOrd="1" destOrd="0" presId="urn:microsoft.com/office/officeart/2005/8/layout/hierarchy2"/>
    <dgm:cxn modelId="{3AF685E0-096D-4DAF-801D-DA7223B494C7}" type="presParOf" srcId="{DD4F82F9-F358-4BD3-BCB2-88528015548C}" destId="{DE2F02F8-93AD-4989-8299-F212ACACC69D}" srcOrd="0" destOrd="0" presId="urn:microsoft.com/office/officeart/2005/8/layout/hierarchy2"/>
    <dgm:cxn modelId="{1BCB0401-892C-4F2D-A43F-CBAFE479AF82}" type="presParOf" srcId="{DD4F82F9-F358-4BD3-BCB2-88528015548C}" destId="{4C077271-C007-45F4-9C73-D057C60882B4}" srcOrd="1" destOrd="0" presId="urn:microsoft.com/office/officeart/2005/8/layout/hierarchy2"/>
    <dgm:cxn modelId="{3412ED53-1D0B-4ADF-8BA1-3712A99EB86D}" type="presParOf" srcId="{DF2FCC7C-5B66-4C8B-8F9B-C8C08F66CAEA}" destId="{7E04A3D7-58AD-4CC6-A1E0-F249AA13DF10}" srcOrd="2" destOrd="0" presId="urn:microsoft.com/office/officeart/2005/8/layout/hierarchy2"/>
    <dgm:cxn modelId="{14C7E0C9-4459-4D3A-A71E-0697158F462A}" type="presParOf" srcId="{7E04A3D7-58AD-4CC6-A1E0-F249AA13DF10}" destId="{1536713C-88DE-4BFF-AC1E-36C9A611E702}" srcOrd="0" destOrd="0" presId="urn:microsoft.com/office/officeart/2005/8/layout/hierarchy2"/>
    <dgm:cxn modelId="{665C1A93-389C-414D-ABA4-D04D58E478AA}" type="presParOf" srcId="{DF2FCC7C-5B66-4C8B-8F9B-C8C08F66CAEA}" destId="{531A3535-F3A4-4B50-97F3-D84E6ED4D788}" srcOrd="3" destOrd="0" presId="urn:microsoft.com/office/officeart/2005/8/layout/hierarchy2"/>
    <dgm:cxn modelId="{FDD98FF3-04EA-4181-A05B-A1DF864CCCE1}" type="presParOf" srcId="{531A3535-F3A4-4B50-97F3-D84E6ED4D788}" destId="{5F85307C-DF65-4BCD-BDFE-4BB112A9D1E3}" srcOrd="0" destOrd="0" presId="urn:microsoft.com/office/officeart/2005/8/layout/hierarchy2"/>
    <dgm:cxn modelId="{3119C3E3-6E04-41D9-9298-4BB284E0D192}" type="presParOf" srcId="{531A3535-F3A4-4B50-97F3-D84E6ED4D788}" destId="{F39B78F5-7227-4BA9-8061-834693C8FEB9}" srcOrd="1" destOrd="0" presId="urn:microsoft.com/office/officeart/2005/8/layout/hierarchy2"/>
    <dgm:cxn modelId="{F8E0B9FD-2573-41F4-90E0-F58E52F67122}" type="presParOf" srcId="{F39B78F5-7227-4BA9-8061-834693C8FEB9}" destId="{F82D0B37-1DC8-4CFD-B91F-7EF7EE95A450}" srcOrd="0" destOrd="0" presId="urn:microsoft.com/office/officeart/2005/8/layout/hierarchy2"/>
    <dgm:cxn modelId="{6CF3416A-475D-4648-B5B4-55335DA7BD31}" type="presParOf" srcId="{F82D0B37-1DC8-4CFD-B91F-7EF7EE95A450}" destId="{16EC559C-3B56-47A0-9EC2-AF9A99A16044}" srcOrd="0" destOrd="0" presId="urn:microsoft.com/office/officeart/2005/8/layout/hierarchy2"/>
    <dgm:cxn modelId="{5FFEE71F-224A-46F9-AE06-C9085C4DB5BE}" type="presParOf" srcId="{F39B78F5-7227-4BA9-8061-834693C8FEB9}" destId="{09F5FBC6-6471-4E86-9924-2DC137E6696D}" srcOrd="1" destOrd="0" presId="urn:microsoft.com/office/officeart/2005/8/layout/hierarchy2"/>
    <dgm:cxn modelId="{9D4C471C-4F96-422B-B53B-8337F8E62DF4}" type="presParOf" srcId="{09F5FBC6-6471-4E86-9924-2DC137E6696D}" destId="{4428F524-CE78-4BF2-B7F3-3843115DA65D}" srcOrd="0" destOrd="0" presId="urn:microsoft.com/office/officeart/2005/8/layout/hierarchy2"/>
    <dgm:cxn modelId="{C07A75AD-EA4F-441F-8152-85CA7AC09265}" type="presParOf" srcId="{09F5FBC6-6471-4E86-9924-2DC137E6696D}" destId="{51F2B61B-301F-4C04-B930-3E98432EEE5F}" srcOrd="1" destOrd="0" presId="urn:microsoft.com/office/officeart/2005/8/layout/hierarchy2"/>
    <dgm:cxn modelId="{3EEDFAAF-4D7B-484F-A702-7F750F3F8FB5}" type="presParOf" srcId="{DF2FCC7C-5B66-4C8B-8F9B-C8C08F66CAEA}" destId="{9F326D2F-F81A-4EC2-8668-779BCDA8062B}" srcOrd="4" destOrd="0" presId="urn:microsoft.com/office/officeart/2005/8/layout/hierarchy2"/>
    <dgm:cxn modelId="{2D291F92-D40B-4024-99A3-ED26346DADA1}" type="presParOf" srcId="{9F326D2F-F81A-4EC2-8668-779BCDA8062B}" destId="{4F7E6030-109E-46C8-B7C6-09ABE2CE2C83}" srcOrd="0" destOrd="0" presId="urn:microsoft.com/office/officeart/2005/8/layout/hierarchy2"/>
    <dgm:cxn modelId="{253B7201-B489-4A9F-8908-00A21FBB560E}" type="presParOf" srcId="{DF2FCC7C-5B66-4C8B-8F9B-C8C08F66CAEA}" destId="{E9D9C2CE-A0A9-4E67-BE57-BA14C3D78A97}" srcOrd="5" destOrd="0" presId="urn:microsoft.com/office/officeart/2005/8/layout/hierarchy2"/>
    <dgm:cxn modelId="{8E50565F-0782-4EC3-9C13-59AFFB39BC3A}" type="presParOf" srcId="{E9D9C2CE-A0A9-4E67-BE57-BA14C3D78A97}" destId="{F72DBCED-5D68-4B5A-8C78-13BC5D1DBC4E}" srcOrd="0" destOrd="0" presId="urn:microsoft.com/office/officeart/2005/8/layout/hierarchy2"/>
    <dgm:cxn modelId="{A653FAD1-5AF4-4682-9D87-9ECAB8DAFA62}" type="presParOf" srcId="{E9D9C2CE-A0A9-4E67-BE57-BA14C3D78A97}" destId="{AB5E07EB-8D1E-4FFB-BB96-9DFB629C9BA7}" srcOrd="1" destOrd="0" presId="urn:microsoft.com/office/officeart/2005/8/layout/hierarchy2"/>
    <dgm:cxn modelId="{4EF08E42-23DB-4D42-A35C-1D4511CF781D}" type="presParOf" srcId="{AB5E07EB-8D1E-4FFB-BB96-9DFB629C9BA7}" destId="{5B9079FA-90E4-44CE-856B-E0E05238BC56}" srcOrd="0" destOrd="0" presId="urn:microsoft.com/office/officeart/2005/8/layout/hierarchy2"/>
    <dgm:cxn modelId="{D4A01799-5B0B-467E-8476-40C40CEDED18}" type="presParOf" srcId="{5B9079FA-90E4-44CE-856B-E0E05238BC56}" destId="{F1744B8D-AB63-4834-BBC6-ACD9805432A2}" srcOrd="0" destOrd="0" presId="urn:microsoft.com/office/officeart/2005/8/layout/hierarchy2"/>
    <dgm:cxn modelId="{7389020F-581C-49D7-8CD1-24EB1ED98036}" type="presParOf" srcId="{AB5E07EB-8D1E-4FFB-BB96-9DFB629C9BA7}" destId="{54BEE174-299C-4AD8-ACD6-C6002890C5F8}" srcOrd="1" destOrd="0" presId="urn:microsoft.com/office/officeart/2005/8/layout/hierarchy2"/>
    <dgm:cxn modelId="{12CF236E-302F-4DC2-BDF4-2BA680BC55ED}" type="presParOf" srcId="{54BEE174-299C-4AD8-ACD6-C6002890C5F8}" destId="{566DE24F-8EA9-4CED-B4C8-658C42F2E318}" srcOrd="0" destOrd="0" presId="urn:microsoft.com/office/officeart/2005/8/layout/hierarchy2"/>
    <dgm:cxn modelId="{CAA075CF-E962-41BD-81FE-3316B23E71C9}" type="presParOf" srcId="{54BEE174-299C-4AD8-ACD6-C6002890C5F8}" destId="{9A9EB4BA-5A81-4386-B93D-C0F653DCE90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7122F89-323A-4929-B3E4-06819A8377FE}" type="doc">
      <dgm:prSet loTypeId="urn:microsoft.com/office/officeart/2005/8/layout/arrow2" loCatId="process" qsTypeId="urn:microsoft.com/office/officeart/2005/8/quickstyle/simple1" qsCatId="simple" csTypeId="urn:microsoft.com/office/officeart/2005/8/colors/colorful4" csCatId="colorful" phldr="1"/>
      <dgm:spPr/>
      <dgm:t>
        <a:bodyPr/>
        <a:lstStyle/>
        <a:p>
          <a:endParaRPr lang="zh-CN" altLang="en-US"/>
        </a:p>
      </dgm:t>
    </dgm:pt>
    <dgm:pt modelId="{B5FEFBC2-06D0-4CDE-8DA8-2A0DE6512573}">
      <dgm:prSet phldrT="[文本]" custT="1"/>
      <dgm:spPr/>
      <dgm:t>
        <a:bodyPr/>
        <a:lstStyle/>
        <a:p>
          <a:pPr>
            <a:buNone/>
          </a:pPr>
          <a:r>
            <a:rPr lang="en-US" altLang="zh-CN" sz="2000" b="1">
              <a:latin typeface="Times New Roman" panose="02020603050405020304" pitchFamily="18" charset="0"/>
              <a:cs typeface="Times New Roman" panose="02020603050405020304" pitchFamily="18" charset="0"/>
            </a:rPr>
            <a:t>(1)</a:t>
          </a:r>
          <a:r>
            <a:rPr lang="zh-CN" altLang="en-US" sz="2000" b="1">
              <a:latin typeface="Times New Roman" panose="02020603050405020304" pitchFamily="18" charset="0"/>
              <a:cs typeface="Times New Roman" panose="02020603050405020304" pitchFamily="18" charset="0"/>
            </a:rPr>
            <a:t>获取卖方应答</a:t>
          </a:r>
          <a:endParaRPr lang="zh-CN" altLang="en-US" sz="2000" dirty="0"/>
        </a:p>
      </dgm:t>
    </dgm:pt>
    <dgm:pt modelId="{D83CB75A-C0C3-4563-A767-2C45938D41D3}" type="parTrans" cxnId="{9C135608-48FB-4C5F-8F9B-57E1823F4359}">
      <dgm:prSet/>
      <dgm:spPr/>
      <dgm:t>
        <a:bodyPr/>
        <a:lstStyle/>
        <a:p>
          <a:endParaRPr lang="zh-CN" altLang="en-US" sz="1600"/>
        </a:p>
      </dgm:t>
    </dgm:pt>
    <dgm:pt modelId="{C6BF44B3-1D61-4209-8834-2D2DB009172D}" type="sibTrans" cxnId="{9C135608-48FB-4C5F-8F9B-57E1823F4359}">
      <dgm:prSet/>
      <dgm:spPr/>
      <dgm:t>
        <a:bodyPr/>
        <a:lstStyle/>
        <a:p>
          <a:endParaRPr lang="zh-CN" altLang="en-US" sz="1600"/>
        </a:p>
      </dgm:t>
    </dgm:pt>
    <dgm:pt modelId="{9F6F2292-9F58-4338-8E05-03172000E69E}">
      <dgm:prSet custT="1"/>
      <dgm:spPr/>
      <dgm:t>
        <a:bodyPr/>
        <a:lstStyle/>
        <a:p>
          <a:r>
            <a:rPr lang="en-US" altLang="zh-CN" sz="2000" b="1">
              <a:latin typeface="Times New Roman" panose="02020603050405020304" pitchFamily="18" charset="0"/>
              <a:cs typeface="Times New Roman" panose="02020603050405020304" pitchFamily="18" charset="0"/>
            </a:rPr>
            <a:t>(2)</a:t>
          </a:r>
          <a:r>
            <a:rPr lang="zh-CN" altLang="en-US" sz="2000" b="1">
              <a:latin typeface="Times New Roman" panose="02020603050405020304" pitchFamily="18" charset="0"/>
              <a:cs typeface="Times New Roman" panose="02020603050405020304" pitchFamily="18" charset="0"/>
            </a:rPr>
            <a:t>选择卖方</a:t>
          </a:r>
          <a:endParaRPr lang="en-US" altLang="zh-CN" sz="2000" b="1" dirty="0">
            <a:latin typeface="Times New Roman" panose="02020603050405020304" pitchFamily="18" charset="0"/>
            <a:cs typeface="Times New Roman" panose="02020603050405020304" pitchFamily="18" charset="0"/>
          </a:endParaRPr>
        </a:p>
      </dgm:t>
    </dgm:pt>
    <dgm:pt modelId="{CA996392-0ACE-47B6-BBDA-374B1ECF44E2}" type="parTrans" cxnId="{38D7CD01-D934-4918-B678-5CBCD06F3B34}">
      <dgm:prSet/>
      <dgm:spPr/>
      <dgm:t>
        <a:bodyPr/>
        <a:lstStyle/>
        <a:p>
          <a:endParaRPr lang="zh-CN" altLang="en-US" sz="1600"/>
        </a:p>
      </dgm:t>
    </dgm:pt>
    <dgm:pt modelId="{A0FC517A-7F2A-4560-94EF-4EB658CB234D}" type="sibTrans" cxnId="{38D7CD01-D934-4918-B678-5CBCD06F3B34}">
      <dgm:prSet/>
      <dgm:spPr/>
      <dgm:t>
        <a:bodyPr/>
        <a:lstStyle/>
        <a:p>
          <a:endParaRPr lang="zh-CN" altLang="en-US" sz="1600"/>
        </a:p>
      </dgm:t>
    </dgm:pt>
    <dgm:pt modelId="{CC358192-6A9D-4019-8182-54AD2FE330E9}">
      <dgm:prSet custT="1"/>
      <dgm:spPr/>
      <dgm:t>
        <a:bodyPr/>
        <a:lstStyle/>
        <a:p>
          <a:r>
            <a:rPr lang="en-US" altLang="zh-CN" sz="2000" b="1">
              <a:latin typeface="Times New Roman" panose="02020603050405020304" pitchFamily="18" charset="0"/>
              <a:cs typeface="Times New Roman" panose="02020603050405020304" pitchFamily="18" charset="0"/>
            </a:rPr>
            <a:t>(3)</a:t>
          </a:r>
          <a:r>
            <a:rPr lang="zh-CN" altLang="en-US" sz="2000" b="1">
              <a:latin typeface="Times New Roman" panose="02020603050405020304" pitchFamily="18" charset="0"/>
              <a:cs typeface="Times New Roman" panose="02020603050405020304" pitchFamily="18" charset="0"/>
            </a:rPr>
            <a:t>授予合同</a:t>
          </a:r>
          <a:endParaRPr lang="en-US" altLang="zh-CN" sz="2000" b="1" dirty="0">
            <a:latin typeface="Times New Roman" panose="02020603050405020304" pitchFamily="18" charset="0"/>
            <a:cs typeface="Times New Roman" panose="02020603050405020304" pitchFamily="18" charset="0"/>
          </a:endParaRPr>
        </a:p>
      </dgm:t>
    </dgm:pt>
    <dgm:pt modelId="{4EA9FB3B-FA5E-4997-86A8-BBE6B553EF25}" type="parTrans" cxnId="{6E1BD910-3109-4150-B886-BEC958EC0473}">
      <dgm:prSet/>
      <dgm:spPr/>
      <dgm:t>
        <a:bodyPr/>
        <a:lstStyle/>
        <a:p>
          <a:endParaRPr lang="zh-CN" altLang="en-US" sz="1600"/>
        </a:p>
      </dgm:t>
    </dgm:pt>
    <dgm:pt modelId="{5D6D3E28-C526-4388-AFB8-27F0A73B237D}" type="sibTrans" cxnId="{6E1BD910-3109-4150-B886-BEC958EC0473}">
      <dgm:prSet/>
      <dgm:spPr/>
      <dgm:t>
        <a:bodyPr/>
        <a:lstStyle/>
        <a:p>
          <a:endParaRPr lang="zh-CN" altLang="en-US" sz="1600"/>
        </a:p>
      </dgm:t>
    </dgm:pt>
    <dgm:pt modelId="{B96F2BB4-EF41-44D1-B5B1-DBDE9FBABCE4}" type="pres">
      <dgm:prSet presAssocID="{47122F89-323A-4929-B3E4-06819A8377FE}" presName="arrowDiagram" presStyleCnt="0">
        <dgm:presLayoutVars>
          <dgm:chMax val="5"/>
          <dgm:dir/>
          <dgm:resizeHandles val="exact"/>
        </dgm:presLayoutVars>
      </dgm:prSet>
      <dgm:spPr/>
    </dgm:pt>
    <dgm:pt modelId="{1E58F50E-956C-4023-BCF4-DEE8E1D5D911}" type="pres">
      <dgm:prSet presAssocID="{47122F89-323A-4929-B3E4-06819A8377FE}" presName="arrow" presStyleLbl="bgShp" presStyleIdx="0" presStyleCnt="1"/>
      <dgm:spPr/>
    </dgm:pt>
    <dgm:pt modelId="{A8ED1136-B879-43D0-8B13-307496746584}" type="pres">
      <dgm:prSet presAssocID="{47122F89-323A-4929-B3E4-06819A8377FE}" presName="arrowDiagram3" presStyleCnt="0"/>
      <dgm:spPr/>
    </dgm:pt>
    <dgm:pt modelId="{F2E2D404-510D-442F-AF67-91F7720A2D2F}" type="pres">
      <dgm:prSet presAssocID="{B5FEFBC2-06D0-4CDE-8DA8-2A0DE6512573}" presName="bullet3a" presStyleLbl="node1" presStyleIdx="0" presStyleCnt="3"/>
      <dgm:spPr/>
    </dgm:pt>
    <dgm:pt modelId="{FEDF1629-B5BC-429A-8302-3E7585CB3C6C}" type="pres">
      <dgm:prSet presAssocID="{B5FEFBC2-06D0-4CDE-8DA8-2A0DE6512573}" presName="textBox3a" presStyleLbl="revTx" presStyleIdx="0" presStyleCnt="3" custScaleX="133083" custLinFactNeighborX="14262" custLinFactNeighborY="2240">
        <dgm:presLayoutVars>
          <dgm:bulletEnabled val="1"/>
        </dgm:presLayoutVars>
      </dgm:prSet>
      <dgm:spPr/>
    </dgm:pt>
    <dgm:pt modelId="{5D2B55C4-F6F5-4532-8F95-A0C90429829A}" type="pres">
      <dgm:prSet presAssocID="{9F6F2292-9F58-4338-8E05-03172000E69E}" presName="bullet3b" presStyleLbl="node1" presStyleIdx="1" presStyleCnt="3"/>
      <dgm:spPr/>
    </dgm:pt>
    <dgm:pt modelId="{F08F2A8A-6FFB-44B8-A960-B65FA7258493}" type="pres">
      <dgm:prSet presAssocID="{9F6F2292-9F58-4338-8E05-03172000E69E}" presName="textBox3b" presStyleLbl="revTx" presStyleIdx="1" presStyleCnt="3">
        <dgm:presLayoutVars>
          <dgm:bulletEnabled val="1"/>
        </dgm:presLayoutVars>
      </dgm:prSet>
      <dgm:spPr/>
    </dgm:pt>
    <dgm:pt modelId="{15DA59EF-4F08-492F-8EB2-C4604BA73659}" type="pres">
      <dgm:prSet presAssocID="{CC358192-6A9D-4019-8182-54AD2FE330E9}" presName="bullet3c" presStyleLbl="node1" presStyleIdx="2" presStyleCnt="3"/>
      <dgm:spPr/>
    </dgm:pt>
    <dgm:pt modelId="{87CCAA1A-C4DE-41A1-AA7D-894F0A60D45A}" type="pres">
      <dgm:prSet presAssocID="{CC358192-6A9D-4019-8182-54AD2FE330E9}" presName="textBox3c" presStyleLbl="revTx" presStyleIdx="2" presStyleCnt="3">
        <dgm:presLayoutVars>
          <dgm:bulletEnabled val="1"/>
        </dgm:presLayoutVars>
      </dgm:prSet>
      <dgm:spPr/>
    </dgm:pt>
  </dgm:ptLst>
  <dgm:cxnLst>
    <dgm:cxn modelId="{38D7CD01-D934-4918-B678-5CBCD06F3B34}" srcId="{47122F89-323A-4929-B3E4-06819A8377FE}" destId="{9F6F2292-9F58-4338-8E05-03172000E69E}" srcOrd="1" destOrd="0" parTransId="{CA996392-0ACE-47B6-BBDA-374B1ECF44E2}" sibTransId="{A0FC517A-7F2A-4560-94EF-4EB658CB234D}"/>
    <dgm:cxn modelId="{9C135608-48FB-4C5F-8F9B-57E1823F4359}" srcId="{47122F89-323A-4929-B3E4-06819A8377FE}" destId="{B5FEFBC2-06D0-4CDE-8DA8-2A0DE6512573}" srcOrd="0" destOrd="0" parTransId="{D83CB75A-C0C3-4563-A767-2C45938D41D3}" sibTransId="{C6BF44B3-1D61-4209-8834-2D2DB009172D}"/>
    <dgm:cxn modelId="{6E1BD910-3109-4150-B886-BEC958EC0473}" srcId="{47122F89-323A-4929-B3E4-06819A8377FE}" destId="{CC358192-6A9D-4019-8182-54AD2FE330E9}" srcOrd="2" destOrd="0" parTransId="{4EA9FB3B-FA5E-4997-86A8-BBE6B553EF25}" sibTransId="{5D6D3E28-C526-4388-AFB8-27F0A73B237D}"/>
    <dgm:cxn modelId="{301AA624-42F8-46F0-9D1F-2F0F83DB583D}" type="presOf" srcId="{B5FEFBC2-06D0-4CDE-8DA8-2A0DE6512573}" destId="{FEDF1629-B5BC-429A-8302-3E7585CB3C6C}" srcOrd="0" destOrd="0" presId="urn:microsoft.com/office/officeart/2005/8/layout/arrow2"/>
    <dgm:cxn modelId="{77750D37-6166-404E-A1A9-0DB698033A91}" type="presOf" srcId="{9F6F2292-9F58-4338-8E05-03172000E69E}" destId="{F08F2A8A-6FFB-44B8-A960-B65FA7258493}" srcOrd="0" destOrd="0" presId="urn:microsoft.com/office/officeart/2005/8/layout/arrow2"/>
    <dgm:cxn modelId="{E0E06D51-613B-49B1-A75A-A12645F8B28E}" type="presOf" srcId="{CC358192-6A9D-4019-8182-54AD2FE330E9}" destId="{87CCAA1A-C4DE-41A1-AA7D-894F0A60D45A}" srcOrd="0" destOrd="0" presId="urn:microsoft.com/office/officeart/2005/8/layout/arrow2"/>
    <dgm:cxn modelId="{D93ABF73-471D-4C7E-83CF-2C2E80F15BBD}" type="presOf" srcId="{47122F89-323A-4929-B3E4-06819A8377FE}" destId="{B96F2BB4-EF41-44D1-B5B1-DBDE9FBABCE4}" srcOrd="0" destOrd="0" presId="urn:microsoft.com/office/officeart/2005/8/layout/arrow2"/>
    <dgm:cxn modelId="{88DDB0F5-BCEB-4BAC-9A27-194A104B33FB}" type="presParOf" srcId="{B96F2BB4-EF41-44D1-B5B1-DBDE9FBABCE4}" destId="{1E58F50E-956C-4023-BCF4-DEE8E1D5D911}" srcOrd="0" destOrd="0" presId="urn:microsoft.com/office/officeart/2005/8/layout/arrow2"/>
    <dgm:cxn modelId="{49D90B17-E263-448B-BD83-D0960BB80960}" type="presParOf" srcId="{B96F2BB4-EF41-44D1-B5B1-DBDE9FBABCE4}" destId="{A8ED1136-B879-43D0-8B13-307496746584}" srcOrd="1" destOrd="0" presId="urn:microsoft.com/office/officeart/2005/8/layout/arrow2"/>
    <dgm:cxn modelId="{A6664EE8-AA2A-4BA2-AF49-A3EA47D763AF}" type="presParOf" srcId="{A8ED1136-B879-43D0-8B13-307496746584}" destId="{F2E2D404-510D-442F-AF67-91F7720A2D2F}" srcOrd="0" destOrd="0" presId="urn:microsoft.com/office/officeart/2005/8/layout/arrow2"/>
    <dgm:cxn modelId="{D9C98503-9BFB-4239-9B42-8D1E67EBB1CA}" type="presParOf" srcId="{A8ED1136-B879-43D0-8B13-307496746584}" destId="{FEDF1629-B5BC-429A-8302-3E7585CB3C6C}" srcOrd="1" destOrd="0" presId="urn:microsoft.com/office/officeart/2005/8/layout/arrow2"/>
    <dgm:cxn modelId="{ADDCB533-1223-40DE-8849-D83577A68DF8}" type="presParOf" srcId="{A8ED1136-B879-43D0-8B13-307496746584}" destId="{5D2B55C4-F6F5-4532-8F95-A0C90429829A}" srcOrd="2" destOrd="0" presId="urn:microsoft.com/office/officeart/2005/8/layout/arrow2"/>
    <dgm:cxn modelId="{E9E67B29-7A86-4CF7-A7C7-791C6844A920}" type="presParOf" srcId="{A8ED1136-B879-43D0-8B13-307496746584}" destId="{F08F2A8A-6FFB-44B8-A960-B65FA7258493}" srcOrd="3" destOrd="0" presId="urn:microsoft.com/office/officeart/2005/8/layout/arrow2"/>
    <dgm:cxn modelId="{77209155-0DC4-467B-A710-683C6111F280}" type="presParOf" srcId="{A8ED1136-B879-43D0-8B13-307496746584}" destId="{15DA59EF-4F08-492F-8EB2-C4604BA73659}" srcOrd="4" destOrd="0" presId="urn:microsoft.com/office/officeart/2005/8/layout/arrow2"/>
    <dgm:cxn modelId="{F1052E0B-5E36-45F0-8953-A3272C03AF57}" type="presParOf" srcId="{A8ED1136-B879-43D0-8B13-307496746584}" destId="{87CCAA1A-C4DE-41A1-AA7D-894F0A60D45A}"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69C618D-5BA8-41D1-924B-3B2E007D845C}" type="doc">
      <dgm:prSet loTypeId="urn:microsoft.com/office/officeart/2005/8/layout/chart3" loCatId="cycle" qsTypeId="urn:microsoft.com/office/officeart/2005/8/quickstyle/simple3" qsCatId="simple" csTypeId="urn:microsoft.com/office/officeart/2005/8/colors/colorful3" csCatId="colorful" phldr="1"/>
      <dgm:spPr/>
    </dgm:pt>
    <dgm:pt modelId="{3EB035F6-D0CD-4D9B-8618-D5191EF84B5F}">
      <dgm:prSet phldrT="[文本]" custT="1"/>
      <dgm:spPr/>
      <dgm:t>
        <a:bodyPr/>
        <a:lstStyle/>
        <a:p>
          <a:r>
            <a:rPr lang="zh-CN" altLang="en-US" sz="2400" b="1" dirty="0">
              <a:solidFill>
                <a:srgbClr val="7030A0"/>
              </a:solidFill>
              <a:latin typeface="Times New Roman" panose="02020603050405020304" pitchFamily="18" charset="0"/>
              <a:cs typeface="Times New Roman" panose="02020603050405020304" pitchFamily="18" charset="0"/>
            </a:rPr>
            <a:t>价格</a:t>
          </a:r>
          <a:endParaRPr lang="en-US" altLang="zh-CN" sz="2000" b="1" dirty="0">
            <a:solidFill>
              <a:srgbClr val="7030A0"/>
            </a:solidFill>
            <a:latin typeface="Times New Roman" panose="02020603050405020304" pitchFamily="18" charset="0"/>
            <a:cs typeface="Times New Roman" panose="02020603050405020304" pitchFamily="18" charset="0"/>
          </a:endParaRPr>
        </a:p>
      </dgm:t>
    </dgm:pt>
    <dgm:pt modelId="{71694D16-D4BA-4962-B08E-3AF0433E2B03}" type="parTrans" cxnId="{A4C1E182-1A66-4C23-AD40-C70D2C7D5A7E}">
      <dgm:prSet/>
      <dgm:spPr/>
      <dgm:t>
        <a:bodyPr/>
        <a:lstStyle/>
        <a:p>
          <a:endParaRPr lang="zh-CN" altLang="en-US" sz="3200"/>
        </a:p>
      </dgm:t>
    </dgm:pt>
    <dgm:pt modelId="{15721550-3F1A-486B-B855-36B99453E88F}" type="sibTrans" cxnId="{A4C1E182-1A66-4C23-AD40-C70D2C7D5A7E}">
      <dgm:prSet/>
      <dgm:spPr/>
      <dgm:t>
        <a:bodyPr/>
        <a:lstStyle/>
        <a:p>
          <a:endParaRPr lang="zh-CN" altLang="en-US" sz="3200"/>
        </a:p>
      </dgm:t>
    </dgm:pt>
    <dgm:pt modelId="{B17EAA1C-5779-4ADF-9174-E96C04AFB7AB}">
      <dgm:prSet phldrT="[文本]" custT="1"/>
      <dgm:spPr/>
      <dgm:t>
        <a:bodyPr/>
        <a:lstStyle/>
        <a:p>
          <a:r>
            <a:rPr lang="zh-CN" altLang="en-US" sz="2000" b="1" u="sng" dirty="0">
              <a:latin typeface="Times New Roman" panose="02020603050405020304" pitchFamily="18" charset="0"/>
              <a:cs typeface="Times New Roman" panose="02020603050405020304" pitchFamily="18" charset="0"/>
            </a:rPr>
            <a:t>供应商</a:t>
          </a:r>
          <a:r>
            <a:rPr lang="zh-CN" altLang="en-US" sz="2000" b="1" dirty="0">
              <a:latin typeface="Times New Roman" panose="02020603050405020304" pitchFamily="18" charset="0"/>
              <a:cs typeface="Times New Roman" panose="02020603050405020304" pitchFamily="18" charset="0"/>
            </a:rPr>
            <a:t>违约风险</a:t>
          </a:r>
          <a:endParaRPr lang="zh-CN" altLang="en-US" sz="2000" dirty="0"/>
        </a:p>
      </dgm:t>
    </dgm:pt>
    <dgm:pt modelId="{A1856218-FCE0-4B03-8C16-E896A15C8A8B}" type="parTrans" cxnId="{E5AC52A6-4562-426E-8CF5-B92307E6A179}">
      <dgm:prSet/>
      <dgm:spPr/>
      <dgm:t>
        <a:bodyPr/>
        <a:lstStyle/>
        <a:p>
          <a:endParaRPr lang="zh-CN" altLang="en-US" sz="3200"/>
        </a:p>
      </dgm:t>
    </dgm:pt>
    <dgm:pt modelId="{C8232C45-1264-438A-829F-AD1EA88B3DA9}" type="sibTrans" cxnId="{E5AC52A6-4562-426E-8CF5-B92307E6A179}">
      <dgm:prSet/>
      <dgm:spPr/>
      <dgm:t>
        <a:bodyPr/>
        <a:lstStyle/>
        <a:p>
          <a:endParaRPr lang="zh-CN" altLang="en-US" sz="3200"/>
        </a:p>
      </dgm:t>
    </dgm:pt>
    <dgm:pt modelId="{507543C6-4852-4870-B868-20FE16D812DD}">
      <dgm:prSet phldrT="[文本]" custT="1"/>
      <dgm:spPr/>
      <dgm:t>
        <a:bodyPr/>
        <a:lstStyle/>
        <a:p>
          <a:r>
            <a:rPr lang="zh-CN" altLang="en-US" sz="2000" b="1" u="sng" dirty="0">
              <a:latin typeface="Times New Roman" panose="02020603050405020304" pitchFamily="18" charset="0"/>
              <a:cs typeface="Times New Roman" panose="02020603050405020304" pitchFamily="18" charset="0"/>
            </a:rPr>
            <a:t>供应商</a:t>
          </a:r>
          <a:r>
            <a:rPr lang="zh-CN" altLang="en-US" sz="2000" b="1" dirty="0">
              <a:latin typeface="Times New Roman" panose="02020603050405020304" pitchFamily="18" charset="0"/>
              <a:cs typeface="Times New Roman" panose="02020603050405020304" pitchFamily="18" charset="0"/>
            </a:rPr>
            <a:t>项目管理实践和组织稳定性</a:t>
          </a:r>
          <a:endParaRPr lang="zh-CN" altLang="en-US" sz="2000" dirty="0"/>
        </a:p>
      </dgm:t>
    </dgm:pt>
    <dgm:pt modelId="{0EFB2E5F-502F-4B4A-907D-8D74193C6699}" type="parTrans" cxnId="{FF91EB0B-9E03-4A11-9480-53C5E5701956}">
      <dgm:prSet/>
      <dgm:spPr/>
      <dgm:t>
        <a:bodyPr/>
        <a:lstStyle/>
        <a:p>
          <a:endParaRPr lang="zh-CN" altLang="en-US" sz="3200"/>
        </a:p>
      </dgm:t>
    </dgm:pt>
    <dgm:pt modelId="{08546C47-9439-407B-9567-384D1268F281}" type="sibTrans" cxnId="{FF91EB0B-9E03-4A11-9480-53C5E5701956}">
      <dgm:prSet/>
      <dgm:spPr/>
      <dgm:t>
        <a:bodyPr/>
        <a:lstStyle/>
        <a:p>
          <a:endParaRPr lang="zh-CN" altLang="en-US" sz="3200"/>
        </a:p>
      </dgm:t>
    </dgm:pt>
    <dgm:pt modelId="{1E09F6ED-67B8-46D3-9856-7CE0F159CDF9}" type="pres">
      <dgm:prSet presAssocID="{469C618D-5BA8-41D1-924B-3B2E007D845C}" presName="compositeShape" presStyleCnt="0">
        <dgm:presLayoutVars>
          <dgm:chMax val="7"/>
          <dgm:dir/>
          <dgm:resizeHandles val="exact"/>
        </dgm:presLayoutVars>
      </dgm:prSet>
      <dgm:spPr/>
    </dgm:pt>
    <dgm:pt modelId="{B8CD7976-5C6F-4A0F-B422-4D261A62FF67}" type="pres">
      <dgm:prSet presAssocID="{469C618D-5BA8-41D1-924B-3B2E007D845C}" presName="wedge1" presStyleLbl="node1" presStyleIdx="0" presStyleCnt="3"/>
      <dgm:spPr/>
    </dgm:pt>
    <dgm:pt modelId="{9695022C-FCA7-472B-94D4-852D059D5017}" type="pres">
      <dgm:prSet presAssocID="{469C618D-5BA8-41D1-924B-3B2E007D845C}" presName="wedge1Tx" presStyleLbl="node1" presStyleIdx="0" presStyleCnt="3">
        <dgm:presLayoutVars>
          <dgm:chMax val="0"/>
          <dgm:chPref val="0"/>
          <dgm:bulletEnabled val="1"/>
        </dgm:presLayoutVars>
      </dgm:prSet>
      <dgm:spPr/>
    </dgm:pt>
    <dgm:pt modelId="{349DEB86-087D-4FC6-B0B7-707B663A00E4}" type="pres">
      <dgm:prSet presAssocID="{469C618D-5BA8-41D1-924B-3B2E007D845C}" presName="wedge2" presStyleLbl="node1" presStyleIdx="1" presStyleCnt="3"/>
      <dgm:spPr/>
    </dgm:pt>
    <dgm:pt modelId="{513F3EA6-1E1C-40D2-866F-DB96A61B7774}" type="pres">
      <dgm:prSet presAssocID="{469C618D-5BA8-41D1-924B-3B2E007D845C}" presName="wedge2Tx" presStyleLbl="node1" presStyleIdx="1" presStyleCnt="3">
        <dgm:presLayoutVars>
          <dgm:chMax val="0"/>
          <dgm:chPref val="0"/>
          <dgm:bulletEnabled val="1"/>
        </dgm:presLayoutVars>
      </dgm:prSet>
      <dgm:spPr/>
    </dgm:pt>
    <dgm:pt modelId="{54C47C85-A31F-4087-BB77-1F2216FD6E65}" type="pres">
      <dgm:prSet presAssocID="{469C618D-5BA8-41D1-924B-3B2E007D845C}" presName="wedge3" presStyleLbl="node1" presStyleIdx="2" presStyleCnt="3"/>
      <dgm:spPr/>
    </dgm:pt>
    <dgm:pt modelId="{E2F986FC-FDD7-4478-B942-A9FA5F5BAF70}" type="pres">
      <dgm:prSet presAssocID="{469C618D-5BA8-41D1-924B-3B2E007D845C}" presName="wedge3Tx" presStyleLbl="node1" presStyleIdx="2" presStyleCnt="3">
        <dgm:presLayoutVars>
          <dgm:chMax val="0"/>
          <dgm:chPref val="0"/>
          <dgm:bulletEnabled val="1"/>
        </dgm:presLayoutVars>
      </dgm:prSet>
      <dgm:spPr/>
    </dgm:pt>
  </dgm:ptLst>
  <dgm:cxnLst>
    <dgm:cxn modelId="{FF91EB0B-9E03-4A11-9480-53C5E5701956}" srcId="{469C618D-5BA8-41D1-924B-3B2E007D845C}" destId="{507543C6-4852-4870-B868-20FE16D812DD}" srcOrd="2" destOrd="0" parTransId="{0EFB2E5F-502F-4B4A-907D-8D74193C6699}" sibTransId="{08546C47-9439-407B-9567-384D1268F281}"/>
    <dgm:cxn modelId="{75132615-DD2A-41BF-92FB-9AE1DFFD5828}" type="presOf" srcId="{507543C6-4852-4870-B868-20FE16D812DD}" destId="{E2F986FC-FDD7-4478-B942-A9FA5F5BAF70}" srcOrd="1" destOrd="0" presId="urn:microsoft.com/office/officeart/2005/8/layout/chart3"/>
    <dgm:cxn modelId="{EEFDA634-37FC-43A8-9040-5FCCD6030D49}" type="presOf" srcId="{469C618D-5BA8-41D1-924B-3B2E007D845C}" destId="{1E09F6ED-67B8-46D3-9856-7CE0F159CDF9}" srcOrd="0" destOrd="0" presId="urn:microsoft.com/office/officeart/2005/8/layout/chart3"/>
    <dgm:cxn modelId="{91790F45-C728-488D-BB87-C29C18E4A237}" type="presOf" srcId="{B17EAA1C-5779-4ADF-9174-E96C04AFB7AB}" destId="{513F3EA6-1E1C-40D2-866F-DB96A61B7774}" srcOrd="1" destOrd="0" presId="urn:microsoft.com/office/officeart/2005/8/layout/chart3"/>
    <dgm:cxn modelId="{3EEC1C6A-B4AE-41E0-A0A4-86209BDE7157}" type="presOf" srcId="{3EB035F6-D0CD-4D9B-8618-D5191EF84B5F}" destId="{B8CD7976-5C6F-4A0F-B422-4D261A62FF67}" srcOrd="0" destOrd="0" presId="urn:microsoft.com/office/officeart/2005/8/layout/chart3"/>
    <dgm:cxn modelId="{F4C60A7F-3793-42DE-9E5C-EF2E903AFCFB}" type="presOf" srcId="{507543C6-4852-4870-B868-20FE16D812DD}" destId="{54C47C85-A31F-4087-BB77-1F2216FD6E65}" srcOrd="0" destOrd="0" presId="urn:microsoft.com/office/officeart/2005/8/layout/chart3"/>
    <dgm:cxn modelId="{A4C1E182-1A66-4C23-AD40-C70D2C7D5A7E}" srcId="{469C618D-5BA8-41D1-924B-3B2E007D845C}" destId="{3EB035F6-D0CD-4D9B-8618-D5191EF84B5F}" srcOrd="0" destOrd="0" parTransId="{71694D16-D4BA-4962-B08E-3AF0433E2B03}" sibTransId="{15721550-3F1A-486B-B855-36B99453E88F}"/>
    <dgm:cxn modelId="{F798F992-32A4-43CD-A5EC-5D66F4A73CBA}" type="presOf" srcId="{B17EAA1C-5779-4ADF-9174-E96C04AFB7AB}" destId="{349DEB86-087D-4FC6-B0B7-707B663A00E4}" srcOrd="0" destOrd="0" presId="urn:microsoft.com/office/officeart/2005/8/layout/chart3"/>
    <dgm:cxn modelId="{E5AC52A6-4562-426E-8CF5-B92307E6A179}" srcId="{469C618D-5BA8-41D1-924B-3B2E007D845C}" destId="{B17EAA1C-5779-4ADF-9174-E96C04AFB7AB}" srcOrd="1" destOrd="0" parTransId="{A1856218-FCE0-4B03-8C16-E896A15C8A8B}" sibTransId="{C8232C45-1264-438A-829F-AD1EA88B3DA9}"/>
    <dgm:cxn modelId="{C5DE52EC-186E-43CE-AB93-D915732B51F4}" type="presOf" srcId="{3EB035F6-D0CD-4D9B-8618-D5191EF84B5F}" destId="{9695022C-FCA7-472B-94D4-852D059D5017}" srcOrd="1" destOrd="0" presId="urn:microsoft.com/office/officeart/2005/8/layout/chart3"/>
    <dgm:cxn modelId="{96DE948E-3CC5-469C-BF1B-76836D6D733C}" type="presParOf" srcId="{1E09F6ED-67B8-46D3-9856-7CE0F159CDF9}" destId="{B8CD7976-5C6F-4A0F-B422-4D261A62FF67}" srcOrd="0" destOrd="0" presId="urn:microsoft.com/office/officeart/2005/8/layout/chart3"/>
    <dgm:cxn modelId="{8893F49B-8238-4A92-92F2-DB9AB05CE39B}" type="presParOf" srcId="{1E09F6ED-67B8-46D3-9856-7CE0F159CDF9}" destId="{9695022C-FCA7-472B-94D4-852D059D5017}" srcOrd="1" destOrd="0" presId="urn:microsoft.com/office/officeart/2005/8/layout/chart3"/>
    <dgm:cxn modelId="{15F6BD16-7FB0-4FF4-A120-4755E42420F5}" type="presParOf" srcId="{1E09F6ED-67B8-46D3-9856-7CE0F159CDF9}" destId="{349DEB86-087D-4FC6-B0B7-707B663A00E4}" srcOrd="2" destOrd="0" presId="urn:microsoft.com/office/officeart/2005/8/layout/chart3"/>
    <dgm:cxn modelId="{432903AF-7B77-4B08-BF8B-29FA542281C3}" type="presParOf" srcId="{1E09F6ED-67B8-46D3-9856-7CE0F159CDF9}" destId="{513F3EA6-1E1C-40D2-866F-DB96A61B7774}" srcOrd="3" destOrd="0" presId="urn:microsoft.com/office/officeart/2005/8/layout/chart3"/>
    <dgm:cxn modelId="{ED258ED7-1368-4A65-AED4-572C9CC5CAD1}" type="presParOf" srcId="{1E09F6ED-67B8-46D3-9856-7CE0F159CDF9}" destId="{54C47C85-A31F-4087-BB77-1F2216FD6E65}" srcOrd="4" destOrd="0" presId="urn:microsoft.com/office/officeart/2005/8/layout/chart3"/>
    <dgm:cxn modelId="{62C2ECCD-1BAF-4733-BBBF-F99BE206D83D}" type="presParOf" srcId="{1E09F6ED-67B8-46D3-9856-7CE0F159CDF9}" destId="{E2F986FC-FDD7-4478-B942-A9FA5F5BAF70}"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采购规划阶段输出</a:t>
          </a:r>
          <a:r>
            <a:rPr lang="en-US" altLang="zh-CN" sz="1800" dirty="0"/>
            <a:t>2. </a:t>
          </a:r>
          <a:r>
            <a:rPr lang="zh-CN" altLang="en-US" sz="1800" dirty="0"/>
            <a:t>卖方建议书</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ct val="3500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1" dirty="0"/>
            <a:t>1. </a:t>
          </a:r>
          <a:r>
            <a:rPr lang="zh-CN" altLang="en-US" sz="2000" dirty="0"/>
            <a:t>选定的卖方</a:t>
          </a:r>
          <a:endParaRPr lang="en-US" altLang="zh-CN" sz="2000" dirty="0"/>
        </a:p>
        <a:p>
          <a:pPr algn="l">
            <a:lnSpc>
              <a:spcPct val="100000"/>
            </a:lnSpc>
            <a:spcAft>
              <a:spcPts val="0"/>
            </a:spcAft>
          </a:pPr>
          <a:r>
            <a:rPr lang="en-US" altLang="zh-CN" sz="2000" b="0" dirty="0"/>
            <a:t>2. </a:t>
          </a:r>
          <a:r>
            <a:rPr lang="zh-CN" altLang="en-US" sz="2000" b="0" dirty="0"/>
            <a:t>协议</a:t>
          </a:r>
          <a:endParaRPr lang="en-US" altLang="zh-CN" sz="2000" b="0" dirty="0"/>
        </a:p>
        <a:p>
          <a:pPr algn="l">
            <a:lnSpc>
              <a:spcPct val="100000"/>
            </a:lnSpc>
            <a:spcAft>
              <a:spcPts val="0"/>
            </a:spcAft>
          </a:pPr>
          <a:r>
            <a:rPr lang="en-US" altLang="zh-CN" sz="2000" dirty="0"/>
            <a:t>3. </a:t>
          </a:r>
          <a:r>
            <a:rPr lang="zh-CN" altLang="en-US" sz="2000" dirty="0"/>
            <a:t>资源日历</a:t>
          </a:r>
          <a:r>
            <a:rPr lang="en-US" altLang="en-US" sz="2000" dirty="0"/>
            <a:t>(</a:t>
          </a:r>
          <a:r>
            <a:rPr lang="zh-CN" altLang="en-US" sz="2000" dirty="0"/>
            <a:t>更新</a:t>
          </a:r>
          <a:r>
            <a:rPr lang="en-US" altLang="en-US" sz="2000" dirty="0"/>
            <a:t>)</a:t>
          </a:r>
          <a:endParaRPr lang="en-US" altLang="zh-CN" sz="2000" dirty="0"/>
        </a:p>
        <a:p>
          <a:pPr algn="l">
            <a:lnSpc>
              <a:spcPct val="100000"/>
            </a:lnSpc>
            <a:spcAft>
              <a:spcPts val="0"/>
            </a:spcAft>
          </a:pPr>
          <a:r>
            <a:rPr lang="en-US" altLang="zh-CN" sz="2000" dirty="0"/>
            <a:t>4. </a:t>
          </a:r>
          <a:r>
            <a:rPr lang="zh-CN" altLang="en-US" sz="2000" dirty="0"/>
            <a:t>变更请求</a:t>
          </a:r>
          <a:endParaRPr lang="en-US" altLang="zh-CN"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3302E1C-89D0-4214-B3B4-6097257DFA26}"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78B71781-78D0-4F7C-9EF3-F73DBB98D6FE}">
      <dgm:prSet phldrT="[文本]" custT="1"/>
      <dgm:spPr/>
      <dgm:t>
        <a:bodyPr/>
        <a:lstStyle/>
        <a:p>
          <a:pPr>
            <a:lnSpc>
              <a:spcPct val="100000"/>
            </a:lnSpc>
            <a:spcAft>
              <a:spcPts val="0"/>
            </a:spcAft>
          </a:pPr>
          <a:r>
            <a:rPr lang="zh-CN" altLang="en-US" sz="2400" b="1" dirty="0">
              <a:latin typeface="Times New Roman" panose="02020603050405020304" pitchFamily="18" charset="0"/>
              <a:cs typeface="Times New Roman" panose="02020603050405020304" pitchFamily="18" charset="0"/>
            </a:rPr>
            <a:t>独立估算</a:t>
          </a:r>
          <a:endParaRPr lang="en-US" altLang="zh-CN" sz="2400" b="1" dirty="0">
            <a:latin typeface="Times New Roman" panose="02020603050405020304" pitchFamily="18" charset="0"/>
            <a:cs typeface="Times New Roman" panose="02020603050405020304" pitchFamily="18" charset="0"/>
          </a:endParaRPr>
        </a:p>
      </dgm:t>
    </dgm:pt>
    <dgm:pt modelId="{21D383EC-D6A3-40A4-A329-4175B29F9196}" type="parTrans" cxnId="{461AB011-F4BF-4E78-A85A-3617D588BE0A}">
      <dgm:prSet/>
      <dgm:spPr/>
      <dgm:t>
        <a:bodyPr/>
        <a:lstStyle/>
        <a:p>
          <a:endParaRPr lang="zh-CN" altLang="en-US" sz="2400"/>
        </a:p>
      </dgm:t>
    </dgm:pt>
    <dgm:pt modelId="{E89353C8-D6A1-4394-AFD2-2A599BD1E444}" type="sibTrans" cxnId="{461AB011-F4BF-4E78-A85A-3617D588BE0A}">
      <dgm:prSet/>
      <dgm:spPr/>
      <dgm:t>
        <a:bodyPr/>
        <a:lstStyle/>
        <a:p>
          <a:endParaRPr lang="zh-CN" altLang="en-US" sz="2400"/>
        </a:p>
      </dgm:t>
    </dgm:pt>
    <dgm:pt modelId="{F274CCFA-8CE6-44CE-9618-5D67BACB6E5D}">
      <dgm:prSet phldrT="[文本]" custT="1"/>
      <dgm:spPr/>
      <dgm:t>
        <a:bodyPr/>
        <a:lstStyle/>
        <a:p>
          <a:r>
            <a:rPr lang="zh-CN" altLang="en-US" sz="1800" b="1" dirty="0">
              <a:solidFill>
                <a:srgbClr val="C00000"/>
              </a:solidFill>
              <a:latin typeface="Times New Roman" panose="02020603050405020304" pitchFamily="18" charset="0"/>
              <a:cs typeface="Times New Roman" panose="02020603050405020304" pitchFamily="18" charset="0"/>
            </a:rPr>
            <a:t>时间</a:t>
          </a:r>
          <a:r>
            <a:rPr lang="zh-CN" altLang="en-US" sz="1800" b="1" dirty="0">
              <a:latin typeface="Times New Roman" panose="02020603050405020304" pitchFamily="18" charset="0"/>
              <a:cs typeface="Times New Roman" panose="02020603050405020304" pitchFamily="18" charset="0"/>
            </a:rPr>
            <a:t>：</a:t>
          </a:r>
          <a:r>
            <a:rPr lang="zh-CN" altLang="en-US" sz="1800" b="0" dirty="0">
              <a:latin typeface="Times New Roman" panose="02020603050405020304" pitchFamily="18" charset="0"/>
              <a:cs typeface="Times New Roman" panose="02020603050405020304" pitchFamily="18" charset="0"/>
            </a:rPr>
            <a:t>提交投标书之前举行</a:t>
          </a:r>
          <a:endParaRPr lang="zh-CN" altLang="en-US" sz="1800" b="0" dirty="0"/>
        </a:p>
      </dgm:t>
    </dgm:pt>
    <dgm:pt modelId="{4E41FBA9-BA4F-4E16-9D59-B7DF1A5717DB}" type="parTrans" cxnId="{7BC39B67-D1D9-4006-BE0C-AB47CC5CC3F6}">
      <dgm:prSet/>
      <dgm:spPr/>
      <dgm:t>
        <a:bodyPr/>
        <a:lstStyle/>
        <a:p>
          <a:endParaRPr lang="zh-CN" altLang="en-US" sz="2400"/>
        </a:p>
      </dgm:t>
    </dgm:pt>
    <dgm:pt modelId="{1A8FECB6-B8FD-4DBF-95A3-1A6914224B09}" type="sibTrans" cxnId="{7BC39B67-D1D9-4006-BE0C-AB47CC5CC3F6}">
      <dgm:prSet/>
      <dgm:spPr/>
      <dgm:t>
        <a:bodyPr/>
        <a:lstStyle/>
        <a:p>
          <a:endParaRPr lang="zh-CN" altLang="en-US" sz="2400"/>
        </a:p>
      </dgm:t>
    </dgm:pt>
    <dgm:pt modelId="{4BC9DFC0-B4E3-4F80-A6D1-3C5D4B4405A0}">
      <dgm:prSet phldrT="[文本]" custT="1"/>
      <dgm:spPr/>
      <dgm:t>
        <a:bodyPr/>
        <a:lstStyle/>
        <a:p>
          <a:r>
            <a:rPr lang="zh-CN" altLang="en-US" sz="1800" b="1" dirty="0">
              <a:solidFill>
                <a:srgbClr val="7030A0"/>
              </a:solidFill>
              <a:latin typeface="Times New Roman" panose="02020603050405020304" pitchFamily="18" charset="0"/>
              <a:cs typeface="Times New Roman" panose="02020603050405020304" pitchFamily="18" charset="0"/>
            </a:rPr>
            <a:t>参与人</a:t>
          </a:r>
          <a:r>
            <a:rPr lang="zh-CN" altLang="en-US" sz="1800" b="1" dirty="0">
              <a:latin typeface="Times New Roman" panose="02020603050405020304" pitchFamily="18" charset="0"/>
              <a:cs typeface="Times New Roman" panose="02020603050405020304" pitchFamily="18" charset="0"/>
            </a:rPr>
            <a:t>：</a:t>
          </a:r>
          <a:r>
            <a:rPr lang="zh-CN" altLang="en-US" sz="1800" b="0" dirty="0">
              <a:latin typeface="Times New Roman" panose="02020603050405020304" pitchFamily="18" charset="0"/>
              <a:cs typeface="Times New Roman" panose="02020603050405020304" pitchFamily="18" charset="0"/>
            </a:rPr>
            <a:t>买方、所有潜在卖方</a:t>
          </a:r>
          <a:endParaRPr lang="zh-CN" altLang="en-US" sz="1800" b="0" dirty="0"/>
        </a:p>
      </dgm:t>
    </dgm:pt>
    <dgm:pt modelId="{0A314CF3-D60D-4B1F-9248-1297CAA0B344}" type="parTrans" cxnId="{9E6B9F12-DC12-4DA1-88AB-96C59B75ED97}">
      <dgm:prSet/>
      <dgm:spPr/>
      <dgm:t>
        <a:bodyPr/>
        <a:lstStyle/>
        <a:p>
          <a:endParaRPr lang="zh-CN" altLang="en-US" sz="2400"/>
        </a:p>
      </dgm:t>
    </dgm:pt>
    <dgm:pt modelId="{5715ED6B-1D59-4F18-AA93-495CAC1B61AE}" type="sibTrans" cxnId="{9E6B9F12-DC12-4DA1-88AB-96C59B75ED97}">
      <dgm:prSet/>
      <dgm:spPr/>
      <dgm:t>
        <a:bodyPr/>
        <a:lstStyle/>
        <a:p>
          <a:endParaRPr lang="zh-CN" altLang="en-US" sz="2400"/>
        </a:p>
      </dgm:t>
    </dgm:pt>
    <dgm:pt modelId="{0D3267ED-C764-4A93-B048-8006564A3FB5}">
      <dgm:prSet phldrT="[文本]" custT="1"/>
      <dgm:spPr/>
      <dgm:t>
        <a:bodyPr/>
        <a:lstStyle/>
        <a:p>
          <a:r>
            <a:rPr lang="zh-CN" altLang="en-US" sz="1800" b="1" dirty="0">
              <a:solidFill>
                <a:srgbClr val="0070C0"/>
              </a:solidFill>
              <a:latin typeface="Times New Roman" panose="02020603050405020304" pitchFamily="18" charset="0"/>
              <a:cs typeface="Times New Roman" panose="02020603050405020304" pitchFamily="18" charset="0"/>
            </a:rPr>
            <a:t>两个保证</a:t>
          </a:r>
          <a:r>
            <a:rPr lang="zh-CN" altLang="en-US" sz="1800" b="1" dirty="0">
              <a:latin typeface="Times New Roman" panose="02020603050405020304" pitchFamily="18" charset="0"/>
              <a:cs typeface="Times New Roman" panose="02020603050405020304" pitchFamily="18" charset="0"/>
            </a:rPr>
            <a:t>：</a:t>
          </a:r>
          <a:endParaRPr lang="zh-CN" altLang="en-US" sz="1800" b="0" dirty="0"/>
        </a:p>
      </dgm:t>
    </dgm:pt>
    <dgm:pt modelId="{D0455B5C-B9EC-4098-9736-B039FB975A9A}" type="parTrans" cxnId="{1DDCC2DF-E2ED-4E05-BBBA-2D9F80043BDF}">
      <dgm:prSet/>
      <dgm:spPr/>
      <dgm:t>
        <a:bodyPr/>
        <a:lstStyle/>
        <a:p>
          <a:endParaRPr lang="zh-CN" altLang="en-US" sz="2400"/>
        </a:p>
      </dgm:t>
    </dgm:pt>
    <dgm:pt modelId="{F8157A82-E693-430B-B74F-85AC105B8055}" type="sibTrans" cxnId="{1DDCC2DF-E2ED-4E05-BBBA-2D9F80043BDF}">
      <dgm:prSet/>
      <dgm:spPr/>
      <dgm:t>
        <a:bodyPr/>
        <a:lstStyle/>
        <a:p>
          <a:endParaRPr lang="zh-CN" altLang="en-US" sz="2400"/>
        </a:p>
      </dgm:t>
    </dgm:pt>
    <dgm:pt modelId="{7CB99B39-2C5F-4515-ADE4-381FA4DBE1DE}">
      <dgm:prSet phldrT="[文本]" custT="1"/>
      <dgm:spPr/>
      <dgm:t>
        <a:bodyPr/>
        <a:lstStyle/>
        <a:p>
          <a:pPr>
            <a:buFontTx/>
            <a:buNone/>
          </a:pPr>
          <a:r>
            <a:rPr lang="en-US" altLang="zh-CN" sz="1800" b="0" dirty="0">
              <a:latin typeface="Times New Roman" panose="02020603050405020304" pitchFamily="18" charset="0"/>
              <a:cs typeface="Times New Roman" panose="02020603050405020304" pitchFamily="18" charset="0"/>
            </a:rPr>
            <a:t>(1)</a:t>
          </a:r>
          <a:r>
            <a:rPr lang="zh-CN" altLang="en-US" sz="1800" b="0" dirty="0">
              <a:latin typeface="Times New Roman" panose="02020603050405020304" pitchFamily="18" charset="0"/>
              <a:cs typeface="Times New Roman" panose="02020603050405020304" pitchFamily="18" charset="0"/>
            </a:rPr>
            <a:t>保证潜在卖方对采购要求清楚一致</a:t>
          </a:r>
          <a:r>
            <a:rPr lang="en-US" altLang="zh-CN" sz="1800" b="0" dirty="0">
              <a:latin typeface="Times New Roman" panose="02020603050405020304" pitchFamily="18" charset="0"/>
              <a:cs typeface="Times New Roman" panose="02020603050405020304" pitchFamily="18" charset="0"/>
            </a:rPr>
            <a:t>;          </a:t>
          </a:r>
          <a:endParaRPr lang="zh-CN" altLang="en-US" sz="1800" b="0" dirty="0"/>
        </a:p>
      </dgm:t>
    </dgm:pt>
    <dgm:pt modelId="{020836A3-2E6A-4D9C-A9BC-FCF05D49B5F8}" type="parTrans" cxnId="{AF79B19B-FCD8-4FEA-A8A7-2E398D54D336}">
      <dgm:prSet/>
      <dgm:spPr/>
      <dgm:t>
        <a:bodyPr/>
        <a:lstStyle/>
        <a:p>
          <a:endParaRPr lang="zh-CN" altLang="en-US"/>
        </a:p>
      </dgm:t>
    </dgm:pt>
    <dgm:pt modelId="{27031FEA-268A-4A21-86E1-9DCB05E564FC}" type="sibTrans" cxnId="{AF79B19B-FCD8-4FEA-A8A7-2E398D54D336}">
      <dgm:prSet/>
      <dgm:spPr/>
      <dgm:t>
        <a:bodyPr/>
        <a:lstStyle/>
        <a:p>
          <a:endParaRPr lang="zh-CN" altLang="en-US"/>
        </a:p>
      </dgm:t>
    </dgm:pt>
    <dgm:pt modelId="{CA4AFB99-D890-46D3-984C-AF59BC3937D4}">
      <dgm:prSet phldrT="[文本]" custT="1"/>
      <dgm:spPr/>
      <dgm:t>
        <a:bodyPr/>
        <a:lstStyle/>
        <a:p>
          <a:pPr>
            <a:buFontTx/>
            <a:buNone/>
          </a:pPr>
          <a:r>
            <a:rPr lang="en-US" altLang="zh-CN" sz="1800" b="0" dirty="0">
              <a:latin typeface="Times New Roman" panose="02020603050405020304" pitchFamily="18" charset="0"/>
              <a:cs typeface="Times New Roman" panose="02020603050405020304" pitchFamily="18" charset="0"/>
            </a:rPr>
            <a:t>(2)</a:t>
          </a:r>
          <a:r>
            <a:rPr lang="zh-CN" altLang="en-US" sz="1800" b="0" dirty="0">
              <a:latin typeface="Times New Roman" panose="02020603050405020304" pitchFamily="18" charset="0"/>
              <a:cs typeface="Times New Roman" panose="02020603050405020304" pitchFamily="18" charset="0"/>
            </a:rPr>
            <a:t>保证没有投标人会得到优待</a:t>
          </a:r>
          <a:endParaRPr lang="zh-CN" altLang="en-US" sz="1800" b="0" dirty="0"/>
        </a:p>
      </dgm:t>
    </dgm:pt>
    <dgm:pt modelId="{DB1BB1A0-1058-4806-BADC-FF1F75943028}" type="parTrans" cxnId="{EFF871C1-FA1C-496E-8428-17B7B7B0D6B6}">
      <dgm:prSet/>
      <dgm:spPr/>
      <dgm:t>
        <a:bodyPr/>
        <a:lstStyle/>
        <a:p>
          <a:endParaRPr lang="zh-CN" altLang="en-US"/>
        </a:p>
      </dgm:t>
    </dgm:pt>
    <dgm:pt modelId="{42961AB7-C12D-4C62-9551-7ED275EFD8DB}" type="sibTrans" cxnId="{EFF871C1-FA1C-496E-8428-17B7B7B0D6B6}">
      <dgm:prSet/>
      <dgm:spPr/>
      <dgm:t>
        <a:bodyPr/>
        <a:lstStyle/>
        <a:p>
          <a:endParaRPr lang="zh-CN" altLang="en-US"/>
        </a:p>
      </dgm:t>
    </dgm:pt>
    <dgm:pt modelId="{752D431F-E48A-4743-8FB7-0DE53D6FD328}">
      <dgm:prSet phldrT="[文本]" custT="1"/>
      <dgm:spPr/>
      <dgm:t>
        <a:bodyPr/>
        <a:lstStyle/>
        <a:p>
          <a:r>
            <a:rPr lang="zh-CN" altLang="en-US" sz="2000" b="1" dirty="0">
              <a:solidFill>
                <a:srgbClr val="C00000"/>
              </a:solidFill>
              <a:latin typeface="Times New Roman" panose="02020603050405020304" pitchFamily="18" charset="0"/>
              <a:cs typeface="Times New Roman" panose="02020603050405020304" pitchFamily="18" charset="0"/>
            </a:rPr>
            <a:t>方式</a:t>
          </a:r>
          <a:r>
            <a:rPr lang="zh-CN" altLang="en-US" sz="2000" b="1"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大众出版物或专业出版物上刊登广告，在线资源招揽供应商</a:t>
          </a:r>
          <a:endParaRPr lang="zh-CN" altLang="en-US" sz="2000" b="0" dirty="0"/>
        </a:p>
      </dgm:t>
    </dgm:pt>
    <dgm:pt modelId="{ADB9AB42-AB4B-49DA-A8DE-28C3454E2858}" type="parTrans" cxnId="{D2FC0C4B-DF38-4888-9B0A-701B579405EF}">
      <dgm:prSet/>
      <dgm:spPr/>
      <dgm:t>
        <a:bodyPr/>
        <a:lstStyle/>
        <a:p>
          <a:endParaRPr lang="zh-CN" altLang="en-US"/>
        </a:p>
      </dgm:t>
    </dgm:pt>
    <dgm:pt modelId="{0B38232F-240E-4010-A6EE-A044833E7CA6}" type="sibTrans" cxnId="{D2FC0C4B-DF38-4888-9B0A-701B579405EF}">
      <dgm:prSet/>
      <dgm:spPr/>
      <dgm:t>
        <a:bodyPr/>
        <a:lstStyle/>
        <a:p>
          <a:endParaRPr lang="zh-CN" altLang="en-US"/>
        </a:p>
      </dgm:t>
    </dgm:pt>
    <dgm:pt modelId="{4EB7AA77-A4F0-489F-B87F-F820B5375C21}">
      <dgm:prSet phldrT="[文本]" custT="1"/>
      <dgm:spPr/>
      <dgm:t>
        <a:bodyPr/>
        <a:lstStyle/>
        <a:p>
          <a:r>
            <a:rPr lang="zh-CN" altLang="en-US" sz="2000" b="1" dirty="0">
              <a:solidFill>
                <a:srgbClr val="7030A0"/>
              </a:solidFill>
              <a:latin typeface="Times New Roman" panose="02020603050405020304" pitchFamily="18" charset="0"/>
              <a:cs typeface="Times New Roman" panose="02020603050405020304" pitchFamily="18" charset="0"/>
            </a:rPr>
            <a:t>作用</a:t>
          </a:r>
          <a:r>
            <a:rPr lang="zh-CN" altLang="en-US" sz="2000" b="1" dirty="0">
              <a:latin typeface="Times New Roman" panose="02020603050405020304" pitchFamily="18" charset="0"/>
              <a:cs typeface="Times New Roman" panose="02020603050405020304" pitchFamily="18" charset="0"/>
            </a:rPr>
            <a:t>：</a:t>
          </a:r>
          <a:r>
            <a:rPr lang="zh-CN" altLang="en-US" sz="2000" b="0" u="sng" dirty="0">
              <a:latin typeface="Times New Roman" panose="02020603050405020304" pitchFamily="18" charset="0"/>
              <a:cs typeface="Times New Roman" panose="02020603050405020304" pitchFamily="18" charset="0"/>
            </a:rPr>
            <a:t>扩充现有的潜在卖方名单</a:t>
          </a:r>
          <a:endParaRPr lang="zh-CN" altLang="en-US" sz="3600" b="0" u="sng" dirty="0"/>
        </a:p>
      </dgm:t>
    </dgm:pt>
    <dgm:pt modelId="{72641985-5108-450F-82F5-0E6FA12E91E0}" type="parTrans" cxnId="{FEC0D96E-FFA0-4DBB-AD98-D69A71213445}">
      <dgm:prSet/>
      <dgm:spPr/>
      <dgm:t>
        <a:bodyPr/>
        <a:lstStyle/>
        <a:p>
          <a:endParaRPr lang="zh-CN" altLang="en-US"/>
        </a:p>
      </dgm:t>
    </dgm:pt>
    <dgm:pt modelId="{467D13CB-22AA-4CAE-AC4F-86765BB72DB2}" type="sibTrans" cxnId="{FEC0D96E-FFA0-4DBB-AD98-D69A71213445}">
      <dgm:prSet/>
      <dgm:spPr/>
      <dgm:t>
        <a:bodyPr/>
        <a:lstStyle/>
        <a:p>
          <a:endParaRPr lang="zh-CN" altLang="en-US"/>
        </a:p>
      </dgm:t>
    </dgm:pt>
    <dgm:pt modelId="{8D7F4888-0CC0-4819-AA36-233C6974AC84}">
      <dgm:prSet phldrT="[文本]" custT="1"/>
      <dgm:spPr/>
      <dgm:t>
        <a:bodyPr/>
        <a:lstStyle/>
        <a:p>
          <a:pPr>
            <a:lnSpc>
              <a:spcPct val="100000"/>
            </a:lnSpc>
            <a:spcAft>
              <a:spcPts val="0"/>
            </a:spcAft>
          </a:pPr>
          <a:r>
            <a:rPr lang="zh-CN" altLang="en-US" sz="2400" b="1">
              <a:latin typeface="Times New Roman" panose="02020603050405020304" pitchFamily="18" charset="0"/>
              <a:cs typeface="Times New Roman" panose="02020603050405020304" pitchFamily="18" charset="0"/>
            </a:rPr>
            <a:t>投标人</a:t>
          </a:r>
          <a:r>
            <a:rPr lang="zh-CN" altLang="en-US" sz="2400" b="1" dirty="0">
              <a:latin typeface="Times New Roman" panose="02020603050405020304" pitchFamily="18" charset="0"/>
              <a:cs typeface="Times New Roman" panose="02020603050405020304" pitchFamily="18" charset="0"/>
            </a:rPr>
            <a:t>会议</a:t>
          </a:r>
          <a:endParaRPr lang="en-US" altLang="zh-CN" sz="2400" b="1" dirty="0">
            <a:latin typeface="Times New Roman" panose="02020603050405020304" pitchFamily="18" charset="0"/>
            <a:cs typeface="Times New Roman" panose="02020603050405020304" pitchFamily="18" charset="0"/>
          </a:endParaRPr>
        </a:p>
      </dgm:t>
    </dgm:pt>
    <dgm:pt modelId="{66AF943D-0C69-4B0C-88DC-C468A3C2584D}" type="parTrans" cxnId="{0F8D3BAB-9A7E-45FB-A35C-A18251F14DB8}">
      <dgm:prSet/>
      <dgm:spPr/>
      <dgm:t>
        <a:bodyPr/>
        <a:lstStyle/>
        <a:p>
          <a:endParaRPr lang="zh-CN" altLang="en-US"/>
        </a:p>
      </dgm:t>
    </dgm:pt>
    <dgm:pt modelId="{D7F77729-0C15-4FE4-AD11-CC9F4991E0B9}" type="sibTrans" cxnId="{0F8D3BAB-9A7E-45FB-A35C-A18251F14DB8}">
      <dgm:prSet/>
      <dgm:spPr/>
      <dgm:t>
        <a:bodyPr/>
        <a:lstStyle/>
        <a:p>
          <a:endParaRPr lang="zh-CN" altLang="en-US"/>
        </a:p>
      </dgm:t>
    </dgm:pt>
    <dgm:pt modelId="{AD4B01A4-6137-4D5B-9BF8-523EA352A132}">
      <dgm:prSet phldrT="[文本]" custT="1"/>
      <dgm:spPr/>
      <dgm:t>
        <a:bodyPr/>
        <a:lstStyle/>
        <a:p>
          <a:r>
            <a:rPr lang="zh-CN" altLang="en-US" sz="2000" b="1" dirty="0">
              <a:solidFill>
                <a:srgbClr val="C00000"/>
              </a:solidFill>
              <a:latin typeface="Times New Roman" panose="02020603050405020304" pitchFamily="18" charset="0"/>
              <a:cs typeface="Times New Roman" panose="02020603050405020304" pitchFamily="18" charset="0"/>
            </a:rPr>
            <a:t>组织独立估算方案</a:t>
          </a:r>
          <a:r>
            <a:rPr lang="zh-CN" altLang="en-US" sz="2000" b="1" dirty="0">
              <a:latin typeface="Times New Roman" panose="02020603050405020304" pitchFamily="18" charset="0"/>
              <a:cs typeface="Times New Roman" panose="02020603050405020304" pitchFamily="18" charset="0"/>
            </a:rPr>
            <a:t>：</a:t>
          </a:r>
          <a:endParaRPr lang="zh-CN" altLang="en-US" sz="2000" b="0" dirty="0"/>
        </a:p>
      </dgm:t>
    </dgm:pt>
    <dgm:pt modelId="{4C74AB27-DF9A-4BD8-BFDD-A69BD4C7434D}" type="parTrans" cxnId="{8E3E4D34-45A1-466C-B119-69A7F8DD7A19}">
      <dgm:prSet/>
      <dgm:spPr/>
      <dgm:t>
        <a:bodyPr/>
        <a:lstStyle/>
        <a:p>
          <a:endParaRPr lang="zh-CN" altLang="en-US"/>
        </a:p>
      </dgm:t>
    </dgm:pt>
    <dgm:pt modelId="{380BEB82-D563-4054-B378-019AE89909FD}" type="sibTrans" cxnId="{8E3E4D34-45A1-466C-B119-69A7F8DD7A19}">
      <dgm:prSet/>
      <dgm:spPr/>
      <dgm:t>
        <a:bodyPr/>
        <a:lstStyle/>
        <a:p>
          <a:endParaRPr lang="zh-CN" altLang="en-US"/>
        </a:p>
      </dgm:t>
    </dgm:pt>
    <dgm:pt modelId="{35F7E879-7FE4-4770-9F4E-D4C84719F722}">
      <dgm:prSet phldrT="[文本]" custT="1"/>
      <dgm:spPr/>
      <dgm:t>
        <a:bodyPr/>
        <a:lstStyle/>
        <a:p>
          <a:pPr>
            <a:buFontTx/>
            <a:buNone/>
          </a:pPr>
          <a:r>
            <a:rPr lang="en-US" altLang="zh-CN" sz="2000" b="0" dirty="0">
              <a:latin typeface="Times New Roman" panose="02020603050405020304" pitchFamily="18" charset="0"/>
              <a:cs typeface="Times New Roman" panose="02020603050405020304" pitchFamily="18" charset="0"/>
            </a:rPr>
            <a:t>(1)</a:t>
          </a:r>
          <a:r>
            <a:rPr lang="zh-CN" altLang="en-US" sz="2000" b="0" dirty="0">
              <a:latin typeface="Times New Roman" panose="02020603050405020304" pitchFamily="18" charset="0"/>
              <a:cs typeface="Times New Roman" panose="02020603050405020304" pitchFamily="18" charset="0"/>
            </a:rPr>
            <a:t>自行编制独立估算</a:t>
          </a:r>
          <a:r>
            <a:rPr lang="en-US" altLang="zh-CN" sz="2000" b="0" dirty="0">
              <a:latin typeface="Times New Roman" panose="02020603050405020304" pitchFamily="18" charset="0"/>
              <a:cs typeface="Times New Roman" panose="02020603050405020304" pitchFamily="18" charset="0"/>
            </a:rPr>
            <a:t> </a:t>
          </a:r>
          <a:endParaRPr lang="zh-CN" altLang="en-US" sz="2000" b="0" dirty="0"/>
        </a:p>
      </dgm:t>
    </dgm:pt>
    <dgm:pt modelId="{F726F5E0-DE33-457D-BE17-B6B61924C18A}" type="parTrans" cxnId="{BDE39C56-CF7E-48F8-8B52-2FD556AB9CA0}">
      <dgm:prSet/>
      <dgm:spPr/>
      <dgm:t>
        <a:bodyPr/>
        <a:lstStyle/>
        <a:p>
          <a:endParaRPr lang="zh-CN" altLang="en-US"/>
        </a:p>
      </dgm:t>
    </dgm:pt>
    <dgm:pt modelId="{DE706D86-33F9-4EAD-820C-9AA8B437BA02}" type="sibTrans" cxnId="{BDE39C56-CF7E-48F8-8B52-2FD556AB9CA0}">
      <dgm:prSet/>
      <dgm:spPr/>
      <dgm:t>
        <a:bodyPr/>
        <a:lstStyle/>
        <a:p>
          <a:endParaRPr lang="zh-CN" altLang="en-US"/>
        </a:p>
      </dgm:t>
    </dgm:pt>
    <dgm:pt modelId="{35395E9E-9FAA-46A6-868C-784CA53671D2}">
      <dgm:prSet phldrT="[文本]" custT="1"/>
      <dgm:spPr/>
      <dgm:t>
        <a:bodyPr/>
        <a:lstStyle/>
        <a:p>
          <a:pPr>
            <a:buFontTx/>
            <a:buNone/>
          </a:pPr>
          <a:r>
            <a:rPr lang="en-US" altLang="zh-CN" sz="2000" b="0" dirty="0">
              <a:latin typeface="Times New Roman" panose="02020603050405020304" pitchFamily="18" charset="0"/>
              <a:cs typeface="Times New Roman" panose="02020603050405020304" pitchFamily="18" charset="0"/>
            </a:rPr>
            <a:t>(2)</a:t>
          </a:r>
          <a:r>
            <a:rPr lang="zh-CN" altLang="en-US" sz="2000" b="0" dirty="0">
              <a:latin typeface="Times New Roman" panose="02020603050405020304" pitchFamily="18" charset="0"/>
              <a:cs typeface="Times New Roman" panose="02020603050405020304" pitchFamily="18" charset="0"/>
            </a:rPr>
            <a:t>邀请外部专业估算师做成本估算</a:t>
          </a:r>
          <a:endParaRPr lang="zh-CN" altLang="en-US" sz="2000" b="0" dirty="0"/>
        </a:p>
      </dgm:t>
    </dgm:pt>
    <dgm:pt modelId="{0C620E46-F3EA-41CA-8A6F-8635EDA2DDF8}" type="parTrans" cxnId="{E1CAD0FE-FBFA-4F93-9651-983C9BDDFF91}">
      <dgm:prSet/>
      <dgm:spPr/>
      <dgm:t>
        <a:bodyPr/>
        <a:lstStyle/>
        <a:p>
          <a:endParaRPr lang="zh-CN" altLang="en-US"/>
        </a:p>
      </dgm:t>
    </dgm:pt>
    <dgm:pt modelId="{8602ED1B-D7D4-4387-A42E-584AB4773CED}" type="sibTrans" cxnId="{E1CAD0FE-FBFA-4F93-9651-983C9BDDFF91}">
      <dgm:prSet/>
      <dgm:spPr/>
      <dgm:t>
        <a:bodyPr/>
        <a:lstStyle/>
        <a:p>
          <a:endParaRPr lang="zh-CN" altLang="en-US"/>
        </a:p>
      </dgm:t>
    </dgm:pt>
    <dgm:pt modelId="{53A66A84-33C7-4348-B760-2D6A79E1F57E}">
      <dgm:prSet phldrT="[文本]" custT="1"/>
      <dgm:spPr/>
      <dgm:t>
        <a:bodyPr/>
        <a:lstStyle/>
        <a:p>
          <a:r>
            <a:rPr lang="zh-CN" altLang="en-US" sz="2000" b="1" dirty="0">
              <a:solidFill>
                <a:srgbClr val="7030A0"/>
              </a:solidFill>
              <a:latin typeface="Times New Roman" panose="02020603050405020304" pitchFamily="18" charset="0"/>
              <a:cs typeface="Times New Roman" panose="02020603050405020304" pitchFamily="18" charset="0"/>
            </a:rPr>
            <a:t>作用</a:t>
          </a:r>
          <a:r>
            <a:rPr lang="zh-CN" altLang="en-US" sz="2000" b="1"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作为标杆，用来与潜在卖方的应答做比较</a:t>
          </a:r>
          <a:endParaRPr lang="zh-CN" altLang="en-US" sz="2000" dirty="0"/>
        </a:p>
      </dgm:t>
    </dgm:pt>
    <dgm:pt modelId="{C8FA26BD-DCC3-4E4A-9AD0-59373FD8BEED}" type="parTrans" cxnId="{59FD545E-0145-4774-97F5-88C8CB0E72BF}">
      <dgm:prSet/>
      <dgm:spPr/>
      <dgm:t>
        <a:bodyPr/>
        <a:lstStyle/>
        <a:p>
          <a:endParaRPr lang="zh-CN" altLang="en-US"/>
        </a:p>
      </dgm:t>
    </dgm:pt>
    <dgm:pt modelId="{17D6F4D4-9DAE-4D6F-8EDC-E8C9FFA7FA62}" type="sibTrans" cxnId="{59FD545E-0145-4774-97F5-88C8CB0E72BF}">
      <dgm:prSet/>
      <dgm:spPr/>
      <dgm:t>
        <a:bodyPr/>
        <a:lstStyle/>
        <a:p>
          <a:endParaRPr lang="zh-CN" altLang="en-US"/>
        </a:p>
      </dgm:t>
    </dgm:pt>
    <dgm:pt modelId="{8660BDFB-C888-4E10-A681-67A14DF101F6}">
      <dgm:prSet phldrT="[文本]" custT="1"/>
      <dgm:spPr/>
      <dgm:t>
        <a:bodyPr/>
        <a:lstStyle/>
        <a:p>
          <a:pPr>
            <a:lnSpc>
              <a:spcPct val="100000"/>
            </a:lnSpc>
            <a:spcAft>
              <a:spcPts val="0"/>
            </a:spcAft>
          </a:pPr>
          <a:r>
            <a:rPr lang="zh-CN" altLang="en-US" sz="2400" b="1">
              <a:latin typeface="Times New Roman" panose="02020603050405020304" pitchFamily="18" charset="0"/>
              <a:cs typeface="Times New Roman" panose="02020603050405020304" pitchFamily="18" charset="0"/>
            </a:rPr>
            <a:t>广告</a:t>
          </a:r>
          <a:endParaRPr lang="en-US" altLang="zh-CN" sz="2400" b="1" dirty="0">
            <a:latin typeface="Times New Roman" panose="02020603050405020304" pitchFamily="18" charset="0"/>
            <a:cs typeface="Times New Roman" panose="02020603050405020304" pitchFamily="18" charset="0"/>
          </a:endParaRPr>
        </a:p>
      </dgm:t>
    </dgm:pt>
    <dgm:pt modelId="{3F484BE9-284D-48FF-9096-D8AB28AC2498}" type="parTrans" cxnId="{4098421C-2FB1-4713-A641-E3E41C076182}">
      <dgm:prSet/>
      <dgm:spPr/>
      <dgm:t>
        <a:bodyPr/>
        <a:lstStyle/>
        <a:p>
          <a:endParaRPr lang="zh-CN" altLang="en-US"/>
        </a:p>
      </dgm:t>
    </dgm:pt>
    <dgm:pt modelId="{D18E5D0D-B8E7-4292-B50A-07523E12B4D2}" type="sibTrans" cxnId="{4098421C-2FB1-4713-A641-E3E41C076182}">
      <dgm:prSet/>
      <dgm:spPr/>
      <dgm:t>
        <a:bodyPr/>
        <a:lstStyle/>
        <a:p>
          <a:endParaRPr lang="zh-CN" altLang="en-US"/>
        </a:p>
      </dgm:t>
    </dgm:pt>
    <dgm:pt modelId="{4E4CF5DB-299D-470C-B372-659088B90ED7}" type="pres">
      <dgm:prSet presAssocID="{73302E1C-89D0-4214-B3B4-6097257DFA26}" presName="Name0" presStyleCnt="0">
        <dgm:presLayoutVars>
          <dgm:dir/>
          <dgm:animLvl val="lvl"/>
          <dgm:resizeHandles val="exact"/>
        </dgm:presLayoutVars>
      </dgm:prSet>
      <dgm:spPr/>
    </dgm:pt>
    <dgm:pt modelId="{205DCC08-52BC-473C-A534-62A5D490D458}" type="pres">
      <dgm:prSet presAssocID="{78B71781-78D0-4F7C-9EF3-F73DBB98D6FE}" presName="composite" presStyleCnt="0"/>
      <dgm:spPr/>
    </dgm:pt>
    <dgm:pt modelId="{9A2298C0-FA79-4C33-853C-FA073A1DD009}" type="pres">
      <dgm:prSet presAssocID="{78B71781-78D0-4F7C-9EF3-F73DBB98D6FE}" presName="parTx" presStyleLbl="alignNode1" presStyleIdx="0" presStyleCnt="3">
        <dgm:presLayoutVars>
          <dgm:chMax val="0"/>
          <dgm:chPref val="0"/>
          <dgm:bulletEnabled val="1"/>
        </dgm:presLayoutVars>
      </dgm:prSet>
      <dgm:spPr/>
    </dgm:pt>
    <dgm:pt modelId="{DAF6A80E-2A00-4176-9BAD-812C7028CFF1}" type="pres">
      <dgm:prSet presAssocID="{78B71781-78D0-4F7C-9EF3-F73DBB98D6FE}" presName="desTx" presStyleLbl="alignAccFollowNode1" presStyleIdx="0" presStyleCnt="3">
        <dgm:presLayoutVars>
          <dgm:bulletEnabled val="1"/>
        </dgm:presLayoutVars>
      </dgm:prSet>
      <dgm:spPr/>
    </dgm:pt>
    <dgm:pt modelId="{87D5F9BD-1A05-4D2F-B541-CDBFE3334416}" type="pres">
      <dgm:prSet presAssocID="{E89353C8-D6A1-4394-AFD2-2A599BD1E444}" presName="space" presStyleCnt="0"/>
      <dgm:spPr/>
    </dgm:pt>
    <dgm:pt modelId="{48E4FD82-16EF-4EF2-AA97-8E4C66C77482}" type="pres">
      <dgm:prSet presAssocID="{8660BDFB-C888-4E10-A681-67A14DF101F6}" presName="composite" presStyleCnt="0"/>
      <dgm:spPr/>
    </dgm:pt>
    <dgm:pt modelId="{AC12C8C9-04D3-41BE-A848-56392FB6178A}" type="pres">
      <dgm:prSet presAssocID="{8660BDFB-C888-4E10-A681-67A14DF101F6}" presName="parTx" presStyleLbl="alignNode1" presStyleIdx="1" presStyleCnt="3">
        <dgm:presLayoutVars>
          <dgm:chMax val="0"/>
          <dgm:chPref val="0"/>
          <dgm:bulletEnabled val="1"/>
        </dgm:presLayoutVars>
      </dgm:prSet>
      <dgm:spPr/>
    </dgm:pt>
    <dgm:pt modelId="{E4375E6C-908F-4B34-AD9F-36B7204790BB}" type="pres">
      <dgm:prSet presAssocID="{8660BDFB-C888-4E10-A681-67A14DF101F6}" presName="desTx" presStyleLbl="alignAccFollowNode1" presStyleIdx="1" presStyleCnt="3">
        <dgm:presLayoutVars>
          <dgm:bulletEnabled val="1"/>
        </dgm:presLayoutVars>
      </dgm:prSet>
      <dgm:spPr/>
    </dgm:pt>
    <dgm:pt modelId="{85EA1EDF-2C2A-4DDE-BAD0-3BD9613EACD2}" type="pres">
      <dgm:prSet presAssocID="{D18E5D0D-B8E7-4292-B50A-07523E12B4D2}" presName="space" presStyleCnt="0"/>
      <dgm:spPr/>
    </dgm:pt>
    <dgm:pt modelId="{B3B5BCBD-4E95-4754-AD26-C17C9D72262D}" type="pres">
      <dgm:prSet presAssocID="{8D7F4888-0CC0-4819-AA36-233C6974AC84}" presName="composite" presStyleCnt="0"/>
      <dgm:spPr/>
    </dgm:pt>
    <dgm:pt modelId="{17E918F4-CABD-460A-891B-236A0C04E0D9}" type="pres">
      <dgm:prSet presAssocID="{8D7F4888-0CC0-4819-AA36-233C6974AC84}" presName="parTx" presStyleLbl="alignNode1" presStyleIdx="2" presStyleCnt="3">
        <dgm:presLayoutVars>
          <dgm:chMax val="0"/>
          <dgm:chPref val="0"/>
          <dgm:bulletEnabled val="1"/>
        </dgm:presLayoutVars>
      </dgm:prSet>
      <dgm:spPr/>
    </dgm:pt>
    <dgm:pt modelId="{ACF5B120-D524-45FA-8BDC-891E37CFBE0F}" type="pres">
      <dgm:prSet presAssocID="{8D7F4888-0CC0-4819-AA36-233C6974AC84}" presName="desTx" presStyleLbl="alignAccFollowNode1" presStyleIdx="2" presStyleCnt="3">
        <dgm:presLayoutVars>
          <dgm:bulletEnabled val="1"/>
        </dgm:presLayoutVars>
      </dgm:prSet>
      <dgm:spPr/>
    </dgm:pt>
  </dgm:ptLst>
  <dgm:cxnLst>
    <dgm:cxn modelId="{58D3E701-F7F4-4A56-9A02-1C72F00E4731}" type="presOf" srcId="{0D3267ED-C764-4A93-B048-8006564A3FB5}" destId="{ACF5B120-D524-45FA-8BDC-891E37CFBE0F}" srcOrd="0" destOrd="2" presId="urn:microsoft.com/office/officeart/2005/8/layout/hList1"/>
    <dgm:cxn modelId="{461AB011-F4BF-4E78-A85A-3617D588BE0A}" srcId="{73302E1C-89D0-4214-B3B4-6097257DFA26}" destId="{78B71781-78D0-4F7C-9EF3-F73DBB98D6FE}" srcOrd="0" destOrd="0" parTransId="{21D383EC-D6A3-40A4-A329-4175B29F9196}" sibTransId="{E89353C8-D6A1-4394-AFD2-2A599BD1E444}"/>
    <dgm:cxn modelId="{9E6B9F12-DC12-4DA1-88AB-96C59B75ED97}" srcId="{8D7F4888-0CC0-4819-AA36-233C6974AC84}" destId="{4BC9DFC0-B4E3-4F80-A6D1-3C5D4B4405A0}" srcOrd="1" destOrd="0" parTransId="{0A314CF3-D60D-4B1F-9248-1297CAA0B344}" sibTransId="{5715ED6B-1D59-4F18-AA93-495CAC1B61AE}"/>
    <dgm:cxn modelId="{616E0116-0CBE-4947-8949-0D493EAE91A2}" type="presOf" srcId="{35395E9E-9FAA-46A6-868C-784CA53671D2}" destId="{DAF6A80E-2A00-4176-9BAD-812C7028CFF1}" srcOrd="0" destOrd="2" presId="urn:microsoft.com/office/officeart/2005/8/layout/hList1"/>
    <dgm:cxn modelId="{4098421C-2FB1-4713-A641-E3E41C076182}" srcId="{73302E1C-89D0-4214-B3B4-6097257DFA26}" destId="{8660BDFB-C888-4E10-A681-67A14DF101F6}" srcOrd="1" destOrd="0" parTransId="{3F484BE9-284D-48FF-9096-D8AB28AC2498}" sibTransId="{D18E5D0D-B8E7-4292-B50A-07523E12B4D2}"/>
    <dgm:cxn modelId="{5F995020-A154-4EBC-A18E-A031C80AD98B}" type="presOf" srcId="{F274CCFA-8CE6-44CE-9618-5D67BACB6E5D}" destId="{ACF5B120-D524-45FA-8BDC-891E37CFBE0F}" srcOrd="0" destOrd="0" presId="urn:microsoft.com/office/officeart/2005/8/layout/hList1"/>
    <dgm:cxn modelId="{8E3E4D34-45A1-466C-B119-69A7F8DD7A19}" srcId="{78B71781-78D0-4F7C-9EF3-F73DBB98D6FE}" destId="{AD4B01A4-6137-4D5B-9BF8-523EA352A132}" srcOrd="0" destOrd="0" parTransId="{4C74AB27-DF9A-4BD8-BFDD-A69BD4C7434D}" sibTransId="{380BEB82-D563-4054-B378-019AE89909FD}"/>
    <dgm:cxn modelId="{72D7A15B-F34D-465D-B495-D8EAF1196655}" type="presOf" srcId="{AD4B01A4-6137-4D5B-9BF8-523EA352A132}" destId="{DAF6A80E-2A00-4176-9BAD-812C7028CFF1}" srcOrd="0" destOrd="0" presId="urn:microsoft.com/office/officeart/2005/8/layout/hList1"/>
    <dgm:cxn modelId="{59FD545E-0145-4774-97F5-88C8CB0E72BF}" srcId="{78B71781-78D0-4F7C-9EF3-F73DBB98D6FE}" destId="{53A66A84-33C7-4348-B760-2D6A79E1F57E}" srcOrd="3" destOrd="0" parTransId="{C8FA26BD-DCC3-4E4A-9AD0-59373FD8BEED}" sibTransId="{17D6F4D4-9DAE-4D6F-8EDC-E8C9FFA7FA62}"/>
    <dgm:cxn modelId="{8F1B6447-6B89-4C15-BAFD-039AD616B1CF}" type="presOf" srcId="{53A66A84-33C7-4348-B760-2D6A79E1F57E}" destId="{DAF6A80E-2A00-4176-9BAD-812C7028CFF1}" srcOrd="0" destOrd="3" presId="urn:microsoft.com/office/officeart/2005/8/layout/hList1"/>
    <dgm:cxn modelId="{7BC39B67-D1D9-4006-BE0C-AB47CC5CC3F6}" srcId="{8D7F4888-0CC0-4819-AA36-233C6974AC84}" destId="{F274CCFA-8CE6-44CE-9618-5D67BACB6E5D}" srcOrd="0" destOrd="0" parTransId="{4E41FBA9-BA4F-4E16-9D59-B7DF1A5717DB}" sibTransId="{1A8FECB6-B8FD-4DBF-95A3-1A6914224B09}"/>
    <dgm:cxn modelId="{D2FC0C4B-DF38-4888-9B0A-701B579405EF}" srcId="{8660BDFB-C888-4E10-A681-67A14DF101F6}" destId="{752D431F-E48A-4743-8FB7-0DE53D6FD328}" srcOrd="0" destOrd="0" parTransId="{ADB9AB42-AB4B-49DA-A8DE-28C3454E2858}" sibTransId="{0B38232F-240E-4010-A6EE-A044833E7CA6}"/>
    <dgm:cxn modelId="{FEC0D96E-FFA0-4DBB-AD98-D69A71213445}" srcId="{8660BDFB-C888-4E10-A681-67A14DF101F6}" destId="{4EB7AA77-A4F0-489F-B87F-F820B5375C21}" srcOrd="1" destOrd="0" parTransId="{72641985-5108-450F-82F5-0E6FA12E91E0}" sibTransId="{467D13CB-22AA-4CAE-AC4F-86765BB72DB2}"/>
    <dgm:cxn modelId="{0945F574-7751-4920-8864-D6F5399AEBDC}" type="presOf" srcId="{4EB7AA77-A4F0-489F-B87F-F820B5375C21}" destId="{E4375E6C-908F-4B34-AD9F-36B7204790BB}" srcOrd="0" destOrd="1" presId="urn:microsoft.com/office/officeart/2005/8/layout/hList1"/>
    <dgm:cxn modelId="{BDE39C56-CF7E-48F8-8B52-2FD556AB9CA0}" srcId="{78B71781-78D0-4F7C-9EF3-F73DBB98D6FE}" destId="{35F7E879-7FE4-4770-9F4E-D4C84719F722}" srcOrd="1" destOrd="0" parTransId="{F726F5E0-DE33-457D-BE17-B6B61924C18A}" sibTransId="{DE706D86-33F9-4EAD-820C-9AA8B437BA02}"/>
    <dgm:cxn modelId="{A921E57C-DEF2-46F0-8983-3DDB88F0F4B8}" type="presOf" srcId="{7CB99B39-2C5F-4515-ADE4-381FA4DBE1DE}" destId="{ACF5B120-D524-45FA-8BDC-891E37CFBE0F}" srcOrd="0" destOrd="3" presId="urn:microsoft.com/office/officeart/2005/8/layout/hList1"/>
    <dgm:cxn modelId="{46247C8F-7848-4031-9C52-B0057C01AD83}" type="presOf" srcId="{4BC9DFC0-B4E3-4F80-A6D1-3C5D4B4405A0}" destId="{ACF5B120-D524-45FA-8BDC-891E37CFBE0F}" srcOrd="0" destOrd="1" presId="urn:microsoft.com/office/officeart/2005/8/layout/hList1"/>
    <dgm:cxn modelId="{D20E3391-2952-44AC-8B4B-53BEA18C5BCF}" type="presOf" srcId="{8660BDFB-C888-4E10-A681-67A14DF101F6}" destId="{AC12C8C9-04D3-41BE-A848-56392FB6178A}" srcOrd="0" destOrd="0" presId="urn:microsoft.com/office/officeart/2005/8/layout/hList1"/>
    <dgm:cxn modelId="{682B9792-8C5C-4960-92EB-1391C1FE18FF}" type="presOf" srcId="{35F7E879-7FE4-4770-9F4E-D4C84719F722}" destId="{DAF6A80E-2A00-4176-9BAD-812C7028CFF1}" srcOrd="0" destOrd="1" presId="urn:microsoft.com/office/officeart/2005/8/layout/hList1"/>
    <dgm:cxn modelId="{E6806293-EAEC-4BB2-9269-E3FFCB4DA2A7}" type="presOf" srcId="{73302E1C-89D0-4214-B3B4-6097257DFA26}" destId="{4E4CF5DB-299D-470C-B372-659088B90ED7}" srcOrd="0" destOrd="0" presId="urn:microsoft.com/office/officeart/2005/8/layout/hList1"/>
    <dgm:cxn modelId="{AF79B19B-FCD8-4FEA-A8A7-2E398D54D336}" srcId="{8D7F4888-0CC0-4819-AA36-233C6974AC84}" destId="{7CB99B39-2C5F-4515-ADE4-381FA4DBE1DE}" srcOrd="3" destOrd="0" parTransId="{020836A3-2E6A-4D9C-A9BC-FCF05D49B5F8}" sibTransId="{27031FEA-268A-4A21-86E1-9DCB05E564FC}"/>
    <dgm:cxn modelId="{B261D0A3-219F-479B-8EDD-2E702044F59E}" type="presOf" srcId="{78B71781-78D0-4F7C-9EF3-F73DBB98D6FE}" destId="{9A2298C0-FA79-4C33-853C-FA073A1DD009}" srcOrd="0" destOrd="0" presId="urn:microsoft.com/office/officeart/2005/8/layout/hList1"/>
    <dgm:cxn modelId="{0F8D3BAB-9A7E-45FB-A35C-A18251F14DB8}" srcId="{73302E1C-89D0-4214-B3B4-6097257DFA26}" destId="{8D7F4888-0CC0-4819-AA36-233C6974AC84}" srcOrd="2" destOrd="0" parTransId="{66AF943D-0C69-4B0C-88DC-C468A3C2584D}" sibTransId="{D7F77729-0C15-4FE4-AD11-CC9F4991E0B9}"/>
    <dgm:cxn modelId="{2E28C4B3-C045-4418-B80D-F8961288A816}" type="presOf" srcId="{CA4AFB99-D890-46D3-984C-AF59BC3937D4}" destId="{ACF5B120-D524-45FA-8BDC-891E37CFBE0F}" srcOrd="0" destOrd="4" presId="urn:microsoft.com/office/officeart/2005/8/layout/hList1"/>
    <dgm:cxn modelId="{6E22C9BE-8F1A-47C3-A685-E29AEF770365}" type="presOf" srcId="{752D431F-E48A-4743-8FB7-0DE53D6FD328}" destId="{E4375E6C-908F-4B34-AD9F-36B7204790BB}" srcOrd="0" destOrd="0" presId="urn:microsoft.com/office/officeart/2005/8/layout/hList1"/>
    <dgm:cxn modelId="{EFF871C1-FA1C-496E-8428-17B7B7B0D6B6}" srcId="{8D7F4888-0CC0-4819-AA36-233C6974AC84}" destId="{CA4AFB99-D890-46D3-984C-AF59BC3937D4}" srcOrd="4" destOrd="0" parTransId="{DB1BB1A0-1058-4806-BADC-FF1F75943028}" sibTransId="{42961AB7-C12D-4C62-9551-7ED275EFD8DB}"/>
    <dgm:cxn modelId="{02FEDBC7-7ED1-45FE-9CF9-CA4D9D1E9C3B}" type="presOf" srcId="{8D7F4888-0CC0-4819-AA36-233C6974AC84}" destId="{17E918F4-CABD-460A-891B-236A0C04E0D9}" srcOrd="0" destOrd="0" presId="urn:microsoft.com/office/officeart/2005/8/layout/hList1"/>
    <dgm:cxn modelId="{1DDCC2DF-E2ED-4E05-BBBA-2D9F80043BDF}" srcId="{8D7F4888-0CC0-4819-AA36-233C6974AC84}" destId="{0D3267ED-C764-4A93-B048-8006564A3FB5}" srcOrd="2" destOrd="0" parTransId="{D0455B5C-B9EC-4098-9736-B039FB975A9A}" sibTransId="{F8157A82-E693-430B-B74F-85AC105B8055}"/>
    <dgm:cxn modelId="{E1CAD0FE-FBFA-4F93-9651-983C9BDDFF91}" srcId="{78B71781-78D0-4F7C-9EF3-F73DBB98D6FE}" destId="{35395E9E-9FAA-46A6-868C-784CA53671D2}" srcOrd="2" destOrd="0" parTransId="{0C620E46-F3EA-41CA-8A6F-8635EDA2DDF8}" sibTransId="{8602ED1B-D7D4-4387-A42E-584AB4773CED}"/>
    <dgm:cxn modelId="{C25FAC8F-56C3-4A54-A5A2-AF5C6E94401B}" type="presParOf" srcId="{4E4CF5DB-299D-470C-B372-659088B90ED7}" destId="{205DCC08-52BC-473C-A534-62A5D490D458}" srcOrd="0" destOrd="0" presId="urn:microsoft.com/office/officeart/2005/8/layout/hList1"/>
    <dgm:cxn modelId="{A158094F-484A-4A9E-9FB8-1CB43DA12C13}" type="presParOf" srcId="{205DCC08-52BC-473C-A534-62A5D490D458}" destId="{9A2298C0-FA79-4C33-853C-FA073A1DD009}" srcOrd="0" destOrd="0" presId="urn:microsoft.com/office/officeart/2005/8/layout/hList1"/>
    <dgm:cxn modelId="{D4F4ABF6-272F-4ED0-B1BC-1BDB89AEEADC}" type="presParOf" srcId="{205DCC08-52BC-473C-A534-62A5D490D458}" destId="{DAF6A80E-2A00-4176-9BAD-812C7028CFF1}" srcOrd="1" destOrd="0" presId="urn:microsoft.com/office/officeart/2005/8/layout/hList1"/>
    <dgm:cxn modelId="{4225F59B-10D7-4FC2-AE06-CE69AC56DA1B}" type="presParOf" srcId="{4E4CF5DB-299D-470C-B372-659088B90ED7}" destId="{87D5F9BD-1A05-4D2F-B541-CDBFE3334416}" srcOrd="1" destOrd="0" presId="urn:microsoft.com/office/officeart/2005/8/layout/hList1"/>
    <dgm:cxn modelId="{263272EB-DAA3-442E-A1D8-D42E0E4E2E2D}" type="presParOf" srcId="{4E4CF5DB-299D-470C-B372-659088B90ED7}" destId="{48E4FD82-16EF-4EF2-AA97-8E4C66C77482}" srcOrd="2" destOrd="0" presId="urn:microsoft.com/office/officeart/2005/8/layout/hList1"/>
    <dgm:cxn modelId="{4A69C996-EB27-464E-A961-D8B122DE8E42}" type="presParOf" srcId="{48E4FD82-16EF-4EF2-AA97-8E4C66C77482}" destId="{AC12C8C9-04D3-41BE-A848-56392FB6178A}" srcOrd="0" destOrd="0" presId="urn:microsoft.com/office/officeart/2005/8/layout/hList1"/>
    <dgm:cxn modelId="{44138D1F-B144-4D3A-AA88-60F8AC519EDC}" type="presParOf" srcId="{48E4FD82-16EF-4EF2-AA97-8E4C66C77482}" destId="{E4375E6C-908F-4B34-AD9F-36B7204790BB}" srcOrd="1" destOrd="0" presId="urn:microsoft.com/office/officeart/2005/8/layout/hList1"/>
    <dgm:cxn modelId="{1B8C8352-A04F-4424-9B1A-8F09EBBD6BDC}" type="presParOf" srcId="{4E4CF5DB-299D-470C-B372-659088B90ED7}" destId="{85EA1EDF-2C2A-4DDE-BAD0-3BD9613EACD2}" srcOrd="3" destOrd="0" presId="urn:microsoft.com/office/officeart/2005/8/layout/hList1"/>
    <dgm:cxn modelId="{B75FDB63-9175-4E90-B646-73A920F3F7A9}" type="presParOf" srcId="{4E4CF5DB-299D-470C-B372-659088B90ED7}" destId="{B3B5BCBD-4E95-4754-AD26-C17C9D72262D}" srcOrd="4" destOrd="0" presId="urn:microsoft.com/office/officeart/2005/8/layout/hList1"/>
    <dgm:cxn modelId="{B1CE01F7-DCBF-4429-80A0-087ED391592B}" type="presParOf" srcId="{B3B5BCBD-4E95-4754-AD26-C17C9D72262D}" destId="{17E918F4-CABD-460A-891B-236A0C04E0D9}" srcOrd="0" destOrd="0" presId="urn:microsoft.com/office/officeart/2005/8/layout/hList1"/>
    <dgm:cxn modelId="{E5F0592B-679D-4C7A-98F4-F6DCAD5E792D}" type="presParOf" srcId="{B3B5BCBD-4E95-4754-AD26-C17C9D72262D}" destId="{ACF5B120-D524-45FA-8BDC-891E37CFBE0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3302E1C-89D0-4214-B3B4-6097257DFA26}"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BCCE84DA-4972-4558-8C24-D796C286EFC7}">
      <dgm:prSet custT="1"/>
      <dgm:spPr/>
      <dgm:t>
        <a:bodyPr/>
        <a:lstStyle/>
        <a:p>
          <a:r>
            <a:rPr lang="zh-CN" altLang="en-US" sz="2000" b="1" dirty="0">
              <a:solidFill>
                <a:srgbClr val="C00000"/>
              </a:solidFill>
              <a:latin typeface="Times New Roman" panose="02020603050405020304" pitchFamily="18" charset="0"/>
              <a:cs typeface="Times New Roman" panose="02020603050405020304" pitchFamily="18" charset="0"/>
            </a:rPr>
            <a:t>评价内容</a:t>
          </a:r>
          <a:r>
            <a:rPr lang="zh-CN" altLang="en-US" sz="2000" b="1"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确定是否对招标文件等做出了完整而充分的响应</a:t>
          </a:r>
          <a:endParaRPr lang="zh-CN" altLang="en-US" sz="2000" b="0" dirty="0"/>
        </a:p>
      </dgm:t>
    </dgm:pt>
    <dgm:pt modelId="{08B7378B-5A09-4B9C-9779-9F80E80DD738}" type="parTrans" cxnId="{B5A98A23-71F0-468F-B137-3BE566EE98D7}">
      <dgm:prSet/>
      <dgm:spPr/>
      <dgm:t>
        <a:bodyPr/>
        <a:lstStyle/>
        <a:p>
          <a:endParaRPr lang="zh-CN" altLang="en-US"/>
        </a:p>
      </dgm:t>
    </dgm:pt>
    <dgm:pt modelId="{0DA7652A-4D38-4BB5-8EFC-E6E374AD07B6}" type="sibTrans" cxnId="{B5A98A23-71F0-468F-B137-3BE566EE98D7}">
      <dgm:prSet/>
      <dgm:spPr/>
      <dgm:t>
        <a:bodyPr/>
        <a:lstStyle/>
        <a:p>
          <a:endParaRPr lang="zh-CN" altLang="en-US"/>
        </a:p>
      </dgm:t>
    </dgm:pt>
    <dgm:pt modelId="{9B0CB973-FE3F-40F9-8882-86BAD4C521D3}">
      <dgm:prSet custT="1"/>
      <dgm:spPr/>
      <dgm:t>
        <a:bodyPr/>
        <a:lstStyle/>
        <a:p>
          <a:r>
            <a:rPr lang="zh-CN" altLang="en-US" sz="2400" b="1" dirty="0"/>
            <a:t>建议书评价</a:t>
          </a:r>
          <a:endParaRPr lang="zh-CN" altLang="en-US" sz="2000" b="0" dirty="0"/>
        </a:p>
      </dgm:t>
    </dgm:pt>
    <dgm:pt modelId="{5504FB87-01AC-4B9E-96E6-DF52385F1A4E}" type="parTrans" cxnId="{648B40E1-8BF9-4F2F-B9DD-EBF749528493}">
      <dgm:prSet/>
      <dgm:spPr/>
      <dgm:t>
        <a:bodyPr/>
        <a:lstStyle/>
        <a:p>
          <a:endParaRPr lang="zh-CN" altLang="en-US"/>
        </a:p>
      </dgm:t>
    </dgm:pt>
    <dgm:pt modelId="{80E16070-1D02-455D-B8FA-58F2BB97DE46}" type="sibTrans" cxnId="{648B40E1-8BF9-4F2F-B9DD-EBF749528493}">
      <dgm:prSet/>
      <dgm:spPr/>
      <dgm:t>
        <a:bodyPr/>
        <a:lstStyle/>
        <a:p>
          <a:endParaRPr lang="zh-CN" altLang="en-US"/>
        </a:p>
      </dgm:t>
    </dgm:pt>
    <dgm:pt modelId="{199B2058-FC55-4816-A755-C7C69FA5D19F}">
      <dgm:prSet custT="1"/>
      <dgm:spPr/>
      <dgm:t>
        <a:bodyPr/>
        <a:lstStyle/>
        <a:p>
          <a:r>
            <a:rPr lang="zh-CN" altLang="en-US" sz="2000" b="1" dirty="0">
              <a:solidFill>
                <a:srgbClr val="7030A0"/>
              </a:solidFill>
            </a:rPr>
            <a:t>方法：</a:t>
          </a:r>
        </a:p>
      </dgm:t>
    </dgm:pt>
    <dgm:pt modelId="{8E48660F-9877-480D-88F9-5C6F4B4D6624}" type="parTrans" cxnId="{C820B0D2-E281-4C2F-98EA-457AD8772C86}">
      <dgm:prSet/>
      <dgm:spPr/>
      <dgm:t>
        <a:bodyPr/>
        <a:lstStyle/>
        <a:p>
          <a:endParaRPr lang="zh-CN" altLang="en-US"/>
        </a:p>
      </dgm:t>
    </dgm:pt>
    <dgm:pt modelId="{8199F916-E039-4D8B-AC07-FA6B382F9815}" type="sibTrans" cxnId="{C820B0D2-E281-4C2F-98EA-457AD8772C86}">
      <dgm:prSet/>
      <dgm:spPr/>
      <dgm:t>
        <a:bodyPr/>
        <a:lstStyle/>
        <a:p>
          <a:endParaRPr lang="zh-CN" altLang="en-US"/>
        </a:p>
      </dgm:t>
    </dgm:pt>
    <dgm:pt modelId="{99A6C1E4-49C1-4EFA-B033-78BE5D3279B6}">
      <dgm:prSet custT="1"/>
      <dgm:spPr/>
      <dgm:t>
        <a:bodyPr/>
        <a:lstStyle/>
        <a:p>
          <a:pPr>
            <a:buFontTx/>
            <a:buNone/>
          </a:pPr>
          <a:r>
            <a:rPr lang="en-US" altLang="zh-CN" sz="1800" dirty="0"/>
            <a:t> (2)</a:t>
          </a:r>
          <a:r>
            <a:rPr lang="zh-CN" altLang="en-US" sz="1800" dirty="0"/>
            <a:t>筛选系统：设置门槛</a:t>
          </a:r>
        </a:p>
      </dgm:t>
    </dgm:pt>
    <dgm:pt modelId="{357F46FE-BBB2-4610-8D19-06508F1B553D}" type="parTrans" cxnId="{D37F440D-1BB9-4D24-9EA7-E114DA7CB191}">
      <dgm:prSet/>
      <dgm:spPr/>
      <dgm:t>
        <a:bodyPr/>
        <a:lstStyle/>
        <a:p>
          <a:endParaRPr lang="zh-CN" altLang="en-US"/>
        </a:p>
      </dgm:t>
    </dgm:pt>
    <dgm:pt modelId="{12920163-A482-4008-8025-47D63DBD1DB2}" type="sibTrans" cxnId="{D37F440D-1BB9-4D24-9EA7-E114DA7CB191}">
      <dgm:prSet/>
      <dgm:spPr/>
      <dgm:t>
        <a:bodyPr/>
        <a:lstStyle/>
        <a:p>
          <a:endParaRPr lang="zh-CN" altLang="en-US"/>
        </a:p>
      </dgm:t>
    </dgm:pt>
    <dgm:pt modelId="{0225CF51-B071-4C7F-BD36-9F22A8427210}">
      <dgm:prSet custT="1"/>
      <dgm:spPr/>
      <dgm:t>
        <a:bodyPr/>
        <a:lstStyle/>
        <a:p>
          <a:pPr>
            <a:buFontTx/>
            <a:buNone/>
          </a:pPr>
          <a:r>
            <a:rPr lang="en-US" altLang="zh-CN" sz="1800" dirty="0"/>
            <a:t> (3)</a:t>
          </a:r>
          <a:r>
            <a:rPr lang="zh-CN" altLang="en-US" sz="1800" dirty="0"/>
            <a:t>独立估算</a:t>
          </a:r>
          <a:endParaRPr lang="zh-CN" altLang="en-US" sz="2000" dirty="0"/>
        </a:p>
      </dgm:t>
    </dgm:pt>
    <dgm:pt modelId="{959FFE0B-49FA-4DCD-BEA2-77DA3EC0509D}" type="parTrans" cxnId="{CBB03EF4-7661-4A2B-840C-4B6106A26359}">
      <dgm:prSet/>
      <dgm:spPr/>
      <dgm:t>
        <a:bodyPr/>
        <a:lstStyle/>
        <a:p>
          <a:endParaRPr lang="zh-CN" altLang="en-US"/>
        </a:p>
      </dgm:t>
    </dgm:pt>
    <dgm:pt modelId="{AF340E48-E82C-4E68-AF79-59D3BDCF0CA4}" type="sibTrans" cxnId="{CBB03EF4-7661-4A2B-840C-4B6106A26359}">
      <dgm:prSet/>
      <dgm:spPr/>
      <dgm:t>
        <a:bodyPr/>
        <a:lstStyle/>
        <a:p>
          <a:endParaRPr lang="zh-CN" altLang="en-US"/>
        </a:p>
      </dgm:t>
    </dgm:pt>
    <dgm:pt modelId="{8ABFD53C-0621-4508-B04A-88312C41E5BB}">
      <dgm:prSet custT="1"/>
      <dgm:spPr/>
      <dgm:t>
        <a:bodyPr/>
        <a:lstStyle/>
        <a:p>
          <a:pPr>
            <a:buFontTx/>
            <a:buNone/>
          </a:pPr>
          <a:r>
            <a:rPr lang="en-US" altLang="zh-CN" sz="1800" dirty="0"/>
            <a:t> (1)</a:t>
          </a:r>
          <a:r>
            <a:rPr lang="zh-CN" altLang="en-US" sz="1800" dirty="0"/>
            <a:t>加权打分法</a:t>
          </a:r>
        </a:p>
      </dgm:t>
    </dgm:pt>
    <dgm:pt modelId="{62210E80-92CB-46FD-AA62-B95F87473BB3}" type="parTrans" cxnId="{B4D4893B-B047-4F08-87A9-79A847E4B38C}">
      <dgm:prSet/>
      <dgm:spPr/>
      <dgm:t>
        <a:bodyPr/>
        <a:lstStyle/>
        <a:p>
          <a:endParaRPr lang="zh-CN" altLang="en-US"/>
        </a:p>
      </dgm:t>
    </dgm:pt>
    <dgm:pt modelId="{0DFCB97B-3D96-4BFC-8045-C0B2E7AB6578}" type="sibTrans" cxnId="{B4D4893B-B047-4F08-87A9-79A847E4B38C}">
      <dgm:prSet/>
      <dgm:spPr/>
      <dgm:t>
        <a:bodyPr/>
        <a:lstStyle/>
        <a:p>
          <a:endParaRPr lang="zh-CN" altLang="en-US"/>
        </a:p>
      </dgm:t>
    </dgm:pt>
    <dgm:pt modelId="{3D88EADE-32BF-48E5-A296-6FBE3F8AD4CE}">
      <dgm:prSet phldrT="[文本]" custT="1"/>
      <dgm:spPr/>
      <dgm:t>
        <a:bodyPr/>
        <a:lstStyle/>
        <a:p>
          <a:r>
            <a:rPr lang="zh-CN" altLang="en-US" sz="2400" b="1" dirty="0">
              <a:latin typeface="Times New Roman" panose="02020603050405020304" pitchFamily="18" charset="0"/>
              <a:cs typeface="Times New Roman" panose="02020603050405020304" pitchFamily="18" charset="0"/>
            </a:rPr>
            <a:t>专家判断</a:t>
          </a:r>
          <a:endParaRPr lang="zh-CN" altLang="en-US" sz="2400" dirty="0"/>
        </a:p>
      </dgm:t>
    </dgm:pt>
    <dgm:pt modelId="{65167B9E-A352-43D4-97DD-C62B7D2989C7}" type="parTrans" cxnId="{7BE1D877-EA00-41A1-9B35-AA55FA62153B}">
      <dgm:prSet/>
      <dgm:spPr/>
      <dgm:t>
        <a:bodyPr/>
        <a:lstStyle/>
        <a:p>
          <a:endParaRPr lang="zh-CN" altLang="en-US"/>
        </a:p>
      </dgm:t>
    </dgm:pt>
    <dgm:pt modelId="{E2CA3DC7-86E1-4A99-A9BC-91B60A2F0FD3}" type="sibTrans" cxnId="{7BE1D877-EA00-41A1-9B35-AA55FA62153B}">
      <dgm:prSet/>
      <dgm:spPr/>
      <dgm:t>
        <a:bodyPr/>
        <a:lstStyle/>
        <a:p>
          <a:endParaRPr lang="zh-CN" altLang="en-US"/>
        </a:p>
      </dgm:t>
    </dgm:pt>
    <dgm:pt modelId="{CEA0E21D-2716-4830-974C-AC8B6DDF3057}">
      <dgm:prSet custT="1"/>
      <dgm:spPr/>
      <dgm:t>
        <a:bodyPr/>
        <a:lstStyle/>
        <a:p>
          <a:r>
            <a:rPr lang="zh-CN" altLang="en-US" sz="2000" b="1" dirty="0">
              <a:solidFill>
                <a:srgbClr val="C00000"/>
              </a:solidFill>
              <a:latin typeface="Times New Roman" panose="02020603050405020304" pitchFamily="18" charset="0"/>
              <a:cs typeface="Times New Roman" panose="02020603050405020304" pitchFamily="18" charset="0"/>
            </a:rPr>
            <a:t>专家团队组建</a:t>
          </a:r>
          <a:r>
            <a:rPr lang="zh-CN" altLang="en-US" sz="2000" b="1"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多学科评审团队</a:t>
          </a:r>
          <a:r>
            <a:rPr lang="zh-CN" altLang="en-US" sz="2000" b="0" u="sng" dirty="0">
              <a:latin typeface="Times New Roman" panose="02020603050405020304" pitchFamily="18" charset="0"/>
              <a:cs typeface="Times New Roman" panose="02020603050405020304" pitchFamily="18" charset="0"/>
            </a:rPr>
            <a:t>对建议书进行评价</a:t>
          </a:r>
          <a:endParaRPr lang="zh-CN" altLang="en-US" sz="2000" b="0" u="sng" dirty="0"/>
        </a:p>
      </dgm:t>
    </dgm:pt>
    <dgm:pt modelId="{2BDB263B-024D-486D-B94A-EDFFEA772784}" type="parTrans" cxnId="{62E5132F-4DF3-4EAA-A07B-F15181BBEF09}">
      <dgm:prSet/>
      <dgm:spPr/>
      <dgm:t>
        <a:bodyPr/>
        <a:lstStyle/>
        <a:p>
          <a:endParaRPr lang="zh-CN" altLang="en-US"/>
        </a:p>
      </dgm:t>
    </dgm:pt>
    <dgm:pt modelId="{2FD2BCB7-6848-4DFB-8A9E-819F902D7C94}" type="sibTrans" cxnId="{62E5132F-4DF3-4EAA-A07B-F15181BBEF09}">
      <dgm:prSet/>
      <dgm:spPr/>
      <dgm:t>
        <a:bodyPr/>
        <a:lstStyle/>
        <a:p>
          <a:endParaRPr lang="zh-CN" altLang="en-US"/>
        </a:p>
      </dgm:t>
    </dgm:pt>
    <dgm:pt modelId="{B7CE37AD-D177-4CB0-B32A-FBD1D2F434D9}">
      <dgm:prSet custT="1"/>
      <dgm:spPr/>
      <dgm:t>
        <a:bodyPr/>
        <a:lstStyle/>
        <a:p>
          <a:r>
            <a:rPr lang="zh-CN" altLang="en-US" sz="2000" b="1" dirty="0">
              <a:solidFill>
                <a:srgbClr val="7030A0"/>
              </a:solidFill>
              <a:latin typeface="Times New Roman" panose="02020603050405020304" pitchFamily="18" charset="0"/>
              <a:cs typeface="Times New Roman" panose="02020603050405020304" pitchFamily="18" charset="0"/>
            </a:rPr>
            <a:t>团队组成</a:t>
          </a:r>
          <a:r>
            <a:rPr lang="zh-CN" altLang="en-US" sz="2000" b="1"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采购文件和相应合同所涉及的全部领域的专家</a:t>
          </a:r>
          <a:endParaRPr lang="zh-CN" altLang="en-US" sz="2000" dirty="0"/>
        </a:p>
      </dgm:t>
    </dgm:pt>
    <dgm:pt modelId="{C18DB878-1E2A-4DA2-9076-76B4A72E958B}" type="parTrans" cxnId="{211D7FD2-77BD-4C21-BAC4-AD0557BC4087}">
      <dgm:prSet/>
      <dgm:spPr/>
      <dgm:t>
        <a:bodyPr/>
        <a:lstStyle/>
        <a:p>
          <a:endParaRPr lang="zh-CN" altLang="en-US"/>
        </a:p>
      </dgm:t>
    </dgm:pt>
    <dgm:pt modelId="{EE1C1455-33AD-4369-855B-AE9DF74A6B1A}" type="sibTrans" cxnId="{211D7FD2-77BD-4C21-BAC4-AD0557BC4087}">
      <dgm:prSet/>
      <dgm:spPr/>
      <dgm:t>
        <a:bodyPr/>
        <a:lstStyle/>
        <a:p>
          <a:endParaRPr lang="zh-CN" altLang="en-US"/>
        </a:p>
      </dgm:t>
    </dgm:pt>
    <dgm:pt modelId="{F5BA7105-3847-4823-BC2B-5649C515BD2D}">
      <dgm:prSet phldrT="[文本]" custT="1"/>
      <dgm:spPr/>
      <dgm:t>
        <a:bodyPr/>
        <a:lstStyle/>
        <a:p>
          <a:r>
            <a:rPr lang="zh-CN" altLang="en-US" sz="2400" b="1" dirty="0">
              <a:latin typeface="Times New Roman" panose="02020603050405020304" pitchFamily="18" charset="0"/>
              <a:cs typeface="Times New Roman" panose="02020603050405020304" pitchFamily="18" charset="0"/>
            </a:rPr>
            <a:t>采购谈判</a:t>
          </a:r>
          <a:endParaRPr lang="zh-CN" altLang="en-US" sz="2400" dirty="0"/>
        </a:p>
      </dgm:t>
    </dgm:pt>
    <dgm:pt modelId="{6F387979-C47B-4D9D-AB12-6D8F6BEE04ED}" type="parTrans" cxnId="{137BBDED-982D-4B50-A25F-94183363C8FB}">
      <dgm:prSet/>
      <dgm:spPr/>
      <dgm:t>
        <a:bodyPr/>
        <a:lstStyle/>
        <a:p>
          <a:endParaRPr lang="zh-CN" altLang="en-US"/>
        </a:p>
      </dgm:t>
    </dgm:pt>
    <dgm:pt modelId="{7BC70D1A-0867-4D9E-AC21-6C20C08D6515}" type="sibTrans" cxnId="{137BBDED-982D-4B50-A25F-94183363C8FB}">
      <dgm:prSet/>
      <dgm:spPr/>
      <dgm:t>
        <a:bodyPr/>
        <a:lstStyle/>
        <a:p>
          <a:endParaRPr lang="zh-CN" altLang="en-US"/>
        </a:p>
      </dgm:t>
    </dgm:pt>
    <dgm:pt modelId="{21A486D5-D0C5-43D5-8BB3-60258D7CA164}">
      <dgm:prSet custT="1"/>
      <dgm:spPr/>
      <dgm:t>
        <a:bodyPr/>
        <a:lstStyle/>
        <a:p>
          <a:r>
            <a:rPr lang="zh-CN" altLang="en-US" sz="2000" b="1" dirty="0">
              <a:solidFill>
                <a:srgbClr val="C00000"/>
              </a:solidFill>
              <a:latin typeface="Times New Roman" panose="02020603050405020304" pitchFamily="18" charset="0"/>
              <a:cs typeface="Times New Roman" panose="02020603050405020304" pitchFamily="18" charset="0"/>
            </a:rPr>
            <a:t>时间</a:t>
          </a:r>
          <a:r>
            <a:rPr lang="zh-CN" altLang="en-US" sz="2000" b="1"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在合同签署之前</a:t>
          </a:r>
          <a:endParaRPr lang="zh-CN" altLang="en-US" sz="2000" b="0" dirty="0"/>
        </a:p>
      </dgm:t>
    </dgm:pt>
    <dgm:pt modelId="{059F578F-8AEB-4DAF-9922-F009F04792A8}" type="parTrans" cxnId="{B4995E2F-0193-44D9-BC43-132A685C1432}">
      <dgm:prSet/>
      <dgm:spPr/>
      <dgm:t>
        <a:bodyPr/>
        <a:lstStyle/>
        <a:p>
          <a:endParaRPr lang="zh-CN" altLang="en-US"/>
        </a:p>
      </dgm:t>
    </dgm:pt>
    <dgm:pt modelId="{6A3A9705-E521-4AE5-A8BD-661CECCF5013}" type="sibTrans" cxnId="{B4995E2F-0193-44D9-BC43-132A685C1432}">
      <dgm:prSet/>
      <dgm:spPr/>
      <dgm:t>
        <a:bodyPr/>
        <a:lstStyle/>
        <a:p>
          <a:endParaRPr lang="zh-CN" altLang="en-US"/>
        </a:p>
      </dgm:t>
    </dgm:pt>
    <dgm:pt modelId="{6A0A3ED2-A118-4074-96C8-77916A4974BD}">
      <dgm:prSet custT="1"/>
      <dgm:spPr/>
      <dgm:t>
        <a:bodyPr/>
        <a:lstStyle/>
        <a:p>
          <a:r>
            <a:rPr lang="zh-CN" altLang="en-US" sz="2000" b="1" dirty="0">
              <a:solidFill>
                <a:srgbClr val="7030A0"/>
              </a:solidFill>
              <a:latin typeface="Times New Roman" panose="02020603050405020304" pitchFamily="18" charset="0"/>
              <a:cs typeface="Times New Roman" panose="02020603050405020304" pitchFamily="18" charset="0"/>
            </a:rPr>
            <a:t>内容</a:t>
          </a:r>
          <a:r>
            <a:rPr lang="zh-CN" altLang="en-US" sz="2000" b="1"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对合同的结构、要求以及其他条款加以澄清，以取得一致意见</a:t>
          </a:r>
          <a:endParaRPr lang="zh-CN" altLang="en-US" sz="2000" dirty="0"/>
        </a:p>
      </dgm:t>
    </dgm:pt>
    <dgm:pt modelId="{5D563F70-5691-449E-888E-2D96AAC48406}" type="parTrans" cxnId="{01B1EC0B-0372-43D6-BCEB-02CF2922CA80}">
      <dgm:prSet/>
      <dgm:spPr/>
      <dgm:t>
        <a:bodyPr/>
        <a:lstStyle/>
        <a:p>
          <a:endParaRPr lang="zh-CN" altLang="en-US"/>
        </a:p>
      </dgm:t>
    </dgm:pt>
    <dgm:pt modelId="{F6096031-4183-470C-A338-8CAF446E41F8}" type="sibTrans" cxnId="{01B1EC0B-0372-43D6-BCEB-02CF2922CA80}">
      <dgm:prSet/>
      <dgm:spPr/>
      <dgm:t>
        <a:bodyPr/>
        <a:lstStyle/>
        <a:p>
          <a:endParaRPr lang="zh-CN" altLang="en-US"/>
        </a:p>
      </dgm:t>
    </dgm:pt>
    <dgm:pt modelId="{4E4CF5DB-299D-470C-B372-659088B90ED7}" type="pres">
      <dgm:prSet presAssocID="{73302E1C-89D0-4214-B3B4-6097257DFA26}" presName="Name0" presStyleCnt="0">
        <dgm:presLayoutVars>
          <dgm:dir/>
          <dgm:animLvl val="lvl"/>
          <dgm:resizeHandles val="exact"/>
        </dgm:presLayoutVars>
      </dgm:prSet>
      <dgm:spPr/>
    </dgm:pt>
    <dgm:pt modelId="{FF9B6348-92DC-403F-8C36-59F94CB1847A}" type="pres">
      <dgm:prSet presAssocID="{9B0CB973-FE3F-40F9-8882-86BAD4C521D3}" presName="composite" presStyleCnt="0"/>
      <dgm:spPr/>
    </dgm:pt>
    <dgm:pt modelId="{BF68354A-2EA0-47E4-A45A-7A330D69687F}" type="pres">
      <dgm:prSet presAssocID="{9B0CB973-FE3F-40F9-8882-86BAD4C521D3}" presName="parTx" presStyleLbl="alignNode1" presStyleIdx="0" presStyleCnt="3">
        <dgm:presLayoutVars>
          <dgm:chMax val="0"/>
          <dgm:chPref val="0"/>
          <dgm:bulletEnabled val="1"/>
        </dgm:presLayoutVars>
      </dgm:prSet>
      <dgm:spPr/>
    </dgm:pt>
    <dgm:pt modelId="{217BAEA8-9D91-4CD7-B986-DF0AD17BC88B}" type="pres">
      <dgm:prSet presAssocID="{9B0CB973-FE3F-40F9-8882-86BAD4C521D3}" presName="desTx" presStyleLbl="alignAccFollowNode1" presStyleIdx="0" presStyleCnt="3">
        <dgm:presLayoutVars>
          <dgm:bulletEnabled val="1"/>
        </dgm:presLayoutVars>
      </dgm:prSet>
      <dgm:spPr/>
    </dgm:pt>
    <dgm:pt modelId="{328AF7B5-1239-4D79-B662-0195C950085A}" type="pres">
      <dgm:prSet presAssocID="{80E16070-1D02-455D-B8FA-58F2BB97DE46}" presName="space" presStyleCnt="0"/>
      <dgm:spPr/>
    </dgm:pt>
    <dgm:pt modelId="{66453145-4806-4446-ABD7-B4C2F934889A}" type="pres">
      <dgm:prSet presAssocID="{3D88EADE-32BF-48E5-A296-6FBE3F8AD4CE}" presName="composite" presStyleCnt="0"/>
      <dgm:spPr/>
    </dgm:pt>
    <dgm:pt modelId="{C272B17C-CD89-447B-A4BC-02DAA04682ED}" type="pres">
      <dgm:prSet presAssocID="{3D88EADE-32BF-48E5-A296-6FBE3F8AD4CE}" presName="parTx" presStyleLbl="alignNode1" presStyleIdx="1" presStyleCnt="3">
        <dgm:presLayoutVars>
          <dgm:chMax val="0"/>
          <dgm:chPref val="0"/>
          <dgm:bulletEnabled val="1"/>
        </dgm:presLayoutVars>
      </dgm:prSet>
      <dgm:spPr/>
    </dgm:pt>
    <dgm:pt modelId="{5508DB80-6602-4B77-AA50-265F96AA7345}" type="pres">
      <dgm:prSet presAssocID="{3D88EADE-32BF-48E5-A296-6FBE3F8AD4CE}" presName="desTx" presStyleLbl="alignAccFollowNode1" presStyleIdx="1" presStyleCnt="3">
        <dgm:presLayoutVars>
          <dgm:bulletEnabled val="1"/>
        </dgm:presLayoutVars>
      </dgm:prSet>
      <dgm:spPr/>
    </dgm:pt>
    <dgm:pt modelId="{362462B9-B0FB-42D0-9C75-0B863C7956FA}" type="pres">
      <dgm:prSet presAssocID="{E2CA3DC7-86E1-4A99-A9BC-91B60A2F0FD3}" presName="space" presStyleCnt="0"/>
      <dgm:spPr/>
    </dgm:pt>
    <dgm:pt modelId="{38D42407-B1A8-45E1-9315-6A3AD3221006}" type="pres">
      <dgm:prSet presAssocID="{F5BA7105-3847-4823-BC2B-5649C515BD2D}" presName="composite" presStyleCnt="0"/>
      <dgm:spPr/>
    </dgm:pt>
    <dgm:pt modelId="{5CC4F587-6806-4CD9-9899-C32E4F331F4F}" type="pres">
      <dgm:prSet presAssocID="{F5BA7105-3847-4823-BC2B-5649C515BD2D}" presName="parTx" presStyleLbl="alignNode1" presStyleIdx="2" presStyleCnt="3">
        <dgm:presLayoutVars>
          <dgm:chMax val="0"/>
          <dgm:chPref val="0"/>
          <dgm:bulletEnabled val="1"/>
        </dgm:presLayoutVars>
      </dgm:prSet>
      <dgm:spPr/>
    </dgm:pt>
    <dgm:pt modelId="{999A86A8-CE46-4FBF-897D-D352D577FF94}" type="pres">
      <dgm:prSet presAssocID="{F5BA7105-3847-4823-BC2B-5649C515BD2D}" presName="desTx" presStyleLbl="alignAccFollowNode1" presStyleIdx="2" presStyleCnt="3">
        <dgm:presLayoutVars>
          <dgm:bulletEnabled val="1"/>
        </dgm:presLayoutVars>
      </dgm:prSet>
      <dgm:spPr/>
    </dgm:pt>
  </dgm:ptLst>
  <dgm:cxnLst>
    <dgm:cxn modelId="{01B1EC0B-0372-43D6-BCEB-02CF2922CA80}" srcId="{F5BA7105-3847-4823-BC2B-5649C515BD2D}" destId="{6A0A3ED2-A118-4074-96C8-77916A4974BD}" srcOrd="1" destOrd="0" parTransId="{5D563F70-5691-449E-888E-2D96AAC48406}" sibTransId="{F6096031-4183-470C-A338-8CAF446E41F8}"/>
    <dgm:cxn modelId="{D37F440D-1BB9-4D24-9EA7-E114DA7CB191}" srcId="{9B0CB973-FE3F-40F9-8882-86BAD4C521D3}" destId="{99A6C1E4-49C1-4EFA-B033-78BE5D3279B6}" srcOrd="3" destOrd="0" parTransId="{357F46FE-BBB2-4610-8D19-06508F1B553D}" sibTransId="{12920163-A482-4008-8025-47D63DBD1DB2}"/>
    <dgm:cxn modelId="{F6828A0E-D5B3-44E2-9F63-2B526D994E00}" type="presOf" srcId="{8ABFD53C-0621-4508-B04A-88312C41E5BB}" destId="{217BAEA8-9D91-4CD7-B986-DF0AD17BC88B}" srcOrd="0" destOrd="2" presId="urn:microsoft.com/office/officeart/2005/8/layout/hList1"/>
    <dgm:cxn modelId="{23630F21-2A1D-46C6-8A4E-EB547E81641A}" type="presOf" srcId="{99A6C1E4-49C1-4EFA-B033-78BE5D3279B6}" destId="{217BAEA8-9D91-4CD7-B986-DF0AD17BC88B}" srcOrd="0" destOrd="3" presId="urn:microsoft.com/office/officeart/2005/8/layout/hList1"/>
    <dgm:cxn modelId="{B5A98A23-71F0-468F-B137-3BE566EE98D7}" srcId="{9B0CB973-FE3F-40F9-8882-86BAD4C521D3}" destId="{BCCE84DA-4972-4558-8C24-D796C286EFC7}" srcOrd="0" destOrd="0" parTransId="{08B7378B-5A09-4B9C-9779-9F80E80DD738}" sibTransId="{0DA7652A-4D38-4BB5-8EFC-E6E374AD07B6}"/>
    <dgm:cxn modelId="{297F7327-2050-49AB-A8D3-EFD597B76F67}" type="presOf" srcId="{CEA0E21D-2716-4830-974C-AC8B6DDF3057}" destId="{5508DB80-6602-4B77-AA50-265F96AA7345}" srcOrd="0" destOrd="0" presId="urn:microsoft.com/office/officeart/2005/8/layout/hList1"/>
    <dgm:cxn modelId="{46050C2B-02FC-4C95-83CD-CD73AB124B16}" type="presOf" srcId="{0225CF51-B071-4C7F-BD36-9F22A8427210}" destId="{217BAEA8-9D91-4CD7-B986-DF0AD17BC88B}" srcOrd="0" destOrd="4" presId="urn:microsoft.com/office/officeart/2005/8/layout/hList1"/>
    <dgm:cxn modelId="{62E5132F-4DF3-4EAA-A07B-F15181BBEF09}" srcId="{3D88EADE-32BF-48E5-A296-6FBE3F8AD4CE}" destId="{CEA0E21D-2716-4830-974C-AC8B6DDF3057}" srcOrd="0" destOrd="0" parTransId="{2BDB263B-024D-486D-B94A-EDFFEA772784}" sibTransId="{2FD2BCB7-6848-4DFB-8A9E-819F902D7C94}"/>
    <dgm:cxn modelId="{B4995E2F-0193-44D9-BC43-132A685C1432}" srcId="{F5BA7105-3847-4823-BC2B-5649C515BD2D}" destId="{21A486D5-D0C5-43D5-8BB3-60258D7CA164}" srcOrd="0" destOrd="0" parTransId="{059F578F-8AEB-4DAF-9922-F009F04792A8}" sibTransId="{6A3A9705-E521-4AE5-A8BD-661CECCF5013}"/>
    <dgm:cxn modelId="{B4D4893B-B047-4F08-87A9-79A847E4B38C}" srcId="{9B0CB973-FE3F-40F9-8882-86BAD4C521D3}" destId="{8ABFD53C-0621-4508-B04A-88312C41E5BB}" srcOrd="2" destOrd="0" parTransId="{62210E80-92CB-46FD-AA62-B95F87473BB3}" sibTransId="{0DFCB97B-3D96-4BFC-8045-C0B2E7AB6578}"/>
    <dgm:cxn modelId="{31EFB941-7B44-400D-873F-30F045F1B815}" type="presOf" srcId="{199B2058-FC55-4816-A755-C7C69FA5D19F}" destId="{217BAEA8-9D91-4CD7-B986-DF0AD17BC88B}" srcOrd="0" destOrd="1" presId="urn:microsoft.com/office/officeart/2005/8/layout/hList1"/>
    <dgm:cxn modelId="{32649D63-ED82-4F13-B24C-D14D25C0EACC}" type="presOf" srcId="{3D88EADE-32BF-48E5-A296-6FBE3F8AD4CE}" destId="{C272B17C-CD89-447B-A4BC-02DAA04682ED}" srcOrd="0" destOrd="0" presId="urn:microsoft.com/office/officeart/2005/8/layout/hList1"/>
    <dgm:cxn modelId="{029D9448-268A-42DD-94BE-44019A163C92}" type="presOf" srcId="{6A0A3ED2-A118-4074-96C8-77916A4974BD}" destId="{999A86A8-CE46-4FBF-897D-D352D577FF94}" srcOrd="0" destOrd="1" presId="urn:microsoft.com/office/officeart/2005/8/layout/hList1"/>
    <dgm:cxn modelId="{7BE1D877-EA00-41A1-9B35-AA55FA62153B}" srcId="{73302E1C-89D0-4214-B3B4-6097257DFA26}" destId="{3D88EADE-32BF-48E5-A296-6FBE3F8AD4CE}" srcOrd="1" destOrd="0" parTransId="{65167B9E-A352-43D4-97DD-C62B7D2989C7}" sibTransId="{E2CA3DC7-86E1-4A99-A9BC-91B60A2F0FD3}"/>
    <dgm:cxn modelId="{21B87A81-95FE-4330-9E86-B5DA8544307B}" type="presOf" srcId="{9B0CB973-FE3F-40F9-8882-86BAD4C521D3}" destId="{BF68354A-2EA0-47E4-A45A-7A330D69687F}" srcOrd="0" destOrd="0" presId="urn:microsoft.com/office/officeart/2005/8/layout/hList1"/>
    <dgm:cxn modelId="{7405A984-00E9-4F6B-AB04-2570926C18FA}" type="presOf" srcId="{B7CE37AD-D177-4CB0-B32A-FBD1D2F434D9}" destId="{5508DB80-6602-4B77-AA50-265F96AA7345}" srcOrd="0" destOrd="1" presId="urn:microsoft.com/office/officeart/2005/8/layout/hList1"/>
    <dgm:cxn modelId="{E6806293-EAEC-4BB2-9269-E3FFCB4DA2A7}" type="presOf" srcId="{73302E1C-89D0-4214-B3B4-6097257DFA26}" destId="{4E4CF5DB-299D-470C-B372-659088B90ED7}" srcOrd="0" destOrd="0" presId="urn:microsoft.com/office/officeart/2005/8/layout/hList1"/>
    <dgm:cxn modelId="{69491794-56F9-4E4A-A15F-53F9F61F2AA1}" type="presOf" srcId="{21A486D5-D0C5-43D5-8BB3-60258D7CA164}" destId="{999A86A8-CE46-4FBF-897D-D352D577FF94}" srcOrd="0" destOrd="0" presId="urn:microsoft.com/office/officeart/2005/8/layout/hList1"/>
    <dgm:cxn modelId="{211D7FD2-77BD-4C21-BAC4-AD0557BC4087}" srcId="{3D88EADE-32BF-48E5-A296-6FBE3F8AD4CE}" destId="{B7CE37AD-D177-4CB0-B32A-FBD1D2F434D9}" srcOrd="1" destOrd="0" parTransId="{C18DB878-1E2A-4DA2-9076-76B4A72E958B}" sibTransId="{EE1C1455-33AD-4369-855B-AE9DF74A6B1A}"/>
    <dgm:cxn modelId="{C820B0D2-E281-4C2F-98EA-457AD8772C86}" srcId="{9B0CB973-FE3F-40F9-8882-86BAD4C521D3}" destId="{199B2058-FC55-4816-A755-C7C69FA5D19F}" srcOrd="1" destOrd="0" parTransId="{8E48660F-9877-480D-88F9-5C6F4B4D6624}" sibTransId="{8199F916-E039-4D8B-AC07-FA6B382F9815}"/>
    <dgm:cxn modelId="{648B40E1-8BF9-4F2F-B9DD-EBF749528493}" srcId="{73302E1C-89D0-4214-B3B4-6097257DFA26}" destId="{9B0CB973-FE3F-40F9-8882-86BAD4C521D3}" srcOrd="0" destOrd="0" parTransId="{5504FB87-01AC-4B9E-96E6-DF52385F1A4E}" sibTransId="{80E16070-1D02-455D-B8FA-58F2BB97DE46}"/>
    <dgm:cxn modelId="{137BBDED-982D-4B50-A25F-94183363C8FB}" srcId="{73302E1C-89D0-4214-B3B4-6097257DFA26}" destId="{F5BA7105-3847-4823-BC2B-5649C515BD2D}" srcOrd="2" destOrd="0" parTransId="{6F387979-C47B-4D9D-AB12-6D8F6BEE04ED}" sibTransId="{7BC70D1A-0867-4D9E-AC21-6C20C08D6515}"/>
    <dgm:cxn modelId="{9E93C0F2-393E-4255-B2B0-80BB693ACD43}" type="presOf" srcId="{BCCE84DA-4972-4558-8C24-D796C286EFC7}" destId="{217BAEA8-9D91-4CD7-B986-DF0AD17BC88B}" srcOrd="0" destOrd="0" presId="urn:microsoft.com/office/officeart/2005/8/layout/hList1"/>
    <dgm:cxn modelId="{CBB03EF4-7661-4A2B-840C-4B6106A26359}" srcId="{9B0CB973-FE3F-40F9-8882-86BAD4C521D3}" destId="{0225CF51-B071-4C7F-BD36-9F22A8427210}" srcOrd="4" destOrd="0" parTransId="{959FFE0B-49FA-4DCD-BEA2-77DA3EC0509D}" sibTransId="{AF340E48-E82C-4E68-AF79-59D3BDCF0CA4}"/>
    <dgm:cxn modelId="{F7A5CDFD-E9A0-49F7-9DEE-F0077D5CCA76}" type="presOf" srcId="{F5BA7105-3847-4823-BC2B-5649C515BD2D}" destId="{5CC4F587-6806-4CD9-9899-C32E4F331F4F}" srcOrd="0" destOrd="0" presId="urn:microsoft.com/office/officeart/2005/8/layout/hList1"/>
    <dgm:cxn modelId="{41F42952-9376-463D-9D9B-BD58614D8E93}" type="presParOf" srcId="{4E4CF5DB-299D-470C-B372-659088B90ED7}" destId="{FF9B6348-92DC-403F-8C36-59F94CB1847A}" srcOrd="0" destOrd="0" presId="urn:microsoft.com/office/officeart/2005/8/layout/hList1"/>
    <dgm:cxn modelId="{2D179560-AFC6-4D10-A3DE-A3547DB55D92}" type="presParOf" srcId="{FF9B6348-92DC-403F-8C36-59F94CB1847A}" destId="{BF68354A-2EA0-47E4-A45A-7A330D69687F}" srcOrd="0" destOrd="0" presId="urn:microsoft.com/office/officeart/2005/8/layout/hList1"/>
    <dgm:cxn modelId="{43A49761-841D-4050-AE83-764313462EE2}" type="presParOf" srcId="{FF9B6348-92DC-403F-8C36-59F94CB1847A}" destId="{217BAEA8-9D91-4CD7-B986-DF0AD17BC88B}" srcOrd="1" destOrd="0" presId="urn:microsoft.com/office/officeart/2005/8/layout/hList1"/>
    <dgm:cxn modelId="{330929F4-9875-474C-A572-0D27225DC0AE}" type="presParOf" srcId="{4E4CF5DB-299D-470C-B372-659088B90ED7}" destId="{328AF7B5-1239-4D79-B662-0195C950085A}" srcOrd="1" destOrd="0" presId="urn:microsoft.com/office/officeart/2005/8/layout/hList1"/>
    <dgm:cxn modelId="{CA181FA7-D996-4CF2-8FA9-B9232AFF0BE0}" type="presParOf" srcId="{4E4CF5DB-299D-470C-B372-659088B90ED7}" destId="{66453145-4806-4446-ABD7-B4C2F934889A}" srcOrd="2" destOrd="0" presId="urn:microsoft.com/office/officeart/2005/8/layout/hList1"/>
    <dgm:cxn modelId="{022612C7-2454-48B8-B248-5F42DE088197}" type="presParOf" srcId="{66453145-4806-4446-ABD7-B4C2F934889A}" destId="{C272B17C-CD89-447B-A4BC-02DAA04682ED}" srcOrd="0" destOrd="0" presId="urn:microsoft.com/office/officeart/2005/8/layout/hList1"/>
    <dgm:cxn modelId="{9BA2CB8F-BBF3-442B-A4CD-0AB9F5E98B2A}" type="presParOf" srcId="{66453145-4806-4446-ABD7-B4C2F934889A}" destId="{5508DB80-6602-4B77-AA50-265F96AA7345}" srcOrd="1" destOrd="0" presId="urn:microsoft.com/office/officeart/2005/8/layout/hList1"/>
    <dgm:cxn modelId="{E9F016D3-BB18-43F1-98A6-43A5B5F2B89A}" type="presParOf" srcId="{4E4CF5DB-299D-470C-B372-659088B90ED7}" destId="{362462B9-B0FB-42D0-9C75-0B863C7956FA}" srcOrd="3" destOrd="0" presId="urn:microsoft.com/office/officeart/2005/8/layout/hList1"/>
    <dgm:cxn modelId="{165640DF-6B2C-4F70-9601-EFADF140BEE5}" type="presParOf" srcId="{4E4CF5DB-299D-470C-B372-659088B90ED7}" destId="{38D42407-B1A8-45E1-9315-6A3AD3221006}" srcOrd="4" destOrd="0" presId="urn:microsoft.com/office/officeart/2005/8/layout/hList1"/>
    <dgm:cxn modelId="{9E78BBCD-C5B6-4672-A31A-981159BDE3A3}" type="presParOf" srcId="{38D42407-B1A8-45E1-9315-6A3AD3221006}" destId="{5CC4F587-6806-4CD9-9899-C32E4F331F4F}" srcOrd="0" destOrd="0" presId="urn:microsoft.com/office/officeart/2005/8/layout/hList1"/>
    <dgm:cxn modelId="{9EE376BB-2FE1-4CC6-875A-ED4A3B65F6CF}" type="presParOf" srcId="{38D42407-B1A8-45E1-9315-6A3AD3221006}" destId="{999A86A8-CE46-4FBF-897D-D352D577FF9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采购规划阶段输出</a:t>
          </a:r>
          <a:r>
            <a:rPr lang="en-US" altLang="zh-CN" sz="1800" dirty="0"/>
            <a:t>2. </a:t>
          </a:r>
          <a:r>
            <a:rPr lang="zh-CN" altLang="en-US" sz="1800" dirty="0"/>
            <a:t>卖方建议书</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ct val="3500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1" dirty="0">
              <a:solidFill>
                <a:srgbClr val="FFC000"/>
              </a:solidFill>
            </a:rPr>
            <a:t>1. </a:t>
          </a:r>
          <a:r>
            <a:rPr lang="zh-CN" altLang="en-US" sz="2000" dirty="0">
              <a:solidFill>
                <a:srgbClr val="FFC000"/>
              </a:solidFill>
            </a:rPr>
            <a:t>选定的卖方</a:t>
          </a:r>
          <a:endParaRPr lang="en-US" altLang="zh-CN" sz="2000" dirty="0">
            <a:solidFill>
              <a:srgbClr val="FFC000"/>
            </a:solidFill>
          </a:endParaRPr>
        </a:p>
        <a:p>
          <a:pPr algn="l">
            <a:lnSpc>
              <a:spcPct val="100000"/>
            </a:lnSpc>
            <a:spcAft>
              <a:spcPts val="0"/>
            </a:spcAft>
          </a:pPr>
          <a:r>
            <a:rPr lang="en-US" altLang="zh-CN" sz="2000" b="0" dirty="0"/>
            <a:t>2. </a:t>
          </a:r>
          <a:r>
            <a:rPr lang="zh-CN" altLang="en-US" sz="2000" b="0" dirty="0"/>
            <a:t>协议</a:t>
          </a:r>
          <a:endParaRPr lang="en-US" altLang="zh-CN" sz="2000" b="0" dirty="0"/>
        </a:p>
        <a:p>
          <a:pPr algn="l">
            <a:lnSpc>
              <a:spcPct val="100000"/>
            </a:lnSpc>
            <a:spcAft>
              <a:spcPts val="0"/>
            </a:spcAft>
          </a:pPr>
          <a:r>
            <a:rPr lang="en-US" altLang="zh-CN" sz="2000" dirty="0"/>
            <a:t>3. </a:t>
          </a:r>
          <a:r>
            <a:rPr lang="zh-CN" altLang="en-US" sz="2000" dirty="0"/>
            <a:t>资源日历</a:t>
          </a:r>
          <a:r>
            <a:rPr lang="en-US" altLang="en-US" sz="2000" dirty="0"/>
            <a:t>(</a:t>
          </a:r>
          <a:r>
            <a:rPr lang="zh-CN" altLang="en-US" sz="2000" dirty="0"/>
            <a:t>更新</a:t>
          </a:r>
          <a:r>
            <a:rPr lang="en-US" altLang="en-US" sz="2000" dirty="0"/>
            <a:t>)</a:t>
          </a:r>
          <a:endParaRPr lang="en-US" altLang="zh-CN" sz="2000" dirty="0"/>
        </a:p>
        <a:p>
          <a:pPr algn="l">
            <a:lnSpc>
              <a:spcPct val="100000"/>
            </a:lnSpc>
            <a:spcAft>
              <a:spcPts val="0"/>
            </a:spcAft>
          </a:pPr>
          <a:r>
            <a:rPr lang="en-US" altLang="zh-CN" sz="2000" dirty="0"/>
            <a:t>4. </a:t>
          </a:r>
          <a:r>
            <a:rPr lang="zh-CN" altLang="en-US" sz="2000" dirty="0"/>
            <a:t>变更请求</a:t>
          </a:r>
          <a:endParaRPr lang="en-US" altLang="zh-CN"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采购规划阶段输出</a:t>
          </a:r>
          <a:endParaRPr lang="en-US" altLang="zh-CN" sz="1800" dirty="0"/>
        </a:p>
        <a:p>
          <a:pPr algn="l">
            <a:lnSpc>
              <a:spcPct val="100000"/>
            </a:lnSpc>
            <a:spcAft>
              <a:spcPts val="0"/>
            </a:spcAft>
          </a:pPr>
          <a:r>
            <a:rPr lang="en-US" altLang="zh-CN" sz="1800" dirty="0"/>
            <a:t>2. </a:t>
          </a:r>
          <a:r>
            <a:rPr lang="zh-CN" altLang="en-US" sz="1800" dirty="0"/>
            <a:t>卖方建议书</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ct val="3500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1" dirty="0">
              <a:solidFill>
                <a:schemeClr val="bg1"/>
              </a:solidFill>
            </a:rPr>
            <a:t>1. </a:t>
          </a:r>
          <a:r>
            <a:rPr lang="zh-CN" altLang="en-US" sz="2000" dirty="0">
              <a:solidFill>
                <a:schemeClr val="bg1"/>
              </a:solidFill>
            </a:rPr>
            <a:t>选定的卖方</a:t>
          </a:r>
          <a:endParaRPr lang="en-US" altLang="zh-CN" sz="2000" dirty="0">
            <a:solidFill>
              <a:schemeClr val="bg1"/>
            </a:solidFill>
          </a:endParaRPr>
        </a:p>
        <a:p>
          <a:pPr algn="l">
            <a:lnSpc>
              <a:spcPct val="100000"/>
            </a:lnSpc>
            <a:spcAft>
              <a:spcPts val="0"/>
            </a:spcAft>
          </a:pPr>
          <a:r>
            <a:rPr lang="en-US" altLang="zh-CN" sz="2000" b="0" dirty="0">
              <a:solidFill>
                <a:srgbClr val="FFC000"/>
              </a:solidFill>
            </a:rPr>
            <a:t>2. </a:t>
          </a:r>
          <a:r>
            <a:rPr lang="zh-CN" altLang="en-US" sz="2000" b="0" dirty="0">
              <a:solidFill>
                <a:srgbClr val="FFC000"/>
              </a:solidFill>
            </a:rPr>
            <a:t>协议</a:t>
          </a:r>
          <a:endParaRPr lang="en-US" altLang="zh-CN" sz="2000" b="0" dirty="0">
            <a:solidFill>
              <a:srgbClr val="FFC000"/>
            </a:solidFill>
          </a:endParaRPr>
        </a:p>
        <a:p>
          <a:pPr algn="l">
            <a:lnSpc>
              <a:spcPct val="100000"/>
            </a:lnSpc>
            <a:spcAft>
              <a:spcPts val="0"/>
            </a:spcAft>
          </a:pPr>
          <a:r>
            <a:rPr lang="en-US" altLang="zh-CN" sz="2000" dirty="0"/>
            <a:t>3. </a:t>
          </a:r>
          <a:r>
            <a:rPr lang="zh-CN" altLang="en-US" sz="2000" dirty="0"/>
            <a:t>资源日历</a:t>
          </a:r>
          <a:r>
            <a:rPr lang="en-US" altLang="en-US" sz="2000" dirty="0"/>
            <a:t>(</a:t>
          </a:r>
          <a:r>
            <a:rPr lang="zh-CN" altLang="en-US" sz="2000" dirty="0"/>
            <a:t>更新</a:t>
          </a:r>
          <a:r>
            <a:rPr lang="en-US" altLang="en-US" sz="2000" dirty="0"/>
            <a:t>)</a:t>
          </a:r>
          <a:endParaRPr lang="en-US" altLang="zh-CN" sz="2000" dirty="0"/>
        </a:p>
        <a:p>
          <a:pPr algn="l">
            <a:lnSpc>
              <a:spcPct val="100000"/>
            </a:lnSpc>
            <a:spcAft>
              <a:spcPts val="0"/>
            </a:spcAft>
          </a:pPr>
          <a:r>
            <a:rPr lang="en-US" altLang="zh-CN" sz="2000" dirty="0"/>
            <a:t>4. </a:t>
          </a:r>
          <a:r>
            <a:rPr lang="zh-CN" altLang="en-US" sz="2000" dirty="0"/>
            <a:t>变更请求</a:t>
          </a:r>
          <a:endParaRPr lang="en-US" altLang="zh-CN"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550696-921A-45AB-AAC1-389EAE20B81E}"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zh-CN" altLang="en-US"/>
        </a:p>
      </dgm:t>
    </dgm:pt>
    <dgm:pt modelId="{AE29DCCE-D8E2-416D-B6AE-8CAF6325B88E}">
      <dgm:prSet phldrT="[文本]"/>
      <dgm:spPr/>
      <dgm:t>
        <a:bodyPr/>
        <a:lstStyle/>
        <a:p>
          <a:r>
            <a:rPr lang="zh-CN" altLang="en-US" dirty="0"/>
            <a:t>软件外包</a:t>
          </a:r>
        </a:p>
      </dgm:t>
    </dgm:pt>
    <dgm:pt modelId="{0D633B4D-66B0-4A9D-9FC9-CCE32C4454FD}" type="parTrans" cxnId="{67BD107A-550C-4310-BD7E-EB92F585C345}">
      <dgm:prSet/>
      <dgm:spPr/>
      <dgm:t>
        <a:bodyPr/>
        <a:lstStyle/>
        <a:p>
          <a:endParaRPr lang="zh-CN" altLang="en-US"/>
        </a:p>
      </dgm:t>
    </dgm:pt>
    <dgm:pt modelId="{B596F8F3-923B-4F1F-B33B-1AA07D18CF6F}" type="sibTrans" cxnId="{67BD107A-550C-4310-BD7E-EB92F585C345}">
      <dgm:prSet/>
      <dgm:spPr/>
      <dgm:t>
        <a:bodyPr/>
        <a:lstStyle/>
        <a:p>
          <a:endParaRPr lang="zh-CN" altLang="en-US"/>
        </a:p>
      </dgm:t>
    </dgm:pt>
    <dgm:pt modelId="{0298152A-FF98-454E-A42A-3508869AE064}">
      <dgm:prSet phldrT="[文本]"/>
      <dgm:spPr/>
      <dgm:t>
        <a:bodyPr/>
        <a:lstStyle/>
        <a:p>
          <a:r>
            <a:rPr lang="zh-CN" altLang="en-US" dirty="0"/>
            <a:t>承包商位置</a:t>
          </a:r>
        </a:p>
      </dgm:t>
    </dgm:pt>
    <dgm:pt modelId="{19E1628F-7B6B-41F8-9E50-353523038639}" type="parTrans" cxnId="{F81DFEB4-6AED-4AD5-8D8F-16EDF1B7F418}">
      <dgm:prSet/>
      <dgm:spPr/>
      <dgm:t>
        <a:bodyPr/>
        <a:lstStyle/>
        <a:p>
          <a:endParaRPr lang="zh-CN" altLang="en-US"/>
        </a:p>
      </dgm:t>
    </dgm:pt>
    <dgm:pt modelId="{3D71DF2B-5481-47BB-8213-ED497EC61C7A}" type="sibTrans" cxnId="{F81DFEB4-6AED-4AD5-8D8F-16EDF1B7F418}">
      <dgm:prSet/>
      <dgm:spPr/>
      <dgm:t>
        <a:bodyPr/>
        <a:lstStyle/>
        <a:p>
          <a:endParaRPr lang="zh-CN" altLang="en-US"/>
        </a:p>
      </dgm:t>
    </dgm:pt>
    <dgm:pt modelId="{8692F23E-5FB7-495B-BEE9-0E38EB9596A7}">
      <dgm:prSet phldrT="[文本]"/>
      <dgm:spPr/>
      <dgm:t>
        <a:bodyPr/>
        <a:lstStyle/>
        <a:p>
          <a:r>
            <a:rPr lang="zh-CN" altLang="en-US" dirty="0"/>
            <a:t>境外外包</a:t>
          </a:r>
        </a:p>
      </dgm:t>
    </dgm:pt>
    <dgm:pt modelId="{EFD9C782-3D68-4399-8F17-6AC294AF5234}" type="parTrans" cxnId="{AC01A820-0A6F-41EF-B9ED-8D5CF75CE79F}">
      <dgm:prSet/>
      <dgm:spPr/>
      <dgm:t>
        <a:bodyPr/>
        <a:lstStyle/>
        <a:p>
          <a:endParaRPr lang="zh-CN" altLang="en-US"/>
        </a:p>
      </dgm:t>
    </dgm:pt>
    <dgm:pt modelId="{58B6DCE7-7CCF-4804-B4D4-27DD6A5DD423}" type="sibTrans" cxnId="{AC01A820-0A6F-41EF-B9ED-8D5CF75CE79F}">
      <dgm:prSet/>
      <dgm:spPr/>
      <dgm:t>
        <a:bodyPr/>
        <a:lstStyle/>
        <a:p>
          <a:endParaRPr lang="zh-CN" altLang="en-US"/>
        </a:p>
      </dgm:t>
    </dgm:pt>
    <dgm:pt modelId="{0AC4973C-909B-472D-9723-922F05E7564C}">
      <dgm:prSet phldrT="[文本]"/>
      <dgm:spPr/>
      <dgm:t>
        <a:bodyPr/>
        <a:lstStyle/>
        <a:p>
          <a:r>
            <a:rPr lang="zh-CN" altLang="en-US" dirty="0"/>
            <a:t>境内外包</a:t>
          </a:r>
        </a:p>
      </dgm:t>
    </dgm:pt>
    <dgm:pt modelId="{35A6109D-EC9E-4F4B-9458-13AFB29E6C99}" type="parTrans" cxnId="{7DF4389B-A868-4D41-B97B-E6DF48D1FFF9}">
      <dgm:prSet/>
      <dgm:spPr/>
      <dgm:t>
        <a:bodyPr/>
        <a:lstStyle/>
        <a:p>
          <a:endParaRPr lang="zh-CN" altLang="en-US"/>
        </a:p>
      </dgm:t>
    </dgm:pt>
    <dgm:pt modelId="{48AEA667-2BA2-44D2-A231-1A53193945D7}" type="sibTrans" cxnId="{7DF4389B-A868-4D41-B97B-E6DF48D1FFF9}">
      <dgm:prSet/>
      <dgm:spPr/>
      <dgm:t>
        <a:bodyPr/>
        <a:lstStyle/>
        <a:p>
          <a:endParaRPr lang="zh-CN" altLang="en-US"/>
        </a:p>
      </dgm:t>
    </dgm:pt>
    <dgm:pt modelId="{62FE4F2B-3FC9-4A6E-A3F0-7B37D2B0879F}">
      <dgm:prSet phldrT="[文本]"/>
      <dgm:spPr/>
      <dgm:t>
        <a:bodyPr/>
        <a:lstStyle/>
        <a:p>
          <a:r>
            <a:rPr lang="zh-CN" altLang="en-US" dirty="0"/>
            <a:t>外包内容</a:t>
          </a:r>
        </a:p>
      </dgm:t>
    </dgm:pt>
    <dgm:pt modelId="{A0E27DB0-BB15-4D60-832D-2E6EFE883DCD}" type="parTrans" cxnId="{0E40258B-D80B-4315-A133-426BC64A42FB}">
      <dgm:prSet/>
      <dgm:spPr/>
      <dgm:t>
        <a:bodyPr/>
        <a:lstStyle/>
        <a:p>
          <a:endParaRPr lang="zh-CN" altLang="en-US"/>
        </a:p>
      </dgm:t>
    </dgm:pt>
    <dgm:pt modelId="{7033F97E-7049-4BE3-B4F9-082B0DD76296}" type="sibTrans" cxnId="{0E40258B-D80B-4315-A133-426BC64A42FB}">
      <dgm:prSet/>
      <dgm:spPr/>
      <dgm:t>
        <a:bodyPr/>
        <a:lstStyle/>
        <a:p>
          <a:endParaRPr lang="zh-CN" altLang="en-US"/>
        </a:p>
      </dgm:t>
    </dgm:pt>
    <dgm:pt modelId="{95E1E608-FCC5-4367-8CF3-6FAA67A2650D}">
      <dgm:prSet phldrT="[文本]"/>
      <dgm:spPr/>
      <dgm:t>
        <a:bodyPr/>
        <a:lstStyle/>
        <a:p>
          <a:r>
            <a:rPr lang="zh-CN" altLang="en-US" dirty="0"/>
            <a:t>技术外包</a:t>
          </a:r>
        </a:p>
      </dgm:t>
    </dgm:pt>
    <dgm:pt modelId="{8B081E7C-B3C7-44E4-839F-E36E8A7ED8D3}" type="parTrans" cxnId="{E46F7DC7-9086-4F4E-A40C-05926562CC26}">
      <dgm:prSet/>
      <dgm:spPr/>
      <dgm:t>
        <a:bodyPr/>
        <a:lstStyle/>
        <a:p>
          <a:endParaRPr lang="zh-CN" altLang="en-US"/>
        </a:p>
      </dgm:t>
    </dgm:pt>
    <dgm:pt modelId="{36906670-C7BF-4512-86B5-975FE5A7E5A8}" type="sibTrans" cxnId="{E46F7DC7-9086-4F4E-A40C-05926562CC26}">
      <dgm:prSet/>
      <dgm:spPr/>
      <dgm:t>
        <a:bodyPr/>
        <a:lstStyle/>
        <a:p>
          <a:endParaRPr lang="zh-CN" altLang="en-US"/>
        </a:p>
      </dgm:t>
    </dgm:pt>
    <dgm:pt modelId="{13C09DFF-DA82-4CD8-A7F9-3637FE7F4B78}">
      <dgm:prSet phldrT="[文本]"/>
      <dgm:spPr/>
      <dgm:t>
        <a:bodyPr/>
        <a:lstStyle/>
        <a:p>
          <a:r>
            <a:rPr lang="zh-CN" altLang="en-US" dirty="0"/>
            <a:t>业务流外包</a:t>
          </a:r>
        </a:p>
      </dgm:t>
    </dgm:pt>
    <dgm:pt modelId="{191519CB-3AFD-4F7C-A360-C6F6C5B9F1E7}" type="parTrans" cxnId="{33B9D88B-8049-4A40-B4B2-2E3B12DCB5B7}">
      <dgm:prSet/>
      <dgm:spPr/>
      <dgm:t>
        <a:bodyPr/>
        <a:lstStyle/>
        <a:p>
          <a:endParaRPr lang="zh-CN" altLang="en-US"/>
        </a:p>
      </dgm:t>
    </dgm:pt>
    <dgm:pt modelId="{BA80B078-E3C2-4124-8A99-A1040A11DCC2}" type="sibTrans" cxnId="{33B9D88B-8049-4A40-B4B2-2E3B12DCB5B7}">
      <dgm:prSet/>
      <dgm:spPr/>
      <dgm:t>
        <a:bodyPr/>
        <a:lstStyle/>
        <a:p>
          <a:endParaRPr lang="zh-CN" altLang="en-US"/>
        </a:p>
      </dgm:t>
    </dgm:pt>
    <dgm:pt modelId="{450F573A-8D9A-4862-962F-97EB7E75B08C}">
      <dgm:prSet phldrT="[文本]"/>
      <dgm:spPr/>
      <dgm:t>
        <a:bodyPr/>
        <a:lstStyle/>
        <a:p>
          <a:r>
            <a:rPr lang="zh-CN" altLang="en-US" dirty="0"/>
            <a:t>知识流外包</a:t>
          </a:r>
        </a:p>
      </dgm:t>
    </dgm:pt>
    <dgm:pt modelId="{019E9B3E-D3E8-4C8E-9EA8-EA641B222808}" type="parTrans" cxnId="{9288E8FE-7E6C-4189-AF26-036035558A99}">
      <dgm:prSet/>
      <dgm:spPr/>
      <dgm:t>
        <a:bodyPr/>
        <a:lstStyle/>
        <a:p>
          <a:endParaRPr lang="zh-CN" altLang="en-US"/>
        </a:p>
      </dgm:t>
    </dgm:pt>
    <dgm:pt modelId="{705F7C55-86FE-4401-AEED-C20C1961E376}" type="sibTrans" cxnId="{9288E8FE-7E6C-4189-AF26-036035558A99}">
      <dgm:prSet/>
      <dgm:spPr/>
      <dgm:t>
        <a:bodyPr/>
        <a:lstStyle/>
        <a:p>
          <a:endParaRPr lang="zh-CN" altLang="en-US"/>
        </a:p>
      </dgm:t>
    </dgm:pt>
    <dgm:pt modelId="{C2FD04DD-62FD-481A-86F0-B26C3942A433}" type="pres">
      <dgm:prSet presAssocID="{A1550696-921A-45AB-AAC1-389EAE20B81E}" presName="diagram" presStyleCnt="0">
        <dgm:presLayoutVars>
          <dgm:chPref val="1"/>
          <dgm:dir/>
          <dgm:animOne val="branch"/>
          <dgm:animLvl val="lvl"/>
          <dgm:resizeHandles val="exact"/>
        </dgm:presLayoutVars>
      </dgm:prSet>
      <dgm:spPr/>
    </dgm:pt>
    <dgm:pt modelId="{B31D38AE-EDD2-4729-8A48-BC289D7C765C}" type="pres">
      <dgm:prSet presAssocID="{AE29DCCE-D8E2-416D-B6AE-8CAF6325B88E}" presName="root1" presStyleCnt="0"/>
      <dgm:spPr/>
    </dgm:pt>
    <dgm:pt modelId="{C9FE07E1-5806-464E-9A72-6A18DA0DE07D}" type="pres">
      <dgm:prSet presAssocID="{AE29DCCE-D8E2-416D-B6AE-8CAF6325B88E}" presName="LevelOneTextNode" presStyleLbl="node0" presStyleIdx="0" presStyleCnt="1">
        <dgm:presLayoutVars>
          <dgm:chPref val="3"/>
        </dgm:presLayoutVars>
      </dgm:prSet>
      <dgm:spPr/>
    </dgm:pt>
    <dgm:pt modelId="{96815874-189A-4995-8BD8-69DFCED2213E}" type="pres">
      <dgm:prSet presAssocID="{AE29DCCE-D8E2-416D-B6AE-8CAF6325B88E}" presName="level2hierChild" presStyleCnt="0"/>
      <dgm:spPr/>
    </dgm:pt>
    <dgm:pt modelId="{7013F5C5-7E31-491C-84F5-B03C72594F64}" type="pres">
      <dgm:prSet presAssocID="{19E1628F-7B6B-41F8-9E50-353523038639}" presName="conn2-1" presStyleLbl="parChTrans1D2" presStyleIdx="0" presStyleCnt="2"/>
      <dgm:spPr/>
    </dgm:pt>
    <dgm:pt modelId="{5404C9BC-B1DB-403F-A830-351C7DA32482}" type="pres">
      <dgm:prSet presAssocID="{19E1628F-7B6B-41F8-9E50-353523038639}" presName="connTx" presStyleLbl="parChTrans1D2" presStyleIdx="0" presStyleCnt="2"/>
      <dgm:spPr/>
    </dgm:pt>
    <dgm:pt modelId="{0C6B24D8-89C8-4019-97D8-43D68C829B59}" type="pres">
      <dgm:prSet presAssocID="{0298152A-FF98-454E-A42A-3508869AE064}" presName="root2" presStyleCnt="0"/>
      <dgm:spPr/>
    </dgm:pt>
    <dgm:pt modelId="{6599A23E-97D4-4EA4-8E3D-0687CE14557A}" type="pres">
      <dgm:prSet presAssocID="{0298152A-FF98-454E-A42A-3508869AE064}" presName="LevelTwoTextNode" presStyleLbl="node2" presStyleIdx="0" presStyleCnt="2">
        <dgm:presLayoutVars>
          <dgm:chPref val="3"/>
        </dgm:presLayoutVars>
      </dgm:prSet>
      <dgm:spPr/>
    </dgm:pt>
    <dgm:pt modelId="{8DD7FE7B-10A0-4060-A45A-8806DE98ED9A}" type="pres">
      <dgm:prSet presAssocID="{0298152A-FF98-454E-A42A-3508869AE064}" presName="level3hierChild" presStyleCnt="0"/>
      <dgm:spPr/>
    </dgm:pt>
    <dgm:pt modelId="{CC3D8B98-E65E-4A90-BE2E-2AF0173984B2}" type="pres">
      <dgm:prSet presAssocID="{EFD9C782-3D68-4399-8F17-6AC294AF5234}" presName="conn2-1" presStyleLbl="parChTrans1D3" presStyleIdx="0" presStyleCnt="5"/>
      <dgm:spPr/>
    </dgm:pt>
    <dgm:pt modelId="{20232E99-5FAD-41B2-ABFF-D9886A3B135D}" type="pres">
      <dgm:prSet presAssocID="{EFD9C782-3D68-4399-8F17-6AC294AF5234}" presName="connTx" presStyleLbl="parChTrans1D3" presStyleIdx="0" presStyleCnt="5"/>
      <dgm:spPr/>
    </dgm:pt>
    <dgm:pt modelId="{ED0668E3-AD24-48D7-8EF6-CDC77C2C4CA1}" type="pres">
      <dgm:prSet presAssocID="{8692F23E-5FB7-495B-BEE9-0E38EB9596A7}" presName="root2" presStyleCnt="0"/>
      <dgm:spPr/>
    </dgm:pt>
    <dgm:pt modelId="{5E3D4061-8ED4-4452-B0CA-856D5EAD9BA8}" type="pres">
      <dgm:prSet presAssocID="{8692F23E-5FB7-495B-BEE9-0E38EB9596A7}" presName="LevelTwoTextNode" presStyleLbl="node3" presStyleIdx="0" presStyleCnt="5">
        <dgm:presLayoutVars>
          <dgm:chPref val="3"/>
        </dgm:presLayoutVars>
      </dgm:prSet>
      <dgm:spPr/>
    </dgm:pt>
    <dgm:pt modelId="{F2931597-B976-4441-A019-EF8A2A1AFCB8}" type="pres">
      <dgm:prSet presAssocID="{8692F23E-5FB7-495B-BEE9-0E38EB9596A7}" presName="level3hierChild" presStyleCnt="0"/>
      <dgm:spPr/>
    </dgm:pt>
    <dgm:pt modelId="{B2B8D8D2-3415-4D9F-B0BC-8961E53A13FB}" type="pres">
      <dgm:prSet presAssocID="{35A6109D-EC9E-4F4B-9458-13AFB29E6C99}" presName="conn2-1" presStyleLbl="parChTrans1D3" presStyleIdx="1" presStyleCnt="5"/>
      <dgm:spPr/>
    </dgm:pt>
    <dgm:pt modelId="{388DDBF1-7207-4517-81DC-86320666DF99}" type="pres">
      <dgm:prSet presAssocID="{35A6109D-EC9E-4F4B-9458-13AFB29E6C99}" presName="connTx" presStyleLbl="parChTrans1D3" presStyleIdx="1" presStyleCnt="5"/>
      <dgm:spPr/>
    </dgm:pt>
    <dgm:pt modelId="{05B771DE-7A59-4D8A-9C23-3769C05AAC44}" type="pres">
      <dgm:prSet presAssocID="{0AC4973C-909B-472D-9723-922F05E7564C}" presName="root2" presStyleCnt="0"/>
      <dgm:spPr/>
    </dgm:pt>
    <dgm:pt modelId="{6940F88C-A00A-4451-8E81-8DB5B9B855A2}" type="pres">
      <dgm:prSet presAssocID="{0AC4973C-909B-472D-9723-922F05E7564C}" presName="LevelTwoTextNode" presStyleLbl="node3" presStyleIdx="1" presStyleCnt="5">
        <dgm:presLayoutVars>
          <dgm:chPref val="3"/>
        </dgm:presLayoutVars>
      </dgm:prSet>
      <dgm:spPr/>
    </dgm:pt>
    <dgm:pt modelId="{77F329F9-ADCF-40B2-9C5E-E99DD9F16DF0}" type="pres">
      <dgm:prSet presAssocID="{0AC4973C-909B-472D-9723-922F05E7564C}" presName="level3hierChild" presStyleCnt="0"/>
      <dgm:spPr/>
    </dgm:pt>
    <dgm:pt modelId="{0ECAE5B5-4236-461A-9E8D-845AE6A6F4D8}" type="pres">
      <dgm:prSet presAssocID="{A0E27DB0-BB15-4D60-832D-2E6EFE883DCD}" presName="conn2-1" presStyleLbl="parChTrans1D2" presStyleIdx="1" presStyleCnt="2"/>
      <dgm:spPr/>
    </dgm:pt>
    <dgm:pt modelId="{D467EB47-AF0C-4EE9-86B3-14D1B9CDD3EB}" type="pres">
      <dgm:prSet presAssocID="{A0E27DB0-BB15-4D60-832D-2E6EFE883DCD}" presName="connTx" presStyleLbl="parChTrans1D2" presStyleIdx="1" presStyleCnt="2"/>
      <dgm:spPr/>
    </dgm:pt>
    <dgm:pt modelId="{2B7C6493-B522-40EC-8F04-1C3C4FCE8865}" type="pres">
      <dgm:prSet presAssocID="{62FE4F2B-3FC9-4A6E-A3F0-7B37D2B0879F}" presName="root2" presStyleCnt="0"/>
      <dgm:spPr/>
    </dgm:pt>
    <dgm:pt modelId="{5CCFD373-48CE-4B07-B83A-623EDD62EF5E}" type="pres">
      <dgm:prSet presAssocID="{62FE4F2B-3FC9-4A6E-A3F0-7B37D2B0879F}" presName="LevelTwoTextNode" presStyleLbl="node2" presStyleIdx="1" presStyleCnt="2">
        <dgm:presLayoutVars>
          <dgm:chPref val="3"/>
        </dgm:presLayoutVars>
      </dgm:prSet>
      <dgm:spPr/>
    </dgm:pt>
    <dgm:pt modelId="{49547281-83B0-4342-B9CC-7D0E254009FB}" type="pres">
      <dgm:prSet presAssocID="{62FE4F2B-3FC9-4A6E-A3F0-7B37D2B0879F}" presName="level3hierChild" presStyleCnt="0"/>
      <dgm:spPr/>
    </dgm:pt>
    <dgm:pt modelId="{B48FB917-5897-48B6-982E-5EFA84A10409}" type="pres">
      <dgm:prSet presAssocID="{8B081E7C-B3C7-44E4-839F-E36E8A7ED8D3}" presName="conn2-1" presStyleLbl="parChTrans1D3" presStyleIdx="2" presStyleCnt="5"/>
      <dgm:spPr/>
    </dgm:pt>
    <dgm:pt modelId="{83D5C14D-3C36-4EC7-86A7-98C122642DB0}" type="pres">
      <dgm:prSet presAssocID="{8B081E7C-B3C7-44E4-839F-E36E8A7ED8D3}" presName="connTx" presStyleLbl="parChTrans1D3" presStyleIdx="2" presStyleCnt="5"/>
      <dgm:spPr/>
    </dgm:pt>
    <dgm:pt modelId="{3436B2E5-B8DD-4741-920E-BE3B2BD22014}" type="pres">
      <dgm:prSet presAssocID="{95E1E608-FCC5-4367-8CF3-6FAA67A2650D}" presName="root2" presStyleCnt="0"/>
      <dgm:spPr/>
    </dgm:pt>
    <dgm:pt modelId="{5E435DF8-CA10-4FDB-B234-FB0A97C18921}" type="pres">
      <dgm:prSet presAssocID="{95E1E608-FCC5-4367-8CF3-6FAA67A2650D}" presName="LevelTwoTextNode" presStyleLbl="node3" presStyleIdx="2" presStyleCnt="5">
        <dgm:presLayoutVars>
          <dgm:chPref val="3"/>
        </dgm:presLayoutVars>
      </dgm:prSet>
      <dgm:spPr/>
    </dgm:pt>
    <dgm:pt modelId="{FAF34B65-0F65-4DCF-8B98-5A86B9F1AE9E}" type="pres">
      <dgm:prSet presAssocID="{95E1E608-FCC5-4367-8CF3-6FAA67A2650D}" presName="level3hierChild" presStyleCnt="0"/>
      <dgm:spPr/>
    </dgm:pt>
    <dgm:pt modelId="{ED847F2B-CC1C-4A71-BCDB-8E49BC925B9A}" type="pres">
      <dgm:prSet presAssocID="{191519CB-3AFD-4F7C-A360-C6F6C5B9F1E7}" presName="conn2-1" presStyleLbl="parChTrans1D3" presStyleIdx="3" presStyleCnt="5"/>
      <dgm:spPr/>
    </dgm:pt>
    <dgm:pt modelId="{2A97650D-D3B8-492C-8E0F-0BA699E2EC33}" type="pres">
      <dgm:prSet presAssocID="{191519CB-3AFD-4F7C-A360-C6F6C5B9F1E7}" presName="connTx" presStyleLbl="parChTrans1D3" presStyleIdx="3" presStyleCnt="5"/>
      <dgm:spPr/>
    </dgm:pt>
    <dgm:pt modelId="{8CC872F9-42FE-474E-8948-A269A7FEAA4D}" type="pres">
      <dgm:prSet presAssocID="{13C09DFF-DA82-4CD8-A7F9-3637FE7F4B78}" presName="root2" presStyleCnt="0"/>
      <dgm:spPr/>
    </dgm:pt>
    <dgm:pt modelId="{D48D3FCB-818F-45D4-ACAC-C9FA2F5E09F8}" type="pres">
      <dgm:prSet presAssocID="{13C09DFF-DA82-4CD8-A7F9-3637FE7F4B78}" presName="LevelTwoTextNode" presStyleLbl="node3" presStyleIdx="3" presStyleCnt="5">
        <dgm:presLayoutVars>
          <dgm:chPref val="3"/>
        </dgm:presLayoutVars>
      </dgm:prSet>
      <dgm:spPr/>
    </dgm:pt>
    <dgm:pt modelId="{0E1B4ED6-5CD8-473F-BD11-36963EC63040}" type="pres">
      <dgm:prSet presAssocID="{13C09DFF-DA82-4CD8-A7F9-3637FE7F4B78}" presName="level3hierChild" presStyleCnt="0"/>
      <dgm:spPr/>
    </dgm:pt>
    <dgm:pt modelId="{97E1CC93-1786-41BF-9559-2837420B774C}" type="pres">
      <dgm:prSet presAssocID="{019E9B3E-D3E8-4C8E-9EA8-EA641B222808}" presName="conn2-1" presStyleLbl="parChTrans1D3" presStyleIdx="4" presStyleCnt="5"/>
      <dgm:spPr/>
    </dgm:pt>
    <dgm:pt modelId="{38B4BF5E-22C4-4FAE-893D-BE9C89F3427D}" type="pres">
      <dgm:prSet presAssocID="{019E9B3E-D3E8-4C8E-9EA8-EA641B222808}" presName="connTx" presStyleLbl="parChTrans1D3" presStyleIdx="4" presStyleCnt="5"/>
      <dgm:spPr/>
    </dgm:pt>
    <dgm:pt modelId="{C7336A4E-540F-438A-A471-60461D24B83E}" type="pres">
      <dgm:prSet presAssocID="{450F573A-8D9A-4862-962F-97EB7E75B08C}" presName="root2" presStyleCnt="0"/>
      <dgm:spPr/>
    </dgm:pt>
    <dgm:pt modelId="{095FCC1A-272B-4A09-9990-4F5C40C07E0D}" type="pres">
      <dgm:prSet presAssocID="{450F573A-8D9A-4862-962F-97EB7E75B08C}" presName="LevelTwoTextNode" presStyleLbl="node3" presStyleIdx="4" presStyleCnt="5">
        <dgm:presLayoutVars>
          <dgm:chPref val="3"/>
        </dgm:presLayoutVars>
      </dgm:prSet>
      <dgm:spPr/>
    </dgm:pt>
    <dgm:pt modelId="{4D37CD70-7EC1-4EE3-83A0-D8EAF72C0486}" type="pres">
      <dgm:prSet presAssocID="{450F573A-8D9A-4862-962F-97EB7E75B08C}" presName="level3hierChild" presStyleCnt="0"/>
      <dgm:spPr/>
    </dgm:pt>
  </dgm:ptLst>
  <dgm:cxnLst>
    <dgm:cxn modelId="{08FE7602-A93F-4228-A7D7-AB1067F622CC}" type="presOf" srcId="{19E1628F-7B6B-41F8-9E50-353523038639}" destId="{5404C9BC-B1DB-403F-A830-351C7DA32482}" srcOrd="1" destOrd="0" presId="urn:microsoft.com/office/officeart/2005/8/layout/hierarchy2"/>
    <dgm:cxn modelId="{3C01B403-1E02-400C-9722-E4261FF16A44}" type="presOf" srcId="{EFD9C782-3D68-4399-8F17-6AC294AF5234}" destId="{20232E99-5FAD-41B2-ABFF-D9886A3B135D}" srcOrd="1" destOrd="0" presId="urn:microsoft.com/office/officeart/2005/8/layout/hierarchy2"/>
    <dgm:cxn modelId="{C17E6C15-7B3F-4171-A59D-937660401E74}" type="presOf" srcId="{EFD9C782-3D68-4399-8F17-6AC294AF5234}" destId="{CC3D8B98-E65E-4A90-BE2E-2AF0173984B2}" srcOrd="0" destOrd="0" presId="urn:microsoft.com/office/officeart/2005/8/layout/hierarchy2"/>
    <dgm:cxn modelId="{AC01A820-0A6F-41EF-B9ED-8D5CF75CE79F}" srcId="{0298152A-FF98-454E-A42A-3508869AE064}" destId="{8692F23E-5FB7-495B-BEE9-0E38EB9596A7}" srcOrd="0" destOrd="0" parTransId="{EFD9C782-3D68-4399-8F17-6AC294AF5234}" sibTransId="{58B6DCE7-7CCF-4804-B4D4-27DD6A5DD423}"/>
    <dgm:cxn modelId="{1A4A8C36-E2FC-4CD8-AE3E-22F30B5157B3}" type="presOf" srcId="{AE29DCCE-D8E2-416D-B6AE-8CAF6325B88E}" destId="{C9FE07E1-5806-464E-9A72-6A18DA0DE07D}" srcOrd="0" destOrd="0" presId="urn:microsoft.com/office/officeart/2005/8/layout/hierarchy2"/>
    <dgm:cxn modelId="{55A2623F-A759-4A0A-99AB-1ABCD6369E29}" type="presOf" srcId="{35A6109D-EC9E-4F4B-9458-13AFB29E6C99}" destId="{B2B8D8D2-3415-4D9F-B0BC-8961E53A13FB}" srcOrd="0" destOrd="0" presId="urn:microsoft.com/office/officeart/2005/8/layout/hierarchy2"/>
    <dgm:cxn modelId="{1CDD8260-D799-4114-95AE-F7D729EFE936}" type="presOf" srcId="{019E9B3E-D3E8-4C8E-9EA8-EA641B222808}" destId="{38B4BF5E-22C4-4FAE-893D-BE9C89F3427D}" srcOrd="1" destOrd="0" presId="urn:microsoft.com/office/officeart/2005/8/layout/hierarchy2"/>
    <dgm:cxn modelId="{6EDCB569-8579-4194-B506-D3F8BC683597}" type="presOf" srcId="{191519CB-3AFD-4F7C-A360-C6F6C5B9F1E7}" destId="{ED847F2B-CC1C-4A71-BCDB-8E49BC925B9A}" srcOrd="0" destOrd="0" presId="urn:microsoft.com/office/officeart/2005/8/layout/hierarchy2"/>
    <dgm:cxn modelId="{AD07934E-6044-4358-9764-7F14B1585A8D}" type="presOf" srcId="{8B081E7C-B3C7-44E4-839F-E36E8A7ED8D3}" destId="{83D5C14D-3C36-4EC7-86A7-98C122642DB0}" srcOrd="1" destOrd="0" presId="urn:microsoft.com/office/officeart/2005/8/layout/hierarchy2"/>
    <dgm:cxn modelId="{DCE5B671-27BC-49EC-9A40-3433FF672C3A}" type="presOf" srcId="{35A6109D-EC9E-4F4B-9458-13AFB29E6C99}" destId="{388DDBF1-7207-4517-81DC-86320666DF99}" srcOrd="1" destOrd="0" presId="urn:microsoft.com/office/officeart/2005/8/layout/hierarchy2"/>
    <dgm:cxn modelId="{F65F2E53-A275-4B71-8837-434748A03B3A}" type="presOf" srcId="{8692F23E-5FB7-495B-BEE9-0E38EB9596A7}" destId="{5E3D4061-8ED4-4452-B0CA-856D5EAD9BA8}" srcOrd="0" destOrd="0" presId="urn:microsoft.com/office/officeart/2005/8/layout/hierarchy2"/>
    <dgm:cxn modelId="{67BD107A-550C-4310-BD7E-EB92F585C345}" srcId="{A1550696-921A-45AB-AAC1-389EAE20B81E}" destId="{AE29DCCE-D8E2-416D-B6AE-8CAF6325B88E}" srcOrd="0" destOrd="0" parTransId="{0D633B4D-66B0-4A9D-9FC9-CCE32C4454FD}" sibTransId="{B596F8F3-923B-4F1F-B33B-1AA07D18CF6F}"/>
    <dgm:cxn modelId="{0E40258B-D80B-4315-A133-426BC64A42FB}" srcId="{AE29DCCE-D8E2-416D-B6AE-8CAF6325B88E}" destId="{62FE4F2B-3FC9-4A6E-A3F0-7B37D2B0879F}" srcOrd="1" destOrd="0" parTransId="{A0E27DB0-BB15-4D60-832D-2E6EFE883DCD}" sibTransId="{7033F97E-7049-4BE3-B4F9-082B0DD76296}"/>
    <dgm:cxn modelId="{33B9D88B-8049-4A40-B4B2-2E3B12DCB5B7}" srcId="{62FE4F2B-3FC9-4A6E-A3F0-7B37D2B0879F}" destId="{13C09DFF-DA82-4CD8-A7F9-3637FE7F4B78}" srcOrd="1" destOrd="0" parTransId="{191519CB-3AFD-4F7C-A360-C6F6C5B9F1E7}" sibTransId="{BA80B078-E3C2-4124-8A99-A1040A11DCC2}"/>
    <dgm:cxn modelId="{421AB38D-F487-43D8-905C-8147DFE29CBE}" type="presOf" srcId="{62FE4F2B-3FC9-4A6E-A3F0-7B37D2B0879F}" destId="{5CCFD373-48CE-4B07-B83A-623EDD62EF5E}" srcOrd="0" destOrd="0" presId="urn:microsoft.com/office/officeart/2005/8/layout/hierarchy2"/>
    <dgm:cxn modelId="{7DF4389B-A868-4D41-B97B-E6DF48D1FFF9}" srcId="{0298152A-FF98-454E-A42A-3508869AE064}" destId="{0AC4973C-909B-472D-9723-922F05E7564C}" srcOrd="1" destOrd="0" parTransId="{35A6109D-EC9E-4F4B-9458-13AFB29E6C99}" sibTransId="{48AEA667-2BA2-44D2-A231-1A53193945D7}"/>
    <dgm:cxn modelId="{CBD4E1A0-0D24-415F-BBA5-C19DF446796D}" type="presOf" srcId="{450F573A-8D9A-4862-962F-97EB7E75B08C}" destId="{095FCC1A-272B-4A09-9990-4F5C40C07E0D}" srcOrd="0" destOrd="0" presId="urn:microsoft.com/office/officeart/2005/8/layout/hierarchy2"/>
    <dgm:cxn modelId="{62541CA6-1CE6-4FD9-BB6C-52162E755E7D}" type="presOf" srcId="{13C09DFF-DA82-4CD8-A7F9-3637FE7F4B78}" destId="{D48D3FCB-818F-45D4-ACAC-C9FA2F5E09F8}" srcOrd="0" destOrd="0" presId="urn:microsoft.com/office/officeart/2005/8/layout/hierarchy2"/>
    <dgm:cxn modelId="{F81DFEB4-6AED-4AD5-8D8F-16EDF1B7F418}" srcId="{AE29DCCE-D8E2-416D-B6AE-8CAF6325B88E}" destId="{0298152A-FF98-454E-A42A-3508869AE064}" srcOrd="0" destOrd="0" parTransId="{19E1628F-7B6B-41F8-9E50-353523038639}" sibTransId="{3D71DF2B-5481-47BB-8213-ED497EC61C7A}"/>
    <dgm:cxn modelId="{2F985AB8-FB8B-4B31-9263-8FF5B7B4CE50}" type="presOf" srcId="{0298152A-FF98-454E-A42A-3508869AE064}" destId="{6599A23E-97D4-4EA4-8E3D-0687CE14557A}" srcOrd="0" destOrd="0" presId="urn:microsoft.com/office/officeart/2005/8/layout/hierarchy2"/>
    <dgm:cxn modelId="{500A2CBA-2876-4F51-8273-A6632682C573}" type="presOf" srcId="{019E9B3E-D3E8-4C8E-9EA8-EA641B222808}" destId="{97E1CC93-1786-41BF-9559-2837420B774C}" srcOrd="0" destOrd="0" presId="urn:microsoft.com/office/officeart/2005/8/layout/hierarchy2"/>
    <dgm:cxn modelId="{DE95AABB-5E01-411B-8CB8-2AA2FF5C0B65}" type="presOf" srcId="{A1550696-921A-45AB-AAC1-389EAE20B81E}" destId="{C2FD04DD-62FD-481A-86F0-B26C3942A433}" srcOrd="0" destOrd="0" presId="urn:microsoft.com/office/officeart/2005/8/layout/hierarchy2"/>
    <dgm:cxn modelId="{00E189C6-CE9A-4C09-989E-C97E3586C6A2}" type="presOf" srcId="{0AC4973C-909B-472D-9723-922F05E7564C}" destId="{6940F88C-A00A-4451-8E81-8DB5B9B855A2}" srcOrd="0" destOrd="0" presId="urn:microsoft.com/office/officeart/2005/8/layout/hierarchy2"/>
    <dgm:cxn modelId="{E46F7DC7-9086-4F4E-A40C-05926562CC26}" srcId="{62FE4F2B-3FC9-4A6E-A3F0-7B37D2B0879F}" destId="{95E1E608-FCC5-4367-8CF3-6FAA67A2650D}" srcOrd="0" destOrd="0" parTransId="{8B081E7C-B3C7-44E4-839F-E36E8A7ED8D3}" sibTransId="{36906670-C7BF-4512-86B5-975FE5A7E5A8}"/>
    <dgm:cxn modelId="{4E7CFFD2-0032-497A-AE0A-AA06C8744CA7}" type="presOf" srcId="{8B081E7C-B3C7-44E4-839F-E36E8A7ED8D3}" destId="{B48FB917-5897-48B6-982E-5EFA84A10409}" srcOrd="0" destOrd="0" presId="urn:microsoft.com/office/officeart/2005/8/layout/hierarchy2"/>
    <dgm:cxn modelId="{542CB4D3-24D1-4AE7-BFAA-6383F4923471}" type="presOf" srcId="{95E1E608-FCC5-4367-8CF3-6FAA67A2650D}" destId="{5E435DF8-CA10-4FDB-B234-FB0A97C18921}" srcOrd="0" destOrd="0" presId="urn:microsoft.com/office/officeart/2005/8/layout/hierarchy2"/>
    <dgm:cxn modelId="{65A6D0D7-4B5F-45AC-A2C7-FBF7D80FE6EF}" type="presOf" srcId="{19E1628F-7B6B-41F8-9E50-353523038639}" destId="{7013F5C5-7E31-491C-84F5-B03C72594F64}" srcOrd="0" destOrd="0" presId="urn:microsoft.com/office/officeart/2005/8/layout/hierarchy2"/>
    <dgm:cxn modelId="{60115FE5-281B-42C1-9527-07C916B10C86}" type="presOf" srcId="{A0E27DB0-BB15-4D60-832D-2E6EFE883DCD}" destId="{0ECAE5B5-4236-461A-9E8D-845AE6A6F4D8}" srcOrd="0" destOrd="0" presId="urn:microsoft.com/office/officeart/2005/8/layout/hierarchy2"/>
    <dgm:cxn modelId="{92169DE5-9409-4AF8-B68D-3474676E2623}" type="presOf" srcId="{191519CB-3AFD-4F7C-A360-C6F6C5B9F1E7}" destId="{2A97650D-D3B8-492C-8E0F-0BA699E2EC33}" srcOrd="1" destOrd="0" presId="urn:microsoft.com/office/officeart/2005/8/layout/hierarchy2"/>
    <dgm:cxn modelId="{16BBD8E8-2E8F-4A3E-84B5-3C5DED9AB9CD}" type="presOf" srcId="{A0E27DB0-BB15-4D60-832D-2E6EFE883DCD}" destId="{D467EB47-AF0C-4EE9-86B3-14D1B9CDD3EB}" srcOrd="1" destOrd="0" presId="urn:microsoft.com/office/officeart/2005/8/layout/hierarchy2"/>
    <dgm:cxn modelId="{9288E8FE-7E6C-4189-AF26-036035558A99}" srcId="{62FE4F2B-3FC9-4A6E-A3F0-7B37D2B0879F}" destId="{450F573A-8D9A-4862-962F-97EB7E75B08C}" srcOrd="2" destOrd="0" parTransId="{019E9B3E-D3E8-4C8E-9EA8-EA641B222808}" sibTransId="{705F7C55-86FE-4401-AEED-C20C1961E376}"/>
    <dgm:cxn modelId="{52048EFE-19CB-4CC1-961C-1B7564336942}" type="presParOf" srcId="{C2FD04DD-62FD-481A-86F0-B26C3942A433}" destId="{B31D38AE-EDD2-4729-8A48-BC289D7C765C}" srcOrd="0" destOrd="0" presId="urn:microsoft.com/office/officeart/2005/8/layout/hierarchy2"/>
    <dgm:cxn modelId="{C9599617-141B-487C-8501-2ECFF398749C}" type="presParOf" srcId="{B31D38AE-EDD2-4729-8A48-BC289D7C765C}" destId="{C9FE07E1-5806-464E-9A72-6A18DA0DE07D}" srcOrd="0" destOrd="0" presId="urn:microsoft.com/office/officeart/2005/8/layout/hierarchy2"/>
    <dgm:cxn modelId="{96BE61B2-3F3A-48B6-836E-679DECB42B1B}" type="presParOf" srcId="{B31D38AE-EDD2-4729-8A48-BC289D7C765C}" destId="{96815874-189A-4995-8BD8-69DFCED2213E}" srcOrd="1" destOrd="0" presId="urn:microsoft.com/office/officeart/2005/8/layout/hierarchy2"/>
    <dgm:cxn modelId="{65ACF221-D7E2-4AB4-9F40-470623356BCF}" type="presParOf" srcId="{96815874-189A-4995-8BD8-69DFCED2213E}" destId="{7013F5C5-7E31-491C-84F5-B03C72594F64}" srcOrd="0" destOrd="0" presId="urn:microsoft.com/office/officeart/2005/8/layout/hierarchy2"/>
    <dgm:cxn modelId="{A6CA656C-9D7C-48F8-918C-8F1C9FAD59DD}" type="presParOf" srcId="{7013F5C5-7E31-491C-84F5-B03C72594F64}" destId="{5404C9BC-B1DB-403F-A830-351C7DA32482}" srcOrd="0" destOrd="0" presId="urn:microsoft.com/office/officeart/2005/8/layout/hierarchy2"/>
    <dgm:cxn modelId="{5FD70BF7-043A-427E-A790-1C7FCFF7A116}" type="presParOf" srcId="{96815874-189A-4995-8BD8-69DFCED2213E}" destId="{0C6B24D8-89C8-4019-97D8-43D68C829B59}" srcOrd="1" destOrd="0" presId="urn:microsoft.com/office/officeart/2005/8/layout/hierarchy2"/>
    <dgm:cxn modelId="{11F6BB8E-A001-447B-8431-7FEB1490EE94}" type="presParOf" srcId="{0C6B24D8-89C8-4019-97D8-43D68C829B59}" destId="{6599A23E-97D4-4EA4-8E3D-0687CE14557A}" srcOrd="0" destOrd="0" presId="urn:microsoft.com/office/officeart/2005/8/layout/hierarchy2"/>
    <dgm:cxn modelId="{3BC4087C-222C-4D9A-BEAB-8CE1E75B7A71}" type="presParOf" srcId="{0C6B24D8-89C8-4019-97D8-43D68C829B59}" destId="{8DD7FE7B-10A0-4060-A45A-8806DE98ED9A}" srcOrd="1" destOrd="0" presId="urn:microsoft.com/office/officeart/2005/8/layout/hierarchy2"/>
    <dgm:cxn modelId="{E5234382-395F-4188-AE2D-EB06C65AA7DB}" type="presParOf" srcId="{8DD7FE7B-10A0-4060-A45A-8806DE98ED9A}" destId="{CC3D8B98-E65E-4A90-BE2E-2AF0173984B2}" srcOrd="0" destOrd="0" presId="urn:microsoft.com/office/officeart/2005/8/layout/hierarchy2"/>
    <dgm:cxn modelId="{759D7131-CB79-416C-8E17-D40DC7F593F2}" type="presParOf" srcId="{CC3D8B98-E65E-4A90-BE2E-2AF0173984B2}" destId="{20232E99-5FAD-41B2-ABFF-D9886A3B135D}" srcOrd="0" destOrd="0" presId="urn:microsoft.com/office/officeart/2005/8/layout/hierarchy2"/>
    <dgm:cxn modelId="{69738516-6D15-47F7-A677-DFE29BD84FF0}" type="presParOf" srcId="{8DD7FE7B-10A0-4060-A45A-8806DE98ED9A}" destId="{ED0668E3-AD24-48D7-8EF6-CDC77C2C4CA1}" srcOrd="1" destOrd="0" presId="urn:microsoft.com/office/officeart/2005/8/layout/hierarchy2"/>
    <dgm:cxn modelId="{6A871705-D2D4-4CF0-8A1F-312C4E64148E}" type="presParOf" srcId="{ED0668E3-AD24-48D7-8EF6-CDC77C2C4CA1}" destId="{5E3D4061-8ED4-4452-B0CA-856D5EAD9BA8}" srcOrd="0" destOrd="0" presId="urn:microsoft.com/office/officeart/2005/8/layout/hierarchy2"/>
    <dgm:cxn modelId="{344418C1-FDEB-4510-8ACE-91003BA94C05}" type="presParOf" srcId="{ED0668E3-AD24-48D7-8EF6-CDC77C2C4CA1}" destId="{F2931597-B976-4441-A019-EF8A2A1AFCB8}" srcOrd="1" destOrd="0" presId="urn:microsoft.com/office/officeart/2005/8/layout/hierarchy2"/>
    <dgm:cxn modelId="{F8F695E2-BC95-422F-A0B4-4CBF1569878D}" type="presParOf" srcId="{8DD7FE7B-10A0-4060-A45A-8806DE98ED9A}" destId="{B2B8D8D2-3415-4D9F-B0BC-8961E53A13FB}" srcOrd="2" destOrd="0" presId="urn:microsoft.com/office/officeart/2005/8/layout/hierarchy2"/>
    <dgm:cxn modelId="{B40515D7-C966-4445-870B-002C061AE8C4}" type="presParOf" srcId="{B2B8D8D2-3415-4D9F-B0BC-8961E53A13FB}" destId="{388DDBF1-7207-4517-81DC-86320666DF99}" srcOrd="0" destOrd="0" presId="urn:microsoft.com/office/officeart/2005/8/layout/hierarchy2"/>
    <dgm:cxn modelId="{5E2B9314-96B5-47C7-A9B4-16660ABEA79F}" type="presParOf" srcId="{8DD7FE7B-10A0-4060-A45A-8806DE98ED9A}" destId="{05B771DE-7A59-4D8A-9C23-3769C05AAC44}" srcOrd="3" destOrd="0" presId="urn:microsoft.com/office/officeart/2005/8/layout/hierarchy2"/>
    <dgm:cxn modelId="{7E2235AE-50FF-449C-BCD8-F7E5D3E19BE5}" type="presParOf" srcId="{05B771DE-7A59-4D8A-9C23-3769C05AAC44}" destId="{6940F88C-A00A-4451-8E81-8DB5B9B855A2}" srcOrd="0" destOrd="0" presId="urn:microsoft.com/office/officeart/2005/8/layout/hierarchy2"/>
    <dgm:cxn modelId="{C4FD1DCD-E00D-419C-9EF9-9170DE0129DA}" type="presParOf" srcId="{05B771DE-7A59-4D8A-9C23-3769C05AAC44}" destId="{77F329F9-ADCF-40B2-9C5E-E99DD9F16DF0}" srcOrd="1" destOrd="0" presId="urn:microsoft.com/office/officeart/2005/8/layout/hierarchy2"/>
    <dgm:cxn modelId="{90376FC3-1FE6-4498-B20D-DE8A20305E9D}" type="presParOf" srcId="{96815874-189A-4995-8BD8-69DFCED2213E}" destId="{0ECAE5B5-4236-461A-9E8D-845AE6A6F4D8}" srcOrd="2" destOrd="0" presId="urn:microsoft.com/office/officeart/2005/8/layout/hierarchy2"/>
    <dgm:cxn modelId="{9B0D8BBE-BFFD-4BC0-B4AF-5B2E18B9FE56}" type="presParOf" srcId="{0ECAE5B5-4236-461A-9E8D-845AE6A6F4D8}" destId="{D467EB47-AF0C-4EE9-86B3-14D1B9CDD3EB}" srcOrd="0" destOrd="0" presId="urn:microsoft.com/office/officeart/2005/8/layout/hierarchy2"/>
    <dgm:cxn modelId="{F418212B-9430-4315-9C4F-8EF02F2118A6}" type="presParOf" srcId="{96815874-189A-4995-8BD8-69DFCED2213E}" destId="{2B7C6493-B522-40EC-8F04-1C3C4FCE8865}" srcOrd="3" destOrd="0" presId="urn:microsoft.com/office/officeart/2005/8/layout/hierarchy2"/>
    <dgm:cxn modelId="{31ABCF8F-0336-42E5-8206-43E6D325191D}" type="presParOf" srcId="{2B7C6493-B522-40EC-8F04-1C3C4FCE8865}" destId="{5CCFD373-48CE-4B07-B83A-623EDD62EF5E}" srcOrd="0" destOrd="0" presId="urn:microsoft.com/office/officeart/2005/8/layout/hierarchy2"/>
    <dgm:cxn modelId="{A4567B88-202C-4D7C-9712-01B0EFCF7951}" type="presParOf" srcId="{2B7C6493-B522-40EC-8F04-1C3C4FCE8865}" destId="{49547281-83B0-4342-B9CC-7D0E254009FB}" srcOrd="1" destOrd="0" presId="urn:microsoft.com/office/officeart/2005/8/layout/hierarchy2"/>
    <dgm:cxn modelId="{875A3BEB-2B8E-41E8-B316-A2136BA5E54D}" type="presParOf" srcId="{49547281-83B0-4342-B9CC-7D0E254009FB}" destId="{B48FB917-5897-48B6-982E-5EFA84A10409}" srcOrd="0" destOrd="0" presId="urn:microsoft.com/office/officeart/2005/8/layout/hierarchy2"/>
    <dgm:cxn modelId="{91E95549-33E5-4AC9-8212-C1DC6629DE07}" type="presParOf" srcId="{B48FB917-5897-48B6-982E-5EFA84A10409}" destId="{83D5C14D-3C36-4EC7-86A7-98C122642DB0}" srcOrd="0" destOrd="0" presId="urn:microsoft.com/office/officeart/2005/8/layout/hierarchy2"/>
    <dgm:cxn modelId="{25DDADD2-D61E-4408-820F-AF8CC9509F73}" type="presParOf" srcId="{49547281-83B0-4342-B9CC-7D0E254009FB}" destId="{3436B2E5-B8DD-4741-920E-BE3B2BD22014}" srcOrd="1" destOrd="0" presId="urn:microsoft.com/office/officeart/2005/8/layout/hierarchy2"/>
    <dgm:cxn modelId="{2A2A7477-4BC2-4BE9-A64C-14E7CFDCB6B4}" type="presParOf" srcId="{3436B2E5-B8DD-4741-920E-BE3B2BD22014}" destId="{5E435DF8-CA10-4FDB-B234-FB0A97C18921}" srcOrd="0" destOrd="0" presId="urn:microsoft.com/office/officeart/2005/8/layout/hierarchy2"/>
    <dgm:cxn modelId="{69617874-BDA4-4978-A34A-1BE1D4010750}" type="presParOf" srcId="{3436B2E5-B8DD-4741-920E-BE3B2BD22014}" destId="{FAF34B65-0F65-4DCF-8B98-5A86B9F1AE9E}" srcOrd="1" destOrd="0" presId="urn:microsoft.com/office/officeart/2005/8/layout/hierarchy2"/>
    <dgm:cxn modelId="{4155DC73-DD7A-45B2-B00E-021739260825}" type="presParOf" srcId="{49547281-83B0-4342-B9CC-7D0E254009FB}" destId="{ED847F2B-CC1C-4A71-BCDB-8E49BC925B9A}" srcOrd="2" destOrd="0" presId="urn:microsoft.com/office/officeart/2005/8/layout/hierarchy2"/>
    <dgm:cxn modelId="{83BCAFDC-FBC7-43AC-8229-15859E2951BA}" type="presParOf" srcId="{ED847F2B-CC1C-4A71-BCDB-8E49BC925B9A}" destId="{2A97650D-D3B8-492C-8E0F-0BA699E2EC33}" srcOrd="0" destOrd="0" presId="urn:microsoft.com/office/officeart/2005/8/layout/hierarchy2"/>
    <dgm:cxn modelId="{A9CAFA55-B3A1-4ADA-944A-16B090A9A6B9}" type="presParOf" srcId="{49547281-83B0-4342-B9CC-7D0E254009FB}" destId="{8CC872F9-42FE-474E-8948-A269A7FEAA4D}" srcOrd="3" destOrd="0" presId="urn:microsoft.com/office/officeart/2005/8/layout/hierarchy2"/>
    <dgm:cxn modelId="{C6F99E25-06F2-4D61-9324-6899C6942AE5}" type="presParOf" srcId="{8CC872F9-42FE-474E-8948-A269A7FEAA4D}" destId="{D48D3FCB-818F-45D4-ACAC-C9FA2F5E09F8}" srcOrd="0" destOrd="0" presId="urn:microsoft.com/office/officeart/2005/8/layout/hierarchy2"/>
    <dgm:cxn modelId="{F8FB86D7-7FD2-4D8D-91BF-9FC361CA363C}" type="presParOf" srcId="{8CC872F9-42FE-474E-8948-A269A7FEAA4D}" destId="{0E1B4ED6-5CD8-473F-BD11-36963EC63040}" srcOrd="1" destOrd="0" presId="urn:microsoft.com/office/officeart/2005/8/layout/hierarchy2"/>
    <dgm:cxn modelId="{087AE394-BEAF-4775-9DB7-6A2EC293BF4A}" type="presParOf" srcId="{49547281-83B0-4342-B9CC-7D0E254009FB}" destId="{97E1CC93-1786-41BF-9559-2837420B774C}" srcOrd="4" destOrd="0" presId="urn:microsoft.com/office/officeart/2005/8/layout/hierarchy2"/>
    <dgm:cxn modelId="{9AEEB4F5-50DB-4487-B216-307694B7B842}" type="presParOf" srcId="{97E1CC93-1786-41BF-9559-2837420B774C}" destId="{38B4BF5E-22C4-4FAE-893D-BE9C89F3427D}" srcOrd="0" destOrd="0" presId="urn:microsoft.com/office/officeart/2005/8/layout/hierarchy2"/>
    <dgm:cxn modelId="{D2EF3D67-7923-4A3C-8D71-6D0142A9E4FA}" type="presParOf" srcId="{49547281-83B0-4342-B9CC-7D0E254009FB}" destId="{C7336A4E-540F-438A-A471-60461D24B83E}" srcOrd="5" destOrd="0" presId="urn:microsoft.com/office/officeart/2005/8/layout/hierarchy2"/>
    <dgm:cxn modelId="{B4C79432-2053-4799-95FB-D063183EE928}" type="presParOf" srcId="{C7336A4E-540F-438A-A471-60461D24B83E}" destId="{095FCC1A-272B-4A09-9990-4F5C40C07E0D}" srcOrd="0" destOrd="0" presId="urn:microsoft.com/office/officeart/2005/8/layout/hierarchy2"/>
    <dgm:cxn modelId="{640A53D7-A645-423D-AF99-9092FC681597}" type="presParOf" srcId="{C7336A4E-540F-438A-A471-60461D24B83E}" destId="{4D37CD70-7EC1-4EE3-83A0-D8EAF72C048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采购规划阶段输出</a:t>
          </a:r>
          <a:r>
            <a:rPr lang="en-US" altLang="zh-CN" sz="1800" dirty="0"/>
            <a:t>2. </a:t>
          </a:r>
          <a:r>
            <a:rPr lang="zh-CN" altLang="en-US" sz="1800" dirty="0"/>
            <a:t>卖方建议书</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ct val="3500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1" dirty="0">
              <a:solidFill>
                <a:schemeClr val="bg1"/>
              </a:solidFill>
            </a:rPr>
            <a:t>1. </a:t>
          </a:r>
          <a:r>
            <a:rPr lang="zh-CN" altLang="en-US" sz="2000" dirty="0">
              <a:solidFill>
                <a:schemeClr val="bg1"/>
              </a:solidFill>
            </a:rPr>
            <a:t>选定的卖方</a:t>
          </a:r>
          <a:endParaRPr lang="en-US" altLang="zh-CN" sz="2000" dirty="0">
            <a:solidFill>
              <a:schemeClr val="bg1"/>
            </a:solidFill>
          </a:endParaRPr>
        </a:p>
        <a:p>
          <a:pPr algn="l">
            <a:lnSpc>
              <a:spcPct val="100000"/>
            </a:lnSpc>
            <a:spcAft>
              <a:spcPts val="0"/>
            </a:spcAft>
          </a:pPr>
          <a:r>
            <a:rPr lang="en-US" altLang="zh-CN" sz="2000" b="0" dirty="0">
              <a:solidFill>
                <a:schemeClr val="bg1"/>
              </a:solidFill>
            </a:rPr>
            <a:t>2. </a:t>
          </a:r>
          <a:r>
            <a:rPr lang="zh-CN" altLang="en-US" sz="2000" b="0" dirty="0">
              <a:solidFill>
                <a:schemeClr val="bg1"/>
              </a:solidFill>
            </a:rPr>
            <a:t>协议</a:t>
          </a:r>
          <a:endParaRPr lang="en-US" altLang="zh-CN" sz="2000" b="0" dirty="0">
            <a:solidFill>
              <a:schemeClr val="bg1"/>
            </a:solidFill>
          </a:endParaRPr>
        </a:p>
        <a:p>
          <a:pPr algn="l">
            <a:lnSpc>
              <a:spcPct val="100000"/>
            </a:lnSpc>
            <a:spcAft>
              <a:spcPts val="0"/>
            </a:spcAft>
          </a:pPr>
          <a:r>
            <a:rPr lang="en-US" altLang="zh-CN" sz="2000" dirty="0">
              <a:solidFill>
                <a:srgbClr val="FFC000"/>
              </a:solidFill>
            </a:rPr>
            <a:t>3. </a:t>
          </a:r>
          <a:r>
            <a:rPr lang="zh-CN" altLang="en-US" sz="2000" dirty="0">
              <a:solidFill>
                <a:srgbClr val="FFC000"/>
              </a:solidFill>
            </a:rPr>
            <a:t>资源日历</a:t>
          </a:r>
          <a:r>
            <a:rPr lang="en-US" altLang="zh-CN" sz="2000" dirty="0">
              <a:solidFill>
                <a:srgbClr val="FFC000"/>
              </a:solidFill>
            </a:rPr>
            <a:t>(</a:t>
          </a:r>
          <a:r>
            <a:rPr lang="zh-CN" altLang="en-US" sz="2000" dirty="0">
              <a:solidFill>
                <a:srgbClr val="FFC000"/>
              </a:solidFill>
            </a:rPr>
            <a:t>更新</a:t>
          </a:r>
          <a:r>
            <a:rPr lang="en-US" altLang="zh-CN" sz="2000" dirty="0">
              <a:solidFill>
                <a:srgbClr val="FFC000"/>
              </a:solidFill>
            </a:rPr>
            <a:t>)</a:t>
          </a:r>
        </a:p>
        <a:p>
          <a:pPr algn="l">
            <a:lnSpc>
              <a:spcPct val="100000"/>
            </a:lnSpc>
            <a:spcAft>
              <a:spcPts val="0"/>
            </a:spcAft>
          </a:pPr>
          <a:r>
            <a:rPr lang="en-US" altLang="zh-CN" sz="2000" dirty="0"/>
            <a:t>4. </a:t>
          </a:r>
          <a:r>
            <a:rPr lang="zh-CN" altLang="en-US" sz="2000" dirty="0"/>
            <a:t>变更请求</a:t>
          </a:r>
          <a:endParaRPr lang="en-US" altLang="zh-CN"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采购规划阶段输出</a:t>
          </a:r>
          <a:r>
            <a:rPr lang="en-US" altLang="zh-CN" sz="1800" dirty="0"/>
            <a:t>2. </a:t>
          </a:r>
          <a:r>
            <a:rPr lang="zh-CN" altLang="en-US" sz="1800" dirty="0"/>
            <a:t>卖方建议书</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ct val="3500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1" dirty="0">
              <a:solidFill>
                <a:schemeClr val="bg1"/>
              </a:solidFill>
            </a:rPr>
            <a:t>1. </a:t>
          </a:r>
          <a:r>
            <a:rPr lang="zh-CN" altLang="en-US" sz="2000" dirty="0">
              <a:solidFill>
                <a:schemeClr val="bg1"/>
              </a:solidFill>
            </a:rPr>
            <a:t>选定的卖方</a:t>
          </a:r>
          <a:endParaRPr lang="en-US" altLang="zh-CN" sz="2000" dirty="0">
            <a:solidFill>
              <a:schemeClr val="bg1"/>
            </a:solidFill>
          </a:endParaRPr>
        </a:p>
        <a:p>
          <a:pPr algn="l">
            <a:lnSpc>
              <a:spcPct val="100000"/>
            </a:lnSpc>
            <a:spcAft>
              <a:spcPts val="0"/>
            </a:spcAft>
          </a:pPr>
          <a:r>
            <a:rPr lang="en-US" altLang="zh-CN" sz="2000" b="0" dirty="0"/>
            <a:t>2. </a:t>
          </a:r>
          <a:r>
            <a:rPr lang="zh-CN" altLang="en-US" sz="2000" b="0" dirty="0"/>
            <a:t>协议</a:t>
          </a:r>
          <a:endParaRPr lang="en-US" altLang="zh-CN" sz="2000" b="0" dirty="0"/>
        </a:p>
        <a:p>
          <a:pPr algn="l">
            <a:lnSpc>
              <a:spcPct val="100000"/>
            </a:lnSpc>
            <a:spcAft>
              <a:spcPts val="0"/>
            </a:spcAft>
          </a:pPr>
          <a:r>
            <a:rPr lang="en-US" altLang="zh-CN" sz="2000" dirty="0"/>
            <a:t>3. </a:t>
          </a:r>
          <a:r>
            <a:rPr lang="zh-CN" altLang="en-US" sz="2000" dirty="0"/>
            <a:t>资源日历</a:t>
          </a:r>
          <a:r>
            <a:rPr lang="en-US" altLang="en-US" sz="2000" dirty="0"/>
            <a:t>(</a:t>
          </a:r>
          <a:r>
            <a:rPr lang="zh-CN" altLang="en-US" sz="2000" dirty="0"/>
            <a:t>更新</a:t>
          </a:r>
          <a:r>
            <a:rPr lang="en-US" altLang="en-US" sz="2000" dirty="0"/>
            <a:t>)</a:t>
          </a:r>
          <a:endParaRPr lang="en-US" altLang="zh-CN" sz="2000" dirty="0"/>
        </a:p>
        <a:p>
          <a:pPr algn="l">
            <a:lnSpc>
              <a:spcPct val="100000"/>
            </a:lnSpc>
            <a:spcAft>
              <a:spcPts val="0"/>
            </a:spcAft>
          </a:pPr>
          <a:r>
            <a:rPr lang="en-US" altLang="zh-CN" sz="2000" dirty="0">
              <a:solidFill>
                <a:srgbClr val="FFC000"/>
              </a:solidFill>
            </a:rPr>
            <a:t>4. </a:t>
          </a:r>
          <a:r>
            <a:rPr lang="zh-CN" altLang="en-US" sz="2000" dirty="0">
              <a:solidFill>
                <a:srgbClr val="FFC000"/>
              </a:solidFill>
            </a:rPr>
            <a:t>变更请求</a:t>
          </a:r>
          <a:endParaRPr lang="en-US" altLang="zh-CN" sz="2000" dirty="0">
            <a:solidFill>
              <a:srgbClr val="FFC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采购文件</a:t>
          </a:r>
          <a:endParaRPr lang="en-US" altLang="zh-CN" sz="1800" dirty="0"/>
        </a:p>
        <a:p>
          <a:pPr algn="l">
            <a:lnSpc>
              <a:spcPct val="100000"/>
            </a:lnSpc>
            <a:spcAft>
              <a:spcPts val="0"/>
            </a:spcAft>
          </a:pPr>
          <a:r>
            <a:rPr lang="en-US" altLang="zh-CN" sz="1800" dirty="0"/>
            <a:t>2. </a:t>
          </a:r>
          <a:r>
            <a:rPr lang="zh-CN" altLang="en-US" sz="1800" dirty="0"/>
            <a:t>协议</a:t>
          </a:r>
          <a:endParaRPr lang="en-US" altLang="zh-CN" sz="1800" dirty="0"/>
        </a:p>
        <a:p>
          <a:pPr algn="l">
            <a:lnSpc>
              <a:spcPct val="100000"/>
            </a:lnSpc>
            <a:spcAft>
              <a:spcPts val="0"/>
            </a:spcAft>
          </a:pPr>
          <a:r>
            <a:rPr lang="en-US" altLang="zh-CN" sz="1800" dirty="0"/>
            <a:t>3. </a:t>
          </a:r>
          <a:r>
            <a:rPr lang="zh-CN" altLang="en-US" sz="1800" dirty="0"/>
            <a:t>项目管理计划</a:t>
          </a:r>
          <a:endParaRPr lang="en-US" altLang="zh-CN" sz="1800" dirty="0"/>
        </a:p>
        <a:p>
          <a:pPr algn="l">
            <a:lnSpc>
              <a:spcPct val="100000"/>
            </a:lnSpc>
            <a:spcAft>
              <a:spcPts val="0"/>
            </a:spcAft>
          </a:pPr>
          <a:r>
            <a:rPr lang="en-US" altLang="zh-CN" sz="1800" dirty="0"/>
            <a:t>4. </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100000"/>
            </a:lnSpc>
            <a:spcAft>
              <a:spcPts val="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0" dirty="0"/>
            <a:t>1. </a:t>
          </a:r>
          <a:r>
            <a:rPr lang="zh-CN" altLang="zh-CN" sz="2000" b="0" dirty="0"/>
            <a:t>工作绩效信息</a:t>
          </a:r>
          <a:endParaRPr lang="en-US" altLang="zh-CN" sz="2000" b="0" dirty="0"/>
        </a:p>
        <a:p>
          <a:pPr algn="l">
            <a:lnSpc>
              <a:spcPct val="100000"/>
            </a:lnSpc>
            <a:spcAft>
              <a:spcPts val="0"/>
            </a:spcAft>
          </a:pPr>
          <a:r>
            <a:rPr lang="en-US" altLang="zh-CN" sz="2000" b="0" dirty="0"/>
            <a:t>2. </a:t>
          </a:r>
          <a:r>
            <a:rPr lang="zh-CN" altLang="zh-CN" sz="2000" b="0" dirty="0"/>
            <a:t>变更请求</a:t>
          </a:r>
          <a:endParaRPr lang="en-US" altLang="zh-CN" sz="2000" b="0" dirty="0"/>
        </a:p>
        <a:p>
          <a:pPr algn="l">
            <a:lnSpc>
              <a:spcPct val="100000"/>
            </a:lnSpc>
            <a:spcAft>
              <a:spcPts val="0"/>
            </a:spcAft>
          </a:pPr>
          <a:r>
            <a:rPr lang="en-US" altLang="zh-CN" sz="2000" dirty="0"/>
            <a:t>3. </a:t>
          </a:r>
          <a:r>
            <a:rPr lang="zh-CN" altLang="zh-CN" sz="2000" dirty="0"/>
            <a:t>项目管理计划</a:t>
          </a:r>
          <a:r>
            <a:rPr lang="en-US" altLang="zh-CN" sz="1400" dirty="0"/>
            <a:t>(</a:t>
          </a:r>
          <a:r>
            <a:rPr lang="zh-CN" altLang="zh-CN" sz="1100" dirty="0"/>
            <a:t>更新</a:t>
          </a:r>
          <a:r>
            <a:rPr lang="en-US" altLang="zh-CN" sz="1100" dirty="0"/>
            <a:t>)</a:t>
          </a:r>
          <a:endParaRPr lang="en-US" altLang="zh-CN" sz="1600" dirty="0"/>
        </a:p>
        <a:p>
          <a:pPr algn="l">
            <a:lnSpc>
              <a:spcPct val="100000"/>
            </a:lnSpc>
            <a:spcAft>
              <a:spcPts val="0"/>
            </a:spcAft>
          </a:pPr>
          <a:r>
            <a:rPr lang="en-US" altLang="zh-CN" sz="2000" dirty="0">
              <a:solidFill>
                <a:schemeClr val="bg1"/>
              </a:solidFill>
            </a:rPr>
            <a:t>4. </a:t>
          </a:r>
          <a:r>
            <a:rPr lang="zh-CN" altLang="zh-CN" sz="2000" dirty="0">
              <a:solidFill>
                <a:schemeClr val="bg1"/>
              </a:solidFill>
            </a:rPr>
            <a:t>组织过程资产</a:t>
          </a:r>
          <a:r>
            <a:rPr lang="en-US" altLang="zh-CN" sz="1100" dirty="0"/>
            <a:t>(</a:t>
          </a:r>
          <a:r>
            <a:rPr lang="zh-CN" altLang="zh-CN" sz="1100" dirty="0"/>
            <a:t>更新</a:t>
          </a:r>
          <a:r>
            <a:rPr lang="en-US" altLang="zh-CN" sz="1100" dirty="0"/>
            <a:t>)</a:t>
          </a:r>
          <a:endParaRPr lang="en-US" altLang="zh-CN" sz="1400" dirty="0">
            <a:solidFill>
              <a:schemeClr val="bg1"/>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2C095D1-CA62-4D5C-A7C5-19C23714695C}" type="doc">
      <dgm:prSet loTypeId="urn:microsoft.com/office/officeart/2008/layout/LinedList" loCatId="hierarchy" qsTypeId="urn:microsoft.com/office/officeart/2005/8/quickstyle/simple3" qsCatId="simple" csTypeId="urn:microsoft.com/office/officeart/2005/8/colors/accent1_2" csCatId="accent1" phldr="1"/>
      <dgm:spPr/>
      <dgm:t>
        <a:bodyPr/>
        <a:lstStyle/>
        <a:p>
          <a:endParaRPr lang="zh-CN" altLang="en-US"/>
        </a:p>
      </dgm:t>
    </dgm:pt>
    <dgm:pt modelId="{F110D373-AFFB-457A-81F3-2A07FC39E167}">
      <dgm:prSet phldrT="[文本]" custT="1"/>
      <dgm:spPr/>
      <dgm:t>
        <a:bodyPr/>
        <a:lstStyle/>
        <a:p>
          <a:r>
            <a:rPr lang="en-US" altLang="zh-CN" sz="1800" b="1" dirty="0">
              <a:solidFill>
                <a:srgbClr val="0070C0"/>
              </a:solidFill>
            </a:rPr>
            <a:t>(1)</a:t>
          </a:r>
          <a:r>
            <a:rPr lang="zh-CN" altLang="en-US" sz="1800" b="1" dirty="0">
              <a:solidFill>
                <a:srgbClr val="0070C0"/>
              </a:solidFill>
            </a:rPr>
            <a:t>检查类</a:t>
          </a:r>
        </a:p>
      </dgm:t>
    </dgm:pt>
    <dgm:pt modelId="{8DC72E65-BA12-4528-8DB6-2EB12B56F7F6}" type="parTrans" cxnId="{10603D5F-74F4-441B-93C6-3A30E9D0D177}">
      <dgm:prSet/>
      <dgm:spPr/>
      <dgm:t>
        <a:bodyPr/>
        <a:lstStyle/>
        <a:p>
          <a:endParaRPr lang="zh-CN" altLang="en-US" sz="2400" b="1">
            <a:solidFill>
              <a:schemeClr val="tx1"/>
            </a:solidFill>
          </a:endParaRPr>
        </a:p>
      </dgm:t>
    </dgm:pt>
    <dgm:pt modelId="{C7AF218A-3DD2-486F-B378-A833B38AE752}" type="sibTrans" cxnId="{10603D5F-74F4-441B-93C6-3A30E9D0D177}">
      <dgm:prSet/>
      <dgm:spPr/>
      <dgm:t>
        <a:bodyPr/>
        <a:lstStyle/>
        <a:p>
          <a:endParaRPr lang="zh-CN" altLang="en-US" sz="2400" b="1">
            <a:solidFill>
              <a:schemeClr val="tx1"/>
            </a:solidFill>
          </a:endParaRPr>
        </a:p>
      </dgm:t>
    </dgm:pt>
    <dgm:pt modelId="{07526E2A-1816-4554-AF85-2926B364204D}">
      <dgm:prSet phldrT="[文本]" custT="1"/>
      <dgm:spPr/>
      <dgm:t>
        <a:bodyPr/>
        <a:lstStyle/>
        <a:p>
          <a:r>
            <a:rPr lang="en-US" altLang="zh-CN" sz="1800" b="1" dirty="0">
              <a:solidFill>
                <a:srgbClr val="7030A0"/>
              </a:solidFill>
            </a:rPr>
            <a:t>(2)</a:t>
          </a:r>
          <a:r>
            <a:rPr lang="zh-CN" altLang="en-US" sz="1800" b="1" dirty="0">
              <a:solidFill>
                <a:srgbClr val="7030A0"/>
              </a:solidFill>
            </a:rPr>
            <a:t>系统类</a:t>
          </a:r>
        </a:p>
      </dgm:t>
    </dgm:pt>
    <dgm:pt modelId="{788A7566-1A74-41CD-B34F-F1ED7AE4B87A}" type="parTrans" cxnId="{2EE34107-B1C9-4D7A-AD31-0CDD14790A30}">
      <dgm:prSet/>
      <dgm:spPr/>
      <dgm:t>
        <a:bodyPr/>
        <a:lstStyle/>
        <a:p>
          <a:endParaRPr lang="zh-CN" altLang="en-US" sz="2400" b="1">
            <a:solidFill>
              <a:schemeClr val="tx1"/>
            </a:solidFill>
          </a:endParaRPr>
        </a:p>
      </dgm:t>
    </dgm:pt>
    <dgm:pt modelId="{70D72113-6F9C-4CB0-9988-88B92E90A2CA}" type="sibTrans" cxnId="{2EE34107-B1C9-4D7A-AD31-0CDD14790A30}">
      <dgm:prSet/>
      <dgm:spPr/>
      <dgm:t>
        <a:bodyPr/>
        <a:lstStyle/>
        <a:p>
          <a:endParaRPr lang="zh-CN" altLang="en-US" sz="2400" b="1">
            <a:solidFill>
              <a:schemeClr val="tx1"/>
            </a:solidFill>
          </a:endParaRPr>
        </a:p>
      </dgm:t>
    </dgm:pt>
    <dgm:pt modelId="{1E8E4B73-1330-488A-939C-AC1259F395DE}">
      <dgm:prSet phldrT="[文本]" custT="1"/>
      <dgm:spPr/>
      <dgm:t>
        <a:bodyPr/>
        <a:lstStyle/>
        <a:p>
          <a:r>
            <a:rPr lang="en-US" altLang="zh-CN" sz="1800" b="1" dirty="0">
              <a:solidFill>
                <a:srgbClr val="FF00FF"/>
              </a:solidFill>
              <a:latin typeface="Times New Roman" panose="02020603050405020304" pitchFamily="18" charset="0"/>
              <a:cs typeface="Times New Roman" panose="02020603050405020304" pitchFamily="18" charset="0"/>
            </a:rPr>
            <a:t>(3)</a:t>
          </a:r>
          <a:r>
            <a:rPr lang="zh-CN" altLang="en-US" sz="1800" b="1" dirty="0">
              <a:solidFill>
                <a:srgbClr val="FF00FF"/>
              </a:solidFill>
              <a:latin typeface="Times New Roman" panose="02020603050405020304" pitchFamily="18" charset="0"/>
              <a:cs typeface="Times New Roman" panose="02020603050405020304" pitchFamily="18" charset="0"/>
            </a:rPr>
            <a:t>索赔管理</a:t>
          </a:r>
          <a:endParaRPr lang="zh-CN" altLang="en-US" sz="1800" b="1" dirty="0">
            <a:solidFill>
              <a:srgbClr val="FF00FF"/>
            </a:solidFill>
          </a:endParaRPr>
        </a:p>
      </dgm:t>
    </dgm:pt>
    <dgm:pt modelId="{9FE1EAFA-361F-45F9-AC35-E6B52E5DE67E}" type="parTrans" cxnId="{D5EA1F3B-0235-45E0-8939-AC9720A451D6}">
      <dgm:prSet/>
      <dgm:spPr/>
      <dgm:t>
        <a:bodyPr/>
        <a:lstStyle/>
        <a:p>
          <a:endParaRPr lang="zh-CN" altLang="en-US" sz="2400" b="1">
            <a:solidFill>
              <a:schemeClr val="tx1"/>
            </a:solidFill>
          </a:endParaRPr>
        </a:p>
      </dgm:t>
    </dgm:pt>
    <dgm:pt modelId="{30E92421-4EF2-4014-8761-71BD848F59C6}" type="sibTrans" cxnId="{D5EA1F3B-0235-45E0-8939-AC9720A451D6}">
      <dgm:prSet/>
      <dgm:spPr/>
      <dgm:t>
        <a:bodyPr/>
        <a:lstStyle/>
        <a:p>
          <a:endParaRPr lang="zh-CN" altLang="en-US" sz="2400" b="1">
            <a:solidFill>
              <a:schemeClr val="tx1"/>
            </a:solidFill>
          </a:endParaRPr>
        </a:p>
      </dgm:t>
    </dgm:pt>
    <dgm:pt modelId="{429735DC-1E0C-45C2-AAC2-12167CE84029}">
      <dgm:prSet phldrT="[文本]" custT="1"/>
      <dgm:spPr/>
      <dgm:t>
        <a:bodyPr/>
        <a:lstStyle/>
        <a:p>
          <a:r>
            <a:rPr lang="en-US" altLang="zh-CN" sz="1800" b="1" dirty="0">
              <a:solidFill>
                <a:srgbClr val="0070C0"/>
              </a:solidFill>
              <a:latin typeface="Times New Roman" panose="02020603050405020304" pitchFamily="18" charset="0"/>
              <a:cs typeface="Times New Roman" panose="02020603050405020304" pitchFamily="18" charset="0"/>
            </a:rPr>
            <a:t>(3)</a:t>
          </a:r>
          <a:r>
            <a:rPr lang="zh-CN" altLang="en-US" sz="1800" b="1" dirty="0">
              <a:solidFill>
                <a:srgbClr val="0070C0"/>
              </a:solidFill>
              <a:latin typeface="Times New Roman" panose="02020603050405020304" pitchFamily="18" charset="0"/>
              <a:cs typeface="Times New Roman" panose="02020603050405020304" pitchFamily="18" charset="0"/>
            </a:rPr>
            <a:t>报告绩效：</a:t>
          </a:r>
          <a:r>
            <a:rPr lang="zh-CN" altLang="en-US" sz="1600" b="1" dirty="0">
              <a:solidFill>
                <a:srgbClr val="0070C0"/>
              </a:solidFill>
              <a:latin typeface="Times New Roman" panose="02020603050405020304" pitchFamily="18" charset="0"/>
              <a:cs typeface="Times New Roman" panose="02020603050405020304" pitchFamily="18" charset="0"/>
            </a:rPr>
            <a:t>为管理层提供卖方如何有效实现合同目标的信息</a:t>
          </a:r>
          <a:endParaRPr lang="zh-CN" altLang="en-US" sz="1400" b="1" dirty="0">
            <a:solidFill>
              <a:srgbClr val="0070C0"/>
            </a:solidFill>
          </a:endParaRPr>
        </a:p>
      </dgm:t>
    </dgm:pt>
    <dgm:pt modelId="{1DE6EFAA-2B39-43EB-A16E-C8D6E1AC1263}" type="parTrans" cxnId="{490EEDA7-67A3-4F3F-8CBA-B46352BC46DF}">
      <dgm:prSet/>
      <dgm:spPr/>
      <dgm:t>
        <a:bodyPr/>
        <a:lstStyle/>
        <a:p>
          <a:endParaRPr lang="zh-CN" altLang="en-US" sz="2400" b="1">
            <a:solidFill>
              <a:schemeClr val="tx1"/>
            </a:solidFill>
          </a:endParaRPr>
        </a:p>
      </dgm:t>
    </dgm:pt>
    <dgm:pt modelId="{56D1525C-87EB-4DFB-B59E-5F182365908E}" type="sibTrans" cxnId="{490EEDA7-67A3-4F3F-8CBA-B46352BC46DF}">
      <dgm:prSet/>
      <dgm:spPr/>
      <dgm:t>
        <a:bodyPr/>
        <a:lstStyle/>
        <a:p>
          <a:endParaRPr lang="zh-CN" altLang="en-US" sz="2400" b="1">
            <a:solidFill>
              <a:schemeClr val="tx1"/>
            </a:solidFill>
          </a:endParaRPr>
        </a:p>
      </dgm:t>
    </dgm:pt>
    <dgm:pt modelId="{8D4D555A-39D9-4727-B9B1-91DB19FE78BD}">
      <dgm:prSet phldrT="[文本]" custT="1"/>
      <dgm:spPr/>
      <dgm:t>
        <a:bodyPr/>
        <a:lstStyle/>
        <a:p>
          <a:r>
            <a:rPr lang="en-US" altLang="zh-CN" sz="1800" b="1" dirty="0">
              <a:solidFill>
                <a:srgbClr val="0070C0"/>
              </a:solidFill>
              <a:latin typeface="Times New Roman" panose="02020603050405020304" pitchFamily="18" charset="0"/>
              <a:cs typeface="Times New Roman" panose="02020603050405020304" pitchFamily="18" charset="0"/>
            </a:rPr>
            <a:t>(1)</a:t>
          </a:r>
          <a:r>
            <a:rPr lang="zh-CN" altLang="en-US" sz="1800" b="1" dirty="0">
              <a:solidFill>
                <a:srgbClr val="0070C0"/>
              </a:solidFill>
              <a:latin typeface="Times New Roman" panose="02020603050405020304" pitchFamily="18" charset="0"/>
              <a:cs typeface="Times New Roman" panose="02020603050405020304" pitchFamily="18" charset="0"/>
            </a:rPr>
            <a:t>采购绩效审查：</a:t>
          </a:r>
          <a:r>
            <a:rPr lang="zh-CN" altLang="en-US" sz="1600" b="1" dirty="0">
              <a:solidFill>
                <a:schemeClr val="tx1"/>
              </a:solidFill>
              <a:latin typeface="Times New Roman" panose="02020603050405020304" pitchFamily="18" charset="0"/>
              <a:cs typeface="Times New Roman" panose="02020603050405020304" pitchFamily="18" charset="0"/>
            </a:rPr>
            <a:t>依据合同来审查卖方绩效</a:t>
          </a:r>
          <a:endParaRPr lang="zh-CN" altLang="en-US" sz="1800" b="1" dirty="0">
            <a:solidFill>
              <a:schemeClr val="tx1"/>
            </a:solidFill>
          </a:endParaRPr>
        </a:p>
      </dgm:t>
    </dgm:pt>
    <dgm:pt modelId="{AD51A3BF-4F9C-468D-BD5E-B1065B163AB8}" type="parTrans" cxnId="{A40F5C91-D350-40DA-B773-BBD9CCA5ED92}">
      <dgm:prSet/>
      <dgm:spPr/>
      <dgm:t>
        <a:bodyPr/>
        <a:lstStyle/>
        <a:p>
          <a:endParaRPr lang="zh-CN" altLang="en-US" sz="2400" b="1">
            <a:solidFill>
              <a:schemeClr val="tx1"/>
            </a:solidFill>
          </a:endParaRPr>
        </a:p>
      </dgm:t>
    </dgm:pt>
    <dgm:pt modelId="{A4D9A9B8-FA06-4657-BC8D-E6D557315F3F}" type="sibTrans" cxnId="{A40F5C91-D350-40DA-B773-BBD9CCA5ED92}">
      <dgm:prSet/>
      <dgm:spPr/>
      <dgm:t>
        <a:bodyPr/>
        <a:lstStyle/>
        <a:p>
          <a:endParaRPr lang="zh-CN" altLang="en-US" sz="2400" b="1">
            <a:solidFill>
              <a:schemeClr val="tx1"/>
            </a:solidFill>
          </a:endParaRPr>
        </a:p>
      </dgm:t>
    </dgm:pt>
    <dgm:pt modelId="{733D906A-1FB1-458E-B978-1AFE1734CDAA}">
      <dgm:prSet phldrT="[文本]" custT="1"/>
      <dgm:spPr/>
      <dgm:t>
        <a:bodyPr/>
        <a:lstStyle/>
        <a:p>
          <a:r>
            <a:rPr lang="en-US" altLang="zh-CN" sz="1800" b="1" dirty="0">
              <a:solidFill>
                <a:srgbClr val="0070C0"/>
              </a:solidFill>
              <a:latin typeface="Times New Roman" panose="02020603050405020304" pitchFamily="18" charset="0"/>
              <a:cs typeface="Times New Roman" panose="02020603050405020304" pitchFamily="18" charset="0"/>
            </a:rPr>
            <a:t>(2)</a:t>
          </a:r>
          <a:r>
            <a:rPr lang="zh-CN" altLang="en-US" sz="1800" b="1" dirty="0">
              <a:solidFill>
                <a:srgbClr val="0070C0"/>
              </a:solidFill>
              <a:latin typeface="Times New Roman" panose="02020603050405020304" pitchFamily="18" charset="0"/>
              <a:cs typeface="Times New Roman" panose="02020603050405020304" pitchFamily="18" charset="0"/>
            </a:rPr>
            <a:t>检查和审计：</a:t>
          </a:r>
          <a:r>
            <a:rPr lang="zh-CN" altLang="en-US" sz="1600" b="1" dirty="0">
              <a:latin typeface="Times New Roman" panose="02020603050405020304" pitchFamily="18" charset="0"/>
              <a:cs typeface="Times New Roman" panose="02020603050405020304" pitchFamily="18" charset="0"/>
            </a:rPr>
            <a:t>根据合同规定，由买方开展</a:t>
          </a:r>
          <a:endParaRPr lang="zh-CN" altLang="en-US" sz="1800" b="1" dirty="0">
            <a:solidFill>
              <a:srgbClr val="0070C0"/>
            </a:solidFill>
          </a:endParaRPr>
        </a:p>
      </dgm:t>
    </dgm:pt>
    <dgm:pt modelId="{D927307A-3A5F-42C4-BFEA-2EFF38D9D9F4}" type="parTrans" cxnId="{11E700D0-CA3A-4082-A53A-01F4FBAEE3BB}">
      <dgm:prSet/>
      <dgm:spPr/>
      <dgm:t>
        <a:bodyPr/>
        <a:lstStyle/>
        <a:p>
          <a:endParaRPr lang="zh-CN" altLang="en-US" sz="2400" b="1">
            <a:solidFill>
              <a:schemeClr val="tx1"/>
            </a:solidFill>
          </a:endParaRPr>
        </a:p>
      </dgm:t>
    </dgm:pt>
    <dgm:pt modelId="{29F028BE-A303-4D21-A545-09885B932297}" type="sibTrans" cxnId="{11E700D0-CA3A-4082-A53A-01F4FBAEE3BB}">
      <dgm:prSet/>
      <dgm:spPr/>
      <dgm:t>
        <a:bodyPr/>
        <a:lstStyle/>
        <a:p>
          <a:endParaRPr lang="zh-CN" altLang="en-US" sz="2400" b="1">
            <a:solidFill>
              <a:schemeClr val="tx1"/>
            </a:solidFill>
          </a:endParaRPr>
        </a:p>
      </dgm:t>
    </dgm:pt>
    <dgm:pt modelId="{5EBC5A89-C8BB-4A5A-9001-A024ABE86E23}">
      <dgm:prSet phldrT="[文本]" custT="1"/>
      <dgm:spPr/>
      <dgm:t>
        <a:bodyPr/>
        <a:lstStyle/>
        <a:p>
          <a:r>
            <a:rPr lang="en-US" altLang="zh-CN" sz="1800" b="1" dirty="0">
              <a:solidFill>
                <a:srgbClr val="7030A0"/>
              </a:solidFill>
              <a:latin typeface="Times New Roman" panose="02020603050405020304" pitchFamily="18" charset="0"/>
              <a:cs typeface="Times New Roman" panose="02020603050405020304" pitchFamily="18" charset="0"/>
            </a:rPr>
            <a:t>(3)</a:t>
          </a:r>
          <a:r>
            <a:rPr lang="zh-CN" altLang="en-US" sz="1800" b="1" dirty="0">
              <a:solidFill>
                <a:srgbClr val="7030A0"/>
              </a:solidFill>
              <a:latin typeface="Times New Roman" panose="02020603050405020304" pitchFamily="18" charset="0"/>
              <a:cs typeface="Times New Roman" panose="02020603050405020304" pitchFamily="18" charset="0"/>
            </a:rPr>
            <a:t>记录管理系统</a:t>
          </a:r>
          <a:endParaRPr lang="zh-CN" altLang="en-US" sz="1800" b="1" dirty="0">
            <a:solidFill>
              <a:srgbClr val="7030A0"/>
            </a:solidFill>
          </a:endParaRPr>
        </a:p>
      </dgm:t>
    </dgm:pt>
    <dgm:pt modelId="{A305B183-2BCE-4FB3-B9E8-0BF8DD4118E5}" type="parTrans" cxnId="{C15C9758-1DC4-4D03-9252-E8FD16193B8F}">
      <dgm:prSet/>
      <dgm:spPr/>
      <dgm:t>
        <a:bodyPr/>
        <a:lstStyle/>
        <a:p>
          <a:endParaRPr lang="zh-CN" altLang="en-US" sz="2400" b="1">
            <a:solidFill>
              <a:schemeClr val="tx1"/>
            </a:solidFill>
          </a:endParaRPr>
        </a:p>
      </dgm:t>
    </dgm:pt>
    <dgm:pt modelId="{5F9D968D-3BAC-4849-A57C-1E2FAF16DF8A}" type="sibTrans" cxnId="{C15C9758-1DC4-4D03-9252-E8FD16193B8F}">
      <dgm:prSet/>
      <dgm:spPr/>
      <dgm:t>
        <a:bodyPr/>
        <a:lstStyle/>
        <a:p>
          <a:endParaRPr lang="zh-CN" altLang="en-US" sz="2400" b="1">
            <a:solidFill>
              <a:schemeClr val="tx1"/>
            </a:solidFill>
          </a:endParaRPr>
        </a:p>
      </dgm:t>
    </dgm:pt>
    <dgm:pt modelId="{AD2B7612-18B9-4C15-BD9B-A568AC607B35}">
      <dgm:prSet phldrT="[文本]" custT="1"/>
      <dgm:spPr/>
      <dgm:t>
        <a:bodyPr/>
        <a:lstStyle/>
        <a:p>
          <a:r>
            <a:rPr lang="en-US" altLang="zh-CN" sz="1800" b="1" dirty="0">
              <a:solidFill>
                <a:srgbClr val="7030A0"/>
              </a:solidFill>
              <a:latin typeface="Times New Roman" panose="02020603050405020304" pitchFamily="18" charset="0"/>
              <a:cs typeface="Times New Roman" panose="02020603050405020304" pitchFamily="18" charset="0"/>
            </a:rPr>
            <a:t>(1)</a:t>
          </a:r>
          <a:r>
            <a:rPr lang="zh-CN" altLang="en-US" sz="1800" b="1" dirty="0">
              <a:solidFill>
                <a:srgbClr val="7030A0"/>
              </a:solidFill>
              <a:latin typeface="Times New Roman" panose="02020603050405020304" pitchFamily="18" charset="0"/>
              <a:cs typeface="Times New Roman" panose="02020603050405020304" pitchFamily="18" charset="0"/>
            </a:rPr>
            <a:t>支付系统</a:t>
          </a:r>
          <a:endParaRPr lang="zh-CN" altLang="en-US" sz="1800" b="1" dirty="0">
            <a:solidFill>
              <a:srgbClr val="7030A0"/>
            </a:solidFill>
          </a:endParaRPr>
        </a:p>
      </dgm:t>
    </dgm:pt>
    <dgm:pt modelId="{84F8ACCE-A864-4B90-9DD0-F69388ABFC20}" type="sibTrans" cxnId="{0D9A9C70-BA48-430D-BB94-F363D312C1B6}">
      <dgm:prSet/>
      <dgm:spPr/>
      <dgm:t>
        <a:bodyPr/>
        <a:lstStyle/>
        <a:p>
          <a:endParaRPr lang="zh-CN" altLang="en-US" sz="2400" b="1">
            <a:solidFill>
              <a:schemeClr val="tx1"/>
            </a:solidFill>
          </a:endParaRPr>
        </a:p>
      </dgm:t>
    </dgm:pt>
    <dgm:pt modelId="{14971846-2F27-4FE1-A267-4EB5B448553D}" type="parTrans" cxnId="{0D9A9C70-BA48-430D-BB94-F363D312C1B6}">
      <dgm:prSet/>
      <dgm:spPr/>
      <dgm:t>
        <a:bodyPr/>
        <a:lstStyle/>
        <a:p>
          <a:endParaRPr lang="zh-CN" altLang="en-US" sz="2400" b="1">
            <a:solidFill>
              <a:schemeClr val="tx1"/>
            </a:solidFill>
          </a:endParaRPr>
        </a:p>
      </dgm:t>
    </dgm:pt>
    <dgm:pt modelId="{F9E395BA-BFBB-4512-A6C7-6824AE1AD0B0}">
      <dgm:prSet phldrT="[文本]" custT="1"/>
      <dgm:spPr/>
      <dgm:t>
        <a:bodyPr/>
        <a:lstStyle/>
        <a:p>
          <a:r>
            <a:rPr lang="en-US" altLang="zh-CN" sz="1800" b="1" dirty="0">
              <a:solidFill>
                <a:srgbClr val="7030A0"/>
              </a:solidFill>
              <a:latin typeface="Times New Roman" panose="02020603050405020304" pitchFamily="18" charset="0"/>
              <a:cs typeface="Times New Roman" panose="02020603050405020304" pitchFamily="18" charset="0"/>
            </a:rPr>
            <a:t>(2)</a:t>
          </a:r>
          <a:r>
            <a:rPr lang="zh-CN" altLang="en-US" sz="1800" b="1" dirty="0">
              <a:solidFill>
                <a:srgbClr val="7030A0"/>
              </a:solidFill>
              <a:latin typeface="Times New Roman" panose="02020603050405020304" pitchFamily="18" charset="0"/>
              <a:cs typeface="Times New Roman" panose="02020603050405020304" pitchFamily="18" charset="0"/>
            </a:rPr>
            <a:t>合同变更控制系统</a:t>
          </a:r>
          <a:endParaRPr lang="zh-CN" altLang="en-US" sz="1800" b="1" dirty="0">
            <a:solidFill>
              <a:srgbClr val="7030A0"/>
            </a:solidFill>
          </a:endParaRPr>
        </a:p>
      </dgm:t>
    </dgm:pt>
    <dgm:pt modelId="{6C3C2301-1D29-4CAE-A812-76C0C2685C14}" type="parTrans" cxnId="{99F68FCC-D1CC-477F-98DD-201A96375ED4}">
      <dgm:prSet/>
      <dgm:spPr/>
      <dgm:t>
        <a:bodyPr/>
        <a:lstStyle/>
        <a:p>
          <a:endParaRPr lang="zh-CN" altLang="en-US"/>
        </a:p>
      </dgm:t>
    </dgm:pt>
    <dgm:pt modelId="{9712CFFC-EC34-41C5-81EA-DE4C5B7BA0F4}" type="sibTrans" cxnId="{99F68FCC-D1CC-477F-98DD-201A96375ED4}">
      <dgm:prSet/>
      <dgm:spPr/>
      <dgm:t>
        <a:bodyPr/>
        <a:lstStyle/>
        <a:p>
          <a:endParaRPr lang="zh-CN" altLang="en-US"/>
        </a:p>
      </dgm:t>
    </dgm:pt>
    <dgm:pt modelId="{2D8787B7-D2FB-45E7-BE3F-FCDC2102AE10}">
      <dgm:prSet phldrT="[文本]" custT="1"/>
      <dgm:spPr/>
      <dgm:t>
        <a:bodyPr/>
        <a:lstStyle/>
        <a:p>
          <a:r>
            <a:rPr lang="en-US" altLang="zh-CN" sz="1800" b="1" dirty="0">
              <a:solidFill>
                <a:srgbClr val="FF00FF"/>
              </a:solidFill>
              <a:latin typeface="Times New Roman" panose="02020603050405020304" pitchFamily="18" charset="0"/>
              <a:cs typeface="Times New Roman" panose="02020603050405020304" pitchFamily="18" charset="0"/>
            </a:rPr>
            <a:t>(a)</a:t>
          </a:r>
          <a:r>
            <a:rPr lang="zh-CN" altLang="en-US" sz="1800" b="1" dirty="0">
              <a:solidFill>
                <a:srgbClr val="FF00FF"/>
              </a:solidFill>
              <a:latin typeface="Times New Roman" panose="02020603050405020304" pitchFamily="18" charset="0"/>
              <a:cs typeface="Times New Roman" panose="02020603050405020304" pitchFamily="18" charset="0"/>
            </a:rPr>
            <a:t>索赔</a:t>
          </a:r>
          <a:r>
            <a:rPr lang="en-US" altLang="zh-CN" sz="1800" b="1" dirty="0">
              <a:solidFill>
                <a:srgbClr val="FF00FF"/>
              </a:solidFill>
              <a:latin typeface="Times New Roman" panose="02020603050405020304" pitchFamily="18" charset="0"/>
              <a:cs typeface="Times New Roman" panose="02020603050405020304" pitchFamily="18" charset="0"/>
            </a:rPr>
            <a:t>(</a:t>
          </a:r>
          <a:r>
            <a:rPr lang="zh-CN" altLang="en-US" sz="1800" b="1" dirty="0">
              <a:solidFill>
                <a:srgbClr val="FF00FF"/>
              </a:solidFill>
              <a:latin typeface="Times New Roman" panose="02020603050405020304" pitchFamily="18" charset="0"/>
              <a:cs typeface="Times New Roman" panose="02020603050405020304" pitchFamily="18" charset="0"/>
            </a:rPr>
            <a:t>争议或诉求</a:t>
          </a:r>
          <a:r>
            <a:rPr lang="en-US" altLang="zh-CN" sz="1800" b="1" dirty="0">
              <a:solidFill>
                <a:srgbClr val="FF00FF"/>
              </a:solidFill>
              <a:latin typeface="Times New Roman" panose="02020603050405020304" pitchFamily="18" charset="0"/>
              <a:cs typeface="Times New Roman" panose="02020603050405020304" pitchFamily="18" charset="0"/>
            </a:rPr>
            <a:t>)</a:t>
          </a:r>
          <a:r>
            <a:rPr lang="zh-CN" altLang="en-US" sz="1800" b="1" dirty="0">
              <a:solidFill>
                <a:srgbClr val="FF00FF"/>
              </a:solidFill>
              <a:latin typeface="Times New Roman" panose="02020603050405020304" pitchFamily="18" charset="0"/>
              <a:cs typeface="Times New Roman" panose="02020603050405020304" pitchFamily="18" charset="0"/>
            </a:rPr>
            <a:t>： 有争议的变更</a:t>
          </a:r>
          <a:endParaRPr lang="zh-CN" altLang="en-US" sz="1400" b="1" dirty="0">
            <a:solidFill>
              <a:srgbClr val="FF00FF"/>
            </a:solidFill>
          </a:endParaRPr>
        </a:p>
      </dgm:t>
    </dgm:pt>
    <dgm:pt modelId="{1889159E-1763-42C8-97A4-2247F3717562}" type="parTrans" cxnId="{8B530F72-6508-466C-8AF5-2A2A85168BCE}">
      <dgm:prSet/>
      <dgm:spPr/>
      <dgm:t>
        <a:bodyPr/>
        <a:lstStyle/>
        <a:p>
          <a:endParaRPr lang="zh-CN" altLang="en-US"/>
        </a:p>
      </dgm:t>
    </dgm:pt>
    <dgm:pt modelId="{F8E9D4BA-C103-48F0-A409-A247DA1E38EA}" type="sibTrans" cxnId="{8B530F72-6508-466C-8AF5-2A2A85168BCE}">
      <dgm:prSet/>
      <dgm:spPr/>
      <dgm:t>
        <a:bodyPr/>
        <a:lstStyle/>
        <a:p>
          <a:endParaRPr lang="zh-CN" altLang="en-US"/>
        </a:p>
      </dgm:t>
    </dgm:pt>
    <dgm:pt modelId="{498FC658-0F85-441F-9CA4-DA987E9B6979}">
      <dgm:prSet phldrT="[文本]" custT="1"/>
      <dgm:spPr/>
      <dgm:t>
        <a:bodyPr/>
        <a:lstStyle/>
        <a:p>
          <a:r>
            <a:rPr lang="en-US" altLang="zh-CN" sz="1800" b="1" dirty="0">
              <a:solidFill>
                <a:srgbClr val="FF00FF"/>
              </a:solidFill>
              <a:latin typeface="Times New Roman" panose="02020603050405020304" pitchFamily="18" charset="0"/>
              <a:cs typeface="Times New Roman" panose="02020603050405020304" pitchFamily="18" charset="0"/>
            </a:rPr>
            <a:t>(b)</a:t>
          </a:r>
          <a:r>
            <a:rPr lang="zh-CN" altLang="en-US" sz="1800" b="1" dirty="0">
              <a:solidFill>
                <a:srgbClr val="FF00FF"/>
              </a:solidFill>
              <a:latin typeface="Times New Roman" panose="02020603050405020304" pitchFamily="18" charset="0"/>
              <a:cs typeface="Times New Roman" panose="02020603050405020304" pitchFamily="18" charset="0"/>
            </a:rPr>
            <a:t>按合同记录、处理、监督和管理</a:t>
          </a:r>
          <a:endParaRPr lang="zh-CN" altLang="en-US" sz="1800" b="1" dirty="0">
            <a:solidFill>
              <a:srgbClr val="FF00FF"/>
            </a:solidFill>
          </a:endParaRPr>
        </a:p>
      </dgm:t>
    </dgm:pt>
    <dgm:pt modelId="{F0F594BE-C2E8-4D8E-B19F-7F5D1B289BE1}" type="parTrans" cxnId="{FC04C33C-C8A0-4A82-A5A3-09905A68AEE2}">
      <dgm:prSet/>
      <dgm:spPr/>
      <dgm:t>
        <a:bodyPr/>
        <a:lstStyle/>
        <a:p>
          <a:endParaRPr lang="zh-CN" altLang="en-US"/>
        </a:p>
      </dgm:t>
    </dgm:pt>
    <dgm:pt modelId="{505B44D1-F482-45FD-90AB-C9A2DF6B82C0}" type="sibTrans" cxnId="{FC04C33C-C8A0-4A82-A5A3-09905A68AEE2}">
      <dgm:prSet/>
      <dgm:spPr/>
      <dgm:t>
        <a:bodyPr/>
        <a:lstStyle/>
        <a:p>
          <a:endParaRPr lang="zh-CN" altLang="en-US"/>
        </a:p>
      </dgm:t>
    </dgm:pt>
    <dgm:pt modelId="{0189BDE9-795C-4381-9F42-B6DEB5662989}">
      <dgm:prSet phldrT="[文本]" custT="1"/>
      <dgm:spPr/>
      <dgm:t>
        <a:bodyPr/>
        <a:lstStyle/>
        <a:p>
          <a:pPr rtl="0"/>
          <a:r>
            <a:rPr lang="en-US" altLang="zh-CN" sz="1800" b="1" dirty="0">
              <a:solidFill>
                <a:srgbClr val="FF00FF"/>
              </a:solidFill>
              <a:latin typeface="Times New Roman" panose="02020603050405020304" pitchFamily="18" charset="0"/>
              <a:cs typeface="Times New Roman" panose="02020603050405020304" pitchFamily="18" charset="0"/>
            </a:rPr>
            <a:t>(c)</a:t>
          </a:r>
          <a:r>
            <a:rPr lang="zh-CN" altLang="en-US" sz="1800" b="1" dirty="0">
              <a:solidFill>
                <a:srgbClr val="FF00FF"/>
              </a:solidFill>
              <a:latin typeface="Times New Roman" panose="02020603050405020304" pitchFamily="18" charset="0"/>
              <a:cs typeface="Times New Roman" panose="02020603050405020304" pitchFamily="18" charset="0"/>
            </a:rPr>
            <a:t>谈判是首选方法</a:t>
          </a:r>
          <a:endParaRPr lang="zh-CN" altLang="en-US" sz="1800" b="1" dirty="0">
            <a:solidFill>
              <a:srgbClr val="FF00FF"/>
            </a:solidFill>
          </a:endParaRPr>
        </a:p>
      </dgm:t>
    </dgm:pt>
    <dgm:pt modelId="{D6A78296-4714-4569-8532-B407A03CB580}" type="parTrans" cxnId="{1EE94F50-F07C-4032-AEBB-B1CDB924F50F}">
      <dgm:prSet/>
      <dgm:spPr/>
      <dgm:t>
        <a:bodyPr/>
        <a:lstStyle/>
        <a:p>
          <a:endParaRPr lang="zh-CN" altLang="en-US"/>
        </a:p>
      </dgm:t>
    </dgm:pt>
    <dgm:pt modelId="{E8FAB1FF-4186-4E73-B78E-17A71248D33D}" type="sibTrans" cxnId="{1EE94F50-F07C-4032-AEBB-B1CDB924F50F}">
      <dgm:prSet/>
      <dgm:spPr/>
      <dgm:t>
        <a:bodyPr/>
        <a:lstStyle/>
        <a:p>
          <a:endParaRPr lang="zh-CN" altLang="en-US"/>
        </a:p>
      </dgm:t>
    </dgm:pt>
    <dgm:pt modelId="{D4D54B06-8302-48C0-B691-4F64FA8D2770}">
      <dgm:prSet phldrT="[文本]" custT="1"/>
      <dgm:spPr/>
      <dgm:t>
        <a:bodyPr/>
        <a:lstStyle/>
        <a:p>
          <a:endParaRPr lang="zh-CN" altLang="en-US" sz="1800" b="1" dirty="0">
            <a:solidFill>
              <a:srgbClr val="FF0000"/>
            </a:solidFill>
          </a:endParaRPr>
        </a:p>
      </dgm:t>
    </dgm:pt>
    <dgm:pt modelId="{4B14053C-92ED-4E4A-AF13-792216A39362}" type="sibTrans" cxnId="{27DD4E9D-61BE-42A2-92E7-216893D83A19}">
      <dgm:prSet/>
      <dgm:spPr/>
      <dgm:t>
        <a:bodyPr/>
        <a:lstStyle/>
        <a:p>
          <a:endParaRPr lang="zh-CN" altLang="en-US" sz="2400" b="1">
            <a:solidFill>
              <a:schemeClr val="tx1"/>
            </a:solidFill>
          </a:endParaRPr>
        </a:p>
      </dgm:t>
    </dgm:pt>
    <dgm:pt modelId="{4F242026-C9BD-4985-AC6F-E602248C0FC7}" type="parTrans" cxnId="{27DD4E9D-61BE-42A2-92E7-216893D83A19}">
      <dgm:prSet/>
      <dgm:spPr/>
      <dgm:t>
        <a:bodyPr/>
        <a:lstStyle/>
        <a:p>
          <a:endParaRPr lang="zh-CN" altLang="en-US" sz="2400" b="1">
            <a:solidFill>
              <a:schemeClr val="tx1"/>
            </a:solidFill>
          </a:endParaRPr>
        </a:p>
      </dgm:t>
    </dgm:pt>
    <dgm:pt modelId="{8A906778-75F1-48AA-B527-FFCBE77F188B}" type="pres">
      <dgm:prSet presAssocID="{12C095D1-CA62-4D5C-A7C5-19C23714695C}" presName="vert0" presStyleCnt="0">
        <dgm:presLayoutVars>
          <dgm:dir/>
          <dgm:animOne val="branch"/>
          <dgm:animLvl val="lvl"/>
        </dgm:presLayoutVars>
      </dgm:prSet>
      <dgm:spPr/>
    </dgm:pt>
    <dgm:pt modelId="{EC37372E-9281-4C5D-8303-DD37F18AA469}" type="pres">
      <dgm:prSet presAssocID="{D4D54B06-8302-48C0-B691-4F64FA8D2770}" presName="thickLine" presStyleLbl="alignNode1" presStyleIdx="0" presStyleCnt="1"/>
      <dgm:spPr/>
    </dgm:pt>
    <dgm:pt modelId="{D4B7F624-95A9-4EF6-9817-EA8A21A308A0}" type="pres">
      <dgm:prSet presAssocID="{D4D54B06-8302-48C0-B691-4F64FA8D2770}" presName="horz1" presStyleCnt="0"/>
      <dgm:spPr/>
    </dgm:pt>
    <dgm:pt modelId="{4D2CC02D-91BC-47A2-B29C-8A774D692284}" type="pres">
      <dgm:prSet presAssocID="{D4D54B06-8302-48C0-B691-4F64FA8D2770}" presName="tx1" presStyleLbl="revTx" presStyleIdx="0" presStyleCnt="13"/>
      <dgm:spPr/>
    </dgm:pt>
    <dgm:pt modelId="{C2BF00D0-593D-4EF3-A7DD-1D192E5D1ECA}" type="pres">
      <dgm:prSet presAssocID="{D4D54B06-8302-48C0-B691-4F64FA8D2770}" presName="vert1" presStyleCnt="0"/>
      <dgm:spPr/>
    </dgm:pt>
    <dgm:pt modelId="{B0E84CCC-10AC-4FA1-9C8C-9D69E8817D9B}" type="pres">
      <dgm:prSet presAssocID="{F110D373-AFFB-457A-81F3-2A07FC39E167}" presName="vertSpace2a" presStyleCnt="0"/>
      <dgm:spPr/>
    </dgm:pt>
    <dgm:pt modelId="{252243AD-6AE6-4EB4-ACAC-0224D4894E3D}" type="pres">
      <dgm:prSet presAssocID="{F110D373-AFFB-457A-81F3-2A07FC39E167}" presName="horz2" presStyleCnt="0"/>
      <dgm:spPr/>
    </dgm:pt>
    <dgm:pt modelId="{1AF442C7-79FD-4068-9ED0-CFFC65BCE1DF}" type="pres">
      <dgm:prSet presAssocID="{F110D373-AFFB-457A-81F3-2A07FC39E167}" presName="horzSpace2" presStyleCnt="0"/>
      <dgm:spPr/>
    </dgm:pt>
    <dgm:pt modelId="{7F74809B-5457-4E4A-9631-E5F0149361F2}" type="pres">
      <dgm:prSet presAssocID="{F110D373-AFFB-457A-81F3-2A07FC39E167}" presName="tx2" presStyleLbl="revTx" presStyleIdx="1" presStyleCnt="13"/>
      <dgm:spPr/>
    </dgm:pt>
    <dgm:pt modelId="{ADF5374B-2B88-4A6B-99E2-78273DCA89D3}" type="pres">
      <dgm:prSet presAssocID="{F110D373-AFFB-457A-81F3-2A07FC39E167}" presName="vert2" presStyleCnt="0"/>
      <dgm:spPr/>
    </dgm:pt>
    <dgm:pt modelId="{FFAACB7C-F32E-4967-96EF-5D5D20F7ECCD}" type="pres">
      <dgm:prSet presAssocID="{8D4D555A-39D9-4727-B9B1-91DB19FE78BD}" presName="horz3" presStyleCnt="0"/>
      <dgm:spPr/>
    </dgm:pt>
    <dgm:pt modelId="{7C80A268-784F-45EF-AEF8-ADF44A11E68B}" type="pres">
      <dgm:prSet presAssocID="{8D4D555A-39D9-4727-B9B1-91DB19FE78BD}" presName="horzSpace3" presStyleCnt="0"/>
      <dgm:spPr/>
    </dgm:pt>
    <dgm:pt modelId="{876A29E8-11D4-48B1-9272-98540700107C}" type="pres">
      <dgm:prSet presAssocID="{8D4D555A-39D9-4727-B9B1-91DB19FE78BD}" presName="tx3" presStyleLbl="revTx" presStyleIdx="2" presStyleCnt="13" custScaleX="274032" custLinFactNeighborX="-23550" custLinFactNeighborY="1136"/>
      <dgm:spPr/>
    </dgm:pt>
    <dgm:pt modelId="{0CA3686E-B5EF-41F6-A461-F29AAB808177}" type="pres">
      <dgm:prSet presAssocID="{8D4D555A-39D9-4727-B9B1-91DB19FE78BD}" presName="vert3" presStyleCnt="0"/>
      <dgm:spPr/>
    </dgm:pt>
    <dgm:pt modelId="{5E6771CC-A107-467A-B444-FC404B7A7EE0}" type="pres">
      <dgm:prSet presAssocID="{A4D9A9B8-FA06-4657-BC8D-E6D557315F3F}" presName="thinLine3" presStyleLbl="callout" presStyleIdx="0" presStyleCnt="9" custLinFactNeighborX="-23550" custLinFactNeighborY="1136"/>
      <dgm:spPr/>
    </dgm:pt>
    <dgm:pt modelId="{787BD387-D3E1-485D-A2CB-954EEB5454AD}" type="pres">
      <dgm:prSet presAssocID="{733D906A-1FB1-458E-B978-1AFE1734CDAA}" presName="horz3" presStyleCnt="0"/>
      <dgm:spPr/>
    </dgm:pt>
    <dgm:pt modelId="{84ADF899-1420-4587-BC47-0489D49E204D}" type="pres">
      <dgm:prSet presAssocID="{733D906A-1FB1-458E-B978-1AFE1734CDAA}" presName="horzSpace3" presStyleCnt="0"/>
      <dgm:spPr/>
    </dgm:pt>
    <dgm:pt modelId="{18F0DCDD-FBF3-4658-83E2-F30344569F1B}" type="pres">
      <dgm:prSet presAssocID="{733D906A-1FB1-458E-B978-1AFE1734CDAA}" presName="tx3" presStyleLbl="revTx" presStyleIdx="3" presStyleCnt="13" custScaleX="282702" custLinFactNeighborX="-23550" custLinFactNeighborY="1136"/>
      <dgm:spPr/>
    </dgm:pt>
    <dgm:pt modelId="{6EEC4AD0-2280-49FB-BC25-89DC85E9E892}" type="pres">
      <dgm:prSet presAssocID="{733D906A-1FB1-458E-B978-1AFE1734CDAA}" presName="vert3" presStyleCnt="0"/>
      <dgm:spPr/>
    </dgm:pt>
    <dgm:pt modelId="{5FCDE73C-C8B7-478D-BCAA-71F690A29C6B}" type="pres">
      <dgm:prSet presAssocID="{29F028BE-A303-4D21-A545-09885B932297}" presName="thinLine3" presStyleLbl="callout" presStyleIdx="1" presStyleCnt="9" custLinFactNeighborX="-23550" custLinFactNeighborY="1136"/>
      <dgm:spPr/>
    </dgm:pt>
    <dgm:pt modelId="{75F3AD2A-977A-4ED1-B8E1-42F78DDBA838}" type="pres">
      <dgm:prSet presAssocID="{429735DC-1E0C-45C2-AAC2-12167CE84029}" presName="horz3" presStyleCnt="0"/>
      <dgm:spPr/>
    </dgm:pt>
    <dgm:pt modelId="{51D47415-03CB-477B-98E8-52881104615A}" type="pres">
      <dgm:prSet presAssocID="{429735DC-1E0C-45C2-AAC2-12167CE84029}" presName="horzSpace3" presStyleCnt="0"/>
      <dgm:spPr/>
    </dgm:pt>
    <dgm:pt modelId="{E9E2F8F1-F4A1-47BC-91F0-34C02EEA9821}" type="pres">
      <dgm:prSet presAssocID="{429735DC-1E0C-45C2-AAC2-12167CE84029}" presName="tx3" presStyleLbl="revTx" presStyleIdx="4" presStyleCnt="13" custScaleX="315129" custLinFactNeighborX="-23550" custLinFactNeighborY="1136"/>
      <dgm:spPr/>
    </dgm:pt>
    <dgm:pt modelId="{B0E56887-59E4-4393-8ADE-C6C2A3A13949}" type="pres">
      <dgm:prSet presAssocID="{429735DC-1E0C-45C2-AAC2-12167CE84029}" presName="vert3" presStyleCnt="0"/>
      <dgm:spPr/>
    </dgm:pt>
    <dgm:pt modelId="{36FA2271-FE3D-413A-A324-605B820C9946}" type="pres">
      <dgm:prSet presAssocID="{F110D373-AFFB-457A-81F3-2A07FC39E167}" presName="thinLine2b" presStyleLbl="callout" presStyleIdx="2" presStyleCnt="9"/>
      <dgm:spPr/>
    </dgm:pt>
    <dgm:pt modelId="{6D428658-FCBB-4448-BAC4-BB8F2920EBFB}" type="pres">
      <dgm:prSet presAssocID="{F110D373-AFFB-457A-81F3-2A07FC39E167}" presName="vertSpace2b" presStyleCnt="0"/>
      <dgm:spPr/>
    </dgm:pt>
    <dgm:pt modelId="{B4105180-3CE0-4153-8301-DF64856CDAC7}" type="pres">
      <dgm:prSet presAssocID="{07526E2A-1816-4554-AF85-2926B364204D}" presName="horz2" presStyleCnt="0"/>
      <dgm:spPr/>
    </dgm:pt>
    <dgm:pt modelId="{99F15A34-DCB6-4B3B-B623-8323FE0EC2A2}" type="pres">
      <dgm:prSet presAssocID="{07526E2A-1816-4554-AF85-2926B364204D}" presName="horzSpace2" presStyleCnt="0"/>
      <dgm:spPr/>
    </dgm:pt>
    <dgm:pt modelId="{9CE0A48A-AF2D-4D61-82A5-1A64C8433FF6}" type="pres">
      <dgm:prSet presAssocID="{07526E2A-1816-4554-AF85-2926B364204D}" presName="tx2" presStyleLbl="revTx" presStyleIdx="5" presStyleCnt="13"/>
      <dgm:spPr/>
    </dgm:pt>
    <dgm:pt modelId="{6C917071-25A1-4788-9D5B-87AB7FAAFBDD}" type="pres">
      <dgm:prSet presAssocID="{07526E2A-1816-4554-AF85-2926B364204D}" presName="vert2" presStyleCnt="0"/>
      <dgm:spPr/>
    </dgm:pt>
    <dgm:pt modelId="{749AA9A1-8E0B-4329-AD52-1E518AFE764F}" type="pres">
      <dgm:prSet presAssocID="{AD2B7612-18B9-4C15-BD9B-A568AC607B35}" presName="horz3" presStyleCnt="0"/>
      <dgm:spPr/>
    </dgm:pt>
    <dgm:pt modelId="{A6072A8D-4578-42BC-A9A1-B7120C34B4FD}" type="pres">
      <dgm:prSet presAssocID="{AD2B7612-18B9-4C15-BD9B-A568AC607B35}" presName="horzSpace3" presStyleCnt="0"/>
      <dgm:spPr/>
    </dgm:pt>
    <dgm:pt modelId="{107AA008-CD5C-4ADE-93B6-8111BB8284C3}" type="pres">
      <dgm:prSet presAssocID="{AD2B7612-18B9-4C15-BD9B-A568AC607B35}" presName="tx3" presStyleLbl="revTx" presStyleIdx="6" presStyleCnt="13" custLinFactNeighborX="-23550" custLinFactNeighborY="1136"/>
      <dgm:spPr/>
    </dgm:pt>
    <dgm:pt modelId="{7D16B52E-B9E8-4EF0-A5AA-B8B712B838E2}" type="pres">
      <dgm:prSet presAssocID="{AD2B7612-18B9-4C15-BD9B-A568AC607B35}" presName="vert3" presStyleCnt="0"/>
      <dgm:spPr/>
    </dgm:pt>
    <dgm:pt modelId="{57318A5F-F01F-4990-BC5D-96B7FE46CD9E}" type="pres">
      <dgm:prSet presAssocID="{84F8ACCE-A864-4B90-9DD0-F69388ABFC20}" presName="thinLine3" presStyleLbl="callout" presStyleIdx="3" presStyleCnt="9" custLinFactNeighborX="-23550" custLinFactNeighborY="1136"/>
      <dgm:spPr/>
    </dgm:pt>
    <dgm:pt modelId="{7F1F45EA-78D3-4FE2-A207-55B45415BF3C}" type="pres">
      <dgm:prSet presAssocID="{F9E395BA-BFBB-4512-A6C7-6824AE1AD0B0}" presName="horz3" presStyleCnt="0"/>
      <dgm:spPr/>
    </dgm:pt>
    <dgm:pt modelId="{1C9B736B-E7CD-4EEE-ADB1-0E1E8665C069}" type="pres">
      <dgm:prSet presAssocID="{F9E395BA-BFBB-4512-A6C7-6824AE1AD0B0}" presName="horzSpace3" presStyleCnt="0"/>
      <dgm:spPr/>
    </dgm:pt>
    <dgm:pt modelId="{18B9881C-E8B9-44B8-A455-C6D92DBA1831}" type="pres">
      <dgm:prSet presAssocID="{F9E395BA-BFBB-4512-A6C7-6824AE1AD0B0}" presName="tx3" presStyleLbl="revTx" presStyleIdx="7" presStyleCnt="13" custScaleX="121423" custLinFactNeighborX="-23550" custLinFactNeighborY="1136"/>
      <dgm:spPr/>
    </dgm:pt>
    <dgm:pt modelId="{D49A5622-DB61-41BE-8DD6-F3CFC8FC7900}" type="pres">
      <dgm:prSet presAssocID="{F9E395BA-BFBB-4512-A6C7-6824AE1AD0B0}" presName="vert3" presStyleCnt="0"/>
      <dgm:spPr/>
    </dgm:pt>
    <dgm:pt modelId="{7844BF58-1A14-4233-9CA8-72CAB1343B64}" type="pres">
      <dgm:prSet presAssocID="{9712CFFC-EC34-41C5-81EA-DE4C5B7BA0F4}" presName="thinLine3" presStyleLbl="callout" presStyleIdx="4" presStyleCnt="9" custLinFactNeighborX="-23550" custLinFactNeighborY="1136"/>
      <dgm:spPr/>
    </dgm:pt>
    <dgm:pt modelId="{A2E7C35B-78AC-4594-A11D-65152D841192}" type="pres">
      <dgm:prSet presAssocID="{5EBC5A89-C8BB-4A5A-9001-A024ABE86E23}" presName="horz3" presStyleCnt="0"/>
      <dgm:spPr/>
    </dgm:pt>
    <dgm:pt modelId="{A7E09565-35AB-4E9D-9A66-BECEB959456F}" type="pres">
      <dgm:prSet presAssocID="{5EBC5A89-C8BB-4A5A-9001-A024ABE86E23}" presName="horzSpace3" presStyleCnt="0"/>
      <dgm:spPr/>
    </dgm:pt>
    <dgm:pt modelId="{3705F773-3176-4ED4-87A8-7C1610D5B240}" type="pres">
      <dgm:prSet presAssocID="{5EBC5A89-C8BB-4A5A-9001-A024ABE86E23}" presName="tx3" presStyleLbl="revTx" presStyleIdx="8" presStyleCnt="13" custLinFactNeighborX="-23550" custLinFactNeighborY="1136"/>
      <dgm:spPr/>
    </dgm:pt>
    <dgm:pt modelId="{EC506B69-9D85-436E-AE8B-93A1CE039283}" type="pres">
      <dgm:prSet presAssocID="{5EBC5A89-C8BB-4A5A-9001-A024ABE86E23}" presName="vert3" presStyleCnt="0"/>
      <dgm:spPr/>
    </dgm:pt>
    <dgm:pt modelId="{517CA36C-5C29-44CE-A483-3CE36DFCDBB7}" type="pres">
      <dgm:prSet presAssocID="{07526E2A-1816-4554-AF85-2926B364204D}" presName="thinLine2b" presStyleLbl="callout" presStyleIdx="5" presStyleCnt="9"/>
      <dgm:spPr/>
    </dgm:pt>
    <dgm:pt modelId="{4136A2A4-107B-498E-A29E-0B51BAE39B89}" type="pres">
      <dgm:prSet presAssocID="{07526E2A-1816-4554-AF85-2926B364204D}" presName="vertSpace2b" presStyleCnt="0"/>
      <dgm:spPr/>
    </dgm:pt>
    <dgm:pt modelId="{082AC272-B416-4CC6-AC95-F6123D242C09}" type="pres">
      <dgm:prSet presAssocID="{1E8E4B73-1330-488A-939C-AC1259F395DE}" presName="horz2" presStyleCnt="0"/>
      <dgm:spPr/>
    </dgm:pt>
    <dgm:pt modelId="{536F34A8-861A-4063-AA3A-222B243D90AD}" type="pres">
      <dgm:prSet presAssocID="{1E8E4B73-1330-488A-939C-AC1259F395DE}" presName="horzSpace2" presStyleCnt="0"/>
      <dgm:spPr/>
    </dgm:pt>
    <dgm:pt modelId="{D93F9EB0-DC61-4266-9609-9B8F5FA982AF}" type="pres">
      <dgm:prSet presAssocID="{1E8E4B73-1330-488A-939C-AC1259F395DE}" presName="tx2" presStyleLbl="revTx" presStyleIdx="9" presStyleCnt="13"/>
      <dgm:spPr/>
    </dgm:pt>
    <dgm:pt modelId="{FF9B2763-8464-4E1D-8555-D76E27788A4A}" type="pres">
      <dgm:prSet presAssocID="{1E8E4B73-1330-488A-939C-AC1259F395DE}" presName="vert2" presStyleCnt="0"/>
      <dgm:spPr/>
    </dgm:pt>
    <dgm:pt modelId="{46D3F4C8-2C8D-42B4-978B-AF47543AD8E6}" type="pres">
      <dgm:prSet presAssocID="{2D8787B7-D2FB-45E7-BE3F-FCDC2102AE10}" presName="horz3" presStyleCnt="0"/>
      <dgm:spPr/>
    </dgm:pt>
    <dgm:pt modelId="{6642833B-87E2-49F8-9A0D-1499434FA58A}" type="pres">
      <dgm:prSet presAssocID="{2D8787B7-D2FB-45E7-BE3F-FCDC2102AE10}" presName="horzSpace3" presStyleCnt="0"/>
      <dgm:spPr/>
    </dgm:pt>
    <dgm:pt modelId="{37D2FB6A-D083-4A10-B3F6-7C862BA048CC}" type="pres">
      <dgm:prSet presAssocID="{2D8787B7-D2FB-45E7-BE3F-FCDC2102AE10}" presName="tx3" presStyleLbl="revTx" presStyleIdx="10" presStyleCnt="13" custScaleX="225758" custLinFactNeighborX="-23550" custLinFactNeighborY="1136"/>
      <dgm:spPr/>
    </dgm:pt>
    <dgm:pt modelId="{8764E711-A70E-4378-A077-72554E6306EE}" type="pres">
      <dgm:prSet presAssocID="{2D8787B7-D2FB-45E7-BE3F-FCDC2102AE10}" presName="vert3" presStyleCnt="0"/>
      <dgm:spPr/>
    </dgm:pt>
    <dgm:pt modelId="{36F8721C-182A-43EE-A358-0D2BCEBE985A}" type="pres">
      <dgm:prSet presAssocID="{F8E9D4BA-C103-48F0-A409-A247DA1E38EA}" presName="thinLine3" presStyleLbl="callout" presStyleIdx="6" presStyleCnt="9" custLinFactNeighborX="-23550" custLinFactNeighborY="1136"/>
      <dgm:spPr/>
    </dgm:pt>
    <dgm:pt modelId="{5BC88020-BEFC-4E9C-BE7F-8FFC3A66C30E}" type="pres">
      <dgm:prSet presAssocID="{498FC658-0F85-441F-9CA4-DA987E9B6979}" presName="horz3" presStyleCnt="0"/>
      <dgm:spPr/>
    </dgm:pt>
    <dgm:pt modelId="{C68C60BC-0E83-40AD-82F8-B853C8B70E6F}" type="pres">
      <dgm:prSet presAssocID="{498FC658-0F85-441F-9CA4-DA987E9B6979}" presName="horzSpace3" presStyleCnt="0"/>
      <dgm:spPr/>
    </dgm:pt>
    <dgm:pt modelId="{8C6644C6-545D-42A7-BAF5-36AE03539B8E}" type="pres">
      <dgm:prSet presAssocID="{498FC658-0F85-441F-9CA4-DA987E9B6979}" presName="tx3" presStyleLbl="revTx" presStyleIdx="11" presStyleCnt="13" custScaleX="271162" custLinFactNeighborX="-23550" custLinFactNeighborY="1136"/>
      <dgm:spPr/>
    </dgm:pt>
    <dgm:pt modelId="{3210CAF8-CC15-4583-B8BC-6A0AAF1AF7FB}" type="pres">
      <dgm:prSet presAssocID="{498FC658-0F85-441F-9CA4-DA987E9B6979}" presName="vert3" presStyleCnt="0"/>
      <dgm:spPr/>
    </dgm:pt>
    <dgm:pt modelId="{4F8BDC41-28E5-4D31-B8AC-575D2BE40543}" type="pres">
      <dgm:prSet presAssocID="{505B44D1-F482-45FD-90AB-C9A2DF6B82C0}" presName="thinLine3" presStyleLbl="callout" presStyleIdx="7" presStyleCnt="9" custLinFactNeighborX="-23550" custLinFactNeighborY="1136"/>
      <dgm:spPr/>
    </dgm:pt>
    <dgm:pt modelId="{B73D7ADA-F7AE-4CC2-BF22-FC5468B11129}" type="pres">
      <dgm:prSet presAssocID="{0189BDE9-795C-4381-9F42-B6DEB5662989}" presName="horz3" presStyleCnt="0"/>
      <dgm:spPr/>
    </dgm:pt>
    <dgm:pt modelId="{26625BE3-66CE-4D5C-B718-377B0618CB70}" type="pres">
      <dgm:prSet presAssocID="{0189BDE9-795C-4381-9F42-B6DEB5662989}" presName="horzSpace3" presStyleCnt="0"/>
      <dgm:spPr/>
    </dgm:pt>
    <dgm:pt modelId="{8BE6E902-540E-42C7-8C81-B1DA1A850AE3}" type="pres">
      <dgm:prSet presAssocID="{0189BDE9-795C-4381-9F42-B6DEB5662989}" presName="tx3" presStyleLbl="revTx" presStyleIdx="12" presStyleCnt="13" custScaleX="144042" custLinFactNeighborX="-23550" custLinFactNeighborY="1136"/>
      <dgm:spPr/>
    </dgm:pt>
    <dgm:pt modelId="{C2095D5E-BA41-4908-B7D9-E608D30C6BFD}" type="pres">
      <dgm:prSet presAssocID="{0189BDE9-795C-4381-9F42-B6DEB5662989}" presName="vert3" presStyleCnt="0"/>
      <dgm:spPr/>
    </dgm:pt>
    <dgm:pt modelId="{3CB0E18A-8D77-4D72-BD64-FB633A9FB072}" type="pres">
      <dgm:prSet presAssocID="{1E8E4B73-1330-488A-939C-AC1259F395DE}" presName="thinLine2b" presStyleLbl="callout" presStyleIdx="8" presStyleCnt="9"/>
      <dgm:spPr/>
    </dgm:pt>
    <dgm:pt modelId="{5559ED13-756D-4B51-9B9F-CBFEDD12D606}" type="pres">
      <dgm:prSet presAssocID="{1E8E4B73-1330-488A-939C-AC1259F395DE}" presName="vertSpace2b" presStyleCnt="0"/>
      <dgm:spPr/>
    </dgm:pt>
  </dgm:ptLst>
  <dgm:cxnLst>
    <dgm:cxn modelId="{2EE34107-B1C9-4D7A-AD31-0CDD14790A30}" srcId="{D4D54B06-8302-48C0-B691-4F64FA8D2770}" destId="{07526E2A-1816-4554-AF85-2926B364204D}" srcOrd="1" destOrd="0" parTransId="{788A7566-1A74-41CD-B34F-F1ED7AE4B87A}" sibTransId="{70D72113-6F9C-4CB0-9988-88B92E90A2CA}"/>
    <dgm:cxn modelId="{B8652A12-4D21-4509-AF81-39DF0B1FAC25}" type="presOf" srcId="{733D906A-1FB1-458E-B978-1AFE1734CDAA}" destId="{18F0DCDD-FBF3-4658-83E2-F30344569F1B}" srcOrd="0" destOrd="0" presId="urn:microsoft.com/office/officeart/2008/layout/LinedList"/>
    <dgm:cxn modelId="{B68FE318-9B92-403F-B96E-D2921B87DCC6}" type="presOf" srcId="{D4D54B06-8302-48C0-B691-4F64FA8D2770}" destId="{4D2CC02D-91BC-47A2-B29C-8A774D692284}" srcOrd="0" destOrd="0" presId="urn:microsoft.com/office/officeart/2008/layout/LinedList"/>
    <dgm:cxn modelId="{A36DE421-D8DB-43A8-8824-B706CB302319}" type="presOf" srcId="{2D8787B7-D2FB-45E7-BE3F-FCDC2102AE10}" destId="{37D2FB6A-D083-4A10-B3F6-7C862BA048CC}" srcOrd="0" destOrd="0" presId="urn:microsoft.com/office/officeart/2008/layout/LinedList"/>
    <dgm:cxn modelId="{36013523-6677-4173-B26A-26F93766035E}" type="presOf" srcId="{AD2B7612-18B9-4C15-BD9B-A568AC607B35}" destId="{107AA008-CD5C-4ADE-93B6-8111BB8284C3}" srcOrd="0" destOrd="0" presId="urn:microsoft.com/office/officeart/2008/layout/LinedList"/>
    <dgm:cxn modelId="{8B16C437-F9AB-43C2-973F-4CD4FCE78B4A}" type="presOf" srcId="{12C095D1-CA62-4D5C-A7C5-19C23714695C}" destId="{8A906778-75F1-48AA-B527-FFCBE77F188B}" srcOrd="0" destOrd="0" presId="urn:microsoft.com/office/officeart/2008/layout/LinedList"/>
    <dgm:cxn modelId="{D5EA1F3B-0235-45E0-8939-AC9720A451D6}" srcId="{D4D54B06-8302-48C0-B691-4F64FA8D2770}" destId="{1E8E4B73-1330-488A-939C-AC1259F395DE}" srcOrd="2" destOrd="0" parTransId="{9FE1EAFA-361F-45F9-AC35-E6B52E5DE67E}" sibTransId="{30E92421-4EF2-4014-8761-71BD848F59C6}"/>
    <dgm:cxn modelId="{FC04C33C-C8A0-4A82-A5A3-09905A68AEE2}" srcId="{1E8E4B73-1330-488A-939C-AC1259F395DE}" destId="{498FC658-0F85-441F-9CA4-DA987E9B6979}" srcOrd="1" destOrd="0" parTransId="{F0F594BE-C2E8-4D8E-B19F-7F5D1B289BE1}" sibTransId="{505B44D1-F482-45FD-90AB-C9A2DF6B82C0}"/>
    <dgm:cxn modelId="{027FCE3F-1599-44C1-A32F-03F51697050C}" type="presOf" srcId="{429735DC-1E0C-45C2-AAC2-12167CE84029}" destId="{E9E2F8F1-F4A1-47BC-91F0-34C02EEA9821}" srcOrd="0" destOrd="0" presId="urn:microsoft.com/office/officeart/2008/layout/LinedList"/>
    <dgm:cxn modelId="{10603D5F-74F4-441B-93C6-3A30E9D0D177}" srcId="{D4D54B06-8302-48C0-B691-4F64FA8D2770}" destId="{F110D373-AFFB-457A-81F3-2A07FC39E167}" srcOrd="0" destOrd="0" parTransId="{8DC72E65-BA12-4528-8DB6-2EB12B56F7F6}" sibTransId="{C7AF218A-3DD2-486F-B378-A833B38AE752}"/>
    <dgm:cxn modelId="{26EDDA67-373F-4D53-BB1D-44E5F0479C82}" type="presOf" srcId="{1E8E4B73-1330-488A-939C-AC1259F395DE}" destId="{D93F9EB0-DC61-4266-9609-9B8F5FA982AF}" srcOrd="0" destOrd="0" presId="urn:microsoft.com/office/officeart/2008/layout/LinedList"/>
    <dgm:cxn modelId="{541D7249-57FE-481E-BED5-89207F6F2C57}" type="presOf" srcId="{07526E2A-1816-4554-AF85-2926B364204D}" destId="{9CE0A48A-AF2D-4D61-82A5-1A64C8433FF6}" srcOrd="0" destOrd="0" presId="urn:microsoft.com/office/officeart/2008/layout/LinedList"/>
    <dgm:cxn modelId="{1EE94F50-F07C-4032-AEBB-B1CDB924F50F}" srcId="{1E8E4B73-1330-488A-939C-AC1259F395DE}" destId="{0189BDE9-795C-4381-9F42-B6DEB5662989}" srcOrd="2" destOrd="0" parTransId="{D6A78296-4714-4569-8532-B407A03CB580}" sibTransId="{E8FAB1FF-4186-4E73-B78E-17A71248D33D}"/>
    <dgm:cxn modelId="{0D9A9C70-BA48-430D-BB94-F363D312C1B6}" srcId="{07526E2A-1816-4554-AF85-2926B364204D}" destId="{AD2B7612-18B9-4C15-BD9B-A568AC607B35}" srcOrd="0" destOrd="0" parTransId="{14971846-2F27-4FE1-A267-4EB5B448553D}" sibTransId="{84F8ACCE-A864-4B90-9DD0-F69388ABFC20}"/>
    <dgm:cxn modelId="{8B530F72-6508-466C-8AF5-2A2A85168BCE}" srcId="{1E8E4B73-1330-488A-939C-AC1259F395DE}" destId="{2D8787B7-D2FB-45E7-BE3F-FCDC2102AE10}" srcOrd="0" destOrd="0" parTransId="{1889159E-1763-42C8-97A4-2247F3717562}" sibTransId="{F8E9D4BA-C103-48F0-A409-A247DA1E38EA}"/>
    <dgm:cxn modelId="{38E18A58-F272-4929-B7DE-D94F6DE9754E}" type="presOf" srcId="{0189BDE9-795C-4381-9F42-B6DEB5662989}" destId="{8BE6E902-540E-42C7-8C81-B1DA1A850AE3}" srcOrd="0" destOrd="0" presId="urn:microsoft.com/office/officeart/2008/layout/LinedList"/>
    <dgm:cxn modelId="{C15C9758-1DC4-4D03-9252-E8FD16193B8F}" srcId="{07526E2A-1816-4554-AF85-2926B364204D}" destId="{5EBC5A89-C8BB-4A5A-9001-A024ABE86E23}" srcOrd="2" destOrd="0" parTransId="{A305B183-2BCE-4FB3-B9E8-0BF8DD4118E5}" sibTransId="{5F9D968D-3BAC-4849-A57C-1E2FAF16DF8A}"/>
    <dgm:cxn modelId="{AC41B080-1EE5-4746-ADBF-D60318E1CAEC}" type="presOf" srcId="{F110D373-AFFB-457A-81F3-2A07FC39E167}" destId="{7F74809B-5457-4E4A-9631-E5F0149361F2}" srcOrd="0" destOrd="0" presId="urn:microsoft.com/office/officeart/2008/layout/LinedList"/>
    <dgm:cxn modelId="{A40F5C91-D350-40DA-B773-BBD9CCA5ED92}" srcId="{F110D373-AFFB-457A-81F3-2A07FC39E167}" destId="{8D4D555A-39D9-4727-B9B1-91DB19FE78BD}" srcOrd="0" destOrd="0" parTransId="{AD51A3BF-4F9C-468D-BD5E-B1065B163AB8}" sibTransId="{A4D9A9B8-FA06-4657-BC8D-E6D557315F3F}"/>
    <dgm:cxn modelId="{27DD4E9D-61BE-42A2-92E7-216893D83A19}" srcId="{12C095D1-CA62-4D5C-A7C5-19C23714695C}" destId="{D4D54B06-8302-48C0-B691-4F64FA8D2770}" srcOrd="0" destOrd="0" parTransId="{4F242026-C9BD-4985-AC6F-E602248C0FC7}" sibTransId="{4B14053C-92ED-4E4A-AF13-792216A39362}"/>
    <dgm:cxn modelId="{AD79C8A0-7D0C-41F6-A8C4-0B20A869DE22}" type="presOf" srcId="{F9E395BA-BFBB-4512-A6C7-6824AE1AD0B0}" destId="{18B9881C-E8B9-44B8-A455-C6D92DBA1831}" srcOrd="0" destOrd="0" presId="urn:microsoft.com/office/officeart/2008/layout/LinedList"/>
    <dgm:cxn modelId="{490EEDA7-67A3-4F3F-8CBA-B46352BC46DF}" srcId="{F110D373-AFFB-457A-81F3-2A07FC39E167}" destId="{429735DC-1E0C-45C2-AAC2-12167CE84029}" srcOrd="2" destOrd="0" parTransId="{1DE6EFAA-2B39-43EB-A16E-C8D6E1AC1263}" sibTransId="{56D1525C-87EB-4DFB-B59E-5F182365908E}"/>
    <dgm:cxn modelId="{F564E5B8-0C30-4352-92E6-FC6B917F6F9C}" type="presOf" srcId="{5EBC5A89-C8BB-4A5A-9001-A024ABE86E23}" destId="{3705F773-3176-4ED4-87A8-7C1610D5B240}" srcOrd="0" destOrd="0" presId="urn:microsoft.com/office/officeart/2008/layout/LinedList"/>
    <dgm:cxn modelId="{99F68FCC-D1CC-477F-98DD-201A96375ED4}" srcId="{07526E2A-1816-4554-AF85-2926B364204D}" destId="{F9E395BA-BFBB-4512-A6C7-6824AE1AD0B0}" srcOrd="1" destOrd="0" parTransId="{6C3C2301-1D29-4CAE-A812-76C0C2685C14}" sibTransId="{9712CFFC-EC34-41C5-81EA-DE4C5B7BA0F4}"/>
    <dgm:cxn modelId="{11E700D0-CA3A-4082-A53A-01F4FBAEE3BB}" srcId="{F110D373-AFFB-457A-81F3-2A07FC39E167}" destId="{733D906A-1FB1-458E-B978-1AFE1734CDAA}" srcOrd="1" destOrd="0" parTransId="{D927307A-3A5F-42C4-BFEA-2EFF38D9D9F4}" sibTransId="{29F028BE-A303-4D21-A545-09885B932297}"/>
    <dgm:cxn modelId="{431F59D1-9461-4E0D-BF51-D91429C7D3A9}" type="presOf" srcId="{8D4D555A-39D9-4727-B9B1-91DB19FE78BD}" destId="{876A29E8-11D4-48B1-9272-98540700107C}" srcOrd="0" destOrd="0" presId="urn:microsoft.com/office/officeart/2008/layout/LinedList"/>
    <dgm:cxn modelId="{D41AFAFB-63A6-4393-8F58-C341ED1CFE8A}" type="presOf" srcId="{498FC658-0F85-441F-9CA4-DA987E9B6979}" destId="{8C6644C6-545D-42A7-BAF5-36AE03539B8E}" srcOrd="0" destOrd="0" presId="urn:microsoft.com/office/officeart/2008/layout/LinedList"/>
    <dgm:cxn modelId="{04FC9A95-17F4-42E0-A709-2E4B61E20674}" type="presParOf" srcId="{8A906778-75F1-48AA-B527-FFCBE77F188B}" destId="{EC37372E-9281-4C5D-8303-DD37F18AA469}" srcOrd="0" destOrd="0" presId="urn:microsoft.com/office/officeart/2008/layout/LinedList"/>
    <dgm:cxn modelId="{BE814975-0CB5-4A3C-B9DE-9EB58CDB82FB}" type="presParOf" srcId="{8A906778-75F1-48AA-B527-FFCBE77F188B}" destId="{D4B7F624-95A9-4EF6-9817-EA8A21A308A0}" srcOrd="1" destOrd="0" presId="urn:microsoft.com/office/officeart/2008/layout/LinedList"/>
    <dgm:cxn modelId="{219A6995-36B2-4668-BAE4-75D008F7A08A}" type="presParOf" srcId="{D4B7F624-95A9-4EF6-9817-EA8A21A308A0}" destId="{4D2CC02D-91BC-47A2-B29C-8A774D692284}" srcOrd="0" destOrd="0" presId="urn:microsoft.com/office/officeart/2008/layout/LinedList"/>
    <dgm:cxn modelId="{6D7460DD-9D74-4D29-A1FA-9889C4DF7F38}" type="presParOf" srcId="{D4B7F624-95A9-4EF6-9817-EA8A21A308A0}" destId="{C2BF00D0-593D-4EF3-A7DD-1D192E5D1ECA}" srcOrd="1" destOrd="0" presId="urn:microsoft.com/office/officeart/2008/layout/LinedList"/>
    <dgm:cxn modelId="{68B26CE2-D128-43B7-9517-FDE299CE849C}" type="presParOf" srcId="{C2BF00D0-593D-4EF3-A7DD-1D192E5D1ECA}" destId="{B0E84CCC-10AC-4FA1-9C8C-9D69E8817D9B}" srcOrd="0" destOrd="0" presId="urn:microsoft.com/office/officeart/2008/layout/LinedList"/>
    <dgm:cxn modelId="{9EDD3B95-5639-4E13-A74F-D9ED36441FE0}" type="presParOf" srcId="{C2BF00D0-593D-4EF3-A7DD-1D192E5D1ECA}" destId="{252243AD-6AE6-4EB4-ACAC-0224D4894E3D}" srcOrd="1" destOrd="0" presId="urn:microsoft.com/office/officeart/2008/layout/LinedList"/>
    <dgm:cxn modelId="{19F289C9-FF57-4AE2-A485-4AC129C5BB52}" type="presParOf" srcId="{252243AD-6AE6-4EB4-ACAC-0224D4894E3D}" destId="{1AF442C7-79FD-4068-9ED0-CFFC65BCE1DF}" srcOrd="0" destOrd="0" presId="urn:microsoft.com/office/officeart/2008/layout/LinedList"/>
    <dgm:cxn modelId="{77237B90-431B-4D4A-BE50-EAF902FF3E3B}" type="presParOf" srcId="{252243AD-6AE6-4EB4-ACAC-0224D4894E3D}" destId="{7F74809B-5457-4E4A-9631-E5F0149361F2}" srcOrd="1" destOrd="0" presId="urn:microsoft.com/office/officeart/2008/layout/LinedList"/>
    <dgm:cxn modelId="{E211902F-03A8-4AD1-B3E1-CD9F778C5885}" type="presParOf" srcId="{252243AD-6AE6-4EB4-ACAC-0224D4894E3D}" destId="{ADF5374B-2B88-4A6B-99E2-78273DCA89D3}" srcOrd="2" destOrd="0" presId="urn:microsoft.com/office/officeart/2008/layout/LinedList"/>
    <dgm:cxn modelId="{593EE1D6-5A48-4101-930C-E89BA7559FCC}" type="presParOf" srcId="{ADF5374B-2B88-4A6B-99E2-78273DCA89D3}" destId="{FFAACB7C-F32E-4967-96EF-5D5D20F7ECCD}" srcOrd="0" destOrd="0" presId="urn:microsoft.com/office/officeart/2008/layout/LinedList"/>
    <dgm:cxn modelId="{F73FF9FD-EAD0-4320-8E62-A506E7EA9D79}" type="presParOf" srcId="{FFAACB7C-F32E-4967-96EF-5D5D20F7ECCD}" destId="{7C80A268-784F-45EF-AEF8-ADF44A11E68B}" srcOrd="0" destOrd="0" presId="urn:microsoft.com/office/officeart/2008/layout/LinedList"/>
    <dgm:cxn modelId="{DD1F3124-865B-4C2F-A40A-8E2E0F9DCFA0}" type="presParOf" srcId="{FFAACB7C-F32E-4967-96EF-5D5D20F7ECCD}" destId="{876A29E8-11D4-48B1-9272-98540700107C}" srcOrd="1" destOrd="0" presId="urn:microsoft.com/office/officeart/2008/layout/LinedList"/>
    <dgm:cxn modelId="{0A00D4F0-6E35-406C-9D4D-3BB859505F0D}" type="presParOf" srcId="{FFAACB7C-F32E-4967-96EF-5D5D20F7ECCD}" destId="{0CA3686E-B5EF-41F6-A461-F29AAB808177}" srcOrd="2" destOrd="0" presId="urn:microsoft.com/office/officeart/2008/layout/LinedList"/>
    <dgm:cxn modelId="{DC29F9B1-208A-4B07-8BC0-06F7423322B1}" type="presParOf" srcId="{ADF5374B-2B88-4A6B-99E2-78273DCA89D3}" destId="{5E6771CC-A107-467A-B444-FC404B7A7EE0}" srcOrd="1" destOrd="0" presId="urn:microsoft.com/office/officeart/2008/layout/LinedList"/>
    <dgm:cxn modelId="{6BD867EB-FF90-4CA1-9C62-E6E4A0D3EF6C}" type="presParOf" srcId="{ADF5374B-2B88-4A6B-99E2-78273DCA89D3}" destId="{787BD387-D3E1-485D-A2CB-954EEB5454AD}" srcOrd="2" destOrd="0" presId="urn:microsoft.com/office/officeart/2008/layout/LinedList"/>
    <dgm:cxn modelId="{2B9CCA01-52DE-4A03-8777-EAA075888CBE}" type="presParOf" srcId="{787BD387-D3E1-485D-A2CB-954EEB5454AD}" destId="{84ADF899-1420-4587-BC47-0489D49E204D}" srcOrd="0" destOrd="0" presId="urn:microsoft.com/office/officeart/2008/layout/LinedList"/>
    <dgm:cxn modelId="{18AFF016-736A-49F8-806A-BCBA4CC7F4D3}" type="presParOf" srcId="{787BD387-D3E1-485D-A2CB-954EEB5454AD}" destId="{18F0DCDD-FBF3-4658-83E2-F30344569F1B}" srcOrd="1" destOrd="0" presId="urn:microsoft.com/office/officeart/2008/layout/LinedList"/>
    <dgm:cxn modelId="{254B92B8-5A3C-427F-B4E4-28B28F2649A0}" type="presParOf" srcId="{787BD387-D3E1-485D-A2CB-954EEB5454AD}" destId="{6EEC4AD0-2280-49FB-BC25-89DC85E9E892}" srcOrd="2" destOrd="0" presId="urn:microsoft.com/office/officeart/2008/layout/LinedList"/>
    <dgm:cxn modelId="{DC6D3C62-76FF-490B-8398-FB74720D0AD4}" type="presParOf" srcId="{ADF5374B-2B88-4A6B-99E2-78273DCA89D3}" destId="{5FCDE73C-C8B7-478D-BCAA-71F690A29C6B}" srcOrd="3" destOrd="0" presId="urn:microsoft.com/office/officeart/2008/layout/LinedList"/>
    <dgm:cxn modelId="{77ECAE43-9680-435D-950D-45E23B8E298B}" type="presParOf" srcId="{ADF5374B-2B88-4A6B-99E2-78273DCA89D3}" destId="{75F3AD2A-977A-4ED1-B8E1-42F78DDBA838}" srcOrd="4" destOrd="0" presId="urn:microsoft.com/office/officeart/2008/layout/LinedList"/>
    <dgm:cxn modelId="{9515834B-7E13-42FF-9A6B-C12E1068E0E5}" type="presParOf" srcId="{75F3AD2A-977A-4ED1-B8E1-42F78DDBA838}" destId="{51D47415-03CB-477B-98E8-52881104615A}" srcOrd="0" destOrd="0" presId="urn:microsoft.com/office/officeart/2008/layout/LinedList"/>
    <dgm:cxn modelId="{627C0E67-CCA4-4F56-A68C-1E12E6EF4902}" type="presParOf" srcId="{75F3AD2A-977A-4ED1-B8E1-42F78DDBA838}" destId="{E9E2F8F1-F4A1-47BC-91F0-34C02EEA9821}" srcOrd="1" destOrd="0" presId="urn:microsoft.com/office/officeart/2008/layout/LinedList"/>
    <dgm:cxn modelId="{344C66AD-8381-42BD-9746-8ED6E83CB9FC}" type="presParOf" srcId="{75F3AD2A-977A-4ED1-B8E1-42F78DDBA838}" destId="{B0E56887-59E4-4393-8ADE-C6C2A3A13949}" srcOrd="2" destOrd="0" presId="urn:microsoft.com/office/officeart/2008/layout/LinedList"/>
    <dgm:cxn modelId="{41613700-503F-4B5C-BE6E-A1603CC4AB5F}" type="presParOf" srcId="{C2BF00D0-593D-4EF3-A7DD-1D192E5D1ECA}" destId="{36FA2271-FE3D-413A-A324-605B820C9946}" srcOrd="2" destOrd="0" presId="urn:microsoft.com/office/officeart/2008/layout/LinedList"/>
    <dgm:cxn modelId="{64AD130B-713C-49C0-B61E-E1E150311292}" type="presParOf" srcId="{C2BF00D0-593D-4EF3-A7DD-1D192E5D1ECA}" destId="{6D428658-FCBB-4448-BAC4-BB8F2920EBFB}" srcOrd="3" destOrd="0" presId="urn:microsoft.com/office/officeart/2008/layout/LinedList"/>
    <dgm:cxn modelId="{64CAE24E-590B-4E65-A484-02F59F318C65}" type="presParOf" srcId="{C2BF00D0-593D-4EF3-A7DD-1D192E5D1ECA}" destId="{B4105180-3CE0-4153-8301-DF64856CDAC7}" srcOrd="4" destOrd="0" presId="urn:microsoft.com/office/officeart/2008/layout/LinedList"/>
    <dgm:cxn modelId="{9402C259-8126-411B-96EB-C4CC435397A8}" type="presParOf" srcId="{B4105180-3CE0-4153-8301-DF64856CDAC7}" destId="{99F15A34-DCB6-4B3B-B623-8323FE0EC2A2}" srcOrd="0" destOrd="0" presId="urn:microsoft.com/office/officeart/2008/layout/LinedList"/>
    <dgm:cxn modelId="{4B4DB8FE-C1D1-40E5-BF10-CE8714712662}" type="presParOf" srcId="{B4105180-3CE0-4153-8301-DF64856CDAC7}" destId="{9CE0A48A-AF2D-4D61-82A5-1A64C8433FF6}" srcOrd="1" destOrd="0" presId="urn:microsoft.com/office/officeart/2008/layout/LinedList"/>
    <dgm:cxn modelId="{FEBD4FE9-5A06-42F0-B81D-05881724E04A}" type="presParOf" srcId="{B4105180-3CE0-4153-8301-DF64856CDAC7}" destId="{6C917071-25A1-4788-9D5B-87AB7FAAFBDD}" srcOrd="2" destOrd="0" presId="urn:microsoft.com/office/officeart/2008/layout/LinedList"/>
    <dgm:cxn modelId="{AF84F8C8-13B0-4070-9678-E935424DFB1C}" type="presParOf" srcId="{6C917071-25A1-4788-9D5B-87AB7FAAFBDD}" destId="{749AA9A1-8E0B-4329-AD52-1E518AFE764F}" srcOrd="0" destOrd="0" presId="urn:microsoft.com/office/officeart/2008/layout/LinedList"/>
    <dgm:cxn modelId="{E30411AD-6154-4DD2-988C-37F04B9EC06D}" type="presParOf" srcId="{749AA9A1-8E0B-4329-AD52-1E518AFE764F}" destId="{A6072A8D-4578-42BC-A9A1-B7120C34B4FD}" srcOrd="0" destOrd="0" presId="urn:microsoft.com/office/officeart/2008/layout/LinedList"/>
    <dgm:cxn modelId="{A626830B-A2B0-467C-A023-E22A15D70007}" type="presParOf" srcId="{749AA9A1-8E0B-4329-AD52-1E518AFE764F}" destId="{107AA008-CD5C-4ADE-93B6-8111BB8284C3}" srcOrd="1" destOrd="0" presId="urn:microsoft.com/office/officeart/2008/layout/LinedList"/>
    <dgm:cxn modelId="{8907C7DD-D7F7-4626-A34F-063C6A8CF642}" type="presParOf" srcId="{749AA9A1-8E0B-4329-AD52-1E518AFE764F}" destId="{7D16B52E-B9E8-4EF0-A5AA-B8B712B838E2}" srcOrd="2" destOrd="0" presId="urn:microsoft.com/office/officeart/2008/layout/LinedList"/>
    <dgm:cxn modelId="{ABC69D9B-6913-407A-B880-F00F9E1F0E5C}" type="presParOf" srcId="{6C917071-25A1-4788-9D5B-87AB7FAAFBDD}" destId="{57318A5F-F01F-4990-BC5D-96B7FE46CD9E}" srcOrd="1" destOrd="0" presId="urn:microsoft.com/office/officeart/2008/layout/LinedList"/>
    <dgm:cxn modelId="{5AB63478-2347-490C-9FC6-EAD56E9F0477}" type="presParOf" srcId="{6C917071-25A1-4788-9D5B-87AB7FAAFBDD}" destId="{7F1F45EA-78D3-4FE2-A207-55B45415BF3C}" srcOrd="2" destOrd="0" presId="urn:microsoft.com/office/officeart/2008/layout/LinedList"/>
    <dgm:cxn modelId="{6CA80D85-8896-4416-B70C-944376595870}" type="presParOf" srcId="{7F1F45EA-78D3-4FE2-A207-55B45415BF3C}" destId="{1C9B736B-E7CD-4EEE-ADB1-0E1E8665C069}" srcOrd="0" destOrd="0" presId="urn:microsoft.com/office/officeart/2008/layout/LinedList"/>
    <dgm:cxn modelId="{7DBC61FF-7C4F-415C-8A55-474D366D116C}" type="presParOf" srcId="{7F1F45EA-78D3-4FE2-A207-55B45415BF3C}" destId="{18B9881C-E8B9-44B8-A455-C6D92DBA1831}" srcOrd="1" destOrd="0" presId="urn:microsoft.com/office/officeart/2008/layout/LinedList"/>
    <dgm:cxn modelId="{00B9126D-5488-4119-A301-E89028F80FB6}" type="presParOf" srcId="{7F1F45EA-78D3-4FE2-A207-55B45415BF3C}" destId="{D49A5622-DB61-41BE-8DD6-F3CFC8FC7900}" srcOrd="2" destOrd="0" presId="urn:microsoft.com/office/officeart/2008/layout/LinedList"/>
    <dgm:cxn modelId="{4B05631D-0891-4059-B166-D49FA2C3F864}" type="presParOf" srcId="{6C917071-25A1-4788-9D5B-87AB7FAAFBDD}" destId="{7844BF58-1A14-4233-9CA8-72CAB1343B64}" srcOrd="3" destOrd="0" presId="urn:microsoft.com/office/officeart/2008/layout/LinedList"/>
    <dgm:cxn modelId="{F1D2C2DF-4743-4B7D-AB64-AAA6218F9B85}" type="presParOf" srcId="{6C917071-25A1-4788-9D5B-87AB7FAAFBDD}" destId="{A2E7C35B-78AC-4594-A11D-65152D841192}" srcOrd="4" destOrd="0" presId="urn:microsoft.com/office/officeart/2008/layout/LinedList"/>
    <dgm:cxn modelId="{48F1A204-2644-4AA0-B241-0E9BCDF98488}" type="presParOf" srcId="{A2E7C35B-78AC-4594-A11D-65152D841192}" destId="{A7E09565-35AB-4E9D-9A66-BECEB959456F}" srcOrd="0" destOrd="0" presId="urn:microsoft.com/office/officeart/2008/layout/LinedList"/>
    <dgm:cxn modelId="{88911D5E-4B95-4D41-91B7-7F2CD4AD0827}" type="presParOf" srcId="{A2E7C35B-78AC-4594-A11D-65152D841192}" destId="{3705F773-3176-4ED4-87A8-7C1610D5B240}" srcOrd="1" destOrd="0" presId="urn:microsoft.com/office/officeart/2008/layout/LinedList"/>
    <dgm:cxn modelId="{1C4CE93A-8DC9-4C46-A36E-F729FE5E35CF}" type="presParOf" srcId="{A2E7C35B-78AC-4594-A11D-65152D841192}" destId="{EC506B69-9D85-436E-AE8B-93A1CE039283}" srcOrd="2" destOrd="0" presId="urn:microsoft.com/office/officeart/2008/layout/LinedList"/>
    <dgm:cxn modelId="{419DA3AB-BFB3-47A3-9B21-8B64110BFF20}" type="presParOf" srcId="{C2BF00D0-593D-4EF3-A7DD-1D192E5D1ECA}" destId="{517CA36C-5C29-44CE-A483-3CE36DFCDBB7}" srcOrd="5" destOrd="0" presId="urn:microsoft.com/office/officeart/2008/layout/LinedList"/>
    <dgm:cxn modelId="{7BE38056-60EB-477D-8F88-D66512ACF1A0}" type="presParOf" srcId="{C2BF00D0-593D-4EF3-A7DD-1D192E5D1ECA}" destId="{4136A2A4-107B-498E-A29E-0B51BAE39B89}" srcOrd="6" destOrd="0" presId="urn:microsoft.com/office/officeart/2008/layout/LinedList"/>
    <dgm:cxn modelId="{87C0DFFE-3FCC-4644-B05D-97C08F0E8C02}" type="presParOf" srcId="{C2BF00D0-593D-4EF3-A7DD-1D192E5D1ECA}" destId="{082AC272-B416-4CC6-AC95-F6123D242C09}" srcOrd="7" destOrd="0" presId="urn:microsoft.com/office/officeart/2008/layout/LinedList"/>
    <dgm:cxn modelId="{12FB1931-D665-44F8-BEEA-384DFD80AA87}" type="presParOf" srcId="{082AC272-B416-4CC6-AC95-F6123D242C09}" destId="{536F34A8-861A-4063-AA3A-222B243D90AD}" srcOrd="0" destOrd="0" presId="urn:microsoft.com/office/officeart/2008/layout/LinedList"/>
    <dgm:cxn modelId="{8B4F4943-95FC-4EBE-B005-1084C416670D}" type="presParOf" srcId="{082AC272-B416-4CC6-AC95-F6123D242C09}" destId="{D93F9EB0-DC61-4266-9609-9B8F5FA982AF}" srcOrd="1" destOrd="0" presId="urn:microsoft.com/office/officeart/2008/layout/LinedList"/>
    <dgm:cxn modelId="{27D25AE9-CBF8-4FEF-A071-0E86BFCF0878}" type="presParOf" srcId="{082AC272-B416-4CC6-AC95-F6123D242C09}" destId="{FF9B2763-8464-4E1D-8555-D76E27788A4A}" srcOrd="2" destOrd="0" presId="urn:microsoft.com/office/officeart/2008/layout/LinedList"/>
    <dgm:cxn modelId="{5BFA6F9A-209C-4D9E-9E41-3712603B32E4}" type="presParOf" srcId="{FF9B2763-8464-4E1D-8555-D76E27788A4A}" destId="{46D3F4C8-2C8D-42B4-978B-AF47543AD8E6}" srcOrd="0" destOrd="0" presId="urn:microsoft.com/office/officeart/2008/layout/LinedList"/>
    <dgm:cxn modelId="{E2BB9358-A1B2-4BBB-B2FD-9CD1268EE0C5}" type="presParOf" srcId="{46D3F4C8-2C8D-42B4-978B-AF47543AD8E6}" destId="{6642833B-87E2-49F8-9A0D-1499434FA58A}" srcOrd="0" destOrd="0" presId="urn:microsoft.com/office/officeart/2008/layout/LinedList"/>
    <dgm:cxn modelId="{99E98216-381B-411A-8153-EDBFEA20D105}" type="presParOf" srcId="{46D3F4C8-2C8D-42B4-978B-AF47543AD8E6}" destId="{37D2FB6A-D083-4A10-B3F6-7C862BA048CC}" srcOrd="1" destOrd="0" presId="urn:microsoft.com/office/officeart/2008/layout/LinedList"/>
    <dgm:cxn modelId="{1578005B-F845-4B3B-B74C-3F997627EF24}" type="presParOf" srcId="{46D3F4C8-2C8D-42B4-978B-AF47543AD8E6}" destId="{8764E711-A70E-4378-A077-72554E6306EE}" srcOrd="2" destOrd="0" presId="urn:microsoft.com/office/officeart/2008/layout/LinedList"/>
    <dgm:cxn modelId="{85A872E3-CDCE-4D08-BC62-E42C50E4E051}" type="presParOf" srcId="{FF9B2763-8464-4E1D-8555-D76E27788A4A}" destId="{36F8721C-182A-43EE-A358-0D2BCEBE985A}" srcOrd="1" destOrd="0" presId="urn:microsoft.com/office/officeart/2008/layout/LinedList"/>
    <dgm:cxn modelId="{5574CF0B-46AD-4D6C-B562-9E7E22C0BE90}" type="presParOf" srcId="{FF9B2763-8464-4E1D-8555-D76E27788A4A}" destId="{5BC88020-BEFC-4E9C-BE7F-8FFC3A66C30E}" srcOrd="2" destOrd="0" presId="urn:microsoft.com/office/officeart/2008/layout/LinedList"/>
    <dgm:cxn modelId="{E84C2970-5FCF-4BCA-8CD9-2B1E5201EA75}" type="presParOf" srcId="{5BC88020-BEFC-4E9C-BE7F-8FFC3A66C30E}" destId="{C68C60BC-0E83-40AD-82F8-B853C8B70E6F}" srcOrd="0" destOrd="0" presId="urn:microsoft.com/office/officeart/2008/layout/LinedList"/>
    <dgm:cxn modelId="{2846FB3F-4E42-47BF-A2BF-76AA984EC8B5}" type="presParOf" srcId="{5BC88020-BEFC-4E9C-BE7F-8FFC3A66C30E}" destId="{8C6644C6-545D-42A7-BAF5-36AE03539B8E}" srcOrd="1" destOrd="0" presId="urn:microsoft.com/office/officeart/2008/layout/LinedList"/>
    <dgm:cxn modelId="{81550F3F-EEB1-43EF-A100-1724B5250A3C}" type="presParOf" srcId="{5BC88020-BEFC-4E9C-BE7F-8FFC3A66C30E}" destId="{3210CAF8-CC15-4583-B8BC-6A0AAF1AF7FB}" srcOrd="2" destOrd="0" presId="urn:microsoft.com/office/officeart/2008/layout/LinedList"/>
    <dgm:cxn modelId="{E58EA572-E295-4DF0-91B8-085B004093DD}" type="presParOf" srcId="{FF9B2763-8464-4E1D-8555-D76E27788A4A}" destId="{4F8BDC41-28E5-4D31-B8AC-575D2BE40543}" srcOrd="3" destOrd="0" presId="urn:microsoft.com/office/officeart/2008/layout/LinedList"/>
    <dgm:cxn modelId="{265AE5E8-47AF-4017-8D6C-B68D21EF71A0}" type="presParOf" srcId="{FF9B2763-8464-4E1D-8555-D76E27788A4A}" destId="{B73D7ADA-F7AE-4CC2-BF22-FC5468B11129}" srcOrd="4" destOrd="0" presId="urn:microsoft.com/office/officeart/2008/layout/LinedList"/>
    <dgm:cxn modelId="{8B109046-A6DC-485A-8A03-A37D928696EF}" type="presParOf" srcId="{B73D7ADA-F7AE-4CC2-BF22-FC5468B11129}" destId="{26625BE3-66CE-4D5C-B718-377B0618CB70}" srcOrd="0" destOrd="0" presId="urn:microsoft.com/office/officeart/2008/layout/LinedList"/>
    <dgm:cxn modelId="{2909A867-3A71-439D-89D0-07B95FB09E14}" type="presParOf" srcId="{B73D7ADA-F7AE-4CC2-BF22-FC5468B11129}" destId="{8BE6E902-540E-42C7-8C81-B1DA1A850AE3}" srcOrd="1" destOrd="0" presId="urn:microsoft.com/office/officeart/2008/layout/LinedList"/>
    <dgm:cxn modelId="{E182F08B-2127-49B0-BBBD-DAD55788B3BA}" type="presParOf" srcId="{B73D7ADA-F7AE-4CC2-BF22-FC5468B11129}" destId="{C2095D5E-BA41-4908-B7D9-E608D30C6BFD}" srcOrd="2" destOrd="0" presId="urn:microsoft.com/office/officeart/2008/layout/LinedList"/>
    <dgm:cxn modelId="{F3391318-23E3-414A-82F4-3D4B2C977065}" type="presParOf" srcId="{C2BF00D0-593D-4EF3-A7DD-1D192E5D1ECA}" destId="{3CB0E18A-8D77-4D72-BD64-FB633A9FB072}" srcOrd="8" destOrd="0" presId="urn:microsoft.com/office/officeart/2008/layout/LinedList"/>
    <dgm:cxn modelId="{46DD69F5-91EE-403A-BB07-3480FB812A31}" type="presParOf" srcId="{C2BF00D0-593D-4EF3-A7DD-1D192E5D1ECA}" destId="{5559ED13-756D-4B51-9B9F-CBFEDD12D606}"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采购文件</a:t>
          </a:r>
          <a:endParaRPr lang="en-US" altLang="zh-CN" sz="1800" dirty="0"/>
        </a:p>
        <a:p>
          <a:pPr algn="l">
            <a:lnSpc>
              <a:spcPct val="100000"/>
            </a:lnSpc>
            <a:spcAft>
              <a:spcPts val="0"/>
            </a:spcAft>
          </a:pPr>
          <a:r>
            <a:rPr lang="en-US" altLang="zh-CN" sz="1800" dirty="0"/>
            <a:t>2. </a:t>
          </a:r>
          <a:r>
            <a:rPr lang="zh-CN" altLang="en-US" sz="1800" dirty="0"/>
            <a:t>协议</a:t>
          </a:r>
          <a:endParaRPr lang="en-US" altLang="zh-CN" sz="1800" dirty="0"/>
        </a:p>
        <a:p>
          <a:pPr algn="l">
            <a:lnSpc>
              <a:spcPct val="100000"/>
            </a:lnSpc>
            <a:spcAft>
              <a:spcPts val="0"/>
            </a:spcAft>
          </a:pPr>
          <a:r>
            <a:rPr lang="en-US" altLang="zh-CN" sz="1800" dirty="0"/>
            <a:t>3. </a:t>
          </a:r>
          <a:r>
            <a:rPr lang="zh-CN" altLang="en-US" sz="1800" dirty="0"/>
            <a:t>项目管理计划</a:t>
          </a:r>
          <a:endParaRPr lang="en-US" altLang="zh-CN" sz="1800" dirty="0"/>
        </a:p>
        <a:p>
          <a:pPr algn="l">
            <a:lnSpc>
              <a:spcPct val="100000"/>
            </a:lnSpc>
            <a:spcAft>
              <a:spcPts val="0"/>
            </a:spcAft>
          </a:pPr>
          <a:r>
            <a:rPr lang="en-US" altLang="zh-CN" sz="1800" dirty="0"/>
            <a:t>4. </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100000"/>
            </a:lnSpc>
            <a:spcAft>
              <a:spcPts val="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0" dirty="0">
              <a:solidFill>
                <a:srgbClr val="FFC000"/>
              </a:solidFill>
            </a:rPr>
            <a:t>1. </a:t>
          </a:r>
          <a:r>
            <a:rPr lang="zh-CN" altLang="zh-CN" sz="2000" b="0" dirty="0">
              <a:solidFill>
                <a:srgbClr val="FFC000"/>
              </a:solidFill>
            </a:rPr>
            <a:t>工作绩效信息</a:t>
          </a:r>
          <a:endParaRPr lang="en-US" altLang="zh-CN" sz="2000" b="0" dirty="0">
            <a:solidFill>
              <a:srgbClr val="FFC000"/>
            </a:solidFill>
          </a:endParaRPr>
        </a:p>
        <a:p>
          <a:pPr algn="l">
            <a:lnSpc>
              <a:spcPct val="100000"/>
            </a:lnSpc>
            <a:spcAft>
              <a:spcPts val="0"/>
            </a:spcAft>
          </a:pPr>
          <a:r>
            <a:rPr lang="en-US" altLang="zh-CN" sz="2000" b="0" dirty="0"/>
            <a:t>2. </a:t>
          </a:r>
          <a:r>
            <a:rPr lang="zh-CN" altLang="zh-CN" sz="2000" b="0" dirty="0"/>
            <a:t>变更请求</a:t>
          </a:r>
          <a:endParaRPr lang="en-US" altLang="zh-CN" sz="2000" b="0" dirty="0"/>
        </a:p>
        <a:p>
          <a:pPr algn="l">
            <a:lnSpc>
              <a:spcPct val="100000"/>
            </a:lnSpc>
            <a:spcAft>
              <a:spcPts val="0"/>
            </a:spcAft>
          </a:pPr>
          <a:r>
            <a:rPr lang="en-US" altLang="zh-CN" sz="2000" dirty="0"/>
            <a:t>3. </a:t>
          </a:r>
          <a:r>
            <a:rPr lang="zh-CN" altLang="zh-CN" sz="2000" dirty="0"/>
            <a:t>项目管理计划</a:t>
          </a:r>
          <a:r>
            <a:rPr lang="en-US" altLang="zh-CN" sz="1400" dirty="0"/>
            <a:t>(</a:t>
          </a:r>
          <a:r>
            <a:rPr lang="zh-CN" altLang="zh-CN" sz="1100" dirty="0"/>
            <a:t>更新</a:t>
          </a:r>
          <a:r>
            <a:rPr lang="en-US" altLang="zh-CN" sz="1100" dirty="0"/>
            <a:t>)</a:t>
          </a:r>
          <a:endParaRPr lang="en-US" altLang="zh-CN" sz="1600" dirty="0"/>
        </a:p>
        <a:p>
          <a:pPr algn="l">
            <a:lnSpc>
              <a:spcPct val="100000"/>
            </a:lnSpc>
            <a:spcAft>
              <a:spcPts val="0"/>
            </a:spcAft>
          </a:pPr>
          <a:r>
            <a:rPr lang="en-US" altLang="zh-CN" sz="2000" dirty="0">
              <a:solidFill>
                <a:schemeClr val="bg1"/>
              </a:solidFill>
            </a:rPr>
            <a:t>4. </a:t>
          </a:r>
          <a:r>
            <a:rPr lang="zh-CN" altLang="zh-CN" sz="2000" dirty="0">
              <a:solidFill>
                <a:schemeClr val="bg1"/>
              </a:solidFill>
            </a:rPr>
            <a:t>组织过程资产</a:t>
          </a:r>
          <a:r>
            <a:rPr lang="en-US" altLang="zh-CN" sz="1100" dirty="0">
              <a:solidFill>
                <a:schemeClr val="bg1"/>
              </a:solidFill>
            </a:rPr>
            <a:t>(</a:t>
          </a:r>
          <a:r>
            <a:rPr lang="zh-CN" altLang="zh-CN" sz="1100" dirty="0">
              <a:solidFill>
                <a:schemeClr val="bg1"/>
              </a:solidFill>
            </a:rPr>
            <a:t>更新</a:t>
          </a:r>
          <a:r>
            <a:rPr lang="en-US" altLang="zh-CN" sz="1100" dirty="0">
              <a:solidFill>
                <a:schemeClr val="bg1"/>
              </a:solidFill>
            </a:rPr>
            <a:t>)</a:t>
          </a:r>
        </a:p>
        <a:p>
          <a:pPr algn="l">
            <a:lnSpc>
              <a:spcPct val="100000"/>
            </a:lnSpc>
            <a:spcAft>
              <a:spcPts val="0"/>
            </a:spcAft>
          </a:pPr>
          <a:r>
            <a:rPr lang="en-US" altLang="zh-CN" sz="2000" dirty="0">
              <a:solidFill>
                <a:schemeClr val="bg1"/>
              </a:solidFill>
            </a:rPr>
            <a:t>5.  </a:t>
          </a:r>
          <a:r>
            <a:rPr lang="zh-CN" altLang="en-US" sz="2000" dirty="0">
              <a:solidFill>
                <a:schemeClr val="bg1"/>
              </a:solidFill>
            </a:rPr>
            <a:t>结束的采购</a:t>
          </a:r>
          <a:endParaRPr lang="en-US" altLang="zh-CN" sz="1400" dirty="0">
            <a:solidFill>
              <a:schemeClr val="bg1"/>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采购文件</a:t>
          </a:r>
          <a:endParaRPr lang="en-US" altLang="zh-CN" sz="1800" dirty="0"/>
        </a:p>
        <a:p>
          <a:pPr algn="l">
            <a:lnSpc>
              <a:spcPct val="100000"/>
            </a:lnSpc>
            <a:spcAft>
              <a:spcPts val="0"/>
            </a:spcAft>
          </a:pPr>
          <a:r>
            <a:rPr lang="en-US" altLang="zh-CN" sz="1800" dirty="0"/>
            <a:t>2. </a:t>
          </a:r>
          <a:r>
            <a:rPr lang="zh-CN" altLang="en-US" sz="1800" dirty="0"/>
            <a:t>协议</a:t>
          </a:r>
          <a:endParaRPr lang="en-US" altLang="zh-CN" sz="1800" dirty="0"/>
        </a:p>
        <a:p>
          <a:pPr algn="l">
            <a:lnSpc>
              <a:spcPct val="100000"/>
            </a:lnSpc>
            <a:spcAft>
              <a:spcPts val="0"/>
            </a:spcAft>
          </a:pPr>
          <a:r>
            <a:rPr lang="en-US" altLang="zh-CN" sz="1800" dirty="0"/>
            <a:t>3. </a:t>
          </a:r>
          <a:r>
            <a:rPr lang="zh-CN" altLang="en-US" sz="1800" dirty="0"/>
            <a:t>项目管理计划</a:t>
          </a:r>
          <a:endParaRPr lang="en-US" altLang="zh-CN" sz="1800" dirty="0"/>
        </a:p>
        <a:p>
          <a:pPr algn="l">
            <a:lnSpc>
              <a:spcPct val="100000"/>
            </a:lnSpc>
            <a:spcAft>
              <a:spcPts val="0"/>
            </a:spcAft>
          </a:pPr>
          <a:r>
            <a:rPr lang="en-US" altLang="zh-CN" sz="1800" dirty="0"/>
            <a:t>4. </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100000"/>
            </a:lnSpc>
            <a:spcAft>
              <a:spcPts val="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0" dirty="0"/>
            <a:t>1. </a:t>
          </a:r>
          <a:r>
            <a:rPr lang="zh-CN" altLang="zh-CN" sz="2000" b="0" dirty="0"/>
            <a:t>工作绩效信息</a:t>
          </a:r>
          <a:endParaRPr lang="en-US" altLang="zh-CN" sz="2000" b="0" dirty="0"/>
        </a:p>
        <a:p>
          <a:pPr algn="l">
            <a:lnSpc>
              <a:spcPct val="100000"/>
            </a:lnSpc>
            <a:spcAft>
              <a:spcPts val="0"/>
            </a:spcAft>
          </a:pPr>
          <a:r>
            <a:rPr lang="en-US" altLang="zh-CN" sz="2000" b="0" dirty="0">
              <a:solidFill>
                <a:srgbClr val="FFC000"/>
              </a:solidFill>
            </a:rPr>
            <a:t>2. </a:t>
          </a:r>
          <a:r>
            <a:rPr lang="zh-CN" altLang="zh-CN" sz="2000" b="0" dirty="0">
              <a:solidFill>
                <a:srgbClr val="FFC000"/>
              </a:solidFill>
            </a:rPr>
            <a:t>变更请求</a:t>
          </a:r>
          <a:endParaRPr lang="en-US" altLang="zh-CN" sz="2000" b="0" dirty="0">
            <a:solidFill>
              <a:srgbClr val="FFC000"/>
            </a:solidFill>
          </a:endParaRPr>
        </a:p>
        <a:p>
          <a:pPr algn="l">
            <a:lnSpc>
              <a:spcPct val="100000"/>
            </a:lnSpc>
            <a:spcAft>
              <a:spcPts val="0"/>
            </a:spcAft>
          </a:pPr>
          <a:r>
            <a:rPr lang="en-US" altLang="zh-CN" sz="2000" dirty="0"/>
            <a:t>3. </a:t>
          </a:r>
          <a:r>
            <a:rPr lang="zh-CN" altLang="zh-CN" sz="2000" dirty="0"/>
            <a:t>项目管理计划</a:t>
          </a:r>
          <a:r>
            <a:rPr lang="en-US" altLang="zh-CN" sz="1400" dirty="0"/>
            <a:t>(</a:t>
          </a:r>
          <a:r>
            <a:rPr lang="zh-CN" altLang="zh-CN" sz="1100" dirty="0"/>
            <a:t>更新</a:t>
          </a:r>
          <a:r>
            <a:rPr lang="en-US" altLang="zh-CN" sz="1100" dirty="0"/>
            <a:t>)</a:t>
          </a:r>
          <a:endParaRPr lang="en-US" altLang="zh-CN" sz="1600" dirty="0"/>
        </a:p>
        <a:p>
          <a:pPr algn="l">
            <a:lnSpc>
              <a:spcPct val="100000"/>
            </a:lnSpc>
            <a:spcAft>
              <a:spcPts val="0"/>
            </a:spcAft>
          </a:pPr>
          <a:r>
            <a:rPr lang="en-US" altLang="zh-CN" sz="2000" dirty="0">
              <a:solidFill>
                <a:schemeClr val="bg1"/>
              </a:solidFill>
            </a:rPr>
            <a:t>4. </a:t>
          </a:r>
          <a:r>
            <a:rPr lang="zh-CN" altLang="zh-CN" sz="2000" dirty="0">
              <a:solidFill>
                <a:schemeClr val="bg1"/>
              </a:solidFill>
            </a:rPr>
            <a:t>组织过程资产</a:t>
          </a:r>
          <a:r>
            <a:rPr lang="en-US" altLang="zh-CN" sz="1100" dirty="0">
              <a:solidFill>
                <a:schemeClr val="bg1"/>
              </a:solidFill>
            </a:rPr>
            <a:t>(</a:t>
          </a:r>
          <a:r>
            <a:rPr lang="zh-CN" altLang="zh-CN" sz="1100" dirty="0">
              <a:solidFill>
                <a:schemeClr val="bg1"/>
              </a:solidFill>
            </a:rPr>
            <a:t>更新</a:t>
          </a:r>
          <a:r>
            <a:rPr lang="en-US" altLang="zh-CN" sz="1100" dirty="0">
              <a:solidFill>
                <a:schemeClr val="bg1"/>
              </a:solidFill>
            </a:rPr>
            <a:t>)</a:t>
          </a:r>
        </a:p>
        <a:p>
          <a:pPr algn="l">
            <a:lnSpc>
              <a:spcPct val="100000"/>
            </a:lnSpc>
            <a:spcAft>
              <a:spcPts val="0"/>
            </a:spcAft>
          </a:pPr>
          <a:r>
            <a:rPr lang="en-US" altLang="zh-CN" sz="2000" dirty="0">
              <a:solidFill>
                <a:schemeClr val="bg1"/>
              </a:solidFill>
            </a:rPr>
            <a:t>5.  </a:t>
          </a:r>
          <a:r>
            <a:rPr lang="zh-CN" altLang="en-US" sz="2000" dirty="0">
              <a:solidFill>
                <a:schemeClr val="bg1"/>
              </a:solidFill>
            </a:rPr>
            <a:t>结束的采购</a:t>
          </a:r>
          <a:endParaRPr lang="en-US" altLang="zh-CN" sz="1400" dirty="0">
            <a:solidFill>
              <a:schemeClr val="bg1"/>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采购文件</a:t>
          </a:r>
          <a:endParaRPr lang="en-US" altLang="zh-CN" sz="1800" dirty="0"/>
        </a:p>
        <a:p>
          <a:pPr algn="l">
            <a:lnSpc>
              <a:spcPct val="100000"/>
            </a:lnSpc>
            <a:spcAft>
              <a:spcPts val="0"/>
            </a:spcAft>
          </a:pPr>
          <a:r>
            <a:rPr lang="en-US" altLang="zh-CN" sz="1800" dirty="0"/>
            <a:t>2. </a:t>
          </a:r>
          <a:r>
            <a:rPr lang="zh-CN" altLang="en-US" sz="1800" dirty="0"/>
            <a:t>协议</a:t>
          </a:r>
          <a:endParaRPr lang="en-US" altLang="zh-CN" sz="1800" dirty="0"/>
        </a:p>
        <a:p>
          <a:pPr algn="l">
            <a:lnSpc>
              <a:spcPct val="100000"/>
            </a:lnSpc>
            <a:spcAft>
              <a:spcPts val="0"/>
            </a:spcAft>
          </a:pPr>
          <a:r>
            <a:rPr lang="en-US" altLang="zh-CN" sz="1800" dirty="0"/>
            <a:t>3. </a:t>
          </a:r>
          <a:r>
            <a:rPr lang="zh-CN" altLang="en-US" sz="1800" dirty="0"/>
            <a:t>项目管理计划</a:t>
          </a:r>
          <a:endParaRPr lang="en-US" altLang="zh-CN" sz="1800" dirty="0"/>
        </a:p>
        <a:p>
          <a:pPr algn="l">
            <a:lnSpc>
              <a:spcPct val="100000"/>
            </a:lnSpc>
            <a:spcAft>
              <a:spcPts val="0"/>
            </a:spcAft>
          </a:pPr>
          <a:r>
            <a:rPr lang="en-US" altLang="zh-CN" sz="1800" dirty="0"/>
            <a:t>4. </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100000"/>
            </a:lnSpc>
            <a:spcAft>
              <a:spcPts val="0"/>
            </a:spcAft>
          </a:pPr>
          <a:r>
            <a:rPr lang="zh-CN" altLang="en-US" sz="2000" b="1" kern="1200" dirty="0">
              <a:solidFill>
                <a:srgbClr val="FFFF00"/>
              </a:solidFill>
            </a:rPr>
            <a:t>输出</a:t>
          </a:r>
          <a:endParaRPr lang="en-US" altLang="zh-CN" sz="2000" b="1" kern="1200" dirty="0">
            <a:solidFill>
              <a:srgbClr val="FFFF00"/>
            </a:solidFill>
          </a:endParaRPr>
        </a:p>
        <a:p>
          <a:pPr algn="l">
            <a:lnSpc>
              <a:spcPct val="100000"/>
            </a:lnSpc>
            <a:spcAft>
              <a:spcPts val="0"/>
            </a:spcAft>
          </a:pPr>
          <a:r>
            <a:rPr lang="en-US" altLang="zh-CN" sz="2000" b="0" kern="1200" dirty="0"/>
            <a:t>1. </a:t>
          </a:r>
          <a:r>
            <a:rPr lang="zh-CN" altLang="zh-CN" sz="2000" b="0" kern="1200" dirty="0"/>
            <a:t>工作绩效信息</a:t>
          </a:r>
          <a:endParaRPr lang="en-US" altLang="zh-CN" sz="2000" b="0" kern="1200" dirty="0"/>
        </a:p>
        <a:p>
          <a:pPr algn="l">
            <a:lnSpc>
              <a:spcPct val="100000"/>
            </a:lnSpc>
            <a:spcAft>
              <a:spcPts val="0"/>
            </a:spcAft>
          </a:pPr>
          <a:r>
            <a:rPr lang="en-US" altLang="zh-CN" sz="2000" b="0" kern="1200" dirty="0"/>
            <a:t>2. </a:t>
          </a:r>
          <a:r>
            <a:rPr lang="zh-CN" altLang="zh-CN" sz="2000" b="0" kern="1200" dirty="0"/>
            <a:t>变更请求</a:t>
          </a:r>
          <a:endParaRPr lang="en-US" altLang="zh-CN" sz="2000" b="0" kern="1200" dirty="0"/>
        </a:p>
        <a:p>
          <a:pPr algn="l">
            <a:lnSpc>
              <a:spcPct val="100000"/>
            </a:lnSpc>
            <a:spcAft>
              <a:spcPts val="0"/>
            </a:spcAft>
          </a:pPr>
          <a:r>
            <a:rPr lang="en-US" altLang="zh-CN" sz="2000" kern="1200" dirty="0">
              <a:solidFill>
                <a:srgbClr val="FFC000"/>
              </a:solidFill>
              <a:latin typeface="Franklin Gothic Medium"/>
              <a:ea typeface="微软雅黑"/>
              <a:cs typeface="+mn-cs"/>
            </a:rPr>
            <a:t>3. </a:t>
          </a:r>
          <a:r>
            <a:rPr lang="zh-CN" altLang="zh-CN" sz="2000" kern="1200" dirty="0">
              <a:solidFill>
                <a:srgbClr val="FFC000"/>
              </a:solidFill>
              <a:latin typeface="Franklin Gothic Medium"/>
              <a:ea typeface="微软雅黑"/>
              <a:cs typeface="+mn-cs"/>
            </a:rPr>
            <a:t>项目管理计划</a:t>
          </a:r>
          <a:r>
            <a:rPr lang="en-US" altLang="zh-CN" sz="1400" kern="1200" dirty="0">
              <a:solidFill>
                <a:srgbClr val="FFC000"/>
              </a:solidFill>
            </a:rPr>
            <a:t>(</a:t>
          </a:r>
          <a:r>
            <a:rPr lang="zh-CN" altLang="zh-CN" sz="1100" kern="1200" dirty="0">
              <a:solidFill>
                <a:srgbClr val="FFC000"/>
              </a:solidFill>
            </a:rPr>
            <a:t>更新</a:t>
          </a:r>
          <a:r>
            <a:rPr lang="en-US" altLang="zh-CN" sz="1100" kern="1200" dirty="0">
              <a:solidFill>
                <a:srgbClr val="FFC000"/>
              </a:solidFill>
            </a:rPr>
            <a:t>)</a:t>
          </a:r>
          <a:endParaRPr lang="en-US" altLang="zh-CN" sz="1600" kern="1200" dirty="0">
            <a:solidFill>
              <a:srgbClr val="FFC000"/>
            </a:solidFill>
          </a:endParaRPr>
        </a:p>
        <a:p>
          <a:pPr algn="l">
            <a:lnSpc>
              <a:spcPct val="100000"/>
            </a:lnSpc>
            <a:spcAft>
              <a:spcPts val="0"/>
            </a:spcAft>
          </a:pPr>
          <a:r>
            <a:rPr lang="en-US" altLang="zh-CN" sz="2000" kern="1200" dirty="0">
              <a:solidFill>
                <a:schemeClr val="bg1"/>
              </a:solidFill>
            </a:rPr>
            <a:t>4. </a:t>
          </a:r>
          <a:r>
            <a:rPr lang="zh-CN" altLang="zh-CN" sz="2000" kern="1200" dirty="0">
              <a:solidFill>
                <a:schemeClr val="bg1"/>
              </a:solidFill>
            </a:rPr>
            <a:t>组织过程资产</a:t>
          </a:r>
          <a:r>
            <a:rPr lang="en-US" altLang="zh-CN" sz="1100" kern="1200" dirty="0">
              <a:solidFill>
                <a:schemeClr val="bg1"/>
              </a:solidFill>
            </a:rPr>
            <a:t>(</a:t>
          </a:r>
          <a:r>
            <a:rPr lang="zh-CN" altLang="zh-CN" sz="1100" kern="1200" dirty="0">
              <a:solidFill>
                <a:schemeClr val="bg1"/>
              </a:solidFill>
            </a:rPr>
            <a:t>更新</a:t>
          </a:r>
          <a:r>
            <a:rPr lang="en-US" altLang="zh-CN" sz="1100" kern="1200" dirty="0">
              <a:solidFill>
                <a:schemeClr val="bg1"/>
              </a:solidFill>
            </a:rPr>
            <a:t>)</a:t>
          </a:r>
        </a:p>
        <a:p>
          <a:pPr algn="l">
            <a:lnSpc>
              <a:spcPct val="100000"/>
            </a:lnSpc>
            <a:spcAft>
              <a:spcPts val="0"/>
            </a:spcAft>
          </a:pPr>
          <a:r>
            <a:rPr lang="en-US" altLang="zh-CN" sz="2000" kern="1200" dirty="0">
              <a:solidFill>
                <a:schemeClr val="bg1"/>
              </a:solidFill>
            </a:rPr>
            <a:t>5.  </a:t>
          </a:r>
          <a:r>
            <a:rPr lang="zh-CN" altLang="en-US" sz="2000" kern="1200" dirty="0">
              <a:solidFill>
                <a:schemeClr val="bg1"/>
              </a:solidFill>
            </a:rPr>
            <a:t>结束的采购</a:t>
          </a:r>
          <a:endParaRPr lang="en-US" altLang="zh-CN" sz="1400" kern="1200" dirty="0">
            <a:solidFill>
              <a:schemeClr val="bg1"/>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采购文件</a:t>
          </a:r>
          <a:endParaRPr lang="en-US" altLang="zh-CN" sz="1800" dirty="0"/>
        </a:p>
        <a:p>
          <a:pPr algn="l">
            <a:lnSpc>
              <a:spcPct val="100000"/>
            </a:lnSpc>
            <a:spcAft>
              <a:spcPts val="0"/>
            </a:spcAft>
          </a:pPr>
          <a:r>
            <a:rPr lang="en-US" altLang="zh-CN" sz="1800" dirty="0"/>
            <a:t>2. </a:t>
          </a:r>
          <a:r>
            <a:rPr lang="zh-CN" altLang="en-US" sz="1800" dirty="0"/>
            <a:t>协议</a:t>
          </a:r>
          <a:endParaRPr lang="en-US" altLang="zh-CN" sz="1800" dirty="0"/>
        </a:p>
        <a:p>
          <a:pPr algn="l">
            <a:lnSpc>
              <a:spcPct val="100000"/>
            </a:lnSpc>
            <a:spcAft>
              <a:spcPts val="0"/>
            </a:spcAft>
          </a:pPr>
          <a:r>
            <a:rPr lang="en-US" altLang="zh-CN" sz="1800" dirty="0"/>
            <a:t>3. </a:t>
          </a:r>
          <a:r>
            <a:rPr lang="zh-CN" altLang="en-US" sz="1800" dirty="0"/>
            <a:t>项目管理计划</a:t>
          </a:r>
          <a:endParaRPr lang="en-US" altLang="zh-CN" sz="1800" dirty="0"/>
        </a:p>
        <a:p>
          <a:pPr algn="l">
            <a:lnSpc>
              <a:spcPct val="100000"/>
            </a:lnSpc>
            <a:spcAft>
              <a:spcPts val="0"/>
            </a:spcAft>
          </a:pPr>
          <a:r>
            <a:rPr lang="en-US" altLang="zh-CN" sz="1800" dirty="0"/>
            <a:t>4. </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100000"/>
            </a:lnSpc>
            <a:spcAft>
              <a:spcPts val="0"/>
            </a:spcAft>
          </a:pPr>
          <a:r>
            <a:rPr lang="zh-CN" altLang="en-US" sz="2000" b="1" kern="1200" dirty="0">
              <a:solidFill>
                <a:srgbClr val="FFFF00"/>
              </a:solidFill>
            </a:rPr>
            <a:t>输出</a:t>
          </a:r>
          <a:endParaRPr lang="en-US" altLang="zh-CN" sz="2000" b="1" kern="1200" dirty="0">
            <a:solidFill>
              <a:srgbClr val="FFFF00"/>
            </a:solidFill>
          </a:endParaRPr>
        </a:p>
        <a:p>
          <a:pPr algn="l">
            <a:lnSpc>
              <a:spcPct val="100000"/>
            </a:lnSpc>
            <a:spcAft>
              <a:spcPts val="0"/>
            </a:spcAft>
          </a:pPr>
          <a:r>
            <a:rPr lang="en-US" altLang="zh-CN" sz="2000" b="0" kern="1200" dirty="0"/>
            <a:t>1. </a:t>
          </a:r>
          <a:r>
            <a:rPr lang="zh-CN" altLang="zh-CN" sz="2000" b="0" kern="1200" dirty="0"/>
            <a:t>工作绩效信息</a:t>
          </a:r>
          <a:endParaRPr lang="en-US" altLang="zh-CN" sz="2000" b="0" kern="1200" dirty="0"/>
        </a:p>
        <a:p>
          <a:pPr algn="l">
            <a:lnSpc>
              <a:spcPct val="100000"/>
            </a:lnSpc>
            <a:spcAft>
              <a:spcPts val="0"/>
            </a:spcAft>
          </a:pPr>
          <a:r>
            <a:rPr lang="en-US" altLang="zh-CN" sz="2000" b="0" kern="1200" dirty="0"/>
            <a:t>2. </a:t>
          </a:r>
          <a:r>
            <a:rPr lang="zh-CN" altLang="zh-CN" sz="2000" b="0" kern="1200" dirty="0"/>
            <a:t>变更请求</a:t>
          </a:r>
          <a:endParaRPr lang="en-US" altLang="zh-CN" sz="2000" b="0" kern="1200" dirty="0"/>
        </a:p>
        <a:p>
          <a:pPr algn="l">
            <a:lnSpc>
              <a:spcPct val="100000"/>
            </a:lnSpc>
            <a:spcAft>
              <a:spcPts val="0"/>
            </a:spcAft>
          </a:pPr>
          <a:r>
            <a:rPr lang="en-US" altLang="zh-CN" sz="2000" kern="1200" dirty="0"/>
            <a:t>3. </a:t>
          </a:r>
          <a:r>
            <a:rPr lang="zh-CN" altLang="zh-CN" sz="2000" kern="1200" dirty="0"/>
            <a:t>项目管理计划</a:t>
          </a:r>
          <a:r>
            <a:rPr lang="en-US" altLang="zh-CN" sz="1400" kern="1200" dirty="0"/>
            <a:t>(</a:t>
          </a:r>
          <a:r>
            <a:rPr lang="zh-CN" altLang="zh-CN" sz="1100" kern="1200" dirty="0"/>
            <a:t>更新</a:t>
          </a:r>
          <a:r>
            <a:rPr lang="en-US" altLang="zh-CN" sz="1100" kern="1200" dirty="0"/>
            <a:t>)</a:t>
          </a:r>
          <a:endParaRPr lang="en-US" altLang="zh-CN" sz="1600" kern="1200" dirty="0"/>
        </a:p>
        <a:p>
          <a:pPr algn="l">
            <a:lnSpc>
              <a:spcPct val="100000"/>
            </a:lnSpc>
            <a:spcAft>
              <a:spcPts val="0"/>
            </a:spcAft>
          </a:pPr>
          <a:r>
            <a:rPr lang="en-US" altLang="zh-CN" sz="2000" kern="1200" dirty="0">
              <a:solidFill>
                <a:srgbClr val="FFC000"/>
              </a:solidFill>
            </a:rPr>
            <a:t>4. </a:t>
          </a:r>
          <a:r>
            <a:rPr lang="zh-CN" altLang="zh-CN" sz="2000" kern="1200" dirty="0">
              <a:solidFill>
                <a:srgbClr val="FFC000"/>
              </a:solidFill>
            </a:rPr>
            <a:t>组织过程资产</a:t>
          </a:r>
          <a:r>
            <a:rPr lang="en-US" altLang="zh-CN" sz="1100" kern="1200" dirty="0">
              <a:solidFill>
                <a:srgbClr val="FFC000"/>
              </a:solidFill>
            </a:rPr>
            <a:t>(</a:t>
          </a:r>
          <a:r>
            <a:rPr lang="zh-CN" altLang="zh-CN" sz="1100" kern="1200" dirty="0">
              <a:solidFill>
                <a:srgbClr val="FFC000"/>
              </a:solidFill>
            </a:rPr>
            <a:t>更新</a:t>
          </a:r>
          <a:r>
            <a:rPr lang="en-US" altLang="zh-CN" sz="1100" kern="1200" dirty="0">
              <a:solidFill>
                <a:srgbClr val="FFC000"/>
              </a:solidFill>
            </a:rPr>
            <a:t>)</a:t>
          </a:r>
        </a:p>
        <a:p>
          <a:pPr algn="l">
            <a:lnSpc>
              <a:spcPct val="100000"/>
            </a:lnSpc>
            <a:spcAft>
              <a:spcPts val="0"/>
            </a:spcAft>
          </a:pPr>
          <a:r>
            <a:rPr lang="en-US" altLang="zh-CN" sz="2000" kern="1200" dirty="0">
              <a:solidFill>
                <a:schemeClr val="bg1"/>
              </a:solidFill>
              <a:latin typeface="Franklin Gothic Medium"/>
              <a:ea typeface="微软雅黑"/>
              <a:cs typeface="+mn-cs"/>
            </a:rPr>
            <a:t>5.  </a:t>
          </a:r>
          <a:r>
            <a:rPr lang="zh-CN" altLang="en-US" sz="2000" kern="1200" dirty="0">
              <a:solidFill>
                <a:schemeClr val="bg1"/>
              </a:solidFill>
              <a:latin typeface="Franklin Gothic Medium"/>
              <a:ea typeface="微软雅黑"/>
              <a:cs typeface="+mn-cs"/>
            </a:rPr>
            <a:t>结束的采购</a:t>
          </a:r>
          <a:endParaRPr lang="en-US" altLang="zh-CN" sz="2000" kern="1200" dirty="0">
            <a:solidFill>
              <a:schemeClr val="bg1"/>
            </a:solidFill>
            <a:latin typeface="Franklin Gothic Medium"/>
            <a:ea typeface="微软雅黑"/>
            <a:cs typeface="+mn-cs"/>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采购文件</a:t>
          </a:r>
          <a:endParaRPr lang="en-US" altLang="zh-CN" sz="1800" dirty="0"/>
        </a:p>
        <a:p>
          <a:pPr algn="l">
            <a:lnSpc>
              <a:spcPct val="100000"/>
            </a:lnSpc>
            <a:spcAft>
              <a:spcPts val="0"/>
            </a:spcAft>
          </a:pPr>
          <a:r>
            <a:rPr lang="en-US" altLang="zh-CN" sz="1800" dirty="0"/>
            <a:t>2. </a:t>
          </a:r>
          <a:r>
            <a:rPr lang="zh-CN" altLang="en-US" sz="1800" dirty="0"/>
            <a:t>协议</a:t>
          </a:r>
          <a:endParaRPr lang="en-US" altLang="zh-CN" sz="1800" dirty="0"/>
        </a:p>
        <a:p>
          <a:pPr algn="l">
            <a:lnSpc>
              <a:spcPct val="100000"/>
            </a:lnSpc>
            <a:spcAft>
              <a:spcPts val="0"/>
            </a:spcAft>
          </a:pPr>
          <a:r>
            <a:rPr lang="en-US" altLang="zh-CN" sz="1800" dirty="0"/>
            <a:t>3. </a:t>
          </a:r>
          <a:r>
            <a:rPr lang="zh-CN" altLang="en-US" sz="1800" dirty="0"/>
            <a:t>项目管理计划</a:t>
          </a:r>
          <a:endParaRPr lang="en-US" altLang="zh-CN" sz="1800" dirty="0"/>
        </a:p>
        <a:p>
          <a:pPr algn="l">
            <a:lnSpc>
              <a:spcPct val="100000"/>
            </a:lnSpc>
            <a:spcAft>
              <a:spcPts val="0"/>
            </a:spcAft>
          </a:pPr>
          <a:r>
            <a:rPr lang="en-US" altLang="zh-CN" sz="1800" dirty="0"/>
            <a:t>4. </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100000"/>
            </a:lnSpc>
            <a:spcAft>
              <a:spcPts val="0"/>
            </a:spcAft>
          </a:pPr>
          <a:r>
            <a:rPr lang="zh-CN" altLang="en-US" sz="2000" b="1" kern="1200" dirty="0">
              <a:solidFill>
                <a:srgbClr val="FFFF00"/>
              </a:solidFill>
            </a:rPr>
            <a:t>输出</a:t>
          </a:r>
          <a:endParaRPr lang="en-US" altLang="zh-CN" sz="2000" b="1" kern="1200" dirty="0">
            <a:solidFill>
              <a:srgbClr val="FFFF00"/>
            </a:solidFill>
          </a:endParaRPr>
        </a:p>
        <a:p>
          <a:pPr algn="l">
            <a:lnSpc>
              <a:spcPct val="100000"/>
            </a:lnSpc>
            <a:spcAft>
              <a:spcPts val="0"/>
            </a:spcAft>
          </a:pPr>
          <a:r>
            <a:rPr lang="en-US" altLang="zh-CN" sz="2000" b="0" kern="1200" dirty="0"/>
            <a:t>1. </a:t>
          </a:r>
          <a:r>
            <a:rPr lang="zh-CN" altLang="zh-CN" sz="2000" b="0" kern="1200" dirty="0"/>
            <a:t>工作绩效信息</a:t>
          </a:r>
          <a:endParaRPr lang="en-US" altLang="zh-CN" sz="2000" b="0" kern="1200" dirty="0"/>
        </a:p>
        <a:p>
          <a:pPr algn="l">
            <a:lnSpc>
              <a:spcPct val="100000"/>
            </a:lnSpc>
            <a:spcAft>
              <a:spcPts val="0"/>
            </a:spcAft>
          </a:pPr>
          <a:r>
            <a:rPr lang="en-US" altLang="zh-CN" sz="2000" b="0" kern="1200" dirty="0"/>
            <a:t>2. </a:t>
          </a:r>
          <a:r>
            <a:rPr lang="zh-CN" altLang="zh-CN" sz="2000" b="0" kern="1200" dirty="0"/>
            <a:t>变更请求</a:t>
          </a:r>
          <a:endParaRPr lang="en-US" altLang="zh-CN" sz="2000" b="0" kern="1200" dirty="0"/>
        </a:p>
        <a:p>
          <a:pPr algn="l">
            <a:lnSpc>
              <a:spcPct val="100000"/>
            </a:lnSpc>
            <a:spcAft>
              <a:spcPts val="0"/>
            </a:spcAft>
          </a:pPr>
          <a:r>
            <a:rPr lang="en-US" altLang="zh-CN" sz="2000" kern="1200" dirty="0"/>
            <a:t>3. </a:t>
          </a:r>
          <a:r>
            <a:rPr lang="zh-CN" altLang="zh-CN" sz="2000" kern="1200" dirty="0"/>
            <a:t>项目管理计划</a:t>
          </a:r>
          <a:r>
            <a:rPr lang="en-US" altLang="zh-CN" sz="1400" kern="1200" dirty="0"/>
            <a:t>(</a:t>
          </a:r>
          <a:r>
            <a:rPr lang="zh-CN" altLang="zh-CN" sz="1100" kern="1200" dirty="0"/>
            <a:t>更新</a:t>
          </a:r>
          <a:r>
            <a:rPr lang="en-US" altLang="zh-CN" sz="1100" kern="1200" dirty="0"/>
            <a:t>)</a:t>
          </a:r>
          <a:endParaRPr lang="en-US" altLang="zh-CN" sz="1600" kern="1200" dirty="0"/>
        </a:p>
        <a:p>
          <a:pPr algn="l">
            <a:lnSpc>
              <a:spcPct val="100000"/>
            </a:lnSpc>
            <a:spcAft>
              <a:spcPts val="0"/>
            </a:spcAft>
          </a:pPr>
          <a:r>
            <a:rPr lang="en-US" altLang="zh-CN" sz="2000" kern="1200" dirty="0">
              <a:solidFill>
                <a:schemeClr val="bg1"/>
              </a:solidFill>
            </a:rPr>
            <a:t>4. </a:t>
          </a:r>
          <a:r>
            <a:rPr lang="zh-CN" altLang="zh-CN" sz="2000" kern="1200" dirty="0">
              <a:solidFill>
                <a:schemeClr val="bg1"/>
              </a:solidFill>
            </a:rPr>
            <a:t>组织过程资产</a:t>
          </a:r>
          <a:r>
            <a:rPr lang="en-US" altLang="zh-CN" sz="1100" kern="1200" dirty="0">
              <a:solidFill>
                <a:schemeClr val="bg1"/>
              </a:solidFill>
            </a:rPr>
            <a:t>(</a:t>
          </a:r>
          <a:r>
            <a:rPr lang="zh-CN" altLang="zh-CN" sz="1100" kern="1200" dirty="0">
              <a:solidFill>
                <a:schemeClr val="bg1"/>
              </a:solidFill>
            </a:rPr>
            <a:t>更新</a:t>
          </a:r>
          <a:r>
            <a:rPr lang="en-US" altLang="zh-CN" sz="1100" kern="1200" dirty="0">
              <a:solidFill>
                <a:schemeClr val="bg1"/>
              </a:solidFill>
            </a:rPr>
            <a:t>)</a:t>
          </a:r>
        </a:p>
        <a:p>
          <a:pPr algn="l">
            <a:lnSpc>
              <a:spcPct val="100000"/>
            </a:lnSpc>
            <a:spcAft>
              <a:spcPts val="0"/>
            </a:spcAft>
          </a:pPr>
          <a:r>
            <a:rPr lang="en-US" altLang="zh-CN" sz="2000" kern="1200" dirty="0">
              <a:solidFill>
                <a:srgbClr val="FFC000"/>
              </a:solidFill>
              <a:latin typeface="Franklin Gothic Medium"/>
              <a:ea typeface="微软雅黑"/>
              <a:cs typeface="+mn-cs"/>
            </a:rPr>
            <a:t>5.  </a:t>
          </a:r>
          <a:r>
            <a:rPr lang="zh-CN" altLang="en-US" sz="2000" kern="1200" dirty="0">
              <a:solidFill>
                <a:srgbClr val="FFC000"/>
              </a:solidFill>
              <a:latin typeface="Franklin Gothic Medium"/>
              <a:ea typeface="微软雅黑"/>
              <a:cs typeface="+mn-cs"/>
            </a:rPr>
            <a:t>结束的采购</a:t>
          </a:r>
          <a:endParaRPr lang="en-US" altLang="zh-CN" sz="2000" kern="1200" dirty="0">
            <a:solidFill>
              <a:srgbClr val="FFC000"/>
            </a:solidFill>
            <a:latin typeface="Franklin Gothic Medium"/>
            <a:ea typeface="微软雅黑"/>
            <a:cs typeface="+mn-cs"/>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192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F6F3D38-7BB9-47C2-8659-0DD7DDD1EAA7}" type="doc">
      <dgm:prSet loTypeId="urn:microsoft.com/office/officeart/2005/8/layout/arrow6" loCatId="process" qsTypeId="urn:microsoft.com/office/officeart/2005/8/quickstyle/simple2" qsCatId="simple" csTypeId="urn:microsoft.com/office/officeart/2005/8/colors/colorful4" csCatId="colorful" phldr="1"/>
      <dgm:spPr/>
      <dgm:t>
        <a:bodyPr/>
        <a:lstStyle/>
        <a:p>
          <a:endParaRPr lang="zh-CN" altLang="en-US"/>
        </a:p>
      </dgm:t>
    </dgm:pt>
    <dgm:pt modelId="{C274CB34-5F27-4156-9264-2B88DE35160F}">
      <dgm:prSet phldrT="[文本]"/>
      <dgm:spPr/>
      <dgm:t>
        <a:bodyPr/>
        <a:lstStyle/>
        <a:p>
          <a:r>
            <a:rPr lang="zh-CN" altLang="en-US" b="1" dirty="0">
              <a:latin typeface="Times New Roman" panose="02020603050405020304" pitchFamily="18" charset="0"/>
              <a:cs typeface="Times New Roman" panose="02020603050405020304" pitchFamily="18" charset="0"/>
            </a:rPr>
            <a:t>正常结束采购</a:t>
          </a:r>
          <a:endParaRPr lang="zh-CN" altLang="en-US" dirty="0"/>
        </a:p>
      </dgm:t>
    </dgm:pt>
    <dgm:pt modelId="{2C7C5BB1-D861-4615-AAA2-0306A408C6CC}" type="parTrans" cxnId="{4CD68F94-5B9D-43BF-9382-989478B0CB7E}">
      <dgm:prSet/>
      <dgm:spPr/>
      <dgm:t>
        <a:bodyPr/>
        <a:lstStyle/>
        <a:p>
          <a:endParaRPr lang="zh-CN" altLang="en-US"/>
        </a:p>
      </dgm:t>
    </dgm:pt>
    <dgm:pt modelId="{4D9DED9A-8409-4442-BE5C-094D3E258A03}" type="sibTrans" cxnId="{4CD68F94-5B9D-43BF-9382-989478B0CB7E}">
      <dgm:prSet/>
      <dgm:spPr/>
      <dgm:t>
        <a:bodyPr/>
        <a:lstStyle/>
        <a:p>
          <a:endParaRPr lang="zh-CN" altLang="en-US"/>
        </a:p>
      </dgm:t>
    </dgm:pt>
    <dgm:pt modelId="{DAAC8B6E-DECB-4BF9-85A5-A1FDEAA6DC49}">
      <dgm:prSet phldrT="[文本]"/>
      <dgm:spPr/>
      <dgm:t>
        <a:bodyPr/>
        <a:lstStyle/>
        <a:p>
          <a:r>
            <a:rPr lang="zh-CN" altLang="en-US" b="1" dirty="0">
              <a:latin typeface="Times New Roman" panose="02020603050405020304" pitchFamily="18" charset="0"/>
              <a:cs typeface="Times New Roman" panose="02020603050405020304" pitchFamily="18" charset="0"/>
            </a:rPr>
            <a:t>合同提前终止</a:t>
          </a:r>
          <a:endParaRPr lang="zh-CN" altLang="en-US" dirty="0"/>
        </a:p>
      </dgm:t>
    </dgm:pt>
    <dgm:pt modelId="{809E0158-9FB8-4968-906E-A49209632845}" type="parTrans" cxnId="{144B9E0F-DA3F-4648-AF75-2C15CCF0569E}">
      <dgm:prSet/>
      <dgm:spPr/>
      <dgm:t>
        <a:bodyPr/>
        <a:lstStyle/>
        <a:p>
          <a:endParaRPr lang="zh-CN" altLang="en-US"/>
        </a:p>
      </dgm:t>
    </dgm:pt>
    <dgm:pt modelId="{B5003B80-27B4-418F-86FB-85945D597BD4}" type="sibTrans" cxnId="{144B9E0F-DA3F-4648-AF75-2C15CCF0569E}">
      <dgm:prSet/>
      <dgm:spPr/>
      <dgm:t>
        <a:bodyPr/>
        <a:lstStyle/>
        <a:p>
          <a:endParaRPr lang="zh-CN" altLang="en-US"/>
        </a:p>
      </dgm:t>
    </dgm:pt>
    <dgm:pt modelId="{FC322098-603B-4945-BED1-3CF7BF7D60B0}" type="pres">
      <dgm:prSet presAssocID="{5F6F3D38-7BB9-47C2-8659-0DD7DDD1EAA7}" presName="compositeShape" presStyleCnt="0">
        <dgm:presLayoutVars>
          <dgm:chMax val="2"/>
          <dgm:dir/>
          <dgm:resizeHandles val="exact"/>
        </dgm:presLayoutVars>
      </dgm:prSet>
      <dgm:spPr/>
    </dgm:pt>
    <dgm:pt modelId="{08C35AB0-E99D-4538-AD77-08068E77F7B2}" type="pres">
      <dgm:prSet presAssocID="{5F6F3D38-7BB9-47C2-8659-0DD7DDD1EAA7}" presName="ribbon" presStyleLbl="node1" presStyleIdx="0" presStyleCnt="1"/>
      <dgm:spPr/>
    </dgm:pt>
    <dgm:pt modelId="{B02B452A-E6A3-4361-9136-7B70CEC75E8E}" type="pres">
      <dgm:prSet presAssocID="{5F6F3D38-7BB9-47C2-8659-0DD7DDD1EAA7}" presName="leftArrowText" presStyleLbl="node1" presStyleIdx="0" presStyleCnt="1">
        <dgm:presLayoutVars>
          <dgm:chMax val="0"/>
          <dgm:bulletEnabled val="1"/>
        </dgm:presLayoutVars>
      </dgm:prSet>
      <dgm:spPr/>
    </dgm:pt>
    <dgm:pt modelId="{CA7FF765-962C-497D-A983-27E1CA6CFC27}" type="pres">
      <dgm:prSet presAssocID="{5F6F3D38-7BB9-47C2-8659-0DD7DDD1EAA7}" presName="rightArrowText" presStyleLbl="node1" presStyleIdx="0" presStyleCnt="1">
        <dgm:presLayoutVars>
          <dgm:chMax val="0"/>
          <dgm:bulletEnabled val="1"/>
        </dgm:presLayoutVars>
      </dgm:prSet>
      <dgm:spPr/>
    </dgm:pt>
  </dgm:ptLst>
  <dgm:cxnLst>
    <dgm:cxn modelId="{B6621F07-D614-4538-8C47-0F2FC37F8D7E}" type="presOf" srcId="{5F6F3D38-7BB9-47C2-8659-0DD7DDD1EAA7}" destId="{FC322098-603B-4945-BED1-3CF7BF7D60B0}" srcOrd="0" destOrd="0" presId="urn:microsoft.com/office/officeart/2005/8/layout/arrow6"/>
    <dgm:cxn modelId="{144B9E0F-DA3F-4648-AF75-2C15CCF0569E}" srcId="{5F6F3D38-7BB9-47C2-8659-0DD7DDD1EAA7}" destId="{DAAC8B6E-DECB-4BF9-85A5-A1FDEAA6DC49}" srcOrd="1" destOrd="0" parTransId="{809E0158-9FB8-4968-906E-A49209632845}" sibTransId="{B5003B80-27B4-418F-86FB-85945D597BD4}"/>
    <dgm:cxn modelId="{4CD68F94-5B9D-43BF-9382-989478B0CB7E}" srcId="{5F6F3D38-7BB9-47C2-8659-0DD7DDD1EAA7}" destId="{C274CB34-5F27-4156-9264-2B88DE35160F}" srcOrd="0" destOrd="0" parTransId="{2C7C5BB1-D861-4615-AAA2-0306A408C6CC}" sibTransId="{4D9DED9A-8409-4442-BE5C-094D3E258A03}"/>
    <dgm:cxn modelId="{51096FB8-DBFC-4B1B-BDF1-DF2DE3FAA7CB}" type="presOf" srcId="{DAAC8B6E-DECB-4BF9-85A5-A1FDEAA6DC49}" destId="{CA7FF765-962C-497D-A983-27E1CA6CFC27}" srcOrd="0" destOrd="0" presId="urn:microsoft.com/office/officeart/2005/8/layout/arrow6"/>
    <dgm:cxn modelId="{4BBAF5F7-C54D-4FB2-BA7B-251AAFA80AE3}" type="presOf" srcId="{C274CB34-5F27-4156-9264-2B88DE35160F}" destId="{B02B452A-E6A3-4361-9136-7B70CEC75E8E}" srcOrd="0" destOrd="0" presId="urn:microsoft.com/office/officeart/2005/8/layout/arrow6"/>
    <dgm:cxn modelId="{4D46207F-06F0-43D9-ADAB-0A062D061185}" type="presParOf" srcId="{FC322098-603B-4945-BED1-3CF7BF7D60B0}" destId="{08C35AB0-E99D-4538-AD77-08068E77F7B2}" srcOrd="0" destOrd="0" presId="urn:microsoft.com/office/officeart/2005/8/layout/arrow6"/>
    <dgm:cxn modelId="{B5359D4C-FB65-4E0A-9A60-CF7E68002F0C}" type="presParOf" srcId="{FC322098-603B-4945-BED1-3CF7BF7D60B0}" destId="{B02B452A-E6A3-4361-9136-7B70CEC75E8E}" srcOrd="1" destOrd="0" presId="urn:microsoft.com/office/officeart/2005/8/layout/arrow6"/>
    <dgm:cxn modelId="{877DC2EF-EA7B-4088-8F8E-883CC4B91307}" type="presParOf" srcId="{FC322098-603B-4945-BED1-3CF7BF7D60B0}" destId="{CA7FF765-962C-497D-A983-27E1CA6CFC27}"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4C5032-5195-42FF-9897-171883996F40}" type="doc">
      <dgm:prSet loTypeId="urn:microsoft.com/office/officeart/2005/8/layout/venn1" loCatId="relationship" qsTypeId="urn:microsoft.com/office/officeart/2005/8/quickstyle/simple1" qsCatId="simple" csTypeId="urn:microsoft.com/office/officeart/2005/8/colors/colorful4" csCatId="colorful" phldr="1"/>
      <dgm:spPr/>
    </dgm:pt>
    <dgm:pt modelId="{57027613-D879-4742-BDE7-EF2B28CE0940}">
      <dgm:prSet phldrT="[文本]" custT="1"/>
      <dgm:spPr/>
      <dgm:t>
        <a:bodyPr/>
        <a:lstStyle/>
        <a:p>
          <a:r>
            <a:rPr lang="zh-CN" altLang="en-US" sz="2400" dirty="0"/>
            <a:t>保障沟通</a:t>
          </a:r>
        </a:p>
      </dgm:t>
    </dgm:pt>
    <dgm:pt modelId="{1A6A750E-1A53-4E9D-A6CE-FD17371878DC}" type="parTrans" cxnId="{A2FCB396-D25A-4B27-8AA1-2371278FA6B5}">
      <dgm:prSet/>
      <dgm:spPr/>
      <dgm:t>
        <a:bodyPr/>
        <a:lstStyle/>
        <a:p>
          <a:endParaRPr lang="zh-CN" altLang="en-US" sz="1400"/>
        </a:p>
      </dgm:t>
    </dgm:pt>
    <dgm:pt modelId="{96C6A4F2-5937-4A06-9E89-9BC01AD795AD}" type="sibTrans" cxnId="{A2FCB396-D25A-4B27-8AA1-2371278FA6B5}">
      <dgm:prSet/>
      <dgm:spPr/>
      <dgm:t>
        <a:bodyPr/>
        <a:lstStyle/>
        <a:p>
          <a:endParaRPr lang="zh-CN" altLang="en-US" sz="1400"/>
        </a:p>
      </dgm:t>
    </dgm:pt>
    <dgm:pt modelId="{0A7FCAA9-1F7D-4BE5-8A64-E0944209D61B}">
      <dgm:prSet phldrT="[文本]" custT="1"/>
      <dgm:spPr/>
      <dgm:t>
        <a:bodyPr/>
        <a:lstStyle/>
        <a:p>
          <a:r>
            <a:rPr lang="zh-CN" altLang="en-US" sz="2400" dirty="0"/>
            <a:t>避免延误</a:t>
          </a:r>
        </a:p>
      </dgm:t>
    </dgm:pt>
    <dgm:pt modelId="{C2C9CAD1-AA80-4240-8775-67B5CCC7EFAC}" type="parTrans" cxnId="{21200E8F-4DB5-4C8F-9275-AC0AF370328F}">
      <dgm:prSet/>
      <dgm:spPr/>
      <dgm:t>
        <a:bodyPr/>
        <a:lstStyle/>
        <a:p>
          <a:endParaRPr lang="zh-CN" altLang="en-US" sz="1400"/>
        </a:p>
      </dgm:t>
    </dgm:pt>
    <dgm:pt modelId="{8C35BE3F-E129-49AE-9A3C-9FE6FD531AE7}" type="sibTrans" cxnId="{21200E8F-4DB5-4C8F-9275-AC0AF370328F}">
      <dgm:prSet/>
      <dgm:spPr/>
      <dgm:t>
        <a:bodyPr/>
        <a:lstStyle/>
        <a:p>
          <a:endParaRPr lang="zh-CN" altLang="en-US" sz="1400"/>
        </a:p>
      </dgm:t>
    </dgm:pt>
    <dgm:pt modelId="{0C7B64F9-B6CA-4464-B480-DA1D070E4125}">
      <dgm:prSet phldrT="[文本]" custT="1"/>
      <dgm:spPr/>
      <dgm:t>
        <a:bodyPr/>
        <a:lstStyle/>
        <a:p>
          <a:r>
            <a:rPr lang="zh-CN" altLang="en-US" sz="2400" dirty="0"/>
            <a:t>做好计划</a:t>
          </a:r>
        </a:p>
      </dgm:t>
    </dgm:pt>
    <dgm:pt modelId="{5A781066-993C-4F99-9AAF-FB2ACD4F0FC2}" type="parTrans" cxnId="{3F5234A6-FDB2-4207-8649-2A87AE258A15}">
      <dgm:prSet/>
      <dgm:spPr/>
      <dgm:t>
        <a:bodyPr/>
        <a:lstStyle/>
        <a:p>
          <a:endParaRPr lang="zh-CN" altLang="en-US" sz="1400"/>
        </a:p>
      </dgm:t>
    </dgm:pt>
    <dgm:pt modelId="{B5D9DD63-C8A2-468E-9CCE-B957C910F3C7}" type="sibTrans" cxnId="{3F5234A6-FDB2-4207-8649-2A87AE258A15}">
      <dgm:prSet/>
      <dgm:spPr/>
      <dgm:t>
        <a:bodyPr/>
        <a:lstStyle/>
        <a:p>
          <a:endParaRPr lang="zh-CN" altLang="en-US" sz="1400"/>
        </a:p>
      </dgm:t>
    </dgm:pt>
    <dgm:pt modelId="{634AA807-4ADC-4CDB-86DE-F545554CD835}" type="pres">
      <dgm:prSet presAssocID="{234C5032-5195-42FF-9897-171883996F40}" presName="compositeShape" presStyleCnt="0">
        <dgm:presLayoutVars>
          <dgm:chMax val="7"/>
          <dgm:dir/>
          <dgm:resizeHandles val="exact"/>
        </dgm:presLayoutVars>
      </dgm:prSet>
      <dgm:spPr/>
    </dgm:pt>
    <dgm:pt modelId="{387471F7-D4AD-4FE2-BFF0-C724EE4E2075}" type="pres">
      <dgm:prSet presAssocID="{57027613-D879-4742-BDE7-EF2B28CE0940}" presName="circ1" presStyleLbl="vennNode1" presStyleIdx="0" presStyleCnt="3"/>
      <dgm:spPr/>
    </dgm:pt>
    <dgm:pt modelId="{7450D271-204A-47BB-8DD3-A30A68B23F24}" type="pres">
      <dgm:prSet presAssocID="{57027613-D879-4742-BDE7-EF2B28CE0940}" presName="circ1Tx" presStyleLbl="revTx" presStyleIdx="0" presStyleCnt="0">
        <dgm:presLayoutVars>
          <dgm:chMax val="0"/>
          <dgm:chPref val="0"/>
          <dgm:bulletEnabled val="1"/>
        </dgm:presLayoutVars>
      </dgm:prSet>
      <dgm:spPr/>
    </dgm:pt>
    <dgm:pt modelId="{1D45D12D-24C4-49F5-9940-15B03CF514A6}" type="pres">
      <dgm:prSet presAssocID="{0A7FCAA9-1F7D-4BE5-8A64-E0944209D61B}" presName="circ2" presStyleLbl="vennNode1" presStyleIdx="1" presStyleCnt="3"/>
      <dgm:spPr/>
    </dgm:pt>
    <dgm:pt modelId="{86897B81-168C-4095-B7D0-1EBD5A2FC95C}" type="pres">
      <dgm:prSet presAssocID="{0A7FCAA9-1F7D-4BE5-8A64-E0944209D61B}" presName="circ2Tx" presStyleLbl="revTx" presStyleIdx="0" presStyleCnt="0">
        <dgm:presLayoutVars>
          <dgm:chMax val="0"/>
          <dgm:chPref val="0"/>
          <dgm:bulletEnabled val="1"/>
        </dgm:presLayoutVars>
      </dgm:prSet>
      <dgm:spPr/>
    </dgm:pt>
    <dgm:pt modelId="{F29EE8B0-5486-44CC-9703-F129C10097BE}" type="pres">
      <dgm:prSet presAssocID="{0C7B64F9-B6CA-4464-B480-DA1D070E4125}" presName="circ3" presStyleLbl="vennNode1" presStyleIdx="2" presStyleCnt="3"/>
      <dgm:spPr/>
    </dgm:pt>
    <dgm:pt modelId="{A6F2A043-D341-4FBD-B021-1441B89A49C9}" type="pres">
      <dgm:prSet presAssocID="{0C7B64F9-B6CA-4464-B480-DA1D070E4125}" presName="circ3Tx" presStyleLbl="revTx" presStyleIdx="0" presStyleCnt="0">
        <dgm:presLayoutVars>
          <dgm:chMax val="0"/>
          <dgm:chPref val="0"/>
          <dgm:bulletEnabled val="1"/>
        </dgm:presLayoutVars>
      </dgm:prSet>
      <dgm:spPr/>
    </dgm:pt>
  </dgm:ptLst>
  <dgm:cxnLst>
    <dgm:cxn modelId="{FC256919-E17B-44AC-93FE-55E25B516411}" type="presOf" srcId="{57027613-D879-4742-BDE7-EF2B28CE0940}" destId="{7450D271-204A-47BB-8DD3-A30A68B23F24}" srcOrd="1" destOrd="0" presId="urn:microsoft.com/office/officeart/2005/8/layout/venn1"/>
    <dgm:cxn modelId="{10E91C6B-0555-4D84-B3F6-82D04A7294D2}" type="presOf" srcId="{234C5032-5195-42FF-9897-171883996F40}" destId="{634AA807-4ADC-4CDB-86DE-F545554CD835}" srcOrd="0" destOrd="0" presId="urn:microsoft.com/office/officeart/2005/8/layout/venn1"/>
    <dgm:cxn modelId="{1B38E087-9E30-4D9A-A253-ACE68867D0B3}" type="presOf" srcId="{0C7B64F9-B6CA-4464-B480-DA1D070E4125}" destId="{F29EE8B0-5486-44CC-9703-F129C10097BE}" srcOrd="0" destOrd="0" presId="urn:microsoft.com/office/officeart/2005/8/layout/venn1"/>
    <dgm:cxn modelId="{21200E8F-4DB5-4C8F-9275-AC0AF370328F}" srcId="{234C5032-5195-42FF-9897-171883996F40}" destId="{0A7FCAA9-1F7D-4BE5-8A64-E0944209D61B}" srcOrd="1" destOrd="0" parTransId="{C2C9CAD1-AA80-4240-8775-67B5CCC7EFAC}" sibTransId="{8C35BE3F-E129-49AE-9A3C-9FE6FD531AE7}"/>
    <dgm:cxn modelId="{A2FCB396-D25A-4B27-8AA1-2371278FA6B5}" srcId="{234C5032-5195-42FF-9897-171883996F40}" destId="{57027613-D879-4742-BDE7-EF2B28CE0940}" srcOrd="0" destOrd="0" parTransId="{1A6A750E-1A53-4E9D-A6CE-FD17371878DC}" sibTransId="{96C6A4F2-5937-4A06-9E89-9BC01AD795AD}"/>
    <dgm:cxn modelId="{3F5234A6-FDB2-4207-8649-2A87AE258A15}" srcId="{234C5032-5195-42FF-9897-171883996F40}" destId="{0C7B64F9-B6CA-4464-B480-DA1D070E4125}" srcOrd="2" destOrd="0" parTransId="{5A781066-993C-4F99-9AAF-FB2ACD4F0FC2}" sibTransId="{B5D9DD63-C8A2-468E-9CCE-B957C910F3C7}"/>
    <dgm:cxn modelId="{26E283CC-FD97-4108-9903-8A93D13D25BC}" type="presOf" srcId="{0A7FCAA9-1F7D-4BE5-8A64-E0944209D61B}" destId="{1D45D12D-24C4-49F5-9940-15B03CF514A6}" srcOrd="0" destOrd="0" presId="urn:microsoft.com/office/officeart/2005/8/layout/venn1"/>
    <dgm:cxn modelId="{D269FED7-5902-448D-9D15-EC59810A6691}" type="presOf" srcId="{57027613-D879-4742-BDE7-EF2B28CE0940}" destId="{387471F7-D4AD-4FE2-BFF0-C724EE4E2075}" srcOrd="0" destOrd="0" presId="urn:microsoft.com/office/officeart/2005/8/layout/venn1"/>
    <dgm:cxn modelId="{654224E1-356E-404C-8F47-93E01A9F3A6A}" type="presOf" srcId="{0C7B64F9-B6CA-4464-B480-DA1D070E4125}" destId="{A6F2A043-D341-4FBD-B021-1441B89A49C9}" srcOrd="1" destOrd="0" presId="urn:microsoft.com/office/officeart/2005/8/layout/venn1"/>
    <dgm:cxn modelId="{3B76B2E5-0710-41B3-97D7-B559A7054BF8}" type="presOf" srcId="{0A7FCAA9-1F7D-4BE5-8A64-E0944209D61B}" destId="{86897B81-168C-4095-B7D0-1EBD5A2FC95C}" srcOrd="1" destOrd="0" presId="urn:microsoft.com/office/officeart/2005/8/layout/venn1"/>
    <dgm:cxn modelId="{DFE468D4-3FBD-495E-85AC-4FC3C3BF8859}" type="presParOf" srcId="{634AA807-4ADC-4CDB-86DE-F545554CD835}" destId="{387471F7-D4AD-4FE2-BFF0-C724EE4E2075}" srcOrd="0" destOrd="0" presId="urn:microsoft.com/office/officeart/2005/8/layout/venn1"/>
    <dgm:cxn modelId="{132C1A37-9C4E-40EF-B27B-F5332E16DC36}" type="presParOf" srcId="{634AA807-4ADC-4CDB-86DE-F545554CD835}" destId="{7450D271-204A-47BB-8DD3-A30A68B23F24}" srcOrd="1" destOrd="0" presId="urn:microsoft.com/office/officeart/2005/8/layout/venn1"/>
    <dgm:cxn modelId="{F8A833E1-A6F5-4BA7-80E6-4AC27F337B94}" type="presParOf" srcId="{634AA807-4ADC-4CDB-86DE-F545554CD835}" destId="{1D45D12D-24C4-49F5-9940-15B03CF514A6}" srcOrd="2" destOrd="0" presId="urn:microsoft.com/office/officeart/2005/8/layout/venn1"/>
    <dgm:cxn modelId="{0E781475-189F-4B76-B311-7E5F328731FF}" type="presParOf" srcId="{634AA807-4ADC-4CDB-86DE-F545554CD835}" destId="{86897B81-168C-4095-B7D0-1EBD5A2FC95C}" srcOrd="3" destOrd="0" presId="urn:microsoft.com/office/officeart/2005/8/layout/venn1"/>
    <dgm:cxn modelId="{16A5F047-9470-4C1D-AD21-FFBABBC08B5F}" type="presParOf" srcId="{634AA807-4ADC-4CDB-86DE-F545554CD835}" destId="{F29EE8B0-5486-44CC-9703-F129C10097BE}" srcOrd="4" destOrd="0" presId="urn:microsoft.com/office/officeart/2005/8/layout/venn1"/>
    <dgm:cxn modelId="{0984BD9D-5D56-46BA-AABF-C654B303BB2E}" type="presParOf" srcId="{634AA807-4ADC-4CDB-86DE-F545554CD835}" destId="{A6F2A043-D341-4FBD-B021-1441B89A49C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62C0B3B-E32E-491D-B272-8C8F086ADF0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16CD8DCE-7090-48A8-B376-4C8E76042948}">
      <dgm:prSet phldrT="[文本]" custT="1"/>
      <dgm:spPr/>
      <dgm:t>
        <a:bodyPr/>
        <a:lstStyle/>
        <a:p>
          <a:r>
            <a:rPr lang="zh-CN" altLang="en-US" sz="2400" b="1">
              <a:latin typeface="Times New Roman" panose="02020603050405020304" pitchFamily="18" charset="0"/>
              <a:cs typeface="Times New Roman" panose="02020603050405020304" pitchFamily="18" charset="0"/>
            </a:rPr>
            <a:t>采购审计</a:t>
          </a:r>
          <a:endParaRPr lang="zh-CN" altLang="en-US" sz="2400" dirty="0"/>
        </a:p>
      </dgm:t>
    </dgm:pt>
    <dgm:pt modelId="{18F1C96F-8774-42FD-AF99-198F6D1EAB1D}" type="parTrans" cxnId="{F8A2876A-FA67-4267-BD59-3CB3BAC3FB07}">
      <dgm:prSet/>
      <dgm:spPr/>
      <dgm:t>
        <a:bodyPr/>
        <a:lstStyle/>
        <a:p>
          <a:endParaRPr lang="zh-CN" altLang="en-US"/>
        </a:p>
      </dgm:t>
    </dgm:pt>
    <dgm:pt modelId="{16B17EAF-AF44-4F1B-A6D2-98195E2530EC}" type="sibTrans" cxnId="{F8A2876A-FA67-4267-BD59-3CB3BAC3FB07}">
      <dgm:prSet/>
      <dgm:spPr/>
      <dgm:t>
        <a:bodyPr/>
        <a:lstStyle/>
        <a:p>
          <a:endParaRPr lang="zh-CN" altLang="en-US"/>
        </a:p>
      </dgm:t>
    </dgm:pt>
    <dgm:pt modelId="{858BB974-255F-433C-A312-6C1B4492E66A}">
      <dgm:prSet phldrT="[文本]" custT="1"/>
      <dgm:spPr/>
      <dgm:t>
        <a:bodyPr/>
        <a:lstStyle/>
        <a:p>
          <a:r>
            <a:rPr lang="en-US" altLang="zh-CN" sz="2400" b="1" dirty="0">
              <a:solidFill>
                <a:srgbClr val="C00000"/>
              </a:solidFill>
              <a:latin typeface="Times New Roman" panose="02020603050405020304" pitchFamily="18" charset="0"/>
              <a:cs typeface="Times New Roman" panose="02020603050405020304" pitchFamily="18" charset="0"/>
            </a:rPr>
            <a:t>(1)</a:t>
          </a:r>
          <a:r>
            <a:rPr lang="zh-CN" altLang="en-US" sz="2400" b="1" dirty="0">
              <a:solidFill>
                <a:srgbClr val="C00000"/>
              </a:solidFill>
              <a:latin typeface="Times New Roman" panose="02020603050405020304" pitchFamily="18" charset="0"/>
              <a:cs typeface="Times New Roman" panose="02020603050405020304" pitchFamily="18" charset="0"/>
            </a:rPr>
            <a:t>审查</a:t>
          </a:r>
          <a:r>
            <a:rPr lang="zh-CN" altLang="en-US" sz="2400" b="1" dirty="0">
              <a:latin typeface="Times New Roman" panose="02020603050405020304" pitchFamily="18" charset="0"/>
              <a:cs typeface="Times New Roman" panose="02020603050405020304" pitchFamily="18" charset="0"/>
            </a:rPr>
            <a:t>：结构化审查所有采购过程</a:t>
          </a:r>
          <a:endParaRPr lang="zh-CN" altLang="en-US" sz="2400" dirty="0"/>
        </a:p>
      </dgm:t>
    </dgm:pt>
    <dgm:pt modelId="{A9BAB469-E81C-43AA-AA73-4D7959DAA41D}" type="parTrans" cxnId="{BB6A201D-CFCE-4BCA-B1F8-3E013C13D3E7}">
      <dgm:prSet/>
      <dgm:spPr/>
      <dgm:t>
        <a:bodyPr/>
        <a:lstStyle/>
        <a:p>
          <a:endParaRPr lang="zh-CN" altLang="en-US"/>
        </a:p>
      </dgm:t>
    </dgm:pt>
    <dgm:pt modelId="{2F052D32-0F25-4876-86CE-519A864B42A6}" type="sibTrans" cxnId="{BB6A201D-CFCE-4BCA-B1F8-3E013C13D3E7}">
      <dgm:prSet/>
      <dgm:spPr/>
      <dgm:t>
        <a:bodyPr/>
        <a:lstStyle/>
        <a:p>
          <a:endParaRPr lang="zh-CN" altLang="en-US"/>
        </a:p>
      </dgm:t>
    </dgm:pt>
    <dgm:pt modelId="{1D98FB52-69D6-48E4-A44F-D0F04AF56D3A}">
      <dgm:prSet phldrT="[文本]" custT="1"/>
      <dgm:spPr/>
      <dgm:t>
        <a:bodyPr/>
        <a:lstStyle/>
        <a:p>
          <a:r>
            <a:rPr lang="zh-CN" altLang="en-US" sz="2400" b="1">
              <a:latin typeface="Times New Roman" panose="02020603050405020304" pitchFamily="18" charset="0"/>
              <a:cs typeface="Times New Roman" panose="02020603050405020304" pitchFamily="18" charset="0"/>
            </a:rPr>
            <a:t>采购谈判</a:t>
          </a:r>
          <a:endParaRPr lang="zh-CN" altLang="en-US" sz="2400" dirty="0"/>
        </a:p>
      </dgm:t>
    </dgm:pt>
    <dgm:pt modelId="{56D59A2E-37C7-4E25-A631-60F4AEF890C2}" type="parTrans" cxnId="{114C48E5-FC85-4F06-8C67-CDFF6B3EC692}">
      <dgm:prSet/>
      <dgm:spPr/>
      <dgm:t>
        <a:bodyPr/>
        <a:lstStyle/>
        <a:p>
          <a:endParaRPr lang="zh-CN" altLang="en-US"/>
        </a:p>
      </dgm:t>
    </dgm:pt>
    <dgm:pt modelId="{B1A7FCB7-26E5-4EE3-8702-794BC2D96A21}" type="sibTrans" cxnId="{114C48E5-FC85-4F06-8C67-CDFF6B3EC692}">
      <dgm:prSet/>
      <dgm:spPr/>
      <dgm:t>
        <a:bodyPr/>
        <a:lstStyle/>
        <a:p>
          <a:endParaRPr lang="zh-CN" altLang="en-US"/>
        </a:p>
      </dgm:t>
    </dgm:pt>
    <dgm:pt modelId="{E3925F75-F9E3-40C3-BBC6-D23E70E5522D}">
      <dgm:prSet phldrT="[文本]" custT="1"/>
      <dgm:spPr/>
      <dgm:t>
        <a:bodyPr/>
        <a:lstStyle/>
        <a:p>
          <a:r>
            <a:rPr lang="zh-CN" altLang="en-US" sz="2400" b="1" dirty="0">
              <a:solidFill>
                <a:srgbClr val="C00000"/>
              </a:solidFill>
              <a:latin typeface="Times New Roman" panose="02020603050405020304" pitchFamily="18" charset="0"/>
              <a:cs typeface="Times New Roman" panose="02020603050405020304" pitchFamily="18" charset="0"/>
            </a:rPr>
            <a:t>公正地解决全部未决事项、索赔和争议</a:t>
          </a:r>
          <a:endParaRPr lang="zh-CN" altLang="en-US" sz="2400" dirty="0">
            <a:solidFill>
              <a:srgbClr val="C00000"/>
            </a:solidFill>
          </a:endParaRPr>
        </a:p>
      </dgm:t>
    </dgm:pt>
    <dgm:pt modelId="{886FD1B1-5612-4E2C-BDF3-74278E09422F}" type="parTrans" cxnId="{746CD62D-7016-4302-BD84-D5325FB6B005}">
      <dgm:prSet/>
      <dgm:spPr/>
      <dgm:t>
        <a:bodyPr/>
        <a:lstStyle/>
        <a:p>
          <a:endParaRPr lang="zh-CN" altLang="en-US"/>
        </a:p>
      </dgm:t>
    </dgm:pt>
    <dgm:pt modelId="{CC00E8FE-BBD2-4125-BA61-C0871ABD181B}" type="sibTrans" cxnId="{746CD62D-7016-4302-BD84-D5325FB6B005}">
      <dgm:prSet/>
      <dgm:spPr/>
      <dgm:t>
        <a:bodyPr/>
        <a:lstStyle/>
        <a:p>
          <a:endParaRPr lang="zh-CN" altLang="en-US"/>
        </a:p>
      </dgm:t>
    </dgm:pt>
    <dgm:pt modelId="{796124F7-D52C-469E-AF26-D48049FF5CE7}">
      <dgm:prSet custT="1"/>
      <dgm:spPr/>
      <dgm:t>
        <a:bodyPr/>
        <a:lstStyle/>
        <a:p>
          <a:r>
            <a:rPr lang="en-US" altLang="zh-CN" sz="2400" b="1" dirty="0">
              <a:solidFill>
                <a:srgbClr val="7030A0"/>
              </a:solidFill>
              <a:latin typeface="Times New Roman" panose="02020603050405020304" pitchFamily="18" charset="0"/>
              <a:cs typeface="Times New Roman" panose="02020603050405020304" pitchFamily="18" charset="0"/>
            </a:rPr>
            <a:t>(2)</a:t>
          </a:r>
          <a:r>
            <a:rPr lang="zh-CN" altLang="en-US" sz="2400" b="1" dirty="0">
              <a:solidFill>
                <a:srgbClr val="7030A0"/>
              </a:solidFill>
              <a:latin typeface="Times New Roman" panose="02020603050405020304" pitchFamily="18" charset="0"/>
              <a:cs typeface="Times New Roman" panose="02020603050405020304" pitchFamily="18" charset="0"/>
            </a:rPr>
            <a:t>总结</a:t>
          </a:r>
          <a:r>
            <a:rPr lang="zh-CN" altLang="en-US" sz="2400" b="1" dirty="0">
              <a:latin typeface="Times New Roman" panose="02020603050405020304" pitchFamily="18" charset="0"/>
              <a:cs typeface="Times New Roman" panose="02020603050405020304" pitchFamily="18" charset="0"/>
            </a:rPr>
            <a:t>：找出合同准备或管理方面的成功经验与失败教训</a:t>
          </a:r>
          <a:endParaRPr lang="zh-CN" altLang="en-US" sz="2400" dirty="0"/>
        </a:p>
      </dgm:t>
    </dgm:pt>
    <dgm:pt modelId="{AD66FAD1-1DC4-4A9A-A003-440426225DFA}" type="parTrans" cxnId="{014EEA16-BDE4-45E6-909C-C7AB0884C3D7}">
      <dgm:prSet/>
      <dgm:spPr/>
      <dgm:t>
        <a:bodyPr/>
        <a:lstStyle/>
        <a:p>
          <a:endParaRPr lang="zh-CN" altLang="en-US"/>
        </a:p>
      </dgm:t>
    </dgm:pt>
    <dgm:pt modelId="{3EBBF290-E6E8-4CFD-85DA-4E46CD56228C}" type="sibTrans" cxnId="{014EEA16-BDE4-45E6-909C-C7AB0884C3D7}">
      <dgm:prSet/>
      <dgm:spPr/>
      <dgm:t>
        <a:bodyPr/>
        <a:lstStyle/>
        <a:p>
          <a:endParaRPr lang="zh-CN" altLang="en-US"/>
        </a:p>
      </dgm:t>
    </dgm:pt>
    <dgm:pt modelId="{6F172516-3925-4B0C-8CD1-1251348D31F2}">
      <dgm:prSet/>
      <dgm:spPr/>
      <dgm:t>
        <a:bodyPr/>
        <a:lstStyle/>
        <a:p>
          <a:r>
            <a:rPr lang="en-US" altLang="zh-CN" sz="2000" b="1" dirty="0">
              <a:solidFill>
                <a:srgbClr val="0070C0"/>
              </a:solidFill>
              <a:latin typeface="Times New Roman" panose="02020603050405020304" pitchFamily="18" charset="0"/>
              <a:cs typeface="Times New Roman" panose="02020603050405020304" pitchFamily="18" charset="0"/>
            </a:rPr>
            <a:t>a)</a:t>
          </a:r>
          <a:r>
            <a:rPr lang="zh-CN" altLang="en-US" sz="2000" b="1" dirty="0">
              <a:solidFill>
                <a:srgbClr val="0070C0"/>
              </a:solidFill>
              <a:latin typeface="Times New Roman" panose="02020603050405020304" pitchFamily="18" charset="0"/>
              <a:cs typeface="Times New Roman" panose="02020603050405020304" pitchFamily="18" charset="0"/>
            </a:rPr>
            <a:t>直接谈判无法解决：</a:t>
          </a:r>
          <a:r>
            <a:rPr lang="zh-CN" altLang="en-US" sz="2000" b="1" dirty="0">
              <a:latin typeface="Times New Roman" panose="02020603050405020304" pitchFamily="18" charset="0"/>
              <a:cs typeface="Times New Roman" panose="02020603050405020304" pitchFamily="18" charset="0"/>
            </a:rPr>
            <a:t>尝试替代争议解决方法（调解或仲裁）</a:t>
          </a:r>
          <a:endParaRPr lang="zh-CN" altLang="en-US" sz="2000" dirty="0"/>
        </a:p>
      </dgm:t>
    </dgm:pt>
    <dgm:pt modelId="{9AD02DD3-1538-4B0F-9F8D-4528B9A7B408}" type="parTrans" cxnId="{DEA5DF7B-E2B0-4E7C-8573-E1E7EA28F28F}">
      <dgm:prSet/>
      <dgm:spPr/>
      <dgm:t>
        <a:bodyPr/>
        <a:lstStyle/>
        <a:p>
          <a:endParaRPr lang="zh-CN" altLang="en-US"/>
        </a:p>
      </dgm:t>
    </dgm:pt>
    <dgm:pt modelId="{CEF339BD-85A1-45B1-BE36-DA125424A2A7}" type="sibTrans" cxnId="{DEA5DF7B-E2B0-4E7C-8573-E1E7EA28F28F}">
      <dgm:prSet/>
      <dgm:spPr/>
      <dgm:t>
        <a:bodyPr/>
        <a:lstStyle/>
        <a:p>
          <a:endParaRPr lang="zh-CN" altLang="en-US"/>
        </a:p>
      </dgm:t>
    </dgm:pt>
    <dgm:pt modelId="{98341F8A-B950-4CAD-9A4E-646D9C2E4EA7}">
      <dgm:prSet/>
      <dgm:spPr/>
      <dgm:t>
        <a:bodyPr/>
        <a:lstStyle/>
        <a:p>
          <a:r>
            <a:rPr lang="en-US" altLang="zh-CN" sz="2000" b="1" dirty="0">
              <a:solidFill>
                <a:srgbClr val="7030A0"/>
              </a:solidFill>
              <a:latin typeface="Times New Roman" panose="02020603050405020304" pitchFamily="18" charset="0"/>
              <a:cs typeface="Times New Roman" panose="02020603050405020304" pitchFamily="18" charset="0"/>
            </a:rPr>
            <a:t>b)</a:t>
          </a:r>
          <a:r>
            <a:rPr lang="zh-CN" altLang="en-US" sz="2000" b="1" dirty="0">
              <a:solidFill>
                <a:srgbClr val="7030A0"/>
              </a:solidFill>
              <a:latin typeface="Times New Roman" panose="02020603050405020304" pitchFamily="18" charset="0"/>
              <a:cs typeface="Times New Roman" panose="02020603050405020304" pitchFamily="18" charset="0"/>
            </a:rPr>
            <a:t>所有方法都失败</a:t>
          </a:r>
          <a:r>
            <a:rPr lang="zh-CN" altLang="en-US" sz="2000" b="1" dirty="0">
              <a:latin typeface="Times New Roman" panose="02020603050405020304" pitchFamily="18" charset="0"/>
              <a:cs typeface="Times New Roman" panose="02020603050405020304" pitchFamily="18" charset="0"/>
            </a:rPr>
            <a:t>：选择向法院起诉（最不可取）</a:t>
          </a:r>
          <a:endParaRPr lang="zh-CN" altLang="en-US" sz="2000" dirty="0"/>
        </a:p>
      </dgm:t>
    </dgm:pt>
    <dgm:pt modelId="{5F1A7982-1471-4333-A93B-71DCFB0BDA41}" type="parTrans" cxnId="{30C7A9CD-EDFC-4C2A-885E-E2DAD2BCB37E}">
      <dgm:prSet/>
      <dgm:spPr/>
      <dgm:t>
        <a:bodyPr/>
        <a:lstStyle/>
        <a:p>
          <a:endParaRPr lang="zh-CN" altLang="en-US"/>
        </a:p>
      </dgm:t>
    </dgm:pt>
    <dgm:pt modelId="{68A8D740-C359-4F20-9490-4B523C92000E}" type="sibTrans" cxnId="{30C7A9CD-EDFC-4C2A-885E-E2DAD2BCB37E}">
      <dgm:prSet/>
      <dgm:spPr/>
      <dgm:t>
        <a:bodyPr/>
        <a:lstStyle/>
        <a:p>
          <a:endParaRPr lang="zh-CN" altLang="en-US"/>
        </a:p>
      </dgm:t>
    </dgm:pt>
    <dgm:pt modelId="{936EACFA-24CE-40E7-B713-52AC44DB1288}" type="pres">
      <dgm:prSet presAssocID="{E62C0B3B-E32E-491D-B272-8C8F086ADF09}" presName="Name0" presStyleCnt="0">
        <dgm:presLayoutVars>
          <dgm:dir/>
          <dgm:animLvl val="lvl"/>
          <dgm:resizeHandles val="exact"/>
        </dgm:presLayoutVars>
      </dgm:prSet>
      <dgm:spPr/>
    </dgm:pt>
    <dgm:pt modelId="{5AAFCA0D-DB07-4635-B72D-34302FF04227}" type="pres">
      <dgm:prSet presAssocID="{16CD8DCE-7090-48A8-B376-4C8E76042948}" presName="composite" presStyleCnt="0"/>
      <dgm:spPr/>
    </dgm:pt>
    <dgm:pt modelId="{D5A7BABB-BE9A-4A9F-97B6-9F176FD6CFD9}" type="pres">
      <dgm:prSet presAssocID="{16CD8DCE-7090-48A8-B376-4C8E76042948}" presName="parTx" presStyleLbl="alignNode1" presStyleIdx="0" presStyleCnt="2">
        <dgm:presLayoutVars>
          <dgm:chMax val="0"/>
          <dgm:chPref val="0"/>
          <dgm:bulletEnabled val="1"/>
        </dgm:presLayoutVars>
      </dgm:prSet>
      <dgm:spPr/>
    </dgm:pt>
    <dgm:pt modelId="{EE14B4C1-72E8-44EE-A17B-EF7494B14897}" type="pres">
      <dgm:prSet presAssocID="{16CD8DCE-7090-48A8-B376-4C8E76042948}" presName="desTx" presStyleLbl="alignAccFollowNode1" presStyleIdx="0" presStyleCnt="2">
        <dgm:presLayoutVars>
          <dgm:bulletEnabled val="1"/>
        </dgm:presLayoutVars>
      </dgm:prSet>
      <dgm:spPr/>
    </dgm:pt>
    <dgm:pt modelId="{3EBB50F6-5E2F-4805-A0FB-EAA7344EDD02}" type="pres">
      <dgm:prSet presAssocID="{16B17EAF-AF44-4F1B-A6D2-98195E2530EC}" presName="space" presStyleCnt="0"/>
      <dgm:spPr/>
    </dgm:pt>
    <dgm:pt modelId="{91E48FD4-F694-4480-9574-F2B20E2B6EC4}" type="pres">
      <dgm:prSet presAssocID="{1D98FB52-69D6-48E4-A44F-D0F04AF56D3A}" presName="composite" presStyleCnt="0"/>
      <dgm:spPr/>
    </dgm:pt>
    <dgm:pt modelId="{2CA6C5DA-DFC9-4560-A6F7-5FBF0B86288C}" type="pres">
      <dgm:prSet presAssocID="{1D98FB52-69D6-48E4-A44F-D0F04AF56D3A}" presName="parTx" presStyleLbl="alignNode1" presStyleIdx="1" presStyleCnt="2">
        <dgm:presLayoutVars>
          <dgm:chMax val="0"/>
          <dgm:chPref val="0"/>
          <dgm:bulletEnabled val="1"/>
        </dgm:presLayoutVars>
      </dgm:prSet>
      <dgm:spPr/>
    </dgm:pt>
    <dgm:pt modelId="{DD2B9DA4-A97D-4E70-997A-F460D1E95E7E}" type="pres">
      <dgm:prSet presAssocID="{1D98FB52-69D6-48E4-A44F-D0F04AF56D3A}" presName="desTx" presStyleLbl="alignAccFollowNode1" presStyleIdx="1" presStyleCnt="2">
        <dgm:presLayoutVars>
          <dgm:bulletEnabled val="1"/>
        </dgm:presLayoutVars>
      </dgm:prSet>
      <dgm:spPr/>
    </dgm:pt>
  </dgm:ptLst>
  <dgm:cxnLst>
    <dgm:cxn modelId="{EECF8400-EA6B-4481-8EF5-1AF4C2D4A6B9}" type="presOf" srcId="{796124F7-D52C-469E-AF26-D48049FF5CE7}" destId="{EE14B4C1-72E8-44EE-A17B-EF7494B14897}" srcOrd="0" destOrd="1" presId="urn:microsoft.com/office/officeart/2005/8/layout/hList1"/>
    <dgm:cxn modelId="{014EEA16-BDE4-45E6-909C-C7AB0884C3D7}" srcId="{16CD8DCE-7090-48A8-B376-4C8E76042948}" destId="{796124F7-D52C-469E-AF26-D48049FF5CE7}" srcOrd="1" destOrd="0" parTransId="{AD66FAD1-1DC4-4A9A-A003-440426225DFA}" sibTransId="{3EBBF290-E6E8-4CFD-85DA-4E46CD56228C}"/>
    <dgm:cxn modelId="{BB6A201D-CFCE-4BCA-B1F8-3E013C13D3E7}" srcId="{16CD8DCE-7090-48A8-B376-4C8E76042948}" destId="{858BB974-255F-433C-A312-6C1B4492E66A}" srcOrd="0" destOrd="0" parTransId="{A9BAB469-E81C-43AA-AA73-4D7959DAA41D}" sibTransId="{2F052D32-0F25-4876-86CE-519A864B42A6}"/>
    <dgm:cxn modelId="{746CD62D-7016-4302-BD84-D5325FB6B005}" srcId="{1D98FB52-69D6-48E4-A44F-D0F04AF56D3A}" destId="{E3925F75-F9E3-40C3-BBC6-D23E70E5522D}" srcOrd="0" destOrd="0" parTransId="{886FD1B1-5612-4E2C-BDF3-74278E09422F}" sibTransId="{CC00E8FE-BBD2-4125-BA61-C0871ABD181B}"/>
    <dgm:cxn modelId="{F8A2876A-FA67-4267-BD59-3CB3BAC3FB07}" srcId="{E62C0B3B-E32E-491D-B272-8C8F086ADF09}" destId="{16CD8DCE-7090-48A8-B376-4C8E76042948}" srcOrd="0" destOrd="0" parTransId="{18F1C96F-8774-42FD-AF99-198F6D1EAB1D}" sibTransId="{16B17EAF-AF44-4F1B-A6D2-98195E2530EC}"/>
    <dgm:cxn modelId="{D8C6DB6C-C29C-4A91-96EB-CF748D545F03}" type="presOf" srcId="{6F172516-3925-4B0C-8CD1-1251348D31F2}" destId="{DD2B9DA4-A97D-4E70-997A-F460D1E95E7E}" srcOrd="0" destOrd="1" presId="urn:microsoft.com/office/officeart/2005/8/layout/hList1"/>
    <dgm:cxn modelId="{16CC524D-56AD-4280-8C47-5407B63DE7B4}" type="presOf" srcId="{E3925F75-F9E3-40C3-BBC6-D23E70E5522D}" destId="{DD2B9DA4-A97D-4E70-997A-F460D1E95E7E}" srcOrd="0" destOrd="0" presId="urn:microsoft.com/office/officeart/2005/8/layout/hList1"/>
    <dgm:cxn modelId="{88FA176F-35DF-49E8-B8EE-5F4D4818C14F}" type="presOf" srcId="{858BB974-255F-433C-A312-6C1B4492E66A}" destId="{EE14B4C1-72E8-44EE-A17B-EF7494B14897}" srcOrd="0" destOrd="0" presId="urn:microsoft.com/office/officeart/2005/8/layout/hList1"/>
    <dgm:cxn modelId="{794F4A75-CA9C-4885-A920-B2180EF26C6A}" type="presOf" srcId="{98341F8A-B950-4CAD-9A4E-646D9C2E4EA7}" destId="{DD2B9DA4-A97D-4E70-997A-F460D1E95E7E}" srcOrd="0" destOrd="2" presId="urn:microsoft.com/office/officeart/2005/8/layout/hList1"/>
    <dgm:cxn modelId="{88BC9658-6D93-4510-8046-1500C57D84CC}" type="presOf" srcId="{1D98FB52-69D6-48E4-A44F-D0F04AF56D3A}" destId="{2CA6C5DA-DFC9-4560-A6F7-5FBF0B86288C}" srcOrd="0" destOrd="0" presId="urn:microsoft.com/office/officeart/2005/8/layout/hList1"/>
    <dgm:cxn modelId="{DEA5DF7B-E2B0-4E7C-8573-E1E7EA28F28F}" srcId="{1D98FB52-69D6-48E4-A44F-D0F04AF56D3A}" destId="{6F172516-3925-4B0C-8CD1-1251348D31F2}" srcOrd="1" destOrd="0" parTransId="{9AD02DD3-1538-4B0F-9F8D-4528B9A7B408}" sibTransId="{CEF339BD-85A1-45B1-BE36-DA125424A2A7}"/>
    <dgm:cxn modelId="{449E0682-416E-4638-8BDF-4678C39A15E8}" type="presOf" srcId="{E62C0B3B-E32E-491D-B272-8C8F086ADF09}" destId="{936EACFA-24CE-40E7-B713-52AC44DB1288}" srcOrd="0" destOrd="0" presId="urn:microsoft.com/office/officeart/2005/8/layout/hList1"/>
    <dgm:cxn modelId="{30C7A9CD-EDFC-4C2A-885E-E2DAD2BCB37E}" srcId="{1D98FB52-69D6-48E4-A44F-D0F04AF56D3A}" destId="{98341F8A-B950-4CAD-9A4E-646D9C2E4EA7}" srcOrd="2" destOrd="0" parTransId="{5F1A7982-1471-4333-A93B-71DCFB0BDA41}" sibTransId="{68A8D740-C359-4F20-9490-4B523C92000E}"/>
    <dgm:cxn modelId="{114C48E5-FC85-4F06-8C67-CDFF6B3EC692}" srcId="{E62C0B3B-E32E-491D-B272-8C8F086ADF09}" destId="{1D98FB52-69D6-48E4-A44F-D0F04AF56D3A}" srcOrd="1" destOrd="0" parTransId="{56D59A2E-37C7-4E25-A631-60F4AEF890C2}" sibTransId="{B1A7FCB7-26E5-4EE3-8702-794BC2D96A21}"/>
    <dgm:cxn modelId="{C8C551F9-64C6-412F-91FC-0C0CA5A5B8CF}" type="presOf" srcId="{16CD8DCE-7090-48A8-B376-4C8E76042948}" destId="{D5A7BABB-BE9A-4A9F-97B6-9F176FD6CFD9}" srcOrd="0" destOrd="0" presId="urn:microsoft.com/office/officeart/2005/8/layout/hList1"/>
    <dgm:cxn modelId="{A8B34176-2FE9-40F2-B5D4-E98AB5E842C8}" type="presParOf" srcId="{936EACFA-24CE-40E7-B713-52AC44DB1288}" destId="{5AAFCA0D-DB07-4635-B72D-34302FF04227}" srcOrd="0" destOrd="0" presId="urn:microsoft.com/office/officeart/2005/8/layout/hList1"/>
    <dgm:cxn modelId="{8B66C805-9BA3-4824-B6F7-05C466400916}" type="presParOf" srcId="{5AAFCA0D-DB07-4635-B72D-34302FF04227}" destId="{D5A7BABB-BE9A-4A9F-97B6-9F176FD6CFD9}" srcOrd="0" destOrd="0" presId="urn:microsoft.com/office/officeart/2005/8/layout/hList1"/>
    <dgm:cxn modelId="{9CEECB2B-3D6D-45A1-8D27-03B5BCF6BBE5}" type="presParOf" srcId="{5AAFCA0D-DB07-4635-B72D-34302FF04227}" destId="{EE14B4C1-72E8-44EE-A17B-EF7494B14897}" srcOrd="1" destOrd="0" presId="urn:microsoft.com/office/officeart/2005/8/layout/hList1"/>
    <dgm:cxn modelId="{064741C7-84AA-4FE6-BB33-072DF949DD0B}" type="presParOf" srcId="{936EACFA-24CE-40E7-B713-52AC44DB1288}" destId="{3EBB50F6-5E2F-4805-A0FB-EAA7344EDD02}" srcOrd="1" destOrd="0" presId="urn:microsoft.com/office/officeart/2005/8/layout/hList1"/>
    <dgm:cxn modelId="{2D188645-24A6-4205-9A96-58A545351F75}" type="presParOf" srcId="{936EACFA-24CE-40E7-B713-52AC44DB1288}" destId="{91E48FD4-F694-4480-9574-F2B20E2B6EC4}" srcOrd="2" destOrd="0" presId="urn:microsoft.com/office/officeart/2005/8/layout/hList1"/>
    <dgm:cxn modelId="{21CC35B2-121F-442B-BC9D-F2C98CE629AC}" type="presParOf" srcId="{91E48FD4-F694-4480-9574-F2B20E2B6EC4}" destId="{2CA6C5DA-DFC9-4560-A6F7-5FBF0B86288C}" srcOrd="0" destOrd="0" presId="urn:microsoft.com/office/officeart/2005/8/layout/hList1"/>
    <dgm:cxn modelId="{6F40F6FB-4D77-4443-A7A2-F8F42E511E6B}" type="presParOf" srcId="{91E48FD4-F694-4480-9574-F2B20E2B6EC4}" destId="{DD2B9DA4-A97D-4E70-997A-F460D1E95E7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48F08A-D0C2-4D28-AE5D-822C01D8E438}" type="doc">
      <dgm:prSet loTypeId="urn:microsoft.com/office/officeart/2005/8/layout/bProcess3" loCatId="process" qsTypeId="urn:microsoft.com/office/officeart/2005/8/quickstyle/simple3" qsCatId="simple" csTypeId="urn:microsoft.com/office/officeart/2005/8/colors/colorful4" csCatId="colorful" phldr="1"/>
      <dgm:spPr/>
      <dgm:t>
        <a:bodyPr/>
        <a:lstStyle/>
        <a:p>
          <a:endParaRPr lang="zh-CN" altLang="en-US"/>
        </a:p>
      </dgm:t>
    </dgm:pt>
    <dgm:pt modelId="{D56075D0-04BF-46ED-B267-D23790B91FF2}">
      <dgm:prSet phldrT="[文本]" custT="1"/>
      <dgm:spPr/>
      <dgm:t>
        <a:bodyPr/>
        <a:lstStyle/>
        <a:p>
          <a:r>
            <a:rPr lang="en-US" altLang="zh-CN" sz="1800" b="0" i="0" dirty="0"/>
            <a:t>1 </a:t>
          </a:r>
          <a:r>
            <a:rPr lang="zh-CN" altLang="en-US" sz="1800" b="0" i="0" dirty="0"/>
            <a:t>准备</a:t>
          </a:r>
          <a:r>
            <a:rPr lang="zh-CN" altLang="en-US" sz="1800" b="1" i="0" dirty="0"/>
            <a:t>采购工作说明书 </a:t>
          </a:r>
          <a:r>
            <a:rPr lang="en-US" altLang="zh-CN" sz="1800" b="0" i="0" dirty="0"/>
            <a:t>(SOW)</a:t>
          </a:r>
          <a:endParaRPr lang="zh-CN" altLang="en-US" sz="1800" dirty="0"/>
        </a:p>
      </dgm:t>
    </dgm:pt>
    <dgm:pt modelId="{0D4DED7B-E599-4C39-A921-C1B44DEA3D9E}" type="parTrans" cxnId="{8EC31978-BC30-4D56-B46A-02B631A55C3B}">
      <dgm:prSet/>
      <dgm:spPr/>
      <dgm:t>
        <a:bodyPr/>
        <a:lstStyle/>
        <a:p>
          <a:endParaRPr lang="zh-CN" altLang="en-US" sz="2800"/>
        </a:p>
      </dgm:t>
    </dgm:pt>
    <dgm:pt modelId="{09A7248B-EF62-4BED-81DE-7E7F64EEB7E7}" type="sibTrans" cxnId="{8EC31978-BC30-4D56-B46A-02B631A55C3B}">
      <dgm:prSet custT="1"/>
      <dgm:spPr/>
      <dgm:t>
        <a:bodyPr/>
        <a:lstStyle/>
        <a:p>
          <a:endParaRPr lang="zh-CN" altLang="en-US" sz="800"/>
        </a:p>
      </dgm:t>
    </dgm:pt>
    <dgm:pt modelId="{2C755C0B-B4FA-463D-A1AA-CD16E4EC6384}">
      <dgm:prSet phldrT="[文本]" custT="1"/>
      <dgm:spPr/>
      <dgm:t>
        <a:bodyPr/>
        <a:lstStyle/>
        <a:p>
          <a:r>
            <a:rPr lang="en-US" altLang="zh-CN" sz="1800" b="0" i="0" dirty="0"/>
            <a:t>2 </a:t>
          </a:r>
          <a:r>
            <a:rPr lang="zh-CN" altLang="en-US" sz="1800" b="0" i="0" dirty="0"/>
            <a:t>准备高层级的</a:t>
          </a:r>
          <a:r>
            <a:rPr lang="zh-CN" altLang="en-US" sz="1800" b="1" i="0" dirty="0"/>
            <a:t>成本估算</a:t>
          </a:r>
          <a:r>
            <a:rPr lang="zh-CN" altLang="en-US" sz="1800" b="0" i="0" dirty="0"/>
            <a:t>，</a:t>
          </a:r>
          <a:r>
            <a:rPr lang="zh-CN" altLang="en-US" sz="1800" b="1" i="0" dirty="0"/>
            <a:t>制定预算</a:t>
          </a:r>
          <a:endParaRPr lang="zh-CN" altLang="en-US" sz="1800" b="1" dirty="0"/>
        </a:p>
      </dgm:t>
    </dgm:pt>
    <dgm:pt modelId="{A25846ED-EFA8-4372-8F84-D3A10A7ABCC2}" type="parTrans" cxnId="{B9470CC6-8C70-4E10-8672-517533592B34}">
      <dgm:prSet/>
      <dgm:spPr/>
      <dgm:t>
        <a:bodyPr/>
        <a:lstStyle/>
        <a:p>
          <a:endParaRPr lang="zh-CN" altLang="en-US" sz="2800"/>
        </a:p>
      </dgm:t>
    </dgm:pt>
    <dgm:pt modelId="{27126249-8DCE-43CD-B491-C7BD3760A0EF}" type="sibTrans" cxnId="{B9470CC6-8C70-4E10-8672-517533592B34}">
      <dgm:prSet custT="1"/>
      <dgm:spPr/>
      <dgm:t>
        <a:bodyPr/>
        <a:lstStyle/>
        <a:p>
          <a:endParaRPr lang="zh-CN" altLang="en-US" sz="800"/>
        </a:p>
      </dgm:t>
    </dgm:pt>
    <dgm:pt modelId="{B707A26B-3710-4C89-A4CB-63206DF6ADFE}">
      <dgm:prSet phldrT="[文本]" custT="1"/>
      <dgm:spPr/>
      <dgm:t>
        <a:bodyPr/>
        <a:lstStyle/>
        <a:p>
          <a:r>
            <a:rPr lang="en-US" altLang="zh-CN" sz="1800" b="0" i="0" dirty="0"/>
            <a:t>3 </a:t>
          </a:r>
          <a:r>
            <a:rPr lang="zh-CN" altLang="en-US" sz="1800" b="0" i="0" dirty="0"/>
            <a:t>发布</a:t>
          </a:r>
          <a:r>
            <a:rPr lang="zh-CN" altLang="en-US" sz="1800" b="1" i="0" dirty="0"/>
            <a:t>招标广告</a:t>
          </a:r>
          <a:endParaRPr lang="zh-CN" altLang="en-US" sz="1800" b="1" dirty="0"/>
        </a:p>
      </dgm:t>
    </dgm:pt>
    <dgm:pt modelId="{8179F66C-9339-44BC-8BF4-D6EE0310A288}" type="parTrans" cxnId="{B6E5B404-3507-4CCE-9447-05422B67BB60}">
      <dgm:prSet/>
      <dgm:spPr/>
      <dgm:t>
        <a:bodyPr/>
        <a:lstStyle/>
        <a:p>
          <a:endParaRPr lang="zh-CN" altLang="en-US" sz="2800"/>
        </a:p>
      </dgm:t>
    </dgm:pt>
    <dgm:pt modelId="{557DF389-CDE7-41F5-B11B-5AAA7D4DF64D}" type="sibTrans" cxnId="{B6E5B404-3507-4CCE-9447-05422B67BB60}">
      <dgm:prSet custT="1"/>
      <dgm:spPr/>
      <dgm:t>
        <a:bodyPr/>
        <a:lstStyle/>
        <a:p>
          <a:endParaRPr lang="zh-CN" altLang="en-US" sz="800"/>
        </a:p>
      </dgm:t>
    </dgm:pt>
    <dgm:pt modelId="{B3644C17-246C-46A0-B075-3CFDE335C7ED}">
      <dgm:prSet phldrT="[文本]" custT="1"/>
      <dgm:spPr/>
      <dgm:t>
        <a:bodyPr/>
        <a:lstStyle/>
        <a:p>
          <a:r>
            <a:rPr lang="en-US" altLang="zh-CN" sz="1800" b="0" i="0" dirty="0"/>
            <a:t>4 </a:t>
          </a:r>
          <a:r>
            <a:rPr lang="zh-CN" altLang="en-US" sz="1800" b="0" i="0" dirty="0"/>
            <a:t>确定</a:t>
          </a:r>
          <a:r>
            <a:rPr lang="zh-CN" altLang="en-US" sz="1800" b="1" i="0" dirty="0"/>
            <a:t>合格卖方</a:t>
          </a:r>
          <a:r>
            <a:rPr lang="zh-CN" altLang="en-US" sz="1800" b="0" i="0" dirty="0"/>
            <a:t>的短名单</a:t>
          </a:r>
          <a:endParaRPr lang="zh-CN" altLang="en-US" sz="1800" dirty="0"/>
        </a:p>
      </dgm:t>
    </dgm:pt>
    <dgm:pt modelId="{8AB7032E-D38F-41C2-9921-6506063D21A2}" type="parTrans" cxnId="{DB4207F3-4668-41CC-A1BC-0C569181FEED}">
      <dgm:prSet/>
      <dgm:spPr/>
      <dgm:t>
        <a:bodyPr/>
        <a:lstStyle/>
        <a:p>
          <a:endParaRPr lang="zh-CN" altLang="en-US" sz="2800"/>
        </a:p>
      </dgm:t>
    </dgm:pt>
    <dgm:pt modelId="{64FF769A-D67F-4F4B-A9D0-6B30D50F7FCF}" type="sibTrans" cxnId="{DB4207F3-4668-41CC-A1BC-0C569181FEED}">
      <dgm:prSet custT="1"/>
      <dgm:spPr/>
      <dgm:t>
        <a:bodyPr/>
        <a:lstStyle/>
        <a:p>
          <a:endParaRPr lang="zh-CN" altLang="en-US" sz="800"/>
        </a:p>
      </dgm:t>
    </dgm:pt>
    <dgm:pt modelId="{DC3B839F-FC88-44A9-A7C7-41CAC32D145C}">
      <dgm:prSet phldrT="[文本]" custT="1"/>
      <dgm:spPr/>
      <dgm:t>
        <a:bodyPr/>
        <a:lstStyle/>
        <a:p>
          <a:r>
            <a:rPr lang="en-US" altLang="zh-CN" sz="1800" b="0" i="0" dirty="0"/>
            <a:t>5 </a:t>
          </a:r>
          <a:r>
            <a:rPr lang="zh-CN" altLang="en-US" sz="1800" b="0" i="0" dirty="0"/>
            <a:t>准备并发布</a:t>
          </a:r>
          <a:r>
            <a:rPr lang="zh-CN" altLang="en-US" sz="1800" b="1" i="0" dirty="0"/>
            <a:t>招标文件</a:t>
          </a:r>
          <a:endParaRPr lang="zh-CN" altLang="en-US" sz="1800" b="1" dirty="0"/>
        </a:p>
      </dgm:t>
    </dgm:pt>
    <dgm:pt modelId="{F9DAC257-66A7-4AAD-9016-86E6CC73269D}" type="parTrans" cxnId="{AB27C6AD-5DEC-4F71-AF04-D8819B8AF0BF}">
      <dgm:prSet/>
      <dgm:spPr/>
      <dgm:t>
        <a:bodyPr/>
        <a:lstStyle/>
        <a:p>
          <a:endParaRPr lang="zh-CN" altLang="en-US" sz="2800"/>
        </a:p>
      </dgm:t>
    </dgm:pt>
    <dgm:pt modelId="{9F7E0DA3-9720-41BC-8963-3116DA0B691F}" type="sibTrans" cxnId="{AB27C6AD-5DEC-4F71-AF04-D8819B8AF0BF}">
      <dgm:prSet custT="1"/>
      <dgm:spPr/>
      <dgm:t>
        <a:bodyPr/>
        <a:lstStyle/>
        <a:p>
          <a:endParaRPr lang="zh-CN" altLang="en-US" sz="800"/>
        </a:p>
      </dgm:t>
    </dgm:pt>
    <dgm:pt modelId="{DCE1F1AF-E5A4-49CD-B4D0-B553022D48EC}">
      <dgm:prSet phldrT="[文本]" custT="1"/>
      <dgm:spPr/>
      <dgm:t>
        <a:bodyPr/>
        <a:lstStyle/>
        <a:p>
          <a:r>
            <a:rPr lang="en-US" altLang="zh-CN" sz="1800" b="0" i="0" dirty="0"/>
            <a:t>6 </a:t>
          </a:r>
          <a:r>
            <a:rPr lang="zh-CN" altLang="en-US" sz="1800" b="0" i="0" dirty="0"/>
            <a:t>由</a:t>
          </a:r>
          <a:r>
            <a:rPr lang="zh-CN" altLang="en-US" sz="1800" b="1" i="0" dirty="0"/>
            <a:t>卖方提交建议书</a:t>
          </a:r>
          <a:r>
            <a:rPr lang="en-US" altLang="zh-CN" sz="1800" b="1" i="0" dirty="0"/>
            <a:t>/</a:t>
          </a:r>
          <a:r>
            <a:rPr lang="zh-CN" altLang="en-US" sz="1800" b="1" i="0" dirty="0"/>
            <a:t>投标文件</a:t>
          </a:r>
          <a:endParaRPr lang="zh-CN" altLang="en-US" sz="1800" b="1" dirty="0"/>
        </a:p>
      </dgm:t>
    </dgm:pt>
    <dgm:pt modelId="{ACFE8F4B-65F9-4708-B75C-C0E7E691AF77}" type="parTrans" cxnId="{C033F43B-8451-4F24-BF87-1FF4FCF021E9}">
      <dgm:prSet/>
      <dgm:spPr/>
      <dgm:t>
        <a:bodyPr/>
        <a:lstStyle/>
        <a:p>
          <a:endParaRPr lang="zh-CN" altLang="en-US" sz="2800"/>
        </a:p>
      </dgm:t>
    </dgm:pt>
    <dgm:pt modelId="{20B9053B-1E64-4E32-A31A-7F66A6300FEE}" type="sibTrans" cxnId="{C033F43B-8451-4F24-BF87-1FF4FCF021E9}">
      <dgm:prSet custT="1"/>
      <dgm:spPr/>
      <dgm:t>
        <a:bodyPr/>
        <a:lstStyle/>
        <a:p>
          <a:endParaRPr lang="zh-CN" altLang="en-US" sz="800"/>
        </a:p>
      </dgm:t>
    </dgm:pt>
    <dgm:pt modelId="{B6EF12B9-2FA8-47FE-BA4D-6BE9ADA2EE87}">
      <dgm:prSet phldrT="[文本]" custT="1"/>
      <dgm:spPr/>
      <dgm:t>
        <a:bodyPr/>
        <a:lstStyle/>
        <a:p>
          <a:r>
            <a:rPr lang="en-US" altLang="zh-CN" sz="1800" b="0" i="0" dirty="0"/>
            <a:t>7 </a:t>
          </a:r>
          <a:r>
            <a:rPr lang="zh-CN" altLang="en-US" sz="1800" b="0" i="0" dirty="0"/>
            <a:t>对建议书开展</a:t>
          </a:r>
          <a:r>
            <a:rPr lang="zh-CN" altLang="en-US" sz="1800" b="1" i="0" dirty="0"/>
            <a:t>技术评估</a:t>
          </a:r>
          <a:endParaRPr lang="zh-CN" altLang="en-US" sz="1800" b="1" dirty="0"/>
        </a:p>
      </dgm:t>
    </dgm:pt>
    <dgm:pt modelId="{E699EFE3-DD72-48A4-AEC8-C1FBD4C5C749}" type="parTrans" cxnId="{6D5EB3E8-4921-4B6A-AE8B-27181F87BC13}">
      <dgm:prSet/>
      <dgm:spPr/>
      <dgm:t>
        <a:bodyPr/>
        <a:lstStyle/>
        <a:p>
          <a:endParaRPr lang="zh-CN" altLang="en-US" sz="2800"/>
        </a:p>
      </dgm:t>
    </dgm:pt>
    <dgm:pt modelId="{379E1A08-C740-4714-8613-69E78DCF336C}" type="sibTrans" cxnId="{6D5EB3E8-4921-4B6A-AE8B-27181F87BC13}">
      <dgm:prSet custT="1"/>
      <dgm:spPr/>
      <dgm:t>
        <a:bodyPr/>
        <a:lstStyle/>
        <a:p>
          <a:endParaRPr lang="zh-CN" altLang="en-US" sz="800"/>
        </a:p>
      </dgm:t>
    </dgm:pt>
    <dgm:pt modelId="{55D79E58-7D6D-45F3-8E7B-B4B26867DC53}">
      <dgm:prSet phldrT="[文本]" custT="1"/>
      <dgm:spPr/>
      <dgm:t>
        <a:bodyPr/>
        <a:lstStyle/>
        <a:p>
          <a:r>
            <a:rPr lang="en-US" altLang="zh-CN" sz="1800" b="0" i="0" dirty="0"/>
            <a:t>8 </a:t>
          </a:r>
          <a:r>
            <a:rPr lang="zh-CN" altLang="en-US" sz="1800" b="0" i="0" dirty="0"/>
            <a:t>对建议书开展</a:t>
          </a:r>
          <a:r>
            <a:rPr lang="zh-CN" altLang="en-US" sz="1800" b="1" i="0" dirty="0"/>
            <a:t>成本评估</a:t>
          </a:r>
          <a:endParaRPr lang="zh-CN" altLang="en-US" sz="1800" b="1" dirty="0"/>
        </a:p>
      </dgm:t>
    </dgm:pt>
    <dgm:pt modelId="{36432347-64C0-42F4-8CC4-F4762651EFD3}" type="parTrans" cxnId="{8072F52B-217A-411F-8BF6-6FB112687CB1}">
      <dgm:prSet/>
      <dgm:spPr/>
      <dgm:t>
        <a:bodyPr/>
        <a:lstStyle/>
        <a:p>
          <a:endParaRPr lang="zh-CN" altLang="en-US" sz="2800"/>
        </a:p>
      </dgm:t>
    </dgm:pt>
    <dgm:pt modelId="{80AEA14E-F0C5-44D4-ADA4-C5478748924F}" type="sibTrans" cxnId="{8072F52B-217A-411F-8BF6-6FB112687CB1}">
      <dgm:prSet custT="1"/>
      <dgm:spPr/>
      <dgm:t>
        <a:bodyPr/>
        <a:lstStyle/>
        <a:p>
          <a:endParaRPr lang="zh-CN" altLang="en-US" sz="800"/>
        </a:p>
      </dgm:t>
    </dgm:pt>
    <dgm:pt modelId="{57A4F0D9-6C17-4AFB-B065-4707EB1B270D}">
      <dgm:prSet phldrT="[文本]" custT="1"/>
      <dgm:spPr/>
      <dgm:t>
        <a:bodyPr/>
        <a:lstStyle/>
        <a:p>
          <a:r>
            <a:rPr lang="en-US" altLang="zh-CN" sz="1800" b="0" i="0" dirty="0"/>
            <a:t>9 </a:t>
          </a:r>
          <a:r>
            <a:rPr lang="zh-CN" altLang="en-US" sz="1800" b="0" i="0" dirty="0"/>
            <a:t>准备最终的综合评估报告，</a:t>
          </a:r>
          <a:r>
            <a:rPr lang="zh-CN" altLang="en-US" sz="1800" b="1" i="0" dirty="0"/>
            <a:t>选出中标建议书</a:t>
          </a:r>
          <a:endParaRPr lang="zh-CN" altLang="en-US" sz="1800" b="1" dirty="0"/>
        </a:p>
      </dgm:t>
    </dgm:pt>
    <dgm:pt modelId="{4FC5AEEE-2612-41D3-AA77-0296E4527DC2}" type="parTrans" cxnId="{2D8598BD-FF72-4022-82AF-8D3DD6E69BCA}">
      <dgm:prSet/>
      <dgm:spPr/>
      <dgm:t>
        <a:bodyPr/>
        <a:lstStyle/>
        <a:p>
          <a:endParaRPr lang="zh-CN" altLang="en-US" sz="2800"/>
        </a:p>
      </dgm:t>
    </dgm:pt>
    <dgm:pt modelId="{84A69C3D-ADCB-4699-A905-9529234220EC}" type="sibTrans" cxnId="{2D8598BD-FF72-4022-82AF-8D3DD6E69BCA}">
      <dgm:prSet custT="1"/>
      <dgm:spPr/>
      <dgm:t>
        <a:bodyPr/>
        <a:lstStyle/>
        <a:p>
          <a:endParaRPr lang="zh-CN" altLang="en-US" sz="800"/>
        </a:p>
      </dgm:t>
    </dgm:pt>
    <dgm:pt modelId="{3A47A5FD-5FCA-45C2-BDE6-19A9C810D8E9}">
      <dgm:prSet phldrT="[文本]" custT="1"/>
      <dgm:spPr/>
      <dgm:t>
        <a:bodyPr/>
        <a:lstStyle/>
        <a:p>
          <a:r>
            <a:rPr lang="en-US" altLang="zh-CN" sz="1800" b="0" i="0" dirty="0"/>
            <a:t>10 </a:t>
          </a:r>
          <a:r>
            <a:rPr lang="zh-CN" altLang="en-US" sz="1800" b="0" i="0" dirty="0"/>
            <a:t>结束谈判，买卖双方</a:t>
          </a:r>
          <a:r>
            <a:rPr lang="zh-CN" altLang="en-US" sz="1800" b="1" i="0" dirty="0"/>
            <a:t>签署合同</a:t>
          </a:r>
          <a:endParaRPr lang="zh-CN" altLang="en-US" sz="1800" b="1" dirty="0"/>
        </a:p>
      </dgm:t>
    </dgm:pt>
    <dgm:pt modelId="{47507DFB-10F7-47D3-BF95-C5A82DD3E549}" type="parTrans" cxnId="{B36523A8-04D7-4783-9714-B40E7C21E267}">
      <dgm:prSet/>
      <dgm:spPr/>
      <dgm:t>
        <a:bodyPr/>
        <a:lstStyle/>
        <a:p>
          <a:endParaRPr lang="zh-CN" altLang="en-US" sz="2800"/>
        </a:p>
      </dgm:t>
    </dgm:pt>
    <dgm:pt modelId="{B2466CD9-86A8-420D-AD3F-CD43FA5C7DB7}" type="sibTrans" cxnId="{B36523A8-04D7-4783-9714-B40E7C21E267}">
      <dgm:prSet/>
      <dgm:spPr/>
      <dgm:t>
        <a:bodyPr/>
        <a:lstStyle/>
        <a:p>
          <a:endParaRPr lang="zh-CN" altLang="en-US" sz="2800"/>
        </a:p>
      </dgm:t>
    </dgm:pt>
    <dgm:pt modelId="{038C167B-B203-43FE-941F-2CC992ABA96E}" type="pres">
      <dgm:prSet presAssocID="{A948F08A-D0C2-4D28-AE5D-822C01D8E438}" presName="Name0" presStyleCnt="0">
        <dgm:presLayoutVars>
          <dgm:dir/>
          <dgm:resizeHandles val="exact"/>
        </dgm:presLayoutVars>
      </dgm:prSet>
      <dgm:spPr/>
    </dgm:pt>
    <dgm:pt modelId="{D2AAE7C9-4AEB-48A9-B6C9-57BAE2D9771C}" type="pres">
      <dgm:prSet presAssocID="{D56075D0-04BF-46ED-B267-D23790B91FF2}" presName="node" presStyleLbl="node1" presStyleIdx="0" presStyleCnt="10">
        <dgm:presLayoutVars>
          <dgm:bulletEnabled val="1"/>
        </dgm:presLayoutVars>
      </dgm:prSet>
      <dgm:spPr/>
    </dgm:pt>
    <dgm:pt modelId="{408CCA50-9CA4-413A-B2A9-EDC7BA863E14}" type="pres">
      <dgm:prSet presAssocID="{09A7248B-EF62-4BED-81DE-7E7F64EEB7E7}" presName="sibTrans" presStyleLbl="sibTrans1D1" presStyleIdx="0" presStyleCnt="9"/>
      <dgm:spPr/>
    </dgm:pt>
    <dgm:pt modelId="{CFA225B9-5EB2-4E74-B48F-EC175E2C81A7}" type="pres">
      <dgm:prSet presAssocID="{09A7248B-EF62-4BED-81DE-7E7F64EEB7E7}" presName="connectorText" presStyleLbl="sibTrans1D1" presStyleIdx="0" presStyleCnt="9"/>
      <dgm:spPr/>
    </dgm:pt>
    <dgm:pt modelId="{35BAA5B5-1F26-4E9B-8374-2F38E55F5784}" type="pres">
      <dgm:prSet presAssocID="{2C755C0B-B4FA-463D-A1AA-CD16E4EC6384}" presName="node" presStyleLbl="node1" presStyleIdx="1" presStyleCnt="10">
        <dgm:presLayoutVars>
          <dgm:bulletEnabled val="1"/>
        </dgm:presLayoutVars>
      </dgm:prSet>
      <dgm:spPr/>
    </dgm:pt>
    <dgm:pt modelId="{AD6318F6-895F-4174-84C4-32A665726B77}" type="pres">
      <dgm:prSet presAssocID="{27126249-8DCE-43CD-B491-C7BD3760A0EF}" presName="sibTrans" presStyleLbl="sibTrans1D1" presStyleIdx="1" presStyleCnt="9"/>
      <dgm:spPr/>
    </dgm:pt>
    <dgm:pt modelId="{C1FF14AC-B5A1-45ED-9C65-0A0314384473}" type="pres">
      <dgm:prSet presAssocID="{27126249-8DCE-43CD-B491-C7BD3760A0EF}" presName="connectorText" presStyleLbl="sibTrans1D1" presStyleIdx="1" presStyleCnt="9"/>
      <dgm:spPr/>
    </dgm:pt>
    <dgm:pt modelId="{6EE0EE3C-719C-4D12-9871-69578FC79A1F}" type="pres">
      <dgm:prSet presAssocID="{B707A26B-3710-4C89-A4CB-63206DF6ADFE}" presName="node" presStyleLbl="node1" presStyleIdx="2" presStyleCnt="10">
        <dgm:presLayoutVars>
          <dgm:bulletEnabled val="1"/>
        </dgm:presLayoutVars>
      </dgm:prSet>
      <dgm:spPr/>
    </dgm:pt>
    <dgm:pt modelId="{6A20753E-C7BC-4435-8DD2-75D518B82BFA}" type="pres">
      <dgm:prSet presAssocID="{557DF389-CDE7-41F5-B11B-5AAA7D4DF64D}" presName="sibTrans" presStyleLbl="sibTrans1D1" presStyleIdx="2" presStyleCnt="9"/>
      <dgm:spPr/>
    </dgm:pt>
    <dgm:pt modelId="{3BB9627A-A5E1-42E8-ADDB-5ECB755EB657}" type="pres">
      <dgm:prSet presAssocID="{557DF389-CDE7-41F5-B11B-5AAA7D4DF64D}" presName="connectorText" presStyleLbl="sibTrans1D1" presStyleIdx="2" presStyleCnt="9"/>
      <dgm:spPr/>
    </dgm:pt>
    <dgm:pt modelId="{A84CFB87-ABC8-4FD8-BF52-0297666EB455}" type="pres">
      <dgm:prSet presAssocID="{B3644C17-246C-46A0-B075-3CFDE335C7ED}" presName="node" presStyleLbl="node1" presStyleIdx="3" presStyleCnt="10">
        <dgm:presLayoutVars>
          <dgm:bulletEnabled val="1"/>
        </dgm:presLayoutVars>
      </dgm:prSet>
      <dgm:spPr/>
    </dgm:pt>
    <dgm:pt modelId="{C9B34338-052C-44DA-81B9-51A9F62ACEB6}" type="pres">
      <dgm:prSet presAssocID="{64FF769A-D67F-4F4B-A9D0-6B30D50F7FCF}" presName="sibTrans" presStyleLbl="sibTrans1D1" presStyleIdx="3" presStyleCnt="9"/>
      <dgm:spPr/>
    </dgm:pt>
    <dgm:pt modelId="{601D8316-38D3-4C1D-8F14-51FA04134ED1}" type="pres">
      <dgm:prSet presAssocID="{64FF769A-D67F-4F4B-A9D0-6B30D50F7FCF}" presName="connectorText" presStyleLbl="sibTrans1D1" presStyleIdx="3" presStyleCnt="9"/>
      <dgm:spPr/>
    </dgm:pt>
    <dgm:pt modelId="{84EA0C97-8980-414E-BC02-6205A277E4BC}" type="pres">
      <dgm:prSet presAssocID="{DC3B839F-FC88-44A9-A7C7-41CAC32D145C}" presName="node" presStyleLbl="node1" presStyleIdx="4" presStyleCnt="10">
        <dgm:presLayoutVars>
          <dgm:bulletEnabled val="1"/>
        </dgm:presLayoutVars>
      </dgm:prSet>
      <dgm:spPr/>
    </dgm:pt>
    <dgm:pt modelId="{45C0FDEE-FE00-42D2-8451-98A79B7C3D9E}" type="pres">
      <dgm:prSet presAssocID="{9F7E0DA3-9720-41BC-8963-3116DA0B691F}" presName="sibTrans" presStyleLbl="sibTrans1D1" presStyleIdx="4" presStyleCnt="9"/>
      <dgm:spPr/>
    </dgm:pt>
    <dgm:pt modelId="{F1D1060A-373C-48D0-BA37-3539A9FA6A38}" type="pres">
      <dgm:prSet presAssocID="{9F7E0DA3-9720-41BC-8963-3116DA0B691F}" presName="connectorText" presStyleLbl="sibTrans1D1" presStyleIdx="4" presStyleCnt="9"/>
      <dgm:spPr/>
    </dgm:pt>
    <dgm:pt modelId="{E284FFF0-D737-43EF-83C9-E28AFC4B90E8}" type="pres">
      <dgm:prSet presAssocID="{DCE1F1AF-E5A4-49CD-B4D0-B553022D48EC}" presName="node" presStyleLbl="node1" presStyleIdx="5" presStyleCnt="10">
        <dgm:presLayoutVars>
          <dgm:bulletEnabled val="1"/>
        </dgm:presLayoutVars>
      </dgm:prSet>
      <dgm:spPr/>
    </dgm:pt>
    <dgm:pt modelId="{EC5CB27F-96F5-443C-BAD8-D522993DC2F1}" type="pres">
      <dgm:prSet presAssocID="{20B9053B-1E64-4E32-A31A-7F66A6300FEE}" presName="sibTrans" presStyleLbl="sibTrans1D1" presStyleIdx="5" presStyleCnt="9"/>
      <dgm:spPr/>
    </dgm:pt>
    <dgm:pt modelId="{7569BD57-BA44-4100-AF8B-5937787703E4}" type="pres">
      <dgm:prSet presAssocID="{20B9053B-1E64-4E32-A31A-7F66A6300FEE}" presName="connectorText" presStyleLbl="sibTrans1D1" presStyleIdx="5" presStyleCnt="9"/>
      <dgm:spPr/>
    </dgm:pt>
    <dgm:pt modelId="{F7467725-1195-4B32-AFF8-4C9C8D98C9DD}" type="pres">
      <dgm:prSet presAssocID="{B6EF12B9-2FA8-47FE-BA4D-6BE9ADA2EE87}" presName="node" presStyleLbl="node1" presStyleIdx="6" presStyleCnt="10">
        <dgm:presLayoutVars>
          <dgm:bulletEnabled val="1"/>
        </dgm:presLayoutVars>
      </dgm:prSet>
      <dgm:spPr/>
    </dgm:pt>
    <dgm:pt modelId="{14434C41-66B5-40C3-8793-2C4D1B642537}" type="pres">
      <dgm:prSet presAssocID="{379E1A08-C740-4714-8613-69E78DCF336C}" presName="sibTrans" presStyleLbl="sibTrans1D1" presStyleIdx="6" presStyleCnt="9"/>
      <dgm:spPr/>
    </dgm:pt>
    <dgm:pt modelId="{31C3B325-3D5D-4148-8DEE-F85308C6329C}" type="pres">
      <dgm:prSet presAssocID="{379E1A08-C740-4714-8613-69E78DCF336C}" presName="connectorText" presStyleLbl="sibTrans1D1" presStyleIdx="6" presStyleCnt="9"/>
      <dgm:spPr/>
    </dgm:pt>
    <dgm:pt modelId="{D007390B-2E4D-45B5-BEB9-59817E35D107}" type="pres">
      <dgm:prSet presAssocID="{55D79E58-7D6D-45F3-8E7B-B4B26867DC53}" presName="node" presStyleLbl="node1" presStyleIdx="7" presStyleCnt="10">
        <dgm:presLayoutVars>
          <dgm:bulletEnabled val="1"/>
        </dgm:presLayoutVars>
      </dgm:prSet>
      <dgm:spPr/>
    </dgm:pt>
    <dgm:pt modelId="{7931A6CC-7C75-4035-92C6-528498365D2F}" type="pres">
      <dgm:prSet presAssocID="{80AEA14E-F0C5-44D4-ADA4-C5478748924F}" presName="sibTrans" presStyleLbl="sibTrans1D1" presStyleIdx="7" presStyleCnt="9"/>
      <dgm:spPr/>
    </dgm:pt>
    <dgm:pt modelId="{C42767A7-A7F8-4473-8A4A-7AEC941E07BF}" type="pres">
      <dgm:prSet presAssocID="{80AEA14E-F0C5-44D4-ADA4-C5478748924F}" presName="connectorText" presStyleLbl="sibTrans1D1" presStyleIdx="7" presStyleCnt="9"/>
      <dgm:spPr/>
    </dgm:pt>
    <dgm:pt modelId="{31E86F9B-EAAF-4E52-9DEB-C66E27E86DFB}" type="pres">
      <dgm:prSet presAssocID="{57A4F0D9-6C17-4AFB-B065-4707EB1B270D}" presName="node" presStyleLbl="node1" presStyleIdx="8" presStyleCnt="10">
        <dgm:presLayoutVars>
          <dgm:bulletEnabled val="1"/>
        </dgm:presLayoutVars>
      </dgm:prSet>
      <dgm:spPr/>
    </dgm:pt>
    <dgm:pt modelId="{1FE6392E-C173-4854-8572-05F450F69D16}" type="pres">
      <dgm:prSet presAssocID="{84A69C3D-ADCB-4699-A905-9529234220EC}" presName="sibTrans" presStyleLbl="sibTrans1D1" presStyleIdx="8" presStyleCnt="9"/>
      <dgm:spPr/>
    </dgm:pt>
    <dgm:pt modelId="{4BF2DB36-245C-4A86-9294-667BB54E73D6}" type="pres">
      <dgm:prSet presAssocID="{84A69C3D-ADCB-4699-A905-9529234220EC}" presName="connectorText" presStyleLbl="sibTrans1D1" presStyleIdx="8" presStyleCnt="9"/>
      <dgm:spPr/>
    </dgm:pt>
    <dgm:pt modelId="{B4BE8AF1-0AC1-4478-BBC6-6B4EED235BFF}" type="pres">
      <dgm:prSet presAssocID="{3A47A5FD-5FCA-45C2-BDE6-19A9C810D8E9}" presName="node" presStyleLbl="node1" presStyleIdx="9" presStyleCnt="10">
        <dgm:presLayoutVars>
          <dgm:bulletEnabled val="1"/>
        </dgm:presLayoutVars>
      </dgm:prSet>
      <dgm:spPr/>
    </dgm:pt>
  </dgm:ptLst>
  <dgm:cxnLst>
    <dgm:cxn modelId="{B6E5B404-3507-4CCE-9447-05422B67BB60}" srcId="{A948F08A-D0C2-4D28-AE5D-822C01D8E438}" destId="{B707A26B-3710-4C89-A4CB-63206DF6ADFE}" srcOrd="2" destOrd="0" parTransId="{8179F66C-9339-44BC-8BF4-D6EE0310A288}" sibTransId="{557DF389-CDE7-41F5-B11B-5AAA7D4DF64D}"/>
    <dgm:cxn modelId="{7A1EE304-2EE7-4FEE-8FB7-9FE2488F1FA4}" type="presOf" srcId="{379E1A08-C740-4714-8613-69E78DCF336C}" destId="{14434C41-66B5-40C3-8793-2C4D1B642537}" srcOrd="0" destOrd="0" presId="urn:microsoft.com/office/officeart/2005/8/layout/bProcess3"/>
    <dgm:cxn modelId="{1112B60D-D80B-4BF1-BED6-427A3D15732B}" type="presOf" srcId="{27126249-8DCE-43CD-B491-C7BD3760A0EF}" destId="{AD6318F6-895F-4174-84C4-32A665726B77}" srcOrd="0" destOrd="0" presId="urn:microsoft.com/office/officeart/2005/8/layout/bProcess3"/>
    <dgm:cxn modelId="{FE126616-94E3-4077-92C6-E205A93ECFD2}" type="presOf" srcId="{64FF769A-D67F-4F4B-A9D0-6B30D50F7FCF}" destId="{C9B34338-052C-44DA-81B9-51A9F62ACEB6}" srcOrd="0" destOrd="0" presId="urn:microsoft.com/office/officeart/2005/8/layout/bProcess3"/>
    <dgm:cxn modelId="{FE11E517-9A57-4842-9928-BC53A43EC58D}" type="presOf" srcId="{A948F08A-D0C2-4D28-AE5D-822C01D8E438}" destId="{038C167B-B203-43FE-941F-2CC992ABA96E}" srcOrd="0" destOrd="0" presId="urn:microsoft.com/office/officeart/2005/8/layout/bProcess3"/>
    <dgm:cxn modelId="{71E4EA2B-2349-466A-8B48-63BEA385E134}" type="presOf" srcId="{20B9053B-1E64-4E32-A31A-7F66A6300FEE}" destId="{EC5CB27F-96F5-443C-BAD8-D522993DC2F1}" srcOrd="0" destOrd="0" presId="urn:microsoft.com/office/officeart/2005/8/layout/bProcess3"/>
    <dgm:cxn modelId="{8072F52B-217A-411F-8BF6-6FB112687CB1}" srcId="{A948F08A-D0C2-4D28-AE5D-822C01D8E438}" destId="{55D79E58-7D6D-45F3-8E7B-B4B26867DC53}" srcOrd="7" destOrd="0" parTransId="{36432347-64C0-42F4-8CC4-F4762651EFD3}" sibTransId="{80AEA14E-F0C5-44D4-ADA4-C5478748924F}"/>
    <dgm:cxn modelId="{9060B92F-ADC4-42E1-8D94-E73081511D4B}" type="presOf" srcId="{9F7E0DA3-9720-41BC-8963-3116DA0B691F}" destId="{45C0FDEE-FE00-42D2-8451-98A79B7C3D9E}" srcOrd="0" destOrd="0" presId="urn:microsoft.com/office/officeart/2005/8/layout/bProcess3"/>
    <dgm:cxn modelId="{D3955530-13F8-4EAD-94A6-4D3EF0D1ABA0}" type="presOf" srcId="{9F7E0DA3-9720-41BC-8963-3116DA0B691F}" destId="{F1D1060A-373C-48D0-BA37-3539A9FA6A38}" srcOrd="1" destOrd="0" presId="urn:microsoft.com/office/officeart/2005/8/layout/bProcess3"/>
    <dgm:cxn modelId="{CD783536-E3EE-462B-A2B6-FC17944C8B75}" type="presOf" srcId="{B6EF12B9-2FA8-47FE-BA4D-6BE9ADA2EE87}" destId="{F7467725-1195-4B32-AFF8-4C9C8D98C9DD}" srcOrd="0" destOrd="0" presId="urn:microsoft.com/office/officeart/2005/8/layout/bProcess3"/>
    <dgm:cxn modelId="{9C7E703A-11C5-4BBC-AC8A-21FB85E64860}" type="presOf" srcId="{09A7248B-EF62-4BED-81DE-7E7F64EEB7E7}" destId="{CFA225B9-5EB2-4E74-B48F-EC175E2C81A7}" srcOrd="1" destOrd="0" presId="urn:microsoft.com/office/officeart/2005/8/layout/bProcess3"/>
    <dgm:cxn modelId="{C033F43B-8451-4F24-BF87-1FF4FCF021E9}" srcId="{A948F08A-D0C2-4D28-AE5D-822C01D8E438}" destId="{DCE1F1AF-E5A4-49CD-B4D0-B553022D48EC}" srcOrd="5" destOrd="0" parTransId="{ACFE8F4B-65F9-4708-B75C-C0E7E691AF77}" sibTransId="{20B9053B-1E64-4E32-A31A-7F66A6300FEE}"/>
    <dgm:cxn modelId="{72D2C33E-6165-4531-B1AC-96E706859C67}" type="presOf" srcId="{DC3B839F-FC88-44A9-A7C7-41CAC32D145C}" destId="{84EA0C97-8980-414E-BC02-6205A277E4BC}" srcOrd="0" destOrd="0" presId="urn:microsoft.com/office/officeart/2005/8/layout/bProcess3"/>
    <dgm:cxn modelId="{1ED7293F-BD15-4941-A67C-52326B62E355}" type="presOf" srcId="{DCE1F1AF-E5A4-49CD-B4D0-B553022D48EC}" destId="{E284FFF0-D737-43EF-83C9-E28AFC4B90E8}" srcOrd="0" destOrd="0" presId="urn:microsoft.com/office/officeart/2005/8/layout/bProcess3"/>
    <dgm:cxn modelId="{CE787663-ED5A-40CE-8B3B-469E4921B6B8}" type="presOf" srcId="{20B9053B-1E64-4E32-A31A-7F66A6300FEE}" destId="{7569BD57-BA44-4100-AF8B-5937787703E4}" srcOrd="1" destOrd="0" presId="urn:microsoft.com/office/officeart/2005/8/layout/bProcess3"/>
    <dgm:cxn modelId="{325F6670-4DDC-4298-B533-1406BBECD04C}" type="presOf" srcId="{2C755C0B-B4FA-463D-A1AA-CD16E4EC6384}" destId="{35BAA5B5-1F26-4E9B-8374-2F38E55F5784}" srcOrd="0" destOrd="0" presId="urn:microsoft.com/office/officeart/2005/8/layout/bProcess3"/>
    <dgm:cxn modelId="{AAD12653-3258-47FF-820B-1E94A13BDF0F}" type="presOf" srcId="{3A47A5FD-5FCA-45C2-BDE6-19A9C810D8E9}" destId="{B4BE8AF1-0AC1-4478-BBC6-6B4EED235BFF}" srcOrd="0" destOrd="0" presId="urn:microsoft.com/office/officeart/2005/8/layout/bProcess3"/>
    <dgm:cxn modelId="{08491476-F0F8-4F18-A325-71817E15EB9A}" type="presOf" srcId="{84A69C3D-ADCB-4699-A905-9529234220EC}" destId="{1FE6392E-C173-4854-8572-05F450F69D16}" srcOrd="0" destOrd="0" presId="urn:microsoft.com/office/officeart/2005/8/layout/bProcess3"/>
    <dgm:cxn modelId="{8EC31978-BC30-4D56-B46A-02B631A55C3B}" srcId="{A948F08A-D0C2-4D28-AE5D-822C01D8E438}" destId="{D56075D0-04BF-46ED-B267-D23790B91FF2}" srcOrd="0" destOrd="0" parTransId="{0D4DED7B-E599-4C39-A921-C1B44DEA3D9E}" sibTransId="{09A7248B-EF62-4BED-81DE-7E7F64EEB7E7}"/>
    <dgm:cxn modelId="{FDB91F8C-679E-4316-A6AF-9C6B3102324F}" type="presOf" srcId="{09A7248B-EF62-4BED-81DE-7E7F64EEB7E7}" destId="{408CCA50-9CA4-413A-B2A9-EDC7BA863E14}" srcOrd="0" destOrd="0" presId="urn:microsoft.com/office/officeart/2005/8/layout/bProcess3"/>
    <dgm:cxn modelId="{5C389B94-46D2-43FB-84AF-C42150813D5A}" type="presOf" srcId="{557DF389-CDE7-41F5-B11B-5AAA7D4DF64D}" destId="{3BB9627A-A5E1-42E8-ADDB-5ECB755EB657}" srcOrd="1" destOrd="0" presId="urn:microsoft.com/office/officeart/2005/8/layout/bProcess3"/>
    <dgm:cxn modelId="{72F5EAA4-18F9-4B91-9B3A-C9D4A1090506}" type="presOf" srcId="{80AEA14E-F0C5-44D4-ADA4-C5478748924F}" destId="{C42767A7-A7F8-4473-8A4A-7AEC941E07BF}" srcOrd="1" destOrd="0" presId="urn:microsoft.com/office/officeart/2005/8/layout/bProcess3"/>
    <dgm:cxn modelId="{B36523A8-04D7-4783-9714-B40E7C21E267}" srcId="{A948F08A-D0C2-4D28-AE5D-822C01D8E438}" destId="{3A47A5FD-5FCA-45C2-BDE6-19A9C810D8E9}" srcOrd="9" destOrd="0" parTransId="{47507DFB-10F7-47D3-BF95-C5A82DD3E549}" sibTransId="{B2466CD9-86A8-420D-AD3F-CD43FA5C7DB7}"/>
    <dgm:cxn modelId="{AB27C6AD-5DEC-4F71-AF04-D8819B8AF0BF}" srcId="{A948F08A-D0C2-4D28-AE5D-822C01D8E438}" destId="{DC3B839F-FC88-44A9-A7C7-41CAC32D145C}" srcOrd="4" destOrd="0" parTransId="{F9DAC257-66A7-4AAD-9016-86E6CC73269D}" sibTransId="{9F7E0DA3-9720-41BC-8963-3116DA0B691F}"/>
    <dgm:cxn modelId="{068D5AAF-B5F4-4073-8FC3-780F7DDA2D04}" type="presOf" srcId="{B3644C17-246C-46A0-B075-3CFDE335C7ED}" destId="{A84CFB87-ABC8-4FD8-BF52-0297666EB455}" srcOrd="0" destOrd="0" presId="urn:microsoft.com/office/officeart/2005/8/layout/bProcess3"/>
    <dgm:cxn modelId="{CD9672B3-8B7A-41B8-AD25-F92E68296E2A}" type="presOf" srcId="{80AEA14E-F0C5-44D4-ADA4-C5478748924F}" destId="{7931A6CC-7C75-4035-92C6-528498365D2F}" srcOrd="0" destOrd="0" presId="urn:microsoft.com/office/officeart/2005/8/layout/bProcess3"/>
    <dgm:cxn modelId="{E9EB98BC-A6E8-4558-A805-A7985AD28460}" type="presOf" srcId="{557DF389-CDE7-41F5-B11B-5AAA7D4DF64D}" destId="{6A20753E-C7BC-4435-8DD2-75D518B82BFA}" srcOrd="0" destOrd="0" presId="urn:microsoft.com/office/officeart/2005/8/layout/bProcess3"/>
    <dgm:cxn modelId="{2D8598BD-FF72-4022-82AF-8D3DD6E69BCA}" srcId="{A948F08A-D0C2-4D28-AE5D-822C01D8E438}" destId="{57A4F0D9-6C17-4AFB-B065-4707EB1B270D}" srcOrd="8" destOrd="0" parTransId="{4FC5AEEE-2612-41D3-AA77-0296E4527DC2}" sibTransId="{84A69C3D-ADCB-4699-A905-9529234220EC}"/>
    <dgm:cxn modelId="{8A4205BE-0585-4933-861D-E703CFF12C26}" type="presOf" srcId="{64FF769A-D67F-4F4B-A9D0-6B30D50F7FCF}" destId="{601D8316-38D3-4C1D-8F14-51FA04134ED1}" srcOrd="1" destOrd="0" presId="urn:microsoft.com/office/officeart/2005/8/layout/bProcess3"/>
    <dgm:cxn modelId="{FBF141C0-248C-43D6-9D1F-0F424D82DC2D}" type="presOf" srcId="{D56075D0-04BF-46ED-B267-D23790B91FF2}" destId="{D2AAE7C9-4AEB-48A9-B6C9-57BAE2D9771C}" srcOrd="0" destOrd="0" presId="urn:microsoft.com/office/officeart/2005/8/layout/bProcess3"/>
    <dgm:cxn modelId="{B9470CC6-8C70-4E10-8672-517533592B34}" srcId="{A948F08A-D0C2-4D28-AE5D-822C01D8E438}" destId="{2C755C0B-B4FA-463D-A1AA-CD16E4EC6384}" srcOrd="1" destOrd="0" parTransId="{A25846ED-EFA8-4372-8F84-D3A10A7ABCC2}" sibTransId="{27126249-8DCE-43CD-B491-C7BD3760A0EF}"/>
    <dgm:cxn modelId="{3EFA21D3-2EDC-413C-891B-698CC027CDE4}" type="presOf" srcId="{55D79E58-7D6D-45F3-8E7B-B4B26867DC53}" destId="{D007390B-2E4D-45B5-BEB9-59817E35D107}" srcOrd="0" destOrd="0" presId="urn:microsoft.com/office/officeart/2005/8/layout/bProcess3"/>
    <dgm:cxn modelId="{D706A2DC-FD67-404F-BB03-74C3368014B6}" type="presOf" srcId="{B707A26B-3710-4C89-A4CB-63206DF6ADFE}" destId="{6EE0EE3C-719C-4D12-9871-69578FC79A1F}" srcOrd="0" destOrd="0" presId="urn:microsoft.com/office/officeart/2005/8/layout/bProcess3"/>
    <dgm:cxn modelId="{173E0EE5-F5A4-41B9-8AC0-D7E0D39A6309}" type="presOf" srcId="{27126249-8DCE-43CD-B491-C7BD3760A0EF}" destId="{C1FF14AC-B5A1-45ED-9C65-0A0314384473}" srcOrd="1" destOrd="0" presId="urn:microsoft.com/office/officeart/2005/8/layout/bProcess3"/>
    <dgm:cxn modelId="{6C4B5BE7-BD78-45E8-932B-5857053FF026}" type="presOf" srcId="{379E1A08-C740-4714-8613-69E78DCF336C}" destId="{31C3B325-3D5D-4148-8DEE-F85308C6329C}" srcOrd="1" destOrd="0" presId="urn:microsoft.com/office/officeart/2005/8/layout/bProcess3"/>
    <dgm:cxn modelId="{6D5EB3E8-4921-4B6A-AE8B-27181F87BC13}" srcId="{A948F08A-D0C2-4D28-AE5D-822C01D8E438}" destId="{B6EF12B9-2FA8-47FE-BA4D-6BE9ADA2EE87}" srcOrd="6" destOrd="0" parTransId="{E699EFE3-DD72-48A4-AEC8-C1FBD4C5C749}" sibTransId="{379E1A08-C740-4714-8613-69E78DCF336C}"/>
    <dgm:cxn modelId="{7A3704EB-ED11-44C3-A6B5-C5F0860321B3}" type="presOf" srcId="{84A69C3D-ADCB-4699-A905-9529234220EC}" destId="{4BF2DB36-245C-4A86-9294-667BB54E73D6}" srcOrd="1" destOrd="0" presId="urn:microsoft.com/office/officeart/2005/8/layout/bProcess3"/>
    <dgm:cxn modelId="{DB4207F3-4668-41CC-A1BC-0C569181FEED}" srcId="{A948F08A-D0C2-4D28-AE5D-822C01D8E438}" destId="{B3644C17-246C-46A0-B075-3CFDE335C7ED}" srcOrd="3" destOrd="0" parTransId="{8AB7032E-D38F-41C2-9921-6506063D21A2}" sibTransId="{64FF769A-D67F-4F4B-A9D0-6B30D50F7FCF}"/>
    <dgm:cxn modelId="{9F01E7FB-A2AF-4DD0-BEF0-5A7CA701B8F6}" type="presOf" srcId="{57A4F0D9-6C17-4AFB-B065-4707EB1B270D}" destId="{31E86F9B-EAAF-4E52-9DEB-C66E27E86DFB}" srcOrd="0" destOrd="0" presId="urn:microsoft.com/office/officeart/2005/8/layout/bProcess3"/>
    <dgm:cxn modelId="{D1D0E76F-0F11-4910-AE94-0BA35A530C25}" type="presParOf" srcId="{038C167B-B203-43FE-941F-2CC992ABA96E}" destId="{D2AAE7C9-4AEB-48A9-B6C9-57BAE2D9771C}" srcOrd="0" destOrd="0" presId="urn:microsoft.com/office/officeart/2005/8/layout/bProcess3"/>
    <dgm:cxn modelId="{19488D0A-806D-4705-BA95-AD6D62482F9F}" type="presParOf" srcId="{038C167B-B203-43FE-941F-2CC992ABA96E}" destId="{408CCA50-9CA4-413A-B2A9-EDC7BA863E14}" srcOrd="1" destOrd="0" presId="urn:microsoft.com/office/officeart/2005/8/layout/bProcess3"/>
    <dgm:cxn modelId="{41E0B959-68F6-41D8-984F-EC53A7170295}" type="presParOf" srcId="{408CCA50-9CA4-413A-B2A9-EDC7BA863E14}" destId="{CFA225B9-5EB2-4E74-B48F-EC175E2C81A7}" srcOrd="0" destOrd="0" presId="urn:microsoft.com/office/officeart/2005/8/layout/bProcess3"/>
    <dgm:cxn modelId="{CC064940-A3FE-4C7E-8404-44963169DCD9}" type="presParOf" srcId="{038C167B-B203-43FE-941F-2CC992ABA96E}" destId="{35BAA5B5-1F26-4E9B-8374-2F38E55F5784}" srcOrd="2" destOrd="0" presId="urn:microsoft.com/office/officeart/2005/8/layout/bProcess3"/>
    <dgm:cxn modelId="{311EEFCA-7FD9-433D-A8F0-912A57024401}" type="presParOf" srcId="{038C167B-B203-43FE-941F-2CC992ABA96E}" destId="{AD6318F6-895F-4174-84C4-32A665726B77}" srcOrd="3" destOrd="0" presId="urn:microsoft.com/office/officeart/2005/8/layout/bProcess3"/>
    <dgm:cxn modelId="{D4FD2CF8-B5A1-4C9F-AFCD-397975B72134}" type="presParOf" srcId="{AD6318F6-895F-4174-84C4-32A665726B77}" destId="{C1FF14AC-B5A1-45ED-9C65-0A0314384473}" srcOrd="0" destOrd="0" presId="urn:microsoft.com/office/officeart/2005/8/layout/bProcess3"/>
    <dgm:cxn modelId="{4F6D2AA3-6A04-4C9A-BA3B-E8B42078CF20}" type="presParOf" srcId="{038C167B-B203-43FE-941F-2CC992ABA96E}" destId="{6EE0EE3C-719C-4D12-9871-69578FC79A1F}" srcOrd="4" destOrd="0" presId="urn:microsoft.com/office/officeart/2005/8/layout/bProcess3"/>
    <dgm:cxn modelId="{671332F0-38A3-4F5E-A039-998E8BE3079B}" type="presParOf" srcId="{038C167B-B203-43FE-941F-2CC992ABA96E}" destId="{6A20753E-C7BC-4435-8DD2-75D518B82BFA}" srcOrd="5" destOrd="0" presId="urn:microsoft.com/office/officeart/2005/8/layout/bProcess3"/>
    <dgm:cxn modelId="{D2EFD86C-425C-4099-9C68-3C6916A63422}" type="presParOf" srcId="{6A20753E-C7BC-4435-8DD2-75D518B82BFA}" destId="{3BB9627A-A5E1-42E8-ADDB-5ECB755EB657}" srcOrd="0" destOrd="0" presId="urn:microsoft.com/office/officeart/2005/8/layout/bProcess3"/>
    <dgm:cxn modelId="{3FB28C04-567F-47F2-85C0-7D17FDDB9F63}" type="presParOf" srcId="{038C167B-B203-43FE-941F-2CC992ABA96E}" destId="{A84CFB87-ABC8-4FD8-BF52-0297666EB455}" srcOrd="6" destOrd="0" presId="urn:microsoft.com/office/officeart/2005/8/layout/bProcess3"/>
    <dgm:cxn modelId="{39054DAE-0640-4BEB-98E1-1F57CC022E51}" type="presParOf" srcId="{038C167B-B203-43FE-941F-2CC992ABA96E}" destId="{C9B34338-052C-44DA-81B9-51A9F62ACEB6}" srcOrd="7" destOrd="0" presId="urn:microsoft.com/office/officeart/2005/8/layout/bProcess3"/>
    <dgm:cxn modelId="{2511648A-B10F-4BC6-8A38-CBC6F8B8AE11}" type="presParOf" srcId="{C9B34338-052C-44DA-81B9-51A9F62ACEB6}" destId="{601D8316-38D3-4C1D-8F14-51FA04134ED1}" srcOrd="0" destOrd="0" presId="urn:microsoft.com/office/officeart/2005/8/layout/bProcess3"/>
    <dgm:cxn modelId="{3C6374FB-7A09-4402-AFE7-0833B010C269}" type="presParOf" srcId="{038C167B-B203-43FE-941F-2CC992ABA96E}" destId="{84EA0C97-8980-414E-BC02-6205A277E4BC}" srcOrd="8" destOrd="0" presId="urn:microsoft.com/office/officeart/2005/8/layout/bProcess3"/>
    <dgm:cxn modelId="{BDBE5AF5-A397-4AE4-8A7F-8456C889E703}" type="presParOf" srcId="{038C167B-B203-43FE-941F-2CC992ABA96E}" destId="{45C0FDEE-FE00-42D2-8451-98A79B7C3D9E}" srcOrd="9" destOrd="0" presId="urn:microsoft.com/office/officeart/2005/8/layout/bProcess3"/>
    <dgm:cxn modelId="{CDF80F86-5F99-4201-8F6B-9FBD82060BAE}" type="presParOf" srcId="{45C0FDEE-FE00-42D2-8451-98A79B7C3D9E}" destId="{F1D1060A-373C-48D0-BA37-3539A9FA6A38}" srcOrd="0" destOrd="0" presId="urn:microsoft.com/office/officeart/2005/8/layout/bProcess3"/>
    <dgm:cxn modelId="{829C2A9C-BF05-400D-A475-CAB7DDA9E2DF}" type="presParOf" srcId="{038C167B-B203-43FE-941F-2CC992ABA96E}" destId="{E284FFF0-D737-43EF-83C9-E28AFC4B90E8}" srcOrd="10" destOrd="0" presId="urn:microsoft.com/office/officeart/2005/8/layout/bProcess3"/>
    <dgm:cxn modelId="{1475047B-043C-4468-879B-56575584CABA}" type="presParOf" srcId="{038C167B-B203-43FE-941F-2CC992ABA96E}" destId="{EC5CB27F-96F5-443C-BAD8-D522993DC2F1}" srcOrd="11" destOrd="0" presId="urn:microsoft.com/office/officeart/2005/8/layout/bProcess3"/>
    <dgm:cxn modelId="{62FD74D4-335E-4C03-9583-A439BF2EF4FA}" type="presParOf" srcId="{EC5CB27F-96F5-443C-BAD8-D522993DC2F1}" destId="{7569BD57-BA44-4100-AF8B-5937787703E4}" srcOrd="0" destOrd="0" presId="urn:microsoft.com/office/officeart/2005/8/layout/bProcess3"/>
    <dgm:cxn modelId="{30785DCD-9843-4D93-BC5B-E01464062684}" type="presParOf" srcId="{038C167B-B203-43FE-941F-2CC992ABA96E}" destId="{F7467725-1195-4B32-AFF8-4C9C8D98C9DD}" srcOrd="12" destOrd="0" presId="urn:microsoft.com/office/officeart/2005/8/layout/bProcess3"/>
    <dgm:cxn modelId="{3827B4B1-DBD3-43F0-80B0-247557025D07}" type="presParOf" srcId="{038C167B-B203-43FE-941F-2CC992ABA96E}" destId="{14434C41-66B5-40C3-8793-2C4D1B642537}" srcOrd="13" destOrd="0" presId="urn:microsoft.com/office/officeart/2005/8/layout/bProcess3"/>
    <dgm:cxn modelId="{4FF99E8D-52C7-4F2E-92B6-8793BD8D420D}" type="presParOf" srcId="{14434C41-66B5-40C3-8793-2C4D1B642537}" destId="{31C3B325-3D5D-4148-8DEE-F85308C6329C}" srcOrd="0" destOrd="0" presId="urn:microsoft.com/office/officeart/2005/8/layout/bProcess3"/>
    <dgm:cxn modelId="{8DA99526-8E90-48F7-BDEF-04D2315920D9}" type="presParOf" srcId="{038C167B-B203-43FE-941F-2CC992ABA96E}" destId="{D007390B-2E4D-45B5-BEB9-59817E35D107}" srcOrd="14" destOrd="0" presId="urn:microsoft.com/office/officeart/2005/8/layout/bProcess3"/>
    <dgm:cxn modelId="{994A9CD5-4857-4DB4-A3BB-40DAC8B1A163}" type="presParOf" srcId="{038C167B-B203-43FE-941F-2CC992ABA96E}" destId="{7931A6CC-7C75-4035-92C6-528498365D2F}" srcOrd="15" destOrd="0" presId="urn:microsoft.com/office/officeart/2005/8/layout/bProcess3"/>
    <dgm:cxn modelId="{C9EABEBD-86C1-4ACB-AB0A-7125F38771F5}" type="presParOf" srcId="{7931A6CC-7C75-4035-92C6-528498365D2F}" destId="{C42767A7-A7F8-4473-8A4A-7AEC941E07BF}" srcOrd="0" destOrd="0" presId="urn:microsoft.com/office/officeart/2005/8/layout/bProcess3"/>
    <dgm:cxn modelId="{E890EDA2-84FC-484C-BB81-27D44E013750}" type="presParOf" srcId="{038C167B-B203-43FE-941F-2CC992ABA96E}" destId="{31E86F9B-EAAF-4E52-9DEB-C66E27E86DFB}" srcOrd="16" destOrd="0" presId="urn:microsoft.com/office/officeart/2005/8/layout/bProcess3"/>
    <dgm:cxn modelId="{8E4B942D-DC19-49C9-8D24-C9A3920CBB3F}" type="presParOf" srcId="{038C167B-B203-43FE-941F-2CC992ABA96E}" destId="{1FE6392E-C173-4854-8572-05F450F69D16}" srcOrd="17" destOrd="0" presId="urn:microsoft.com/office/officeart/2005/8/layout/bProcess3"/>
    <dgm:cxn modelId="{AD5A0D3A-3A8F-4856-BEBB-EA4D2E7ABE24}" type="presParOf" srcId="{1FE6392E-C173-4854-8572-05F450F69D16}" destId="{4BF2DB36-245C-4A86-9294-667BB54E73D6}" srcOrd="0" destOrd="0" presId="urn:microsoft.com/office/officeart/2005/8/layout/bProcess3"/>
    <dgm:cxn modelId="{9397C5DE-D74A-41F2-8E23-E0D692370127}" type="presParOf" srcId="{038C167B-B203-43FE-941F-2CC992ABA96E}" destId="{B4BE8AF1-0AC1-4478-BBC6-6B4EED235BFF}" srcOrd="1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项目管理计划</a:t>
          </a:r>
          <a:endParaRPr lang="en-US" altLang="zh-CN" sz="1800" dirty="0"/>
        </a:p>
        <a:p>
          <a:pPr algn="l">
            <a:lnSpc>
              <a:spcPct val="100000"/>
            </a:lnSpc>
            <a:spcAft>
              <a:spcPts val="0"/>
            </a:spcAft>
          </a:pPr>
          <a:r>
            <a:rPr lang="en-US" altLang="zh-CN" sz="1800" dirty="0"/>
            <a:t>2. </a:t>
          </a:r>
          <a:r>
            <a:rPr lang="zh-CN" altLang="en-US" sz="1800" dirty="0"/>
            <a:t>风险登记册</a:t>
          </a:r>
          <a:endParaRPr lang="en-US" altLang="zh-CN" sz="1800" dirty="0"/>
        </a:p>
        <a:p>
          <a:pPr algn="l">
            <a:lnSpc>
              <a:spcPct val="100000"/>
            </a:lnSpc>
            <a:spcAft>
              <a:spcPts val="0"/>
            </a:spcAft>
          </a:pPr>
          <a:r>
            <a:rPr lang="en-US" altLang="zh-CN" sz="1800" dirty="0"/>
            <a:t>3. </a:t>
          </a:r>
          <a:r>
            <a:rPr lang="zh-CN" altLang="en-US" sz="1800" dirty="0"/>
            <a:t>干系人登记册</a:t>
          </a:r>
          <a:endParaRPr lang="en-US" altLang="zh-CN" sz="1800" dirty="0"/>
        </a:p>
        <a:p>
          <a:pPr algn="l">
            <a:lnSpc>
              <a:spcPct val="100000"/>
            </a:lnSpc>
            <a:spcAft>
              <a:spcPts val="0"/>
            </a:spcAft>
          </a:pPr>
          <a:r>
            <a:rPr lang="en-US" altLang="zh-CN" sz="1800" dirty="0"/>
            <a:t>4. </a:t>
          </a:r>
          <a:r>
            <a:rPr lang="zh-CN" altLang="en-US" sz="1800" dirty="0"/>
            <a:t>范围、进度、成本、资源等领域相关项目文件</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5. </a:t>
          </a:r>
          <a:r>
            <a:rPr lang="zh-CN" altLang="en-US" sz="2000" b="0" i="0" kern="1200" dirty="0"/>
            <a:t>供方选择分析</a:t>
          </a:r>
          <a:endParaRPr lang="zh-CN" altLang="zh-CN" sz="2000" b="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ts val="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0" dirty="0"/>
            <a:t>1. </a:t>
          </a:r>
          <a:r>
            <a:rPr lang="zh-CN" altLang="zh-CN" sz="2000" b="0" dirty="0"/>
            <a:t>采购管理计划</a:t>
          </a:r>
          <a:endParaRPr lang="en-US" altLang="zh-CN" sz="2000" b="0" dirty="0"/>
        </a:p>
        <a:p>
          <a:pPr algn="l">
            <a:lnSpc>
              <a:spcPct val="100000"/>
            </a:lnSpc>
            <a:spcAft>
              <a:spcPts val="0"/>
            </a:spcAft>
          </a:pPr>
          <a:r>
            <a:rPr lang="en-US" altLang="zh-CN" sz="2000" b="1" dirty="0"/>
            <a:t>2. </a:t>
          </a:r>
          <a:r>
            <a:rPr lang="zh-CN" altLang="en-US" sz="2000" dirty="0"/>
            <a:t>采购工作说明书</a:t>
          </a:r>
          <a:endParaRPr lang="en-US" altLang="zh-CN" sz="2000" dirty="0"/>
        </a:p>
        <a:p>
          <a:pPr algn="l">
            <a:lnSpc>
              <a:spcPct val="100000"/>
            </a:lnSpc>
            <a:spcAft>
              <a:spcPts val="0"/>
            </a:spcAft>
          </a:pPr>
          <a:r>
            <a:rPr lang="en-US" altLang="zh-CN" sz="2000" dirty="0"/>
            <a:t>3. </a:t>
          </a:r>
          <a:r>
            <a:rPr lang="zh-CN" altLang="en-US" sz="2000" dirty="0"/>
            <a:t>招标文件</a:t>
          </a:r>
          <a:endParaRPr lang="en-US" altLang="zh-CN" sz="2000" dirty="0"/>
        </a:p>
        <a:p>
          <a:pPr algn="l">
            <a:lnSpc>
              <a:spcPct val="100000"/>
            </a:lnSpc>
            <a:spcAft>
              <a:spcPts val="0"/>
            </a:spcAft>
          </a:pPr>
          <a:r>
            <a:rPr lang="en-US" altLang="zh-CN" sz="2000" dirty="0"/>
            <a:t>4. </a:t>
          </a:r>
          <a:r>
            <a:rPr lang="zh-CN" altLang="en-US" sz="2000" dirty="0"/>
            <a:t>供方选择标准</a:t>
          </a:r>
          <a:endParaRPr lang="en-US" altLang="zh-CN" sz="2000" dirty="0"/>
        </a:p>
        <a:p>
          <a:pPr algn="l">
            <a:lnSpc>
              <a:spcPct val="100000"/>
            </a:lnSpc>
            <a:spcAft>
              <a:spcPts val="0"/>
            </a:spcAft>
          </a:pPr>
          <a:r>
            <a:rPr lang="en-US" altLang="zh-CN" sz="2000" dirty="0"/>
            <a:t>5. </a:t>
          </a:r>
          <a:r>
            <a:rPr lang="zh-CN" altLang="en-US" sz="2000" dirty="0"/>
            <a:t>自制或外购决策</a:t>
          </a:r>
          <a:endParaRPr lang="en-US" altLang="zh-CN" sz="2000" dirty="0"/>
        </a:p>
        <a:p>
          <a:pPr algn="l">
            <a:lnSpc>
              <a:spcPct val="100000"/>
            </a:lnSpc>
            <a:spcAft>
              <a:spcPts val="0"/>
            </a:spcAft>
          </a:pPr>
          <a:r>
            <a:rPr lang="en-US" altLang="zh-CN" sz="2000" dirty="0"/>
            <a:t>6. </a:t>
          </a:r>
          <a:r>
            <a:rPr lang="zh-CN" altLang="en-US" sz="2000" dirty="0"/>
            <a:t>变更请求</a:t>
          </a:r>
          <a:endParaRPr lang="en-US" altLang="zh-CN"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项目管理计划</a:t>
          </a:r>
          <a:endParaRPr lang="en-US" altLang="zh-CN" sz="1800" dirty="0"/>
        </a:p>
        <a:p>
          <a:pPr algn="l">
            <a:lnSpc>
              <a:spcPct val="100000"/>
            </a:lnSpc>
            <a:spcAft>
              <a:spcPts val="0"/>
            </a:spcAft>
          </a:pPr>
          <a:r>
            <a:rPr lang="en-US" altLang="zh-CN" sz="1800" dirty="0"/>
            <a:t>2. </a:t>
          </a:r>
          <a:r>
            <a:rPr lang="zh-CN" altLang="en-US" sz="1800" dirty="0"/>
            <a:t>风险登记册</a:t>
          </a:r>
          <a:endParaRPr lang="en-US" altLang="zh-CN" sz="1800" dirty="0"/>
        </a:p>
        <a:p>
          <a:pPr algn="l">
            <a:lnSpc>
              <a:spcPct val="100000"/>
            </a:lnSpc>
            <a:spcAft>
              <a:spcPts val="0"/>
            </a:spcAft>
          </a:pPr>
          <a:r>
            <a:rPr lang="en-US" altLang="zh-CN" sz="1800" dirty="0"/>
            <a:t>3. </a:t>
          </a:r>
          <a:r>
            <a:rPr lang="zh-CN" altLang="en-US" sz="1800" dirty="0"/>
            <a:t>干系人登记册</a:t>
          </a:r>
          <a:endParaRPr lang="en-US" altLang="zh-CN" sz="1800" dirty="0"/>
        </a:p>
        <a:p>
          <a:pPr algn="l">
            <a:lnSpc>
              <a:spcPct val="100000"/>
            </a:lnSpc>
            <a:spcAft>
              <a:spcPts val="0"/>
            </a:spcAft>
          </a:pPr>
          <a:r>
            <a:rPr lang="en-US" altLang="zh-CN" sz="1800" dirty="0"/>
            <a:t>4. </a:t>
          </a:r>
          <a:r>
            <a:rPr lang="zh-CN" altLang="en-US" sz="1800" dirty="0"/>
            <a:t>范围、进度、成本、资源等领域相关项目文件</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defTabSz="889000">
            <a:lnSpc>
              <a:spcPct val="100000"/>
            </a:lnSpc>
            <a:spcBef>
              <a:spcPct val="0"/>
            </a:spcBef>
            <a:spcAft>
              <a:spcPts val="0"/>
            </a:spcAft>
            <a:buNone/>
          </a:pPr>
          <a:r>
            <a:rPr lang="en-US" altLang="zh-CN" sz="2000" b="0" kern="1200" dirty="0">
              <a:solidFill>
                <a:srgbClr val="FFC000"/>
              </a:solidFill>
            </a:rPr>
            <a:t>1. </a:t>
          </a:r>
          <a:r>
            <a:rPr lang="zh-CN" altLang="zh-CN" sz="2000" b="0" kern="1200" dirty="0">
              <a:solidFill>
                <a:srgbClr val="FFC000"/>
              </a:solidFill>
            </a:rPr>
            <a:t>专家判断</a:t>
          </a:r>
          <a:endParaRPr lang="en-US" altLang="zh-CN" sz="2000" b="0" kern="1200" dirty="0">
            <a:solidFill>
              <a:srgbClr val="FFC000"/>
            </a:solidFill>
          </a:endParaRPr>
        </a:p>
        <a:p>
          <a:pPr marL="0" lvl="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5. </a:t>
          </a:r>
          <a:r>
            <a:rPr lang="zh-CN" altLang="en-US" sz="2000" b="0" i="0" kern="1200" dirty="0"/>
            <a:t>供方选择分析</a:t>
          </a:r>
          <a:endParaRPr lang="zh-CN" altLang="zh-CN" sz="2000" b="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ts val="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0" dirty="0"/>
            <a:t>1. </a:t>
          </a:r>
          <a:r>
            <a:rPr lang="zh-CN" altLang="zh-CN" sz="2000" b="0" dirty="0"/>
            <a:t>采购管理计划</a:t>
          </a:r>
          <a:endParaRPr lang="en-US" altLang="zh-CN" sz="2000" b="0" dirty="0"/>
        </a:p>
        <a:p>
          <a:pPr algn="l">
            <a:lnSpc>
              <a:spcPct val="100000"/>
            </a:lnSpc>
            <a:spcAft>
              <a:spcPts val="0"/>
            </a:spcAft>
          </a:pPr>
          <a:r>
            <a:rPr lang="en-US" altLang="zh-CN" sz="2000" b="1" dirty="0"/>
            <a:t>2. </a:t>
          </a:r>
          <a:r>
            <a:rPr lang="zh-CN" altLang="en-US" sz="2000" dirty="0"/>
            <a:t>采购工作说明书</a:t>
          </a:r>
          <a:endParaRPr lang="en-US" altLang="zh-CN" sz="2000" dirty="0"/>
        </a:p>
        <a:p>
          <a:pPr algn="l">
            <a:lnSpc>
              <a:spcPct val="100000"/>
            </a:lnSpc>
            <a:spcAft>
              <a:spcPts val="0"/>
            </a:spcAft>
          </a:pPr>
          <a:r>
            <a:rPr lang="en-US" altLang="zh-CN" sz="2000" dirty="0"/>
            <a:t>3. </a:t>
          </a:r>
          <a:r>
            <a:rPr lang="zh-CN" altLang="en-US" sz="2000" dirty="0"/>
            <a:t>招标文件</a:t>
          </a:r>
          <a:endParaRPr lang="en-US" altLang="zh-CN" sz="2000" dirty="0"/>
        </a:p>
        <a:p>
          <a:pPr algn="l">
            <a:lnSpc>
              <a:spcPct val="100000"/>
            </a:lnSpc>
            <a:spcAft>
              <a:spcPts val="0"/>
            </a:spcAft>
          </a:pPr>
          <a:r>
            <a:rPr lang="en-US" altLang="zh-CN" sz="2000" dirty="0"/>
            <a:t>4. </a:t>
          </a:r>
          <a:r>
            <a:rPr lang="zh-CN" altLang="en-US" sz="2000" dirty="0"/>
            <a:t>供方选择标准</a:t>
          </a:r>
          <a:endParaRPr lang="en-US" altLang="zh-CN" sz="2000" dirty="0"/>
        </a:p>
        <a:p>
          <a:pPr algn="l">
            <a:lnSpc>
              <a:spcPct val="100000"/>
            </a:lnSpc>
            <a:spcAft>
              <a:spcPts val="0"/>
            </a:spcAft>
          </a:pPr>
          <a:r>
            <a:rPr lang="en-US" altLang="zh-CN" sz="2000" dirty="0"/>
            <a:t>5. </a:t>
          </a:r>
          <a:r>
            <a:rPr lang="zh-CN" altLang="en-US" sz="2000" dirty="0"/>
            <a:t>自制或外购决策</a:t>
          </a:r>
          <a:endParaRPr lang="en-US" altLang="zh-CN" sz="2000" dirty="0"/>
        </a:p>
        <a:p>
          <a:pPr algn="l">
            <a:lnSpc>
              <a:spcPct val="100000"/>
            </a:lnSpc>
            <a:spcAft>
              <a:spcPts val="0"/>
            </a:spcAft>
          </a:pPr>
          <a:r>
            <a:rPr lang="en-US" altLang="zh-CN" sz="2000" dirty="0"/>
            <a:t>6. </a:t>
          </a:r>
          <a:r>
            <a:rPr lang="zh-CN" altLang="en-US" sz="2000" dirty="0"/>
            <a:t>变更请求</a:t>
          </a:r>
          <a:endParaRPr lang="en-US" altLang="zh-CN"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项目管理计划</a:t>
          </a:r>
          <a:endParaRPr lang="en-US" altLang="zh-CN" sz="1800" dirty="0"/>
        </a:p>
        <a:p>
          <a:pPr algn="l">
            <a:lnSpc>
              <a:spcPct val="100000"/>
            </a:lnSpc>
            <a:spcAft>
              <a:spcPts val="0"/>
            </a:spcAft>
          </a:pPr>
          <a:r>
            <a:rPr lang="en-US" altLang="zh-CN" sz="1800" dirty="0"/>
            <a:t>2. </a:t>
          </a:r>
          <a:r>
            <a:rPr lang="zh-CN" altLang="en-US" sz="1800" dirty="0"/>
            <a:t>风险登记册</a:t>
          </a:r>
          <a:endParaRPr lang="en-US" altLang="zh-CN" sz="1800" dirty="0"/>
        </a:p>
        <a:p>
          <a:pPr algn="l">
            <a:lnSpc>
              <a:spcPct val="100000"/>
            </a:lnSpc>
            <a:spcAft>
              <a:spcPts val="0"/>
            </a:spcAft>
          </a:pPr>
          <a:r>
            <a:rPr lang="en-US" altLang="zh-CN" sz="1800" dirty="0"/>
            <a:t>3. </a:t>
          </a:r>
          <a:r>
            <a:rPr lang="zh-CN" altLang="en-US" sz="1800" dirty="0"/>
            <a:t>干系人登记册</a:t>
          </a:r>
          <a:endParaRPr lang="en-US" altLang="zh-CN" sz="1800" dirty="0"/>
        </a:p>
        <a:p>
          <a:pPr algn="l">
            <a:lnSpc>
              <a:spcPct val="100000"/>
            </a:lnSpc>
            <a:spcAft>
              <a:spcPts val="0"/>
            </a:spcAft>
          </a:pPr>
          <a:r>
            <a:rPr lang="en-US" altLang="zh-CN" sz="1800" dirty="0"/>
            <a:t>4. </a:t>
          </a:r>
          <a:r>
            <a:rPr lang="zh-CN" altLang="en-US" sz="1800" dirty="0"/>
            <a:t>范围、进度、成本、资源等领域相关项目文件</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defTabSz="889000">
            <a:lnSpc>
              <a:spcPct val="100000"/>
            </a:lnSpc>
            <a:spcBef>
              <a:spcPct val="0"/>
            </a:spcBef>
            <a:spcAft>
              <a:spcPts val="0"/>
            </a:spcAft>
            <a:buNone/>
          </a:pPr>
          <a:r>
            <a:rPr lang="en-US" altLang="zh-CN" sz="2000" b="0" kern="1200" dirty="0">
              <a:solidFill>
                <a:schemeClr val="bg1"/>
              </a:solidFill>
            </a:rPr>
            <a:t>1. </a:t>
          </a:r>
          <a:r>
            <a:rPr lang="zh-CN" altLang="zh-CN" sz="2000" b="0" kern="1200" dirty="0">
              <a:solidFill>
                <a:schemeClr val="bg1"/>
              </a:solidFill>
            </a:rPr>
            <a:t>专家判断</a:t>
          </a:r>
          <a:endParaRPr lang="en-US" altLang="zh-CN" sz="2000" b="0" kern="1200" dirty="0">
            <a:solidFill>
              <a:schemeClr val="bg1"/>
            </a:solidFill>
          </a:endParaRPr>
        </a:p>
        <a:p>
          <a:pPr marL="0" lvl="0" defTabSz="889000">
            <a:lnSpc>
              <a:spcPct val="100000"/>
            </a:lnSpc>
            <a:spcBef>
              <a:spcPct val="0"/>
            </a:spcBef>
            <a:spcAft>
              <a:spcPts val="0"/>
            </a:spcAft>
            <a:buNone/>
          </a:pPr>
          <a:r>
            <a:rPr lang="en-US" altLang="zh-CN" sz="2000" b="0" kern="1200" dirty="0">
              <a:solidFill>
                <a:srgbClr val="FFC000"/>
              </a:solidFill>
            </a:rPr>
            <a:t>2. </a:t>
          </a:r>
          <a:r>
            <a:rPr lang="zh-CN" altLang="en-US" sz="2000" b="0" kern="1200" dirty="0">
              <a:solidFill>
                <a:srgbClr val="FFC000"/>
              </a:solidFill>
              <a:latin typeface="Times New Roman" panose="02020603050405020304" pitchFamily="18" charset="0"/>
              <a:cs typeface="Times New Roman" panose="02020603050405020304" pitchFamily="18" charset="0"/>
            </a:rPr>
            <a:t>会议</a:t>
          </a:r>
          <a:endParaRPr lang="en-US" altLang="zh-CN" sz="2000" b="0" kern="1200" dirty="0">
            <a:solidFill>
              <a:srgbClr val="FFC000"/>
            </a:solidFill>
            <a:latin typeface="Times New Roman" panose="02020603050405020304" pitchFamily="18" charset="0"/>
            <a:cs typeface="Times New Roman" panose="02020603050405020304" pitchFamily="18" charset="0"/>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5. </a:t>
          </a:r>
          <a:r>
            <a:rPr lang="zh-CN" altLang="en-US" sz="2000" b="0" i="0" kern="1200" dirty="0"/>
            <a:t>供方选择分析</a:t>
          </a:r>
          <a:endParaRPr lang="zh-CN" altLang="zh-CN" sz="2000" b="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ts val="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0" dirty="0"/>
            <a:t>1. </a:t>
          </a:r>
          <a:r>
            <a:rPr lang="zh-CN" altLang="zh-CN" sz="2000" b="0" dirty="0"/>
            <a:t>采购管理计划</a:t>
          </a:r>
          <a:endParaRPr lang="en-US" altLang="zh-CN" sz="2000" b="0" dirty="0"/>
        </a:p>
        <a:p>
          <a:pPr algn="l">
            <a:lnSpc>
              <a:spcPct val="100000"/>
            </a:lnSpc>
            <a:spcAft>
              <a:spcPts val="0"/>
            </a:spcAft>
          </a:pPr>
          <a:r>
            <a:rPr lang="en-US" altLang="zh-CN" sz="2000" b="1" dirty="0"/>
            <a:t>2. </a:t>
          </a:r>
          <a:r>
            <a:rPr lang="zh-CN" altLang="en-US" sz="2000" dirty="0"/>
            <a:t>采购工作说明书</a:t>
          </a:r>
          <a:endParaRPr lang="en-US" altLang="zh-CN" sz="2000" dirty="0"/>
        </a:p>
        <a:p>
          <a:pPr algn="l">
            <a:lnSpc>
              <a:spcPct val="100000"/>
            </a:lnSpc>
            <a:spcAft>
              <a:spcPts val="0"/>
            </a:spcAft>
          </a:pPr>
          <a:r>
            <a:rPr lang="en-US" altLang="zh-CN" sz="2000" dirty="0"/>
            <a:t>3. </a:t>
          </a:r>
          <a:r>
            <a:rPr lang="zh-CN" altLang="en-US" sz="2000" dirty="0"/>
            <a:t>招标文件</a:t>
          </a:r>
          <a:endParaRPr lang="en-US" altLang="zh-CN" sz="2000" dirty="0"/>
        </a:p>
        <a:p>
          <a:pPr algn="l">
            <a:lnSpc>
              <a:spcPct val="100000"/>
            </a:lnSpc>
            <a:spcAft>
              <a:spcPts val="0"/>
            </a:spcAft>
          </a:pPr>
          <a:r>
            <a:rPr lang="en-US" altLang="zh-CN" sz="2000" dirty="0"/>
            <a:t>4. </a:t>
          </a:r>
          <a:r>
            <a:rPr lang="zh-CN" altLang="en-US" sz="2000" dirty="0"/>
            <a:t>供方选择标准</a:t>
          </a:r>
          <a:endParaRPr lang="en-US" altLang="zh-CN" sz="2000" dirty="0"/>
        </a:p>
        <a:p>
          <a:pPr algn="l">
            <a:lnSpc>
              <a:spcPct val="100000"/>
            </a:lnSpc>
            <a:spcAft>
              <a:spcPts val="0"/>
            </a:spcAft>
          </a:pPr>
          <a:r>
            <a:rPr lang="en-US" altLang="zh-CN" sz="2000" dirty="0"/>
            <a:t>5. </a:t>
          </a:r>
          <a:r>
            <a:rPr lang="zh-CN" altLang="en-US" sz="2000" dirty="0"/>
            <a:t>自制或外购决策</a:t>
          </a:r>
          <a:endParaRPr lang="en-US" altLang="zh-CN" sz="2000" dirty="0"/>
        </a:p>
        <a:p>
          <a:pPr algn="l">
            <a:lnSpc>
              <a:spcPct val="100000"/>
            </a:lnSpc>
            <a:spcAft>
              <a:spcPts val="0"/>
            </a:spcAft>
          </a:pPr>
          <a:r>
            <a:rPr lang="en-US" altLang="zh-CN" sz="2000" dirty="0"/>
            <a:t>6. </a:t>
          </a:r>
          <a:r>
            <a:rPr lang="zh-CN" altLang="en-US" sz="2000" dirty="0"/>
            <a:t>变更请求</a:t>
          </a:r>
          <a:endParaRPr lang="en-US" altLang="zh-CN"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项目管理计划</a:t>
          </a:r>
          <a:endParaRPr lang="en-US" altLang="zh-CN" sz="1800" dirty="0"/>
        </a:p>
        <a:p>
          <a:pPr algn="l">
            <a:lnSpc>
              <a:spcPct val="100000"/>
            </a:lnSpc>
            <a:spcAft>
              <a:spcPts val="0"/>
            </a:spcAft>
          </a:pPr>
          <a:r>
            <a:rPr lang="en-US" altLang="zh-CN" sz="1800" dirty="0"/>
            <a:t>2. </a:t>
          </a:r>
          <a:r>
            <a:rPr lang="zh-CN" altLang="en-US" sz="1800" dirty="0"/>
            <a:t>风险登记册</a:t>
          </a:r>
          <a:endParaRPr lang="en-US" altLang="zh-CN" sz="1800" dirty="0"/>
        </a:p>
        <a:p>
          <a:pPr algn="l">
            <a:lnSpc>
              <a:spcPct val="100000"/>
            </a:lnSpc>
            <a:spcAft>
              <a:spcPts val="0"/>
            </a:spcAft>
          </a:pPr>
          <a:r>
            <a:rPr lang="en-US" altLang="zh-CN" sz="1800" dirty="0"/>
            <a:t>3. </a:t>
          </a:r>
          <a:r>
            <a:rPr lang="zh-CN" altLang="en-US" sz="1800" dirty="0"/>
            <a:t>干系人登记册</a:t>
          </a:r>
          <a:endParaRPr lang="en-US" altLang="zh-CN" sz="1800" dirty="0"/>
        </a:p>
        <a:p>
          <a:pPr algn="l">
            <a:lnSpc>
              <a:spcPct val="100000"/>
            </a:lnSpc>
            <a:spcAft>
              <a:spcPts val="0"/>
            </a:spcAft>
          </a:pPr>
          <a:r>
            <a:rPr lang="en-US" altLang="zh-CN" sz="1800" dirty="0"/>
            <a:t>4. </a:t>
          </a:r>
          <a:r>
            <a:rPr lang="zh-CN" altLang="en-US" sz="1800" dirty="0"/>
            <a:t>范围、进度、成本、资源等领域相关项目文件</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defTabSz="889000">
            <a:lnSpc>
              <a:spcPct val="100000"/>
            </a:lnSpc>
            <a:spcBef>
              <a:spcPct val="0"/>
            </a:spcBef>
            <a:spcAft>
              <a:spcPts val="0"/>
            </a:spcAft>
            <a:buNone/>
          </a:pPr>
          <a:r>
            <a:rPr lang="en-US" altLang="zh-CN" sz="2000" b="0" kern="1200" dirty="0">
              <a:solidFill>
                <a:srgbClr val="FFC000"/>
              </a:solidFill>
              <a:latin typeface="Franklin Gothic Medium"/>
              <a:ea typeface="微软雅黑"/>
              <a:cs typeface="+mn-cs"/>
            </a:rPr>
            <a:t>3. </a:t>
          </a:r>
          <a:r>
            <a:rPr lang="zh-CN" altLang="zh-CN" sz="2000" b="0" kern="1200" dirty="0">
              <a:solidFill>
                <a:srgbClr val="FFC000"/>
              </a:solidFill>
              <a:latin typeface="Franklin Gothic Medium"/>
              <a:ea typeface="微软雅黑"/>
              <a:cs typeface="+mn-cs"/>
            </a:rPr>
            <a:t>市场调研</a:t>
          </a:r>
          <a:endParaRPr lang="en-US" altLang="zh-CN" sz="2000" b="0" kern="1200" dirty="0">
            <a:solidFill>
              <a:srgbClr val="FFC000"/>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5. </a:t>
          </a:r>
          <a:r>
            <a:rPr lang="zh-CN" altLang="en-US" sz="2000" b="0" i="0" kern="1200" dirty="0"/>
            <a:t>供方选择分析</a:t>
          </a:r>
          <a:endParaRPr lang="zh-CN" altLang="zh-CN" sz="2000" b="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ts val="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0" dirty="0"/>
            <a:t>1. </a:t>
          </a:r>
          <a:r>
            <a:rPr lang="zh-CN" altLang="zh-CN" sz="2000" b="0" dirty="0"/>
            <a:t>采购管理计划</a:t>
          </a:r>
          <a:endParaRPr lang="en-US" altLang="zh-CN" sz="2000" b="0" dirty="0"/>
        </a:p>
        <a:p>
          <a:pPr algn="l">
            <a:lnSpc>
              <a:spcPct val="100000"/>
            </a:lnSpc>
            <a:spcAft>
              <a:spcPts val="0"/>
            </a:spcAft>
          </a:pPr>
          <a:r>
            <a:rPr lang="en-US" altLang="zh-CN" sz="2000" b="1" dirty="0"/>
            <a:t>2. </a:t>
          </a:r>
          <a:r>
            <a:rPr lang="zh-CN" altLang="en-US" sz="2000" dirty="0"/>
            <a:t>采购工作说明书</a:t>
          </a:r>
          <a:endParaRPr lang="en-US" altLang="zh-CN" sz="2000" dirty="0"/>
        </a:p>
        <a:p>
          <a:pPr algn="l">
            <a:lnSpc>
              <a:spcPct val="100000"/>
            </a:lnSpc>
            <a:spcAft>
              <a:spcPts val="0"/>
            </a:spcAft>
          </a:pPr>
          <a:r>
            <a:rPr lang="en-US" altLang="zh-CN" sz="2000" dirty="0"/>
            <a:t>3. </a:t>
          </a:r>
          <a:r>
            <a:rPr lang="zh-CN" altLang="en-US" sz="2000" dirty="0"/>
            <a:t>招标文件</a:t>
          </a:r>
          <a:endParaRPr lang="en-US" altLang="zh-CN" sz="2000" dirty="0"/>
        </a:p>
        <a:p>
          <a:pPr algn="l">
            <a:lnSpc>
              <a:spcPct val="100000"/>
            </a:lnSpc>
            <a:spcAft>
              <a:spcPts val="0"/>
            </a:spcAft>
          </a:pPr>
          <a:r>
            <a:rPr lang="en-US" altLang="zh-CN" sz="2000" dirty="0"/>
            <a:t>4. </a:t>
          </a:r>
          <a:r>
            <a:rPr lang="zh-CN" altLang="en-US" sz="2000" dirty="0"/>
            <a:t>供方选择标准</a:t>
          </a:r>
          <a:endParaRPr lang="en-US" altLang="zh-CN" sz="2000" dirty="0"/>
        </a:p>
        <a:p>
          <a:pPr algn="l">
            <a:lnSpc>
              <a:spcPct val="100000"/>
            </a:lnSpc>
            <a:spcAft>
              <a:spcPts val="0"/>
            </a:spcAft>
          </a:pPr>
          <a:r>
            <a:rPr lang="en-US" altLang="zh-CN" sz="2000" dirty="0"/>
            <a:t>5. </a:t>
          </a:r>
          <a:r>
            <a:rPr lang="zh-CN" altLang="en-US" sz="2000" dirty="0"/>
            <a:t>自制或外购决策</a:t>
          </a:r>
          <a:endParaRPr lang="en-US" altLang="zh-CN" sz="2000" dirty="0"/>
        </a:p>
        <a:p>
          <a:pPr algn="l">
            <a:lnSpc>
              <a:spcPct val="100000"/>
            </a:lnSpc>
            <a:spcAft>
              <a:spcPts val="0"/>
            </a:spcAft>
          </a:pPr>
          <a:r>
            <a:rPr lang="en-US" altLang="zh-CN" sz="2000" dirty="0"/>
            <a:t>6. </a:t>
          </a:r>
          <a:r>
            <a:rPr lang="zh-CN" altLang="en-US" sz="2000" dirty="0"/>
            <a:t>变更请求</a:t>
          </a:r>
          <a:endParaRPr lang="en-US" altLang="zh-CN"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lnSpc>
              <a:spcPct val="100000"/>
            </a:lnSpc>
            <a:spcAft>
              <a:spcPts val="0"/>
            </a:spcAft>
          </a:pPr>
          <a:r>
            <a:rPr lang="zh-CN" altLang="en-US" sz="1800" b="1" dirty="0">
              <a:solidFill>
                <a:srgbClr val="FFFF00"/>
              </a:solidFill>
            </a:rPr>
            <a:t>输入</a:t>
          </a:r>
          <a:endParaRPr lang="en-US" altLang="zh-CN" sz="1800" b="1" dirty="0">
            <a:solidFill>
              <a:srgbClr val="FFFF00"/>
            </a:solidFill>
          </a:endParaRPr>
        </a:p>
        <a:p>
          <a:pPr algn="l">
            <a:lnSpc>
              <a:spcPct val="100000"/>
            </a:lnSpc>
            <a:spcAft>
              <a:spcPts val="0"/>
            </a:spcAft>
          </a:pPr>
          <a:r>
            <a:rPr lang="en-US" altLang="zh-CN" sz="1800" dirty="0"/>
            <a:t>1. </a:t>
          </a:r>
          <a:r>
            <a:rPr lang="zh-CN" altLang="en-US" sz="1800" dirty="0"/>
            <a:t>项目管理计划</a:t>
          </a:r>
          <a:endParaRPr lang="en-US" altLang="zh-CN" sz="1800" dirty="0"/>
        </a:p>
        <a:p>
          <a:pPr algn="l">
            <a:lnSpc>
              <a:spcPct val="100000"/>
            </a:lnSpc>
            <a:spcAft>
              <a:spcPts val="0"/>
            </a:spcAft>
          </a:pPr>
          <a:r>
            <a:rPr lang="en-US" altLang="zh-CN" sz="1800" dirty="0"/>
            <a:t>2. </a:t>
          </a:r>
          <a:r>
            <a:rPr lang="zh-CN" altLang="en-US" sz="1800" dirty="0"/>
            <a:t>风险登记册</a:t>
          </a:r>
          <a:endParaRPr lang="en-US" altLang="zh-CN" sz="1800" dirty="0"/>
        </a:p>
        <a:p>
          <a:pPr algn="l">
            <a:lnSpc>
              <a:spcPct val="100000"/>
            </a:lnSpc>
            <a:spcAft>
              <a:spcPts val="0"/>
            </a:spcAft>
          </a:pPr>
          <a:r>
            <a:rPr lang="en-US" altLang="zh-CN" sz="1800" dirty="0"/>
            <a:t>3. </a:t>
          </a:r>
          <a:r>
            <a:rPr lang="zh-CN" altLang="en-US" sz="1800" dirty="0"/>
            <a:t>干系人登记册</a:t>
          </a:r>
          <a:endParaRPr lang="en-US" altLang="zh-CN" sz="1800" dirty="0"/>
        </a:p>
        <a:p>
          <a:pPr algn="l">
            <a:lnSpc>
              <a:spcPct val="100000"/>
            </a:lnSpc>
            <a:spcAft>
              <a:spcPts val="0"/>
            </a:spcAft>
          </a:pPr>
          <a:r>
            <a:rPr lang="en-US" altLang="zh-CN" sz="1800" dirty="0"/>
            <a:t>4. </a:t>
          </a:r>
          <a:r>
            <a:rPr lang="zh-CN" altLang="en-US" sz="1800" dirty="0"/>
            <a:t>范围、进度、成本、资源等领域相关项目文件</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srgbClr val="FFC000"/>
              </a:solidFill>
              <a:latin typeface="Franklin Gothic Medium"/>
              <a:ea typeface="微软雅黑"/>
              <a:cs typeface="+mn-cs"/>
            </a:rPr>
            <a:t>4. </a:t>
          </a:r>
          <a:r>
            <a:rPr lang="zh-CN" altLang="zh-CN" sz="2000" b="0" kern="1200" dirty="0">
              <a:solidFill>
                <a:srgbClr val="FFC000"/>
              </a:solidFill>
              <a:latin typeface="Franklin Gothic Medium"/>
              <a:ea typeface="微软雅黑"/>
              <a:cs typeface="+mn-cs"/>
            </a:rPr>
            <a:t>自制或外购分析</a:t>
          </a:r>
          <a:endParaRPr lang="en-US" altLang="zh-CN" sz="2000" b="0" kern="1200" dirty="0">
            <a:solidFill>
              <a:srgbClr val="FFC000"/>
            </a:solidFill>
            <a:latin typeface="Franklin Gothic Medium"/>
            <a:ea typeface="微软雅黑"/>
            <a:cs typeface="+mn-cs"/>
          </a:endParaRPr>
        </a:p>
        <a:p>
          <a:pPr marL="0" lvl="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5. </a:t>
          </a:r>
          <a:r>
            <a:rPr lang="zh-CN" altLang="en-US" sz="2000" b="0" i="0" kern="1200" dirty="0"/>
            <a:t>供方选择分析</a:t>
          </a:r>
          <a:endParaRPr lang="zh-CN" altLang="zh-CN" sz="2000" b="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lnSpc>
              <a:spcPct val="90000"/>
            </a:lnSpc>
            <a:spcAft>
              <a:spcPts val="0"/>
            </a:spcAft>
          </a:pPr>
          <a:r>
            <a:rPr lang="zh-CN" altLang="en-US" sz="2000" b="1" dirty="0">
              <a:solidFill>
                <a:srgbClr val="FFFF00"/>
              </a:solidFill>
            </a:rPr>
            <a:t>输出</a:t>
          </a:r>
          <a:endParaRPr lang="en-US" altLang="zh-CN" sz="2000" b="1" dirty="0">
            <a:solidFill>
              <a:srgbClr val="FFFF00"/>
            </a:solidFill>
          </a:endParaRPr>
        </a:p>
        <a:p>
          <a:pPr algn="l">
            <a:lnSpc>
              <a:spcPct val="100000"/>
            </a:lnSpc>
            <a:spcAft>
              <a:spcPts val="0"/>
            </a:spcAft>
          </a:pPr>
          <a:r>
            <a:rPr lang="en-US" altLang="zh-CN" sz="2000" b="0" dirty="0"/>
            <a:t>1. </a:t>
          </a:r>
          <a:r>
            <a:rPr lang="zh-CN" altLang="zh-CN" sz="2000" b="0" dirty="0"/>
            <a:t>采购管理计划</a:t>
          </a:r>
          <a:endParaRPr lang="en-US" altLang="zh-CN" sz="2000" b="0" dirty="0"/>
        </a:p>
        <a:p>
          <a:pPr algn="l">
            <a:lnSpc>
              <a:spcPct val="100000"/>
            </a:lnSpc>
            <a:spcAft>
              <a:spcPts val="0"/>
            </a:spcAft>
          </a:pPr>
          <a:r>
            <a:rPr lang="en-US" altLang="zh-CN" sz="2000" b="1" dirty="0"/>
            <a:t>2. </a:t>
          </a:r>
          <a:r>
            <a:rPr lang="zh-CN" altLang="en-US" sz="2000" dirty="0"/>
            <a:t>采购工作说明书</a:t>
          </a:r>
          <a:endParaRPr lang="en-US" altLang="zh-CN" sz="2000" dirty="0"/>
        </a:p>
        <a:p>
          <a:pPr algn="l">
            <a:lnSpc>
              <a:spcPct val="100000"/>
            </a:lnSpc>
            <a:spcAft>
              <a:spcPts val="0"/>
            </a:spcAft>
          </a:pPr>
          <a:r>
            <a:rPr lang="en-US" altLang="zh-CN" sz="2000" dirty="0"/>
            <a:t>3. </a:t>
          </a:r>
          <a:r>
            <a:rPr lang="zh-CN" altLang="en-US" sz="2000" dirty="0"/>
            <a:t>招标文件</a:t>
          </a:r>
          <a:endParaRPr lang="en-US" altLang="zh-CN" sz="2000" dirty="0"/>
        </a:p>
        <a:p>
          <a:pPr algn="l">
            <a:lnSpc>
              <a:spcPct val="100000"/>
            </a:lnSpc>
            <a:spcAft>
              <a:spcPts val="0"/>
            </a:spcAft>
          </a:pPr>
          <a:r>
            <a:rPr lang="en-US" altLang="zh-CN" sz="2000" dirty="0"/>
            <a:t>4. </a:t>
          </a:r>
          <a:r>
            <a:rPr lang="zh-CN" altLang="en-US" sz="2000" dirty="0"/>
            <a:t>供方选择标准</a:t>
          </a:r>
          <a:endParaRPr lang="en-US" altLang="zh-CN" sz="2000" dirty="0"/>
        </a:p>
        <a:p>
          <a:pPr algn="l">
            <a:lnSpc>
              <a:spcPct val="100000"/>
            </a:lnSpc>
            <a:spcAft>
              <a:spcPts val="0"/>
            </a:spcAft>
          </a:pPr>
          <a:r>
            <a:rPr lang="en-US" altLang="zh-CN" sz="2000" dirty="0"/>
            <a:t>5. </a:t>
          </a:r>
          <a:r>
            <a:rPr lang="zh-CN" altLang="en-US" sz="2000" dirty="0"/>
            <a:t>自制或外购决策</a:t>
          </a:r>
          <a:endParaRPr lang="en-US" altLang="zh-CN" sz="2000" dirty="0"/>
        </a:p>
        <a:p>
          <a:pPr algn="l">
            <a:lnSpc>
              <a:spcPct val="100000"/>
            </a:lnSpc>
            <a:spcAft>
              <a:spcPts val="0"/>
            </a:spcAft>
          </a:pPr>
          <a:r>
            <a:rPr lang="en-US" altLang="zh-CN" sz="2000" dirty="0"/>
            <a:t>6. </a:t>
          </a:r>
          <a:r>
            <a:rPr lang="zh-CN" altLang="en-US" sz="2000" dirty="0"/>
            <a:t>变更请求</a:t>
          </a:r>
          <a:endParaRPr lang="en-US" altLang="zh-CN"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4641">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C837A-EE59-47CC-93A6-2FA6527C1865}">
      <dsp:nvSpPr>
        <dsp:cNvPr id="0" name=""/>
        <dsp:cNvSpPr/>
      </dsp:nvSpPr>
      <dsp:spPr>
        <a:xfrm>
          <a:off x="707113" y="2131632"/>
          <a:ext cx="459831" cy="1752407"/>
        </a:xfrm>
        <a:custGeom>
          <a:avLst/>
          <a:gdLst/>
          <a:ahLst/>
          <a:cxnLst/>
          <a:rect l="0" t="0" r="0" b="0"/>
          <a:pathLst>
            <a:path>
              <a:moveTo>
                <a:pt x="0" y="0"/>
              </a:moveTo>
              <a:lnTo>
                <a:pt x="229915" y="0"/>
              </a:lnTo>
              <a:lnTo>
                <a:pt x="229915" y="1752407"/>
              </a:lnTo>
              <a:lnTo>
                <a:pt x="459831" y="175240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891736" y="2962542"/>
        <a:ext cx="90586" cy="90586"/>
      </dsp:txXfrm>
    </dsp:sp>
    <dsp:sp modelId="{6CBB67AD-A825-4968-A159-16807D1534E6}">
      <dsp:nvSpPr>
        <dsp:cNvPr id="0" name=""/>
        <dsp:cNvSpPr/>
      </dsp:nvSpPr>
      <dsp:spPr>
        <a:xfrm>
          <a:off x="707113" y="2131632"/>
          <a:ext cx="459831" cy="876203"/>
        </a:xfrm>
        <a:custGeom>
          <a:avLst/>
          <a:gdLst/>
          <a:ahLst/>
          <a:cxnLst/>
          <a:rect l="0" t="0" r="0" b="0"/>
          <a:pathLst>
            <a:path>
              <a:moveTo>
                <a:pt x="0" y="0"/>
              </a:moveTo>
              <a:lnTo>
                <a:pt x="229915" y="0"/>
              </a:lnTo>
              <a:lnTo>
                <a:pt x="229915" y="876203"/>
              </a:lnTo>
              <a:lnTo>
                <a:pt x="459831" y="87620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912291" y="2544995"/>
        <a:ext cx="49476" cy="49476"/>
      </dsp:txXfrm>
    </dsp:sp>
    <dsp:sp modelId="{65006BCF-1C04-4D7A-958E-DF868BFF8B67}">
      <dsp:nvSpPr>
        <dsp:cNvPr id="0" name=""/>
        <dsp:cNvSpPr/>
      </dsp:nvSpPr>
      <dsp:spPr>
        <a:xfrm>
          <a:off x="707113" y="2085911"/>
          <a:ext cx="459831" cy="91440"/>
        </a:xfrm>
        <a:custGeom>
          <a:avLst/>
          <a:gdLst/>
          <a:ahLst/>
          <a:cxnLst/>
          <a:rect l="0" t="0" r="0" b="0"/>
          <a:pathLst>
            <a:path>
              <a:moveTo>
                <a:pt x="0" y="45720"/>
              </a:moveTo>
              <a:lnTo>
                <a:pt x="459831" y="4572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925533" y="2120136"/>
        <a:ext cx="22991" cy="22991"/>
      </dsp:txXfrm>
    </dsp:sp>
    <dsp:sp modelId="{CCC9DA7A-5663-48AA-BEC8-05A50D79BB1B}">
      <dsp:nvSpPr>
        <dsp:cNvPr id="0" name=""/>
        <dsp:cNvSpPr/>
      </dsp:nvSpPr>
      <dsp:spPr>
        <a:xfrm>
          <a:off x="707113" y="1255428"/>
          <a:ext cx="459831" cy="876203"/>
        </a:xfrm>
        <a:custGeom>
          <a:avLst/>
          <a:gdLst/>
          <a:ahLst/>
          <a:cxnLst/>
          <a:rect l="0" t="0" r="0" b="0"/>
          <a:pathLst>
            <a:path>
              <a:moveTo>
                <a:pt x="0" y="876203"/>
              </a:moveTo>
              <a:lnTo>
                <a:pt x="229915" y="876203"/>
              </a:lnTo>
              <a:lnTo>
                <a:pt x="229915" y="0"/>
              </a:lnTo>
              <a:lnTo>
                <a:pt x="459831"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912291" y="1668791"/>
        <a:ext cx="49476" cy="49476"/>
      </dsp:txXfrm>
    </dsp:sp>
    <dsp:sp modelId="{5BF3DAD8-6C3F-4253-8AA1-7FA44D1676C4}">
      <dsp:nvSpPr>
        <dsp:cNvPr id="0" name=""/>
        <dsp:cNvSpPr/>
      </dsp:nvSpPr>
      <dsp:spPr>
        <a:xfrm>
          <a:off x="707113" y="379224"/>
          <a:ext cx="459831" cy="1752407"/>
        </a:xfrm>
        <a:custGeom>
          <a:avLst/>
          <a:gdLst/>
          <a:ahLst/>
          <a:cxnLst/>
          <a:rect l="0" t="0" r="0" b="0"/>
          <a:pathLst>
            <a:path>
              <a:moveTo>
                <a:pt x="0" y="1752407"/>
              </a:moveTo>
              <a:lnTo>
                <a:pt x="229915" y="1752407"/>
              </a:lnTo>
              <a:lnTo>
                <a:pt x="229915" y="0"/>
              </a:lnTo>
              <a:lnTo>
                <a:pt x="459831"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891736" y="1210134"/>
        <a:ext cx="90586" cy="90586"/>
      </dsp:txXfrm>
    </dsp:sp>
    <dsp:sp modelId="{54415183-C4A5-4E41-8EA6-086F370486E5}">
      <dsp:nvSpPr>
        <dsp:cNvPr id="0" name=""/>
        <dsp:cNvSpPr/>
      </dsp:nvSpPr>
      <dsp:spPr>
        <a:xfrm rot="16200000">
          <a:off x="-1664668" y="1781150"/>
          <a:ext cx="4042601" cy="70096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rPr>
            <a:t>选择采购的</a:t>
          </a:r>
          <a:endParaRPr lang="en-US" altLang="zh-CN" sz="2400" b="1" kern="1200" dirty="0">
            <a:latin typeface="Times New Roman" panose="02020603050405020304" pitchFamily="18" charset="0"/>
            <a:ea typeface="楷体" panose="02010609060101010101" pitchFamily="49" charset="-122"/>
            <a:cs typeface="Times New Roman" panose="02020603050405020304" pitchFamily="18" charset="0"/>
          </a:endParaRPr>
        </a:p>
        <a:p>
          <a:pPr marL="0" lvl="0" indent="0" algn="ctr" defTabSz="1066800">
            <a:lnSpc>
              <a:spcPct val="90000"/>
            </a:lnSpc>
            <a:spcBef>
              <a:spcPct val="0"/>
            </a:spcBef>
            <a:spcAft>
              <a:spcPct val="35000"/>
            </a:spcAft>
            <a:buNone/>
          </a:pPr>
          <a:r>
            <a:rPr lang="zh-CN" altLang="en-US" sz="2400" b="1" kern="120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目的</a:t>
          </a:r>
          <a:endParaRPr lang="zh-CN" altLang="en-US" sz="2400" kern="1200" dirty="0">
            <a:solidFill>
              <a:srgbClr val="FFFF00"/>
            </a:solidFill>
          </a:endParaRPr>
        </a:p>
      </dsp:txBody>
      <dsp:txXfrm>
        <a:off x="-1664668" y="1781150"/>
        <a:ext cx="4042601" cy="700963"/>
      </dsp:txXfrm>
    </dsp:sp>
    <dsp:sp modelId="{C600AFEE-6413-4A3E-9575-EC3AD4F53D6D}">
      <dsp:nvSpPr>
        <dsp:cNvPr id="0" name=""/>
        <dsp:cNvSpPr/>
      </dsp:nvSpPr>
      <dsp:spPr>
        <a:xfrm>
          <a:off x="1166945" y="28742"/>
          <a:ext cx="6963807" cy="70096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Times New Roman" panose="02020603050405020304" pitchFamily="18" charset="0"/>
              <a:ea typeface="楷体" panose="02010609060101010101" pitchFamily="49" charset="-122"/>
              <a:cs typeface="Times New Roman" panose="02020603050405020304" pitchFamily="18" charset="0"/>
            </a:rPr>
            <a:t>  1. </a:t>
          </a: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rPr>
            <a:t>降低固定成本和经常性成本（规模经济效应）</a:t>
          </a:r>
          <a:endParaRPr lang="zh-CN" altLang="en-US" sz="2400" kern="1200" dirty="0"/>
        </a:p>
      </dsp:txBody>
      <dsp:txXfrm>
        <a:off x="1166945" y="28742"/>
        <a:ext cx="6963807" cy="700963"/>
      </dsp:txXfrm>
    </dsp:sp>
    <dsp:sp modelId="{7F1B37B3-68D4-46D4-BE9E-5BBCD229EB82}">
      <dsp:nvSpPr>
        <dsp:cNvPr id="0" name=""/>
        <dsp:cNvSpPr/>
      </dsp:nvSpPr>
      <dsp:spPr>
        <a:xfrm>
          <a:off x="1166945" y="904946"/>
          <a:ext cx="6963807" cy="70096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Times New Roman" panose="02020603050405020304" pitchFamily="18" charset="0"/>
              <a:ea typeface="楷体" panose="02010609060101010101" pitchFamily="49" charset="-122"/>
              <a:cs typeface="Times New Roman" panose="02020603050405020304" pitchFamily="18" charset="0"/>
            </a:rPr>
            <a:t>  2. </a:t>
          </a: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rPr>
            <a:t>使组织把重点聚焦在核心业务上</a:t>
          </a:r>
          <a:endParaRPr lang="zh-CN" altLang="en-US" sz="2400" kern="1200" dirty="0"/>
        </a:p>
      </dsp:txBody>
      <dsp:txXfrm>
        <a:off x="1166945" y="904946"/>
        <a:ext cx="6963807" cy="700963"/>
      </dsp:txXfrm>
    </dsp:sp>
    <dsp:sp modelId="{FB6F0964-639C-40BD-B672-89FE0DDFA568}">
      <dsp:nvSpPr>
        <dsp:cNvPr id="0" name=""/>
        <dsp:cNvSpPr/>
      </dsp:nvSpPr>
      <dsp:spPr>
        <a:xfrm>
          <a:off x="1166945" y="1781150"/>
          <a:ext cx="6963807" cy="70096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Times New Roman" panose="02020603050405020304" pitchFamily="18" charset="0"/>
              <a:ea typeface="楷体" panose="02010609060101010101" pitchFamily="49" charset="-122"/>
              <a:cs typeface="Times New Roman" panose="02020603050405020304" pitchFamily="18" charset="0"/>
            </a:rPr>
            <a:t>  3. </a:t>
          </a: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rPr>
            <a:t>从外界获得专门的技能和技术</a:t>
          </a:r>
          <a:endParaRPr lang="zh-CN" altLang="en-US" sz="2400" kern="1200" dirty="0"/>
        </a:p>
      </dsp:txBody>
      <dsp:txXfrm>
        <a:off x="1166945" y="1781150"/>
        <a:ext cx="6963807" cy="700963"/>
      </dsp:txXfrm>
    </dsp:sp>
    <dsp:sp modelId="{CFA9243A-C929-4EC1-A7F2-5BF7BCFA11E2}">
      <dsp:nvSpPr>
        <dsp:cNvPr id="0" name=""/>
        <dsp:cNvSpPr/>
      </dsp:nvSpPr>
      <dsp:spPr>
        <a:xfrm>
          <a:off x="1166945" y="2657354"/>
          <a:ext cx="6963807" cy="70096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Times New Roman" panose="02020603050405020304" pitchFamily="18" charset="0"/>
              <a:ea typeface="楷体" panose="02010609060101010101" pitchFamily="49" charset="-122"/>
              <a:cs typeface="Times New Roman" panose="02020603050405020304" pitchFamily="18" charset="0"/>
            </a:rPr>
            <a:t>  4. </a:t>
          </a: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rPr>
            <a:t>提供经营的灵活性（如高峰期采购外部人员）</a:t>
          </a:r>
        </a:p>
      </dsp:txBody>
      <dsp:txXfrm>
        <a:off x="1166945" y="2657354"/>
        <a:ext cx="6963807" cy="700963"/>
      </dsp:txXfrm>
    </dsp:sp>
    <dsp:sp modelId="{3D16EB45-2D5F-436C-91E9-EA8B222749CE}">
      <dsp:nvSpPr>
        <dsp:cNvPr id="0" name=""/>
        <dsp:cNvSpPr/>
      </dsp:nvSpPr>
      <dsp:spPr>
        <a:xfrm>
          <a:off x="1166945" y="3533558"/>
          <a:ext cx="6963807" cy="70096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Times New Roman" panose="02020603050405020304" pitchFamily="18" charset="0"/>
              <a:ea typeface="楷体" panose="02010609060101010101" pitchFamily="49" charset="-122"/>
              <a:cs typeface="Times New Roman" panose="02020603050405020304" pitchFamily="18" charset="0"/>
            </a:rPr>
            <a:t>  5. </a:t>
          </a: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rPr>
            <a:t>提高责任性（</a:t>
          </a:r>
          <a:r>
            <a:rPr lang="zh-CN" altLang="en-US" sz="2400" b="1" kern="1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借助合同、协议</a:t>
          </a: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rPr>
            <a:t>）</a:t>
          </a:r>
        </a:p>
      </dsp:txBody>
      <dsp:txXfrm>
        <a:off x="1166945" y="3533558"/>
        <a:ext cx="6963807" cy="7009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553" y="0"/>
          <a:ext cx="2530814" cy="30433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干系人登记册</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范围、进度、成本、资源等领域相关项目文件</a:t>
          </a:r>
          <a:endParaRPr lang="en-US" altLang="zh-CN" sz="1800" kern="1200" dirty="0"/>
        </a:p>
      </dsp:txBody>
      <dsp:txXfrm>
        <a:off x="79678" y="74125"/>
        <a:ext cx="2382564" cy="2895113"/>
      </dsp:txXfrm>
    </dsp:sp>
    <dsp:sp modelId="{14652B25-4626-446B-9772-CF707F7DD993}">
      <dsp:nvSpPr>
        <dsp:cNvPr id="0" name=""/>
        <dsp:cNvSpPr/>
      </dsp:nvSpPr>
      <dsp:spPr>
        <a:xfrm>
          <a:off x="2744688" y="1263362"/>
          <a:ext cx="441641" cy="51663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44688" y="1366689"/>
        <a:ext cx="309149" cy="309983"/>
      </dsp:txXfrm>
    </dsp:sp>
    <dsp:sp modelId="{C8D7C99F-054B-458A-BA78-5C1A22ACEBC6}">
      <dsp:nvSpPr>
        <dsp:cNvPr id="0" name=""/>
        <dsp:cNvSpPr/>
      </dsp:nvSpPr>
      <dsp:spPr>
        <a:xfrm>
          <a:off x="3369653" y="0"/>
          <a:ext cx="2403488" cy="30433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srgbClr val="FFC000"/>
              </a:solidFill>
              <a:latin typeface="Franklin Gothic Medium"/>
              <a:ea typeface="微软雅黑"/>
              <a:cs typeface="+mn-cs"/>
            </a:rPr>
            <a:t>5. </a:t>
          </a:r>
          <a:r>
            <a:rPr lang="zh-CN" altLang="en-US" sz="2000" b="0" i="0" kern="1200" dirty="0">
              <a:solidFill>
                <a:srgbClr val="FFC000"/>
              </a:solidFill>
            </a:rPr>
            <a:t>供方选择分析</a:t>
          </a:r>
          <a:endParaRPr lang="zh-CN" altLang="zh-CN" sz="2000" b="0" kern="1200" dirty="0">
            <a:solidFill>
              <a:srgbClr val="FFC000"/>
            </a:solidFill>
            <a:latin typeface="Franklin Gothic Medium"/>
            <a:ea typeface="微软雅黑"/>
            <a:cs typeface="+mn-cs"/>
          </a:endParaRPr>
        </a:p>
      </dsp:txBody>
      <dsp:txXfrm>
        <a:off x="3440049" y="70396"/>
        <a:ext cx="2262696" cy="2902571"/>
      </dsp:txXfrm>
    </dsp:sp>
    <dsp:sp modelId="{464DA894-C465-4F92-9ED2-46AEB669D8E1}">
      <dsp:nvSpPr>
        <dsp:cNvPr id="0" name=""/>
        <dsp:cNvSpPr/>
      </dsp:nvSpPr>
      <dsp:spPr>
        <a:xfrm>
          <a:off x="5981463" y="1263362"/>
          <a:ext cx="441641" cy="51663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81463" y="1366689"/>
        <a:ext cx="309149" cy="309983"/>
      </dsp:txXfrm>
    </dsp:sp>
    <dsp:sp modelId="{642BD169-43AF-4664-BFC7-EF3BDBC7605C}">
      <dsp:nvSpPr>
        <dsp:cNvPr id="0" name=""/>
        <dsp:cNvSpPr/>
      </dsp:nvSpPr>
      <dsp:spPr>
        <a:xfrm>
          <a:off x="6606427" y="0"/>
          <a:ext cx="2388218" cy="30433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采购管理计划</a:t>
          </a:r>
          <a:endParaRPr lang="en-US" altLang="zh-CN" sz="2000" b="0" kern="1200" dirty="0"/>
        </a:p>
        <a:p>
          <a:pPr marL="0" lvl="0" indent="0" algn="l" defTabSz="889000">
            <a:lnSpc>
              <a:spcPct val="100000"/>
            </a:lnSpc>
            <a:spcBef>
              <a:spcPct val="0"/>
            </a:spcBef>
            <a:spcAft>
              <a:spcPts val="0"/>
            </a:spcAft>
            <a:buNone/>
          </a:pPr>
          <a:r>
            <a:rPr lang="en-US" altLang="zh-CN" sz="2000" b="1" kern="1200" dirty="0"/>
            <a:t>2. </a:t>
          </a:r>
          <a:r>
            <a:rPr lang="zh-CN" altLang="en-US" sz="2000" kern="1200" dirty="0"/>
            <a:t>采购工作说明书</a:t>
          </a:r>
          <a:endParaRPr lang="en-US" altLang="zh-CN" sz="2000" kern="1200" dirty="0"/>
        </a:p>
        <a:p>
          <a:pPr marL="0" lvl="0" indent="0" algn="l" defTabSz="889000">
            <a:lnSpc>
              <a:spcPct val="100000"/>
            </a:lnSpc>
            <a:spcBef>
              <a:spcPct val="0"/>
            </a:spcBef>
            <a:spcAft>
              <a:spcPts val="0"/>
            </a:spcAft>
            <a:buNone/>
          </a:pPr>
          <a:r>
            <a:rPr lang="en-US" altLang="zh-CN" sz="2000" kern="1200" dirty="0"/>
            <a:t>3. </a:t>
          </a:r>
          <a:r>
            <a:rPr lang="zh-CN" altLang="en-US" sz="2000" kern="1200" dirty="0"/>
            <a:t>采购文件</a:t>
          </a:r>
          <a:endParaRPr lang="en-US" altLang="zh-CN" sz="2000" kern="1200" dirty="0"/>
        </a:p>
        <a:p>
          <a:pPr marL="0" lvl="0" indent="0" algn="l" defTabSz="889000">
            <a:lnSpc>
              <a:spcPct val="100000"/>
            </a:lnSpc>
            <a:spcBef>
              <a:spcPct val="0"/>
            </a:spcBef>
            <a:spcAft>
              <a:spcPts val="0"/>
            </a:spcAft>
            <a:buNone/>
          </a:pPr>
          <a:r>
            <a:rPr lang="en-US" altLang="zh-CN" sz="2000" kern="1200" dirty="0"/>
            <a:t>4. </a:t>
          </a:r>
          <a:r>
            <a:rPr lang="zh-CN" altLang="en-US" sz="2000" kern="1200" dirty="0"/>
            <a:t>供方选择标准</a:t>
          </a:r>
          <a:endParaRPr lang="en-US" altLang="zh-CN" sz="2000" kern="1200" dirty="0"/>
        </a:p>
        <a:p>
          <a:pPr marL="0" lvl="0" indent="0" algn="l" defTabSz="889000">
            <a:lnSpc>
              <a:spcPct val="100000"/>
            </a:lnSpc>
            <a:spcBef>
              <a:spcPct val="0"/>
            </a:spcBef>
            <a:spcAft>
              <a:spcPts val="0"/>
            </a:spcAft>
            <a:buNone/>
          </a:pPr>
          <a:r>
            <a:rPr lang="en-US" altLang="zh-CN" sz="2000" kern="1200" dirty="0"/>
            <a:t>5. </a:t>
          </a:r>
          <a:r>
            <a:rPr lang="zh-CN" altLang="en-US" sz="2000" kern="1200" dirty="0"/>
            <a:t>自制或外购决策</a:t>
          </a:r>
          <a:endParaRPr lang="en-US" altLang="zh-CN" sz="2000" kern="1200" dirty="0"/>
        </a:p>
        <a:p>
          <a:pPr marL="0" lvl="0" indent="0" algn="l" defTabSz="889000">
            <a:lnSpc>
              <a:spcPct val="100000"/>
            </a:lnSpc>
            <a:spcBef>
              <a:spcPct val="0"/>
            </a:spcBef>
            <a:spcAft>
              <a:spcPts val="0"/>
            </a:spcAft>
            <a:buNone/>
          </a:pPr>
          <a:r>
            <a:rPr lang="en-US" altLang="zh-CN" sz="2000" kern="1200" dirty="0"/>
            <a:t>6. </a:t>
          </a:r>
          <a:r>
            <a:rPr lang="zh-CN" altLang="en-US" sz="2000" kern="1200" dirty="0"/>
            <a:t>变更请求</a:t>
          </a:r>
          <a:endParaRPr lang="en-US" altLang="zh-CN" sz="2000" kern="1200" dirty="0"/>
        </a:p>
      </dsp:txBody>
      <dsp:txXfrm>
        <a:off x="6676376" y="69949"/>
        <a:ext cx="2248320" cy="29034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553" y="0"/>
          <a:ext cx="2530814" cy="30433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干系人登记册</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范围、进度、成本、资源等领域相关项目文件</a:t>
          </a:r>
          <a:endParaRPr lang="en-US" altLang="zh-CN" sz="1800" kern="1200" dirty="0"/>
        </a:p>
      </dsp:txBody>
      <dsp:txXfrm>
        <a:off x="79678" y="74125"/>
        <a:ext cx="2382564" cy="2895113"/>
      </dsp:txXfrm>
    </dsp:sp>
    <dsp:sp modelId="{14652B25-4626-446B-9772-CF707F7DD993}">
      <dsp:nvSpPr>
        <dsp:cNvPr id="0" name=""/>
        <dsp:cNvSpPr/>
      </dsp:nvSpPr>
      <dsp:spPr>
        <a:xfrm>
          <a:off x="2744688" y="1263362"/>
          <a:ext cx="441641" cy="51663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44688" y="1366689"/>
        <a:ext cx="309149" cy="309983"/>
      </dsp:txXfrm>
    </dsp:sp>
    <dsp:sp modelId="{C8D7C99F-054B-458A-BA78-5C1A22ACEBC6}">
      <dsp:nvSpPr>
        <dsp:cNvPr id="0" name=""/>
        <dsp:cNvSpPr/>
      </dsp:nvSpPr>
      <dsp:spPr>
        <a:xfrm>
          <a:off x="3369653" y="0"/>
          <a:ext cx="2403488" cy="30433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schemeClr val="bg1"/>
              </a:solidFill>
              <a:latin typeface="Franklin Gothic Medium"/>
              <a:ea typeface="微软雅黑"/>
              <a:cs typeface="+mn-cs"/>
            </a:rPr>
            <a:t>5. </a:t>
          </a:r>
          <a:r>
            <a:rPr lang="zh-CN" altLang="en-US" sz="2000" b="0" i="0" kern="1200" dirty="0">
              <a:solidFill>
                <a:schemeClr val="bg1"/>
              </a:solidFill>
            </a:rPr>
            <a:t>供方选择分析</a:t>
          </a:r>
          <a:endParaRPr lang="zh-CN" altLang="zh-CN" sz="2000" b="0" kern="1200" dirty="0">
            <a:solidFill>
              <a:schemeClr val="bg1"/>
            </a:solidFill>
            <a:latin typeface="Franklin Gothic Medium"/>
            <a:ea typeface="微软雅黑"/>
            <a:cs typeface="+mn-cs"/>
          </a:endParaRPr>
        </a:p>
      </dsp:txBody>
      <dsp:txXfrm>
        <a:off x="3440049" y="70396"/>
        <a:ext cx="2262696" cy="2902571"/>
      </dsp:txXfrm>
    </dsp:sp>
    <dsp:sp modelId="{464DA894-C465-4F92-9ED2-46AEB669D8E1}">
      <dsp:nvSpPr>
        <dsp:cNvPr id="0" name=""/>
        <dsp:cNvSpPr/>
      </dsp:nvSpPr>
      <dsp:spPr>
        <a:xfrm>
          <a:off x="5981463" y="1263362"/>
          <a:ext cx="441641" cy="51663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81463" y="1366689"/>
        <a:ext cx="309149" cy="309983"/>
      </dsp:txXfrm>
    </dsp:sp>
    <dsp:sp modelId="{642BD169-43AF-4664-BFC7-EF3BDBC7605C}">
      <dsp:nvSpPr>
        <dsp:cNvPr id="0" name=""/>
        <dsp:cNvSpPr/>
      </dsp:nvSpPr>
      <dsp:spPr>
        <a:xfrm>
          <a:off x="6606427" y="0"/>
          <a:ext cx="2388218" cy="30433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1. </a:t>
          </a:r>
          <a:r>
            <a:rPr lang="zh-CN" altLang="zh-CN" sz="2000" b="0" kern="1200" dirty="0">
              <a:solidFill>
                <a:srgbClr val="FFC000"/>
              </a:solidFill>
            </a:rPr>
            <a:t>采购管理计划</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2. </a:t>
          </a:r>
          <a:r>
            <a:rPr lang="zh-CN" altLang="en-US" sz="2000" kern="1200" dirty="0">
              <a:solidFill>
                <a:srgbClr val="FFC000"/>
              </a:solidFill>
            </a:rPr>
            <a:t>采购工作说明书</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3. </a:t>
          </a:r>
          <a:r>
            <a:rPr lang="zh-CN" altLang="en-US" sz="2000" kern="1200" dirty="0">
              <a:solidFill>
                <a:srgbClr val="FFC000"/>
              </a:solidFill>
            </a:rPr>
            <a:t>采购文件</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4. </a:t>
          </a:r>
          <a:r>
            <a:rPr lang="zh-CN" altLang="en-US" sz="2000" kern="1200" dirty="0">
              <a:solidFill>
                <a:srgbClr val="FFC000"/>
              </a:solidFill>
            </a:rPr>
            <a:t>供方选择标准</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5. </a:t>
          </a:r>
          <a:r>
            <a:rPr lang="zh-CN" altLang="en-US" sz="2000" kern="1200" dirty="0">
              <a:solidFill>
                <a:srgbClr val="FFC000"/>
              </a:solidFill>
            </a:rPr>
            <a:t>自制或外购决策</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6. </a:t>
          </a:r>
          <a:r>
            <a:rPr lang="zh-CN" altLang="en-US" sz="2000" kern="1200" dirty="0">
              <a:solidFill>
                <a:srgbClr val="FFC000"/>
              </a:solidFill>
            </a:rPr>
            <a:t>变更请求</a:t>
          </a:r>
          <a:endParaRPr lang="en-US" altLang="zh-CN" sz="2000" kern="1200" dirty="0">
            <a:solidFill>
              <a:srgbClr val="FFC000"/>
            </a:solidFill>
          </a:endParaRPr>
        </a:p>
      </dsp:txBody>
      <dsp:txXfrm>
        <a:off x="6676376" y="69949"/>
        <a:ext cx="2248320" cy="29034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B1E4C-C596-48F1-A2EB-5706A04ED0EB}">
      <dsp:nvSpPr>
        <dsp:cNvPr id="0" name=""/>
        <dsp:cNvSpPr/>
      </dsp:nvSpPr>
      <dsp:spPr>
        <a:xfrm>
          <a:off x="11139" y="1346251"/>
          <a:ext cx="1527456" cy="979905"/>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招标文件</a:t>
          </a:r>
          <a:endParaRPr lang="zh-CN" altLang="en-US" sz="2400" b="1" kern="1200" dirty="0">
            <a:latin typeface="+mn-ea"/>
            <a:ea typeface="+mn-ea"/>
          </a:endParaRPr>
        </a:p>
      </dsp:txBody>
      <dsp:txXfrm>
        <a:off x="39839" y="1374951"/>
        <a:ext cx="1470056" cy="922505"/>
      </dsp:txXfrm>
    </dsp:sp>
    <dsp:sp modelId="{7E86C6A3-F592-412F-B1AD-7D8BE6BD12EC}">
      <dsp:nvSpPr>
        <dsp:cNvPr id="0" name=""/>
        <dsp:cNvSpPr/>
      </dsp:nvSpPr>
      <dsp:spPr>
        <a:xfrm rot="18289469">
          <a:off x="1244186" y="1248744"/>
          <a:ext cx="1372741" cy="48029"/>
        </a:xfrm>
        <a:custGeom>
          <a:avLst/>
          <a:gdLst/>
          <a:ahLst/>
          <a:cxnLst/>
          <a:rect l="0" t="0" r="0" b="0"/>
          <a:pathLst>
            <a:path>
              <a:moveTo>
                <a:pt x="0" y="24014"/>
              </a:moveTo>
              <a:lnTo>
                <a:pt x="1372741" y="240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96238" y="1238440"/>
        <a:ext cx="68637" cy="68637"/>
      </dsp:txXfrm>
    </dsp:sp>
    <dsp:sp modelId="{3D17F713-17C1-4C46-9774-E4471080F285}">
      <dsp:nvSpPr>
        <dsp:cNvPr id="0" name=""/>
        <dsp:cNvSpPr/>
      </dsp:nvSpPr>
      <dsp:spPr>
        <a:xfrm>
          <a:off x="2322519" y="219360"/>
          <a:ext cx="1959810" cy="979905"/>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n-ea"/>
              <a:ea typeface="+mn-ea"/>
            </a:rPr>
            <a:t>信息邀请书</a:t>
          </a:r>
          <a:r>
            <a:rPr lang="en-US" altLang="en-US" sz="1800" b="1" kern="1200" dirty="0">
              <a:latin typeface="+mn-ea"/>
              <a:ea typeface="+mn-ea"/>
            </a:rPr>
            <a:t>(RFI)</a:t>
          </a:r>
          <a:endParaRPr lang="zh-CN" altLang="en-US" sz="1800" b="1" kern="1200" dirty="0">
            <a:latin typeface="+mn-ea"/>
            <a:ea typeface="+mn-ea"/>
          </a:endParaRPr>
        </a:p>
      </dsp:txBody>
      <dsp:txXfrm>
        <a:off x="2351219" y="248060"/>
        <a:ext cx="1902410" cy="922505"/>
      </dsp:txXfrm>
    </dsp:sp>
    <dsp:sp modelId="{A337E604-CCF4-4994-85FD-8CAFF06053D6}">
      <dsp:nvSpPr>
        <dsp:cNvPr id="0" name=""/>
        <dsp:cNvSpPr/>
      </dsp:nvSpPr>
      <dsp:spPr>
        <a:xfrm>
          <a:off x="4282329" y="685298"/>
          <a:ext cx="783924" cy="48029"/>
        </a:xfrm>
        <a:custGeom>
          <a:avLst/>
          <a:gdLst/>
          <a:ahLst/>
          <a:cxnLst/>
          <a:rect l="0" t="0" r="0" b="0"/>
          <a:pathLst>
            <a:path>
              <a:moveTo>
                <a:pt x="0" y="24014"/>
              </a:moveTo>
              <a:lnTo>
                <a:pt x="783924" y="240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654693" y="689715"/>
        <a:ext cx="39196" cy="39196"/>
      </dsp:txXfrm>
    </dsp:sp>
    <dsp:sp modelId="{DE2F02F8-93AD-4989-8299-F212ACACC69D}">
      <dsp:nvSpPr>
        <dsp:cNvPr id="0" name=""/>
        <dsp:cNvSpPr/>
      </dsp:nvSpPr>
      <dsp:spPr>
        <a:xfrm>
          <a:off x="5066253" y="219360"/>
          <a:ext cx="3779591" cy="979905"/>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n-ea"/>
              <a:ea typeface="+mn-ea"/>
            </a:rPr>
            <a:t>需要卖方提供</a:t>
          </a:r>
          <a:r>
            <a:rPr lang="zh-CN" altLang="en-US" sz="1800" b="1" kern="1200" dirty="0">
              <a:solidFill>
                <a:srgbClr val="FFFF00"/>
              </a:solidFill>
              <a:latin typeface="+mn-ea"/>
              <a:ea typeface="+mn-ea"/>
            </a:rPr>
            <a:t>拟采购货物和服务</a:t>
          </a:r>
          <a:r>
            <a:rPr lang="zh-CN" altLang="en-US" sz="1800" b="1" kern="1200" dirty="0">
              <a:latin typeface="+mn-ea"/>
              <a:ea typeface="+mn-ea"/>
            </a:rPr>
            <a:t>的更多信息</a:t>
          </a:r>
        </a:p>
      </dsp:txBody>
      <dsp:txXfrm>
        <a:off x="5094953" y="248060"/>
        <a:ext cx="3722191" cy="922505"/>
      </dsp:txXfrm>
    </dsp:sp>
    <dsp:sp modelId="{7E04A3D7-58AD-4CC6-A1E0-F249AA13DF10}">
      <dsp:nvSpPr>
        <dsp:cNvPr id="0" name=""/>
        <dsp:cNvSpPr/>
      </dsp:nvSpPr>
      <dsp:spPr>
        <a:xfrm>
          <a:off x="1538595" y="1812189"/>
          <a:ext cx="783924" cy="48029"/>
        </a:xfrm>
        <a:custGeom>
          <a:avLst/>
          <a:gdLst/>
          <a:ahLst/>
          <a:cxnLst/>
          <a:rect l="0" t="0" r="0" b="0"/>
          <a:pathLst>
            <a:path>
              <a:moveTo>
                <a:pt x="0" y="24014"/>
              </a:moveTo>
              <a:lnTo>
                <a:pt x="783924" y="240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910959" y="1816605"/>
        <a:ext cx="39196" cy="39196"/>
      </dsp:txXfrm>
    </dsp:sp>
    <dsp:sp modelId="{5F85307C-DF65-4BCD-BDFE-4BB112A9D1E3}">
      <dsp:nvSpPr>
        <dsp:cNvPr id="0" name=""/>
        <dsp:cNvSpPr/>
      </dsp:nvSpPr>
      <dsp:spPr>
        <a:xfrm>
          <a:off x="2322519" y="1346251"/>
          <a:ext cx="1959810" cy="979905"/>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n-ea"/>
              <a:ea typeface="+mn-ea"/>
            </a:rPr>
            <a:t>报价邀请书</a:t>
          </a:r>
          <a:r>
            <a:rPr lang="en-US" altLang="en-US" sz="1800" b="1" kern="1200" dirty="0">
              <a:latin typeface="+mn-ea"/>
              <a:ea typeface="+mn-ea"/>
            </a:rPr>
            <a:t>(RFQ)</a:t>
          </a:r>
          <a:endParaRPr lang="zh-CN" altLang="en-US" sz="1800" b="1" kern="1200" dirty="0">
            <a:latin typeface="+mn-ea"/>
            <a:ea typeface="+mn-ea"/>
          </a:endParaRPr>
        </a:p>
      </dsp:txBody>
      <dsp:txXfrm>
        <a:off x="2351219" y="1374951"/>
        <a:ext cx="1902410" cy="922505"/>
      </dsp:txXfrm>
    </dsp:sp>
    <dsp:sp modelId="{F82D0B37-1DC8-4CFD-B91F-7EF7EE95A450}">
      <dsp:nvSpPr>
        <dsp:cNvPr id="0" name=""/>
        <dsp:cNvSpPr/>
      </dsp:nvSpPr>
      <dsp:spPr>
        <a:xfrm>
          <a:off x="4282329" y="1812189"/>
          <a:ext cx="783924" cy="48029"/>
        </a:xfrm>
        <a:custGeom>
          <a:avLst/>
          <a:gdLst/>
          <a:ahLst/>
          <a:cxnLst/>
          <a:rect l="0" t="0" r="0" b="0"/>
          <a:pathLst>
            <a:path>
              <a:moveTo>
                <a:pt x="0" y="24014"/>
              </a:moveTo>
              <a:lnTo>
                <a:pt x="783924" y="240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654693" y="1816605"/>
        <a:ext cx="39196" cy="39196"/>
      </dsp:txXfrm>
    </dsp:sp>
    <dsp:sp modelId="{4428F524-CE78-4BF2-B7F3-3843115DA65D}">
      <dsp:nvSpPr>
        <dsp:cNvPr id="0" name=""/>
        <dsp:cNvSpPr/>
      </dsp:nvSpPr>
      <dsp:spPr>
        <a:xfrm>
          <a:off x="5066253" y="1346251"/>
          <a:ext cx="3779591" cy="979905"/>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n-ea"/>
              <a:ea typeface="+mn-ea"/>
            </a:rPr>
            <a:t> 需要卖方提供将</a:t>
          </a:r>
          <a:r>
            <a:rPr lang="zh-CN" altLang="en-US" sz="1800" b="1" kern="1200" dirty="0">
              <a:solidFill>
                <a:srgbClr val="FFFF00"/>
              </a:solidFill>
              <a:latin typeface="+mn-ea"/>
              <a:ea typeface="+mn-ea"/>
            </a:rPr>
            <a:t>如何满足需求和（或）需要多少成本</a:t>
          </a:r>
          <a:r>
            <a:rPr lang="zh-CN" altLang="en-US" sz="1800" b="1" kern="1200" dirty="0">
              <a:latin typeface="+mn-ea"/>
              <a:ea typeface="+mn-ea"/>
            </a:rPr>
            <a:t>的更多信息</a:t>
          </a:r>
        </a:p>
      </dsp:txBody>
      <dsp:txXfrm>
        <a:off x="5094953" y="1374951"/>
        <a:ext cx="3722191" cy="922505"/>
      </dsp:txXfrm>
    </dsp:sp>
    <dsp:sp modelId="{9F326D2F-F81A-4EC2-8668-779BCDA8062B}">
      <dsp:nvSpPr>
        <dsp:cNvPr id="0" name=""/>
        <dsp:cNvSpPr/>
      </dsp:nvSpPr>
      <dsp:spPr>
        <a:xfrm rot="3310531">
          <a:off x="1244186" y="2375634"/>
          <a:ext cx="1372741" cy="48029"/>
        </a:xfrm>
        <a:custGeom>
          <a:avLst/>
          <a:gdLst/>
          <a:ahLst/>
          <a:cxnLst/>
          <a:rect l="0" t="0" r="0" b="0"/>
          <a:pathLst>
            <a:path>
              <a:moveTo>
                <a:pt x="0" y="24014"/>
              </a:moveTo>
              <a:lnTo>
                <a:pt x="1372741" y="240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96238" y="2365330"/>
        <a:ext cx="68637" cy="68637"/>
      </dsp:txXfrm>
    </dsp:sp>
    <dsp:sp modelId="{F72DBCED-5D68-4B5A-8C78-13BC5D1DBC4E}">
      <dsp:nvSpPr>
        <dsp:cNvPr id="0" name=""/>
        <dsp:cNvSpPr/>
      </dsp:nvSpPr>
      <dsp:spPr>
        <a:xfrm>
          <a:off x="2322519" y="2473142"/>
          <a:ext cx="1959810" cy="979905"/>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n-ea"/>
              <a:ea typeface="+mn-ea"/>
            </a:rPr>
            <a:t>建议邀请书</a:t>
          </a:r>
          <a:r>
            <a:rPr lang="en-US" altLang="en-US" sz="1800" b="1" kern="1200" dirty="0">
              <a:latin typeface="+mn-ea"/>
              <a:ea typeface="+mn-ea"/>
            </a:rPr>
            <a:t>(RFP)</a:t>
          </a:r>
          <a:endParaRPr lang="zh-CN" altLang="en-US" sz="1800" b="1" kern="1200" dirty="0">
            <a:latin typeface="+mn-ea"/>
            <a:ea typeface="+mn-ea"/>
          </a:endParaRPr>
        </a:p>
      </dsp:txBody>
      <dsp:txXfrm>
        <a:off x="2351219" y="2501842"/>
        <a:ext cx="1902410" cy="922505"/>
      </dsp:txXfrm>
    </dsp:sp>
    <dsp:sp modelId="{5B9079FA-90E4-44CE-856B-E0E05238BC56}">
      <dsp:nvSpPr>
        <dsp:cNvPr id="0" name=""/>
        <dsp:cNvSpPr/>
      </dsp:nvSpPr>
      <dsp:spPr>
        <a:xfrm>
          <a:off x="4282329" y="2939080"/>
          <a:ext cx="783924" cy="48029"/>
        </a:xfrm>
        <a:custGeom>
          <a:avLst/>
          <a:gdLst/>
          <a:ahLst/>
          <a:cxnLst/>
          <a:rect l="0" t="0" r="0" b="0"/>
          <a:pathLst>
            <a:path>
              <a:moveTo>
                <a:pt x="0" y="24014"/>
              </a:moveTo>
              <a:lnTo>
                <a:pt x="783924" y="240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654693" y="2943496"/>
        <a:ext cx="39196" cy="39196"/>
      </dsp:txXfrm>
    </dsp:sp>
    <dsp:sp modelId="{566DE24F-8EA9-4CED-B4C8-658C42F2E318}">
      <dsp:nvSpPr>
        <dsp:cNvPr id="0" name=""/>
        <dsp:cNvSpPr/>
      </dsp:nvSpPr>
      <dsp:spPr>
        <a:xfrm>
          <a:off x="5066253" y="2473142"/>
          <a:ext cx="3779591" cy="979905"/>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n-ea"/>
              <a:ea typeface="+mn-ea"/>
            </a:rPr>
            <a:t>需要遵守与内容、时间表以及卖方应答有关的严格的</a:t>
          </a:r>
          <a:r>
            <a:rPr lang="zh-CN" altLang="en-US" sz="1800" b="1" kern="1200" dirty="0">
              <a:solidFill>
                <a:srgbClr val="FFFF00"/>
              </a:solidFill>
              <a:latin typeface="+mn-ea"/>
              <a:ea typeface="+mn-ea"/>
            </a:rPr>
            <a:t>采购规则</a:t>
          </a:r>
        </a:p>
      </dsp:txBody>
      <dsp:txXfrm>
        <a:off x="5094953" y="2501842"/>
        <a:ext cx="3722191" cy="9225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8F50E-956C-4023-BCF4-DEE8E1D5D911}">
      <dsp:nvSpPr>
        <dsp:cNvPr id="0" name=""/>
        <dsp:cNvSpPr/>
      </dsp:nvSpPr>
      <dsp:spPr>
        <a:xfrm>
          <a:off x="205183" y="0"/>
          <a:ext cx="6502400" cy="4064000"/>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E2D404-510D-442F-AF67-91F7720A2D2F}">
      <dsp:nvSpPr>
        <dsp:cNvPr id="0" name=""/>
        <dsp:cNvSpPr/>
      </dsp:nvSpPr>
      <dsp:spPr>
        <a:xfrm>
          <a:off x="1030988" y="2804972"/>
          <a:ext cx="169062" cy="16906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F1629-B5BC-429A-8302-3E7585CB3C6C}">
      <dsp:nvSpPr>
        <dsp:cNvPr id="0" name=""/>
        <dsp:cNvSpPr/>
      </dsp:nvSpPr>
      <dsp:spPr>
        <a:xfrm>
          <a:off x="1080984" y="2889504"/>
          <a:ext cx="2016286" cy="1174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83" tIns="0" rIns="0" bIns="0" numCol="1" spcCol="1270" anchor="t" anchorCtr="0">
          <a:noAutofit/>
        </a:bodyPr>
        <a:lstStyle/>
        <a:p>
          <a:pPr marL="0" lvl="0" indent="0" algn="l" defTabSz="889000">
            <a:lnSpc>
              <a:spcPct val="90000"/>
            </a:lnSpc>
            <a:spcBef>
              <a:spcPct val="0"/>
            </a:spcBef>
            <a:spcAft>
              <a:spcPct val="35000"/>
            </a:spcAft>
            <a:buNone/>
          </a:pPr>
          <a:r>
            <a:rPr lang="en-US" altLang="zh-CN" sz="2000" b="1" kern="1200">
              <a:latin typeface="Times New Roman" panose="02020603050405020304" pitchFamily="18" charset="0"/>
              <a:cs typeface="Times New Roman" panose="02020603050405020304" pitchFamily="18" charset="0"/>
            </a:rPr>
            <a:t>(1)</a:t>
          </a:r>
          <a:r>
            <a:rPr lang="zh-CN" altLang="en-US" sz="2000" b="1" kern="1200">
              <a:latin typeface="Times New Roman" panose="02020603050405020304" pitchFamily="18" charset="0"/>
              <a:cs typeface="Times New Roman" panose="02020603050405020304" pitchFamily="18" charset="0"/>
            </a:rPr>
            <a:t>获取卖方应答</a:t>
          </a:r>
          <a:endParaRPr lang="zh-CN" altLang="en-US" sz="2000" kern="1200" dirty="0"/>
        </a:p>
      </dsp:txBody>
      <dsp:txXfrm>
        <a:off x="1080984" y="2889504"/>
        <a:ext cx="2016286" cy="1174496"/>
      </dsp:txXfrm>
    </dsp:sp>
    <dsp:sp modelId="{5D2B55C4-F6F5-4532-8F95-A0C90429829A}">
      <dsp:nvSpPr>
        <dsp:cNvPr id="0" name=""/>
        <dsp:cNvSpPr/>
      </dsp:nvSpPr>
      <dsp:spPr>
        <a:xfrm>
          <a:off x="2523289" y="1700377"/>
          <a:ext cx="305612" cy="305612"/>
        </a:xfrm>
        <a:prstGeom prst="ellipse">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8F2A8A-6FFB-44B8-A960-B65FA7258493}">
      <dsp:nvSpPr>
        <dsp:cNvPr id="0" name=""/>
        <dsp:cNvSpPr/>
      </dsp:nvSpPr>
      <dsp:spPr>
        <a:xfrm>
          <a:off x="2676096" y="1853183"/>
          <a:ext cx="1560576" cy="2210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938" tIns="0" rIns="0" bIns="0" numCol="1" spcCol="1270" anchor="t" anchorCtr="0">
          <a:noAutofit/>
        </a:bodyPr>
        <a:lstStyle/>
        <a:p>
          <a:pPr marL="0" lvl="0" indent="0" algn="l" defTabSz="889000">
            <a:lnSpc>
              <a:spcPct val="90000"/>
            </a:lnSpc>
            <a:spcBef>
              <a:spcPct val="0"/>
            </a:spcBef>
            <a:spcAft>
              <a:spcPct val="35000"/>
            </a:spcAft>
            <a:buNone/>
          </a:pPr>
          <a:r>
            <a:rPr lang="en-US" altLang="zh-CN" sz="2000" b="1" kern="1200">
              <a:latin typeface="Times New Roman" panose="02020603050405020304" pitchFamily="18" charset="0"/>
              <a:cs typeface="Times New Roman" panose="02020603050405020304" pitchFamily="18" charset="0"/>
            </a:rPr>
            <a:t>(2)</a:t>
          </a:r>
          <a:r>
            <a:rPr lang="zh-CN" altLang="en-US" sz="2000" b="1" kern="1200">
              <a:latin typeface="Times New Roman" panose="02020603050405020304" pitchFamily="18" charset="0"/>
              <a:cs typeface="Times New Roman" panose="02020603050405020304" pitchFamily="18" charset="0"/>
            </a:rPr>
            <a:t>选择卖方</a:t>
          </a:r>
          <a:endParaRPr lang="en-US" altLang="zh-CN" sz="2000" b="1" kern="1200" dirty="0">
            <a:latin typeface="Times New Roman" panose="02020603050405020304" pitchFamily="18" charset="0"/>
            <a:cs typeface="Times New Roman" panose="02020603050405020304" pitchFamily="18" charset="0"/>
          </a:endParaRPr>
        </a:p>
      </dsp:txBody>
      <dsp:txXfrm>
        <a:off x="2676096" y="1853183"/>
        <a:ext cx="1560576" cy="2210816"/>
      </dsp:txXfrm>
    </dsp:sp>
    <dsp:sp modelId="{15DA59EF-4F08-492F-8EB2-C4604BA73659}">
      <dsp:nvSpPr>
        <dsp:cNvPr id="0" name=""/>
        <dsp:cNvSpPr/>
      </dsp:nvSpPr>
      <dsp:spPr>
        <a:xfrm>
          <a:off x="4317952" y="1028191"/>
          <a:ext cx="422656" cy="422656"/>
        </a:xfrm>
        <a:prstGeom prst="ellipse">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CCAA1A-C4DE-41A1-AA7D-894F0A60D45A}">
      <dsp:nvSpPr>
        <dsp:cNvPr id="0" name=""/>
        <dsp:cNvSpPr/>
      </dsp:nvSpPr>
      <dsp:spPr>
        <a:xfrm>
          <a:off x="4529280" y="1239519"/>
          <a:ext cx="1560576" cy="282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957" tIns="0" rIns="0" bIns="0" numCol="1" spcCol="1270" anchor="t" anchorCtr="0">
          <a:noAutofit/>
        </a:bodyPr>
        <a:lstStyle/>
        <a:p>
          <a:pPr marL="0" lvl="0" indent="0" algn="l" defTabSz="889000">
            <a:lnSpc>
              <a:spcPct val="90000"/>
            </a:lnSpc>
            <a:spcBef>
              <a:spcPct val="0"/>
            </a:spcBef>
            <a:spcAft>
              <a:spcPct val="35000"/>
            </a:spcAft>
            <a:buNone/>
          </a:pPr>
          <a:r>
            <a:rPr lang="en-US" altLang="zh-CN" sz="2000" b="1" kern="1200">
              <a:latin typeface="Times New Roman" panose="02020603050405020304" pitchFamily="18" charset="0"/>
              <a:cs typeface="Times New Roman" panose="02020603050405020304" pitchFamily="18" charset="0"/>
            </a:rPr>
            <a:t>(3)</a:t>
          </a:r>
          <a:r>
            <a:rPr lang="zh-CN" altLang="en-US" sz="2000" b="1" kern="1200">
              <a:latin typeface="Times New Roman" panose="02020603050405020304" pitchFamily="18" charset="0"/>
              <a:cs typeface="Times New Roman" panose="02020603050405020304" pitchFamily="18" charset="0"/>
            </a:rPr>
            <a:t>授予合同</a:t>
          </a:r>
          <a:endParaRPr lang="en-US" altLang="zh-CN" sz="2000" b="1" kern="1200" dirty="0">
            <a:latin typeface="Times New Roman" panose="02020603050405020304" pitchFamily="18" charset="0"/>
            <a:cs typeface="Times New Roman" panose="02020603050405020304" pitchFamily="18" charset="0"/>
          </a:endParaRPr>
        </a:p>
      </dsp:txBody>
      <dsp:txXfrm>
        <a:off x="4529280" y="1239519"/>
        <a:ext cx="1560576" cy="28244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D7976-5C6F-4A0F-B422-4D261A62FF67}">
      <dsp:nvSpPr>
        <dsp:cNvPr id="0" name=""/>
        <dsp:cNvSpPr/>
      </dsp:nvSpPr>
      <dsp:spPr>
        <a:xfrm>
          <a:off x="1426666" y="325631"/>
          <a:ext cx="4052297" cy="4052297"/>
        </a:xfrm>
        <a:prstGeom prst="pie">
          <a:avLst>
            <a:gd name="adj1" fmla="val 16200000"/>
            <a:gd name="adj2" fmla="val 180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7030A0"/>
              </a:solidFill>
              <a:latin typeface="Times New Roman" panose="02020603050405020304" pitchFamily="18" charset="0"/>
              <a:cs typeface="Times New Roman" panose="02020603050405020304" pitchFamily="18" charset="0"/>
            </a:rPr>
            <a:t>价格</a:t>
          </a:r>
          <a:endParaRPr lang="en-US" altLang="zh-CN" sz="2000" b="1" kern="1200" dirty="0">
            <a:solidFill>
              <a:srgbClr val="7030A0"/>
            </a:solidFill>
            <a:latin typeface="Times New Roman" panose="02020603050405020304" pitchFamily="18" charset="0"/>
            <a:cs typeface="Times New Roman" panose="02020603050405020304" pitchFamily="18" charset="0"/>
          </a:endParaRPr>
        </a:p>
      </dsp:txBody>
      <dsp:txXfrm>
        <a:off x="3629861" y="1073376"/>
        <a:ext cx="1374886" cy="1350765"/>
      </dsp:txXfrm>
    </dsp:sp>
    <dsp:sp modelId="{349DEB86-087D-4FC6-B0B7-707B663A00E4}">
      <dsp:nvSpPr>
        <dsp:cNvPr id="0" name=""/>
        <dsp:cNvSpPr/>
      </dsp:nvSpPr>
      <dsp:spPr>
        <a:xfrm>
          <a:off x="1217779" y="446235"/>
          <a:ext cx="4052297" cy="4052297"/>
        </a:xfrm>
        <a:prstGeom prst="pie">
          <a:avLst>
            <a:gd name="adj1" fmla="val 1800000"/>
            <a:gd name="adj2" fmla="val 9000000"/>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u="sng" kern="1200" dirty="0">
              <a:latin typeface="Times New Roman" panose="02020603050405020304" pitchFamily="18" charset="0"/>
              <a:cs typeface="Times New Roman" panose="02020603050405020304" pitchFamily="18" charset="0"/>
            </a:rPr>
            <a:t>供应商</a:t>
          </a:r>
          <a:r>
            <a:rPr lang="zh-CN" altLang="en-US" sz="2000" b="1" kern="1200" dirty="0">
              <a:latin typeface="Times New Roman" panose="02020603050405020304" pitchFamily="18" charset="0"/>
              <a:cs typeface="Times New Roman" panose="02020603050405020304" pitchFamily="18" charset="0"/>
            </a:rPr>
            <a:t>违约风险</a:t>
          </a:r>
          <a:endParaRPr lang="zh-CN" altLang="en-US" sz="2000" kern="1200" dirty="0"/>
        </a:p>
      </dsp:txBody>
      <dsp:txXfrm>
        <a:off x="2327337" y="3003042"/>
        <a:ext cx="1833182" cy="1254282"/>
      </dsp:txXfrm>
    </dsp:sp>
    <dsp:sp modelId="{54C47C85-A31F-4087-BB77-1F2216FD6E65}">
      <dsp:nvSpPr>
        <dsp:cNvPr id="0" name=""/>
        <dsp:cNvSpPr/>
      </dsp:nvSpPr>
      <dsp:spPr>
        <a:xfrm>
          <a:off x="1217779" y="446235"/>
          <a:ext cx="4052297" cy="4052297"/>
        </a:xfrm>
        <a:prstGeom prst="pie">
          <a:avLst>
            <a:gd name="adj1" fmla="val 9000000"/>
            <a:gd name="adj2" fmla="val 16200000"/>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u="sng" kern="1200" dirty="0">
              <a:latin typeface="Times New Roman" panose="02020603050405020304" pitchFamily="18" charset="0"/>
              <a:cs typeface="Times New Roman" panose="02020603050405020304" pitchFamily="18" charset="0"/>
            </a:rPr>
            <a:t>供应商</a:t>
          </a:r>
          <a:r>
            <a:rPr lang="zh-CN" altLang="en-US" sz="2000" b="1" kern="1200" dirty="0">
              <a:latin typeface="Times New Roman" panose="02020603050405020304" pitchFamily="18" charset="0"/>
              <a:cs typeface="Times New Roman" panose="02020603050405020304" pitchFamily="18" charset="0"/>
            </a:rPr>
            <a:t>项目管理实践和组织稳定性</a:t>
          </a:r>
          <a:endParaRPr lang="zh-CN" altLang="en-US" sz="2000" kern="1200" dirty="0"/>
        </a:p>
      </dsp:txBody>
      <dsp:txXfrm>
        <a:off x="1651954" y="1242222"/>
        <a:ext cx="1374886" cy="135076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3762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采购规划阶段输出</a:t>
          </a:r>
          <a:r>
            <a:rPr lang="en-US" altLang="zh-CN" sz="1800" kern="1200" dirty="0"/>
            <a:t>2. </a:t>
          </a:r>
          <a:r>
            <a:rPr lang="zh-CN" altLang="en-US" sz="1800" kern="1200" dirty="0"/>
            <a:t>卖方建议书</a:t>
          </a:r>
          <a:endParaRPr lang="en-US" altLang="zh-CN" sz="1800" kern="1200" dirty="0"/>
        </a:p>
      </dsp:txBody>
      <dsp:txXfrm>
        <a:off x="77456" y="69598"/>
        <a:ext cx="2238495" cy="2237067"/>
      </dsp:txXfrm>
    </dsp:sp>
    <dsp:sp modelId="{14652B25-4626-446B-9772-CF707F7DD993}">
      <dsp:nvSpPr>
        <dsp:cNvPr id="0" name=""/>
        <dsp:cNvSpPr/>
      </dsp:nvSpPr>
      <dsp:spPr>
        <a:xfrm>
          <a:off x="2597984" y="924713"/>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030080"/>
        <a:ext cx="315252" cy="316102"/>
      </dsp:txXfrm>
    </dsp:sp>
    <dsp:sp modelId="{C8D7C99F-054B-458A-BA78-5C1A22ACEBC6}">
      <dsp:nvSpPr>
        <dsp:cNvPr id="0" name=""/>
        <dsp:cNvSpPr/>
      </dsp:nvSpPr>
      <dsp:spPr>
        <a:xfrm>
          <a:off x="3235286" y="0"/>
          <a:ext cx="2450939" cy="23762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4884" y="69598"/>
        <a:ext cx="2311743" cy="2237067"/>
      </dsp:txXfrm>
    </dsp:sp>
    <dsp:sp modelId="{464DA894-C465-4F92-9ED2-46AEB669D8E1}">
      <dsp:nvSpPr>
        <dsp:cNvPr id="0" name=""/>
        <dsp:cNvSpPr/>
      </dsp:nvSpPr>
      <dsp:spPr>
        <a:xfrm>
          <a:off x="5898660" y="924713"/>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030080"/>
        <a:ext cx="315252" cy="316102"/>
      </dsp:txXfrm>
    </dsp:sp>
    <dsp:sp modelId="{642BD169-43AF-4664-BFC7-EF3BDBC7605C}">
      <dsp:nvSpPr>
        <dsp:cNvPr id="0" name=""/>
        <dsp:cNvSpPr/>
      </dsp:nvSpPr>
      <dsp:spPr>
        <a:xfrm>
          <a:off x="6535963" y="0"/>
          <a:ext cx="2435367" cy="23762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1" kern="1200" dirty="0"/>
            <a:t>1. </a:t>
          </a:r>
          <a:r>
            <a:rPr lang="zh-CN" altLang="en-US" sz="2000" kern="1200" dirty="0"/>
            <a:t>选定的卖方</a:t>
          </a:r>
          <a:endParaRPr lang="en-US" altLang="zh-CN" sz="2000" kern="1200" dirty="0"/>
        </a:p>
        <a:p>
          <a:pPr marL="0" lvl="0" indent="0" algn="l" defTabSz="889000">
            <a:lnSpc>
              <a:spcPct val="100000"/>
            </a:lnSpc>
            <a:spcBef>
              <a:spcPct val="0"/>
            </a:spcBef>
            <a:spcAft>
              <a:spcPts val="0"/>
            </a:spcAft>
            <a:buNone/>
          </a:pPr>
          <a:r>
            <a:rPr lang="en-US" altLang="zh-CN" sz="2000" b="0" kern="1200" dirty="0"/>
            <a:t>2. </a:t>
          </a:r>
          <a:r>
            <a:rPr lang="zh-CN" altLang="en-US" sz="2000" b="0" kern="1200" dirty="0"/>
            <a:t>协议</a:t>
          </a:r>
          <a:endParaRPr lang="en-US" altLang="zh-CN" sz="2000" b="0" kern="1200" dirty="0"/>
        </a:p>
        <a:p>
          <a:pPr marL="0" lvl="0" indent="0" algn="l" defTabSz="889000">
            <a:lnSpc>
              <a:spcPct val="100000"/>
            </a:lnSpc>
            <a:spcBef>
              <a:spcPct val="0"/>
            </a:spcBef>
            <a:spcAft>
              <a:spcPts val="0"/>
            </a:spcAft>
            <a:buNone/>
          </a:pPr>
          <a:r>
            <a:rPr lang="en-US" altLang="zh-CN" sz="2000" kern="1200" dirty="0"/>
            <a:t>3. </a:t>
          </a:r>
          <a:r>
            <a:rPr lang="zh-CN" altLang="en-US" sz="2000" kern="1200" dirty="0"/>
            <a:t>资源日历</a:t>
          </a:r>
          <a:r>
            <a:rPr lang="en-US" altLang="en-US" sz="2000" kern="1200" dirty="0"/>
            <a:t>(</a:t>
          </a:r>
          <a:r>
            <a:rPr lang="zh-CN" altLang="en-US" sz="2000" kern="1200" dirty="0"/>
            <a:t>更新</a:t>
          </a:r>
          <a:r>
            <a:rPr lang="en-US" altLang="en-US" sz="2000" kern="1200" dirty="0"/>
            <a:t>)</a:t>
          </a:r>
          <a:endParaRPr lang="en-US" altLang="zh-CN" sz="2000" kern="1200" dirty="0"/>
        </a:p>
        <a:p>
          <a:pPr marL="0" lvl="0" indent="0" algn="l" defTabSz="889000">
            <a:lnSpc>
              <a:spcPct val="100000"/>
            </a:lnSpc>
            <a:spcBef>
              <a:spcPct val="0"/>
            </a:spcBef>
            <a:spcAft>
              <a:spcPts val="0"/>
            </a:spcAft>
            <a:buNone/>
          </a:pPr>
          <a:r>
            <a:rPr lang="en-US" altLang="zh-CN" sz="2000" kern="1200" dirty="0"/>
            <a:t>4. </a:t>
          </a:r>
          <a:r>
            <a:rPr lang="zh-CN" altLang="en-US" sz="2000" kern="1200" dirty="0"/>
            <a:t>变更请求</a:t>
          </a:r>
          <a:endParaRPr lang="en-US" altLang="zh-CN" sz="2000" kern="1200" dirty="0"/>
        </a:p>
      </dsp:txBody>
      <dsp:txXfrm>
        <a:off x="6605561" y="69598"/>
        <a:ext cx="2296171" cy="223706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298C0-FA79-4C33-853C-FA073A1DD009}">
      <dsp:nvSpPr>
        <dsp:cNvPr id="0" name=""/>
        <dsp:cNvSpPr/>
      </dsp:nvSpPr>
      <dsp:spPr>
        <a:xfrm>
          <a:off x="2732" y="45105"/>
          <a:ext cx="2663799" cy="7776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latin typeface="Times New Roman" panose="02020603050405020304" pitchFamily="18" charset="0"/>
              <a:cs typeface="Times New Roman" panose="02020603050405020304" pitchFamily="18" charset="0"/>
            </a:rPr>
            <a:t>独立估算</a:t>
          </a:r>
          <a:endParaRPr lang="en-US" altLang="zh-CN" sz="2400" b="1" kern="1200" dirty="0">
            <a:latin typeface="Times New Roman" panose="02020603050405020304" pitchFamily="18" charset="0"/>
            <a:cs typeface="Times New Roman" panose="02020603050405020304" pitchFamily="18" charset="0"/>
          </a:endParaRPr>
        </a:p>
      </dsp:txBody>
      <dsp:txXfrm>
        <a:off x="2732" y="45105"/>
        <a:ext cx="2663799" cy="777600"/>
      </dsp:txXfrm>
    </dsp:sp>
    <dsp:sp modelId="{DAF6A80E-2A00-4176-9BAD-812C7028CFF1}">
      <dsp:nvSpPr>
        <dsp:cNvPr id="0" name=""/>
        <dsp:cNvSpPr/>
      </dsp:nvSpPr>
      <dsp:spPr>
        <a:xfrm>
          <a:off x="2732" y="822705"/>
          <a:ext cx="2663799" cy="3668692"/>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rgbClr val="C00000"/>
              </a:solidFill>
              <a:latin typeface="Times New Roman" panose="02020603050405020304" pitchFamily="18" charset="0"/>
              <a:cs typeface="Times New Roman" panose="02020603050405020304" pitchFamily="18" charset="0"/>
            </a:rPr>
            <a:t>组织独立估算方案</a:t>
          </a:r>
          <a:r>
            <a:rPr lang="zh-CN" altLang="en-US" sz="2000" b="1" kern="1200" dirty="0">
              <a:latin typeface="Times New Roman" panose="02020603050405020304" pitchFamily="18" charset="0"/>
              <a:cs typeface="Times New Roman" panose="02020603050405020304" pitchFamily="18" charset="0"/>
            </a:rPr>
            <a:t>：</a:t>
          </a:r>
          <a:endParaRPr lang="zh-CN" altLang="en-US" sz="2000" b="0" kern="1200" dirty="0"/>
        </a:p>
        <a:p>
          <a:pPr marL="228600" lvl="1" indent="-228600" algn="l" defTabSz="889000">
            <a:lnSpc>
              <a:spcPct val="90000"/>
            </a:lnSpc>
            <a:spcBef>
              <a:spcPct val="0"/>
            </a:spcBef>
            <a:spcAft>
              <a:spcPct val="15000"/>
            </a:spcAft>
            <a:buFontTx/>
            <a:buNone/>
          </a:pPr>
          <a:r>
            <a:rPr lang="en-US" altLang="zh-CN" sz="2000" b="0" kern="1200" dirty="0">
              <a:latin typeface="Times New Roman" panose="02020603050405020304" pitchFamily="18" charset="0"/>
              <a:cs typeface="Times New Roman" panose="02020603050405020304" pitchFamily="18" charset="0"/>
            </a:rPr>
            <a:t>(1)</a:t>
          </a:r>
          <a:r>
            <a:rPr lang="zh-CN" altLang="en-US" sz="2000" b="0" kern="1200" dirty="0">
              <a:latin typeface="Times New Roman" panose="02020603050405020304" pitchFamily="18" charset="0"/>
              <a:cs typeface="Times New Roman" panose="02020603050405020304" pitchFamily="18" charset="0"/>
            </a:rPr>
            <a:t>自行编制独立估算</a:t>
          </a:r>
          <a:r>
            <a:rPr lang="en-US" altLang="zh-CN" sz="2000" b="0" kern="1200" dirty="0">
              <a:latin typeface="Times New Roman" panose="02020603050405020304" pitchFamily="18" charset="0"/>
              <a:cs typeface="Times New Roman" panose="02020603050405020304" pitchFamily="18" charset="0"/>
            </a:rPr>
            <a:t> </a:t>
          </a:r>
          <a:endParaRPr lang="zh-CN" altLang="en-US" sz="2000" b="0" kern="1200" dirty="0"/>
        </a:p>
        <a:p>
          <a:pPr marL="228600" lvl="1" indent="-228600" algn="l" defTabSz="889000">
            <a:lnSpc>
              <a:spcPct val="90000"/>
            </a:lnSpc>
            <a:spcBef>
              <a:spcPct val="0"/>
            </a:spcBef>
            <a:spcAft>
              <a:spcPct val="15000"/>
            </a:spcAft>
            <a:buFontTx/>
            <a:buNone/>
          </a:pPr>
          <a:r>
            <a:rPr lang="en-US" altLang="zh-CN" sz="2000" b="0" kern="1200" dirty="0">
              <a:latin typeface="Times New Roman" panose="02020603050405020304" pitchFamily="18" charset="0"/>
              <a:cs typeface="Times New Roman" panose="02020603050405020304" pitchFamily="18" charset="0"/>
            </a:rPr>
            <a:t>(2)</a:t>
          </a:r>
          <a:r>
            <a:rPr lang="zh-CN" altLang="en-US" sz="2000" b="0" kern="1200" dirty="0">
              <a:latin typeface="Times New Roman" panose="02020603050405020304" pitchFamily="18" charset="0"/>
              <a:cs typeface="Times New Roman" panose="02020603050405020304" pitchFamily="18" charset="0"/>
            </a:rPr>
            <a:t>邀请外部专业估算师做成本估算</a:t>
          </a:r>
          <a:endParaRPr lang="zh-CN" altLang="en-US" sz="2000" b="0" kern="1200" dirty="0"/>
        </a:p>
        <a:p>
          <a:pPr marL="228600" lvl="1" indent="-228600" algn="l" defTabSz="889000">
            <a:lnSpc>
              <a:spcPct val="90000"/>
            </a:lnSpc>
            <a:spcBef>
              <a:spcPct val="0"/>
            </a:spcBef>
            <a:spcAft>
              <a:spcPct val="15000"/>
            </a:spcAft>
            <a:buChar char="•"/>
          </a:pPr>
          <a:r>
            <a:rPr lang="zh-CN" altLang="en-US" sz="2000" b="1" kern="1200" dirty="0">
              <a:solidFill>
                <a:srgbClr val="7030A0"/>
              </a:solidFill>
              <a:latin typeface="Times New Roman" panose="02020603050405020304" pitchFamily="18" charset="0"/>
              <a:cs typeface="Times New Roman" panose="02020603050405020304" pitchFamily="18" charset="0"/>
            </a:rPr>
            <a:t>作用</a:t>
          </a:r>
          <a:r>
            <a:rPr lang="zh-CN" altLang="en-US" sz="2000" b="1" kern="1200" dirty="0">
              <a:latin typeface="Times New Roman" panose="02020603050405020304" pitchFamily="18" charset="0"/>
              <a:cs typeface="Times New Roman" panose="02020603050405020304" pitchFamily="18" charset="0"/>
            </a:rPr>
            <a:t>：</a:t>
          </a:r>
          <a:r>
            <a:rPr lang="zh-CN" altLang="en-US" sz="2000" b="0" kern="1200" dirty="0">
              <a:latin typeface="Times New Roman" panose="02020603050405020304" pitchFamily="18" charset="0"/>
              <a:cs typeface="Times New Roman" panose="02020603050405020304" pitchFamily="18" charset="0"/>
            </a:rPr>
            <a:t>作为标杆，用来与潜在卖方的应答做比较</a:t>
          </a:r>
          <a:endParaRPr lang="zh-CN" altLang="en-US" sz="2000" kern="1200" dirty="0"/>
        </a:p>
      </dsp:txBody>
      <dsp:txXfrm>
        <a:off x="2732" y="822705"/>
        <a:ext cx="2663799" cy="3668692"/>
      </dsp:txXfrm>
    </dsp:sp>
    <dsp:sp modelId="{AC12C8C9-04D3-41BE-A848-56392FB6178A}">
      <dsp:nvSpPr>
        <dsp:cNvPr id="0" name=""/>
        <dsp:cNvSpPr/>
      </dsp:nvSpPr>
      <dsp:spPr>
        <a:xfrm>
          <a:off x="3039464" y="45105"/>
          <a:ext cx="2663799" cy="777600"/>
        </a:xfrm>
        <a:prstGeom prst="rect">
          <a:avLst/>
        </a:prstGeom>
        <a:solidFill>
          <a:schemeClr val="accent5">
            <a:hueOff val="444475"/>
            <a:satOff val="-6384"/>
            <a:lumOff val="5196"/>
            <a:alphaOff val="0"/>
          </a:schemeClr>
        </a:solidFill>
        <a:ln w="25400" cap="flat" cmpd="sng" algn="ctr">
          <a:solidFill>
            <a:schemeClr val="accent5">
              <a:hueOff val="444475"/>
              <a:satOff val="-6384"/>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ts val="0"/>
            </a:spcAft>
            <a:buNone/>
          </a:pPr>
          <a:r>
            <a:rPr lang="zh-CN" altLang="en-US" sz="2400" b="1" kern="1200">
              <a:latin typeface="Times New Roman" panose="02020603050405020304" pitchFamily="18" charset="0"/>
              <a:cs typeface="Times New Roman" panose="02020603050405020304" pitchFamily="18" charset="0"/>
            </a:rPr>
            <a:t>广告</a:t>
          </a:r>
          <a:endParaRPr lang="en-US" altLang="zh-CN" sz="2400" b="1" kern="1200" dirty="0">
            <a:latin typeface="Times New Roman" panose="02020603050405020304" pitchFamily="18" charset="0"/>
            <a:cs typeface="Times New Roman" panose="02020603050405020304" pitchFamily="18" charset="0"/>
          </a:endParaRPr>
        </a:p>
      </dsp:txBody>
      <dsp:txXfrm>
        <a:off x="3039464" y="45105"/>
        <a:ext cx="2663799" cy="777600"/>
      </dsp:txXfrm>
    </dsp:sp>
    <dsp:sp modelId="{E4375E6C-908F-4B34-AD9F-36B7204790BB}">
      <dsp:nvSpPr>
        <dsp:cNvPr id="0" name=""/>
        <dsp:cNvSpPr/>
      </dsp:nvSpPr>
      <dsp:spPr>
        <a:xfrm>
          <a:off x="3039464" y="822705"/>
          <a:ext cx="2663799" cy="3668692"/>
        </a:xfrm>
        <a:prstGeom prst="rect">
          <a:avLst/>
        </a:prstGeom>
        <a:solidFill>
          <a:schemeClr val="accent5">
            <a:tint val="40000"/>
            <a:alpha val="90000"/>
            <a:hueOff val="402688"/>
            <a:satOff val="-3764"/>
            <a:lumOff val="829"/>
            <a:alphaOff val="0"/>
          </a:schemeClr>
        </a:solidFill>
        <a:ln w="25400" cap="flat" cmpd="sng" algn="ctr">
          <a:solidFill>
            <a:schemeClr val="accent5">
              <a:tint val="40000"/>
              <a:alpha val="90000"/>
              <a:hueOff val="402688"/>
              <a:satOff val="-3764"/>
              <a:lumOff val="8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rgbClr val="C00000"/>
              </a:solidFill>
              <a:latin typeface="Times New Roman" panose="02020603050405020304" pitchFamily="18" charset="0"/>
              <a:cs typeface="Times New Roman" panose="02020603050405020304" pitchFamily="18" charset="0"/>
            </a:rPr>
            <a:t>方式</a:t>
          </a:r>
          <a:r>
            <a:rPr lang="zh-CN" altLang="en-US" sz="2000" b="1" kern="1200" dirty="0">
              <a:latin typeface="Times New Roman" panose="02020603050405020304" pitchFamily="18" charset="0"/>
              <a:cs typeface="Times New Roman" panose="02020603050405020304" pitchFamily="18" charset="0"/>
            </a:rPr>
            <a:t>：</a:t>
          </a:r>
          <a:r>
            <a:rPr lang="zh-CN" altLang="en-US" sz="2000" b="0" kern="1200" dirty="0">
              <a:latin typeface="Times New Roman" panose="02020603050405020304" pitchFamily="18" charset="0"/>
              <a:cs typeface="Times New Roman" panose="02020603050405020304" pitchFamily="18" charset="0"/>
            </a:rPr>
            <a:t>大众出版物或专业出版物上刊登广告，在线资源招揽供应商</a:t>
          </a:r>
          <a:endParaRPr lang="zh-CN" altLang="en-US" sz="2000" b="0" kern="1200" dirty="0"/>
        </a:p>
        <a:p>
          <a:pPr marL="228600" lvl="1" indent="-228600" algn="l" defTabSz="889000">
            <a:lnSpc>
              <a:spcPct val="90000"/>
            </a:lnSpc>
            <a:spcBef>
              <a:spcPct val="0"/>
            </a:spcBef>
            <a:spcAft>
              <a:spcPct val="15000"/>
            </a:spcAft>
            <a:buChar char="•"/>
          </a:pPr>
          <a:r>
            <a:rPr lang="zh-CN" altLang="en-US" sz="2000" b="1" kern="1200" dirty="0">
              <a:solidFill>
                <a:srgbClr val="7030A0"/>
              </a:solidFill>
              <a:latin typeface="Times New Roman" panose="02020603050405020304" pitchFamily="18" charset="0"/>
              <a:cs typeface="Times New Roman" panose="02020603050405020304" pitchFamily="18" charset="0"/>
            </a:rPr>
            <a:t>作用</a:t>
          </a:r>
          <a:r>
            <a:rPr lang="zh-CN" altLang="en-US" sz="2000" b="1" kern="1200" dirty="0">
              <a:latin typeface="Times New Roman" panose="02020603050405020304" pitchFamily="18" charset="0"/>
              <a:cs typeface="Times New Roman" panose="02020603050405020304" pitchFamily="18" charset="0"/>
            </a:rPr>
            <a:t>：</a:t>
          </a:r>
          <a:r>
            <a:rPr lang="zh-CN" altLang="en-US" sz="2000" b="0" u="sng" kern="1200" dirty="0">
              <a:latin typeface="Times New Roman" panose="02020603050405020304" pitchFamily="18" charset="0"/>
              <a:cs typeface="Times New Roman" panose="02020603050405020304" pitchFamily="18" charset="0"/>
            </a:rPr>
            <a:t>扩充现有的潜在卖方名单</a:t>
          </a:r>
          <a:endParaRPr lang="zh-CN" altLang="en-US" sz="3600" b="0" u="sng" kern="1200" dirty="0"/>
        </a:p>
      </dsp:txBody>
      <dsp:txXfrm>
        <a:off x="3039464" y="822705"/>
        <a:ext cx="2663799" cy="3668692"/>
      </dsp:txXfrm>
    </dsp:sp>
    <dsp:sp modelId="{17E918F4-CABD-460A-891B-236A0C04E0D9}">
      <dsp:nvSpPr>
        <dsp:cNvPr id="0" name=""/>
        <dsp:cNvSpPr/>
      </dsp:nvSpPr>
      <dsp:spPr>
        <a:xfrm>
          <a:off x="6076195" y="45105"/>
          <a:ext cx="2663799" cy="777600"/>
        </a:xfrm>
        <a:prstGeom prst="rect">
          <a:avLst/>
        </a:prstGeom>
        <a:solidFill>
          <a:schemeClr val="accent5">
            <a:hueOff val="888951"/>
            <a:satOff val="-12769"/>
            <a:lumOff val="10392"/>
            <a:alphaOff val="0"/>
          </a:schemeClr>
        </a:solidFill>
        <a:ln w="25400" cap="flat" cmpd="sng" algn="ctr">
          <a:solidFill>
            <a:schemeClr val="accent5">
              <a:hueOff val="888951"/>
              <a:satOff val="-12769"/>
              <a:lumOff val="10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ts val="0"/>
            </a:spcAft>
            <a:buNone/>
          </a:pPr>
          <a:r>
            <a:rPr lang="zh-CN" altLang="en-US" sz="2400" b="1" kern="1200">
              <a:latin typeface="Times New Roman" panose="02020603050405020304" pitchFamily="18" charset="0"/>
              <a:cs typeface="Times New Roman" panose="02020603050405020304" pitchFamily="18" charset="0"/>
            </a:rPr>
            <a:t>投标人</a:t>
          </a:r>
          <a:r>
            <a:rPr lang="zh-CN" altLang="en-US" sz="2400" b="1" kern="1200" dirty="0">
              <a:latin typeface="Times New Roman" panose="02020603050405020304" pitchFamily="18" charset="0"/>
              <a:cs typeface="Times New Roman" panose="02020603050405020304" pitchFamily="18" charset="0"/>
            </a:rPr>
            <a:t>会议</a:t>
          </a:r>
          <a:endParaRPr lang="en-US" altLang="zh-CN" sz="2400" b="1" kern="1200" dirty="0">
            <a:latin typeface="Times New Roman" panose="02020603050405020304" pitchFamily="18" charset="0"/>
            <a:cs typeface="Times New Roman" panose="02020603050405020304" pitchFamily="18" charset="0"/>
          </a:endParaRPr>
        </a:p>
      </dsp:txBody>
      <dsp:txXfrm>
        <a:off x="6076195" y="45105"/>
        <a:ext cx="2663799" cy="777600"/>
      </dsp:txXfrm>
    </dsp:sp>
    <dsp:sp modelId="{ACF5B120-D524-45FA-8BDC-891E37CFBE0F}">
      <dsp:nvSpPr>
        <dsp:cNvPr id="0" name=""/>
        <dsp:cNvSpPr/>
      </dsp:nvSpPr>
      <dsp:spPr>
        <a:xfrm>
          <a:off x="6076195" y="822705"/>
          <a:ext cx="2663799" cy="3668692"/>
        </a:xfrm>
        <a:prstGeom prst="rect">
          <a:avLst/>
        </a:prstGeom>
        <a:solidFill>
          <a:schemeClr val="accent5">
            <a:tint val="40000"/>
            <a:alpha val="90000"/>
            <a:hueOff val="805376"/>
            <a:satOff val="-7529"/>
            <a:lumOff val="1658"/>
            <a:alphaOff val="0"/>
          </a:schemeClr>
        </a:solidFill>
        <a:ln w="25400" cap="flat" cmpd="sng" algn="ctr">
          <a:solidFill>
            <a:schemeClr val="accent5">
              <a:tint val="40000"/>
              <a:alpha val="90000"/>
              <a:hueOff val="805376"/>
              <a:satOff val="-7529"/>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solidFill>
                <a:srgbClr val="C00000"/>
              </a:solidFill>
              <a:latin typeface="Times New Roman" panose="02020603050405020304" pitchFamily="18" charset="0"/>
              <a:cs typeface="Times New Roman" panose="02020603050405020304" pitchFamily="18" charset="0"/>
            </a:rPr>
            <a:t>时间</a:t>
          </a:r>
          <a:r>
            <a:rPr lang="zh-CN" altLang="en-US" sz="1800" b="1" kern="1200" dirty="0">
              <a:latin typeface="Times New Roman" panose="02020603050405020304" pitchFamily="18" charset="0"/>
              <a:cs typeface="Times New Roman" panose="02020603050405020304" pitchFamily="18" charset="0"/>
            </a:rPr>
            <a:t>：</a:t>
          </a:r>
          <a:r>
            <a:rPr lang="zh-CN" altLang="en-US" sz="1800" b="0" kern="1200" dirty="0">
              <a:latin typeface="Times New Roman" panose="02020603050405020304" pitchFamily="18" charset="0"/>
              <a:cs typeface="Times New Roman" panose="02020603050405020304" pitchFamily="18" charset="0"/>
            </a:rPr>
            <a:t>提交投标书之前举行</a:t>
          </a:r>
          <a:endParaRPr lang="zh-CN" altLang="en-US" sz="1800" b="0" kern="1200" dirty="0"/>
        </a:p>
        <a:p>
          <a:pPr marL="171450" lvl="1" indent="-171450" algn="l" defTabSz="800100">
            <a:lnSpc>
              <a:spcPct val="90000"/>
            </a:lnSpc>
            <a:spcBef>
              <a:spcPct val="0"/>
            </a:spcBef>
            <a:spcAft>
              <a:spcPct val="15000"/>
            </a:spcAft>
            <a:buChar char="•"/>
          </a:pPr>
          <a:r>
            <a:rPr lang="zh-CN" altLang="en-US" sz="1800" b="1" kern="1200" dirty="0">
              <a:solidFill>
                <a:srgbClr val="7030A0"/>
              </a:solidFill>
              <a:latin typeface="Times New Roman" panose="02020603050405020304" pitchFamily="18" charset="0"/>
              <a:cs typeface="Times New Roman" panose="02020603050405020304" pitchFamily="18" charset="0"/>
            </a:rPr>
            <a:t>参与人</a:t>
          </a:r>
          <a:r>
            <a:rPr lang="zh-CN" altLang="en-US" sz="1800" b="1" kern="1200" dirty="0">
              <a:latin typeface="Times New Roman" panose="02020603050405020304" pitchFamily="18" charset="0"/>
              <a:cs typeface="Times New Roman" panose="02020603050405020304" pitchFamily="18" charset="0"/>
            </a:rPr>
            <a:t>：</a:t>
          </a:r>
          <a:r>
            <a:rPr lang="zh-CN" altLang="en-US" sz="1800" b="0" kern="1200" dirty="0">
              <a:latin typeface="Times New Roman" panose="02020603050405020304" pitchFamily="18" charset="0"/>
              <a:cs typeface="Times New Roman" panose="02020603050405020304" pitchFamily="18" charset="0"/>
            </a:rPr>
            <a:t>买方、所有潜在卖方</a:t>
          </a:r>
          <a:endParaRPr lang="zh-CN" altLang="en-US" sz="1800" b="0" kern="1200" dirty="0"/>
        </a:p>
        <a:p>
          <a:pPr marL="171450" lvl="1" indent="-171450" algn="l" defTabSz="800100">
            <a:lnSpc>
              <a:spcPct val="90000"/>
            </a:lnSpc>
            <a:spcBef>
              <a:spcPct val="0"/>
            </a:spcBef>
            <a:spcAft>
              <a:spcPct val="15000"/>
            </a:spcAft>
            <a:buChar char="•"/>
          </a:pPr>
          <a:r>
            <a:rPr lang="zh-CN" altLang="en-US" sz="1800" b="1" kern="1200" dirty="0">
              <a:solidFill>
                <a:srgbClr val="0070C0"/>
              </a:solidFill>
              <a:latin typeface="Times New Roman" panose="02020603050405020304" pitchFamily="18" charset="0"/>
              <a:cs typeface="Times New Roman" panose="02020603050405020304" pitchFamily="18" charset="0"/>
            </a:rPr>
            <a:t>两个保证</a:t>
          </a:r>
          <a:r>
            <a:rPr lang="zh-CN" altLang="en-US" sz="1800" b="1" kern="1200" dirty="0">
              <a:latin typeface="Times New Roman" panose="02020603050405020304" pitchFamily="18" charset="0"/>
              <a:cs typeface="Times New Roman" panose="02020603050405020304" pitchFamily="18" charset="0"/>
            </a:rPr>
            <a:t>：</a:t>
          </a:r>
          <a:endParaRPr lang="zh-CN" altLang="en-US" sz="1800" b="0" kern="1200" dirty="0"/>
        </a:p>
        <a:p>
          <a:pPr marL="171450" lvl="1" indent="-171450" algn="l" defTabSz="800100">
            <a:lnSpc>
              <a:spcPct val="90000"/>
            </a:lnSpc>
            <a:spcBef>
              <a:spcPct val="0"/>
            </a:spcBef>
            <a:spcAft>
              <a:spcPct val="15000"/>
            </a:spcAft>
            <a:buFontTx/>
            <a:buNone/>
          </a:pPr>
          <a:r>
            <a:rPr lang="en-US" altLang="zh-CN" sz="1800" b="0" kern="1200" dirty="0">
              <a:latin typeface="Times New Roman" panose="02020603050405020304" pitchFamily="18" charset="0"/>
              <a:cs typeface="Times New Roman" panose="02020603050405020304" pitchFamily="18" charset="0"/>
            </a:rPr>
            <a:t>(1)</a:t>
          </a:r>
          <a:r>
            <a:rPr lang="zh-CN" altLang="en-US" sz="1800" b="0" kern="1200" dirty="0">
              <a:latin typeface="Times New Roman" panose="02020603050405020304" pitchFamily="18" charset="0"/>
              <a:cs typeface="Times New Roman" panose="02020603050405020304" pitchFamily="18" charset="0"/>
            </a:rPr>
            <a:t>保证潜在卖方对采购要求清楚一致</a:t>
          </a:r>
          <a:r>
            <a:rPr lang="en-US" altLang="zh-CN" sz="1800" b="0" kern="1200" dirty="0">
              <a:latin typeface="Times New Roman" panose="02020603050405020304" pitchFamily="18" charset="0"/>
              <a:cs typeface="Times New Roman" panose="02020603050405020304" pitchFamily="18" charset="0"/>
            </a:rPr>
            <a:t>;          </a:t>
          </a:r>
          <a:endParaRPr lang="zh-CN" altLang="en-US" sz="1800" b="0" kern="1200" dirty="0"/>
        </a:p>
        <a:p>
          <a:pPr marL="171450" lvl="1" indent="-171450" algn="l" defTabSz="800100">
            <a:lnSpc>
              <a:spcPct val="90000"/>
            </a:lnSpc>
            <a:spcBef>
              <a:spcPct val="0"/>
            </a:spcBef>
            <a:spcAft>
              <a:spcPct val="15000"/>
            </a:spcAft>
            <a:buFontTx/>
            <a:buNone/>
          </a:pPr>
          <a:r>
            <a:rPr lang="en-US" altLang="zh-CN" sz="1800" b="0" kern="1200" dirty="0">
              <a:latin typeface="Times New Roman" panose="02020603050405020304" pitchFamily="18" charset="0"/>
              <a:cs typeface="Times New Roman" panose="02020603050405020304" pitchFamily="18" charset="0"/>
            </a:rPr>
            <a:t>(2)</a:t>
          </a:r>
          <a:r>
            <a:rPr lang="zh-CN" altLang="en-US" sz="1800" b="0" kern="1200" dirty="0">
              <a:latin typeface="Times New Roman" panose="02020603050405020304" pitchFamily="18" charset="0"/>
              <a:cs typeface="Times New Roman" panose="02020603050405020304" pitchFamily="18" charset="0"/>
            </a:rPr>
            <a:t>保证没有投标人会得到优待</a:t>
          </a:r>
          <a:endParaRPr lang="zh-CN" altLang="en-US" sz="1800" b="0" kern="1200" dirty="0"/>
        </a:p>
      </dsp:txBody>
      <dsp:txXfrm>
        <a:off x="6076195" y="822705"/>
        <a:ext cx="2663799" cy="366869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8354A-2EA0-47E4-A45A-7A330D69687F}">
      <dsp:nvSpPr>
        <dsp:cNvPr id="0" name=""/>
        <dsp:cNvSpPr/>
      </dsp:nvSpPr>
      <dsp:spPr>
        <a:xfrm>
          <a:off x="2739" y="158359"/>
          <a:ext cx="2671442" cy="1068577"/>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建议书评价</a:t>
          </a:r>
          <a:endParaRPr lang="zh-CN" altLang="en-US" sz="2000" b="0" kern="1200" dirty="0"/>
        </a:p>
      </dsp:txBody>
      <dsp:txXfrm>
        <a:off x="2739" y="158359"/>
        <a:ext cx="2671442" cy="1068577"/>
      </dsp:txXfrm>
    </dsp:sp>
    <dsp:sp modelId="{217BAEA8-9D91-4CD7-B986-DF0AD17BC88B}">
      <dsp:nvSpPr>
        <dsp:cNvPr id="0" name=""/>
        <dsp:cNvSpPr/>
      </dsp:nvSpPr>
      <dsp:spPr>
        <a:xfrm>
          <a:off x="2739" y="1226936"/>
          <a:ext cx="2671442" cy="3568499"/>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rgbClr val="C00000"/>
              </a:solidFill>
              <a:latin typeface="Times New Roman" panose="02020603050405020304" pitchFamily="18" charset="0"/>
              <a:cs typeface="Times New Roman" panose="02020603050405020304" pitchFamily="18" charset="0"/>
            </a:rPr>
            <a:t>评价内容</a:t>
          </a:r>
          <a:r>
            <a:rPr lang="zh-CN" altLang="en-US" sz="2000" b="1" kern="1200" dirty="0">
              <a:latin typeface="Times New Roman" panose="02020603050405020304" pitchFamily="18" charset="0"/>
              <a:cs typeface="Times New Roman" panose="02020603050405020304" pitchFamily="18" charset="0"/>
            </a:rPr>
            <a:t>：</a:t>
          </a:r>
          <a:r>
            <a:rPr lang="zh-CN" altLang="en-US" sz="2000" b="0" kern="1200" dirty="0">
              <a:latin typeface="Times New Roman" panose="02020603050405020304" pitchFamily="18" charset="0"/>
              <a:cs typeface="Times New Roman" panose="02020603050405020304" pitchFamily="18" charset="0"/>
            </a:rPr>
            <a:t>确定是否对招标文件等做出了完整而充分的响应</a:t>
          </a:r>
          <a:endParaRPr lang="zh-CN" altLang="en-US" sz="2000" b="0" kern="1200" dirty="0"/>
        </a:p>
        <a:p>
          <a:pPr marL="228600" lvl="1" indent="-228600" algn="l" defTabSz="889000">
            <a:lnSpc>
              <a:spcPct val="90000"/>
            </a:lnSpc>
            <a:spcBef>
              <a:spcPct val="0"/>
            </a:spcBef>
            <a:spcAft>
              <a:spcPct val="15000"/>
            </a:spcAft>
            <a:buChar char="•"/>
          </a:pPr>
          <a:r>
            <a:rPr lang="zh-CN" altLang="en-US" sz="2000" b="1" kern="1200" dirty="0">
              <a:solidFill>
                <a:srgbClr val="7030A0"/>
              </a:solidFill>
            </a:rPr>
            <a:t>方法：</a:t>
          </a:r>
        </a:p>
        <a:p>
          <a:pPr marL="171450" lvl="1" indent="-171450" algn="l" defTabSz="800100">
            <a:lnSpc>
              <a:spcPct val="90000"/>
            </a:lnSpc>
            <a:spcBef>
              <a:spcPct val="0"/>
            </a:spcBef>
            <a:spcAft>
              <a:spcPct val="15000"/>
            </a:spcAft>
            <a:buFontTx/>
            <a:buNone/>
          </a:pPr>
          <a:r>
            <a:rPr lang="en-US" altLang="zh-CN" sz="1800" kern="1200" dirty="0"/>
            <a:t> (1)</a:t>
          </a:r>
          <a:r>
            <a:rPr lang="zh-CN" altLang="en-US" sz="1800" kern="1200" dirty="0"/>
            <a:t>加权打分法</a:t>
          </a:r>
        </a:p>
        <a:p>
          <a:pPr marL="171450" lvl="1" indent="-171450" algn="l" defTabSz="800100">
            <a:lnSpc>
              <a:spcPct val="90000"/>
            </a:lnSpc>
            <a:spcBef>
              <a:spcPct val="0"/>
            </a:spcBef>
            <a:spcAft>
              <a:spcPct val="15000"/>
            </a:spcAft>
            <a:buFontTx/>
            <a:buNone/>
          </a:pPr>
          <a:r>
            <a:rPr lang="en-US" altLang="zh-CN" sz="1800" kern="1200" dirty="0"/>
            <a:t> (2)</a:t>
          </a:r>
          <a:r>
            <a:rPr lang="zh-CN" altLang="en-US" sz="1800" kern="1200" dirty="0"/>
            <a:t>筛选系统：设置门槛</a:t>
          </a:r>
        </a:p>
        <a:p>
          <a:pPr marL="171450" lvl="1" indent="-171450" algn="l" defTabSz="800100">
            <a:lnSpc>
              <a:spcPct val="90000"/>
            </a:lnSpc>
            <a:spcBef>
              <a:spcPct val="0"/>
            </a:spcBef>
            <a:spcAft>
              <a:spcPct val="15000"/>
            </a:spcAft>
            <a:buFontTx/>
            <a:buNone/>
          </a:pPr>
          <a:r>
            <a:rPr lang="en-US" altLang="zh-CN" sz="1800" kern="1200" dirty="0"/>
            <a:t> (3)</a:t>
          </a:r>
          <a:r>
            <a:rPr lang="zh-CN" altLang="en-US" sz="1800" kern="1200" dirty="0"/>
            <a:t>独立估算</a:t>
          </a:r>
          <a:endParaRPr lang="zh-CN" altLang="en-US" sz="2000" kern="1200" dirty="0"/>
        </a:p>
      </dsp:txBody>
      <dsp:txXfrm>
        <a:off x="2739" y="1226936"/>
        <a:ext cx="2671442" cy="3568499"/>
      </dsp:txXfrm>
    </dsp:sp>
    <dsp:sp modelId="{C272B17C-CD89-447B-A4BC-02DAA04682ED}">
      <dsp:nvSpPr>
        <dsp:cNvPr id="0" name=""/>
        <dsp:cNvSpPr/>
      </dsp:nvSpPr>
      <dsp:spPr>
        <a:xfrm>
          <a:off x="3048184" y="158359"/>
          <a:ext cx="2671442" cy="1068577"/>
        </a:xfrm>
        <a:prstGeom prst="rect">
          <a:avLst/>
        </a:prstGeom>
        <a:solidFill>
          <a:schemeClr val="accent5">
            <a:hueOff val="444475"/>
            <a:satOff val="-6384"/>
            <a:lumOff val="5196"/>
            <a:alphaOff val="0"/>
          </a:schemeClr>
        </a:solidFill>
        <a:ln w="25400" cap="flat" cmpd="sng" algn="ctr">
          <a:solidFill>
            <a:schemeClr val="accent5">
              <a:hueOff val="444475"/>
              <a:satOff val="-6384"/>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专家判断</a:t>
          </a:r>
          <a:endParaRPr lang="zh-CN" altLang="en-US" sz="2400" kern="1200" dirty="0"/>
        </a:p>
      </dsp:txBody>
      <dsp:txXfrm>
        <a:off x="3048184" y="158359"/>
        <a:ext cx="2671442" cy="1068577"/>
      </dsp:txXfrm>
    </dsp:sp>
    <dsp:sp modelId="{5508DB80-6602-4B77-AA50-265F96AA7345}">
      <dsp:nvSpPr>
        <dsp:cNvPr id="0" name=""/>
        <dsp:cNvSpPr/>
      </dsp:nvSpPr>
      <dsp:spPr>
        <a:xfrm>
          <a:off x="3048184" y="1226936"/>
          <a:ext cx="2671442" cy="3568499"/>
        </a:xfrm>
        <a:prstGeom prst="rect">
          <a:avLst/>
        </a:prstGeom>
        <a:solidFill>
          <a:schemeClr val="accent5">
            <a:tint val="40000"/>
            <a:alpha val="90000"/>
            <a:hueOff val="402688"/>
            <a:satOff val="-3764"/>
            <a:lumOff val="829"/>
            <a:alphaOff val="0"/>
          </a:schemeClr>
        </a:solidFill>
        <a:ln w="25400" cap="flat" cmpd="sng" algn="ctr">
          <a:solidFill>
            <a:schemeClr val="accent5">
              <a:tint val="40000"/>
              <a:alpha val="90000"/>
              <a:hueOff val="402688"/>
              <a:satOff val="-3764"/>
              <a:lumOff val="8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rgbClr val="C00000"/>
              </a:solidFill>
              <a:latin typeface="Times New Roman" panose="02020603050405020304" pitchFamily="18" charset="0"/>
              <a:cs typeface="Times New Roman" panose="02020603050405020304" pitchFamily="18" charset="0"/>
            </a:rPr>
            <a:t>专家团队组建</a:t>
          </a:r>
          <a:r>
            <a:rPr lang="zh-CN" altLang="en-US" sz="2000" b="1" kern="1200" dirty="0">
              <a:latin typeface="Times New Roman" panose="02020603050405020304" pitchFamily="18" charset="0"/>
              <a:cs typeface="Times New Roman" panose="02020603050405020304" pitchFamily="18" charset="0"/>
            </a:rPr>
            <a:t>：</a:t>
          </a:r>
          <a:r>
            <a:rPr lang="zh-CN" altLang="en-US" sz="2000" b="0" kern="1200" dirty="0">
              <a:latin typeface="Times New Roman" panose="02020603050405020304" pitchFamily="18" charset="0"/>
              <a:cs typeface="Times New Roman" panose="02020603050405020304" pitchFamily="18" charset="0"/>
            </a:rPr>
            <a:t>多学科评审团队</a:t>
          </a:r>
          <a:r>
            <a:rPr lang="zh-CN" altLang="en-US" sz="2000" b="0" u="sng" kern="1200" dirty="0">
              <a:latin typeface="Times New Roman" panose="02020603050405020304" pitchFamily="18" charset="0"/>
              <a:cs typeface="Times New Roman" panose="02020603050405020304" pitchFamily="18" charset="0"/>
            </a:rPr>
            <a:t>对建议书进行评价</a:t>
          </a:r>
          <a:endParaRPr lang="zh-CN" altLang="en-US" sz="2000" b="0" u="sng" kern="1200" dirty="0"/>
        </a:p>
        <a:p>
          <a:pPr marL="228600" lvl="1" indent="-228600" algn="l" defTabSz="889000">
            <a:lnSpc>
              <a:spcPct val="90000"/>
            </a:lnSpc>
            <a:spcBef>
              <a:spcPct val="0"/>
            </a:spcBef>
            <a:spcAft>
              <a:spcPct val="15000"/>
            </a:spcAft>
            <a:buChar char="•"/>
          </a:pPr>
          <a:r>
            <a:rPr lang="zh-CN" altLang="en-US" sz="2000" b="1" kern="1200" dirty="0">
              <a:solidFill>
                <a:srgbClr val="7030A0"/>
              </a:solidFill>
              <a:latin typeface="Times New Roman" panose="02020603050405020304" pitchFamily="18" charset="0"/>
              <a:cs typeface="Times New Roman" panose="02020603050405020304" pitchFamily="18" charset="0"/>
            </a:rPr>
            <a:t>团队组成</a:t>
          </a:r>
          <a:r>
            <a:rPr lang="zh-CN" altLang="en-US" sz="2000" b="1" kern="1200" dirty="0">
              <a:latin typeface="Times New Roman" panose="02020603050405020304" pitchFamily="18" charset="0"/>
              <a:cs typeface="Times New Roman" panose="02020603050405020304" pitchFamily="18" charset="0"/>
            </a:rPr>
            <a:t>：</a:t>
          </a:r>
          <a:r>
            <a:rPr lang="zh-CN" altLang="en-US" sz="2000" b="0" kern="1200" dirty="0">
              <a:latin typeface="Times New Roman" panose="02020603050405020304" pitchFamily="18" charset="0"/>
              <a:cs typeface="Times New Roman" panose="02020603050405020304" pitchFamily="18" charset="0"/>
            </a:rPr>
            <a:t>采购文件和相应合同所涉及的全部领域的专家</a:t>
          </a:r>
          <a:endParaRPr lang="zh-CN" altLang="en-US" sz="2000" kern="1200" dirty="0"/>
        </a:p>
      </dsp:txBody>
      <dsp:txXfrm>
        <a:off x="3048184" y="1226936"/>
        <a:ext cx="2671442" cy="3568499"/>
      </dsp:txXfrm>
    </dsp:sp>
    <dsp:sp modelId="{5CC4F587-6806-4CD9-9899-C32E4F331F4F}">
      <dsp:nvSpPr>
        <dsp:cNvPr id="0" name=""/>
        <dsp:cNvSpPr/>
      </dsp:nvSpPr>
      <dsp:spPr>
        <a:xfrm>
          <a:off x="6093629" y="158359"/>
          <a:ext cx="2671442" cy="1068577"/>
        </a:xfrm>
        <a:prstGeom prst="rect">
          <a:avLst/>
        </a:prstGeom>
        <a:solidFill>
          <a:schemeClr val="accent5">
            <a:hueOff val="888951"/>
            <a:satOff val="-12769"/>
            <a:lumOff val="10392"/>
            <a:alphaOff val="0"/>
          </a:schemeClr>
        </a:solidFill>
        <a:ln w="25400" cap="flat" cmpd="sng" algn="ctr">
          <a:solidFill>
            <a:schemeClr val="accent5">
              <a:hueOff val="888951"/>
              <a:satOff val="-12769"/>
              <a:lumOff val="10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采购谈判</a:t>
          </a:r>
          <a:endParaRPr lang="zh-CN" altLang="en-US" sz="2400" kern="1200" dirty="0"/>
        </a:p>
      </dsp:txBody>
      <dsp:txXfrm>
        <a:off x="6093629" y="158359"/>
        <a:ext cx="2671442" cy="1068577"/>
      </dsp:txXfrm>
    </dsp:sp>
    <dsp:sp modelId="{999A86A8-CE46-4FBF-897D-D352D577FF94}">
      <dsp:nvSpPr>
        <dsp:cNvPr id="0" name=""/>
        <dsp:cNvSpPr/>
      </dsp:nvSpPr>
      <dsp:spPr>
        <a:xfrm>
          <a:off x="6093629" y="1226936"/>
          <a:ext cx="2671442" cy="3568499"/>
        </a:xfrm>
        <a:prstGeom prst="rect">
          <a:avLst/>
        </a:prstGeom>
        <a:solidFill>
          <a:schemeClr val="accent5">
            <a:tint val="40000"/>
            <a:alpha val="90000"/>
            <a:hueOff val="805376"/>
            <a:satOff val="-7529"/>
            <a:lumOff val="1658"/>
            <a:alphaOff val="0"/>
          </a:schemeClr>
        </a:solidFill>
        <a:ln w="25400" cap="flat" cmpd="sng" algn="ctr">
          <a:solidFill>
            <a:schemeClr val="accent5">
              <a:tint val="40000"/>
              <a:alpha val="90000"/>
              <a:hueOff val="805376"/>
              <a:satOff val="-7529"/>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rgbClr val="C00000"/>
              </a:solidFill>
              <a:latin typeface="Times New Roman" panose="02020603050405020304" pitchFamily="18" charset="0"/>
              <a:cs typeface="Times New Roman" panose="02020603050405020304" pitchFamily="18" charset="0"/>
            </a:rPr>
            <a:t>时间</a:t>
          </a:r>
          <a:r>
            <a:rPr lang="zh-CN" altLang="en-US" sz="2000" b="1" kern="1200" dirty="0">
              <a:latin typeface="Times New Roman" panose="02020603050405020304" pitchFamily="18" charset="0"/>
              <a:cs typeface="Times New Roman" panose="02020603050405020304" pitchFamily="18" charset="0"/>
            </a:rPr>
            <a:t>：</a:t>
          </a:r>
          <a:r>
            <a:rPr lang="zh-CN" altLang="en-US" sz="2000" b="0" kern="1200" dirty="0">
              <a:latin typeface="Times New Roman" panose="02020603050405020304" pitchFamily="18" charset="0"/>
              <a:cs typeface="Times New Roman" panose="02020603050405020304" pitchFamily="18" charset="0"/>
            </a:rPr>
            <a:t>在合同签署之前</a:t>
          </a:r>
          <a:endParaRPr lang="zh-CN" altLang="en-US" sz="2000" b="0" kern="1200" dirty="0"/>
        </a:p>
        <a:p>
          <a:pPr marL="228600" lvl="1" indent="-228600" algn="l" defTabSz="889000">
            <a:lnSpc>
              <a:spcPct val="90000"/>
            </a:lnSpc>
            <a:spcBef>
              <a:spcPct val="0"/>
            </a:spcBef>
            <a:spcAft>
              <a:spcPct val="15000"/>
            </a:spcAft>
            <a:buChar char="•"/>
          </a:pPr>
          <a:r>
            <a:rPr lang="zh-CN" altLang="en-US" sz="2000" b="1" kern="1200" dirty="0">
              <a:solidFill>
                <a:srgbClr val="7030A0"/>
              </a:solidFill>
              <a:latin typeface="Times New Roman" panose="02020603050405020304" pitchFamily="18" charset="0"/>
              <a:cs typeface="Times New Roman" panose="02020603050405020304" pitchFamily="18" charset="0"/>
            </a:rPr>
            <a:t>内容</a:t>
          </a:r>
          <a:r>
            <a:rPr lang="zh-CN" altLang="en-US" sz="2000" b="1" kern="1200" dirty="0">
              <a:latin typeface="Times New Roman" panose="02020603050405020304" pitchFamily="18" charset="0"/>
              <a:cs typeface="Times New Roman" panose="02020603050405020304" pitchFamily="18" charset="0"/>
            </a:rPr>
            <a:t>：</a:t>
          </a:r>
          <a:r>
            <a:rPr lang="zh-CN" altLang="en-US" sz="2000" b="0" kern="1200" dirty="0">
              <a:latin typeface="Times New Roman" panose="02020603050405020304" pitchFamily="18" charset="0"/>
              <a:cs typeface="Times New Roman" panose="02020603050405020304" pitchFamily="18" charset="0"/>
            </a:rPr>
            <a:t>对合同的结构、要求以及其他条款加以澄清，以取得一致意见</a:t>
          </a:r>
          <a:endParaRPr lang="zh-CN" altLang="en-US" sz="2000" kern="1200" dirty="0"/>
        </a:p>
      </dsp:txBody>
      <dsp:txXfrm>
        <a:off x="6093629" y="1226936"/>
        <a:ext cx="2671442" cy="356849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3762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采购规划阶段输出</a:t>
          </a:r>
          <a:r>
            <a:rPr lang="en-US" altLang="zh-CN" sz="1800" kern="1200" dirty="0"/>
            <a:t>2. </a:t>
          </a:r>
          <a:r>
            <a:rPr lang="zh-CN" altLang="en-US" sz="1800" kern="1200" dirty="0"/>
            <a:t>卖方建议书</a:t>
          </a:r>
          <a:endParaRPr lang="en-US" altLang="zh-CN" sz="1800" kern="1200" dirty="0"/>
        </a:p>
      </dsp:txBody>
      <dsp:txXfrm>
        <a:off x="77456" y="69598"/>
        <a:ext cx="2238495" cy="2237067"/>
      </dsp:txXfrm>
    </dsp:sp>
    <dsp:sp modelId="{14652B25-4626-446B-9772-CF707F7DD993}">
      <dsp:nvSpPr>
        <dsp:cNvPr id="0" name=""/>
        <dsp:cNvSpPr/>
      </dsp:nvSpPr>
      <dsp:spPr>
        <a:xfrm>
          <a:off x="2597984" y="924713"/>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030080"/>
        <a:ext cx="315252" cy="316102"/>
      </dsp:txXfrm>
    </dsp:sp>
    <dsp:sp modelId="{C8D7C99F-054B-458A-BA78-5C1A22ACEBC6}">
      <dsp:nvSpPr>
        <dsp:cNvPr id="0" name=""/>
        <dsp:cNvSpPr/>
      </dsp:nvSpPr>
      <dsp:spPr>
        <a:xfrm>
          <a:off x="3235286" y="0"/>
          <a:ext cx="2450939" cy="23762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4884" y="69598"/>
        <a:ext cx="2311743" cy="2237067"/>
      </dsp:txXfrm>
    </dsp:sp>
    <dsp:sp modelId="{464DA894-C465-4F92-9ED2-46AEB669D8E1}">
      <dsp:nvSpPr>
        <dsp:cNvPr id="0" name=""/>
        <dsp:cNvSpPr/>
      </dsp:nvSpPr>
      <dsp:spPr>
        <a:xfrm>
          <a:off x="5898660" y="924713"/>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030080"/>
        <a:ext cx="315252" cy="316102"/>
      </dsp:txXfrm>
    </dsp:sp>
    <dsp:sp modelId="{642BD169-43AF-4664-BFC7-EF3BDBC7605C}">
      <dsp:nvSpPr>
        <dsp:cNvPr id="0" name=""/>
        <dsp:cNvSpPr/>
      </dsp:nvSpPr>
      <dsp:spPr>
        <a:xfrm>
          <a:off x="6535963" y="0"/>
          <a:ext cx="2435367" cy="23762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1. </a:t>
          </a:r>
          <a:r>
            <a:rPr lang="zh-CN" altLang="en-US" sz="2000" kern="1200" dirty="0">
              <a:solidFill>
                <a:srgbClr val="FFC000"/>
              </a:solidFill>
            </a:rPr>
            <a:t>选定的卖方</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t>2. </a:t>
          </a:r>
          <a:r>
            <a:rPr lang="zh-CN" altLang="en-US" sz="2000" b="0" kern="1200" dirty="0"/>
            <a:t>协议</a:t>
          </a:r>
          <a:endParaRPr lang="en-US" altLang="zh-CN" sz="2000" b="0" kern="1200" dirty="0"/>
        </a:p>
        <a:p>
          <a:pPr marL="0" lvl="0" indent="0" algn="l" defTabSz="889000">
            <a:lnSpc>
              <a:spcPct val="100000"/>
            </a:lnSpc>
            <a:spcBef>
              <a:spcPct val="0"/>
            </a:spcBef>
            <a:spcAft>
              <a:spcPts val="0"/>
            </a:spcAft>
            <a:buNone/>
          </a:pPr>
          <a:r>
            <a:rPr lang="en-US" altLang="zh-CN" sz="2000" kern="1200" dirty="0"/>
            <a:t>3. </a:t>
          </a:r>
          <a:r>
            <a:rPr lang="zh-CN" altLang="en-US" sz="2000" kern="1200" dirty="0"/>
            <a:t>资源日历</a:t>
          </a:r>
          <a:r>
            <a:rPr lang="en-US" altLang="en-US" sz="2000" kern="1200" dirty="0"/>
            <a:t>(</a:t>
          </a:r>
          <a:r>
            <a:rPr lang="zh-CN" altLang="en-US" sz="2000" kern="1200" dirty="0"/>
            <a:t>更新</a:t>
          </a:r>
          <a:r>
            <a:rPr lang="en-US" altLang="en-US" sz="2000" kern="1200" dirty="0"/>
            <a:t>)</a:t>
          </a:r>
          <a:endParaRPr lang="en-US" altLang="zh-CN" sz="2000" kern="1200" dirty="0"/>
        </a:p>
        <a:p>
          <a:pPr marL="0" lvl="0" indent="0" algn="l" defTabSz="889000">
            <a:lnSpc>
              <a:spcPct val="100000"/>
            </a:lnSpc>
            <a:spcBef>
              <a:spcPct val="0"/>
            </a:spcBef>
            <a:spcAft>
              <a:spcPts val="0"/>
            </a:spcAft>
            <a:buNone/>
          </a:pPr>
          <a:r>
            <a:rPr lang="en-US" altLang="zh-CN" sz="2000" kern="1200" dirty="0"/>
            <a:t>4. </a:t>
          </a:r>
          <a:r>
            <a:rPr lang="zh-CN" altLang="en-US" sz="2000" kern="1200" dirty="0"/>
            <a:t>变更请求</a:t>
          </a:r>
          <a:endParaRPr lang="en-US" altLang="zh-CN" sz="2000" kern="1200" dirty="0"/>
        </a:p>
      </dsp:txBody>
      <dsp:txXfrm>
        <a:off x="6605561" y="69598"/>
        <a:ext cx="2296171" cy="223706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3762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采购规划阶段输出</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卖方建议书</a:t>
          </a:r>
          <a:endParaRPr lang="en-US" altLang="zh-CN" sz="1800" kern="1200" dirty="0"/>
        </a:p>
      </dsp:txBody>
      <dsp:txXfrm>
        <a:off x="77456" y="69598"/>
        <a:ext cx="2238495" cy="2237067"/>
      </dsp:txXfrm>
    </dsp:sp>
    <dsp:sp modelId="{14652B25-4626-446B-9772-CF707F7DD993}">
      <dsp:nvSpPr>
        <dsp:cNvPr id="0" name=""/>
        <dsp:cNvSpPr/>
      </dsp:nvSpPr>
      <dsp:spPr>
        <a:xfrm>
          <a:off x="2597984" y="924713"/>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030080"/>
        <a:ext cx="315252" cy="316102"/>
      </dsp:txXfrm>
    </dsp:sp>
    <dsp:sp modelId="{C8D7C99F-054B-458A-BA78-5C1A22ACEBC6}">
      <dsp:nvSpPr>
        <dsp:cNvPr id="0" name=""/>
        <dsp:cNvSpPr/>
      </dsp:nvSpPr>
      <dsp:spPr>
        <a:xfrm>
          <a:off x="3235286" y="0"/>
          <a:ext cx="2450939" cy="23762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4884" y="69598"/>
        <a:ext cx="2311743" cy="2237067"/>
      </dsp:txXfrm>
    </dsp:sp>
    <dsp:sp modelId="{464DA894-C465-4F92-9ED2-46AEB669D8E1}">
      <dsp:nvSpPr>
        <dsp:cNvPr id="0" name=""/>
        <dsp:cNvSpPr/>
      </dsp:nvSpPr>
      <dsp:spPr>
        <a:xfrm>
          <a:off x="5898660" y="924713"/>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030080"/>
        <a:ext cx="315252" cy="316102"/>
      </dsp:txXfrm>
    </dsp:sp>
    <dsp:sp modelId="{642BD169-43AF-4664-BFC7-EF3BDBC7605C}">
      <dsp:nvSpPr>
        <dsp:cNvPr id="0" name=""/>
        <dsp:cNvSpPr/>
      </dsp:nvSpPr>
      <dsp:spPr>
        <a:xfrm>
          <a:off x="6535963" y="0"/>
          <a:ext cx="2435367" cy="23762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1" kern="1200" dirty="0">
              <a:solidFill>
                <a:schemeClr val="bg1"/>
              </a:solidFill>
            </a:rPr>
            <a:t>1. </a:t>
          </a:r>
          <a:r>
            <a:rPr lang="zh-CN" altLang="en-US" sz="2000" kern="1200" dirty="0">
              <a:solidFill>
                <a:schemeClr val="bg1"/>
              </a:solidFill>
            </a:rPr>
            <a:t>选定的卖方</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2. </a:t>
          </a:r>
          <a:r>
            <a:rPr lang="zh-CN" altLang="en-US" sz="2000" b="0" kern="1200" dirty="0">
              <a:solidFill>
                <a:srgbClr val="FFC000"/>
              </a:solidFill>
            </a:rPr>
            <a:t>协议</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kern="1200" dirty="0"/>
            <a:t>3. </a:t>
          </a:r>
          <a:r>
            <a:rPr lang="zh-CN" altLang="en-US" sz="2000" kern="1200" dirty="0"/>
            <a:t>资源日历</a:t>
          </a:r>
          <a:r>
            <a:rPr lang="en-US" altLang="en-US" sz="2000" kern="1200" dirty="0"/>
            <a:t>(</a:t>
          </a:r>
          <a:r>
            <a:rPr lang="zh-CN" altLang="en-US" sz="2000" kern="1200" dirty="0"/>
            <a:t>更新</a:t>
          </a:r>
          <a:r>
            <a:rPr lang="en-US" altLang="en-US" sz="2000" kern="1200" dirty="0"/>
            <a:t>)</a:t>
          </a:r>
          <a:endParaRPr lang="en-US" altLang="zh-CN" sz="2000" kern="1200" dirty="0"/>
        </a:p>
        <a:p>
          <a:pPr marL="0" lvl="0" indent="0" algn="l" defTabSz="889000">
            <a:lnSpc>
              <a:spcPct val="100000"/>
            </a:lnSpc>
            <a:spcBef>
              <a:spcPct val="0"/>
            </a:spcBef>
            <a:spcAft>
              <a:spcPts val="0"/>
            </a:spcAft>
            <a:buNone/>
          </a:pPr>
          <a:r>
            <a:rPr lang="en-US" altLang="zh-CN" sz="2000" kern="1200" dirty="0"/>
            <a:t>4. </a:t>
          </a:r>
          <a:r>
            <a:rPr lang="zh-CN" altLang="en-US" sz="2000" kern="1200" dirty="0"/>
            <a:t>变更请求</a:t>
          </a:r>
          <a:endParaRPr lang="en-US" altLang="zh-CN" sz="2000" kern="1200" dirty="0"/>
        </a:p>
      </dsp:txBody>
      <dsp:txXfrm>
        <a:off x="6605561" y="69598"/>
        <a:ext cx="2296171" cy="22370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E07E1-5806-464E-9A72-6A18DA0DE07D}">
      <dsp:nvSpPr>
        <dsp:cNvPr id="0" name=""/>
        <dsp:cNvSpPr/>
      </dsp:nvSpPr>
      <dsp:spPr>
        <a:xfrm>
          <a:off x="1216" y="1906638"/>
          <a:ext cx="1420910" cy="71045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软件外包</a:t>
          </a:r>
        </a:p>
      </dsp:txBody>
      <dsp:txXfrm>
        <a:off x="22025" y="1927447"/>
        <a:ext cx="1379292" cy="668837"/>
      </dsp:txXfrm>
    </dsp:sp>
    <dsp:sp modelId="{7013F5C5-7E31-491C-84F5-B03C72594F64}">
      <dsp:nvSpPr>
        <dsp:cNvPr id="0" name=""/>
        <dsp:cNvSpPr/>
      </dsp:nvSpPr>
      <dsp:spPr>
        <a:xfrm rot="17945813">
          <a:off x="1121918" y="1738262"/>
          <a:ext cx="1168780" cy="25927"/>
        </a:xfrm>
        <a:custGeom>
          <a:avLst/>
          <a:gdLst/>
          <a:ahLst/>
          <a:cxnLst/>
          <a:rect l="0" t="0" r="0" b="0"/>
          <a:pathLst>
            <a:path>
              <a:moveTo>
                <a:pt x="0" y="12963"/>
              </a:moveTo>
              <a:lnTo>
                <a:pt x="1168780" y="1296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677089" y="1722007"/>
        <a:ext cx="58439" cy="58439"/>
      </dsp:txXfrm>
    </dsp:sp>
    <dsp:sp modelId="{6599A23E-97D4-4EA4-8E3D-0687CE14557A}">
      <dsp:nvSpPr>
        <dsp:cNvPr id="0" name=""/>
        <dsp:cNvSpPr/>
      </dsp:nvSpPr>
      <dsp:spPr>
        <a:xfrm>
          <a:off x="1990490" y="885359"/>
          <a:ext cx="1420910" cy="71045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承包商位置</a:t>
          </a:r>
        </a:p>
      </dsp:txBody>
      <dsp:txXfrm>
        <a:off x="2011299" y="906168"/>
        <a:ext cx="1379292" cy="668837"/>
      </dsp:txXfrm>
    </dsp:sp>
    <dsp:sp modelId="{CC3D8B98-E65E-4A90-BE2E-2AF0173984B2}">
      <dsp:nvSpPr>
        <dsp:cNvPr id="0" name=""/>
        <dsp:cNvSpPr/>
      </dsp:nvSpPr>
      <dsp:spPr>
        <a:xfrm rot="19457599">
          <a:off x="3345611" y="1023367"/>
          <a:ext cx="699942" cy="25927"/>
        </a:xfrm>
        <a:custGeom>
          <a:avLst/>
          <a:gdLst/>
          <a:ahLst/>
          <a:cxnLst/>
          <a:rect l="0" t="0" r="0" b="0"/>
          <a:pathLst>
            <a:path>
              <a:moveTo>
                <a:pt x="0" y="12963"/>
              </a:moveTo>
              <a:lnTo>
                <a:pt x="699942" y="12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78084" y="1018832"/>
        <a:ext cx="34997" cy="34997"/>
      </dsp:txXfrm>
    </dsp:sp>
    <dsp:sp modelId="{5E3D4061-8ED4-4452-B0CA-856D5EAD9BA8}">
      <dsp:nvSpPr>
        <dsp:cNvPr id="0" name=""/>
        <dsp:cNvSpPr/>
      </dsp:nvSpPr>
      <dsp:spPr>
        <a:xfrm>
          <a:off x="3979765" y="476847"/>
          <a:ext cx="1420910" cy="7104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境外外包</a:t>
          </a:r>
        </a:p>
      </dsp:txBody>
      <dsp:txXfrm>
        <a:off x="4000574" y="497656"/>
        <a:ext cx="1379292" cy="668837"/>
      </dsp:txXfrm>
    </dsp:sp>
    <dsp:sp modelId="{B2B8D8D2-3415-4D9F-B0BC-8961E53A13FB}">
      <dsp:nvSpPr>
        <dsp:cNvPr id="0" name=""/>
        <dsp:cNvSpPr/>
      </dsp:nvSpPr>
      <dsp:spPr>
        <a:xfrm rot="2142401">
          <a:off x="3345611" y="1431878"/>
          <a:ext cx="699942" cy="25927"/>
        </a:xfrm>
        <a:custGeom>
          <a:avLst/>
          <a:gdLst/>
          <a:ahLst/>
          <a:cxnLst/>
          <a:rect l="0" t="0" r="0" b="0"/>
          <a:pathLst>
            <a:path>
              <a:moveTo>
                <a:pt x="0" y="12963"/>
              </a:moveTo>
              <a:lnTo>
                <a:pt x="699942" y="12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78084" y="1427344"/>
        <a:ext cx="34997" cy="34997"/>
      </dsp:txXfrm>
    </dsp:sp>
    <dsp:sp modelId="{6940F88C-A00A-4451-8E81-8DB5B9B855A2}">
      <dsp:nvSpPr>
        <dsp:cNvPr id="0" name=""/>
        <dsp:cNvSpPr/>
      </dsp:nvSpPr>
      <dsp:spPr>
        <a:xfrm>
          <a:off x="3979765" y="1293871"/>
          <a:ext cx="1420910" cy="7104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境内外包</a:t>
          </a:r>
        </a:p>
      </dsp:txBody>
      <dsp:txXfrm>
        <a:off x="4000574" y="1314680"/>
        <a:ext cx="1379292" cy="668837"/>
      </dsp:txXfrm>
    </dsp:sp>
    <dsp:sp modelId="{0ECAE5B5-4236-461A-9E8D-845AE6A6F4D8}">
      <dsp:nvSpPr>
        <dsp:cNvPr id="0" name=""/>
        <dsp:cNvSpPr/>
      </dsp:nvSpPr>
      <dsp:spPr>
        <a:xfrm rot="3654187">
          <a:off x="1121918" y="2759541"/>
          <a:ext cx="1168780" cy="25927"/>
        </a:xfrm>
        <a:custGeom>
          <a:avLst/>
          <a:gdLst/>
          <a:ahLst/>
          <a:cxnLst/>
          <a:rect l="0" t="0" r="0" b="0"/>
          <a:pathLst>
            <a:path>
              <a:moveTo>
                <a:pt x="0" y="12963"/>
              </a:moveTo>
              <a:lnTo>
                <a:pt x="1168780" y="1296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677089" y="2743286"/>
        <a:ext cx="58439" cy="58439"/>
      </dsp:txXfrm>
    </dsp:sp>
    <dsp:sp modelId="{5CCFD373-48CE-4B07-B83A-623EDD62EF5E}">
      <dsp:nvSpPr>
        <dsp:cNvPr id="0" name=""/>
        <dsp:cNvSpPr/>
      </dsp:nvSpPr>
      <dsp:spPr>
        <a:xfrm>
          <a:off x="1990490" y="2927917"/>
          <a:ext cx="1420910" cy="71045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外包内容</a:t>
          </a:r>
        </a:p>
      </dsp:txBody>
      <dsp:txXfrm>
        <a:off x="2011299" y="2948726"/>
        <a:ext cx="1379292" cy="668837"/>
      </dsp:txXfrm>
    </dsp:sp>
    <dsp:sp modelId="{B48FB917-5897-48B6-982E-5EFA84A10409}">
      <dsp:nvSpPr>
        <dsp:cNvPr id="0" name=""/>
        <dsp:cNvSpPr/>
      </dsp:nvSpPr>
      <dsp:spPr>
        <a:xfrm rot="18289469">
          <a:off x="3197947" y="2861669"/>
          <a:ext cx="995271" cy="25927"/>
        </a:xfrm>
        <a:custGeom>
          <a:avLst/>
          <a:gdLst/>
          <a:ahLst/>
          <a:cxnLst/>
          <a:rect l="0" t="0" r="0" b="0"/>
          <a:pathLst>
            <a:path>
              <a:moveTo>
                <a:pt x="0" y="12963"/>
              </a:moveTo>
              <a:lnTo>
                <a:pt x="995271" y="12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70701" y="2849751"/>
        <a:ext cx="49763" cy="49763"/>
      </dsp:txXfrm>
    </dsp:sp>
    <dsp:sp modelId="{5E435DF8-CA10-4FDB-B234-FB0A97C18921}">
      <dsp:nvSpPr>
        <dsp:cNvPr id="0" name=""/>
        <dsp:cNvSpPr/>
      </dsp:nvSpPr>
      <dsp:spPr>
        <a:xfrm>
          <a:off x="3979765" y="2110894"/>
          <a:ext cx="1420910" cy="7104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技术外包</a:t>
          </a:r>
        </a:p>
      </dsp:txBody>
      <dsp:txXfrm>
        <a:off x="4000574" y="2131703"/>
        <a:ext cx="1379292" cy="668837"/>
      </dsp:txXfrm>
    </dsp:sp>
    <dsp:sp modelId="{ED847F2B-CC1C-4A71-BCDB-8E49BC925B9A}">
      <dsp:nvSpPr>
        <dsp:cNvPr id="0" name=""/>
        <dsp:cNvSpPr/>
      </dsp:nvSpPr>
      <dsp:spPr>
        <a:xfrm>
          <a:off x="3411401" y="3270181"/>
          <a:ext cx="568364" cy="25927"/>
        </a:xfrm>
        <a:custGeom>
          <a:avLst/>
          <a:gdLst/>
          <a:ahLst/>
          <a:cxnLst/>
          <a:rect l="0" t="0" r="0" b="0"/>
          <a:pathLst>
            <a:path>
              <a:moveTo>
                <a:pt x="0" y="12963"/>
              </a:moveTo>
              <a:lnTo>
                <a:pt x="568364" y="12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81373" y="3268936"/>
        <a:ext cx="28418" cy="28418"/>
      </dsp:txXfrm>
    </dsp:sp>
    <dsp:sp modelId="{D48D3FCB-818F-45D4-ACAC-C9FA2F5E09F8}">
      <dsp:nvSpPr>
        <dsp:cNvPr id="0" name=""/>
        <dsp:cNvSpPr/>
      </dsp:nvSpPr>
      <dsp:spPr>
        <a:xfrm>
          <a:off x="3979765" y="2927917"/>
          <a:ext cx="1420910" cy="7104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业务流外包</a:t>
          </a:r>
        </a:p>
      </dsp:txBody>
      <dsp:txXfrm>
        <a:off x="4000574" y="2948726"/>
        <a:ext cx="1379292" cy="668837"/>
      </dsp:txXfrm>
    </dsp:sp>
    <dsp:sp modelId="{97E1CC93-1786-41BF-9559-2837420B774C}">
      <dsp:nvSpPr>
        <dsp:cNvPr id="0" name=""/>
        <dsp:cNvSpPr/>
      </dsp:nvSpPr>
      <dsp:spPr>
        <a:xfrm rot="3310531">
          <a:off x="3197947" y="3678693"/>
          <a:ext cx="995271" cy="25927"/>
        </a:xfrm>
        <a:custGeom>
          <a:avLst/>
          <a:gdLst/>
          <a:ahLst/>
          <a:cxnLst/>
          <a:rect l="0" t="0" r="0" b="0"/>
          <a:pathLst>
            <a:path>
              <a:moveTo>
                <a:pt x="0" y="12963"/>
              </a:moveTo>
              <a:lnTo>
                <a:pt x="995271" y="12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70701" y="3666775"/>
        <a:ext cx="49763" cy="49763"/>
      </dsp:txXfrm>
    </dsp:sp>
    <dsp:sp modelId="{095FCC1A-272B-4A09-9990-4F5C40C07E0D}">
      <dsp:nvSpPr>
        <dsp:cNvPr id="0" name=""/>
        <dsp:cNvSpPr/>
      </dsp:nvSpPr>
      <dsp:spPr>
        <a:xfrm>
          <a:off x="3979765" y="3744941"/>
          <a:ext cx="1420910" cy="7104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知识流外包</a:t>
          </a:r>
        </a:p>
      </dsp:txBody>
      <dsp:txXfrm>
        <a:off x="4000574" y="3765750"/>
        <a:ext cx="1379292" cy="66883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3762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采购规划阶段输出</a:t>
          </a:r>
          <a:r>
            <a:rPr lang="en-US" altLang="zh-CN" sz="1800" kern="1200" dirty="0"/>
            <a:t>2. </a:t>
          </a:r>
          <a:r>
            <a:rPr lang="zh-CN" altLang="en-US" sz="1800" kern="1200" dirty="0"/>
            <a:t>卖方建议书</a:t>
          </a:r>
          <a:endParaRPr lang="en-US" altLang="zh-CN" sz="1800" kern="1200" dirty="0"/>
        </a:p>
      </dsp:txBody>
      <dsp:txXfrm>
        <a:off x="77456" y="69598"/>
        <a:ext cx="2238495" cy="2237067"/>
      </dsp:txXfrm>
    </dsp:sp>
    <dsp:sp modelId="{14652B25-4626-446B-9772-CF707F7DD993}">
      <dsp:nvSpPr>
        <dsp:cNvPr id="0" name=""/>
        <dsp:cNvSpPr/>
      </dsp:nvSpPr>
      <dsp:spPr>
        <a:xfrm>
          <a:off x="2597984" y="924713"/>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030080"/>
        <a:ext cx="315252" cy="316102"/>
      </dsp:txXfrm>
    </dsp:sp>
    <dsp:sp modelId="{C8D7C99F-054B-458A-BA78-5C1A22ACEBC6}">
      <dsp:nvSpPr>
        <dsp:cNvPr id="0" name=""/>
        <dsp:cNvSpPr/>
      </dsp:nvSpPr>
      <dsp:spPr>
        <a:xfrm>
          <a:off x="3235286" y="0"/>
          <a:ext cx="2450939" cy="23762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4884" y="69598"/>
        <a:ext cx="2311743" cy="2237067"/>
      </dsp:txXfrm>
    </dsp:sp>
    <dsp:sp modelId="{464DA894-C465-4F92-9ED2-46AEB669D8E1}">
      <dsp:nvSpPr>
        <dsp:cNvPr id="0" name=""/>
        <dsp:cNvSpPr/>
      </dsp:nvSpPr>
      <dsp:spPr>
        <a:xfrm>
          <a:off x="5898660" y="924713"/>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030080"/>
        <a:ext cx="315252" cy="316102"/>
      </dsp:txXfrm>
    </dsp:sp>
    <dsp:sp modelId="{642BD169-43AF-4664-BFC7-EF3BDBC7605C}">
      <dsp:nvSpPr>
        <dsp:cNvPr id="0" name=""/>
        <dsp:cNvSpPr/>
      </dsp:nvSpPr>
      <dsp:spPr>
        <a:xfrm>
          <a:off x="6535963" y="0"/>
          <a:ext cx="2435367" cy="23762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1" kern="1200" dirty="0">
              <a:solidFill>
                <a:schemeClr val="bg1"/>
              </a:solidFill>
            </a:rPr>
            <a:t>1. </a:t>
          </a:r>
          <a:r>
            <a:rPr lang="zh-CN" altLang="en-US" sz="2000" kern="1200" dirty="0">
              <a:solidFill>
                <a:schemeClr val="bg1"/>
              </a:solidFill>
            </a:rPr>
            <a:t>选定的卖方</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 </a:t>
          </a:r>
          <a:r>
            <a:rPr lang="zh-CN" altLang="en-US" sz="2000" b="0" kern="1200" dirty="0">
              <a:solidFill>
                <a:schemeClr val="bg1"/>
              </a:solidFill>
            </a:rPr>
            <a:t>协议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rgbClr val="FFC000"/>
              </a:solidFill>
            </a:rPr>
            <a:t>3. </a:t>
          </a:r>
          <a:r>
            <a:rPr lang="zh-CN" altLang="en-US" sz="2000" kern="1200" dirty="0">
              <a:solidFill>
                <a:srgbClr val="FFC000"/>
              </a:solidFill>
            </a:rPr>
            <a:t>资源日历</a:t>
          </a:r>
          <a:r>
            <a:rPr lang="en-US" altLang="zh-CN" sz="2000" kern="1200" dirty="0">
              <a:solidFill>
                <a:srgbClr val="FFC000"/>
              </a:solidFill>
            </a:rPr>
            <a:t>(</a:t>
          </a:r>
          <a:r>
            <a:rPr lang="zh-CN" altLang="en-US" sz="2000" kern="1200" dirty="0">
              <a:solidFill>
                <a:srgbClr val="FFC000"/>
              </a:solidFill>
            </a:rPr>
            <a:t>更新</a:t>
          </a:r>
          <a:r>
            <a:rPr lang="en-US" altLang="zh-CN" sz="2000" kern="1200" dirty="0">
              <a:solidFill>
                <a:srgbClr val="FFC000"/>
              </a:solidFill>
            </a:rPr>
            <a:t>)</a:t>
          </a:r>
        </a:p>
        <a:p>
          <a:pPr marL="0" lvl="0" indent="0" algn="l" defTabSz="889000">
            <a:lnSpc>
              <a:spcPct val="100000"/>
            </a:lnSpc>
            <a:spcBef>
              <a:spcPct val="0"/>
            </a:spcBef>
            <a:spcAft>
              <a:spcPts val="0"/>
            </a:spcAft>
            <a:buNone/>
          </a:pPr>
          <a:r>
            <a:rPr lang="en-US" altLang="zh-CN" sz="2000" kern="1200" dirty="0"/>
            <a:t>4. </a:t>
          </a:r>
          <a:r>
            <a:rPr lang="zh-CN" altLang="en-US" sz="2000" kern="1200" dirty="0"/>
            <a:t>变更请求</a:t>
          </a:r>
          <a:endParaRPr lang="en-US" altLang="zh-CN" sz="2000" kern="1200" dirty="0"/>
        </a:p>
      </dsp:txBody>
      <dsp:txXfrm>
        <a:off x="6605561" y="69598"/>
        <a:ext cx="2296171" cy="223706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3762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采购规划阶段输出</a:t>
          </a:r>
          <a:r>
            <a:rPr lang="en-US" altLang="zh-CN" sz="1800" kern="1200" dirty="0"/>
            <a:t>2. </a:t>
          </a:r>
          <a:r>
            <a:rPr lang="zh-CN" altLang="en-US" sz="1800" kern="1200" dirty="0"/>
            <a:t>卖方建议书</a:t>
          </a:r>
          <a:endParaRPr lang="en-US" altLang="zh-CN" sz="1800" kern="1200" dirty="0"/>
        </a:p>
      </dsp:txBody>
      <dsp:txXfrm>
        <a:off x="77456" y="69598"/>
        <a:ext cx="2238495" cy="2237067"/>
      </dsp:txXfrm>
    </dsp:sp>
    <dsp:sp modelId="{14652B25-4626-446B-9772-CF707F7DD993}">
      <dsp:nvSpPr>
        <dsp:cNvPr id="0" name=""/>
        <dsp:cNvSpPr/>
      </dsp:nvSpPr>
      <dsp:spPr>
        <a:xfrm>
          <a:off x="2597984" y="924713"/>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030080"/>
        <a:ext cx="315252" cy="316102"/>
      </dsp:txXfrm>
    </dsp:sp>
    <dsp:sp modelId="{C8D7C99F-054B-458A-BA78-5C1A22ACEBC6}">
      <dsp:nvSpPr>
        <dsp:cNvPr id="0" name=""/>
        <dsp:cNvSpPr/>
      </dsp:nvSpPr>
      <dsp:spPr>
        <a:xfrm>
          <a:off x="3235286" y="0"/>
          <a:ext cx="2450939" cy="23762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4884" y="69598"/>
        <a:ext cx="2311743" cy="2237067"/>
      </dsp:txXfrm>
    </dsp:sp>
    <dsp:sp modelId="{464DA894-C465-4F92-9ED2-46AEB669D8E1}">
      <dsp:nvSpPr>
        <dsp:cNvPr id="0" name=""/>
        <dsp:cNvSpPr/>
      </dsp:nvSpPr>
      <dsp:spPr>
        <a:xfrm>
          <a:off x="5898660" y="924713"/>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030080"/>
        <a:ext cx="315252" cy="316102"/>
      </dsp:txXfrm>
    </dsp:sp>
    <dsp:sp modelId="{642BD169-43AF-4664-BFC7-EF3BDBC7605C}">
      <dsp:nvSpPr>
        <dsp:cNvPr id="0" name=""/>
        <dsp:cNvSpPr/>
      </dsp:nvSpPr>
      <dsp:spPr>
        <a:xfrm>
          <a:off x="6535963" y="0"/>
          <a:ext cx="2435367" cy="23762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1" kern="1200" dirty="0">
              <a:solidFill>
                <a:schemeClr val="bg1"/>
              </a:solidFill>
            </a:rPr>
            <a:t>1. </a:t>
          </a:r>
          <a:r>
            <a:rPr lang="zh-CN" altLang="en-US" sz="2000" kern="1200" dirty="0">
              <a:solidFill>
                <a:schemeClr val="bg1"/>
              </a:solidFill>
            </a:rPr>
            <a:t>选定的卖方</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t>2. </a:t>
          </a:r>
          <a:r>
            <a:rPr lang="zh-CN" altLang="en-US" sz="2000" b="0" kern="1200" dirty="0"/>
            <a:t>协议</a:t>
          </a:r>
          <a:endParaRPr lang="en-US" altLang="zh-CN" sz="2000" b="0" kern="1200" dirty="0"/>
        </a:p>
        <a:p>
          <a:pPr marL="0" lvl="0" indent="0" algn="l" defTabSz="889000">
            <a:lnSpc>
              <a:spcPct val="100000"/>
            </a:lnSpc>
            <a:spcBef>
              <a:spcPct val="0"/>
            </a:spcBef>
            <a:spcAft>
              <a:spcPts val="0"/>
            </a:spcAft>
            <a:buNone/>
          </a:pPr>
          <a:r>
            <a:rPr lang="en-US" altLang="zh-CN" sz="2000" kern="1200" dirty="0"/>
            <a:t>3. </a:t>
          </a:r>
          <a:r>
            <a:rPr lang="zh-CN" altLang="en-US" sz="2000" kern="1200" dirty="0"/>
            <a:t>资源日历</a:t>
          </a:r>
          <a:r>
            <a:rPr lang="en-US" altLang="en-US" sz="2000" kern="1200" dirty="0"/>
            <a:t>(</a:t>
          </a:r>
          <a:r>
            <a:rPr lang="zh-CN" altLang="en-US" sz="2000" kern="1200" dirty="0"/>
            <a:t>更新</a:t>
          </a:r>
          <a:r>
            <a:rPr lang="en-US" altLang="en-US" sz="2000" kern="1200" dirty="0"/>
            <a:t>)</a:t>
          </a:r>
          <a:endParaRPr lang="en-US" altLang="zh-CN" sz="2000" kern="1200" dirty="0"/>
        </a:p>
        <a:p>
          <a:pPr marL="0" lvl="0" indent="0" algn="l" defTabSz="889000">
            <a:lnSpc>
              <a:spcPct val="100000"/>
            </a:lnSpc>
            <a:spcBef>
              <a:spcPct val="0"/>
            </a:spcBef>
            <a:spcAft>
              <a:spcPts val="0"/>
            </a:spcAft>
            <a:buNone/>
          </a:pPr>
          <a:r>
            <a:rPr lang="en-US" altLang="zh-CN" sz="2000" kern="1200" dirty="0">
              <a:solidFill>
                <a:srgbClr val="FFC000"/>
              </a:solidFill>
            </a:rPr>
            <a:t>4. </a:t>
          </a:r>
          <a:r>
            <a:rPr lang="zh-CN" altLang="en-US" sz="2000" kern="1200" dirty="0">
              <a:solidFill>
                <a:srgbClr val="FFC000"/>
              </a:solidFill>
            </a:rPr>
            <a:t>变更请求</a:t>
          </a:r>
          <a:endParaRPr lang="en-US" altLang="zh-CN" sz="2000" kern="1200" dirty="0">
            <a:solidFill>
              <a:srgbClr val="FFC000"/>
            </a:solidFill>
          </a:endParaRPr>
        </a:p>
      </dsp:txBody>
      <dsp:txXfrm>
        <a:off x="6605561" y="69598"/>
        <a:ext cx="2296171" cy="223706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3762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采购文件</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协议</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工作绩效数据</a:t>
          </a:r>
          <a:endParaRPr lang="en-US" altLang="zh-CN" sz="1800" kern="1200" dirty="0"/>
        </a:p>
      </dsp:txBody>
      <dsp:txXfrm>
        <a:off x="77456" y="69598"/>
        <a:ext cx="2238495" cy="2237067"/>
      </dsp:txXfrm>
    </dsp:sp>
    <dsp:sp modelId="{14652B25-4626-446B-9772-CF707F7DD993}">
      <dsp:nvSpPr>
        <dsp:cNvPr id="0" name=""/>
        <dsp:cNvSpPr/>
      </dsp:nvSpPr>
      <dsp:spPr>
        <a:xfrm>
          <a:off x="2597984" y="924713"/>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030080"/>
        <a:ext cx="315252" cy="316102"/>
      </dsp:txXfrm>
    </dsp:sp>
    <dsp:sp modelId="{C8D7C99F-054B-458A-BA78-5C1A22ACEBC6}">
      <dsp:nvSpPr>
        <dsp:cNvPr id="0" name=""/>
        <dsp:cNvSpPr/>
      </dsp:nvSpPr>
      <dsp:spPr>
        <a:xfrm>
          <a:off x="3235286" y="0"/>
          <a:ext cx="2450939" cy="23762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4884" y="69598"/>
        <a:ext cx="2311743" cy="2237067"/>
      </dsp:txXfrm>
    </dsp:sp>
    <dsp:sp modelId="{464DA894-C465-4F92-9ED2-46AEB669D8E1}">
      <dsp:nvSpPr>
        <dsp:cNvPr id="0" name=""/>
        <dsp:cNvSpPr/>
      </dsp:nvSpPr>
      <dsp:spPr>
        <a:xfrm>
          <a:off x="5898660" y="924713"/>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030080"/>
        <a:ext cx="315252" cy="316102"/>
      </dsp:txXfrm>
    </dsp:sp>
    <dsp:sp modelId="{642BD169-43AF-4664-BFC7-EF3BDBC7605C}">
      <dsp:nvSpPr>
        <dsp:cNvPr id="0" name=""/>
        <dsp:cNvSpPr/>
      </dsp:nvSpPr>
      <dsp:spPr>
        <a:xfrm>
          <a:off x="6535963" y="0"/>
          <a:ext cx="2435367" cy="23762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工作绩效信息</a:t>
          </a:r>
          <a:endParaRPr lang="en-US" altLang="zh-CN" sz="2000" b="0" kern="1200" dirty="0"/>
        </a:p>
        <a:p>
          <a:pPr marL="0" lvl="0" indent="0" algn="l" defTabSz="889000">
            <a:lnSpc>
              <a:spcPct val="100000"/>
            </a:lnSpc>
            <a:spcBef>
              <a:spcPct val="0"/>
            </a:spcBef>
            <a:spcAft>
              <a:spcPts val="0"/>
            </a:spcAft>
            <a:buNone/>
          </a:pPr>
          <a:r>
            <a:rPr lang="en-US" altLang="zh-CN" sz="2000" b="0" kern="1200" dirty="0"/>
            <a:t>2. </a:t>
          </a:r>
          <a:r>
            <a:rPr lang="zh-CN" altLang="zh-CN" sz="2000" b="0" kern="1200" dirty="0"/>
            <a:t>变更请求</a:t>
          </a:r>
          <a:endParaRPr lang="en-US" altLang="zh-CN" sz="2000" b="0" kern="1200" dirty="0"/>
        </a:p>
        <a:p>
          <a:pPr marL="0" lvl="0" indent="0" algn="l" defTabSz="889000">
            <a:lnSpc>
              <a:spcPct val="100000"/>
            </a:lnSpc>
            <a:spcBef>
              <a:spcPct val="0"/>
            </a:spcBef>
            <a:spcAft>
              <a:spcPts val="0"/>
            </a:spcAft>
            <a:buNone/>
          </a:pPr>
          <a:r>
            <a:rPr lang="en-US" altLang="zh-CN" sz="2000" kern="1200" dirty="0"/>
            <a:t>3. </a:t>
          </a:r>
          <a:r>
            <a:rPr lang="zh-CN" altLang="zh-CN" sz="2000" kern="1200" dirty="0"/>
            <a:t>项目管理计划</a:t>
          </a:r>
          <a:r>
            <a:rPr lang="en-US" altLang="zh-CN" sz="1400" kern="1200" dirty="0"/>
            <a:t>(</a:t>
          </a:r>
          <a:r>
            <a:rPr lang="zh-CN" altLang="zh-CN" sz="1100" kern="1200" dirty="0"/>
            <a:t>更新</a:t>
          </a:r>
          <a:r>
            <a:rPr lang="en-US" altLang="zh-CN" sz="1100" kern="1200" dirty="0"/>
            <a:t>)</a:t>
          </a:r>
          <a:endParaRPr lang="en-US" altLang="zh-CN" sz="1600" kern="1200" dirty="0"/>
        </a:p>
        <a:p>
          <a:pPr marL="0" lvl="0" indent="0" algn="l" defTabSz="889000">
            <a:lnSpc>
              <a:spcPct val="100000"/>
            </a:lnSpc>
            <a:spcBef>
              <a:spcPct val="0"/>
            </a:spcBef>
            <a:spcAft>
              <a:spcPts val="0"/>
            </a:spcAft>
            <a:buNone/>
          </a:pPr>
          <a:r>
            <a:rPr lang="en-US" altLang="zh-CN" sz="2000" kern="1200" dirty="0">
              <a:solidFill>
                <a:schemeClr val="bg1"/>
              </a:solidFill>
            </a:rPr>
            <a:t>4. </a:t>
          </a:r>
          <a:r>
            <a:rPr lang="zh-CN" altLang="zh-CN" sz="2000" kern="1200" dirty="0">
              <a:solidFill>
                <a:schemeClr val="bg1"/>
              </a:solidFill>
            </a:rPr>
            <a:t>组织过程资产</a:t>
          </a:r>
          <a:r>
            <a:rPr lang="en-US" altLang="zh-CN" sz="1100" kern="1200" dirty="0"/>
            <a:t>(</a:t>
          </a:r>
          <a:r>
            <a:rPr lang="zh-CN" altLang="zh-CN" sz="1100" kern="1200" dirty="0"/>
            <a:t>更新</a:t>
          </a:r>
          <a:r>
            <a:rPr lang="en-US" altLang="zh-CN" sz="1100" kern="1200" dirty="0"/>
            <a:t>)</a:t>
          </a:r>
          <a:endParaRPr lang="en-US" altLang="zh-CN" sz="1400" kern="1200" dirty="0">
            <a:solidFill>
              <a:schemeClr val="bg1"/>
            </a:solidFill>
          </a:endParaRPr>
        </a:p>
      </dsp:txBody>
      <dsp:txXfrm>
        <a:off x="6605561" y="69598"/>
        <a:ext cx="2296171" cy="223706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7372E-9281-4C5D-8303-DD37F18AA469}">
      <dsp:nvSpPr>
        <dsp:cNvPr id="0" name=""/>
        <dsp:cNvSpPr/>
      </dsp:nvSpPr>
      <dsp:spPr>
        <a:xfrm>
          <a:off x="0" y="2214"/>
          <a:ext cx="8849874"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D2CC02D-91BC-47A2-B29C-8A774D692284}">
      <dsp:nvSpPr>
        <dsp:cNvPr id="0" name=""/>
        <dsp:cNvSpPr/>
      </dsp:nvSpPr>
      <dsp:spPr>
        <a:xfrm>
          <a:off x="0" y="2214"/>
          <a:ext cx="967954" cy="452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zh-CN" altLang="en-US" sz="1800" b="1" kern="1200" dirty="0">
            <a:solidFill>
              <a:srgbClr val="FF0000"/>
            </a:solidFill>
          </a:endParaRPr>
        </a:p>
      </dsp:txBody>
      <dsp:txXfrm>
        <a:off x="0" y="2214"/>
        <a:ext cx="967954" cy="4529843"/>
      </dsp:txXfrm>
    </dsp:sp>
    <dsp:sp modelId="{7F74809B-5457-4E4A-9631-E5F0149361F2}">
      <dsp:nvSpPr>
        <dsp:cNvPr id="0" name=""/>
        <dsp:cNvSpPr/>
      </dsp:nvSpPr>
      <dsp:spPr>
        <a:xfrm>
          <a:off x="1040551" y="72992"/>
          <a:ext cx="1863313" cy="141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0070C0"/>
              </a:solidFill>
            </a:rPr>
            <a:t>(1)</a:t>
          </a:r>
          <a:r>
            <a:rPr lang="zh-CN" altLang="en-US" sz="1800" b="1" kern="1200" dirty="0">
              <a:solidFill>
                <a:srgbClr val="0070C0"/>
              </a:solidFill>
            </a:rPr>
            <a:t>检查类</a:t>
          </a:r>
        </a:p>
      </dsp:txBody>
      <dsp:txXfrm>
        <a:off x="1040551" y="72992"/>
        <a:ext cx="1863313" cy="1415576"/>
      </dsp:txXfrm>
    </dsp:sp>
    <dsp:sp modelId="{876A29E8-11D4-48B1-9272-98540700107C}">
      <dsp:nvSpPr>
        <dsp:cNvPr id="0" name=""/>
        <dsp:cNvSpPr/>
      </dsp:nvSpPr>
      <dsp:spPr>
        <a:xfrm>
          <a:off x="2537651" y="78342"/>
          <a:ext cx="5106074" cy="4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0070C0"/>
              </a:solidFill>
              <a:latin typeface="Times New Roman" panose="02020603050405020304" pitchFamily="18" charset="0"/>
              <a:cs typeface="Times New Roman" panose="02020603050405020304" pitchFamily="18" charset="0"/>
            </a:rPr>
            <a:t>(1)</a:t>
          </a:r>
          <a:r>
            <a:rPr lang="zh-CN" altLang="en-US" sz="1800" b="1" kern="1200" dirty="0">
              <a:solidFill>
                <a:srgbClr val="0070C0"/>
              </a:solidFill>
              <a:latin typeface="Times New Roman" panose="02020603050405020304" pitchFamily="18" charset="0"/>
              <a:cs typeface="Times New Roman" panose="02020603050405020304" pitchFamily="18" charset="0"/>
            </a:rPr>
            <a:t>采购绩效审查：</a:t>
          </a:r>
          <a:r>
            <a:rPr lang="zh-CN" altLang="en-US" sz="1600" b="1" kern="1200" dirty="0">
              <a:solidFill>
                <a:schemeClr val="tx1"/>
              </a:solidFill>
              <a:latin typeface="Times New Roman" panose="02020603050405020304" pitchFamily="18" charset="0"/>
              <a:cs typeface="Times New Roman" panose="02020603050405020304" pitchFamily="18" charset="0"/>
            </a:rPr>
            <a:t>依据合同来审查卖方绩效</a:t>
          </a:r>
          <a:endParaRPr lang="zh-CN" altLang="en-US" sz="1800" b="1" kern="1200" dirty="0">
            <a:solidFill>
              <a:schemeClr val="tx1"/>
            </a:solidFill>
          </a:endParaRPr>
        </a:p>
      </dsp:txBody>
      <dsp:txXfrm>
        <a:off x="2537651" y="78342"/>
        <a:ext cx="5106074" cy="470937"/>
      </dsp:txXfrm>
    </dsp:sp>
    <dsp:sp modelId="{5E6771CC-A107-467A-B444-FC404B7A7EE0}">
      <dsp:nvSpPr>
        <dsp:cNvPr id="0" name=""/>
        <dsp:cNvSpPr/>
      </dsp:nvSpPr>
      <dsp:spPr>
        <a:xfrm>
          <a:off x="2465054" y="549280"/>
          <a:ext cx="186331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18F0DCDD-FBF3-4658-83E2-F30344569F1B}">
      <dsp:nvSpPr>
        <dsp:cNvPr id="0" name=""/>
        <dsp:cNvSpPr/>
      </dsp:nvSpPr>
      <dsp:spPr>
        <a:xfrm>
          <a:off x="2537651" y="549280"/>
          <a:ext cx="5267624" cy="4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0070C0"/>
              </a:solidFill>
              <a:latin typeface="Times New Roman" panose="02020603050405020304" pitchFamily="18" charset="0"/>
              <a:cs typeface="Times New Roman" panose="02020603050405020304" pitchFamily="18" charset="0"/>
            </a:rPr>
            <a:t>(2)</a:t>
          </a:r>
          <a:r>
            <a:rPr lang="zh-CN" altLang="en-US" sz="1800" b="1" kern="1200" dirty="0">
              <a:solidFill>
                <a:srgbClr val="0070C0"/>
              </a:solidFill>
              <a:latin typeface="Times New Roman" panose="02020603050405020304" pitchFamily="18" charset="0"/>
              <a:cs typeface="Times New Roman" panose="02020603050405020304" pitchFamily="18" charset="0"/>
            </a:rPr>
            <a:t>检查和审计：</a:t>
          </a:r>
          <a:r>
            <a:rPr lang="zh-CN" altLang="en-US" sz="1600" b="1" kern="1200" dirty="0">
              <a:latin typeface="Times New Roman" panose="02020603050405020304" pitchFamily="18" charset="0"/>
              <a:cs typeface="Times New Roman" panose="02020603050405020304" pitchFamily="18" charset="0"/>
            </a:rPr>
            <a:t>根据合同规定，由买方开展</a:t>
          </a:r>
          <a:endParaRPr lang="zh-CN" altLang="en-US" sz="1800" b="1" kern="1200" dirty="0">
            <a:solidFill>
              <a:srgbClr val="0070C0"/>
            </a:solidFill>
          </a:endParaRPr>
        </a:p>
      </dsp:txBody>
      <dsp:txXfrm>
        <a:off x="2537651" y="549280"/>
        <a:ext cx="5267624" cy="470937"/>
      </dsp:txXfrm>
    </dsp:sp>
    <dsp:sp modelId="{5FCDE73C-C8B7-478D-BCAA-71F690A29C6B}">
      <dsp:nvSpPr>
        <dsp:cNvPr id="0" name=""/>
        <dsp:cNvSpPr/>
      </dsp:nvSpPr>
      <dsp:spPr>
        <a:xfrm>
          <a:off x="2465054" y="1020217"/>
          <a:ext cx="186331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E9E2F8F1-F4A1-47BC-91F0-34C02EEA9821}">
      <dsp:nvSpPr>
        <dsp:cNvPr id="0" name=""/>
        <dsp:cNvSpPr/>
      </dsp:nvSpPr>
      <dsp:spPr>
        <a:xfrm>
          <a:off x="2537651" y="1020217"/>
          <a:ext cx="5871840" cy="4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0070C0"/>
              </a:solidFill>
              <a:latin typeface="Times New Roman" panose="02020603050405020304" pitchFamily="18" charset="0"/>
              <a:cs typeface="Times New Roman" panose="02020603050405020304" pitchFamily="18" charset="0"/>
            </a:rPr>
            <a:t>(3)</a:t>
          </a:r>
          <a:r>
            <a:rPr lang="zh-CN" altLang="en-US" sz="1800" b="1" kern="1200" dirty="0">
              <a:solidFill>
                <a:srgbClr val="0070C0"/>
              </a:solidFill>
              <a:latin typeface="Times New Roman" panose="02020603050405020304" pitchFamily="18" charset="0"/>
              <a:cs typeface="Times New Roman" panose="02020603050405020304" pitchFamily="18" charset="0"/>
            </a:rPr>
            <a:t>报告绩效：</a:t>
          </a:r>
          <a:r>
            <a:rPr lang="zh-CN" altLang="en-US" sz="1600" b="1" kern="1200" dirty="0">
              <a:solidFill>
                <a:srgbClr val="0070C0"/>
              </a:solidFill>
              <a:latin typeface="Times New Roman" panose="02020603050405020304" pitchFamily="18" charset="0"/>
              <a:cs typeface="Times New Roman" panose="02020603050405020304" pitchFamily="18" charset="0"/>
            </a:rPr>
            <a:t>为管理层提供卖方如何有效实现合同目标的信息</a:t>
          </a:r>
          <a:endParaRPr lang="zh-CN" altLang="en-US" sz="1400" b="1" kern="1200" dirty="0">
            <a:solidFill>
              <a:srgbClr val="0070C0"/>
            </a:solidFill>
          </a:endParaRPr>
        </a:p>
      </dsp:txBody>
      <dsp:txXfrm>
        <a:off x="2537651" y="1020217"/>
        <a:ext cx="5871840" cy="470937"/>
      </dsp:txXfrm>
    </dsp:sp>
    <dsp:sp modelId="{36FA2271-FE3D-413A-A324-605B820C9946}">
      <dsp:nvSpPr>
        <dsp:cNvPr id="0" name=""/>
        <dsp:cNvSpPr/>
      </dsp:nvSpPr>
      <dsp:spPr>
        <a:xfrm>
          <a:off x="967954" y="1488569"/>
          <a:ext cx="3871819"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9CE0A48A-AF2D-4D61-82A5-1A64C8433FF6}">
      <dsp:nvSpPr>
        <dsp:cNvPr id="0" name=""/>
        <dsp:cNvSpPr/>
      </dsp:nvSpPr>
      <dsp:spPr>
        <a:xfrm>
          <a:off x="1040551" y="1559347"/>
          <a:ext cx="1863313" cy="141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7030A0"/>
              </a:solidFill>
            </a:rPr>
            <a:t>(2)</a:t>
          </a:r>
          <a:r>
            <a:rPr lang="zh-CN" altLang="en-US" sz="1800" b="1" kern="1200" dirty="0">
              <a:solidFill>
                <a:srgbClr val="7030A0"/>
              </a:solidFill>
            </a:rPr>
            <a:t>系统类</a:t>
          </a:r>
        </a:p>
      </dsp:txBody>
      <dsp:txXfrm>
        <a:off x="1040551" y="1559347"/>
        <a:ext cx="1863313" cy="1415576"/>
      </dsp:txXfrm>
    </dsp:sp>
    <dsp:sp modelId="{107AA008-CD5C-4ADE-93B6-8111BB8284C3}">
      <dsp:nvSpPr>
        <dsp:cNvPr id="0" name=""/>
        <dsp:cNvSpPr/>
      </dsp:nvSpPr>
      <dsp:spPr>
        <a:xfrm>
          <a:off x="2537651" y="1564702"/>
          <a:ext cx="1863313" cy="47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7030A0"/>
              </a:solidFill>
              <a:latin typeface="Times New Roman" panose="02020603050405020304" pitchFamily="18" charset="0"/>
              <a:cs typeface="Times New Roman" panose="02020603050405020304" pitchFamily="18" charset="0"/>
            </a:rPr>
            <a:t>(1)</a:t>
          </a:r>
          <a:r>
            <a:rPr lang="zh-CN" altLang="en-US" sz="1800" b="1" kern="1200" dirty="0">
              <a:solidFill>
                <a:srgbClr val="7030A0"/>
              </a:solidFill>
              <a:latin typeface="Times New Roman" panose="02020603050405020304" pitchFamily="18" charset="0"/>
              <a:cs typeface="Times New Roman" panose="02020603050405020304" pitchFamily="18" charset="0"/>
            </a:rPr>
            <a:t>支付系统</a:t>
          </a:r>
          <a:endParaRPr lang="zh-CN" altLang="en-US" sz="1800" b="1" kern="1200" dirty="0">
            <a:solidFill>
              <a:srgbClr val="7030A0"/>
            </a:solidFill>
          </a:endParaRPr>
        </a:p>
      </dsp:txBody>
      <dsp:txXfrm>
        <a:off x="2537651" y="1564702"/>
        <a:ext cx="1863313" cy="471397"/>
      </dsp:txXfrm>
    </dsp:sp>
    <dsp:sp modelId="{57318A5F-F01F-4990-BC5D-96B7FE46CD9E}">
      <dsp:nvSpPr>
        <dsp:cNvPr id="0" name=""/>
        <dsp:cNvSpPr/>
      </dsp:nvSpPr>
      <dsp:spPr>
        <a:xfrm>
          <a:off x="2465054" y="2036100"/>
          <a:ext cx="186331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18B9881C-E8B9-44B8-A455-C6D92DBA1831}">
      <dsp:nvSpPr>
        <dsp:cNvPr id="0" name=""/>
        <dsp:cNvSpPr/>
      </dsp:nvSpPr>
      <dsp:spPr>
        <a:xfrm>
          <a:off x="2537651" y="2036100"/>
          <a:ext cx="2262490" cy="47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7030A0"/>
              </a:solidFill>
              <a:latin typeface="Times New Roman" panose="02020603050405020304" pitchFamily="18" charset="0"/>
              <a:cs typeface="Times New Roman" panose="02020603050405020304" pitchFamily="18" charset="0"/>
            </a:rPr>
            <a:t>(2)</a:t>
          </a:r>
          <a:r>
            <a:rPr lang="zh-CN" altLang="en-US" sz="1800" b="1" kern="1200" dirty="0">
              <a:solidFill>
                <a:srgbClr val="7030A0"/>
              </a:solidFill>
              <a:latin typeface="Times New Roman" panose="02020603050405020304" pitchFamily="18" charset="0"/>
              <a:cs typeface="Times New Roman" panose="02020603050405020304" pitchFamily="18" charset="0"/>
            </a:rPr>
            <a:t>合同变更控制系统</a:t>
          </a:r>
          <a:endParaRPr lang="zh-CN" altLang="en-US" sz="1800" b="1" kern="1200" dirty="0">
            <a:solidFill>
              <a:srgbClr val="7030A0"/>
            </a:solidFill>
          </a:endParaRPr>
        </a:p>
      </dsp:txBody>
      <dsp:txXfrm>
        <a:off x="2537651" y="2036100"/>
        <a:ext cx="2262490" cy="471397"/>
      </dsp:txXfrm>
    </dsp:sp>
    <dsp:sp modelId="{7844BF58-1A14-4233-9CA8-72CAB1343B64}">
      <dsp:nvSpPr>
        <dsp:cNvPr id="0" name=""/>
        <dsp:cNvSpPr/>
      </dsp:nvSpPr>
      <dsp:spPr>
        <a:xfrm>
          <a:off x="2465054" y="2507498"/>
          <a:ext cx="186331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3705F773-3176-4ED4-87A8-7C1610D5B240}">
      <dsp:nvSpPr>
        <dsp:cNvPr id="0" name=""/>
        <dsp:cNvSpPr/>
      </dsp:nvSpPr>
      <dsp:spPr>
        <a:xfrm>
          <a:off x="2537651" y="2507498"/>
          <a:ext cx="1863313" cy="47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7030A0"/>
              </a:solidFill>
              <a:latin typeface="Times New Roman" panose="02020603050405020304" pitchFamily="18" charset="0"/>
              <a:cs typeface="Times New Roman" panose="02020603050405020304" pitchFamily="18" charset="0"/>
            </a:rPr>
            <a:t>(3)</a:t>
          </a:r>
          <a:r>
            <a:rPr lang="zh-CN" altLang="en-US" sz="1800" b="1" kern="1200" dirty="0">
              <a:solidFill>
                <a:srgbClr val="7030A0"/>
              </a:solidFill>
              <a:latin typeface="Times New Roman" panose="02020603050405020304" pitchFamily="18" charset="0"/>
              <a:cs typeface="Times New Roman" panose="02020603050405020304" pitchFamily="18" charset="0"/>
            </a:rPr>
            <a:t>记录管理系统</a:t>
          </a:r>
          <a:endParaRPr lang="zh-CN" altLang="en-US" sz="1800" b="1" kern="1200" dirty="0">
            <a:solidFill>
              <a:srgbClr val="7030A0"/>
            </a:solidFill>
          </a:endParaRPr>
        </a:p>
      </dsp:txBody>
      <dsp:txXfrm>
        <a:off x="2537651" y="2507498"/>
        <a:ext cx="1863313" cy="471397"/>
      </dsp:txXfrm>
    </dsp:sp>
    <dsp:sp modelId="{517CA36C-5C29-44CE-A483-3CE36DFCDBB7}">
      <dsp:nvSpPr>
        <dsp:cNvPr id="0" name=""/>
        <dsp:cNvSpPr/>
      </dsp:nvSpPr>
      <dsp:spPr>
        <a:xfrm>
          <a:off x="967954" y="2974924"/>
          <a:ext cx="3871819"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D93F9EB0-DC61-4266-9609-9B8F5FA982AF}">
      <dsp:nvSpPr>
        <dsp:cNvPr id="0" name=""/>
        <dsp:cNvSpPr/>
      </dsp:nvSpPr>
      <dsp:spPr>
        <a:xfrm>
          <a:off x="1040551" y="3045702"/>
          <a:ext cx="1863313" cy="141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FF00FF"/>
              </a:solidFill>
              <a:latin typeface="Times New Roman" panose="02020603050405020304" pitchFamily="18" charset="0"/>
              <a:cs typeface="Times New Roman" panose="02020603050405020304" pitchFamily="18" charset="0"/>
            </a:rPr>
            <a:t>(3)</a:t>
          </a:r>
          <a:r>
            <a:rPr lang="zh-CN" altLang="en-US" sz="1800" b="1" kern="1200" dirty="0">
              <a:solidFill>
                <a:srgbClr val="FF00FF"/>
              </a:solidFill>
              <a:latin typeface="Times New Roman" panose="02020603050405020304" pitchFamily="18" charset="0"/>
              <a:cs typeface="Times New Roman" panose="02020603050405020304" pitchFamily="18" charset="0"/>
            </a:rPr>
            <a:t>索赔管理</a:t>
          </a:r>
          <a:endParaRPr lang="zh-CN" altLang="en-US" sz="1800" b="1" kern="1200" dirty="0">
            <a:solidFill>
              <a:srgbClr val="FF00FF"/>
            </a:solidFill>
          </a:endParaRPr>
        </a:p>
      </dsp:txBody>
      <dsp:txXfrm>
        <a:off x="1040551" y="3045702"/>
        <a:ext cx="1863313" cy="1415576"/>
      </dsp:txXfrm>
    </dsp:sp>
    <dsp:sp modelId="{37D2FB6A-D083-4A10-B3F6-7C862BA048CC}">
      <dsp:nvSpPr>
        <dsp:cNvPr id="0" name=""/>
        <dsp:cNvSpPr/>
      </dsp:nvSpPr>
      <dsp:spPr>
        <a:xfrm>
          <a:off x="2537651" y="3051052"/>
          <a:ext cx="4206578" cy="4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FF00FF"/>
              </a:solidFill>
              <a:latin typeface="Times New Roman" panose="02020603050405020304" pitchFamily="18" charset="0"/>
              <a:cs typeface="Times New Roman" panose="02020603050405020304" pitchFamily="18" charset="0"/>
            </a:rPr>
            <a:t>(a)</a:t>
          </a:r>
          <a:r>
            <a:rPr lang="zh-CN" altLang="en-US" sz="1800" b="1" kern="1200" dirty="0">
              <a:solidFill>
                <a:srgbClr val="FF00FF"/>
              </a:solidFill>
              <a:latin typeface="Times New Roman" panose="02020603050405020304" pitchFamily="18" charset="0"/>
              <a:cs typeface="Times New Roman" panose="02020603050405020304" pitchFamily="18" charset="0"/>
            </a:rPr>
            <a:t>索赔</a:t>
          </a:r>
          <a:r>
            <a:rPr lang="en-US" altLang="zh-CN" sz="1800" b="1" kern="1200" dirty="0">
              <a:solidFill>
                <a:srgbClr val="FF00FF"/>
              </a:solidFill>
              <a:latin typeface="Times New Roman" panose="02020603050405020304" pitchFamily="18" charset="0"/>
              <a:cs typeface="Times New Roman" panose="02020603050405020304" pitchFamily="18" charset="0"/>
            </a:rPr>
            <a:t>(</a:t>
          </a:r>
          <a:r>
            <a:rPr lang="zh-CN" altLang="en-US" sz="1800" b="1" kern="1200" dirty="0">
              <a:solidFill>
                <a:srgbClr val="FF00FF"/>
              </a:solidFill>
              <a:latin typeface="Times New Roman" panose="02020603050405020304" pitchFamily="18" charset="0"/>
              <a:cs typeface="Times New Roman" panose="02020603050405020304" pitchFamily="18" charset="0"/>
            </a:rPr>
            <a:t>争议或诉求</a:t>
          </a:r>
          <a:r>
            <a:rPr lang="en-US" altLang="zh-CN" sz="1800" b="1" kern="1200" dirty="0">
              <a:solidFill>
                <a:srgbClr val="FF00FF"/>
              </a:solidFill>
              <a:latin typeface="Times New Roman" panose="02020603050405020304" pitchFamily="18" charset="0"/>
              <a:cs typeface="Times New Roman" panose="02020603050405020304" pitchFamily="18" charset="0"/>
            </a:rPr>
            <a:t>)</a:t>
          </a:r>
          <a:r>
            <a:rPr lang="zh-CN" altLang="en-US" sz="1800" b="1" kern="1200" dirty="0">
              <a:solidFill>
                <a:srgbClr val="FF00FF"/>
              </a:solidFill>
              <a:latin typeface="Times New Roman" panose="02020603050405020304" pitchFamily="18" charset="0"/>
              <a:cs typeface="Times New Roman" panose="02020603050405020304" pitchFamily="18" charset="0"/>
            </a:rPr>
            <a:t>： 有争议的变更</a:t>
          </a:r>
          <a:endParaRPr lang="zh-CN" altLang="en-US" sz="1400" b="1" kern="1200" dirty="0">
            <a:solidFill>
              <a:srgbClr val="FF00FF"/>
            </a:solidFill>
          </a:endParaRPr>
        </a:p>
      </dsp:txBody>
      <dsp:txXfrm>
        <a:off x="2537651" y="3051052"/>
        <a:ext cx="4206578" cy="470937"/>
      </dsp:txXfrm>
    </dsp:sp>
    <dsp:sp modelId="{36F8721C-182A-43EE-A358-0D2BCEBE985A}">
      <dsp:nvSpPr>
        <dsp:cNvPr id="0" name=""/>
        <dsp:cNvSpPr/>
      </dsp:nvSpPr>
      <dsp:spPr>
        <a:xfrm>
          <a:off x="2465054" y="3521990"/>
          <a:ext cx="186331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8C6644C6-545D-42A7-BAF5-36AE03539B8E}">
      <dsp:nvSpPr>
        <dsp:cNvPr id="0" name=""/>
        <dsp:cNvSpPr/>
      </dsp:nvSpPr>
      <dsp:spPr>
        <a:xfrm>
          <a:off x="2537651" y="3521990"/>
          <a:ext cx="5052597" cy="4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FF00FF"/>
              </a:solidFill>
              <a:latin typeface="Times New Roman" panose="02020603050405020304" pitchFamily="18" charset="0"/>
              <a:cs typeface="Times New Roman" panose="02020603050405020304" pitchFamily="18" charset="0"/>
            </a:rPr>
            <a:t>(b)</a:t>
          </a:r>
          <a:r>
            <a:rPr lang="zh-CN" altLang="en-US" sz="1800" b="1" kern="1200" dirty="0">
              <a:solidFill>
                <a:srgbClr val="FF00FF"/>
              </a:solidFill>
              <a:latin typeface="Times New Roman" panose="02020603050405020304" pitchFamily="18" charset="0"/>
              <a:cs typeface="Times New Roman" panose="02020603050405020304" pitchFamily="18" charset="0"/>
            </a:rPr>
            <a:t>按合同记录、处理、监督和管理</a:t>
          </a:r>
          <a:endParaRPr lang="zh-CN" altLang="en-US" sz="1800" b="1" kern="1200" dirty="0">
            <a:solidFill>
              <a:srgbClr val="FF00FF"/>
            </a:solidFill>
          </a:endParaRPr>
        </a:p>
      </dsp:txBody>
      <dsp:txXfrm>
        <a:off x="2537651" y="3521990"/>
        <a:ext cx="5052597" cy="470937"/>
      </dsp:txXfrm>
    </dsp:sp>
    <dsp:sp modelId="{4F8BDC41-28E5-4D31-B8AC-575D2BE40543}">
      <dsp:nvSpPr>
        <dsp:cNvPr id="0" name=""/>
        <dsp:cNvSpPr/>
      </dsp:nvSpPr>
      <dsp:spPr>
        <a:xfrm>
          <a:off x="2465054" y="3992927"/>
          <a:ext cx="186331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8BE6E902-540E-42C7-8C81-B1DA1A850AE3}">
      <dsp:nvSpPr>
        <dsp:cNvPr id="0" name=""/>
        <dsp:cNvSpPr/>
      </dsp:nvSpPr>
      <dsp:spPr>
        <a:xfrm>
          <a:off x="2537651" y="3992927"/>
          <a:ext cx="2683953" cy="4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altLang="zh-CN" sz="1800" b="1" kern="1200" dirty="0">
              <a:solidFill>
                <a:srgbClr val="FF00FF"/>
              </a:solidFill>
              <a:latin typeface="Times New Roman" panose="02020603050405020304" pitchFamily="18" charset="0"/>
              <a:cs typeface="Times New Roman" panose="02020603050405020304" pitchFamily="18" charset="0"/>
            </a:rPr>
            <a:t>(c)</a:t>
          </a:r>
          <a:r>
            <a:rPr lang="zh-CN" altLang="en-US" sz="1800" b="1" kern="1200" dirty="0">
              <a:solidFill>
                <a:srgbClr val="FF00FF"/>
              </a:solidFill>
              <a:latin typeface="Times New Roman" panose="02020603050405020304" pitchFamily="18" charset="0"/>
              <a:cs typeface="Times New Roman" panose="02020603050405020304" pitchFamily="18" charset="0"/>
            </a:rPr>
            <a:t>谈判是首选方法</a:t>
          </a:r>
          <a:endParaRPr lang="zh-CN" altLang="en-US" sz="1800" b="1" kern="1200" dirty="0">
            <a:solidFill>
              <a:srgbClr val="FF00FF"/>
            </a:solidFill>
          </a:endParaRPr>
        </a:p>
      </dsp:txBody>
      <dsp:txXfrm>
        <a:off x="2537651" y="3992927"/>
        <a:ext cx="2683953" cy="470937"/>
      </dsp:txXfrm>
    </dsp:sp>
    <dsp:sp modelId="{3CB0E18A-8D77-4D72-BD64-FB633A9FB072}">
      <dsp:nvSpPr>
        <dsp:cNvPr id="0" name=""/>
        <dsp:cNvSpPr/>
      </dsp:nvSpPr>
      <dsp:spPr>
        <a:xfrm>
          <a:off x="967954" y="4461279"/>
          <a:ext cx="3871819"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采购文件</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协议</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工作绩效数据</a:t>
          </a:r>
          <a:endParaRPr lang="en-US" altLang="zh-CN" sz="1800" kern="1200" dirty="0"/>
        </a:p>
      </dsp:txBody>
      <dsp:txXfrm>
        <a:off x="77498" y="69640"/>
        <a:ext cx="2238411" cy="2669032"/>
      </dsp:txXfrm>
    </dsp:sp>
    <dsp:sp modelId="{14652B25-4626-446B-9772-CF707F7DD993}">
      <dsp:nvSpPr>
        <dsp:cNvPr id="0" name=""/>
        <dsp:cNvSpPr/>
      </dsp:nvSpPr>
      <dsp:spPr>
        <a:xfrm>
          <a:off x="2597984" y="1140737"/>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246104"/>
        <a:ext cx="315252" cy="316102"/>
      </dsp:txXfrm>
    </dsp:sp>
    <dsp:sp modelId="{C8D7C99F-054B-458A-BA78-5C1A22ACEBC6}">
      <dsp:nvSpPr>
        <dsp:cNvPr id="0" name=""/>
        <dsp:cNvSpPr/>
      </dsp:nvSpPr>
      <dsp:spPr>
        <a:xfrm>
          <a:off x="3235286" y="0"/>
          <a:ext cx="2450939"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7072" y="71786"/>
        <a:ext cx="2307367" cy="2664740"/>
      </dsp:txXfrm>
    </dsp:sp>
    <dsp:sp modelId="{464DA894-C465-4F92-9ED2-46AEB669D8E1}">
      <dsp:nvSpPr>
        <dsp:cNvPr id="0" name=""/>
        <dsp:cNvSpPr/>
      </dsp:nvSpPr>
      <dsp:spPr>
        <a:xfrm>
          <a:off x="5898660" y="1140737"/>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246104"/>
        <a:ext cx="315252" cy="316102"/>
      </dsp:txXfrm>
    </dsp:sp>
    <dsp:sp modelId="{642BD169-43AF-4664-BFC7-EF3BDBC7605C}">
      <dsp:nvSpPr>
        <dsp:cNvPr id="0" name=""/>
        <dsp:cNvSpPr/>
      </dsp:nvSpPr>
      <dsp:spPr>
        <a:xfrm>
          <a:off x="6535963" y="0"/>
          <a:ext cx="2435367"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1. </a:t>
          </a:r>
          <a:r>
            <a:rPr lang="zh-CN" altLang="zh-CN" sz="2000" b="0" kern="1200" dirty="0">
              <a:solidFill>
                <a:srgbClr val="FFC000"/>
              </a:solidFill>
            </a:rPr>
            <a:t>工作绩效信息</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t>2. </a:t>
          </a:r>
          <a:r>
            <a:rPr lang="zh-CN" altLang="zh-CN" sz="2000" b="0" kern="1200" dirty="0"/>
            <a:t>变更请求</a:t>
          </a:r>
          <a:endParaRPr lang="en-US" altLang="zh-CN" sz="2000" b="0" kern="1200" dirty="0"/>
        </a:p>
        <a:p>
          <a:pPr marL="0" lvl="0" indent="0" algn="l" defTabSz="889000">
            <a:lnSpc>
              <a:spcPct val="100000"/>
            </a:lnSpc>
            <a:spcBef>
              <a:spcPct val="0"/>
            </a:spcBef>
            <a:spcAft>
              <a:spcPts val="0"/>
            </a:spcAft>
            <a:buNone/>
          </a:pPr>
          <a:r>
            <a:rPr lang="en-US" altLang="zh-CN" sz="2000" kern="1200" dirty="0"/>
            <a:t>3. </a:t>
          </a:r>
          <a:r>
            <a:rPr lang="zh-CN" altLang="zh-CN" sz="2000" kern="1200" dirty="0"/>
            <a:t>项目管理计划</a:t>
          </a:r>
          <a:r>
            <a:rPr lang="en-US" altLang="zh-CN" sz="1400" kern="1200" dirty="0"/>
            <a:t>(</a:t>
          </a:r>
          <a:r>
            <a:rPr lang="zh-CN" altLang="zh-CN" sz="1100" kern="1200" dirty="0"/>
            <a:t>更新</a:t>
          </a:r>
          <a:r>
            <a:rPr lang="en-US" altLang="zh-CN" sz="1100" kern="1200" dirty="0"/>
            <a:t>)</a:t>
          </a:r>
          <a:endParaRPr lang="en-US" altLang="zh-CN" sz="1600" kern="1200" dirty="0"/>
        </a:p>
        <a:p>
          <a:pPr marL="0" lvl="0" indent="0" algn="l" defTabSz="889000">
            <a:lnSpc>
              <a:spcPct val="100000"/>
            </a:lnSpc>
            <a:spcBef>
              <a:spcPct val="0"/>
            </a:spcBef>
            <a:spcAft>
              <a:spcPts val="0"/>
            </a:spcAft>
            <a:buNone/>
          </a:pPr>
          <a:r>
            <a:rPr lang="en-US" altLang="zh-CN" sz="2000" kern="1200" dirty="0">
              <a:solidFill>
                <a:schemeClr val="bg1"/>
              </a:solidFill>
            </a:rPr>
            <a:t>4. </a:t>
          </a:r>
          <a:r>
            <a:rPr lang="zh-CN" altLang="zh-CN" sz="2000" kern="1200" dirty="0">
              <a:solidFill>
                <a:schemeClr val="bg1"/>
              </a:solidFill>
            </a:rPr>
            <a:t>组织过程资产</a:t>
          </a:r>
          <a:r>
            <a:rPr lang="en-US" altLang="zh-CN" sz="1100" kern="1200" dirty="0">
              <a:solidFill>
                <a:schemeClr val="bg1"/>
              </a:solidFill>
            </a:rPr>
            <a:t>(</a:t>
          </a:r>
          <a:r>
            <a:rPr lang="zh-CN" altLang="zh-CN" sz="1100" kern="1200" dirty="0">
              <a:solidFill>
                <a:schemeClr val="bg1"/>
              </a:solidFill>
            </a:rPr>
            <a:t>更新</a:t>
          </a:r>
          <a:r>
            <a:rPr lang="en-US" altLang="zh-CN" sz="1100" kern="1200" dirty="0">
              <a:solidFill>
                <a:schemeClr val="bg1"/>
              </a:solidFill>
            </a:rPr>
            <a:t>)</a:t>
          </a:r>
        </a:p>
        <a:p>
          <a:pPr marL="0" lvl="0" indent="0" algn="l" defTabSz="889000">
            <a:lnSpc>
              <a:spcPct val="100000"/>
            </a:lnSpc>
            <a:spcBef>
              <a:spcPct val="0"/>
            </a:spcBef>
            <a:spcAft>
              <a:spcPts val="0"/>
            </a:spcAft>
            <a:buNone/>
          </a:pPr>
          <a:r>
            <a:rPr lang="en-US" altLang="zh-CN" sz="2000" kern="1200" dirty="0">
              <a:solidFill>
                <a:schemeClr val="bg1"/>
              </a:solidFill>
            </a:rPr>
            <a:t>5.  </a:t>
          </a:r>
          <a:r>
            <a:rPr lang="zh-CN" altLang="en-US" sz="2000" kern="1200" dirty="0">
              <a:solidFill>
                <a:schemeClr val="bg1"/>
              </a:solidFill>
            </a:rPr>
            <a:t>结束的采购</a:t>
          </a:r>
          <a:endParaRPr lang="en-US" altLang="zh-CN" sz="1400" kern="1200" dirty="0">
            <a:solidFill>
              <a:schemeClr val="bg1"/>
            </a:solidFill>
          </a:endParaRPr>
        </a:p>
      </dsp:txBody>
      <dsp:txXfrm>
        <a:off x="6607292" y="71329"/>
        <a:ext cx="2292709" cy="266565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采购文件</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协议</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工作绩效数据</a:t>
          </a:r>
          <a:endParaRPr lang="en-US" altLang="zh-CN" sz="1800" kern="1200" dirty="0"/>
        </a:p>
      </dsp:txBody>
      <dsp:txXfrm>
        <a:off x="77498" y="69640"/>
        <a:ext cx="2238411" cy="2669032"/>
      </dsp:txXfrm>
    </dsp:sp>
    <dsp:sp modelId="{14652B25-4626-446B-9772-CF707F7DD993}">
      <dsp:nvSpPr>
        <dsp:cNvPr id="0" name=""/>
        <dsp:cNvSpPr/>
      </dsp:nvSpPr>
      <dsp:spPr>
        <a:xfrm>
          <a:off x="2597984" y="1140737"/>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246104"/>
        <a:ext cx="315252" cy="316102"/>
      </dsp:txXfrm>
    </dsp:sp>
    <dsp:sp modelId="{C8D7C99F-054B-458A-BA78-5C1A22ACEBC6}">
      <dsp:nvSpPr>
        <dsp:cNvPr id="0" name=""/>
        <dsp:cNvSpPr/>
      </dsp:nvSpPr>
      <dsp:spPr>
        <a:xfrm>
          <a:off x="3235286" y="0"/>
          <a:ext cx="2450939"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7072" y="71786"/>
        <a:ext cx="2307367" cy="2664740"/>
      </dsp:txXfrm>
    </dsp:sp>
    <dsp:sp modelId="{464DA894-C465-4F92-9ED2-46AEB669D8E1}">
      <dsp:nvSpPr>
        <dsp:cNvPr id="0" name=""/>
        <dsp:cNvSpPr/>
      </dsp:nvSpPr>
      <dsp:spPr>
        <a:xfrm>
          <a:off x="5898660" y="1140737"/>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246104"/>
        <a:ext cx="315252" cy="316102"/>
      </dsp:txXfrm>
    </dsp:sp>
    <dsp:sp modelId="{642BD169-43AF-4664-BFC7-EF3BDBC7605C}">
      <dsp:nvSpPr>
        <dsp:cNvPr id="0" name=""/>
        <dsp:cNvSpPr/>
      </dsp:nvSpPr>
      <dsp:spPr>
        <a:xfrm>
          <a:off x="6535963" y="0"/>
          <a:ext cx="2435367"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工作绩效信息</a:t>
          </a:r>
          <a:endParaRPr lang="en-US" altLang="zh-CN" sz="2000" b="0" kern="1200" dirty="0"/>
        </a:p>
        <a:p>
          <a:pPr marL="0" lvl="0" indent="0" algn="l" defTabSz="889000">
            <a:lnSpc>
              <a:spcPct val="100000"/>
            </a:lnSpc>
            <a:spcBef>
              <a:spcPct val="0"/>
            </a:spcBef>
            <a:spcAft>
              <a:spcPts val="0"/>
            </a:spcAft>
            <a:buNone/>
          </a:pPr>
          <a:r>
            <a:rPr lang="en-US" altLang="zh-CN" sz="2000" b="0" kern="1200" dirty="0">
              <a:solidFill>
                <a:srgbClr val="FFC000"/>
              </a:solidFill>
            </a:rPr>
            <a:t>2. </a:t>
          </a:r>
          <a:r>
            <a:rPr lang="zh-CN" altLang="zh-CN" sz="2000" b="0" kern="1200" dirty="0">
              <a:solidFill>
                <a:srgbClr val="FFC000"/>
              </a:solidFill>
            </a:rPr>
            <a:t>变更请求</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kern="1200" dirty="0"/>
            <a:t>3. </a:t>
          </a:r>
          <a:r>
            <a:rPr lang="zh-CN" altLang="zh-CN" sz="2000" kern="1200" dirty="0"/>
            <a:t>项目管理计划</a:t>
          </a:r>
          <a:r>
            <a:rPr lang="en-US" altLang="zh-CN" sz="1400" kern="1200" dirty="0"/>
            <a:t>(</a:t>
          </a:r>
          <a:r>
            <a:rPr lang="zh-CN" altLang="zh-CN" sz="1100" kern="1200" dirty="0"/>
            <a:t>更新</a:t>
          </a:r>
          <a:r>
            <a:rPr lang="en-US" altLang="zh-CN" sz="1100" kern="1200" dirty="0"/>
            <a:t>)</a:t>
          </a:r>
          <a:endParaRPr lang="en-US" altLang="zh-CN" sz="1600" kern="1200" dirty="0"/>
        </a:p>
        <a:p>
          <a:pPr marL="0" lvl="0" indent="0" algn="l" defTabSz="889000">
            <a:lnSpc>
              <a:spcPct val="100000"/>
            </a:lnSpc>
            <a:spcBef>
              <a:spcPct val="0"/>
            </a:spcBef>
            <a:spcAft>
              <a:spcPts val="0"/>
            </a:spcAft>
            <a:buNone/>
          </a:pPr>
          <a:r>
            <a:rPr lang="en-US" altLang="zh-CN" sz="2000" kern="1200" dirty="0">
              <a:solidFill>
                <a:schemeClr val="bg1"/>
              </a:solidFill>
            </a:rPr>
            <a:t>4. </a:t>
          </a:r>
          <a:r>
            <a:rPr lang="zh-CN" altLang="zh-CN" sz="2000" kern="1200" dirty="0">
              <a:solidFill>
                <a:schemeClr val="bg1"/>
              </a:solidFill>
            </a:rPr>
            <a:t>组织过程资产</a:t>
          </a:r>
          <a:r>
            <a:rPr lang="en-US" altLang="zh-CN" sz="1100" kern="1200" dirty="0">
              <a:solidFill>
                <a:schemeClr val="bg1"/>
              </a:solidFill>
            </a:rPr>
            <a:t>(</a:t>
          </a:r>
          <a:r>
            <a:rPr lang="zh-CN" altLang="zh-CN" sz="1100" kern="1200" dirty="0">
              <a:solidFill>
                <a:schemeClr val="bg1"/>
              </a:solidFill>
            </a:rPr>
            <a:t>更新</a:t>
          </a:r>
          <a:r>
            <a:rPr lang="en-US" altLang="zh-CN" sz="1100" kern="1200" dirty="0">
              <a:solidFill>
                <a:schemeClr val="bg1"/>
              </a:solidFill>
            </a:rPr>
            <a:t>)</a:t>
          </a:r>
        </a:p>
        <a:p>
          <a:pPr marL="0" lvl="0" indent="0" algn="l" defTabSz="889000">
            <a:lnSpc>
              <a:spcPct val="100000"/>
            </a:lnSpc>
            <a:spcBef>
              <a:spcPct val="0"/>
            </a:spcBef>
            <a:spcAft>
              <a:spcPts val="0"/>
            </a:spcAft>
            <a:buNone/>
          </a:pPr>
          <a:r>
            <a:rPr lang="en-US" altLang="zh-CN" sz="2000" kern="1200" dirty="0">
              <a:solidFill>
                <a:schemeClr val="bg1"/>
              </a:solidFill>
            </a:rPr>
            <a:t>5.  </a:t>
          </a:r>
          <a:r>
            <a:rPr lang="zh-CN" altLang="en-US" sz="2000" kern="1200" dirty="0">
              <a:solidFill>
                <a:schemeClr val="bg1"/>
              </a:solidFill>
            </a:rPr>
            <a:t>结束的采购</a:t>
          </a:r>
          <a:endParaRPr lang="en-US" altLang="zh-CN" sz="1400" kern="1200" dirty="0">
            <a:solidFill>
              <a:schemeClr val="bg1"/>
            </a:solidFill>
          </a:endParaRPr>
        </a:p>
      </dsp:txBody>
      <dsp:txXfrm>
        <a:off x="6607292" y="71329"/>
        <a:ext cx="2292709" cy="266565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采购文件</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协议</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工作绩效数据</a:t>
          </a:r>
          <a:endParaRPr lang="en-US" altLang="zh-CN" sz="1800" kern="1200" dirty="0"/>
        </a:p>
      </dsp:txBody>
      <dsp:txXfrm>
        <a:off x="77498" y="69640"/>
        <a:ext cx="2238411" cy="2669032"/>
      </dsp:txXfrm>
    </dsp:sp>
    <dsp:sp modelId="{14652B25-4626-446B-9772-CF707F7DD993}">
      <dsp:nvSpPr>
        <dsp:cNvPr id="0" name=""/>
        <dsp:cNvSpPr/>
      </dsp:nvSpPr>
      <dsp:spPr>
        <a:xfrm>
          <a:off x="2597984" y="1140737"/>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246104"/>
        <a:ext cx="315252" cy="316102"/>
      </dsp:txXfrm>
    </dsp:sp>
    <dsp:sp modelId="{C8D7C99F-054B-458A-BA78-5C1A22ACEBC6}">
      <dsp:nvSpPr>
        <dsp:cNvPr id="0" name=""/>
        <dsp:cNvSpPr/>
      </dsp:nvSpPr>
      <dsp:spPr>
        <a:xfrm>
          <a:off x="3235286" y="0"/>
          <a:ext cx="2450939"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7072" y="71786"/>
        <a:ext cx="2307367" cy="2664740"/>
      </dsp:txXfrm>
    </dsp:sp>
    <dsp:sp modelId="{464DA894-C465-4F92-9ED2-46AEB669D8E1}">
      <dsp:nvSpPr>
        <dsp:cNvPr id="0" name=""/>
        <dsp:cNvSpPr/>
      </dsp:nvSpPr>
      <dsp:spPr>
        <a:xfrm>
          <a:off x="5898660" y="1140737"/>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246104"/>
        <a:ext cx="315252" cy="316102"/>
      </dsp:txXfrm>
    </dsp:sp>
    <dsp:sp modelId="{642BD169-43AF-4664-BFC7-EF3BDBC7605C}">
      <dsp:nvSpPr>
        <dsp:cNvPr id="0" name=""/>
        <dsp:cNvSpPr/>
      </dsp:nvSpPr>
      <dsp:spPr>
        <a:xfrm>
          <a:off x="6535963" y="0"/>
          <a:ext cx="2435367"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工作绩效信息</a:t>
          </a:r>
          <a:endParaRPr lang="en-US" altLang="zh-CN" sz="2000" b="0" kern="1200" dirty="0"/>
        </a:p>
        <a:p>
          <a:pPr marL="0" lvl="0" indent="0" algn="l" defTabSz="889000">
            <a:lnSpc>
              <a:spcPct val="100000"/>
            </a:lnSpc>
            <a:spcBef>
              <a:spcPct val="0"/>
            </a:spcBef>
            <a:spcAft>
              <a:spcPts val="0"/>
            </a:spcAft>
            <a:buNone/>
          </a:pPr>
          <a:r>
            <a:rPr lang="en-US" altLang="zh-CN" sz="2000" b="0" kern="1200" dirty="0"/>
            <a:t>2. </a:t>
          </a:r>
          <a:r>
            <a:rPr lang="zh-CN" altLang="zh-CN" sz="2000" b="0" kern="1200" dirty="0"/>
            <a:t>变更请求</a:t>
          </a:r>
          <a:endParaRPr lang="en-US" altLang="zh-CN" sz="2000" b="0" kern="1200" dirty="0"/>
        </a:p>
        <a:p>
          <a:pPr marL="0" lvl="0" indent="0" algn="l" defTabSz="889000">
            <a:lnSpc>
              <a:spcPct val="100000"/>
            </a:lnSpc>
            <a:spcBef>
              <a:spcPct val="0"/>
            </a:spcBef>
            <a:spcAft>
              <a:spcPts val="0"/>
            </a:spcAft>
            <a:buNone/>
          </a:pPr>
          <a:r>
            <a:rPr lang="en-US" altLang="zh-CN" sz="2000" kern="1200" dirty="0">
              <a:solidFill>
                <a:srgbClr val="FFC000"/>
              </a:solidFill>
              <a:latin typeface="Franklin Gothic Medium"/>
              <a:ea typeface="微软雅黑"/>
              <a:cs typeface="+mn-cs"/>
            </a:rPr>
            <a:t>3. </a:t>
          </a:r>
          <a:r>
            <a:rPr lang="zh-CN" altLang="zh-CN" sz="2000" kern="1200" dirty="0">
              <a:solidFill>
                <a:srgbClr val="FFC000"/>
              </a:solidFill>
              <a:latin typeface="Franklin Gothic Medium"/>
              <a:ea typeface="微软雅黑"/>
              <a:cs typeface="+mn-cs"/>
            </a:rPr>
            <a:t>项目管理计划</a:t>
          </a:r>
          <a:r>
            <a:rPr lang="en-US" altLang="zh-CN" sz="1400" kern="1200" dirty="0">
              <a:solidFill>
                <a:srgbClr val="FFC000"/>
              </a:solidFill>
            </a:rPr>
            <a:t>(</a:t>
          </a:r>
          <a:r>
            <a:rPr lang="zh-CN" altLang="zh-CN" sz="1100" kern="1200" dirty="0">
              <a:solidFill>
                <a:srgbClr val="FFC000"/>
              </a:solidFill>
            </a:rPr>
            <a:t>更新</a:t>
          </a:r>
          <a:r>
            <a:rPr lang="en-US" altLang="zh-CN" sz="1100" kern="1200" dirty="0">
              <a:solidFill>
                <a:srgbClr val="FFC000"/>
              </a:solidFill>
            </a:rPr>
            <a:t>)</a:t>
          </a:r>
          <a:endParaRPr lang="en-US" altLang="zh-CN" sz="16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chemeClr val="bg1"/>
              </a:solidFill>
            </a:rPr>
            <a:t>4. </a:t>
          </a:r>
          <a:r>
            <a:rPr lang="zh-CN" altLang="zh-CN" sz="2000" kern="1200" dirty="0">
              <a:solidFill>
                <a:schemeClr val="bg1"/>
              </a:solidFill>
            </a:rPr>
            <a:t>组织过程资产</a:t>
          </a:r>
          <a:r>
            <a:rPr lang="en-US" altLang="zh-CN" sz="1100" kern="1200" dirty="0">
              <a:solidFill>
                <a:schemeClr val="bg1"/>
              </a:solidFill>
            </a:rPr>
            <a:t>(</a:t>
          </a:r>
          <a:r>
            <a:rPr lang="zh-CN" altLang="zh-CN" sz="1100" kern="1200" dirty="0">
              <a:solidFill>
                <a:schemeClr val="bg1"/>
              </a:solidFill>
            </a:rPr>
            <a:t>更新</a:t>
          </a:r>
          <a:r>
            <a:rPr lang="en-US" altLang="zh-CN" sz="1100" kern="1200" dirty="0">
              <a:solidFill>
                <a:schemeClr val="bg1"/>
              </a:solidFill>
            </a:rPr>
            <a:t>)</a:t>
          </a:r>
        </a:p>
        <a:p>
          <a:pPr marL="0" lvl="0" indent="0" algn="l" defTabSz="889000">
            <a:lnSpc>
              <a:spcPct val="100000"/>
            </a:lnSpc>
            <a:spcBef>
              <a:spcPct val="0"/>
            </a:spcBef>
            <a:spcAft>
              <a:spcPts val="0"/>
            </a:spcAft>
            <a:buNone/>
          </a:pPr>
          <a:r>
            <a:rPr lang="en-US" altLang="zh-CN" sz="2000" kern="1200" dirty="0">
              <a:solidFill>
                <a:schemeClr val="bg1"/>
              </a:solidFill>
            </a:rPr>
            <a:t>5.  </a:t>
          </a:r>
          <a:r>
            <a:rPr lang="zh-CN" altLang="en-US" sz="2000" kern="1200" dirty="0">
              <a:solidFill>
                <a:schemeClr val="bg1"/>
              </a:solidFill>
            </a:rPr>
            <a:t>结束的采购</a:t>
          </a:r>
          <a:endParaRPr lang="en-US" altLang="zh-CN" sz="1400" kern="1200" dirty="0">
            <a:solidFill>
              <a:schemeClr val="bg1"/>
            </a:solidFill>
          </a:endParaRPr>
        </a:p>
      </dsp:txBody>
      <dsp:txXfrm>
        <a:off x="6607292" y="71329"/>
        <a:ext cx="2292709" cy="266565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采购文件</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协议</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工作绩效数据</a:t>
          </a:r>
          <a:endParaRPr lang="en-US" altLang="zh-CN" sz="1800" kern="1200" dirty="0"/>
        </a:p>
      </dsp:txBody>
      <dsp:txXfrm>
        <a:off x="77498" y="69640"/>
        <a:ext cx="2238411" cy="2669032"/>
      </dsp:txXfrm>
    </dsp:sp>
    <dsp:sp modelId="{14652B25-4626-446B-9772-CF707F7DD993}">
      <dsp:nvSpPr>
        <dsp:cNvPr id="0" name=""/>
        <dsp:cNvSpPr/>
      </dsp:nvSpPr>
      <dsp:spPr>
        <a:xfrm>
          <a:off x="2597984" y="1140737"/>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246104"/>
        <a:ext cx="315252" cy="316102"/>
      </dsp:txXfrm>
    </dsp:sp>
    <dsp:sp modelId="{C8D7C99F-054B-458A-BA78-5C1A22ACEBC6}">
      <dsp:nvSpPr>
        <dsp:cNvPr id="0" name=""/>
        <dsp:cNvSpPr/>
      </dsp:nvSpPr>
      <dsp:spPr>
        <a:xfrm>
          <a:off x="3235286" y="0"/>
          <a:ext cx="2450939"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7072" y="71786"/>
        <a:ext cx="2307367" cy="2664740"/>
      </dsp:txXfrm>
    </dsp:sp>
    <dsp:sp modelId="{464DA894-C465-4F92-9ED2-46AEB669D8E1}">
      <dsp:nvSpPr>
        <dsp:cNvPr id="0" name=""/>
        <dsp:cNvSpPr/>
      </dsp:nvSpPr>
      <dsp:spPr>
        <a:xfrm>
          <a:off x="5898660" y="1140737"/>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246104"/>
        <a:ext cx="315252" cy="316102"/>
      </dsp:txXfrm>
    </dsp:sp>
    <dsp:sp modelId="{642BD169-43AF-4664-BFC7-EF3BDBC7605C}">
      <dsp:nvSpPr>
        <dsp:cNvPr id="0" name=""/>
        <dsp:cNvSpPr/>
      </dsp:nvSpPr>
      <dsp:spPr>
        <a:xfrm>
          <a:off x="6535963" y="0"/>
          <a:ext cx="2435367"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工作绩效信息</a:t>
          </a:r>
          <a:endParaRPr lang="en-US" altLang="zh-CN" sz="2000" b="0" kern="1200" dirty="0"/>
        </a:p>
        <a:p>
          <a:pPr marL="0" lvl="0" indent="0" algn="l" defTabSz="889000">
            <a:lnSpc>
              <a:spcPct val="100000"/>
            </a:lnSpc>
            <a:spcBef>
              <a:spcPct val="0"/>
            </a:spcBef>
            <a:spcAft>
              <a:spcPts val="0"/>
            </a:spcAft>
            <a:buNone/>
          </a:pPr>
          <a:r>
            <a:rPr lang="en-US" altLang="zh-CN" sz="2000" b="0" kern="1200" dirty="0"/>
            <a:t>2. </a:t>
          </a:r>
          <a:r>
            <a:rPr lang="zh-CN" altLang="zh-CN" sz="2000" b="0" kern="1200" dirty="0"/>
            <a:t>变更请求</a:t>
          </a:r>
          <a:endParaRPr lang="en-US" altLang="zh-CN" sz="2000" b="0" kern="1200" dirty="0"/>
        </a:p>
        <a:p>
          <a:pPr marL="0" lvl="0" indent="0" algn="l" defTabSz="889000">
            <a:lnSpc>
              <a:spcPct val="100000"/>
            </a:lnSpc>
            <a:spcBef>
              <a:spcPct val="0"/>
            </a:spcBef>
            <a:spcAft>
              <a:spcPts val="0"/>
            </a:spcAft>
            <a:buNone/>
          </a:pPr>
          <a:r>
            <a:rPr lang="en-US" altLang="zh-CN" sz="2000" kern="1200" dirty="0"/>
            <a:t>3. </a:t>
          </a:r>
          <a:r>
            <a:rPr lang="zh-CN" altLang="zh-CN" sz="2000" kern="1200" dirty="0"/>
            <a:t>项目管理计划</a:t>
          </a:r>
          <a:r>
            <a:rPr lang="en-US" altLang="zh-CN" sz="1400" kern="1200" dirty="0"/>
            <a:t>(</a:t>
          </a:r>
          <a:r>
            <a:rPr lang="zh-CN" altLang="zh-CN" sz="1100" kern="1200" dirty="0"/>
            <a:t>更新</a:t>
          </a:r>
          <a:r>
            <a:rPr lang="en-US" altLang="zh-CN" sz="1100" kern="1200" dirty="0"/>
            <a:t>)</a:t>
          </a:r>
          <a:endParaRPr lang="en-US" altLang="zh-CN" sz="1600" kern="1200" dirty="0"/>
        </a:p>
        <a:p>
          <a:pPr marL="0" lvl="0" indent="0" algn="l" defTabSz="889000">
            <a:lnSpc>
              <a:spcPct val="100000"/>
            </a:lnSpc>
            <a:spcBef>
              <a:spcPct val="0"/>
            </a:spcBef>
            <a:spcAft>
              <a:spcPts val="0"/>
            </a:spcAft>
            <a:buNone/>
          </a:pPr>
          <a:r>
            <a:rPr lang="en-US" altLang="zh-CN" sz="2000" kern="1200" dirty="0">
              <a:solidFill>
                <a:srgbClr val="FFC000"/>
              </a:solidFill>
            </a:rPr>
            <a:t>4. </a:t>
          </a:r>
          <a:r>
            <a:rPr lang="zh-CN" altLang="zh-CN" sz="2000" kern="1200" dirty="0">
              <a:solidFill>
                <a:srgbClr val="FFC000"/>
              </a:solidFill>
            </a:rPr>
            <a:t>组织过程资产</a:t>
          </a:r>
          <a:r>
            <a:rPr lang="en-US" altLang="zh-CN" sz="1100" kern="1200" dirty="0">
              <a:solidFill>
                <a:srgbClr val="FFC000"/>
              </a:solidFill>
            </a:rPr>
            <a:t>(</a:t>
          </a:r>
          <a:r>
            <a:rPr lang="zh-CN" altLang="zh-CN" sz="1100" kern="1200" dirty="0">
              <a:solidFill>
                <a:srgbClr val="FFC000"/>
              </a:solidFill>
            </a:rPr>
            <a:t>更新</a:t>
          </a:r>
          <a:r>
            <a:rPr lang="en-US" altLang="zh-CN" sz="1100" kern="1200" dirty="0">
              <a:solidFill>
                <a:srgbClr val="FFC000"/>
              </a:solidFill>
            </a:rPr>
            <a:t>)</a:t>
          </a:r>
        </a:p>
        <a:p>
          <a:pPr marL="0" lvl="0" indent="0" algn="l" defTabSz="889000">
            <a:lnSpc>
              <a:spcPct val="100000"/>
            </a:lnSpc>
            <a:spcBef>
              <a:spcPct val="0"/>
            </a:spcBef>
            <a:spcAft>
              <a:spcPts val="0"/>
            </a:spcAft>
            <a:buNone/>
          </a:pPr>
          <a:r>
            <a:rPr lang="en-US" altLang="zh-CN" sz="2000" kern="1200" dirty="0">
              <a:solidFill>
                <a:schemeClr val="bg1"/>
              </a:solidFill>
              <a:latin typeface="Franklin Gothic Medium"/>
              <a:ea typeface="微软雅黑"/>
              <a:cs typeface="+mn-cs"/>
            </a:rPr>
            <a:t>5.  </a:t>
          </a:r>
          <a:r>
            <a:rPr lang="zh-CN" altLang="en-US" sz="2000" kern="1200" dirty="0">
              <a:solidFill>
                <a:schemeClr val="bg1"/>
              </a:solidFill>
              <a:latin typeface="Franklin Gothic Medium"/>
              <a:ea typeface="微软雅黑"/>
              <a:cs typeface="+mn-cs"/>
            </a:rPr>
            <a:t>结束的采购</a:t>
          </a:r>
          <a:endParaRPr lang="en-US" altLang="zh-CN" sz="2000" kern="1200" dirty="0">
            <a:solidFill>
              <a:schemeClr val="bg1"/>
            </a:solidFill>
            <a:latin typeface="Franklin Gothic Medium"/>
            <a:ea typeface="微软雅黑"/>
            <a:cs typeface="+mn-cs"/>
          </a:endParaRPr>
        </a:p>
      </dsp:txBody>
      <dsp:txXfrm>
        <a:off x="6607292" y="71329"/>
        <a:ext cx="2292709" cy="266565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858" y="0"/>
          <a:ext cx="2377691"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采购文件</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协议</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工作绩效数据</a:t>
          </a:r>
          <a:endParaRPr lang="en-US" altLang="zh-CN" sz="1800" kern="1200" dirty="0"/>
        </a:p>
      </dsp:txBody>
      <dsp:txXfrm>
        <a:off x="77498" y="69640"/>
        <a:ext cx="2238411" cy="2669032"/>
      </dsp:txXfrm>
    </dsp:sp>
    <dsp:sp modelId="{14652B25-4626-446B-9772-CF707F7DD993}">
      <dsp:nvSpPr>
        <dsp:cNvPr id="0" name=""/>
        <dsp:cNvSpPr/>
      </dsp:nvSpPr>
      <dsp:spPr>
        <a:xfrm>
          <a:off x="2597984" y="1140737"/>
          <a:ext cx="450360" cy="526836"/>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97984" y="1246104"/>
        <a:ext cx="315252" cy="316102"/>
      </dsp:txXfrm>
    </dsp:sp>
    <dsp:sp modelId="{C8D7C99F-054B-458A-BA78-5C1A22ACEBC6}">
      <dsp:nvSpPr>
        <dsp:cNvPr id="0" name=""/>
        <dsp:cNvSpPr/>
      </dsp:nvSpPr>
      <dsp:spPr>
        <a:xfrm>
          <a:off x="3235286" y="0"/>
          <a:ext cx="2450939"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dsp:txBody>
      <dsp:txXfrm>
        <a:off x="3307072" y="71786"/>
        <a:ext cx="2307367" cy="2664740"/>
      </dsp:txXfrm>
    </dsp:sp>
    <dsp:sp modelId="{464DA894-C465-4F92-9ED2-46AEB669D8E1}">
      <dsp:nvSpPr>
        <dsp:cNvPr id="0" name=""/>
        <dsp:cNvSpPr/>
      </dsp:nvSpPr>
      <dsp:spPr>
        <a:xfrm>
          <a:off x="5898660" y="1140737"/>
          <a:ext cx="450360" cy="526836"/>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8660" y="1246104"/>
        <a:ext cx="315252" cy="316102"/>
      </dsp:txXfrm>
    </dsp:sp>
    <dsp:sp modelId="{642BD169-43AF-4664-BFC7-EF3BDBC7605C}">
      <dsp:nvSpPr>
        <dsp:cNvPr id="0" name=""/>
        <dsp:cNvSpPr/>
      </dsp:nvSpPr>
      <dsp:spPr>
        <a:xfrm>
          <a:off x="6535963" y="0"/>
          <a:ext cx="2435367"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工作绩效信息</a:t>
          </a:r>
          <a:endParaRPr lang="en-US" altLang="zh-CN" sz="2000" b="0" kern="1200" dirty="0"/>
        </a:p>
        <a:p>
          <a:pPr marL="0" lvl="0" indent="0" algn="l" defTabSz="889000">
            <a:lnSpc>
              <a:spcPct val="100000"/>
            </a:lnSpc>
            <a:spcBef>
              <a:spcPct val="0"/>
            </a:spcBef>
            <a:spcAft>
              <a:spcPts val="0"/>
            </a:spcAft>
            <a:buNone/>
          </a:pPr>
          <a:r>
            <a:rPr lang="en-US" altLang="zh-CN" sz="2000" b="0" kern="1200" dirty="0"/>
            <a:t>2. </a:t>
          </a:r>
          <a:r>
            <a:rPr lang="zh-CN" altLang="zh-CN" sz="2000" b="0" kern="1200" dirty="0"/>
            <a:t>变更请求</a:t>
          </a:r>
          <a:endParaRPr lang="en-US" altLang="zh-CN" sz="2000" b="0" kern="1200" dirty="0"/>
        </a:p>
        <a:p>
          <a:pPr marL="0" lvl="0" indent="0" algn="l" defTabSz="889000">
            <a:lnSpc>
              <a:spcPct val="100000"/>
            </a:lnSpc>
            <a:spcBef>
              <a:spcPct val="0"/>
            </a:spcBef>
            <a:spcAft>
              <a:spcPts val="0"/>
            </a:spcAft>
            <a:buNone/>
          </a:pPr>
          <a:r>
            <a:rPr lang="en-US" altLang="zh-CN" sz="2000" kern="1200" dirty="0"/>
            <a:t>3. </a:t>
          </a:r>
          <a:r>
            <a:rPr lang="zh-CN" altLang="zh-CN" sz="2000" kern="1200" dirty="0"/>
            <a:t>项目管理计划</a:t>
          </a:r>
          <a:r>
            <a:rPr lang="en-US" altLang="zh-CN" sz="1400" kern="1200" dirty="0"/>
            <a:t>(</a:t>
          </a:r>
          <a:r>
            <a:rPr lang="zh-CN" altLang="zh-CN" sz="1100" kern="1200" dirty="0"/>
            <a:t>更新</a:t>
          </a:r>
          <a:r>
            <a:rPr lang="en-US" altLang="zh-CN" sz="1100" kern="1200" dirty="0"/>
            <a:t>)</a:t>
          </a:r>
          <a:endParaRPr lang="en-US" altLang="zh-CN" sz="1600" kern="1200" dirty="0"/>
        </a:p>
        <a:p>
          <a:pPr marL="0" lvl="0" indent="0" algn="l" defTabSz="889000">
            <a:lnSpc>
              <a:spcPct val="100000"/>
            </a:lnSpc>
            <a:spcBef>
              <a:spcPct val="0"/>
            </a:spcBef>
            <a:spcAft>
              <a:spcPts val="0"/>
            </a:spcAft>
            <a:buNone/>
          </a:pPr>
          <a:r>
            <a:rPr lang="en-US" altLang="zh-CN" sz="2000" kern="1200" dirty="0">
              <a:solidFill>
                <a:schemeClr val="bg1"/>
              </a:solidFill>
            </a:rPr>
            <a:t>4. </a:t>
          </a:r>
          <a:r>
            <a:rPr lang="zh-CN" altLang="zh-CN" sz="2000" kern="1200" dirty="0">
              <a:solidFill>
                <a:schemeClr val="bg1"/>
              </a:solidFill>
            </a:rPr>
            <a:t>组织过程资产</a:t>
          </a:r>
          <a:r>
            <a:rPr lang="en-US" altLang="zh-CN" sz="1100" kern="1200" dirty="0">
              <a:solidFill>
                <a:schemeClr val="bg1"/>
              </a:solidFill>
            </a:rPr>
            <a:t>(</a:t>
          </a:r>
          <a:r>
            <a:rPr lang="zh-CN" altLang="zh-CN" sz="1100" kern="1200" dirty="0">
              <a:solidFill>
                <a:schemeClr val="bg1"/>
              </a:solidFill>
            </a:rPr>
            <a:t>更新</a:t>
          </a:r>
          <a:r>
            <a:rPr lang="en-US" altLang="zh-CN" sz="1100" kern="1200" dirty="0">
              <a:solidFill>
                <a:schemeClr val="bg1"/>
              </a:solidFill>
            </a:rPr>
            <a:t>)</a:t>
          </a:r>
        </a:p>
        <a:p>
          <a:pPr marL="0" lvl="0" indent="0" algn="l" defTabSz="889000">
            <a:lnSpc>
              <a:spcPct val="100000"/>
            </a:lnSpc>
            <a:spcBef>
              <a:spcPct val="0"/>
            </a:spcBef>
            <a:spcAft>
              <a:spcPts val="0"/>
            </a:spcAft>
            <a:buNone/>
          </a:pPr>
          <a:r>
            <a:rPr lang="en-US" altLang="zh-CN" sz="2000" kern="1200" dirty="0">
              <a:solidFill>
                <a:srgbClr val="FFC000"/>
              </a:solidFill>
              <a:latin typeface="Franklin Gothic Medium"/>
              <a:ea typeface="微软雅黑"/>
              <a:cs typeface="+mn-cs"/>
            </a:rPr>
            <a:t>5.  </a:t>
          </a:r>
          <a:r>
            <a:rPr lang="zh-CN" altLang="en-US" sz="2000" kern="1200" dirty="0">
              <a:solidFill>
                <a:srgbClr val="FFC000"/>
              </a:solidFill>
              <a:latin typeface="Franklin Gothic Medium"/>
              <a:ea typeface="微软雅黑"/>
              <a:cs typeface="+mn-cs"/>
            </a:rPr>
            <a:t>结束的采购</a:t>
          </a:r>
          <a:endParaRPr lang="en-US" altLang="zh-CN" sz="2000" kern="1200" dirty="0">
            <a:solidFill>
              <a:srgbClr val="FFC000"/>
            </a:solidFill>
            <a:latin typeface="Franklin Gothic Medium"/>
            <a:ea typeface="微软雅黑"/>
            <a:cs typeface="+mn-cs"/>
          </a:endParaRPr>
        </a:p>
      </dsp:txBody>
      <dsp:txXfrm>
        <a:off x="6607292" y="71329"/>
        <a:ext cx="2292709" cy="266565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35AB0-E99D-4538-AD77-08068E77F7B2}">
      <dsp:nvSpPr>
        <dsp:cNvPr id="0" name=""/>
        <dsp:cNvSpPr/>
      </dsp:nvSpPr>
      <dsp:spPr>
        <a:xfrm>
          <a:off x="54006" y="0"/>
          <a:ext cx="7380820" cy="2952328"/>
        </a:xfrm>
        <a:prstGeom prst="leftRightRibbon">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B02B452A-E6A3-4361-9136-7B70CEC75E8E}">
      <dsp:nvSpPr>
        <dsp:cNvPr id="0" name=""/>
        <dsp:cNvSpPr/>
      </dsp:nvSpPr>
      <dsp:spPr>
        <a:xfrm>
          <a:off x="939704" y="516657"/>
          <a:ext cx="2435670" cy="1446640"/>
        </a:xfrm>
        <a:prstGeom prst="rect">
          <a:avLst/>
        </a:prstGeom>
        <a:noFill/>
        <a:ln w="38100" cap="flat" cmpd="sng" algn="ctr">
          <a:noFill/>
          <a:prstDash val="solid"/>
        </a:ln>
        <a:effectLst>
          <a:outerShdw blurRad="40000" dist="20000" dir="5400000" rotWithShape="0">
            <a:srgbClr val="000000">
              <a:alpha val="38000"/>
            </a:srgbClr>
          </a:outerShdw>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110236" rIns="0" bIns="118110" numCol="1" spcCol="1270" anchor="ctr" anchorCtr="0">
          <a:noAutofit/>
        </a:bodyPr>
        <a:lstStyle/>
        <a:p>
          <a:pPr marL="0" lvl="0" indent="0" algn="ctr" defTabSz="1377950">
            <a:lnSpc>
              <a:spcPct val="90000"/>
            </a:lnSpc>
            <a:spcBef>
              <a:spcPct val="0"/>
            </a:spcBef>
            <a:spcAft>
              <a:spcPct val="35000"/>
            </a:spcAft>
            <a:buNone/>
          </a:pPr>
          <a:r>
            <a:rPr lang="zh-CN" altLang="en-US" sz="3100" b="1" kern="1200" dirty="0">
              <a:latin typeface="Times New Roman" panose="02020603050405020304" pitchFamily="18" charset="0"/>
              <a:cs typeface="Times New Roman" panose="02020603050405020304" pitchFamily="18" charset="0"/>
            </a:rPr>
            <a:t>正常结束采购</a:t>
          </a:r>
          <a:endParaRPr lang="zh-CN" altLang="en-US" sz="3100" kern="1200" dirty="0"/>
        </a:p>
      </dsp:txBody>
      <dsp:txXfrm>
        <a:off x="939704" y="516657"/>
        <a:ext cx="2435670" cy="1446640"/>
      </dsp:txXfrm>
    </dsp:sp>
    <dsp:sp modelId="{CA7FF765-962C-497D-A983-27E1CA6CFC27}">
      <dsp:nvSpPr>
        <dsp:cNvPr id="0" name=""/>
        <dsp:cNvSpPr/>
      </dsp:nvSpPr>
      <dsp:spPr>
        <a:xfrm>
          <a:off x="3744416" y="989029"/>
          <a:ext cx="2878519" cy="1446640"/>
        </a:xfrm>
        <a:prstGeom prst="rect">
          <a:avLst/>
        </a:prstGeom>
        <a:noFill/>
        <a:ln w="38100" cap="flat" cmpd="sng" algn="ctr">
          <a:noFill/>
          <a:prstDash val="solid"/>
        </a:ln>
        <a:effectLst>
          <a:outerShdw blurRad="40000" dist="20000" dir="5400000" rotWithShape="0">
            <a:srgbClr val="000000">
              <a:alpha val="38000"/>
            </a:srgbClr>
          </a:outerShdw>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110236" rIns="0" bIns="118110" numCol="1" spcCol="1270" anchor="ctr" anchorCtr="0">
          <a:noAutofit/>
        </a:bodyPr>
        <a:lstStyle/>
        <a:p>
          <a:pPr marL="0" lvl="0" indent="0" algn="ctr" defTabSz="1377950">
            <a:lnSpc>
              <a:spcPct val="90000"/>
            </a:lnSpc>
            <a:spcBef>
              <a:spcPct val="0"/>
            </a:spcBef>
            <a:spcAft>
              <a:spcPct val="35000"/>
            </a:spcAft>
            <a:buNone/>
          </a:pPr>
          <a:r>
            <a:rPr lang="zh-CN" altLang="en-US" sz="3100" b="1" kern="1200" dirty="0">
              <a:latin typeface="Times New Roman" panose="02020603050405020304" pitchFamily="18" charset="0"/>
              <a:cs typeface="Times New Roman" panose="02020603050405020304" pitchFamily="18" charset="0"/>
            </a:rPr>
            <a:t>合同提前终止</a:t>
          </a:r>
          <a:endParaRPr lang="zh-CN" altLang="en-US" sz="3100" kern="1200" dirty="0"/>
        </a:p>
      </dsp:txBody>
      <dsp:txXfrm>
        <a:off x="3744416" y="989029"/>
        <a:ext cx="2878519" cy="1446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471F7-D4AD-4FE2-BFF0-C724EE4E2075}">
      <dsp:nvSpPr>
        <dsp:cNvPr id="0" name=""/>
        <dsp:cNvSpPr/>
      </dsp:nvSpPr>
      <dsp:spPr>
        <a:xfrm>
          <a:off x="1737404" y="44621"/>
          <a:ext cx="2141815" cy="2141815"/>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保障沟通</a:t>
          </a:r>
        </a:p>
      </dsp:txBody>
      <dsp:txXfrm>
        <a:off x="2022979" y="419438"/>
        <a:ext cx="1570664" cy="963816"/>
      </dsp:txXfrm>
    </dsp:sp>
    <dsp:sp modelId="{1D45D12D-24C4-49F5-9940-15B03CF514A6}">
      <dsp:nvSpPr>
        <dsp:cNvPr id="0" name=""/>
        <dsp:cNvSpPr/>
      </dsp:nvSpPr>
      <dsp:spPr>
        <a:xfrm>
          <a:off x="2510242" y="1383255"/>
          <a:ext cx="2141815" cy="2141815"/>
        </a:xfrm>
        <a:prstGeom prst="ellipse">
          <a:avLst/>
        </a:prstGeom>
        <a:solidFill>
          <a:schemeClr val="accent4">
            <a:alpha val="50000"/>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避免延误</a:t>
          </a:r>
        </a:p>
      </dsp:txBody>
      <dsp:txXfrm>
        <a:off x="3165281" y="1936557"/>
        <a:ext cx="1285089" cy="1177998"/>
      </dsp:txXfrm>
    </dsp:sp>
    <dsp:sp modelId="{F29EE8B0-5486-44CC-9703-F129C10097BE}">
      <dsp:nvSpPr>
        <dsp:cNvPr id="0" name=""/>
        <dsp:cNvSpPr/>
      </dsp:nvSpPr>
      <dsp:spPr>
        <a:xfrm>
          <a:off x="964566" y="1383255"/>
          <a:ext cx="2141815" cy="2141815"/>
        </a:xfrm>
        <a:prstGeom prst="ellipse">
          <a:avLst/>
        </a:prstGeom>
        <a:solidFill>
          <a:schemeClr val="accent4">
            <a:alpha val="50000"/>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做好计划</a:t>
          </a:r>
        </a:p>
      </dsp:txBody>
      <dsp:txXfrm>
        <a:off x="1166253" y="1936557"/>
        <a:ext cx="1285089" cy="117799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7BABB-BE9A-4A9F-97B6-9F176FD6CFD9}">
      <dsp:nvSpPr>
        <dsp:cNvPr id="0" name=""/>
        <dsp:cNvSpPr/>
      </dsp:nvSpPr>
      <dsp:spPr>
        <a:xfrm>
          <a:off x="40" y="8340"/>
          <a:ext cx="3903198" cy="8064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采购审计</a:t>
          </a:r>
          <a:endParaRPr lang="zh-CN" altLang="en-US" sz="2400" kern="1200" dirty="0"/>
        </a:p>
      </dsp:txBody>
      <dsp:txXfrm>
        <a:off x="40" y="8340"/>
        <a:ext cx="3903198" cy="806400"/>
      </dsp:txXfrm>
    </dsp:sp>
    <dsp:sp modelId="{EE14B4C1-72E8-44EE-A17B-EF7494B14897}">
      <dsp:nvSpPr>
        <dsp:cNvPr id="0" name=""/>
        <dsp:cNvSpPr/>
      </dsp:nvSpPr>
      <dsp:spPr>
        <a:xfrm>
          <a:off x="40" y="814740"/>
          <a:ext cx="3903198" cy="3026362"/>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altLang="zh-CN" sz="2400" b="1" kern="1200" dirty="0">
              <a:solidFill>
                <a:srgbClr val="C00000"/>
              </a:solidFill>
              <a:latin typeface="Times New Roman" panose="02020603050405020304" pitchFamily="18" charset="0"/>
              <a:cs typeface="Times New Roman" panose="02020603050405020304" pitchFamily="18" charset="0"/>
            </a:rPr>
            <a:t>(1)</a:t>
          </a:r>
          <a:r>
            <a:rPr lang="zh-CN" altLang="en-US" sz="2400" b="1" kern="1200" dirty="0">
              <a:solidFill>
                <a:srgbClr val="C00000"/>
              </a:solidFill>
              <a:latin typeface="Times New Roman" panose="02020603050405020304" pitchFamily="18" charset="0"/>
              <a:cs typeface="Times New Roman" panose="02020603050405020304" pitchFamily="18" charset="0"/>
            </a:rPr>
            <a:t>审查</a:t>
          </a:r>
          <a:r>
            <a:rPr lang="zh-CN" altLang="en-US" sz="2400" b="1" kern="1200" dirty="0">
              <a:latin typeface="Times New Roman" panose="02020603050405020304" pitchFamily="18" charset="0"/>
              <a:cs typeface="Times New Roman" panose="02020603050405020304" pitchFamily="18" charset="0"/>
            </a:rPr>
            <a:t>：结构化审查所有采购过程</a:t>
          </a:r>
          <a:endParaRPr lang="zh-CN" altLang="en-US" sz="2400" kern="1200" dirty="0"/>
        </a:p>
        <a:p>
          <a:pPr marL="228600" lvl="1" indent="-228600" algn="l" defTabSz="1066800">
            <a:lnSpc>
              <a:spcPct val="90000"/>
            </a:lnSpc>
            <a:spcBef>
              <a:spcPct val="0"/>
            </a:spcBef>
            <a:spcAft>
              <a:spcPct val="15000"/>
            </a:spcAft>
            <a:buChar char="•"/>
          </a:pPr>
          <a:r>
            <a:rPr lang="en-US" altLang="zh-CN" sz="2400" b="1" kern="1200" dirty="0">
              <a:solidFill>
                <a:srgbClr val="7030A0"/>
              </a:solidFill>
              <a:latin typeface="Times New Roman" panose="02020603050405020304" pitchFamily="18" charset="0"/>
              <a:cs typeface="Times New Roman" panose="02020603050405020304" pitchFamily="18" charset="0"/>
            </a:rPr>
            <a:t>(2)</a:t>
          </a:r>
          <a:r>
            <a:rPr lang="zh-CN" altLang="en-US" sz="2400" b="1" kern="1200" dirty="0">
              <a:solidFill>
                <a:srgbClr val="7030A0"/>
              </a:solidFill>
              <a:latin typeface="Times New Roman" panose="02020603050405020304" pitchFamily="18" charset="0"/>
              <a:cs typeface="Times New Roman" panose="02020603050405020304" pitchFamily="18" charset="0"/>
            </a:rPr>
            <a:t>总结</a:t>
          </a:r>
          <a:r>
            <a:rPr lang="zh-CN" altLang="en-US" sz="2400" b="1" kern="1200" dirty="0">
              <a:latin typeface="Times New Roman" panose="02020603050405020304" pitchFamily="18" charset="0"/>
              <a:cs typeface="Times New Roman" panose="02020603050405020304" pitchFamily="18" charset="0"/>
            </a:rPr>
            <a:t>：找出合同准备或管理方面的成功经验与失败教训</a:t>
          </a:r>
          <a:endParaRPr lang="zh-CN" altLang="en-US" sz="2400" kern="1200" dirty="0"/>
        </a:p>
      </dsp:txBody>
      <dsp:txXfrm>
        <a:off x="40" y="814740"/>
        <a:ext cx="3903198" cy="3026362"/>
      </dsp:txXfrm>
    </dsp:sp>
    <dsp:sp modelId="{2CA6C5DA-DFC9-4560-A6F7-5FBF0B86288C}">
      <dsp:nvSpPr>
        <dsp:cNvPr id="0" name=""/>
        <dsp:cNvSpPr/>
      </dsp:nvSpPr>
      <dsp:spPr>
        <a:xfrm>
          <a:off x="4449687" y="8340"/>
          <a:ext cx="3903198" cy="806400"/>
        </a:xfrm>
        <a:prstGeom prst="rect">
          <a:avLst/>
        </a:prstGeom>
        <a:solidFill>
          <a:schemeClr val="accent5">
            <a:hueOff val="888951"/>
            <a:satOff val="-12769"/>
            <a:lumOff val="10392"/>
            <a:alphaOff val="0"/>
          </a:schemeClr>
        </a:solidFill>
        <a:ln w="25400" cap="flat" cmpd="sng" algn="ctr">
          <a:solidFill>
            <a:schemeClr val="accent5">
              <a:hueOff val="888951"/>
              <a:satOff val="-12769"/>
              <a:lumOff val="10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采购谈判</a:t>
          </a:r>
          <a:endParaRPr lang="zh-CN" altLang="en-US" sz="2400" kern="1200" dirty="0"/>
        </a:p>
      </dsp:txBody>
      <dsp:txXfrm>
        <a:off x="4449687" y="8340"/>
        <a:ext cx="3903198" cy="806400"/>
      </dsp:txXfrm>
    </dsp:sp>
    <dsp:sp modelId="{DD2B9DA4-A97D-4E70-997A-F460D1E95E7E}">
      <dsp:nvSpPr>
        <dsp:cNvPr id="0" name=""/>
        <dsp:cNvSpPr/>
      </dsp:nvSpPr>
      <dsp:spPr>
        <a:xfrm>
          <a:off x="4449687" y="814740"/>
          <a:ext cx="3903198" cy="3026362"/>
        </a:xfrm>
        <a:prstGeom prst="rect">
          <a:avLst/>
        </a:prstGeom>
        <a:solidFill>
          <a:schemeClr val="accent5">
            <a:tint val="40000"/>
            <a:alpha val="90000"/>
            <a:hueOff val="805376"/>
            <a:satOff val="-7529"/>
            <a:lumOff val="1658"/>
            <a:alphaOff val="0"/>
          </a:schemeClr>
        </a:solidFill>
        <a:ln w="25400" cap="flat" cmpd="sng" algn="ctr">
          <a:solidFill>
            <a:schemeClr val="accent5">
              <a:tint val="40000"/>
              <a:alpha val="90000"/>
              <a:hueOff val="805376"/>
              <a:satOff val="-7529"/>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a:solidFill>
                <a:srgbClr val="C00000"/>
              </a:solidFill>
              <a:latin typeface="Times New Roman" panose="02020603050405020304" pitchFamily="18" charset="0"/>
              <a:cs typeface="Times New Roman" panose="02020603050405020304" pitchFamily="18" charset="0"/>
            </a:rPr>
            <a:t>公正地解决全部未决事项、索赔和争议</a:t>
          </a:r>
          <a:endParaRPr lang="zh-CN" altLang="en-US" sz="2400" kern="1200" dirty="0">
            <a:solidFill>
              <a:srgbClr val="C00000"/>
            </a:solidFill>
          </a:endParaRPr>
        </a:p>
        <a:p>
          <a:pPr marL="228600" lvl="1" indent="-228600" algn="l" defTabSz="889000">
            <a:lnSpc>
              <a:spcPct val="90000"/>
            </a:lnSpc>
            <a:spcBef>
              <a:spcPct val="0"/>
            </a:spcBef>
            <a:spcAft>
              <a:spcPct val="15000"/>
            </a:spcAft>
            <a:buChar char="•"/>
          </a:pPr>
          <a:r>
            <a:rPr lang="en-US" altLang="zh-CN" sz="2000" b="1" kern="1200" dirty="0">
              <a:solidFill>
                <a:srgbClr val="0070C0"/>
              </a:solidFill>
              <a:latin typeface="Times New Roman" panose="02020603050405020304" pitchFamily="18" charset="0"/>
              <a:cs typeface="Times New Roman" panose="02020603050405020304" pitchFamily="18" charset="0"/>
            </a:rPr>
            <a:t>a)</a:t>
          </a:r>
          <a:r>
            <a:rPr lang="zh-CN" altLang="en-US" sz="2000" b="1" kern="1200" dirty="0">
              <a:solidFill>
                <a:srgbClr val="0070C0"/>
              </a:solidFill>
              <a:latin typeface="Times New Roman" panose="02020603050405020304" pitchFamily="18" charset="0"/>
              <a:cs typeface="Times New Roman" panose="02020603050405020304" pitchFamily="18" charset="0"/>
            </a:rPr>
            <a:t>直接谈判无法解决：</a:t>
          </a:r>
          <a:r>
            <a:rPr lang="zh-CN" altLang="en-US" sz="2000" b="1" kern="1200" dirty="0">
              <a:latin typeface="Times New Roman" panose="02020603050405020304" pitchFamily="18" charset="0"/>
              <a:cs typeface="Times New Roman" panose="02020603050405020304" pitchFamily="18" charset="0"/>
            </a:rPr>
            <a:t>尝试替代争议解决方法（调解或仲裁）</a:t>
          </a:r>
          <a:endParaRPr lang="zh-CN" altLang="en-US" sz="2000" kern="1200" dirty="0"/>
        </a:p>
        <a:p>
          <a:pPr marL="228600" lvl="1" indent="-228600" algn="l" defTabSz="889000">
            <a:lnSpc>
              <a:spcPct val="90000"/>
            </a:lnSpc>
            <a:spcBef>
              <a:spcPct val="0"/>
            </a:spcBef>
            <a:spcAft>
              <a:spcPct val="15000"/>
            </a:spcAft>
            <a:buChar char="•"/>
          </a:pPr>
          <a:r>
            <a:rPr lang="en-US" altLang="zh-CN" sz="2000" b="1" kern="1200" dirty="0">
              <a:solidFill>
                <a:srgbClr val="7030A0"/>
              </a:solidFill>
              <a:latin typeface="Times New Roman" panose="02020603050405020304" pitchFamily="18" charset="0"/>
              <a:cs typeface="Times New Roman" panose="02020603050405020304" pitchFamily="18" charset="0"/>
            </a:rPr>
            <a:t>b)</a:t>
          </a:r>
          <a:r>
            <a:rPr lang="zh-CN" altLang="en-US" sz="2000" b="1" kern="1200" dirty="0">
              <a:solidFill>
                <a:srgbClr val="7030A0"/>
              </a:solidFill>
              <a:latin typeface="Times New Roman" panose="02020603050405020304" pitchFamily="18" charset="0"/>
              <a:cs typeface="Times New Roman" panose="02020603050405020304" pitchFamily="18" charset="0"/>
            </a:rPr>
            <a:t>所有方法都失败</a:t>
          </a:r>
          <a:r>
            <a:rPr lang="zh-CN" altLang="en-US" sz="2000" b="1" kern="1200" dirty="0">
              <a:latin typeface="Times New Roman" panose="02020603050405020304" pitchFamily="18" charset="0"/>
              <a:cs typeface="Times New Roman" panose="02020603050405020304" pitchFamily="18" charset="0"/>
            </a:rPr>
            <a:t>：选择向法院起诉（最不可取）</a:t>
          </a:r>
          <a:endParaRPr lang="zh-CN" altLang="en-US" sz="2000" kern="1200" dirty="0"/>
        </a:p>
      </dsp:txBody>
      <dsp:txXfrm>
        <a:off x="4449687" y="814740"/>
        <a:ext cx="3903198" cy="3026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CCA50-9CA4-413A-B2A9-EDC7BA863E14}">
      <dsp:nvSpPr>
        <dsp:cNvPr id="0" name=""/>
        <dsp:cNvSpPr/>
      </dsp:nvSpPr>
      <dsp:spPr>
        <a:xfrm>
          <a:off x="1915528" y="708090"/>
          <a:ext cx="408967" cy="91440"/>
        </a:xfrm>
        <a:custGeom>
          <a:avLst/>
          <a:gdLst/>
          <a:ahLst/>
          <a:cxnLst/>
          <a:rect l="0" t="0" r="0" b="0"/>
          <a:pathLst>
            <a:path>
              <a:moveTo>
                <a:pt x="0" y="45720"/>
              </a:moveTo>
              <a:lnTo>
                <a:pt x="408967"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109022" y="751610"/>
        <a:ext cx="21978" cy="4399"/>
      </dsp:txXfrm>
    </dsp:sp>
    <dsp:sp modelId="{D2AAE7C9-4AEB-48A9-B6C9-57BAE2D9771C}">
      <dsp:nvSpPr>
        <dsp:cNvPr id="0" name=""/>
        <dsp:cNvSpPr/>
      </dsp:nvSpPr>
      <dsp:spPr>
        <a:xfrm>
          <a:off x="6166" y="180461"/>
          <a:ext cx="1911161" cy="114669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1 </a:t>
          </a:r>
          <a:r>
            <a:rPr lang="zh-CN" altLang="en-US" sz="1800" b="0" i="0" kern="1200" dirty="0"/>
            <a:t>准备</a:t>
          </a:r>
          <a:r>
            <a:rPr lang="zh-CN" altLang="en-US" sz="1800" b="1" i="0" kern="1200" dirty="0"/>
            <a:t>采购工作说明书 </a:t>
          </a:r>
          <a:r>
            <a:rPr lang="en-US" altLang="zh-CN" sz="1800" b="0" i="0" kern="1200" dirty="0"/>
            <a:t>(SOW)</a:t>
          </a:r>
          <a:endParaRPr lang="zh-CN" altLang="en-US" sz="1800" kern="1200" dirty="0"/>
        </a:p>
      </dsp:txBody>
      <dsp:txXfrm>
        <a:off x="6166" y="180461"/>
        <a:ext cx="1911161" cy="1146696"/>
      </dsp:txXfrm>
    </dsp:sp>
    <dsp:sp modelId="{AD6318F6-895F-4174-84C4-32A665726B77}">
      <dsp:nvSpPr>
        <dsp:cNvPr id="0" name=""/>
        <dsp:cNvSpPr/>
      </dsp:nvSpPr>
      <dsp:spPr>
        <a:xfrm>
          <a:off x="4266256" y="708090"/>
          <a:ext cx="408967" cy="91440"/>
        </a:xfrm>
        <a:custGeom>
          <a:avLst/>
          <a:gdLst/>
          <a:ahLst/>
          <a:cxnLst/>
          <a:rect l="0" t="0" r="0" b="0"/>
          <a:pathLst>
            <a:path>
              <a:moveTo>
                <a:pt x="0" y="45720"/>
              </a:moveTo>
              <a:lnTo>
                <a:pt x="408967" y="45720"/>
              </a:lnTo>
            </a:path>
          </a:pathLst>
        </a:custGeom>
        <a:noFill/>
        <a:ln w="9525" cap="flat" cmpd="sng" algn="ctr">
          <a:solidFill>
            <a:schemeClr val="accent4">
              <a:hueOff val="-107971"/>
              <a:satOff val="-83"/>
              <a:lumOff val="142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459750" y="751610"/>
        <a:ext cx="21978" cy="4399"/>
      </dsp:txXfrm>
    </dsp:sp>
    <dsp:sp modelId="{35BAA5B5-1F26-4E9B-8374-2F38E55F5784}">
      <dsp:nvSpPr>
        <dsp:cNvPr id="0" name=""/>
        <dsp:cNvSpPr/>
      </dsp:nvSpPr>
      <dsp:spPr>
        <a:xfrm>
          <a:off x="2356895" y="180461"/>
          <a:ext cx="1911161" cy="1146696"/>
        </a:xfrm>
        <a:prstGeom prst="rect">
          <a:avLst/>
        </a:prstGeom>
        <a:gradFill rotWithShape="0">
          <a:gsLst>
            <a:gs pos="0">
              <a:schemeClr val="accent4">
                <a:hueOff val="-95974"/>
                <a:satOff val="-74"/>
                <a:lumOff val="1264"/>
                <a:alphaOff val="0"/>
                <a:tint val="50000"/>
                <a:satMod val="300000"/>
              </a:schemeClr>
            </a:gs>
            <a:gs pos="35000">
              <a:schemeClr val="accent4">
                <a:hueOff val="-95974"/>
                <a:satOff val="-74"/>
                <a:lumOff val="1264"/>
                <a:alphaOff val="0"/>
                <a:tint val="37000"/>
                <a:satMod val="300000"/>
              </a:schemeClr>
            </a:gs>
            <a:gs pos="100000">
              <a:schemeClr val="accent4">
                <a:hueOff val="-95974"/>
                <a:satOff val="-74"/>
                <a:lumOff val="126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2 </a:t>
          </a:r>
          <a:r>
            <a:rPr lang="zh-CN" altLang="en-US" sz="1800" b="0" i="0" kern="1200" dirty="0"/>
            <a:t>准备高层级的</a:t>
          </a:r>
          <a:r>
            <a:rPr lang="zh-CN" altLang="en-US" sz="1800" b="1" i="0" kern="1200" dirty="0"/>
            <a:t>成本估算</a:t>
          </a:r>
          <a:r>
            <a:rPr lang="zh-CN" altLang="en-US" sz="1800" b="0" i="0" kern="1200" dirty="0"/>
            <a:t>，</a:t>
          </a:r>
          <a:r>
            <a:rPr lang="zh-CN" altLang="en-US" sz="1800" b="1" i="0" kern="1200" dirty="0"/>
            <a:t>制定预算</a:t>
          </a:r>
          <a:endParaRPr lang="zh-CN" altLang="en-US" sz="1800" b="1" kern="1200" dirty="0"/>
        </a:p>
      </dsp:txBody>
      <dsp:txXfrm>
        <a:off x="2356895" y="180461"/>
        <a:ext cx="1911161" cy="1146696"/>
      </dsp:txXfrm>
    </dsp:sp>
    <dsp:sp modelId="{6A20753E-C7BC-4435-8DD2-75D518B82BFA}">
      <dsp:nvSpPr>
        <dsp:cNvPr id="0" name=""/>
        <dsp:cNvSpPr/>
      </dsp:nvSpPr>
      <dsp:spPr>
        <a:xfrm>
          <a:off x="6616984" y="708090"/>
          <a:ext cx="408967" cy="91440"/>
        </a:xfrm>
        <a:custGeom>
          <a:avLst/>
          <a:gdLst/>
          <a:ahLst/>
          <a:cxnLst/>
          <a:rect l="0" t="0" r="0" b="0"/>
          <a:pathLst>
            <a:path>
              <a:moveTo>
                <a:pt x="0" y="45720"/>
              </a:moveTo>
              <a:lnTo>
                <a:pt x="408967" y="45720"/>
              </a:lnTo>
            </a:path>
          </a:pathLst>
        </a:custGeom>
        <a:noFill/>
        <a:ln w="9525" cap="flat" cmpd="sng" algn="ctr">
          <a:solidFill>
            <a:schemeClr val="accent4">
              <a:hueOff val="-215942"/>
              <a:satOff val="-166"/>
              <a:lumOff val="284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6810479" y="751610"/>
        <a:ext cx="21978" cy="4399"/>
      </dsp:txXfrm>
    </dsp:sp>
    <dsp:sp modelId="{6EE0EE3C-719C-4D12-9871-69578FC79A1F}">
      <dsp:nvSpPr>
        <dsp:cNvPr id="0" name=""/>
        <dsp:cNvSpPr/>
      </dsp:nvSpPr>
      <dsp:spPr>
        <a:xfrm>
          <a:off x="4707623" y="180461"/>
          <a:ext cx="1911161" cy="1146696"/>
        </a:xfrm>
        <a:prstGeom prst="rect">
          <a:avLst/>
        </a:prstGeom>
        <a:gradFill rotWithShape="0">
          <a:gsLst>
            <a:gs pos="0">
              <a:schemeClr val="accent4">
                <a:hueOff val="-191949"/>
                <a:satOff val="-147"/>
                <a:lumOff val="2527"/>
                <a:alphaOff val="0"/>
                <a:tint val="50000"/>
                <a:satMod val="300000"/>
              </a:schemeClr>
            </a:gs>
            <a:gs pos="35000">
              <a:schemeClr val="accent4">
                <a:hueOff val="-191949"/>
                <a:satOff val="-147"/>
                <a:lumOff val="2527"/>
                <a:alphaOff val="0"/>
                <a:tint val="37000"/>
                <a:satMod val="300000"/>
              </a:schemeClr>
            </a:gs>
            <a:gs pos="100000">
              <a:schemeClr val="accent4">
                <a:hueOff val="-191949"/>
                <a:satOff val="-147"/>
                <a:lumOff val="252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3 </a:t>
          </a:r>
          <a:r>
            <a:rPr lang="zh-CN" altLang="en-US" sz="1800" b="0" i="0" kern="1200" dirty="0"/>
            <a:t>发布</a:t>
          </a:r>
          <a:r>
            <a:rPr lang="zh-CN" altLang="en-US" sz="1800" b="1" i="0" kern="1200" dirty="0"/>
            <a:t>招标广告</a:t>
          </a:r>
          <a:endParaRPr lang="zh-CN" altLang="en-US" sz="1800" b="1" kern="1200" dirty="0"/>
        </a:p>
      </dsp:txBody>
      <dsp:txXfrm>
        <a:off x="4707623" y="180461"/>
        <a:ext cx="1911161" cy="1146696"/>
      </dsp:txXfrm>
    </dsp:sp>
    <dsp:sp modelId="{C9B34338-052C-44DA-81B9-51A9F62ACEB6}">
      <dsp:nvSpPr>
        <dsp:cNvPr id="0" name=""/>
        <dsp:cNvSpPr/>
      </dsp:nvSpPr>
      <dsp:spPr>
        <a:xfrm>
          <a:off x="961747" y="1325358"/>
          <a:ext cx="7052185" cy="408967"/>
        </a:xfrm>
        <a:custGeom>
          <a:avLst/>
          <a:gdLst/>
          <a:ahLst/>
          <a:cxnLst/>
          <a:rect l="0" t="0" r="0" b="0"/>
          <a:pathLst>
            <a:path>
              <a:moveTo>
                <a:pt x="7052185" y="0"/>
              </a:moveTo>
              <a:lnTo>
                <a:pt x="7052185" y="221583"/>
              </a:lnTo>
              <a:lnTo>
                <a:pt x="0" y="221583"/>
              </a:lnTo>
              <a:lnTo>
                <a:pt x="0" y="408967"/>
              </a:lnTo>
            </a:path>
          </a:pathLst>
        </a:custGeom>
        <a:noFill/>
        <a:ln w="9525" cap="flat" cmpd="sng" algn="ctr">
          <a:solidFill>
            <a:schemeClr val="accent4">
              <a:hueOff val="-323914"/>
              <a:satOff val="-248"/>
              <a:lumOff val="42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311193" y="1527642"/>
        <a:ext cx="353293" cy="4399"/>
      </dsp:txXfrm>
    </dsp:sp>
    <dsp:sp modelId="{A84CFB87-ABC8-4FD8-BF52-0297666EB455}">
      <dsp:nvSpPr>
        <dsp:cNvPr id="0" name=""/>
        <dsp:cNvSpPr/>
      </dsp:nvSpPr>
      <dsp:spPr>
        <a:xfrm>
          <a:off x="7058351" y="180461"/>
          <a:ext cx="1911161" cy="1146696"/>
        </a:xfrm>
        <a:prstGeom prst="rect">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4 </a:t>
          </a:r>
          <a:r>
            <a:rPr lang="zh-CN" altLang="en-US" sz="1800" b="0" i="0" kern="1200" dirty="0"/>
            <a:t>确定</a:t>
          </a:r>
          <a:r>
            <a:rPr lang="zh-CN" altLang="en-US" sz="1800" b="1" i="0" kern="1200" dirty="0"/>
            <a:t>合格卖方</a:t>
          </a:r>
          <a:r>
            <a:rPr lang="zh-CN" altLang="en-US" sz="1800" b="0" i="0" kern="1200" dirty="0"/>
            <a:t>的短名单</a:t>
          </a:r>
          <a:endParaRPr lang="zh-CN" altLang="en-US" sz="1800" kern="1200" dirty="0"/>
        </a:p>
      </dsp:txBody>
      <dsp:txXfrm>
        <a:off x="7058351" y="180461"/>
        <a:ext cx="1911161" cy="1146696"/>
      </dsp:txXfrm>
    </dsp:sp>
    <dsp:sp modelId="{45C0FDEE-FE00-42D2-8451-98A79B7C3D9E}">
      <dsp:nvSpPr>
        <dsp:cNvPr id="0" name=""/>
        <dsp:cNvSpPr/>
      </dsp:nvSpPr>
      <dsp:spPr>
        <a:xfrm>
          <a:off x="1915528" y="2294354"/>
          <a:ext cx="408967" cy="91440"/>
        </a:xfrm>
        <a:custGeom>
          <a:avLst/>
          <a:gdLst/>
          <a:ahLst/>
          <a:cxnLst/>
          <a:rect l="0" t="0" r="0" b="0"/>
          <a:pathLst>
            <a:path>
              <a:moveTo>
                <a:pt x="0" y="45720"/>
              </a:moveTo>
              <a:lnTo>
                <a:pt x="408967" y="45720"/>
              </a:lnTo>
            </a:path>
          </a:pathLst>
        </a:custGeom>
        <a:noFill/>
        <a:ln w="9525" cap="flat" cmpd="sng" algn="ctr">
          <a:solidFill>
            <a:schemeClr val="accent4">
              <a:hueOff val="-431885"/>
              <a:satOff val="-331"/>
              <a:lumOff val="568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109022" y="2337874"/>
        <a:ext cx="21978" cy="4399"/>
      </dsp:txXfrm>
    </dsp:sp>
    <dsp:sp modelId="{84EA0C97-8980-414E-BC02-6205A277E4BC}">
      <dsp:nvSpPr>
        <dsp:cNvPr id="0" name=""/>
        <dsp:cNvSpPr/>
      </dsp:nvSpPr>
      <dsp:spPr>
        <a:xfrm>
          <a:off x="6166" y="1766725"/>
          <a:ext cx="1911161" cy="1146696"/>
        </a:xfrm>
        <a:prstGeom prst="rect">
          <a:avLst/>
        </a:prstGeom>
        <a:gradFill rotWithShape="0">
          <a:gsLst>
            <a:gs pos="0">
              <a:schemeClr val="accent4">
                <a:hueOff val="-383898"/>
                <a:satOff val="-294"/>
                <a:lumOff val="5055"/>
                <a:alphaOff val="0"/>
                <a:tint val="50000"/>
                <a:satMod val="300000"/>
              </a:schemeClr>
            </a:gs>
            <a:gs pos="35000">
              <a:schemeClr val="accent4">
                <a:hueOff val="-383898"/>
                <a:satOff val="-294"/>
                <a:lumOff val="5055"/>
                <a:alphaOff val="0"/>
                <a:tint val="37000"/>
                <a:satMod val="300000"/>
              </a:schemeClr>
            </a:gs>
            <a:gs pos="100000">
              <a:schemeClr val="accent4">
                <a:hueOff val="-383898"/>
                <a:satOff val="-294"/>
                <a:lumOff val="505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5 </a:t>
          </a:r>
          <a:r>
            <a:rPr lang="zh-CN" altLang="en-US" sz="1800" b="0" i="0" kern="1200" dirty="0"/>
            <a:t>准备并发布</a:t>
          </a:r>
          <a:r>
            <a:rPr lang="zh-CN" altLang="en-US" sz="1800" b="1" i="0" kern="1200" dirty="0"/>
            <a:t>招标文件</a:t>
          </a:r>
          <a:endParaRPr lang="zh-CN" altLang="en-US" sz="1800" b="1" kern="1200" dirty="0"/>
        </a:p>
      </dsp:txBody>
      <dsp:txXfrm>
        <a:off x="6166" y="1766725"/>
        <a:ext cx="1911161" cy="1146696"/>
      </dsp:txXfrm>
    </dsp:sp>
    <dsp:sp modelId="{EC5CB27F-96F5-443C-BAD8-D522993DC2F1}">
      <dsp:nvSpPr>
        <dsp:cNvPr id="0" name=""/>
        <dsp:cNvSpPr/>
      </dsp:nvSpPr>
      <dsp:spPr>
        <a:xfrm>
          <a:off x="4266256" y="2294354"/>
          <a:ext cx="408967" cy="91440"/>
        </a:xfrm>
        <a:custGeom>
          <a:avLst/>
          <a:gdLst/>
          <a:ahLst/>
          <a:cxnLst/>
          <a:rect l="0" t="0" r="0" b="0"/>
          <a:pathLst>
            <a:path>
              <a:moveTo>
                <a:pt x="0" y="45720"/>
              </a:moveTo>
              <a:lnTo>
                <a:pt x="408967" y="45720"/>
              </a:lnTo>
            </a:path>
          </a:pathLst>
        </a:custGeom>
        <a:noFill/>
        <a:ln w="9525" cap="flat" cmpd="sng" algn="ctr">
          <a:solidFill>
            <a:schemeClr val="accent4">
              <a:hueOff val="-539856"/>
              <a:satOff val="-414"/>
              <a:lumOff val="710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459750" y="2337874"/>
        <a:ext cx="21978" cy="4399"/>
      </dsp:txXfrm>
    </dsp:sp>
    <dsp:sp modelId="{E284FFF0-D737-43EF-83C9-E28AFC4B90E8}">
      <dsp:nvSpPr>
        <dsp:cNvPr id="0" name=""/>
        <dsp:cNvSpPr/>
      </dsp:nvSpPr>
      <dsp:spPr>
        <a:xfrm>
          <a:off x="2356895" y="1766725"/>
          <a:ext cx="1911161" cy="1146696"/>
        </a:xfrm>
        <a:prstGeom prst="rect">
          <a:avLst/>
        </a:prstGeom>
        <a:gradFill rotWithShape="0">
          <a:gsLst>
            <a:gs pos="0">
              <a:schemeClr val="accent4">
                <a:hueOff val="-479872"/>
                <a:satOff val="-368"/>
                <a:lumOff val="6318"/>
                <a:alphaOff val="0"/>
                <a:tint val="50000"/>
                <a:satMod val="300000"/>
              </a:schemeClr>
            </a:gs>
            <a:gs pos="35000">
              <a:schemeClr val="accent4">
                <a:hueOff val="-479872"/>
                <a:satOff val="-368"/>
                <a:lumOff val="6318"/>
                <a:alphaOff val="0"/>
                <a:tint val="37000"/>
                <a:satMod val="300000"/>
              </a:schemeClr>
            </a:gs>
            <a:gs pos="100000">
              <a:schemeClr val="accent4">
                <a:hueOff val="-479872"/>
                <a:satOff val="-368"/>
                <a:lumOff val="631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6 </a:t>
          </a:r>
          <a:r>
            <a:rPr lang="zh-CN" altLang="en-US" sz="1800" b="0" i="0" kern="1200" dirty="0"/>
            <a:t>由</a:t>
          </a:r>
          <a:r>
            <a:rPr lang="zh-CN" altLang="en-US" sz="1800" b="1" i="0" kern="1200" dirty="0"/>
            <a:t>卖方提交建议书</a:t>
          </a:r>
          <a:r>
            <a:rPr lang="en-US" altLang="zh-CN" sz="1800" b="1" i="0" kern="1200" dirty="0"/>
            <a:t>/</a:t>
          </a:r>
          <a:r>
            <a:rPr lang="zh-CN" altLang="en-US" sz="1800" b="1" i="0" kern="1200" dirty="0"/>
            <a:t>投标文件</a:t>
          </a:r>
          <a:endParaRPr lang="zh-CN" altLang="en-US" sz="1800" b="1" kern="1200" dirty="0"/>
        </a:p>
      </dsp:txBody>
      <dsp:txXfrm>
        <a:off x="2356895" y="1766725"/>
        <a:ext cx="1911161" cy="1146696"/>
      </dsp:txXfrm>
    </dsp:sp>
    <dsp:sp modelId="{14434C41-66B5-40C3-8793-2C4D1B642537}">
      <dsp:nvSpPr>
        <dsp:cNvPr id="0" name=""/>
        <dsp:cNvSpPr/>
      </dsp:nvSpPr>
      <dsp:spPr>
        <a:xfrm>
          <a:off x="6616984" y="2294354"/>
          <a:ext cx="408967" cy="91440"/>
        </a:xfrm>
        <a:custGeom>
          <a:avLst/>
          <a:gdLst/>
          <a:ahLst/>
          <a:cxnLst/>
          <a:rect l="0" t="0" r="0" b="0"/>
          <a:pathLst>
            <a:path>
              <a:moveTo>
                <a:pt x="0" y="45720"/>
              </a:moveTo>
              <a:lnTo>
                <a:pt x="408967" y="45720"/>
              </a:lnTo>
            </a:path>
          </a:pathLst>
        </a:custGeom>
        <a:noFill/>
        <a:ln w="9525" cap="flat" cmpd="sng" algn="ctr">
          <a:solidFill>
            <a:schemeClr val="accent4">
              <a:hueOff val="-647827"/>
              <a:satOff val="-497"/>
              <a:lumOff val="8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6810479" y="2337874"/>
        <a:ext cx="21978" cy="4399"/>
      </dsp:txXfrm>
    </dsp:sp>
    <dsp:sp modelId="{F7467725-1195-4B32-AFF8-4C9C8D98C9DD}">
      <dsp:nvSpPr>
        <dsp:cNvPr id="0" name=""/>
        <dsp:cNvSpPr/>
      </dsp:nvSpPr>
      <dsp:spPr>
        <a:xfrm>
          <a:off x="4707623" y="1766725"/>
          <a:ext cx="1911161" cy="1146696"/>
        </a:xfrm>
        <a:prstGeom prst="rect">
          <a:avLst/>
        </a:prstGeom>
        <a:gradFill rotWithShape="0">
          <a:gsLst>
            <a:gs pos="0">
              <a:schemeClr val="accent4">
                <a:hueOff val="-575847"/>
                <a:satOff val="-441"/>
                <a:lumOff val="7582"/>
                <a:alphaOff val="0"/>
                <a:tint val="50000"/>
                <a:satMod val="300000"/>
              </a:schemeClr>
            </a:gs>
            <a:gs pos="35000">
              <a:schemeClr val="accent4">
                <a:hueOff val="-575847"/>
                <a:satOff val="-441"/>
                <a:lumOff val="7582"/>
                <a:alphaOff val="0"/>
                <a:tint val="37000"/>
                <a:satMod val="300000"/>
              </a:schemeClr>
            </a:gs>
            <a:gs pos="100000">
              <a:schemeClr val="accent4">
                <a:hueOff val="-575847"/>
                <a:satOff val="-441"/>
                <a:lumOff val="758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7 </a:t>
          </a:r>
          <a:r>
            <a:rPr lang="zh-CN" altLang="en-US" sz="1800" b="0" i="0" kern="1200" dirty="0"/>
            <a:t>对建议书开展</a:t>
          </a:r>
          <a:r>
            <a:rPr lang="zh-CN" altLang="en-US" sz="1800" b="1" i="0" kern="1200" dirty="0"/>
            <a:t>技术评估</a:t>
          </a:r>
          <a:endParaRPr lang="zh-CN" altLang="en-US" sz="1800" b="1" kern="1200" dirty="0"/>
        </a:p>
      </dsp:txBody>
      <dsp:txXfrm>
        <a:off x="4707623" y="1766725"/>
        <a:ext cx="1911161" cy="1146696"/>
      </dsp:txXfrm>
    </dsp:sp>
    <dsp:sp modelId="{7931A6CC-7C75-4035-92C6-528498365D2F}">
      <dsp:nvSpPr>
        <dsp:cNvPr id="0" name=""/>
        <dsp:cNvSpPr/>
      </dsp:nvSpPr>
      <dsp:spPr>
        <a:xfrm>
          <a:off x="961747" y="2911622"/>
          <a:ext cx="7052185" cy="408967"/>
        </a:xfrm>
        <a:custGeom>
          <a:avLst/>
          <a:gdLst/>
          <a:ahLst/>
          <a:cxnLst/>
          <a:rect l="0" t="0" r="0" b="0"/>
          <a:pathLst>
            <a:path>
              <a:moveTo>
                <a:pt x="7052185" y="0"/>
              </a:moveTo>
              <a:lnTo>
                <a:pt x="7052185" y="221583"/>
              </a:lnTo>
              <a:lnTo>
                <a:pt x="0" y="221583"/>
              </a:lnTo>
              <a:lnTo>
                <a:pt x="0" y="408967"/>
              </a:lnTo>
            </a:path>
          </a:pathLst>
        </a:custGeom>
        <a:noFill/>
        <a:ln w="9525" cap="flat" cmpd="sng" algn="ctr">
          <a:solidFill>
            <a:schemeClr val="accent4">
              <a:hueOff val="-755799"/>
              <a:satOff val="-579"/>
              <a:lumOff val="995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311193" y="3113905"/>
        <a:ext cx="353293" cy="4399"/>
      </dsp:txXfrm>
    </dsp:sp>
    <dsp:sp modelId="{D007390B-2E4D-45B5-BEB9-59817E35D107}">
      <dsp:nvSpPr>
        <dsp:cNvPr id="0" name=""/>
        <dsp:cNvSpPr/>
      </dsp:nvSpPr>
      <dsp:spPr>
        <a:xfrm>
          <a:off x="7058351" y="1766725"/>
          <a:ext cx="1911161" cy="1146696"/>
        </a:xfrm>
        <a:prstGeom prst="rect">
          <a:avLst/>
        </a:prstGeom>
        <a:gradFill rotWithShape="0">
          <a:gsLst>
            <a:gs pos="0">
              <a:schemeClr val="accent4">
                <a:hueOff val="-671821"/>
                <a:satOff val="-515"/>
                <a:lumOff val="8846"/>
                <a:alphaOff val="0"/>
                <a:tint val="50000"/>
                <a:satMod val="300000"/>
              </a:schemeClr>
            </a:gs>
            <a:gs pos="35000">
              <a:schemeClr val="accent4">
                <a:hueOff val="-671821"/>
                <a:satOff val="-515"/>
                <a:lumOff val="8846"/>
                <a:alphaOff val="0"/>
                <a:tint val="37000"/>
                <a:satMod val="300000"/>
              </a:schemeClr>
            </a:gs>
            <a:gs pos="100000">
              <a:schemeClr val="accent4">
                <a:hueOff val="-671821"/>
                <a:satOff val="-515"/>
                <a:lumOff val="884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8 </a:t>
          </a:r>
          <a:r>
            <a:rPr lang="zh-CN" altLang="en-US" sz="1800" b="0" i="0" kern="1200" dirty="0"/>
            <a:t>对建议书开展</a:t>
          </a:r>
          <a:r>
            <a:rPr lang="zh-CN" altLang="en-US" sz="1800" b="1" i="0" kern="1200" dirty="0"/>
            <a:t>成本评估</a:t>
          </a:r>
          <a:endParaRPr lang="zh-CN" altLang="en-US" sz="1800" b="1" kern="1200" dirty="0"/>
        </a:p>
      </dsp:txBody>
      <dsp:txXfrm>
        <a:off x="7058351" y="1766725"/>
        <a:ext cx="1911161" cy="1146696"/>
      </dsp:txXfrm>
    </dsp:sp>
    <dsp:sp modelId="{1FE6392E-C173-4854-8572-05F450F69D16}">
      <dsp:nvSpPr>
        <dsp:cNvPr id="0" name=""/>
        <dsp:cNvSpPr/>
      </dsp:nvSpPr>
      <dsp:spPr>
        <a:xfrm>
          <a:off x="1915528" y="3880617"/>
          <a:ext cx="408967" cy="91440"/>
        </a:xfrm>
        <a:custGeom>
          <a:avLst/>
          <a:gdLst/>
          <a:ahLst/>
          <a:cxnLst/>
          <a:rect l="0" t="0" r="0" b="0"/>
          <a:pathLst>
            <a:path>
              <a:moveTo>
                <a:pt x="0" y="45720"/>
              </a:moveTo>
              <a:lnTo>
                <a:pt x="408967" y="45720"/>
              </a:lnTo>
            </a:path>
          </a:pathLst>
        </a:custGeom>
        <a:noFill/>
        <a:ln w="9525" cap="flat" cmpd="sng" algn="ctr">
          <a:solidFill>
            <a:schemeClr val="accent4">
              <a:hueOff val="-863770"/>
              <a:satOff val="-662"/>
              <a:lumOff val="1137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109022" y="3924137"/>
        <a:ext cx="21978" cy="4399"/>
      </dsp:txXfrm>
    </dsp:sp>
    <dsp:sp modelId="{31E86F9B-EAAF-4E52-9DEB-C66E27E86DFB}">
      <dsp:nvSpPr>
        <dsp:cNvPr id="0" name=""/>
        <dsp:cNvSpPr/>
      </dsp:nvSpPr>
      <dsp:spPr>
        <a:xfrm>
          <a:off x="6166" y="3352989"/>
          <a:ext cx="1911161" cy="1146696"/>
        </a:xfrm>
        <a:prstGeom prst="rect">
          <a:avLst/>
        </a:prstGeom>
        <a:gradFill rotWithShape="0">
          <a:gsLst>
            <a:gs pos="0">
              <a:schemeClr val="accent4">
                <a:hueOff val="-767795"/>
                <a:satOff val="-588"/>
                <a:lumOff val="10109"/>
                <a:alphaOff val="0"/>
                <a:tint val="50000"/>
                <a:satMod val="300000"/>
              </a:schemeClr>
            </a:gs>
            <a:gs pos="35000">
              <a:schemeClr val="accent4">
                <a:hueOff val="-767795"/>
                <a:satOff val="-588"/>
                <a:lumOff val="10109"/>
                <a:alphaOff val="0"/>
                <a:tint val="37000"/>
                <a:satMod val="300000"/>
              </a:schemeClr>
            </a:gs>
            <a:gs pos="100000">
              <a:schemeClr val="accent4">
                <a:hueOff val="-767795"/>
                <a:satOff val="-588"/>
                <a:lumOff val="1010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9 </a:t>
          </a:r>
          <a:r>
            <a:rPr lang="zh-CN" altLang="en-US" sz="1800" b="0" i="0" kern="1200" dirty="0"/>
            <a:t>准备最终的综合评估报告，</a:t>
          </a:r>
          <a:r>
            <a:rPr lang="zh-CN" altLang="en-US" sz="1800" b="1" i="0" kern="1200" dirty="0"/>
            <a:t>选出中标建议书</a:t>
          </a:r>
          <a:endParaRPr lang="zh-CN" altLang="en-US" sz="1800" b="1" kern="1200" dirty="0"/>
        </a:p>
      </dsp:txBody>
      <dsp:txXfrm>
        <a:off x="6166" y="3352989"/>
        <a:ext cx="1911161" cy="1146696"/>
      </dsp:txXfrm>
    </dsp:sp>
    <dsp:sp modelId="{B4BE8AF1-0AC1-4478-BBC6-6B4EED235BFF}">
      <dsp:nvSpPr>
        <dsp:cNvPr id="0" name=""/>
        <dsp:cNvSpPr/>
      </dsp:nvSpPr>
      <dsp:spPr>
        <a:xfrm>
          <a:off x="2356895" y="3352989"/>
          <a:ext cx="1911161" cy="1146696"/>
        </a:xfrm>
        <a:prstGeom prst="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10 </a:t>
          </a:r>
          <a:r>
            <a:rPr lang="zh-CN" altLang="en-US" sz="1800" b="0" i="0" kern="1200" dirty="0"/>
            <a:t>结束谈判，买卖双方</a:t>
          </a:r>
          <a:r>
            <a:rPr lang="zh-CN" altLang="en-US" sz="1800" b="1" i="0" kern="1200" dirty="0"/>
            <a:t>签署合同</a:t>
          </a:r>
          <a:endParaRPr lang="zh-CN" altLang="en-US" sz="1800" b="1" kern="1200" dirty="0"/>
        </a:p>
      </dsp:txBody>
      <dsp:txXfrm>
        <a:off x="2356895" y="3352989"/>
        <a:ext cx="1911161" cy="11466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553" y="0"/>
          <a:ext cx="2530814" cy="30433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干系人登记册</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范围、进度、成本、资源等领域相关项目文件</a:t>
          </a:r>
          <a:endParaRPr lang="en-US" altLang="zh-CN" sz="1800" kern="1200" dirty="0"/>
        </a:p>
      </dsp:txBody>
      <dsp:txXfrm>
        <a:off x="79678" y="74125"/>
        <a:ext cx="2382564" cy="2895113"/>
      </dsp:txXfrm>
    </dsp:sp>
    <dsp:sp modelId="{14652B25-4626-446B-9772-CF707F7DD993}">
      <dsp:nvSpPr>
        <dsp:cNvPr id="0" name=""/>
        <dsp:cNvSpPr/>
      </dsp:nvSpPr>
      <dsp:spPr>
        <a:xfrm>
          <a:off x="2744688" y="1263362"/>
          <a:ext cx="441641" cy="51663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44688" y="1366689"/>
        <a:ext cx="309149" cy="309983"/>
      </dsp:txXfrm>
    </dsp:sp>
    <dsp:sp modelId="{C8D7C99F-054B-458A-BA78-5C1A22ACEBC6}">
      <dsp:nvSpPr>
        <dsp:cNvPr id="0" name=""/>
        <dsp:cNvSpPr/>
      </dsp:nvSpPr>
      <dsp:spPr>
        <a:xfrm>
          <a:off x="3369653" y="0"/>
          <a:ext cx="2403488" cy="30433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5. </a:t>
          </a:r>
          <a:r>
            <a:rPr lang="zh-CN" altLang="en-US" sz="2000" b="0" i="0" kern="1200" dirty="0"/>
            <a:t>供方选择分析</a:t>
          </a:r>
          <a:endParaRPr lang="zh-CN" altLang="zh-CN" sz="2000" b="0" kern="1200" dirty="0">
            <a:solidFill>
              <a:prstClr val="white"/>
            </a:solidFill>
            <a:latin typeface="Franklin Gothic Medium"/>
            <a:ea typeface="微软雅黑"/>
            <a:cs typeface="+mn-cs"/>
          </a:endParaRPr>
        </a:p>
      </dsp:txBody>
      <dsp:txXfrm>
        <a:off x="3440049" y="70396"/>
        <a:ext cx="2262696" cy="2902571"/>
      </dsp:txXfrm>
    </dsp:sp>
    <dsp:sp modelId="{464DA894-C465-4F92-9ED2-46AEB669D8E1}">
      <dsp:nvSpPr>
        <dsp:cNvPr id="0" name=""/>
        <dsp:cNvSpPr/>
      </dsp:nvSpPr>
      <dsp:spPr>
        <a:xfrm>
          <a:off x="5981463" y="1263362"/>
          <a:ext cx="441641" cy="51663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81463" y="1366689"/>
        <a:ext cx="309149" cy="309983"/>
      </dsp:txXfrm>
    </dsp:sp>
    <dsp:sp modelId="{642BD169-43AF-4664-BFC7-EF3BDBC7605C}">
      <dsp:nvSpPr>
        <dsp:cNvPr id="0" name=""/>
        <dsp:cNvSpPr/>
      </dsp:nvSpPr>
      <dsp:spPr>
        <a:xfrm>
          <a:off x="6606427" y="0"/>
          <a:ext cx="2388218" cy="30433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采购管理计划</a:t>
          </a:r>
          <a:endParaRPr lang="en-US" altLang="zh-CN" sz="2000" b="0" kern="1200" dirty="0"/>
        </a:p>
        <a:p>
          <a:pPr marL="0" lvl="0" indent="0" algn="l" defTabSz="889000">
            <a:lnSpc>
              <a:spcPct val="100000"/>
            </a:lnSpc>
            <a:spcBef>
              <a:spcPct val="0"/>
            </a:spcBef>
            <a:spcAft>
              <a:spcPts val="0"/>
            </a:spcAft>
            <a:buNone/>
          </a:pPr>
          <a:r>
            <a:rPr lang="en-US" altLang="zh-CN" sz="2000" b="1" kern="1200" dirty="0"/>
            <a:t>2. </a:t>
          </a:r>
          <a:r>
            <a:rPr lang="zh-CN" altLang="en-US" sz="2000" kern="1200" dirty="0"/>
            <a:t>采购工作说明书</a:t>
          </a:r>
          <a:endParaRPr lang="en-US" altLang="zh-CN" sz="2000" kern="1200" dirty="0"/>
        </a:p>
        <a:p>
          <a:pPr marL="0" lvl="0" indent="0" algn="l" defTabSz="889000">
            <a:lnSpc>
              <a:spcPct val="100000"/>
            </a:lnSpc>
            <a:spcBef>
              <a:spcPct val="0"/>
            </a:spcBef>
            <a:spcAft>
              <a:spcPts val="0"/>
            </a:spcAft>
            <a:buNone/>
          </a:pPr>
          <a:r>
            <a:rPr lang="en-US" altLang="zh-CN" sz="2000" kern="1200" dirty="0"/>
            <a:t>3. </a:t>
          </a:r>
          <a:r>
            <a:rPr lang="zh-CN" altLang="en-US" sz="2000" kern="1200" dirty="0"/>
            <a:t>招标文件</a:t>
          </a:r>
          <a:endParaRPr lang="en-US" altLang="zh-CN" sz="2000" kern="1200" dirty="0"/>
        </a:p>
        <a:p>
          <a:pPr marL="0" lvl="0" indent="0" algn="l" defTabSz="889000">
            <a:lnSpc>
              <a:spcPct val="100000"/>
            </a:lnSpc>
            <a:spcBef>
              <a:spcPct val="0"/>
            </a:spcBef>
            <a:spcAft>
              <a:spcPts val="0"/>
            </a:spcAft>
            <a:buNone/>
          </a:pPr>
          <a:r>
            <a:rPr lang="en-US" altLang="zh-CN" sz="2000" kern="1200" dirty="0"/>
            <a:t>4. </a:t>
          </a:r>
          <a:r>
            <a:rPr lang="zh-CN" altLang="en-US" sz="2000" kern="1200" dirty="0"/>
            <a:t>供方选择标准</a:t>
          </a:r>
          <a:endParaRPr lang="en-US" altLang="zh-CN" sz="2000" kern="1200" dirty="0"/>
        </a:p>
        <a:p>
          <a:pPr marL="0" lvl="0" indent="0" algn="l" defTabSz="889000">
            <a:lnSpc>
              <a:spcPct val="100000"/>
            </a:lnSpc>
            <a:spcBef>
              <a:spcPct val="0"/>
            </a:spcBef>
            <a:spcAft>
              <a:spcPts val="0"/>
            </a:spcAft>
            <a:buNone/>
          </a:pPr>
          <a:r>
            <a:rPr lang="en-US" altLang="zh-CN" sz="2000" kern="1200" dirty="0"/>
            <a:t>5. </a:t>
          </a:r>
          <a:r>
            <a:rPr lang="zh-CN" altLang="en-US" sz="2000" kern="1200" dirty="0"/>
            <a:t>自制或外购决策</a:t>
          </a:r>
          <a:endParaRPr lang="en-US" altLang="zh-CN" sz="2000" kern="1200" dirty="0"/>
        </a:p>
        <a:p>
          <a:pPr marL="0" lvl="0" indent="0" algn="l" defTabSz="889000">
            <a:lnSpc>
              <a:spcPct val="100000"/>
            </a:lnSpc>
            <a:spcBef>
              <a:spcPct val="0"/>
            </a:spcBef>
            <a:spcAft>
              <a:spcPts val="0"/>
            </a:spcAft>
            <a:buNone/>
          </a:pPr>
          <a:r>
            <a:rPr lang="en-US" altLang="zh-CN" sz="2000" kern="1200" dirty="0"/>
            <a:t>6. </a:t>
          </a:r>
          <a:r>
            <a:rPr lang="zh-CN" altLang="en-US" sz="2000" kern="1200" dirty="0"/>
            <a:t>变更请求</a:t>
          </a:r>
          <a:endParaRPr lang="en-US" altLang="zh-CN" sz="2000" kern="1200" dirty="0"/>
        </a:p>
      </dsp:txBody>
      <dsp:txXfrm>
        <a:off x="6676376" y="69949"/>
        <a:ext cx="2248320" cy="29034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553" y="0"/>
          <a:ext cx="2530814" cy="30433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干系人登记册</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范围、进度、成本、资源等领域相关项目文件</a:t>
          </a:r>
          <a:endParaRPr lang="en-US" altLang="zh-CN" sz="1800" kern="1200" dirty="0"/>
        </a:p>
      </dsp:txBody>
      <dsp:txXfrm>
        <a:off x="79678" y="74125"/>
        <a:ext cx="2382564" cy="2895113"/>
      </dsp:txXfrm>
    </dsp:sp>
    <dsp:sp modelId="{14652B25-4626-446B-9772-CF707F7DD993}">
      <dsp:nvSpPr>
        <dsp:cNvPr id="0" name=""/>
        <dsp:cNvSpPr/>
      </dsp:nvSpPr>
      <dsp:spPr>
        <a:xfrm>
          <a:off x="2744688" y="1263362"/>
          <a:ext cx="441641" cy="51663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44688" y="1366689"/>
        <a:ext cx="309149" cy="309983"/>
      </dsp:txXfrm>
    </dsp:sp>
    <dsp:sp modelId="{C8D7C99F-054B-458A-BA78-5C1A22ACEBC6}">
      <dsp:nvSpPr>
        <dsp:cNvPr id="0" name=""/>
        <dsp:cNvSpPr/>
      </dsp:nvSpPr>
      <dsp:spPr>
        <a:xfrm>
          <a:off x="3369653" y="0"/>
          <a:ext cx="2403488" cy="30433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solidFill>
                <a:srgbClr val="FFC000"/>
              </a:solidFill>
            </a:rPr>
            <a:t>1. </a:t>
          </a:r>
          <a:r>
            <a:rPr lang="zh-CN" altLang="zh-CN" sz="2000" b="0" kern="1200" dirty="0">
              <a:solidFill>
                <a:srgbClr val="FFC000"/>
              </a:solidFill>
            </a:rPr>
            <a:t>专家判断</a:t>
          </a:r>
          <a:endParaRPr lang="en-US" altLang="zh-CN" sz="2000" b="0" kern="1200" dirty="0">
            <a:solidFill>
              <a:srgbClr val="FFC000"/>
            </a:solidFill>
          </a:endParaRPr>
        </a:p>
        <a:p>
          <a:pPr marL="0" lvl="0" indent="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5. </a:t>
          </a:r>
          <a:r>
            <a:rPr lang="zh-CN" altLang="en-US" sz="2000" b="0" i="0" kern="1200" dirty="0"/>
            <a:t>供方选择分析</a:t>
          </a:r>
          <a:endParaRPr lang="zh-CN" altLang="zh-CN" sz="2000" b="0" kern="1200" dirty="0">
            <a:solidFill>
              <a:prstClr val="white"/>
            </a:solidFill>
            <a:latin typeface="Franklin Gothic Medium"/>
            <a:ea typeface="微软雅黑"/>
            <a:cs typeface="+mn-cs"/>
          </a:endParaRPr>
        </a:p>
      </dsp:txBody>
      <dsp:txXfrm>
        <a:off x="3440049" y="70396"/>
        <a:ext cx="2262696" cy="2902571"/>
      </dsp:txXfrm>
    </dsp:sp>
    <dsp:sp modelId="{464DA894-C465-4F92-9ED2-46AEB669D8E1}">
      <dsp:nvSpPr>
        <dsp:cNvPr id="0" name=""/>
        <dsp:cNvSpPr/>
      </dsp:nvSpPr>
      <dsp:spPr>
        <a:xfrm>
          <a:off x="5981463" y="1263362"/>
          <a:ext cx="441641" cy="51663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81463" y="1366689"/>
        <a:ext cx="309149" cy="309983"/>
      </dsp:txXfrm>
    </dsp:sp>
    <dsp:sp modelId="{642BD169-43AF-4664-BFC7-EF3BDBC7605C}">
      <dsp:nvSpPr>
        <dsp:cNvPr id="0" name=""/>
        <dsp:cNvSpPr/>
      </dsp:nvSpPr>
      <dsp:spPr>
        <a:xfrm>
          <a:off x="6606427" y="0"/>
          <a:ext cx="2388218" cy="30433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采购管理计划</a:t>
          </a:r>
          <a:endParaRPr lang="en-US" altLang="zh-CN" sz="2000" b="0" kern="1200" dirty="0"/>
        </a:p>
        <a:p>
          <a:pPr marL="0" lvl="0" indent="0" algn="l" defTabSz="889000">
            <a:lnSpc>
              <a:spcPct val="100000"/>
            </a:lnSpc>
            <a:spcBef>
              <a:spcPct val="0"/>
            </a:spcBef>
            <a:spcAft>
              <a:spcPts val="0"/>
            </a:spcAft>
            <a:buNone/>
          </a:pPr>
          <a:r>
            <a:rPr lang="en-US" altLang="zh-CN" sz="2000" b="1" kern="1200" dirty="0"/>
            <a:t>2. </a:t>
          </a:r>
          <a:r>
            <a:rPr lang="zh-CN" altLang="en-US" sz="2000" kern="1200" dirty="0"/>
            <a:t>采购工作说明书</a:t>
          </a:r>
          <a:endParaRPr lang="en-US" altLang="zh-CN" sz="2000" kern="1200" dirty="0"/>
        </a:p>
        <a:p>
          <a:pPr marL="0" lvl="0" indent="0" algn="l" defTabSz="889000">
            <a:lnSpc>
              <a:spcPct val="100000"/>
            </a:lnSpc>
            <a:spcBef>
              <a:spcPct val="0"/>
            </a:spcBef>
            <a:spcAft>
              <a:spcPts val="0"/>
            </a:spcAft>
            <a:buNone/>
          </a:pPr>
          <a:r>
            <a:rPr lang="en-US" altLang="zh-CN" sz="2000" kern="1200" dirty="0"/>
            <a:t>3. </a:t>
          </a:r>
          <a:r>
            <a:rPr lang="zh-CN" altLang="en-US" sz="2000" kern="1200" dirty="0"/>
            <a:t>招标文件</a:t>
          </a:r>
          <a:endParaRPr lang="en-US" altLang="zh-CN" sz="2000" kern="1200" dirty="0"/>
        </a:p>
        <a:p>
          <a:pPr marL="0" lvl="0" indent="0" algn="l" defTabSz="889000">
            <a:lnSpc>
              <a:spcPct val="100000"/>
            </a:lnSpc>
            <a:spcBef>
              <a:spcPct val="0"/>
            </a:spcBef>
            <a:spcAft>
              <a:spcPts val="0"/>
            </a:spcAft>
            <a:buNone/>
          </a:pPr>
          <a:r>
            <a:rPr lang="en-US" altLang="zh-CN" sz="2000" kern="1200" dirty="0"/>
            <a:t>4. </a:t>
          </a:r>
          <a:r>
            <a:rPr lang="zh-CN" altLang="en-US" sz="2000" kern="1200" dirty="0"/>
            <a:t>供方选择标准</a:t>
          </a:r>
          <a:endParaRPr lang="en-US" altLang="zh-CN" sz="2000" kern="1200" dirty="0"/>
        </a:p>
        <a:p>
          <a:pPr marL="0" lvl="0" indent="0" algn="l" defTabSz="889000">
            <a:lnSpc>
              <a:spcPct val="100000"/>
            </a:lnSpc>
            <a:spcBef>
              <a:spcPct val="0"/>
            </a:spcBef>
            <a:spcAft>
              <a:spcPts val="0"/>
            </a:spcAft>
            <a:buNone/>
          </a:pPr>
          <a:r>
            <a:rPr lang="en-US" altLang="zh-CN" sz="2000" kern="1200" dirty="0"/>
            <a:t>5. </a:t>
          </a:r>
          <a:r>
            <a:rPr lang="zh-CN" altLang="en-US" sz="2000" kern="1200" dirty="0"/>
            <a:t>自制或外购决策</a:t>
          </a:r>
          <a:endParaRPr lang="en-US" altLang="zh-CN" sz="2000" kern="1200" dirty="0"/>
        </a:p>
        <a:p>
          <a:pPr marL="0" lvl="0" indent="0" algn="l" defTabSz="889000">
            <a:lnSpc>
              <a:spcPct val="100000"/>
            </a:lnSpc>
            <a:spcBef>
              <a:spcPct val="0"/>
            </a:spcBef>
            <a:spcAft>
              <a:spcPts val="0"/>
            </a:spcAft>
            <a:buNone/>
          </a:pPr>
          <a:r>
            <a:rPr lang="en-US" altLang="zh-CN" sz="2000" kern="1200" dirty="0"/>
            <a:t>6. </a:t>
          </a:r>
          <a:r>
            <a:rPr lang="zh-CN" altLang="en-US" sz="2000" kern="1200" dirty="0"/>
            <a:t>变更请求</a:t>
          </a:r>
          <a:endParaRPr lang="en-US" altLang="zh-CN" sz="2000" kern="1200" dirty="0"/>
        </a:p>
      </dsp:txBody>
      <dsp:txXfrm>
        <a:off x="6676376" y="69949"/>
        <a:ext cx="2248320" cy="2903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553" y="0"/>
          <a:ext cx="2530814" cy="30433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干系人登记册</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范围、进度、成本、资源等领域相关项目文件</a:t>
          </a:r>
          <a:endParaRPr lang="en-US" altLang="zh-CN" sz="1800" kern="1200" dirty="0"/>
        </a:p>
      </dsp:txBody>
      <dsp:txXfrm>
        <a:off x="79678" y="74125"/>
        <a:ext cx="2382564" cy="2895113"/>
      </dsp:txXfrm>
    </dsp:sp>
    <dsp:sp modelId="{14652B25-4626-446B-9772-CF707F7DD993}">
      <dsp:nvSpPr>
        <dsp:cNvPr id="0" name=""/>
        <dsp:cNvSpPr/>
      </dsp:nvSpPr>
      <dsp:spPr>
        <a:xfrm>
          <a:off x="2744688" y="1263362"/>
          <a:ext cx="441641" cy="51663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44688" y="1366689"/>
        <a:ext cx="309149" cy="309983"/>
      </dsp:txXfrm>
    </dsp:sp>
    <dsp:sp modelId="{C8D7C99F-054B-458A-BA78-5C1A22ACEBC6}">
      <dsp:nvSpPr>
        <dsp:cNvPr id="0" name=""/>
        <dsp:cNvSpPr/>
      </dsp:nvSpPr>
      <dsp:spPr>
        <a:xfrm>
          <a:off x="3369653" y="0"/>
          <a:ext cx="2403488" cy="30433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solidFill>
                <a:schemeClr val="bg1"/>
              </a:solidFill>
            </a:rPr>
            <a:t>1. </a:t>
          </a:r>
          <a:r>
            <a:rPr lang="zh-CN" altLang="zh-CN" sz="2000" b="0" kern="1200" dirty="0">
              <a:solidFill>
                <a:schemeClr val="bg1"/>
              </a:solidFill>
            </a:rPr>
            <a:t>专家判断</a:t>
          </a:r>
          <a:endParaRPr lang="en-US" altLang="zh-CN" sz="2000" b="0" kern="1200" dirty="0">
            <a:solidFill>
              <a:schemeClr val="bg1"/>
            </a:solidFill>
          </a:endParaRPr>
        </a:p>
        <a:p>
          <a:pPr marL="0" lvl="0" indent="0" defTabSz="889000">
            <a:lnSpc>
              <a:spcPct val="100000"/>
            </a:lnSpc>
            <a:spcBef>
              <a:spcPct val="0"/>
            </a:spcBef>
            <a:spcAft>
              <a:spcPts val="0"/>
            </a:spcAft>
            <a:buNone/>
          </a:pPr>
          <a:r>
            <a:rPr lang="en-US" altLang="zh-CN" sz="2000" b="0" kern="1200" dirty="0">
              <a:solidFill>
                <a:srgbClr val="FFC000"/>
              </a:solidFill>
            </a:rPr>
            <a:t>2. </a:t>
          </a:r>
          <a:r>
            <a:rPr lang="zh-CN" altLang="en-US" sz="2000" b="0" kern="1200" dirty="0">
              <a:solidFill>
                <a:srgbClr val="FFC000"/>
              </a:solidFill>
              <a:latin typeface="Times New Roman" panose="02020603050405020304" pitchFamily="18" charset="0"/>
              <a:cs typeface="Times New Roman" panose="02020603050405020304" pitchFamily="18" charset="0"/>
            </a:rPr>
            <a:t>会议</a:t>
          </a:r>
          <a:endParaRPr lang="en-US" altLang="zh-CN" sz="2000" b="0" kern="1200" dirty="0">
            <a:solidFill>
              <a:srgbClr val="FFC000"/>
            </a:solidFill>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5. </a:t>
          </a:r>
          <a:r>
            <a:rPr lang="zh-CN" altLang="en-US" sz="2000" b="0" i="0" kern="1200" dirty="0"/>
            <a:t>供方选择分析</a:t>
          </a:r>
          <a:endParaRPr lang="zh-CN" altLang="zh-CN" sz="2000" b="0" kern="1200" dirty="0">
            <a:solidFill>
              <a:prstClr val="white"/>
            </a:solidFill>
            <a:latin typeface="Franklin Gothic Medium"/>
            <a:ea typeface="微软雅黑"/>
            <a:cs typeface="+mn-cs"/>
          </a:endParaRPr>
        </a:p>
      </dsp:txBody>
      <dsp:txXfrm>
        <a:off x="3440049" y="70396"/>
        <a:ext cx="2262696" cy="2902571"/>
      </dsp:txXfrm>
    </dsp:sp>
    <dsp:sp modelId="{464DA894-C465-4F92-9ED2-46AEB669D8E1}">
      <dsp:nvSpPr>
        <dsp:cNvPr id="0" name=""/>
        <dsp:cNvSpPr/>
      </dsp:nvSpPr>
      <dsp:spPr>
        <a:xfrm>
          <a:off x="5981463" y="1263362"/>
          <a:ext cx="441641" cy="51663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81463" y="1366689"/>
        <a:ext cx="309149" cy="309983"/>
      </dsp:txXfrm>
    </dsp:sp>
    <dsp:sp modelId="{642BD169-43AF-4664-BFC7-EF3BDBC7605C}">
      <dsp:nvSpPr>
        <dsp:cNvPr id="0" name=""/>
        <dsp:cNvSpPr/>
      </dsp:nvSpPr>
      <dsp:spPr>
        <a:xfrm>
          <a:off x="6606427" y="0"/>
          <a:ext cx="2388218" cy="30433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采购管理计划</a:t>
          </a:r>
          <a:endParaRPr lang="en-US" altLang="zh-CN" sz="2000" b="0" kern="1200" dirty="0"/>
        </a:p>
        <a:p>
          <a:pPr marL="0" lvl="0" indent="0" algn="l" defTabSz="889000">
            <a:lnSpc>
              <a:spcPct val="100000"/>
            </a:lnSpc>
            <a:spcBef>
              <a:spcPct val="0"/>
            </a:spcBef>
            <a:spcAft>
              <a:spcPts val="0"/>
            </a:spcAft>
            <a:buNone/>
          </a:pPr>
          <a:r>
            <a:rPr lang="en-US" altLang="zh-CN" sz="2000" b="1" kern="1200" dirty="0"/>
            <a:t>2. </a:t>
          </a:r>
          <a:r>
            <a:rPr lang="zh-CN" altLang="en-US" sz="2000" kern="1200" dirty="0"/>
            <a:t>采购工作说明书</a:t>
          </a:r>
          <a:endParaRPr lang="en-US" altLang="zh-CN" sz="2000" kern="1200" dirty="0"/>
        </a:p>
        <a:p>
          <a:pPr marL="0" lvl="0" indent="0" algn="l" defTabSz="889000">
            <a:lnSpc>
              <a:spcPct val="100000"/>
            </a:lnSpc>
            <a:spcBef>
              <a:spcPct val="0"/>
            </a:spcBef>
            <a:spcAft>
              <a:spcPts val="0"/>
            </a:spcAft>
            <a:buNone/>
          </a:pPr>
          <a:r>
            <a:rPr lang="en-US" altLang="zh-CN" sz="2000" kern="1200" dirty="0"/>
            <a:t>3. </a:t>
          </a:r>
          <a:r>
            <a:rPr lang="zh-CN" altLang="en-US" sz="2000" kern="1200" dirty="0"/>
            <a:t>招标文件</a:t>
          </a:r>
          <a:endParaRPr lang="en-US" altLang="zh-CN" sz="2000" kern="1200" dirty="0"/>
        </a:p>
        <a:p>
          <a:pPr marL="0" lvl="0" indent="0" algn="l" defTabSz="889000">
            <a:lnSpc>
              <a:spcPct val="100000"/>
            </a:lnSpc>
            <a:spcBef>
              <a:spcPct val="0"/>
            </a:spcBef>
            <a:spcAft>
              <a:spcPts val="0"/>
            </a:spcAft>
            <a:buNone/>
          </a:pPr>
          <a:r>
            <a:rPr lang="en-US" altLang="zh-CN" sz="2000" kern="1200" dirty="0"/>
            <a:t>4. </a:t>
          </a:r>
          <a:r>
            <a:rPr lang="zh-CN" altLang="en-US" sz="2000" kern="1200" dirty="0"/>
            <a:t>供方选择标准</a:t>
          </a:r>
          <a:endParaRPr lang="en-US" altLang="zh-CN" sz="2000" kern="1200" dirty="0"/>
        </a:p>
        <a:p>
          <a:pPr marL="0" lvl="0" indent="0" algn="l" defTabSz="889000">
            <a:lnSpc>
              <a:spcPct val="100000"/>
            </a:lnSpc>
            <a:spcBef>
              <a:spcPct val="0"/>
            </a:spcBef>
            <a:spcAft>
              <a:spcPts val="0"/>
            </a:spcAft>
            <a:buNone/>
          </a:pPr>
          <a:r>
            <a:rPr lang="en-US" altLang="zh-CN" sz="2000" kern="1200" dirty="0"/>
            <a:t>5. </a:t>
          </a:r>
          <a:r>
            <a:rPr lang="zh-CN" altLang="en-US" sz="2000" kern="1200" dirty="0"/>
            <a:t>自制或外购决策</a:t>
          </a:r>
          <a:endParaRPr lang="en-US" altLang="zh-CN" sz="2000" kern="1200" dirty="0"/>
        </a:p>
        <a:p>
          <a:pPr marL="0" lvl="0" indent="0" algn="l" defTabSz="889000">
            <a:lnSpc>
              <a:spcPct val="100000"/>
            </a:lnSpc>
            <a:spcBef>
              <a:spcPct val="0"/>
            </a:spcBef>
            <a:spcAft>
              <a:spcPts val="0"/>
            </a:spcAft>
            <a:buNone/>
          </a:pPr>
          <a:r>
            <a:rPr lang="en-US" altLang="zh-CN" sz="2000" kern="1200" dirty="0"/>
            <a:t>6. </a:t>
          </a:r>
          <a:r>
            <a:rPr lang="zh-CN" altLang="en-US" sz="2000" kern="1200" dirty="0"/>
            <a:t>变更请求</a:t>
          </a:r>
          <a:endParaRPr lang="en-US" altLang="zh-CN" sz="2000" kern="1200" dirty="0"/>
        </a:p>
      </dsp:txBody>
      <dsp:txXfrm>
        <a:off x="6676376" y="69949"/>
        <a:ext cx="2248320" cy="29034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553" y="0"/>
          <a:ext cx="2530814" cy="30433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干系人登记册</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范围、进度、成本、资源等领域相关项目文件</a:t>
          </a:r>
          <a:endParaRPr lang="en-US" altLang="zh-CN" sz="1800" kern="1200" dirty="0"/>
        </a:p>
      </dsp:txBody>
      <dsp:txXfrm>
        <a:off x="79678" y="74125"/>
        <a:ext cx="2382564" cy="2895113"/>
      </dsp:txXfrm>
    </dsp:sp>
    <dsp:sp modelId="{14652B25-4626-446B-9772-CF707F7DD993}">
      <dsp:nvSpPr>
        <dsp:cNvPr id="0" name=""/>
        <dsp:cNvSpPr/>
      </dsp:nvSpPr>
      <dsp:spPr>
        <a:xfrm>
          <a:off x="2744688" y="1263362"/>
          <a:ext cx="441641" cy="51663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44688" y="1366689"/>
        <a:ext cx="309149" cy="309983"/>
      </dsp:txXfrm>
    </dsp:sp>
    <dsp:sp modelId="{C8D7C99F-054B-458A-BA78-5C1A22ACEBC6}">
      <dsp:nvSpPr>
        <dsp:cNvPr id="0" name=""/>
        <dsp:cNvSpPr/>
      </dsp:nvSpPr>
      <dsp:spPr>
        <a:xfrm>
          <a:off x="3369653" y="0"/>
          <a:ext cx="2403488" cy="30433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srgbClr val="FFC000"/>
              </a:solidFill>
              <a:latin typeface="Franklin Gothic Medium"/>
              <a:ea typeface="微软雅黑"/>
              <a:cs typeface="+mn-cs"/>
            </a:rPr>
            <a:t>3. </a:t>
          </a:r>
          <a:r>
            <a:rPr lang="zh-CN" altLang="zh-CN" sz="2000" b="0" kern="1200" dirty="0">
              <a:solidFill>
                <a:srgbClr val="FFC000"/>
              </a:solidFill>
              <a:latin typeface="Franklin Gothic Medium"/>
              <a:ea typeface="微软雅黑"/>
              <a:cs typeface="+mn-cs"/>
            </a:rPr>
            <a:t>市场调研</a:t>
          </a:r>
          <a:endParaRPr lang="en-US" altLang="zh-CN" sz="2000" b="0" kern="1200" dirty="0">
            <a:solidFill>
              <a:srgbClr val="FFC000"/>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4. </a:t>
          </a:r>
          <a:r>
            <a:rPr lang="zh-CN" altLang="zh-CN" sz="2000" b="0" kern="1200" dirty="0">
              <a:solidFill>
                <a:prstClr val="white"/>
              </a:solidFill>
              <a:latin typeface="Franklin Gothic Medium"/>
              <a:ea typeface="微软雅黑"/>
              <a:cs typeface="+mn-cs"/>
            </a:rPr>
            <a:t>自制或外购分析</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5. </a:t>
          </a:r>
          <a:r>
            <a:rPr lang="zh-CN" altLang="en-US" sz="2000" b="0" i="0" kern="1200" dirty="0"/>
            <a:t>供方选择分析</a:t>
          </a:r>
          <a:endParaRPr lang="zh-CN" altLang="zh-CN" sz="2000" b="0" kern="1200" dirty="0">
            <a:solidFill>
              <a:prstClr val="white"/>
            </a:solidFill>
            <a:latin typeface="Franklin Gothic Medium"/>
            <a:ea typeface="微软雅黑"/>
            <a:cs typeface="+mn-cs"/>
          </a:endParaRPr>
        </a:p>
      </dsp:txBody>
      <dsp:txXfrm>
        <a:off x="3440049" y="70396"/>
        <a:ext cx="2262696" cy="2902571"/>
      </dsp:txXfrm>
    </dsp:sp>
    <dsp:sp modelId="{464DA894-C465-4F92-9ED2-46AEB669D8E1}">
      <dsp:nvSpPr>
        <dsp:cNvPr id="0" name=""/>
        <dsp:cNvSpPr/>
      </dsp:nvSpPr>
      <dsp:spPr>
        <a:xfrm>
          <a:off x="5981463" y="1263362"/>
          <a:ext cx="441641" cy="51663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81463" y="1366689"/>
        <a:ext cx="309149" cy="309983"/>
      </dsp:txXfrm>
    </dsp:sp>
    <dsp:sp modelId="{642BD169-43AF-4664-BFC7-EF3BDBC7605C}">
      <dsp:nvSpPr>
        <dsp:cNvPr id="0" name=""/>
        <dsp:cNvSpPr/>
      </dsp:nvSpPr>
      <dsp:spPr>
        <a:xfrm>
          <a:off x="6606427" y="0"/>
          <a:ext cx="2388218" cy="30433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采购管理计划</a:t>
          </a:r>
          <a:endParaRPr lang="en-US" altLang="zh-CN" sz="2000" b="0" kern="1200" dirty="0"/>
        </a:p>
        <a:p>
          <a:pPr marL="0" lvl="0" indent="0" algn="l" defTabSz="889000">
            <a:lnSpc>
              <a:spcPct val="100000"/>
            </a:lnSpc>
            <a:spcBef>
              <a:spcPct val="0"/>
            </a:spcBef>
            <a:spcAft>
              <a:spcPts val="0"/>
            </a:spcAft>
            <a:buNone/>
          </a:pPr>
          <a:r>
            <a:rPr lang="en-US" altLang="zh-CN" sz="2000" b="1" kern="1200" dirty="0"/>
            <a:t>2. </a:t>
          </a:r>
          <a:r>
            <a:rPr lang="zh-CN" altLang="en-US" sz="2000" kern="1200" dirty="0"/>
            <a:t>采购工作说明书</a:t>
          </a:r>
          <a:endParaRPr lang="en-US" altLang="zh-CN" sz="2000" kern="1200" dirty="0"/>
        </a:p>
        <a:p>
          <a:pPr marL="0" lvl="0" indent="0" algn="l" defTabSz="889000">
            <a:lnSpc>
              <a:spcPct val="100000"/>
            </a:lnSpc>
            <a:spcBef>
              <a:spcPct val="0"/>
            </a:spcBef>
            <a:spcAft>
              <a:spcPts val="0"/>
            </a:spcAft>
            <a:buNone/>
          </a:pPr>
          <a:r>
            <a:rPr lang="en-US" altLang="zh-CN" sz="2000" kern="1200" dirty="0"/>
            <a:t>3. </a:t>
          </a:r>
          <a:r>
            <a:rPr lang="zh-CN" altLang="en-US" sz="2000" kern="1200" dirty="0"/>
            <a:t>招标文件</a:t>
          </a:r>
          <a:endParaRPr lang="en-US" altLang="zh-CN" sz="2000" kern="1200" dirty="0"/>
        </a:p>
        <a:p>
          <a:pPr marL="0" lvl="0" indent="0" algn="l" defTabSz="889000">
            <a:lnSpc>
              <a:spcPct val="100000"/>
            </a:lnSpc>
            <a:spcBef>
              <a:spcPct val="0"/>
            </a:spcBef>
            <a:spcAft>
              <a:spcPts val="0"/>
            </a:spcAft>
            <a:buNone/>
          </a:pPr>
          <a:r>
            <a:rPr lang="en-US" altLang="zh-CN" sz="2000" kern="1200" dirty="0"/>
            <a:t>4. </a:t>
          </a:r>
          <a:r>
            <a:rPr lang="zh-CN" altLang="en-US" sz="2000" kern="1200" dirty="0"/>
            <a:t>供方选择标准</a:t>
          </a:r>
          <a:endParaRPr lang="en-US" altLang="zh-CN" sz="2000" kern="1200" dirty="0"/>
        </a:p>
        <a:p>
          <a:pPr marL="0" lvl="0" indent="0" algn="l" defTabSz="889000">
            <a:lnSpc>
              <a:spcPct val="100000"/>
            </a:lnSpc>
            <a:spcBef>
              <a:spcPct val="0"/>
            </a:spcBef>
            <a:spcAft>
              <a:spcPts val="0"/>
            </a:spcAft>
            <a:buNone/>
          </a:pPr>
          <a:r>
            <a:rPr lang="en-US" altLang="zh-CN" sz="2000" kern="1200" dirty="0"/>
            <a:t>5. </a:t>
          </a:r>
          <a:r>
            <a:rPr lang="zh-CN" altLang="en-US" sz="2000" kern="1200" dirty="0"/>
            <a:t>自制或外购决策</a:t>
          </a:r>
          <a:endParaRPr lang="en-US" altLang="zh-CN" sz="2000" kern="1200" dirty="0"/>
        </a:p>
        <a:p>
          <a:pPr marL="0" lvl="0" indent="0" algn="l" defTabSz="889000">
            <a:lnSpc>
              <a:spcPct val="100000"/>
            </a:lnSpc>
            <a:spcBef>
              <a:spcPct val="0"/>
            </a:spcBef>
            <a:spcAft>
              <a:spcPts val="0"/>
            </a:spcAft>
            <a:buNone/>
          </a:pPr>
          <a:r>
            <a:rPr lang="en-US" altLang="zh-CN" sz="2000" kern="1200" dirty="0"/>
            <a:t>6. </a:t>
          </a:r>
          <a:r>
            <a:rPr lang="zh-CN" altLang="en-US" sz="2000" kern="1200" dirty="0"/>
            <a:t>变更请求</a:t>
          </a:r>
          <a:endParaRPr lang="en-US" altLang="zh-CN" sz="2000" kern="1200" dirty="0"/>
        </a:p>
      </dsp:txBody>
      <dsp:txXfrm>
        <a:off x="6676376" y="69949"/>
        <a:ext cx="2248320" cy="29034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553" y="0"/>
          <a:ext cx="2530814" cy="304336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100000"/>
            </a:lnSpc>
            <a:spcBef>
              <a:spcPct val="0"/>
            </a:spcBef>
            <a:spcAft>
              <a:spcPts val="0"/>
            </a:spcAft>
            <a:buNone/>
          </a:pPr>
          <a:r>
            <a:rPr lang="en-US" altLang="zh-CN" sz="1800" kern="1200" dirty="0"/>
            <a:t>1. </a:t>
          </a:r>
          <a:r>
            <a:rPr lang="zh-CN" altLang="en-US" sz="1800" kern="1200" dirty="0"/>
            <a:t>项目管理计划</a:t>
          </a:r>
          <a:endParaRPr lang="en-US" altLang="zh-CN" sz="1800" kern="1200" dirty="0"/>
        </a:p>
        <a:p>
          <a:pPr marL="0" lvl="0" indent="0" algn="l" defTabSz="800100">
            <a:lnSpc>
              <a:spcPct val="100000"/>
            </a:lnSpc>
            <a:spcBef>
              <a:spcPct val="0"/>
            </a:spcBef>
            <a:spcAft>
              <a:spcPts val="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100000"/>
            </a:lnSpc>
            <a:spcBef>
              <a:spcPct val="0"/>
            </a:spcBef>
            <a:spcAft>
              <a:spcPts val="0"/>
            </a:spcAft>
            <a:buNone/>
          </a:pPr>
          <a:r>
            <a:rPr lang="en-US" altLang="zh-CN" sz="1800" kern="1200" dirty="0"/>
            <a:t>3. </a:t>
          </a:r>
          <a:r>
            <a:rPr lang="zh-CN" altLang="en-US" sz="1800" kern="1200" dirty="0"/>
            <a:t>干系人登记册</a:t>
          </a:r>
          <a:endParaRPr lang="en-US" altLang="zh-CN" sz="1800" kern="1200" dirty="0"/>
        </a:p>
        <a:p>
          <a:pPr marL="0" lvl="0" indent="0" algn="l" defTabSz="800100">
            <a:lnSpc>
              <a:spcPct val="100000"/>
            </a:lnSpc>
            <a:spcBef>
              <a:spcPct val="0"/>
            </a:spcBef>
            <a:spcAft>
              <a:spcPts val="0"/>
            </a:spcAft>
            <a:buNone/>
          </a:pPr>
          <a:r>
            <a:rPr lang="en-US" altLang="zh-CN" sz="1800" kern="1200" dirty="0"/>
            <a:t>4. </a:t>
          </a:r>
          <a:r>
            <a:rPr lang="zh-CN" altLang="en-US" sz="1800" kern="1200" dirty="0"/>
            <a:t>范围、进度、成本、资源等领域相关项目文件</a:t>
          </a:r>
          <a:endParaRPr lang="en-US" altLang="zh-CN" sz="1800" kern="1200" dirty="0"/>
        </a:p>
      </dsp:txBody>
      <dsp:txXfrm>
        <a:off x="79678" y="74125"/>
        <a:ext cx="2382564" cy="2895113"/>
      </dsp:txXfrm>
    </dsp:sp>
    <dsp:sp modelId="{14652B25-4626-446B-9772-CF707F7DD993}">
      <dsp:nvSpPr>
        <dsp:cNvPr id="0" name=""/>
        <dsp:cNvSpPr/>
      </dsp:nvSpPr>
      <dsp:spPr>
        <a:xfrm>
          <a:off x="2744688" y="1263362"/>
          <a:ext cx="441641" cy="51663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44688" y="1366689"/>
        <a:ext cx="309149" cy="309983"/>
      </dsp:txXfrm>
    </dsp:sp>
    <dsp:sp modelId="{C8D7C99F-054B-458A-BA78-5C1A22ACEBC6}">
      <dsp:nvSpPr>
        <dsp:cNvPr id="0" name=""/>
        <dsp:cNvSpPr/>
      </dsp:nvSpPr>
      <dsp:spPr>
        <a:xfrm>
          <a:off x="3369653" y="0"/>
          <a:ext cx="2403488" cy="304336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 </a:t>
          </a:r>
          <a:r>
            <a:rPr lang="zh-CN" altLang="en-US" sz="2000" b="0" kern="1200" dirty="0">
              <a:latin typeface="Times New Roman" panose="02020603050405020304" pitchFamily="18" charset="0"/>
              <a:cs typeface="Times New Roman" panose="02020603050405020304" pitchFamily="18" charset="0"/>
            </a:rPr>
            <a:t>会议</a:t>
          </a:r>
          <a:endParaRPr lang="en-US" altLang="zh-CN" sz="2000" b="0" kern="1200" dirty="0">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zh-CN" sz="2000" b="0" kern="1200" dirty="0">
              <a:solidFill>
                <a:prstClr val="white"/>
              </a:solidFill>
              <a:latin typeface="Franklin Gothic Medium"/>
              <a:ea typeface="微软雅黑"/>
              <a:cs typeface="+mn-cs"/>
            </a:rPr>
            <a:t>市场调研</a:t>
          </a:r>
          <a:endParaRPr lang="en-US" altLang="zh-CN" sz="2000" b="0" kern="1200" dirty="0">
            <a:solidFill>
              <a:prstClr val="white"/>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srgbClr val="FFC000"/>
              </a:solidFill>
              <a:latin typeface="Franklin Gothic Medium"/>
              <a:ea typeface="微软雅黑"/>
              <a:cs typeface="+mn-cs"/>
            </a:rPr>
            <a:t>4. </a:t>
          </a:r>
          <a:r>
            <a:rPr lang="zh-CN" altLang="zh-CN" sz="2000" b="0" kern="1200" dirty="0">
              <a:solidFill>
                <a:srgbClr val="FFC000"/>
              </a:solidFill>
              <a:latin typeface="Franklin Gothic Medium"/>
              <a:ea typeface="微软雅黑"/>
              <a:cs typeface="+mn-cs"/>
            </a:rPr>
            <a:t>自制或外购分析</a:t>
          </a:r>
          <a:endParaRPr lang="en-US" altLang="zh-CN" sz="2000" b="0" kern="1200" dirty="0">
            <a:solidFill>
              <a:srgbClr val="FFC000"/>
            </a:solidFill>
            <a:latin typeface="Franklin Gothic Medium"/>
            <a:ea typeface="微软雅黑"/>
            <a:cs typeface="+mn-cs"/>
          </a:endParaRPr>
        </a:p>
        <a:p>
          <a:pPr marL="0" lvl="0" indent="0"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5. </a:t>
          </a:r>
          <a:r>
            <a:rPr lang="zh-CN" altLang="en-US" sz="2000" b="0" i="0" kern="1200" dirty="0"/>
            <a:t>供方选择分析</a:t>
          </a:r>
          <a:endParaRPr lang="zh-CN" altLang="zh-CN" sz="2000" b="0" kern="1200" dirty="0">
            <a:solidFill>
              <a:prstClr val="white"/>
            </a:solidFill>
            <a:latin typeface="Franklin Gothic Medium"/>
            <a:ea typeface="微软雅黑"/>
            <a:cs typeface="+mn-cs"/>
          </a:endParaRPr>
        </a:p>
      </dsp:txBody>
      <dsp:txXfrm>
        <a:off x="3440049" y="70396"/>
        <a:ext cx="2262696" cy="2902571"/>
      </dsp:txXfrm>
    </dsp:sp>
    <dsp:sp modelId="{464DA894-C465-4F92-9ED2-46AEB669D8E1}">
      <dsp:nvSpPr>
        <dsp:cNvPr id="0" name=""/>
        <dsp:cNvSpPr/>
      </dsp:nvSpPr>
      <dsp:spPr>
        <a:xfrm>
          <a:off x="5981463" y="1263362"/>
          <a:ext cx="441641" cy="51663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81463" y="1366689"/>
        <a:ext cx="309149" cy="309983"/>
      </dsp:txXfrm>
    </dsp:sp>
    <dsp:sp modelId="{642BD169-43AF-4664-BFC7-EF3BDBC7605C}">
      <dsp:nvSpPr>
        <dsp:cNvPr id="0" name=""/>
        <dsp:cNvSpPr/>
      </dsp:nvSpPr>
      <dsp:spPr>
        <a:xfrm>
          <a:off x="6606427" y="0"/>
          <a:ext cx="2388218" cy="304336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ts val="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t>1. </a:t>
          </a:r>
          <a:r>
            <a:rPr lang="zh-CN" altLang="zh-CN" sz="2000" b="0" kern="1200" dirty="0"/>
            <a:t>采购管理计划</a:t>
          </a:r>
          <a:endParaRPr lang="en-US" altLang="zh-CN" sz="2000" b="0" kern="1200" dirty="0"/>
        </a:p>
        <a:p>
          <a:pPr marL="0" lvl="0" indent="0" algn="l" defTabSz="889000">
            <a:lnSpc>
              <a:spcPct val="100000"/>
            </a:lnSpc>
            <a:spcBef>
              <a:spcPct val="0"/>
            </a:spcBef>
            <a:spcAft>
              <a:spcPts val="0"/>
            </a:spcAft>
            <a:buNone/>
          </a:pPr>
          <a:r>
            <a:rPr lang="en-US" altLang="zh-CN" sz="2000" b="1" kern="1200" dirty="0"/>
            <a:t>2. </a:t>
          </a:r>
          <a:r>
            <a:rPr lang="zh-CN" altLang="en-US" sz="2000" kern="1200" dirty="0"/>
            <a:t>采购工作说明书</a:t>
          </a:r>
          <a:endParaRPr lang="en-US" altLang="zh-CN" sz="2000" kern="1200" dirty="0"/>
        </a:p>
        <a:p>
          <a:pPr marL="0" lvl="0" indent="0" algn="l" defTabSz="889000">
            <a:lnSpc>
              <a:spcPct val="100000"/>
            </a:lnSpc>
            <a:spcBef>
              <a:spcPct val="0"/>
            </a:spcBef>
            <a:spcAft>
              <a:spcPts val="0"/>
            </a:spcAft>
            <a:buNone/>
          </a:pPr>
          <a:r>
            <a:rPr lang="en-US" altLang="zh-CN" sz="2000" kern="1200" dirty="0"/>
            <a:t>3. </a:t>
          </a:r>
          <a:r>
            <a:rPr lang="zh-CN" altLang="en-US" sz="2000" kern="1200" dirty="0"/>
            <a:t>招标文件</a:t>
          </a:r>
          <a:endParaRPr lang="en-US" altLang="zh-CN" sz="2000" kern="1200" dirty="0"/>
        </a:p>
        <a:p>
          <a:pPr marL="0" lvl="0" indent="0" algn="l" defTabSz="889000">
            <a:lnSpc>
              <a:spcPct val="100000"/>
            </a:lnSpc>
            <a:spcBef>
              <a:spcPct val="0"/>
            </a:spcBef>
            <a:spcAft>
              <a:spcPts val="0"/>
            </a:spcAft>
            <a:buNone/>
          </a:pPr>
          <a:r>
            <a:rPr lang="en-US" altLang="zh-CN" sz="2000" kern="1200" dirty="0"/>
            <a:t>4. </a:t>
          </a:r>
          <a:r>
            <a:rPr lang="zh-CN" altLang="en-US" sz="2000" kern="1200" dirty="0"/>
            <a:t>供方选择标准</a:t>
          </a:r>
          <a:endParaRPr lang="en-US" altLang="zh-CN" sz="2000" kern="1200" dirty="0"/>
        </a:p>
        <a:p>
          <a:pPr marL="0" lvl="0" indent="0" algn="l" defTabSz="889000">
            <a:lnSpc>
              <a:spcPct val="100000"/>
            </a:lnSpc>
            <a:spcBef>
              <a:spcPct val="0"/>
            </a:spcBef>
            <a:spcAft>
              <a:spcPts val="0"/>
            </a:spcAft>
            <a:buNone/>
          </a:pPr>
          <a:r>
            <a:rPr lang="en-US" altLang="zh-CN" sz="2000" kern="1200" dirty="0"/>
            <a:t>5. </a:t>
          </a:r>
          <a:r>
            <a:rPr lang="zh-CN" altLang="en-US" sz="2000" kern="1200" dirty="0"/>
            <a:t>自制或外购决策</a:t>
          </a:r>
          <a:endParaRPr lang="en-US" altLang="zh-CN" sz="2000" kern="1200" dirty="0"/>
        </a:p>
        <a:p>
          <a:pPr marL="0" lvl="0" indent="0" algn="l" defTabSz="889000">
            <a:lnSpc>
              <a:spcPct val="100000"/>
            </a:lnSpc>
            <a:spcBef>
              <a:spcPct val="0"/>
            </a:spcBef>
            <a:spcAft>
              <a:spcPts val="0"/>
            </a:spcAft>
            <a:buNone/>
          </a:pPr>
          <a:r>
            <a:rPr lang="en-US" altLang="zh-CN" sz="2000" kern="1200" dirty="0"/>
            <a:t>6. </a:t>
          </a:r>
          <a:r>
            <a:rPr lang="zh-CN" altLang="en-US" sz="2000" kern="1200" dirty="0"/>
            <a:t>变更请求</a:t>
          </a:r>
          <a:endParaRPr lang="en-US" altLang="zh-CN" sz="2000" kern="1200" dirty="0"/>
        </a:p>
      </dsp:txBody>
      <dsp:txXfrm>
        <a:off x="6676376" y="69949"/>
        <a:ext cx="2248320" cy="290346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2022/11/14</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a:t>
            </a:fld>
            <a:endParaRPr lang="zh-CN" altLang="en-US"/>
          </a:p>
        </p:txBody>
      </p:sp>
    </p:spTree>
    <p:extLst>
      <p:ext uri="{BB962C8B-B14F-4D97-AF65-F5344CB8AC3E}">
        <p14:creationId xmlns:p14="http://schemas.microsoft.com/office/powerpoint/2010/main" val="2601465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50902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13</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14</a:t>
            </a:fld>
            <a:endParaRPr lang="zh-CN" altLang="en-US"/>
          </a:p>
        </p:txBody>
      </p:sp>
    </p:spTree>
    <p:extLst>
      <p:ext uri="{BB962C8B-B14F-4D97-AF65-F5344CB8AC3E}">
        <p14:creationId xmlns:p14="http://schemas.microsoft.com/office/powerpoint/2010/main" val="4093545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15</a:t>
            </a:fld>
            <a:endParaRPr lang="zh-CN" altLang="en-US"/>
          </a:p>
        </p:txBody>
      </p:sp>
    </p:spTree>
    <p:extLst>
      <p:ext uri="{BB962C8B-B14F-4D97-AF65-F5344CB8AC3E}">
        <p14:creationId xmlns:p14="http://schemas.microsoft.com/office/powerpoint/2010/main" val="2013135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项目进度计划对规划采购管理过程中的采购策略制定有重要影响。制订一个正式的采购计划和一些进度里程碑</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17</a:t>
            </a:fld>
            <a:endParaRPr lang="zh-CN" altLang="en-US"/>
          </a:p>
        </p:txBody>
      </p:sp>
    </p:spTree>
    <p:extLst>
      <p:ext uri="{BB962C8B-B14F-4D97-AF65-F5344CB8AC3E}">
        <p14:creationId xmlns:p14="http://schemas.microsoft.com/office/powerpoint/2010/main" val="158141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18</a:t>
            </a:fld>
            <a:endParaRPr lang="zh-CN" altLang="en-US"/>
          </a:p>
        </p:txBody>
      </p:sp>
    </p:spTree>
    <p:extLst>
      <p:ext uri="{BB962C8B-B14F-4D97-AF65-F5344CB8AC3E}">
        <p14:creationId xmlns:p14="http://schemas.microsoft.com/office/powerpoint/2010/main" val="415155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19</a:t>
            </a:fld>
            <a:endParaRPr lang="zh-CN" altLang="en-US"/>
          </a:p>
        </p:txBody>
      </p:sp>
    </p:spTree>
    <p:extLst>
      <p:ext uri="{BB962C8B-B14F-4D97-AF65-F5344CB8AC3E}">
        <p14:creationId xmlns:p14="http://schemas.microsoft.com/office/powerpoint/2010/main" val="2664492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1. </a:t>
            </a:r>
            <a:r>
              <a:rPr lang="zh-CN" altLang="en-US" sz="1200" b="1" dirty="0">
                <a:solidFill>
                  <a:srgbClr val="FF0000"/>
                </a:solidFill>
                <a:latin typeface="Times New Roman" panose="02020603050405020304" pitchFamily="18" charset="0"/>
                <a:cs typeface="Times New Roman" panose="02020603050405020304" pitchFamily="18" charset="0"/>
              </a:rPr>
              <a:t>专家判断</a:t>
            </a:r>
            <a:r>
              <a:rPr lang="zh-CN" altLang="en-US" sz="1200" b="1" dirty="0">
                <a:latin typeface="Times New Roman" panose="02020603050405020304" pitchFamily="18" charset="0"/>
                <a:cs typeface="Times New Roman" panose="02020603050405020304" pitchFamily="18" charset="0"/>
              </a:rPr>
              <a:t>：用来制定或修改卖方建议书评价标准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2. </a:t>
            </a:r>
            <a:r>
              <a:rPr lang="zh-CN" altLang="en-US" sz="1200" b="1" dirty="0">
                <a:solidFill>
                  <a:srgbClr val="FF0000"/>
                </a:solidFill>
                <a:latin typeface="Times New Roman" panose="02020603050405020304" pitchFamily="18" charset="0"/>
                <a:cs typeface="Times New Roman" panose="02020603050405020304" pitchFamily="18" charset="0"/>
              </a:rPr>
              <a:t>会议</a:t>
            </a:r>
            <a:r>
              <a:rPr lang="zh-CN" altLang="en-US" sz="1200" b="1" dirty="0">
                <a:latin typeface="Times New Roman" panose="02020603050405020304" pitchFamily="18" charset="0"/>
                <a:cs typeface="Times New Roman" panose="02020603050405020304" pitchFamily="18" charset="0"/>
              </a:rPr>
              <a:t>：与潜在投标人的开展信息交流会，有利于供应商开发互惠的方案或产品</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3. </a:t>
            </a:r>
            <a:r>
              <a:rPr lang="zh-CN" altLang="en-US" sz="1200" b="1" dirty="0">
                <a:solidFill>
                  <a:srgbClr val="FF0000"/>
                </a:solidFill>
                <a:latin typeface="Times New Roman" panose="02020603050405020304" pitchFamily="18" charset="0"/>
                <a:cs typeface="Times New Roman" panose="02020603050405020304" pitchFamily="18" charset="0"/>
              </a:rPr>
              <a:t>市场调研</a:t>
            </a:r>
            <a:r>
              <a:rPr lang="zh-CN" altLang="en-US" sz="1200" b="1" dirty="0">
                <a:latin typeface="Times New Roman" panose="02020603050405020304" pitchFamily="18" charset="0"/>
                <a:cs typeface="Times New Roman" panose="02020603050405020304" pitchFamily="18" charset="0"/>
              </a:rPr>
              <a:t>：包括考察行业情况和供应商能力</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4. </a:t>
            </a:r>
            <a:r>
              <a:rPr lang="zh-CN" altLang="en-US" sz="1200" b="1" dirty="0">
                <a:solidFill>
                  <a:srgbClr val="FF0000"/>
                </a:solidFill>
                <a:latin typeface="Times New Roman" panose="02020603050405020304" pitchFamily="18" charset="0"/>
                <a:cs typeface="Times New Roman" panose="02020603050405020304" pitchFamily="18" charset="0"/>
              </a:rPr>
              <a:t>自制或外购分析</a:t>
            </a:r>
            <a:r>
              <a:rPr lang="zh-CN" altLang="en-US" sz="1200" b="1" dirty="0">
                <a:latin typeface="Times New Roman" panose="02020603050405020304" pitchFamily="18" charset="0"/>
                <a:cs typeface="Times New Roman" panose="02020603050405020304" pitchFamily="18" charset="0"/>
              </a:rPr>
              <a:t>：确定某项工作最好是由项目团队自行完成，还是从外部采购</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20</a:t>
            </a:fld>
            <a:endParaRPr lang="zh-CN" altLang="en-US"/>
          </a:p>
        </p:txBody>
      </p:sp>
    </p:spTree>
    <p:extLst>
      <p:ext uri="{BB962C8B-B14F-4D97-AF65-F5344CB8AC3E}">
        <p14:creationId xmlns:p14="http://schemas.microsoft.com/office/powerpoint/2010/main" val="1422917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1. </a:t>
            </a:r>
            <a:r>
              <a:rPr lang="zh-CN" altLang="en-US" sz="1200" b="1" dirty="0">
                <a:solidFill>
                  <a:srgbClr val="FF0000"/>
                </a:solidFill>
                <a:latin typeface="Times New Roman" panose="02020603050405020304" pitchFamily="18" charset="0"/>
                <a:cs typeface="Times New Roman" panose="02020603050405020304" pitchFamily="18" charset="0"/>
              </a:rPr>
              <a:t>专家判断</a:t>
            </a:r>
            <a:r>
              <a:rPr lang="zh-CN" altLang="en-US" sz="1200" b="1" dirty="0">
                <a:latin typeface="Times New Roman" panose="02020603050405020304" pitchFamily="18" charset="0"/>
                <a:cs typeface="Times New Roman" panose="02020603050405020304" pitchFamily="18" charset="0"/>
              </a:rPr>
              <a:t>：用来制定或修改卖方建议书评价标准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2. </a:t>
            </a:r>
            <a:r>
              <a:rPr lang="zh-CN" altLang="en-US" sz="1200" b="1" dirty="0">
                <a:solidFill>
                  <a:srgbClr val="FF0000"/>
                </a:solidFill>
                <a:latin typeface="Times New Roman" panose="02020603050405020304" pitchFamily="18" charset="0"/>
                <a:cs typeface="Times New Roman" panose="02020603050405020304" pitchFamily="18" charset="0"/>
              </a:rPr>
              <a:t>会议</a:t>
            </a:r>
            <a:r>
              <a:rPr lang="zh-CN" altLang="en-US" sz="1200" b="1" dirty="0">
                <a:latin typeface="Times New Roman" panose="02020603050405020304" pitchFamily="18" charset="0"/>
                <a:cs typeface="Times New Roman" panose="02020603050405020304" pitchFamily="18" charset="0"/>
              </a:rPr>
              <a:t>：与潜在投标人的开展信息交流会，有利于供应商开发互惠的方案或产品</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3. </a:t>
            </a:r>
            <a:r>
              <a:rPr lang="zh-CN" altLang="en-US" sz="1200" b="1" dirty="0">
                <a:solidFill>
                  <a:srgbClr val="FF0000"/>
                </a:solidFill>
                <a:latin typeface="Times New Roman" panose="02020603050405020304" pitchFamily="18" charset="0"/>
                <a:cs typeface="Times New Roman" panose="02020603050405020304" pitchFamily="18" charset="0"/>
              </a:rPr>
              <a:t>市场调研</a:t>
            </a:r>
            <a:r>
              <a:rPr lang="zh-CN" altLang="en-US" sz="1200" b="1" dirty="0">
                <a:latin typeface="Times New Roman" panose="02020603050405020304" pitchFamily="18" charset="0"/>
                <a:cs typeface="Times New Roman" panose="02020603050405020304" pitchFamily="18" charset="0"/>
              </a:rPr>
              <a:t>：包括考察行业情况和供应商能力</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4. </a:t>
            </a:r>
            <a:r>
              <a:rPr lang="zh-CN" altLang="en-US" sz="1200" b="1" dirty="0">
                <a:solidFill>
                  <a:srgbClr val="FF0000"/>
                </a:solidFill>
                <a:latin typeface="Times New Roman" panose="02020603050405020304" pitchFamily="18" charset="0"/>
                <a:cs typeface="Times New Roman" panose="02020603050405020304" pitchFamily="18" charset="0"/>
              </a:rPr>
              <a:t>自制或外购分析</a:t>
            </a:r>
            <a:r>
              <a:rPr lang="zh-CN" altLang="en-US" sz="1200" b="1" dirty="0">
                <a:latin typeface="Times New Roman" panose="02020603050405020304" pitchFamily="18" charset="0"/>
                <a:cs typeface="Times New Roman" panose="02020603050405020304" pitchFamily="18" charset="0"/>
              </a:rPr>
              <a:t>：确定某项工作最好是由项目团队自行完成，还是从外部采购</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21</a:t>
            </a:fld>
            <a:endParaRPr lang="zh-CN" altLang="en-US"/>
          </a:p>
        </p:txBody>
      </p:sp>
    </p:spTree>
    <p:extLst>
      <p:ext uri="{BB962C8B-B14F-4D97-AF65-F5344CB8AC3E}">
        <p14:creationId xmlns:p14="http://schemas.microsoft.com/office/powerpoint/2010/main" val="478488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1. </a:t>
            </a:r>
            <a:r>
              <a:rPr lang="zh-CN" altLang="en-US" sz="1200" b="1" dirty="0">
                <a:solidFill>
                  <a:srgbClr val="FF0000"/>
                </a:solidFill>
                <a:latin typeface="Times New Roman" panose="02020603050405020304" pitchFamily="18" charset="0"/>
                <a:cs typeface="Times New Roman" panose="02020603050405020304" pitchFamily="18" charset="0"/>
              </a:rPr>
              <a:t>专家判断</a:t>
            </a:r>
            <a:r>
              <a:rPr lang="zh-CN" altLang="en-US" sz="1200" b="1" dirty="0">
                <a:latin typeface="Times New Roman" panose="02020603050405020304" pitchFamily="18" charset="0"/>
                <a:cs typeface="Times New Roman" panose="02020603050405020304" pitchFamily="18" charset="0"/>
              </a:rPr>
              <a:t>：用来制定或修改卖方建议书评价标准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2. </a:t>
            </a:r>
            <a:r>
              <a:rPr lang="zh-CN" altLang="en-US" sz="1200" b="1" dirty="0">
                <a:solidFill>
                  <a:srgbClr val="FF0000"/>
                </a:solidFill>
                <a:latin typeface="Times New Roman" panose="02020603050405020304" pitchFamily="18" charset="0"/>
                <a:cs typeface="Times New Roman" panose="02020603050405020304" pitchFamily="18" charset="0"/>
              </a:rPr>
              <a:t>会议</a:t>
            </a:r>
            <a:r>
              <a:rPr lang="zh-CN" altLang="en-US" sz="1200" b="1" dirty="0">
                <a:latin typeface="Times New Roman" panose="02020603050405020304" pitchFamily="18" charset="0"/>
                <a:cs typeface="Times New Roman" panose="02020603050405020304" pitchFamily="18" charset="0"/>
              </a:rPr>
              <a:t>：与潜在投标人的开展信息交流会，有利于供应商开发互惠的方案或产品</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3. </a:t>
            </a:r>
            <a:r>
              <a:rPr lang="zh-CN" altLang="en-US" sz="1200" b="1" dirty="0">
                <a:solidFill>
                  <a:srgbClr val="FF0000"/>
                </a:solidFill>
                <a:latin typeface="Times New Roman" panose="02020603050405020304" pitchFamily="18" charset="0"/>
                <a:cs typeface="Times New Roman" panose="02020603050405020304" pitchFamily="18" charset="0"/>
              </a:rPr>
              <a:t>市场调研</a:t>
            </a:r>
            <a:r>
              <a:rPr lang="zh-CN" altLang="en-US" sz="1200" b="1" dirty="0">
                <a:latin typeface="Times New Roman" panose="02020603050405020304" pitchFamily="18" charset="0"/>
                <a:cs typeface="Times New Roman" panose="02020603050405020304" pitchFamily="18" charset="0"/>
              </a:rPr>
              <a:t>：包括考察行业情况和供应商能力</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4. </a:t>
            </a:r>
            <a:r>
              <a:rPr lang="zh-CN" altLang="en-US" sz="1200" b="1" dirty="0">
                <a:solidFill>
                  <a:srgbClr val="FF0000"/>
                </a:solidFill>
                <a:latin typeface="Times New Roman" panose="02020603050405020304" pitchFamily="18" charset="0"/>
                <a:cs typeface="Times New Roman" panose="02020603050405020304" pitchFamily="18" charset="0"/>
              </a:rPr>
              <a:t>自制或外购分析</a:t>
            </a:r>
            <a:r>
              <a:rPr lang="zh-CN" altLang="en-US" sz="1200" b="1" dirty="0">
                <a:latin typeface="Times New Roman" panose="02020603050405020304" pitchFamily="18" charset="0"/>
                <a:cs typeface="Times New Roman" panose="02020603050405020304" pitchFamily="18" charset="0"/>
              </a:rPr>
              <a:t>：确定某项工作最好是由项目团队自行完成，还是从外部采购</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22</a:t>
            </a:fld>
            <a:endParaRPr lang="zh-CN" altLang="en-US"/>
          </a:p>
        </p:txBody>
      </p:sp>
    </p:spTree>
    <p:extLst>
      <p:ext uri="{BB962C8B-B14F-4D97-AF65-F5344CB8AC3E}">
        <p14:creationId xmlns:p14="http://schemas.microsoft.com/office/powerpoint/2010/main" val="68892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软件项目的采购</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（采购软件或软件服务）</a:t>
            </a:r>
          </a:p>
          <a:p>
            <a:pPr marL="0" indent="0">
              <a:lnSpc>
                <a:spcPct val="150000"/>
              </a:lnSpc>
              <a:spcBef>
                <a:spcPts val="0"/>
              </a:spcBef>
              <a:buNone/>
            </a:pPr>
            <a:r>
              <a:rPr lang="zh-CN" altLang="en-US" sz="12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2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）大型软件组织：采购部门</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2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2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）小型软件组织：项目经理兼任</a:t>
            </a:r>
          </a:p>
          <a:p>
            <a:pPr>
              <a:lnSpc>
                <a:spcPct val="150000"/>
              </a:lnSpc>
              <a:spcBef>
                <a:spcPts val="0"/>
              </a:spcBef>
              <a:buFont typeface="Wingdings" panose="05000000000000000000" pitchFamily="2" charset="2"/>
              <a:buChar char="n"/>
            </a:pPr>
            <a:endParaRPr lang="en-US" altLang="zh-CN" sz="1100" b="1"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211823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23</a:t>
            </a:fld>
            <a:endParaRPr lang="zh-CN" altLang="en-US"/>
          </a:p>
        </p:txBody>
      </p:sp>
    </p:spTree>
    <p:extLst>
      <p:ext uri="{BB962C8B-B14F-4D97-AF65-F5344CB8AC3E}">
        <p14:creationId xmlns:p14="http://schemas.microsoft.com/office/powerpoint/2010/main" val="2880358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24</a:t>
            </a:fld>
            <a:endParaRPr lang="zh-CN" altLang="en-US"/>
          </a:p>
        </p:txBody>
      </p:sp>
    </p:spTree>
    <p:extLst>
      <p:ext uri="{BB962C8B-B14F-4D97-AF65-F5344CB8AC3E}">
        <p14:creationId xmlns:p14="http://schemas.microsoft.com/office/powerpoint/2010/main" val="585779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25</a:t>
            </a:fld>
            <a:endParaRPr lang="zh-CN" altLang="en-US"/>
          </a:p>
        </p:txBody>
      </p:sp>
    </p:spTree>
    <p:extLst>
      <p:ext uri="{BB962C8B-B14F-4D97-AF65-F5344CB8AC3E}">
        <p14:creationId xmlns:p14="http://schemas.microsoft.com/office/powerpoint/2010/main" val="858017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31</a:t>
            </a:fld>
            <a:endParaRPr lang="zh-CN" altLang="en-US"/>
          </a:p>
        </p:txBody>
      </p:sp>
    </p:spTree>
    <p:extLst>
      <p:ext uri="{BB962C8B-B14F-4D97-AF65-F5344CB8AC3E}">
        <p14:creationId xmlns:p14="http://schemas.microsoft.com/office/powerpoint/2010/main" val="2845254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使内部和外部干系人的期望协调一致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33</a:t>
            </a:fld>
            <a:endParaRPr lang="zh-CN" altLang="en-US"/>
          </a:p>
        </p:txBody>
      </p:sp>
    </p:spTree>
    <p:extLst>
      <p:ext uri="{BB962C8B-B14F-4D97-AF65-F5344CB8AC3E}">
        <p14:creationId xmlns:p14="http://schemas.microsoft.com/office/powerpoint/2010/main" val="2661208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34</a:t>
            </a:fld>
            <a:endParaRPr lang="zh-CN" altLang="en-US"/>
          </a:p>
        </p:txBody>
      </p:sp>
    </p:spTree>
    <p:extLst>
      <p:ext uri="{BB962C8B-B14F-4D97-AF65-F5344CB8AC3E}">
        <p14:creationId xmlns:p14="http://schemas.microsoft.com/office/powerpoint/2010/main" val="1908379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45</a:t>
            </a:fld>
            <a:endParaRPr lang="zh-CN" altLang="en-US"/>
          </a:p>
        </p:txBody>
      </p:sp>
    </p:spTree>
    <p:extLst>
      <p:ext uri="{BB962C8B-B14F-4D97-AF65-F5344CB8AC3E}">
        <p14:creationId xmlns:p14="http://schemas.microsoft.com/office/powerpoint/2010/main" val="2246382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采购绩效审查</a:t>
            </a:r>
            <a:r>
              <a:rPr lang="zh-CN" altLang="en-US" sz="1200" b="1" dirty="0">
                <a:latin typeface="Times New Roman" panose="02020603050405020304" pitchFamily="18" charset="0"/>
                <a:cs typeface="Times New Roman" panose="02020603050405020304" pitchFamily="18" charset="0"/>
              </a:rPr>
              <a:t>：依据合同来审查卖方在规定的成本和进度内完成项目范围和达到质量要求的情况。</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检查和审计</a:t>
            </a:r>
            <a:r>
              <a:rPr lang="zh-CN" altLang="en-US" sz="1200" b="1" dirty="0">
                <a:latin typeface="Times New Roman" panose="02020603050405020304" pitchFamily="18" charset="0"/>
                <a:cs typeface="Times New Roman" panose="02020603050405020304" pitchFamily="18" charset="0"/>
              </a:rPr>
              <a:t>：在项目执行过程中，应该根据合同规定，由买方开展相关的检查和审计，卖方应对此提供支持。</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报告绩效</a:t>
            </a:r>
            <a:r>
              <a:rPr lang="zh-CN" altLang="en-US" sz="1200" b="1" dirty="0">
                <a:latin typeface="Times New Roman" panose="02020603050405020304" pitchFamily="18" charset="0"/>
                <a:cs typeface="Times New Roman" panose="02020603050405020304" pitchFamily="18" charset="0"/>
              </a:rPr>
              <a:t>：报告绩效为管理层提供关于卖方正在如何有效实现合同目标的信息。</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200" b="1" dirty="0">
                <a:solidFill>
                  <a:srgbClr val="FF0000"/>
                </a:solidFill>
                <a:latin typeface="Times New Roman" panose="02020603050405020304" pitchFamily="18" charset="0"/>
                <a:cs typeface="Times New Roman" panose="02020603050405020304" pitchFamily="18" charset="0"/>
              </a:rPr>
              <a:t>合同变更控制系统</a:t>
            </a:r>
            <a:r>
              <a:rPr lang="zh-CN" altLang="en-US" sz="1200" b="1" dirty="0">
                <a:latin typeface="Times New Roman" panose="02020603050405020304" pitchFamily="18" charset="0"/>
                <a:cs typeface="Times New Roman" panose="02020603050405020304" pitchFamily="18" charset="0"/>
              </a:rPr>
              <a:t>：规定了修改合同的流程。</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支付系统</a:t>
            </a:r>
            <a:r>
              <a:rPr lang="zh-CN" altLang="en-US" sz="1200" b="1" dirty="0">
                <a:latin typeface="Times New Roman" panose="02020603050405020304" pitchFamily="18" charset="0"/>
                <a:cs typeface="Times New Roman" panose="02020603050405020304" pitchFamily="18" charset="0"/>
              </a:rPr>
              <a:t>：通常，先由被授权的项目团队成员证明卖方的工作令人满意，再通过买方的应付账款系统向卖方付款。严格按照合同条款进行并加以记录。</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lvl="0"/>
            <a:r>
              <a:rPr lang="zh-CN" altLang="en-US" sz="1200" b="1" dirty="0">
                <a:solidFill>
                  <a:srgbClr val="FF0000"/>
                </a:solidFill>
                <a:latin typeface="Times New Roman" panose="02020603050405020304" pitchFamily="18" charset="0"/>
                <a:cs typeface="Times New Roman" panose="02020603050405020304" pitchFamily="18" charset="0"/>
              </a:rPr>
              <a:t>记录管理系统</a:t>
            </a:r>
            <a:r>
              <a:rPr lang="zh-CN" altLang="en-US" sz="1200" b="1" dirty="0">
                <a:latin typeface="Times New Roman" panose="02020603050405020304" pitchFamily="18" charset="0"/>
                <a:cs typeface="Times New Roman" panose="02020603050405020304" pitchFamily="18" charset="0"/>
              </a:rPr>
              <a:t>：用来管理合同、采购文件和相关记录。包含一套特定的过程、相关的控制功能以及作为项目管理信息系统（</a:t>
            </a:r>
            <a:r>
              <a:rPr lang="en-US" altLang="zh-CN" sz="1200" b="1" dirty="0">
                <a:latin typeface="Times New Roman" panose="02020603050405020304" pitchFamily="18" charset="0"/>
                <a:cs typeface="Times New Roman" panose="02020603050405020304" pitchFamily="18" charset="0"/>
              </a:rPr>
              <a:t>PMIS</a:t>
            </a:r>
            <a:r>
              <a:rPr lang="zh-CN" altLang="en-US" sz="1200" b="1" dirty="0">
                <a:latin typeface="Times New Roman" panose="02020603050405020304" pitchFamily="18" charset="0"/>
                <a:cs typeface="Times New Roman" panose="02020603050405020304" pitchFamily="18" charset="0"/>
              </a:rPr>
              <a:t>）一部分的自动化工具。</a:t>
            </a:r>
            <a:endParaRPr lang="en-US" altLang="zh-CN" sz="1200" b="1" dirty="0">
              <a:latin typeface="Times New Roman" panose="02020603050405020304" pitchFamily="18" charset="0"/>
              <a:cs typeface="Times New Roman" panose="02020603050405020304" pitchFamily="18" charset="0"/>
            </a:endParaRPr>
          </a:p>
          <a:p>
            <a:pPr lvl="0"/>
            <a:r>
              <a:rPr lang="en-US" altLang="zh-CN" sz="1200" b="1" dirty="0">
                <a:solidFill>
                  <a:srgbClr val="C00000"/>
                </a:solidFill>
                <a:latin typeface="Times New Roman" panose="02020603050405020304" pitchFamily="18" charset="0"/>
                <a:cs typeface="Times New Roman" panose="02020603050405020304" pitchFamily="18" charset="0"/>
              </a:rPr>
              <a:t>(1)</a:t>
            </a:r>
            <a:r>
              <a:rPr lang="zh-CN" altLang="en-US" sz="1200" b="1" dirty="0">
                <a:solidFill>
                  <a:srgbClr val="C00000"/>
                </a:solidFill>
                <a:latin typeface="Times New Roman" panose="02020603050405020304" pitchFamily="18" charset="0"/>
                <a:cs typeface="Times New Roman" panose="02020603050405020304" pitchFamily="18" charset="0"/>
              </a:rPr>
              <a:t>管理</a:t>
            </a:r>
            <a:r>
              <a:rPr lang="zh-CN" altLang="en-US" sz="1200" b="1" dirty="0">
                <a:latin typeface="Times New Roman" panose="02020603050405020304" pitchFamily="18" charset="0"/>
                <a:cs typeface="Times New Roman" panose="02020603050405020304" pitchFamily="18" charset="0"/>
              </a:rPr>
              <a:t>：管理合同、采购文档和相关记录</a:t>
            </a:r>
            <a:endParaRPr lang="zh-CN" altLang="en-US" sz="1200" dirty="0"/>
          </a:p>
          <a:p>
            <a:pPr lvl="0"/>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存档</a:t>
            </a:r>
            <a:r>
              <a:rPr lang="zh-CN" altLang="en-US" sz="1200" b="1" dirty="0">
                <a:latin typeface="Times New Roman" panose="02020603050405020304" pitchFamily="18" charset="0"/>
                <a:cs typeface="Times New Roman" panose="02020603050405020304" pitchFamily="18" charset="0"/>
              </a:rPr>
              <a:t>：把合同文件和往来函件存档</a:t>
            </a:r>
            <a:endParaRPr lang="zh-CN" altLang="en-US" sz="1200" dirty="0"/>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索赔管理</a:t>
            </a:r>
            <a:r>
              <a:rPr lang="zh-CN" altLang="en-US" sz="1200" b="1" dirty="0">
                <a:latin typeface="Times New Roman" panose="02020603050405020304" pitchFamily="18" charset="0"/>
                <a:cs typeface="Times New Roman" panose="02020603050405020304" pitchFamily="18" charset="0"/>
              </a:rPr>
              <a:t>：有争议的变更也称为索赔、争议或诉求。在整个合同生命周期中，通常应该按照合同规定对索赔进行记录、处理、监督和管理。谈判是解决所有索赔和争议的首选方法。</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1759033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工作绩效信息</a:t>
            </a:r>
            <a:r>
              <a:rPr lang="zh-CN" altLang="en-US" sz="1200" b="1" dirty="0">
                <a:latin typeface="Times New Roman" panose="02020603050405020304" pitchFamily="18" charset="0"/>
                <a:cs typeface="Times New Roman" panose="02020603050405020304" pitchFamily="18" charset="0"/>
              </a:rPr>
              <a:t>：为发现当前或潜在问题提供依据，来支持后续索赔或开展新的采购。</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变更请求</a:t>
            </a:r>
            <a:r>
              <a:rPr lang="zh-CN" altLang="en-US" sz="1200" b="1" dirty="0">
                <a:latin typeface="Times New Roman" panose="02020603050405020304" pitchFamily="18" charset="0"/>
                <a:cs typeface="Times New Roman" panose="02020603050405020304" pitchFamily="18" charset="0"/>
              </a:rPr>
              <a:t>：在控制采购过程中，可能提出对项目管理计划及其子计划和其他组成部分的变更请求。</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项目管理计划（更新）</a:t>
            </a:r>
            <a:r>
              <a:rPr lang="zh-CN" altLang="en-US" sz="1200" b="1" dirty="0">
                <a:latin typeface="Times New Roman" panose="02020603050405020304" pitchFamily="18" charset="0"/>
                <a:cs typeface="Times New Roman" panose="02020603050405020304" pitchFamily="18" charset="0"/>
              </a:rPr>
              <a:t>：包括：采购管理计划、进度基准与成本基准。</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组织过程资产（更新）</a:t>
            </a:r>
            <a:r>
              <a:rPr lang="zh-CN" altLang="en-US" sz="1200" b="1" dirty="0">
                <a:latin typeface="Times New Roman" panose="02020603050405020304" pitchFamily="18" charset="0"/>
                <a:cs typeface="Times New Roman" panose="02020603050405020304" pitchFamily="18" charset="0"/>
              </a:rPr>
              <a:t>：包括：</a:t>
            </a:r>
            <a:r>
              <a:rPr lang="zh-CN" altLang="en-US" sz="1100" b="1" dirty="0">
                <a:latin typeface="Times New Roman" panose="02020603050405020304" pitchFamily="18" charset="0"/>
                <a:cs typeface="Times New Roman" panose="02020603050405020304" pitchFamily="18" charset="0"/>
              </a:rPr>
              <a:t>往来函件、</a:t>
            </a:r>
            <a:r>
              <a:rPr lang="zh-CN" altLang="en-US" sz="1200" b="1" dirty="0">
                <a:latin typeface="Times New Roman" panose="02020603050405020304" pitchFamily="18" charset="0"/>
                <a:cs typeface="Times New Roman" panose="02020603050405020304" pitchFamily="18" charset="0"/>
              </a:rPr>
              <a:t>支付计划和请求、卖方绩效评估文件</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47</a:t>
            </a:fld>
            <a:endParaRPr lang="zh-CN" altLang="en-US"/>
          </a:p>
        </p:txBody>
      </p:sp>
    </p:spTree>
    <p:extLst>
      <p:ext uri="{BB962C8B-B14F-4D97-AF65-F5344CB8AC3E}">
        <p14:creationId xmlns:p14="http://schemas.microsoft.com/office/powerpoint/2010/main" val="1020699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48</a:t>
            </a:fld>
            <a:endParaRPr lang="zh-CN" altLang="en-US"/>
          </a:p>
        </p:txBody>
      </p:sp>
    </p:spTree>
    <p:extLst>
      <p:ext uri="{BB962C8B-B14F-4D97-AF65-F5344CB8AC3E}">
        <p14:creationId xmlns:p14="http://schemas.microsoft.com/office/powerpoint/2010/main" val="135660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a:t>
            </a:fld>
            <a:endParaRPr lang="zh-CN" altLang="en-US"/>
          </a:p>
        </p:txBody>
      </p:sp>
    </p:spTree>
    <p:extLst>
      <p:ext uri="{BB962C8B-B14F-4D97-AF65-F5344CB8AC3E}">
        <p14:creationId xmlns:p14="http://schemas.microsoft.com/office/powerpoint/2010/main" val="3437894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工作绩效信息</a:t>
            </a:r>
            <a:r>
              <a:rPr lang="zh-CN" altLang="en-US" sz="1200" b="1" dirty="0">
                <a:latin typeface="Times New Roman" panose="02020603050405020304" pitchFamily="18" charset="0"/>
                <a:cs typeface="Times New Roman" panose="02020603050405020304" pitchFamily="18" charset="0"/>
              </a:rPr>
              <a:t>：为发现当前或潜在问题提供依据，来支持后续索赔或开展新的采购。</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变更请求</a:t>
            </a:r>
            <a:r>
              <a:rPr lang="zh-CN" altLang="en-US" sz="1200" b="1" dirty="0">
                <a:latin typeface="Times New Roman" panose="02020603050405020304" pitchFamily="18" charset="0"/>
                <a:cs typeface="Times New Roman" panose="02020603050405020304" pitchFamily="18" charset="0"/>
              </a:rPr>
              <a:t>：在控制采购过程中，可能提出对项目管理计划及其子计划和其他组成部分的变更请求。</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项目管理计划（更新）</a:t>
            </a:r>
            <a:r>
              <a:rPr lang="zh-CN" altLang="en-US" sz="1200" b="1" dirty="0">
                <a:latin typeface="Times New Roman" panose="02020603050405020304" pitchFamily="18" charset="0"/>
                <a:cs typeface="Times New Roman" panose="02020603050405020304" pitchFamily="18" charset="0"/>
              </a:rPr>
              <a:t>：包括：采购管理计划、进度基准与成本基准。</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组织过程资产（更新）</a:t>
            </a:r>
            <a:r>
              <a:rPr lang="zh-CN" altLang="en-US" sz="1200" b="1" dirty="0">
                <a:latin typeface="Times New Roman" panose="02020603050405020304" pitchFamily="18" charset="0"/>
                <a:cs typeface="Times New Roman" panose="02020603050405020304" pitchFamily="18" charset="0"/>
              </a:rPr>
              <a:t>：包括：</a:t>
            </a:r>
            <a:r>
              <a:rPr lang="zh-CN" altLang="en-US" sz="1100" b="1" dirty="0">
                <a:latin typeface="Times New Roman" panose="02020603050405020304" pitchFamily="18" charset="0"/>
                <a:cs typeface="Times New Roman" panose="02020603050405020304" pitchFamily="18" charset="0"/>
              </a:rPr>
              <a:t>往来函件、</a:t>
            </a:r>
            <a:r>
              <a:rPr lang="zh-CN" altLang="en-US" sz="1200" b="1" dirty="0">
                <a:latin typeface="Times New Roman" panose="02020603050405020304" pitchFamily="18" charset="0"/>
                <a:cs typeface="Times New Roman" panose="02020603050405020304" pitchFamily="18" charset="0"/>
              </a:rPr>
              <a:t>支付计划和请求、卖方绩效评估文件</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49</a:t>
            </a:fld>
            <a:endParaRPr lang="zh-CN" altLang="en-US"/>
          </a:p>
        </p:txBody>
      </p:sp>
    </p:spTree>
    <p:extLst>
      <p:ext uri="{BB962C8B-B14F-4D97-AF65-F5344CB8AC3E}">
        <p14:creationId xmlns:p14="http://schemas.microsoft.com/office/powerpoint/2010/main" val="2459963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工作绩效信息</a:t>
            </a:r>
            <a:r>
              <a:rPr lang="zh-CN" altLang="en-US" sz="1200" b="1" dirty="0">
                <a:latin typeface="Times New Roman" panose="02020603050405020304" pitchFamily="18" charset="0"/>
                <a:cs typeface="Times New Roman" panose="02020603050405020304" pitchFamily="18" charset="0"/>
              </a:rPr>
              <a:t>：为发现当前或潜在问题提供依据，来支持后续索赔或开展新的采购。</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变更请求</a:t>
            </a:r>
            <a:r>
              <a:rPr lang="zh-CN" altLang="en-US" sz="1200" b="1" dirty="0">
                <a:latin typeface="Times New Roman" panose="02020603050405020304" pitchFamily="18" charset="0"/>
                <a:cs typeface="Times New Roman" panose="02020603050405020304" pitchFamily="18" charset="0"/>
              </a:rPr>
              <a:t>：在控制采购过程中，可能提出对项目管理计划及其子计划和其他组成部分的变更请求。</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项目管理计划（更新）</a:t>
            </a:r>
            <a:r>
              <a:rPr lang="zh-CN" altLang="en-US" sz="1200" b="1" dirty="0">
                <a:latin typeface="Times New Roman" panose="02020603050405020304" pitchFamily="18" charset="0"/>
                <a:cs typeface="Times New Roman" panose="02020603050405020304" pitchFamily="18" charset="0"/>
              </a:rPr>
              <a:t>：包括：采购管理计划、进度基准与成本基准。</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组织过程资产（更新）</a:t>
            </a:r>
            <a:r>
              <a:rPr lang="zh-CN" altLang="en-US" sz="1200" b="1" dirty="0">
                <a:latin typeface="Times New Roman" panose="02020603050405020304" pitchFamily="18" charset="0"/>
                <a:cs typeface="Times New Roman" panose="02020603050405020304" pitchFamily="18" charset="0"/>
              </a:rPr>
              <a:t>：包括：</a:t>
            </a:r>
            <a:r>
              <a:rPr lang="zh-CN" altLang="en-US" sz="1100" b="1" dirty="0">
                <a:latin typeface="Times New Roman" panose="02020603050405020304" pitchFamily="18" charset="0"/>
                <a:cs typeface="Times New Roman" panose="02020603050405020304" pitchFamily="18" charset="0"/>
              </a:rPr>
              <a:t>往来函件、</a:t>
            </a:r>
            <a:r>
              <a:rPr lang="zh-CN" altLang="en-US" sz="1200" b="1" dirty="0">
                <a:latin typeface="Times New Roman" panose="02020603050405020304" pitchFamily="18" charset="0"/>
                <a:cs typeface="Times New Roman" panose="02020603050405020304" pitchFamily="18" charset="0"/>
              </a:rPr>
              <a:t>支付计划和请求、卖方绩效评估文件</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50</a:t>
            </a:fld>
            <a:endParaRPr lang="zh-CN" altLang="en-US"/>
          </a:p>
        </p:txBody>
      </p:sp>
    </p:spTree>
    <p:extLst>
      <p:ext uri="{BB962C8B-B14F-4D97-AF65-F5344CB8AC3E}">
        <p14:creationId xmlns:p14="http://schemas.microsoft.com/office/powerpoint/2010/main" val="3600113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工作绩效信息</a:t>
            </a:r>
            <a:r>
              <a:rPr lang="zh-CN" altLang="en-US" sz="1200" b="1" dirty="0">
                <a:latin typeface="Times New Roman" panose="02020603050405020304" pitchFamily="18" charset="0"/>
                <a:cs typeface="Times New Roman" panose="02020603050405020304" pitchFamily="18" charset="0"/>
              </a:rPr>
              <a:t>：为发现当前或潜在问题提供依据，来支持后续索赔或开展新的采购。</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变更请求</a:t>
            </a:r>
            <a:r>
              <a:rPr lang="zh-CN" altLang="en-US" sz="1200" b="1" dirty="0">
                <a:latin typeface="Times New Roman" panose="02020603050405020304" pitchFamily="18" charset="0"/>
                <a:cs typeface="Times New Roman" panose="02020603050405020304" pitchFamily="18" charset="0"/>
              </a:rPr>
              <a:t>：在控制采购过程中，可能提出对项目管理计划及其子计划和其他组成部分的变更请求。</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项目管理计划（更新）</a:t>
            </a:r>
            <a:r>
              <a:rPr lang="zh-CN" altLang="en-US" sz="1200" b="1" dirty="0">
                <a:latin typeface="Times New Roman" panose="02020603050405020304" pitchFamily="18" charset="0"/>
                <a:cs typeface="Times New Roman" panose="02020603050405020304" pitchFamily="18" charset="0"/>
              </a:rPr>
              <a:t>：包括：采购管理计划、进度基准与成本基准。</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组织过程资产（更新）</a:t>
            </a:r>
            <a:r>
              <a:rPr lang="zh-CN" altLang="en-US" sz="1200" b="1" dirty="0">
                <a:latin typeface="Times New Roman" panose="02020603050405020304" pitchFamily="18" charset="0"/>
                <a:cs typeface="Times New Roman" panose="02020603050405020304" pitchFamily="18" charset="0"/>
              </a:rPr>
              <a:t>：包括：</a:t>
            </a:r>
            <a:r>
              <a:rPr lang="zh-CN" altLang="en-US" sz="1100" b="1" dirty="0">
                <a:latin typeface="Times New Roman" panose="02020603050405020304" pitchFamily="18" charset="0"/>
                <a:cs typeface="Times New Roman" panose="02020603050405020304" pitchFamily="18" charset="0"/>
              </a:rPr>
              <a:t>往来函件、</a:t>
            </a:r>
            <a:r>
              <a:rPr lang="zh-CN" altLang="en-US" sz="1200" b="1" dirty="0">
                <a:latin typeface="Times New Roman" panose="02020603050405020304" pitchFamily="18" charset="0"/>
                <a:cs typeface="Times New Roman" panose="02020603050405020304" pitchFamily="18" charset="0"/>
              </a:rPr>
              <a:t>支付计划和请求、卖方绩效评估文件</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51</a:t>
            </a:fld>
            <a:endParaRPr lang="zh-CN" altLang="en-US"/>
          </a:p>
        </p:txBody>
      </p:sp>
    </p:spTree>
    <p:extLst>
      <p:ext uri="{BB962C8B-B14F-4D97-AF65-F5344CB8AC3E}">
        <p14:creationId xmlns:p14="http://schemas.microsoft.com/office/powerpoint/2010/main" val="1061243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合同提前终止是结束采购的一个特例。合同可由双方协商一致止，或因一方违约而提前终止，或者为买方的便利而提前终止。合同终止条款规定了双方对提前终止合同的权力和责任。</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结束采购活动通常在项目结束之前结束，</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但采购服务或软件产品的需求可能会持续。</a:t>
            </a:r>
            <a:endParaRPr lang="en-US" altLang="zh-CN"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52</a:t>
            </a:fld>
            <a:endParaRPr lang="zh-CN" altLang="en-US"/>
          </a:p>
        </p:txBody>
      </p:sp>
    </p:spTree>
    <p:extLst>
      <p:ext uri="{BB962C8B-B14F-4D97-AF65-F5344CB8AC3E}">
        <p14:creationId xmlns:p14="http://schemas.microsoft.com/office/powerpoint/2010/main" val="3674939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采购审计</a:t>
            </a:r>
            <a:r>
              <a:rPr lang="zh-CN" altLang="en-US" sz="1200" b="1" dirty="0">
                <a:latin typeface="Times New Roman" panose="02020603050405020304" pitchFamily="18" charset="0"/>
                <a:cs typeface="Times New Roman" panose="02020603050405020304" pitchFamily="18" charset="0"/>
              </a:rPr>
              <a:t>：是指对所有采购过程进行结构化审查，找出合同准备或管理方面的成功经验与失败教训。</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采购谈判</a:t>
            </a:r>
            <a:r>
              <a:rPr lang="zh-CN" altLang="en-US" sz="1200" b="1" dirty="0">
                <a:latin typeface="Times New Roman" panose="02020603050405020304" pitchFamily="18" charset="0"/>
                <a:cs typeface="Times New Roman" panose="02020603050405020304" pitchFamily="18" charset="0"/>
              </a:rPr>
              <a:t>：通过谈判公正地解决全部未决事项、索赔和争议。如果通过直接谈判无法解决，则可以尝试替代争议解决方法，如调解或仲裁。如果所有方法都失败了，就只能选择向法院起诉这种最不可取的方法。</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53</a:t>
            </a:fld>
            <a:endParaRPr lang="zh-CN" altLang="en-US"/>
          </a:p>
        </p:txBody>
      </p:sp>
    </p:spTree>
    <p:extLst>
      <p:ext uri="{BB962C8B-B14F-4D97-AF65-F5344CB8AC3E}">
        <p14:creationId xmlns:p14="http://schemas.microsoft.com/office/powerpoint/2010/main" val="1749182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54</a:t>
            </a:fld>
            <a:endParaRPr lang="zh-CN" altLang="en-US"/>
          </a:p>
        </p:txBody>
      </p:sp>
    </p:spTree>
    <p:extLst>
      <p:ext uri="{BB962C8B-B14F-4D97-AF65-F5344CB8AC3E}">
        <p14:creationId xmlns:p14="http://schemas.microsoft.com/office/powerpoint/2010/main" val="3563094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55</a:t>
            </a:fld>
            <a:endParaRPr lang="zh-CN" altLang="en-US"/>
          </a:p>
        </p:txBody>
      </p:sp>
    </p:spTree>
    <p:extLst>
      <p:ext uri="{BB962C8B-B14F-4D97-AF65-F5344CB8AC3E}">
        <p14:creationId xmlns:p14="http://schemas.microsoft.com/office/powerpoint/2010/main" val="1711890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56</a:t>
            </a:fld>
            <a:endParaRPr lang="zh-CN" altLang="en-US"/>
          </a:p>
        </p:txBody>
      </p:sp>
    </p:spTree>
    <p:extLst>
      <p:ext uri="{BB962C8B-B14F-4D97-AF65-F5344CB8AC3E}">
        <p14:creationId xmlns:p14="http://schemas.microsoft.com/office/powerpoint/2010/main" val="92051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1265565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29074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8</a:t>
            </a:fld>
            <a:endParaRPr lang="zh-CN" altLang="en-US"/>
          </a:p>
        </p:txBody>
      </p:sp>
    </p:spTree>
    <p:extLst>
      <p:ext uri="{BB962C8B-B14F-4D97-AF65-F5344CB8AC3E}">
        <p14:creationId xmlns:p14="http://schemas.microsoft.com/office/powerpoint/2010/main" val="3266009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224122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10</a:t>
            </a:fld>
            <a:endParaRPr lang="zh-CN" altLang="en-US"/>
          </a:p>
        </p:txBody>
      </p:sp>
    </p:spTree>
    <p:extLst>
      <p:ext uri="{BB962C8B-B14F-4D97-AF65-F5344CB8AC3E}">
        <p14:creationId xmlns:p14="http://schemas.microsoft.com/office/powerpoint/2010/main" val="267697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97815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cxnSp>
        <p:nvCxnSpPr>
          <p:cNvPr id="9" name="直接连接符 8">
            <a:extLst>
              <a:ext uri="{FF2B5EF4-FFF2-40B4-BE49-F238E27FC236}">
                <a16:creationId xmlns:a16="http://schemas.microsoft.com/office/drawing/2014/main" id="{54F480E9-2E80-4A7A-88A9-054840579071}"/>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cxnSp>
        <p:nvCxnSpPr>
          <p:cNvPr id="6" name="直接连接符 5">
            <a:extLst>
              <a:ext uri="{FF2B5EF4-FFF2-40B4-BE49-F238E27FC236}">
                <a16:creationId xmlns:a16="http://schemas.microsoft.com/office/drawing/2014/main" id="{E28A400F-00E2-415E-B625-54EFEA7BBE9F}"/>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2022/11/14</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4.png"/><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41"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2" Type="http://schemas.openxmlformats.org/officeDocument/2006/relationships/hyperlink" Target="https://d.docs.live.net/2a7889fc66a80f19/&#20132;&#22823;&#36719;&#20214;&#23398;&#38498;/&#35838;&#31243;/2022-2023-1/&#36719;&#20214;&#39033;&#30446;&#31649;&#29702;&#19982;&#20135;&#21697;&#36816;&#32500;/&#35838;&#20214;/&#30456;&#20851;&#34920;&#26684;/&#34920;13-1%20&#37319;&#36141;&#31649;&#29702;&#35745;&#21010;.docx"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43609" y="2416741"/>
            <a:ext cx="7748636" cy="584775"/>
          </a:xfrm>
          <a:prstGeom prst="rect">
            <a:avLst/>
          </a:prstGeom>
          <a:noFill/>
        </p:spPr>
        <p:txBody>
          <a:bodyPr wrap="square" rtlCol="0">
            <a:spAutoFit/>
          </a:bodyPr>
          <a:lstStyle/>
          <a:p>
            <a:pPr algn="ct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13</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项目采购（</a:t>
            </a: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Procurement</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）管理</a:t>
            </a:r>
          </a:p>
        </p:txBody>
      </p:sp>
      <p:pic>
        <p:nvPicPr>
          <p:cNvPr id="17" name="图片 16"/>
          <p:cNvPicPr/>
          <p:nvPr/>
        </p:nvPicPr>
        <p:blipFill rotWithShape="1">
          <a:blip r:embed="rId2">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
        <p:nvSpPr>
          <p:cNvPr id="8" name="TextBox 13">
            <a:extLst>
              <a:ext uri="{FF2B5EF4-FFF2-40B4-BE49-F238E27FC236}">
                <a16:creationId xmlns:a16="http://schemas.microsoft.com/office/drawing/2014/main" id="{00C4D561-520C-4927-8CDF-45A542AC7A0D}"/>
              </a:ext>
            </a:extLst>
          </p:cNvPr>
          <p:cNvSpPr txBox="1"/>
          <p:nvPr/>
        </p:nvSpPr>
        <p:spPr>
          <a:xfrm>
            <a:off x="1187624" y="265212"/>
            <a:ext cx="3711272"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软件项目管理与产品运维</a:t>
            </a:r>
          </a:p>
        </p:txBody>
      </p:sp>
      <p:cxnSp>
        <p:nvCxnSpPr>
          <p:cNvPr id="10" name="直接连接符 9">
            <a:extLst>
              <a:ext uri="{FF2B5EF4-FFF2-40B4-BE49-F238E27FC236}">
                <a16:creationId xmlns:a16="http://schemas.microsoft.com/office/drawing/2014/main" id="{CE6D18D2-738F-47E3-BC93-8F39C3C92155}"/>
              </a:ext>
            </a:extLst>
          </p:cNvPr>
          <p:cNvCxnSpPr>
            <a:cxnSpLocks/>
          </p:cNvCxnSpPr>
          <p:nvPr/>
        </p:nvCxnSpPr>
        <p:spPr>
          <a:xfrm>
            <a:off x="1199376" y="716447"/>
            <a:ext cx="369952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0CF97D4-1A96-4208-A83B-83A61053EF04}"/>
              </a:ext>
            </a:extLst>
          </p:cNvPr>
          <p:cNvGrpSpPr/>
          <p:nvPr/>
        </p:nvGrpSpPr>
        <p:grpSpPr>
          <a:xfrm>
            <a:off x="297309" y="752147"/>
            <a:ext cx="8379147" cy="4962525"/>
            <a:chOff x="297309" y="752147"/>
            <a:chExt cx="8379147" cy="4962525"/>
          </a:xfrm>
        </p:grpSpPr>
        <p:pic>
          <p:nvPicPr>
            <p:cNvPr id="15" name="图片 14">
              <a:extLst>
                <a:ext uri="{FF2B5EF4-FFF2-40B4-BE49-F238E27FC236}">
                  <a16:creationId xmlns:a16="http://schemas.microsoft.com/office/drawing/2014/main" id="{3CD45CD7-C8F3-4C1A-8FD5-5438F9D91DFA}"/>
                </a:ext>
              </a:extLst>
            </p:cNvPr>
            <p:cNvPicPr>
              <a:picLocks noChangeAspect="1"/>
            </p:cNvPicPr>
            <p:nvPr/>
          </p:nvPicPr>
          <p:blipFill>
            <a:blip r:embed="rId3"/>
            <a:stretch>
              <a:fillRect/>
            </a:stretch>
          </p:blipFill>
          <p:spPr>
            <a:xfrm>
              <a:off x="297309" y="752147"/>
              <a:ext cx="8153400" cy="4962525"/>
            </a:xfrm>
            <a:prstGeom prst="rect">
              <a:avLst/>
            </a:prstGeom>
          </p:spPr>
        </p:pic>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7E4FDECA-1DD0-42D5-8D2F-9CC708E0C80D}"/>
                </a:ext>
              </a:extLst>
            </p:cNvPr>
            <p:cNvCxnSpPr/>
            <p:nvPr/>
          </p:nvCxnSpPr>
          <p:spPr>
            <a:xfrm>
              <a:off x="6516216" y="769268"/>
              <a:ext cx="0" cy="485369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168E805-3B64-4E24-A295-0A65BA0F2777}"/>
                </a:ext>
              </a:extLst>
            </p:cNvPr>
            <p:cNvSpPr txBox="1"/>
            <p:nvPr/>
          </p:nvSpPr>
          <p:spPr>
            <a:xfrm>
              <a:off x="5459246" y="1139214"/>
              <a:ext cx="675185" cy="400110"/>
            </a:xfrm>
            <a:prstGeom prst="rect">
              <a:avLst/>
            </a:prstGeom>
            <a:noFill/>
          </p:spPr>
          <p:txBody>
            <a:bodyPr wrap="none" rtlCol="0">
              <a:spAutoFit/>
            </a:bodyPr>
            <a:lstStyle/>
            <a:p>
              <a:r>
                <a:rPr lang="en-US" altLang="zh-CN" sz="2000" b="1" dirty="0">
                  <a:solidFill>
                    <a:schemeClr val="bg1"/>
                  </a:solidFill>
                </a:rPr>
                <a:t>IaaS</a:t>
              </a:r>
              <a:endParaRPr lang="zh-CN" altLang="en-US" sz="2000" b="1" dirty="0">
                <a:solidFill>
                  <a:schemeClr val="bg1"/>
                </a:solidFill>
              </a:endParaRPr>
            </a:p>
          </p:txBody>
        </p:sp>
        <p:sp>
          <p:nvSpPr>
            <p:cNvPr id="16" name="文本框 15">
              <a:extLst>
                <a:ext uri="{FF2B5EF4-FFF2-40B4-BE49-F238E27FC236}">
                  <a16:creationId xmlns:a16="http://schemas.microsoft.com/office/drawing/2014/main" id="{6A75EC3F-E332-4773-9936-02A01C9ACC39}"/>
                </a:ext>
              </a:extLst>
            </p:cNvPr>
            <p:cNvSpPr txBox="1"/>
            <p:nvPr/>
          </p:nvSpPr>
          <p:spPr>
            <a:xfrm>
              <a:off x="3304202" y="1139214"/>
              <a:ext cx="761106" cy="400110"/>
            </a:xfrm>
            <a:prstGeom prst="rect">
              <a:avLst/>
            </a:prstGeom>
            <a:noFill/>
          </p:spPr>
          <p:txBody>
            <a:bodyPr wrap="none" rtlCol="0">
              <a:spAutoFit/>
            </a:bodyPr>
            <a:lstStyle/>
            <a:p>
              <a:r>
                <a:rPr lang="en-US" altLang="zh-CN" sz="2000" b="1" dirty="0">
                  <a:solidFill>
                    <a:schemeClr val="bg1"/>
                  </a:solidFill>
                </a:rPr>
                <a:t>PaaS</a:t>
              </a:r>
              <a:endParaRPr lang="zh-CN" altLang="en-US" sz="2000" b="1" dirty="0">
                <a:solidFill>
                  <a:schemeClr val="bg1"/>
                </a:solidFill>
              </a:endParaRPr>
            </a:p>
          </p:txBody>
        </p:sp>
        <p:sp>
          <p:nvSpPr>
            <p:cNvPr id="17" name="文本框 16">
              <a:extLst>
                <a:ext uri="{FF2B5EF4-FFF2-40B4-BE49-F238E27FC236}">
                  <a16:creationId xmlns:a16="http://schemas.microsoft.com/office/drawing/2014/main" id="{15857222-D9BB-4CAA-A8BA-DFB0F40B42E3}"/>
                </a:ext>
              </a:extLst>
            </p:cNvPr>
            <p:cNvSpPr txBox="1"/>
            <p:nvPr/>
          </p:nvSpPr>
          <p:spPr>
            <a:xfrm>
              <a:off x="1176392" y="1139214"/>
              <a:ext cx="755335" cy="400110"/>
            </a:xfrm>
            <a:prstGeom prst="rect">
              <a:avLst/>
            </a:prstGeom>
            <a:noFill/>
          </p:spPr>
          <p:txBody>
            <a:bodyPr wrap="none" rtlCol="0">
              <a:spAutoFit/>
            </a:bodyPr>
            <a:lstStyle/>
            <a:p>
              <a:r>
                <a:rPr lang="en-US" altLang="zh-CN" sz="2000" b="1" dirty="0">
                  <a:solidFill>
                    <a:schemeClr val="bg1"/>
                  </a:solidFill>
                </a:rPr>
                <a:t>SaaS</a:t>
              </a:r>
              <a:endParaRPr lang="zh-CN" altLang="en-US" sz="2000" b="1" dirty="0">
                <a:solidFill>
                  <a:schemeClr val="bg1"/>
                </a:solidFill>
              </a:endParaRPr>
            </a:p>
          </p:txBody>
        </p:sp>
        <p:sp>
          <p:nvSpPr>
            <p:cNvPr id="18" name="文本框 17">
              <a:extLst>
                <a:ext uri="{FF2B5EF4-FFF2-40B4-BE49-F238E27FC236}">
                  <a16:creationId xmlns:a16="http://schemas.microsoft.com/office/drawing/2014/main" id="{685B9054-29CD-4EB5-99D4-B4376766FBEA}"/>
                </a:ext>
              </a:extLst>
            </p:cNvPr>
            <p:cNvSpPr txBox="1"/>
            <p:nvPr/>
          </p:nvSpPr>
          <p:spPr>
            <a:xfrm>
              <a:off x="3036523" y="775800"/>
              <a:ext cx="1066318" cy="400110"/>
            </a:xfrm>
            <a:prstGeom prst="rect">
              <a:avLst/>
            </a:prstGeom>
            <a:noFill/>
          </p:spPr>
          <p:txBody>
            <a:bodyPr wrap="none" rtlCol="0">
              <a:spAutoFit/>
            </a:bodyPr>
            <a:lstStyle/>
            <a:p>
              <a:r>
                <a:rPr lang="en-US" altLang="zh-CN" sz="2000" b="1" dirty="0">
                  <a:solidFill>
                    <a:schemeClr val="bg1"/>
                  </a:solidFill>
                </a:rPr>
                <a:t>SPI</a:t>
              </a:r>
              <a:r>
                <a:rPr lang="zh-CN" altLang="en-US" sz="2000" b="1" dirty="0">
                  <a:solidFill>
                    <a:schemeClr val="bg1"/>
                  </a:solidFill>
                </a:rPr>
                <a:t>模式</a:t>
              </a:r>
            </a:p>
          </p:txBody>
        </p:sp>
        <p:sp>
          <p:nvSpPr>
            <p:cNvPr id="21" name="文本框 20">
              <a:extLst>
                <a:ext uri="{FF2B5EF4-FFF2-40B4-BE49-F238E27FC236}">
                  <a16:creationId xmlns:a16="http://schemas.microsoft.com/office/drawing/2014/main" id="{0687E393-22B0-4218-A174-8BD4018F8664}"/>
                </a:ext>
              </a:extLst>
            </p:cNvPr>
            <p:cNvSpPr txBox="1"/>
            <p:nvPr/>
          </p:nvSpPr>
          <p:spPr>
            <a:xfrm>
              <a:off x="7242225" y="1099962"/>
              <a:ext cx="1169450" cy="400110"/>
            </a:xfrm>
            <a:prstGeom prst="rect">
              <a:avLst/>
            </a:prstGeom>
            <a:solidFill>
              <a:srgbClr val="43546A"/>
            </a:solidFill>
          </p:spPr>
          <p:txBody>
            <a:bodyPr wrap="square" rtlCol="0">
              <a:spAutoFit/>
            </a:bodyPr>
            <a:lstStyle/>
            <a:p>
              <a:pPr algn="ctr"/>
              <a:r>
                <a:rPr lang="zh-CN" altLang="en-US" sz="2000" dirty="0">
                  <a:solidFill>
                    <a:schemeClr val="bg1"/>
                  </a:solidFill>
                </a:rPr>
                <a:t>传统</a:t>
              </a:r>
              <a:r>
                <a:rPr lang="en-US" altLang="zh-CN" sz="2000" dirty="0">
                  <a:solidFill>
                    <a:schemeClr val="bg1"/>
                  </a:solidFill>
                </a:rPr>
                <a:t>IT</a:t>
              </a:r>
              <a:endParaRPr lang="zh-CN" altLang="en-US" sz="2000" dirty="0">
                <a:solidFill>
                  <a:schemeClr val="bg1"/>
                </a:solidFill>
              </a:endParaRPr>
            </a:p>
          </p:txBody>
        </p:sp>
      </p:grpSp>
      <p:sp>
        <p:nvSpPr>
          <p:cNvPr id="2" name="标题 1"/>
          <p:cNvSpPr>
            <a:spLocks noGrp="1"/>
          </p:cNvSpPr>
          <p:nvPr>
            <p:ph type="title"/>
          </p:nvPr>
        </p:nvSpPr>
        <p:spPr/>
        <p:txBody>
          <a:bodyPr/>
          <a:lstStyle/>
          <a:p>
            <a:r>
              <a:rPr lang="en-US" altLang="zh-CN" dirty="0"/>
              <a:t>13  </a:t>
            </a:r>
            <a:r>
              <a:rPr lang="zh-CN" altLang="en-US" dirty="0"/>
              <a:t>项目采购管理</a:t>
            </a:r>
          </a:p>
        </p:txBody>
      </p:sp>
      <p:sp>
        <p:nvSpPr>
          <p:cNvPr id="8" name="文本框 7">
            <a:extLst>
              <a:ext uri="{FF2B5EF4-FFF2-40B4-BE49-F238E27FC236}">
                <a16:creationId xmlns:a16="http://schemas.microsoft.com/office/drawing/2014/main" id="{62D47B51-111A-42B4-BC54-EB845B14E67A}"/>
              </a:ext>
            </a:extLst>
          </p:cNvPr>
          <p:cNvSpPr txBox="1"/>
          <p:nvPr/>
        </p:nvSpPr>
        <p:spPr>
          <a:xfrm>
            <a:off x="5148064" y="0"/>
            <a:ext cx="3813592" cy="656846"/>
          </a:xfrm>
          <a:prstGeom prst="rect">
            <a:avLst/>
          </a:prstGeom>
          <a:noFill/>
        </p:spPr>
        <p:txBody>
          <a:bodyPr wrap="square">
            <a:spAutoFit/>
          </a:bodyPr>
          <a:lstStyle/>
          <a:p>
            <a:pPr>
              <a:lnSpc>
                <a:spcPct val="150000"/>
              </a:lnSpc>
              <a:spcBef>
                <a:spcPts val="0"/>
              </a:spcBef>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基于云计算的软件外包</a:t>
            </a:r>
            <a:endPar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95D07396-EE69-46C6-885E-7704D90B6153}"/>
              </a:ext>
            </a:extLst>
          </p:cNvPr>
          <p:cNvSpPr txBox="1"/>
          <p:nvPr/>
        </p:nvSpPr>
        <p:spPr>
          <a:xfrm>
            <a:off x="5127309" y="3001516"/>
            <a:ext cx="1243300" cy="707886"/>
          </a:xfrm>
          <a:prstGeom prst="rect">
            <a:avLst/>
          </a:prstGeom>
          <a:solidFill>
            <a:srgbClr val="FFC000"/>
          </a:solidFill>
        </p:spPr>
        <p:txBody>
          <a:bodyPr wrap="square">
            <a:spAutoFit/>
          </a:bodyPr>
          <a:lstStyle/>
          <a:p>
            <a:r>
              <a:rPr lang="zh-CN" altLang="en-US" sz="2000" b="1" dirty="0">
                <a:effectLst/>
              </a:rPr>
              <a:t>基础设施即服务</a:t>
            </a:r>
            <a:endParaRPr lang="zh-CN" altLang="en-US" sz="2000" b="1" dirty="0"/>
          </a:p>
        </p:txBody>
      </p:sp>
      <p:sp>
        <p:nvSpPr>
          <p:cNvPr id="19" name="文本框 18">
            <a:extLst>
              <a:ext uri="{FF2B5EF4-FFF2-40B4-BE49-F238E27FC236}">
                <a16:creationId xmlns:a16="http://schemas.microsoft.com/office/drawing/2014/main" id="{F3361406-B4DD-407B-9355-48D99EFD7229}"/>
              </a:ext>
            </a:extLst>
          </p:cNvPr>
          <p:cNvSpPr txBox="1"/>
          <p:nvPr/>
        </p:nvSpPr>
        <p:spPr>
          <a:xfrm>
            <a:off x="3050392" y="3005269"/>
            <a:ext cx="1243300" cy="707886"/>
          </a:xfrm>
          <a:prstGeom prst="rect">
            <a:avLst/>
          </a:prstGeom>
          <a:solidFill>
            <a:schemeClr val="accent3">
              <a:lumMod val="40000"/>
              <a:lumOff val="60000"/>
            </a:schemeClr>
          </a:solidFill>
        </p:spPr>
        <p:txBody>
          <a:bodyPr wrap="square">
            <a:spAutoFit/>
          </a:bodyPr>
          <a:lstStyle/>
          <a:p>
            <a:r>
              <a:rPr lang="zh-CN" altLang="en-US" sz="2000" b="1" dirty="0">
                <a:effectLst/>
              </a:rPr>
              <a:t>平台</a:t>
            </a:r>
            <a:endParaRPr lang="en-US" altLang="zh-CN" sz="2000" b="1" dirty="0">
              <a:effectLst/>
            </a:endParaRPr>
          </a:p>
          <a:p>
            <a:r>
              <a:rPr lang="zh-CN" altLang="en-US" sz="2000" b="1" dirty="0">
                <a:effectLst/>
              </a:rPr>
              <a:t>即服务</a:t>
            </a:r>
            <a:endParaRPr lang="zh-CN" altLang="en-US" sz="2000" b="1" dirty="0"/>
          </a:p>
        </p:txBody>
      </p:sp>
      <p:sp>
        <p:nvSpPr>
          <p:cNvPr id="20" name="文本框 19">
            <a:extLst>
              <a:ext uri="{FF2B5EF4-FFF2-40B4-BE49-F238E27FC236}">
                <a16:creationId xmlns:a16="http://schemas.microsoft.com/office/drawing/2014/main" id="{18E998CA-B0AD-42D2-AD57-89C6C913EA6B}"/>
              </a:ext>
            </a:extLst>
          </p:cNvPr>
          <p:cNvSpPr txBox="1"/>
          <p:nvPr/>
        </p:nvSpPr>
        <p:spPr>
          <a:xfrm>
            <a:off x="932477" y="3001516"/>
            <a:ext cx="1243300" cy="707886"/>
          </a:xfrm>
          <a:prstGeom prst="rect">
            <a:avLst/>
          </a:prstGeom>
          <a:solidFill>
            <a:schemeClr val="accent2">
              <a:lumMod val="50000"/>
              <a:lumOff val="50000"/>
            </a:schemeClr>
          </a:solidFill>
        </p:spPr>
        <p:txBody>
          <a:bodyPr wrap="square">
            <a:spAutoFit/>
          </a:bodyPr>
          <a:lstStyle/>
          <a:p>
            <a:r>
              <a:rPr lang="zh-CN" altLang="en-US" sz="2000" b="1" dirty="0"/>
              <a:t>软件</a:t>
            </a:r>
            <a:endParaRPr lang="en-US" altLang="zh-CN" sz="2000" b="1" dirty="0"/>
          </a:p>
          <a:p>
            <a:r>
              <a:rPr lang="zh-CN" altLang="en-US" sz="2000" b="1" dirty="0">
                <a:effectLst/>
              </a:rPr>
              <a:t>即服务</a:t>
            </a:r>
            <a:endParaRPr lang="zh-CN" altLang="en-US" sz="2000" b="1" dirty="0"/>
          </a:p>
        </p:txBody>
      </p:sp>
    </p:spTree>
    <p:extLst>
      <p:ext uri="{BB962C8B-B14F-4D97-AF65-F5344CB8AC3E}">
        <p14:creationId xmlns:p14="http://schemas.microsoft.com/office/powerpoint/2010/main" val="2633091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项目采购管理</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软件外包的管理：</a:t>
            </a: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比内部项目更复杂</a:t>
            </a:r>
            <a:endPar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AC81F65D-1764-49FE-AC00-B18CD8429CB8}"/>
              </a:ext>
            </a:extLst>
          </p:cNvPr>
          <p:cNvGraphicFramePr/>
          <p:nvPr>
            <p:extLst>
              <p:ext uri="{D42A27DB-BD31-4B8C-83A1-F6EECF244321}">
                <p14:modId xmlns:p14="http://schemas.microsoft.com/office/powerpoint/2010/main" val="4152591803"/>
              </p:ext>
            </p:extLst>
          </p:nvPr>
        </p:nvGraphicFramePr>
        <p:xfrm>
          <a:off x="2267744" y="1633364"/>
          <a:ext cx="5616624" cy="3569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49CA9554-3838-47D7-A5A3-DB43EE92D215}"/>
              </a:ext>
            </a:extLst>
          </p:cNvPr>
          <p:cNvSpPr txBox="1"/>
          <p:nvPr/>
        </p:nvSpPr>
        <p:spPr>
          <a:xfrm>
            <a:off x="1316973" y="2857500"/>
            <a:ext cx="902811" cy="954107"/>
          </a:xfrm>
          <a:prstGeom prst="rect">
            <a:avLst/>
          </a:prstGeom>
          <a:noFill/>
        </p:spPr>
        <p:txBody>
          <a:bodyPr wrap="none" rtlCol="0">
            <a:spAutoFit/>
          </a:bodyPr>
          <a:lstStyle/>
          <a:p>
            <a:r>
              <a:rPr lang="zh-CN" altLang="en-US" sz="2800" b="1" dirty="0"/>
              <a:t>注意</a:t>
            </a:r>
            <a:endParaRPr lang="en-US" altLang="zh-CN" sz="2800" b="1" dirty="0"/>
          </a:p>
          <a:p>
            <a:r>
              <a:rPr lang="zh-CN" altLang="en-US" sz="2800" b="1" dirty="0"/>
              <a:t>事项</a:t>
            </a:r>
          </a:p>
        </p:txBody>
      </p:sp>
    </p:spTree>
    <p:extLst>
      <p:ext uri="{BB962C8B-B14F-4D97-AF65-F5344CB8AC3E}">
        <p14:creationId xmlns:p14="http://schemas.microsoft.com/office/powerpoint/2010/main" val="2884917571"/>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6260144" y="1217905"/>
            <a:ext cx="360040" cy="4374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696902" y="1246883"/>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6289888" y="2507074"/>
            <a:ext cx="360040" cy="495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6708781" y="2535831"/>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290277" y="1057300"/>
            <a:ext cx="4937907" cy="2570063"/>
          </a:xfrm>
          <a:prstGeom prst="rect">
            <a:avLst/>
          </a:prstGeom>
          <a:noFill/>
        </p:spPr>
        <p:txBody>
          <a:bodyPr wrap="square">
            <a:spAutoFit/>
          </a:bodyPr>
          <a:lstStyle/>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规划采购管理</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实施采购</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控制采购</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结束采购</a:t>
            </a:r>
            <a:endParaRPr lang="en-US" altLang="zh-CN" sz="2400" b="1" dirty="0">
              <a:solidFill>
                <a:srgbClr val="0255A0"/>
              </a:solidFill>
              <a:latin typeface="微软雅黑" panose="020B0503020204020204" pitchFamily="34" charset="-122"/>
              <a:ea typeface="微软雅黑" panose="020B0503020204020204" pitchFamily="34" charset="-122"/>
            </a:endParaRPr>
          </a:p>
        </p:txBody>
      </p:sp>
      <p:sp>
        <p:nvSpPr>
          <p:cNvPr id="15" name="右大括号 14">
            <a:extLst>
              <a:ext uri="{FF2B5EF4-FFF2-40B4-BE49-F238E27FC236}">
                <a16:creationId xmlns:a16="http://schemas.microsoft.com/office/drawing/2014/main" id="{9C407EEF-4208-49FF-9526-FA507D4D5A6B}"/>
              </a:ext>
            </a:extLst>
          </p:cNvPr>
          <p:cNvSpPr/>
          <p:nvPr/>
        </p:nvSpPr>
        <p:spPr>
          <a:xfrm>
            <a:off x="6272023" y="1846822"/>
            <a:ext cx="360040" cy="520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AB97AD-5070-4081-909C-034003DD32DF}"/>
              </a:ext>
            </a:extLst>
          </p:cNvPr>
          <p:cNvSpPr txBox="1"/>
          <p:nvPr/>
        </p:nvSpPr>
        <p:spPr>
          <a:xfrm>
            <a:off x="6732145" y="1897920"/>
            <a:ext cx="1467068" cy="400110"/>
          </a:xfrm>
          <a:prstGeom prst="rect">
            <a:avLst/>
          </a:prstGeom>
          <a:noFill/>
        </p:spPr>
        <p:txBody>
          <a:bodyPr wrap="none" rtlCol="0">
            <a:spAutoFit/>
          </a:bodyPr>
          <a:lstStyle/>
          <a:p>
            <a:r>
              <a:rPr lang="zh-CN" altLang="en-US" sz="2000" b="1" dirty="0">
                <a:solidFill>
                  <a:srgbClr val="7030A0"/>
                </a:solidFill>
              </a:rPr>
              <a:t>执行</a:t>
            </a:r>
            <a:r>
              <a:rPr lang="zh-CN" altLang="en-US" sz="2000" b="1" dirty="0"/>
              <a:t>过程组</a:t>
            </a:r>
          </a:p>
        </p:txBody>
      </p:sp>
      <p:sp>
        <p:nvSpPr>
          <p:cNvPr id="11" name="右大括号 10">
            <a:extLst>
              <a:ext uri="{FF2B5EF4-FFF2-40B4-BE49-F238E27FC236}">
                <a16:creationId xmlns:a16="http://schemas.microsoft.com/office/drawing/2014/main" id="{6F6CF00A-5CF9-49CC-8EE4-D4D42B9C5909}"/>
              </a:ext>
            </a:extLst>
          </p:cNvPr>
          <p:cNvSpPr/>
          <p:nvPr/>
        </p:nvSpPr>
        <p:spPr>
          <a:xfrm>
            <a:off x="6298468" y="3098336"/>
            <a:ext cx="360040" cy="495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4774D11-E1F5-4BE2-B14A-A8BDC1652AEC}"/>
              </a:ext>
            </a:extLst>
          </p:cNvPr>
          <p:cNvSpPr txBox="1"/>
          <p:nvPr/>
        </p:nvSpPr>
        <p:spPr>
          <a:xfrm>
            <a:off x="6717361" y="3127093"/>
            <a:ext cx="1467068" cy="400110"/>
          </a:xfrm>
          <a:prstGeom prst="rect">
            <a:avLst/>
          </a:prstGeom>
          <a:noFill/>
        </p:spPr>
        <p:txBody>
          <a:bodyPr wrap="none" rtlCol="0">
            <a:spAutoFit/>
          </a:bodyPr>
          <a:lstStyle/>
          <a:p>
            <a:r>
              <a:rPr lang="zh-CN" altLang="en-US" sz="2000" b="1" dirty="0">
                <a:solidFill>
                  <a:srgbClr val="7030A0"/>
                </a:solidFill>
              </a:rPr>
              <a:t>收尾</a:t>
            </a:r>
            <a:r>
              <a:rPr lang="zh-CN" altLang="en-US" sz="2000" b="1" dirty="0"/>
              <a:t>过程组</a:t>
            </a:r>
          </a:p>
        </p:txBody>
      </p:sp>
    </p:spTree>
    <p:extLst>
      <p:ext uri="{BB962C8B-B14F-4D97-AF65-F5344CB8AC3E}">
        <p14:creationId xmlns:p14="http://schemas.microsoft.com/office/powerpoint/2010/main" val="77326549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6260144" y="1217905"/>
            <a:ext cx="360040" cy="4374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696902" y="1246883"/>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6289888" y="2507074"/>
            <a:ext cx="360040" cy="495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6708781" y="2535831"/>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290277" y="1057300"/>
            <a:ext cx="5008191" cy="2570063"/>
          </a:xfrm>
          <a:prstGeom prst="rect">
            <a:avLst/>
          </a:prstGeom>
          <a:noFill/>
        </p:spPr>
        <p:txBody>
          <a:bodyPr wrap="square">
            <a:spAutoFit/>
          </a:bodyPr>
          <a:lstStyle/>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规划采购管理</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实施采购</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控制采购</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ts val="5000"/>
              </a:lnSpc>
            </a:pPr>
            <a:r>
              <a:rPr lang="en-US" altLang="zh-CN" sz="2400" b="1" i="1" strike="sngStrike" dirty="0">
                <a:solidFill>
                  <a:srgbClr val="C00000"/>
                </a:solidFill>
                <a:latin typeface="微软雅黑" panose="020B0503020204020204" pitchFamily="34" charset="-122"/>
                <a:ea typeface="微软雅黑" panose="020B0503020204020204" pitchFamily="34" charset="-122"/>
              </a:rPr>
              <a:t>12.4</a:t>
            </a:r>
            <a:r>
              <a:rPr lang="en-US" altLang="zh-CN" sz="2400" b="1" strike="sngStrike" dirty="0">
                <a:solidFill>
                  <a:srgbClr val="C00000"/>
                </a:solidFill>
                <a:latin typeface="微软雅黑" panose="020B0503020204020204" pitchFamily="34" charset="-122"/>
                <a:ea typeface="微软雅黑" panose="020B0503020204020204" pitchFamily="34" charset="-122"/>
              </a:rPr>
              <a:t>	</a:t>
            </a:r>
            <a:r>
              <a:rPr lang="zh-CN" altLang="en-US" sz="2400" b="1" strike="sngStrike" dirty="0">
                <a:solidFill>
                  <a:srgbClr val="C00000"/>
                </a:solidFill>
                <a:latin typeface="微软雅黑" panose="020B0503020204020204" pitchFamily="34" charset="-122"/>
                <a:ea typeface="微软雅黑" panose="020B0503020204020204" pitchFamily="34" charset="-122"/>
              </a:rPr>
              <a:t>结束采购</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已合并至控制采购</a:t>
            </a:r>
            <a:r>
              <a:rPr lang="en-US" altLang="zh-CN" sz="2400" b="1" dirty="0">
                <a:solidFill>
                  <a:srgbClr val="C00000"/>
                </a:solidFill>
                <a:latin typeface="微软雅黑" panose="020B0503020204020204" pitchFamily="34" charset="-122"/>
                <a:ea typeface="微软雅黑" panose="020B0503020204020204" pitchFamily="34" charset="-122"/>
              </a:rPr>
              <a:t>)</a:t>
            </a:r>
          </a:p>
        </p:txBody>
      </p:sp>
      <p:sp>
        <p:nvSpPr>
          <p:cNvPr id="15" name="右大括号 14">
            <a:extLst>
              <a:ext uri="{FF2B5EF4-FFF2-40B4-BE49-F238E27FC236}">
                <a16:creationId xmlns:a16="http://schemas.microsoft.com/office/drawing/2014/main" id="{9C407EEF-4208-49FF-9526-FA507D4D5A6B}"/>
              </a:ext>
            </a:extLst>
          </p:cNvPr>
          <p:cNvSpPr/>
          <p:nvPr/>
        </p:nvSpPr>
        <p:spPr>
          <a:xfrm>
            <a:off x="6272023" y="1846822"/>
            <a:ext cx="360040" cy="520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AB97AD-5070-4081-909C-034003DD32DF}"/>
              </a:ext>
            </a:extLst>
          </p:cNvPr>
          <p:cNvSpPr txBox="1"/>
          <p:nvPr/>
        </p:nvSpPr>
        <p:spPr>
          <a:xfrm>
            <a:off x="6732145" y="1897920"/>
            <a:ext cx="1467068" cy="400110"/>
          </a:xfrm>
          <a:prstGeom prst="rect">
            <a:avLst/>
          </a:prstGeom>
          <a:noFill/>
        </p:spPr>
        <p:txBody>
          <a:bodyPr wrap="none" rtlCol="0">
            <a:spAutoFit/>
          </a:bodyPr>
          <a:lstStyle/>
          <a:p>
            <a:r>
              <a:rPr lang="zh-CN" altLang="en-US" sz="2000" b="1" dirty="0">
                <a:solidFill>
                  <a:srgbClr val="7030A0"/>
                </a:solidFill>
              </a:rPr>
              <a:t>执行</a:t>
            </a:r>
            <a:r>
              <a:rPr lang="zh-CN" altLang="en-US" sz="2000" b="1" dirty="0"/>
              <a:t>过程组</a:t>
            </a:r>
          </a:p>
        </p:txBody>
      </p:sp>
      <p:sp>
        <p:nvSpPr>
          <p:cNvPr id="11" name="右大括号 10">
            <a:extLst>
              <a:ext uri="{FF2B5EF4-FFF2-40B4-BE49-F238E27FC236}">
                <a16:creationId xmlns:a16="http://schemas.microsoft.com/office/drawing/2014/main" id="{6F6CF00A-5CF9-49CC-8EE4-D4D42B9C5909}"/>
              </a:ext>
            </a:extLst>
          </p:cNvPr>
          <p:cNvSpPr/>
          <p:nvPr/>
        </p:nvSpPr>
        <p:spPr>
          <a:xfrm>
            <a:off x="6298468" y="3098336"/>
            <a:ext cx="360040" cy="495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4774D11-E1F5-4BE2-B14A-A8BDC1652AEC}"/>
              </a:ext>
            </a:extLst>
          </p:cNvPr>
          <p:cNvSpPr txBox="1"/>
          <p:nvPr/>
        </p:nvSpPr>
        <p:spPr>
          <a:xfrm>
            <a:off x="6717361" y="3127093"/>
            <a:ext cx="1467068" cy="400110"/>
          </a:xfrm>
          <a:prstGeom prst="rect">
            <a:avLst/>
          </a:prstGeom>
          <a:noFill/>
        </p:spPr>
        <p:txBody>
          <a:bodyPr wrap="none" rtlCol="0">
            <a:spAutoFit/>
          </a:bodyPr>
          <a:lstStyle/>
          <a:p>
            <a:r>
              <a:rPr lang="zh-CN" altLang="en-US" sz="2000" b="1" strike="sngStrike" dirty="0">
                <a:solidFill>
                  <a:srgbClr val="7030A0"/>
                </a:solidFill>
              </a:rPr>
              <a:t>收尾</a:t>
            </a:r>
            <a:r>
              <a:rPr lang="zh-CN" altLang="en-US" sz="2000" b="1" strike="sngStrike" dirty="0"/>
              <a:t>过程组</a:t>
            </a:r>
          </a:p>
        </p:txBody>
      </p:sp>
      <p:sp>
        <p:nvSpPr>
          <p:cNvPr id="13" name="矩形 12">
            <a:extLst>
              <a:ext uri="{FF2B5EF4-FFF2-40B4-BE49-F238E27FC236}">
                <a16:creationId xmlns:a16="http://schemas.microsoft.com/office/drawing/2014/main" id="{1BA742B9-BC6F-46E8-900E-88C20A10A862}"/>
              </a:ext>
            </a:extLst>
          </p:cNvPr>
          <p:cNvSpPr/>
          <p:nvPr/>
        </p:nvSpPr>
        <p:spPr>
          <a:xfrm>
            <a:off x="5696815" y="3722693"/>
            <a:ext cx="3315725" cy="1938992"/>
          </a:xfrm>
          <a:prstGeom prst="rect">
            <a:avLst/>
          </a:prstGeom>
          <a:solidFill>
            <a:schemeClr val="accent2">
              <a:lumMod val="10000"/>
              <a:lumOff val="90000"/>
            </a:schemeClr>
          </a:solidFill>
        </p:spPr>
        <p:txBody>
          <a:bodyPr wrap="square">
            <a:spAutoFit/>
          </a:bodyPr>
          <a:lstStyle/>
          <a:p>
            <a:pPr>
              <a:lnSpc>
                <a:spcPct val="150000"/>
              </a:lnSpc>
              <a:spcBef>
                <a:spcPts val="0"/>
              </a:spcBef>
            </a:pP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假定</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50000"/>
              </a:lnSpc>
              <a:spcBef>
                <a:spcPts val="0"/>
              </a:spcBef>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买方：项目团队</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卖方：项目团队的外部</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买卖方有正式的合同关系</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886356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684F1D8-6519-4897-BEA4-45C76C7B811A}"/>
              </a:ext>
            </a:extLst>
          </p:cNvPr>
          <p:cNvPicPr>
            <a:picLocks noChangeAspect="1"/>
          </p:cNvPicPr>
          <p:nvPr/>
        </p:nvPicPr>
        <p:blipFill>
          <a:blip r:embed="rId3"/>
          <a:stretch>
            <a:fillRect/>
          </a:stretch>
        </p:blipFill>
        <p:spPr>
          <a:xfrm>
            <a:off x="100012" y="781584"/>
            <a:ext cx="8943975" cy="4533900"/>
          </a:xfrm>
          <a:prstGeom prst="rect">
            <a:avLst/>
          </a:prstGeom>
        </p:spPr>
      </p:pic>
      <p:sp>
        <p:nvSpPr>
          <p:cNvPr id="2" name="标题 1"/>
          <p:cNvSpPr>
            <a:spLocks noGrp="1"/>
          </p:cNvSpPr>
          <p:nvPr>
            <p:ph type="title"/>
          </p:nvPr>
        </p:nvSpPr>
        <p:spPr/>
        <p:txBody>
          <a:bodyPr/>
          <a:lstStyle/>
          <a:p>
            <a:r>
              <a:rPr lang="zh-CN" altLang="en-US" dirty="0"/>
              <a:t>项目采购管理各过程的数据关系</a:t>
            </a:r>
          </a:p>
        </p:txBody>
      </p:sp>
      <p:sp>
        <p:nvSpPr>
          <p:cNvPr id="9" name="副标题 8"/>
          <p:cNvSpPr txBox="1">
            <a:spLocks/>
          </p:cNvSpPr>
          <p:nvPr/>
        </p:nvSpPr>
        <p:spPr>
          <a:xfrm>
            <a:off x="467544" y="121425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p:cNvSpPr txBox="1"/>
          <p:nvPr/>
        </p:nvSpPr>
        <p:spPr>
          <a:xfrm>
            <a:off x="395536" y="1721122"/>
            <a:ext cx="300082" cy="369332"/>
          </a:xfrm>
          <a:prstGeom prst="rect">
            <a:avLst/>
          </a:prstGeom>
          <a:noFill/>
        </p:spPr>
        <p:txBody>
          <a:bodyPr wrap="none" rtlCol="0">
            <a:spAutoFit/>
          </a:bodyPr>
          <a:lstStyle/>
          <a:p>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dirty="0">
              <a:solidFill>
                <a:srgbClr val="FF0000"/>
              </a:solidFill>
            </a:endParaRPr>
          </a:p>
        </p:txBody>
      </p:sp>
      <p:sp>
        <p:nvSpPr>
          <p:cNvPr id="10" name="文本框 9"/>
          <p:cNvSpPr txBox="1"/>
          <p:nvPr/>
        </p:nvSpPr>
        <p:spPr>
          <a:xfrm>
            <a:off x="7236296" y="2425452"/>
            <a:ext cx="300082" cy="369332"/>
          </a:xfrm>
          <a:prstGeom prst="rect">
            <a:avLst/>
          </a:prstGeom>
          <a:noFill/>
        </p:spPr>
        <p:txBody>
          <a:bodyPr wrap="none" rtlCol="0">
            <a:spAutoFit/>
          </a:bodyPr>
          <a:lstStyle/>
          <a:p>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dirty="0">
              <a:solidFill>
                <a:srgbClr val="FF0000"/>
              </a:solidFill>
            </a:endParaRPr>
          </a:p>
        </p:txBody>
      </p:sp>
      <p:sp>
        <p:nvSpPr>
          <p:cNvPr id="11" name="文本框 10"/>
          <p:cNvSpPr txBox="1"/>
          <p:nvPr/>
        </p:nvSpPr>
        <p:spPr>
          <a:xfrm>
            <a:off x="4932040" y="1733460"/>
            <a:ext cx="300082" cy="369332"/>
          </a:xfrm>
          <a:prstGeom prst="rect">
            <a:avLst/>
          </a:prstGeom>
          <a:noFill/>
        </p:spPr>
        <p:txBody>
          <a:bodyPr wrap="none" rtlCol="0">
            <a:spAutoFit/>
          </a:bodyPr>
          <a:lstStyle/>
          <a:p>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dirty="0">
              <a:solidFill>
                <a:srgbClr val="FF0000"/>
              </a:solidFill>
            </a:endParaRPr>
          </a:p>
        </p:txBody>
      </p:sp>
    </p:spTree>
    <p:extLst>
      <p:ext uri="{BB962C8B-B14F-4D97-AF65-F5344CB8AC3E}">
        <p14:creationId xmlns:p14="http://schemas.microsoft.com/office/powerpoint/2010/main" val="7535495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345332"/>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、理解项目采购管理</a:t>
            </a:r>
            <a:r>
              <a:rPr lang="zh-CN" altLang="en-US" sz="2400" dirty="0">
                <a:solidFill>
                  <a:srgbClr val="7030A0"/>
                </a:solidFill>
              </a:rPr>
              <a:t>各个过程的作用</a:t>
            </a:r>
            <a:endParaRPr lang="en-US" altLang="zh-CN" sz="2400" dirty="0"/>
          </a:p>
          <a:p>
            <a:pPr marL="0" indent="0">
              <a:lnSpc>
                <a:spcPct val="150000"/>
              </a:lnSpc>
              <a:buNone/>
            </a:pPr>
            <a:r>
              <a:rPr lang="en-US" altLang="zh-CN" sz="2400" dirty="0"/>
              <a:t>2</a:t>
            </a:r>
            <a:r>
              <a:rPr lang="zh-CN" altLang="en-US" sz="2400" dirty="0"/>
              <a:t>、了解项目采购管理各个过程的</a:t>
            </a:r>
            <a:r>
              <a:rPr lang="zh-CN" altLang="en-US" sz="2400" dirty="0">
                <a:solidFill>
                  <a:srgbClr val="FF0000"/>
                </a:solidFill>
              </a:rPr>
              <a:t>重要输入和输出</a:t>
            </a:r>
            <a:endParaRPr lang="en-US" altLang="zh-CN" sz="2400" dirty="0">
              <a:solidFill>
                <a:srgbClr val="7030A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采购的流程</a:t>
            </a:r>
          </a:p>
          <a:p>
            <a:pPr marL="0" indent="0">
              <a:lnSpc>
                <a:spcPct val="150000"/>
              </a:lnSpc>
              <a:buNone/>
            </a:pPr>
            <a:r>
              <a:rPr lang="en-US" altLang="zh-CN" sz="2400" dirty="0"/>
              <a:t>4</a:t>
            </a:r>
            <a:r>
              <a:rPr lang="zh-CN" altLang="en-US" sz="2400" dirty="0"/>
              <a:t>、了解采购相关的</a:t>
            </a:r>
            <a:r>
              <a:rPr lang="zh-CN" altLang="en-US" sz="2400" dirty="0">
                <a:solidFill>
                  <a:srgbClr val="FF0000"/>
                </a:solidFill>
              </a:rPr>
              <a:t>文件和技术</a:t>
            </a:r>
            <a:endParaRPr lang="en-US" altLang="zh-CN" sz="2400" dirty="0">
              <a:solidFill>
                <a:srgbClr val="FF0000"/>
              </a:solidFill>
            </a:endParaRPr>
          </a:p>
        </p:txBody>
      </p:sp>
    </p:spTree>
    <p:extLst>
      <p:ext uri="{BB962C8B-B14F-4D97-AF65-F5344CB8AC3E}">
        <p14:creationId xmlns:p14="http://schemas.microsoft.com/office/powerpoint/2010/main" val="3956866708"/>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规划采购管理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13.1</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规划采购管理</a:t>
            </a:r>
          </a:p>
        </p:txBody>
      </p:sp>
      <p:sp>
        <p:nvSpPr>
          <p:cNvPr id="9" name="副标题 8"/>
          <p:cNvSpPr txBox="1">
            <a:spLocks/>
          </p:cNvSpPr>
          <p:nvPr/>
        </p:nvSpPr>
        <p:spPr>
          <a:xfrm>
            <a:off x="539552" y="769268"/>
            <a:ext cx="8208912" cy="348190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规划采购管理：</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buNone/>
            </a:pPr>
            <a:r>
              <a:rPr lang="zh-CN" altLang="en-US" sz="2400" dirty="0">
                <a:solidFill>
                  <a:srgbClr val="7030A0"/>
                </a:solidFill>
                <a:latin typeface="Times New Roman" panose="02020603050405020304" pitchFamily="18" charset="0"/>
                <a:cs typeface="Times New Roman" panose="02020603050405020304" pitchFamily="18" charset="0"/>
              </a:rPr>
              <a:t>（</a:t>
            </a:r>
            <a:r>
              <a:rPr lang="en-US" altLang="zh-CN" sz="2400" dirty="0">
                <a:solidFill>
                  <a:srgbClr val="7030A0"/>
                </a:solidFill>
                <a:latin typeface="Times New Roman" panose="02020603050405020304" pitchFamily="18" charset="0"/>
                <a:cs typeface="Times New Roman" panose="02020603050405020304" pitchFamily="18" charset="0"/>
              </a:rPr>
              <a:t>1</a:t>
            </a:r>
            <a:r>
              <a:rPr lang="zh-CN" altLang="en-US" sz="2400" dirty="0">
                <a:solidFill>
                  <a:srgbClr val="7030A0"/>
                </a:solidFill>
                <a:latin typeface="Times New Roman" panose="02020603050405020304" pitchFamily="18" charset="0"/>
                <a:cs typeface="Times New Roman" panose="02020603050405020304" pitchFamily="18" charset="0"/>
              </a:rPr>
              <a:t>）记录项目采购决策</a:t>
            </a:r>
            <a:endParaRPr lang="zh-CN" altLang="en-US" sz="2400" dirty="0"/>
          </a:p>
          <a:p>
            <a:pPr marL="0" lvl="0" indent="0">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）明确采购方法</a:t>
            </a:r>
            <a:endParaRPr lang="en-US" altLang="zh-CN" sz="2400" dirty="0">
              <a:latin typeface="Times New Roman" panose="02020603050405020304" pitchFamily="18" charset="0"/>
              <a:cs typeface="Times New Roman" panose="02020603050405020304" pitchFamily="18" charset="0"/>
            </a:endParaRPr>
          </a:p>
          <a:p>
            <a:pPr marL="0" lvl="0" indent="0">
              <a:buNone/>
            </a:pPr>
            <a:r>
              <a:rPr lang="zh-CN" altLang="en-US" sz="2400" dirty="0">
                <a:solidFill>
                  <a:srgbClr val="7030A0"/>
                </a:solidFill>
                <a:latin typeface="Times New Roman" panose="02020603050405020304" pitchFamily="18" charset="0"/>
                <a:cs typeface="Times New Roman" panose="02020603050405020304" pitchFamily="18" charset="0"/>
              </a:rPr>
              <a:t>（</a:t>
            </a:r>
            <a:r>
              <a:rPr lang="en-US" altLang="zh-CN" sz="2400" dirty="0">
                <a:solidFill>
                  <a:srgbClr val="7030A0"/>
                </a:solidFill>
                <a:latin typeface="Times New Roman" panose="02020603050405020304" pitchFamily="18" charset="0"/>
                <a:cs typeface="Times New Roman" panose="02020603050405020304" pitchFamily="18" charset="0"/>
              </a:rPr>
              <a:t>3</a:t>
            </a:r>
            <a:r>
              <a:rPr lang="zh-CN" altLang="en-US" sz="2400" dirty="0">
                <a:solidFill>
                  <a:srgbClr val="7030A0"/>
                </a:solidFill>
                <a:latin typeface="Times New Roman" panose="02020603050405020304" pitchFamily="18" charset="0"/>
                <a:cs typeface="Times New Roman" panose="02020603050405020304" pitchFamily="18" charset="0"/>
              </a:rPr>
              <a:t>）识别潜在卖方</a:t>
            </a:r>
            <a:endParaRPr lang="en-US" altLang="zh-CN" sz="2400" dirty="0">
              <a:solidFill>
                <a:srgbClr val="7030A0"/>
              </a:solidFill>
              <a:latin typeface="Times New Roman" panose="02020603050405020304" pitchFamily="18" charset="0"/>
              <a:cs typeface="Times New Roman" panose="02020603050405020304" pitchFamily="18" charset="0"/>
            </a:endParaRPr>
          </a:p>
          <a:p>
            <a:pPr marL="0" lvl="0" indent="0">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）评估潜在卖方</a:t>
            </a:r>
            <a:endParaRPr lang="en-US" altLang="zh-CN" sz="2400" dirty="0">
              <a:latin typeface="Times New Roman" panose="02020603050405020304" pitchFamily="18" charset="0"/>
              <a:cs typeface="Times New Roman" panose="02020603050405020304" pitchFamily="18" charset="0"/>
            </a:endParaRPr>
          </a:p>
          <a:p>
            <a:pPr marL="0" lvl="0" indent="0">
              <a:buNone/>
            </a:pPr>
            <a:endParaRPr lang="en-US" altLang="zh-CN" sz="24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作用：</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）确定是否需要外部支持</a:t>
            </a:r>
            <a:endParaRPr lang="en-US" altLang="zh-CN" sz="2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）如果需要时，需要时确定将在什么时间、以什么方式</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获取什么货物和服务</a:t>
            </a:r>
            <a:endParaRPr lang="en-US" altLang="zh-CN" sz="2400" dirty="0">
              <a:latin typeface="Times New Roman" panose="02020603050405020304" pitchFamily="18" charset="0"/>
              <a:cs typeface="Times New Roman" panose="02020603050405020304" pitchFamily="18" charset="0"/>
            </a:endParaRPr>
          </a:p>
          <a:p>
            <a:pPr marL="0" lvl="0" indent="0">
              <a:buNone/>
            </a:pPr>
            <a:endParaRPr lang="en-US" altLang="zh-CN" sz="24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53070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randombar(horizontal)">
                                      <p:cBhvr>
                                        <p:cTn id="7" dur="500"/>
                                        <p:tgtEl>
                                          <p:spTgt spid="9">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randombar(horizontal)">
                                      <p:cBhvr>
                                        <p:cTn id="10" dur="500"/>
                                        <p:tgtEl>
                                          <p:spTgt spid="9">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animEffect transition="in" filter="randombar(horizontal)">
                                      <p:cBhvr>
                                        <p:cTn id="13"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规划采购管理</a:t>
            </a:r>
          </a:p>
        </p:txBody>
      </p:sp>
      <p:sp>
        <p:nvSpPr>
          <p:cNvPr id="9" name="副标题 8"/>
          <p:cNvSpPr txBox="1">
            <a:spLocks/>
          </p:cNvSpPr>
          <p:nvPr/>
        </p:nvSpPr>
        <p:spPr>
          <a:xfrm>
            <a:off x="5194824" y="84992"/>
            <a:ext cx="3665298" cy="54940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规划采购管理的典型步骤</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en-US" altLang="zh-CN" sz="24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AC635F7C-C3DB-424C-862B-D34052A34C7A}"/>
              </a:ext>
            </a:extLst>
          </p:cNvPr>
          <p:cNvGraphicFramePr/>
          <p:nvPr>
            <p:extLst>
              <p:ext uri="{D42A27DB-BD31-4B8C-83A1-F6EECF244321}">
                <p14:modId xmlns:p14="http://schemas.microsoft.com/office/powerpoint/2010/main" val="2400376153"/>
              </p:ext>
            </p:extLst>
          </p:nvPr>
        </p:nvGraphicFramePr>
        <p:xfrm>
          <a:off x="84160" y="913284"/>
          <a:ext cx="8975680" cy="4680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4554016"/>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规划采购管理</a:t>
            </a:r>
          </a:p>
        </p:txBody>
      </p:sp>
      <p:pic>
        <p:nvPicPr>
          <p:cNvPr id="3" name="图片 2">
            <a:extLst>
              <a:ext uri="{FF2B5EF4-FFF2-40B4-BE49-F238E27FC236}">
                <a16:creationId xmlns:a16="http://schemas.microsoft.com/office/drawing/2014/main" id="{FE4DCBA5-B94D-46AB-9B7E-7F264C59468A}"/>
              </a:ext>
            </a:extLst>
          </p:cNvPr>
          <p:cNvPicPr>
            <a:picLocks noChangeAspect="1"/>
          </p:cNvPicPr>
          <p:nvPr/>
        </p:nvPicPr>
        <p:blipFill>
          <a:blip r:embed="rId3"/>
          <a:stretch>
            <a:fillRect/>
          </a:stretch>
        </p:blipFill>
        <p:spPr>
          <a:xfrm>
            <a:off x="1185733" y="3275037"/>
            <a:ext cx="3798176" cy="2430859"/>
          </a:xfrm>
          <a:prstGeom prst="rect">
            <a:avLst/>
          </a:prstGeom>
        </p:spPr>
      </p:pic>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4" name="矩形 3"/>
          <p:cNvSpPr/>
          <p:nvPr/>
        </p:nvSpPr>
        <p:spPr>
          <a:xfrm>
            <a:off x="5703988" y="4100663"/>
            <a:ext cx="1822325" cy="874214"/>
          </a:xfrm>
          <a:prstGeom prst="rect">
            <a:avLst/>
          </a:prstGeom>
        </p:spPr>
        <p:txBody>
          <a:bodyPr wrap="square">
            <a:spAutoFit/>
          </a:bodyPr>
          <a:lstStyle/>
          <a:p>
            <a:pP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规划采购管理的数据流向图</a:t>
            </a:r>
          </a:p>
        </p:txBody>
      </p:sp>
      <p:graphicFrame>
        <p:nvGraphicFramePr>
          <p:cNvPr id="7" name="图示 6">
            <a:extLst>
              <a:ext uri="{FF2B5EF4-FFF2-40B4-BE49-F238E27FC236}">
                <a16:creationId xmlns:a16="http://schemas.microsoft.com/office/drawing/2014/main" id="{9ED34487-BF72-4050-A280-594B45AE644B}"/>
              </a:ext>
            </a:extLst>
          </p:cNvPr>
          <p:cNvGraphicFramePr/>
          <p:nvPr>
            <p:extLst>
              <p:ext uri="{D42A27DB-BD31-4B8C-83A1-F6EECF244321}">
                <p14:modId xmlns:p14="http://schemas.microsoft.com/office/powerpoint/2010/main" val="4160559023"/>
              </p:ext>
            </p:extLst>
          </p:nvPr>
        </p:nvGraphicFramePr>
        <p:xfrm>
          <a:off x="71900" y="709415"/>
          <a:ext cx="9000199" cy="3043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6436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  </a:t>
            </a:r>
            <a:r>
              <a:rPr lang="zh-CN" altLang="en-US" dirty="0"/>
              <a:t>项目采购管理</a:t>
            </a:r>
          </a:p>
        </p:txBody>
      </p:sp>
      <p:sp>
        <p:nvSpPr>
          <p:cNvPr id="9" name="副标题 8"/>
          <p:cNvSpPr txBox="1">
            <a:spLocks/>
          </p:cNvSpPr>
          <p:nvPr/>
        </p:nvSpPr>
        <p:spPr>
          <a:xfrm>
            <a:off x="-221760" y="985292"/>
            <a:ext cx="914400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endParaRPr lang="en-US" altLang="zh-CN" sz="24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5" name="object 3">
            <a:extLst>
              <a:ext uri="{FF2B5EF4-FFF2-40B4-BE49-F238E27FC236}">
                <a16:creationId xmlns:a16="http://schemas.microsoft.com/office/drawing/2014/main" id="{6C4E0322-A330-4D16-997E-F403A2A6BB1C}"/>
              </a:ext>
            </a:extLst>
          </p:cNvPr>
          <p:cNvSpPr/>
          <p:nvPr/>
        </p:nvSpPr>
        <p:spPr>
          <a:xfrm>
            <a:off x="573264" y="4532420"/>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solidFill>
            <a:srgbClr val="CDCDCD"/>
          </a:solidFill>
        </p:spPr>
        <p:txBody>
          <a:bodyPr wrap="square" lIns="0" tIns="0" rIns="0" bIns="0" rtlCol="0"/>
          <a:lstStyle/>
          <a:p>
            <a:endParaRPr/>
          </a:p>
        </p:txBody>
      </p:sp>
      <p:sp>
        <p:nvSpPr>
          <p:cNvPr id="6" name="object 4">
            <a:extLst>
              <a:ext uri="{FF2B5EF4-FFF2-40B4-BE49-F238E27FC236}">
                <a16:creationId xmlns:a16="http://schemas.microsoft.com/office/drawing/2014/main" id="{6F2A5344-B40F-400E-A2A8-B919DEB24BB2}"/>
              </a:ext>
            </a:extLst>
          </p:cNvPr>
          <p:cNvSpPr/>
          <p:nvPr/>
        </p:nvSpPr>
        <p:spPr>
          <a:xfrm>
            <a:off x="573264" y="4814430"/>
            <a:ext cx="578485" cy="0"/>
          </a:xfrm>
          <a:custGeom>
            <a:avLst/>
            <a:gdLst/>
            <a:ahLst/>
            <a:cxnLst/>
            <a:rect l="l" t="t" r="r" b="b"/>
            <a:pathLst>
              <a:path w="578485">
                <a:moveTo>
                  <a:pt x="0" y="0"/>
                </a:moveTo>
                <a:lnTo>
                  <a:pt x="578438" y="0"/>
                </a:lnTo>
                <a:lnTo>
                  <a:pt x="578438" y="0"/>
                </a:lnTo>
              </a:path>
            </a:pathLst>
          </a:custGeom>
          <a:ln w="3175">
            <a:solidFill>
              <a:srgbClr val="CDCDCD"/>
            </a:solidFill>
          </a:ln>
        </p:spPr>
        <p:txBody>
          <a:bodyPr wrap="square" lIns="0" tIns="0" rIns="0" bIns="0" rtlCol="0"/>
          <a:lstStyle/>
          <a:p>
            <a:endParaRPr/>
          </a:p>
        </p:txBody>
      </p:sp>
      <p:sp>
        <p:nvSpPr>
          <p:cNvPr id="7" name="object 5">
            <a:extLst>
              <a:ext uri="{FF2B5EF4-FFF2-40B4-BE49-F238E27FC236}">
                <a16:creationId xmlns:a16="http://schemas.microsoft.com/office/drawing/2014/main" id="{D2087428-B759-4D11-AE4D-D52DEFAAAA3D}"/>
              </a:ext>
            </a:extLst>
          </p:cNvPr>
          <p:cNvSpPr/>
          <p:nvPr/>
        </p:nvSpPr>
        <p:spPr>
          <a:xfrm>
            <a:off x="573264" y="4532417"/>
            <a:ext cx="0" cy="282575"/>
          </a:xfrm>
          <a:custGeom>
            <a:avLst/>
            <a:gdLst/>
            <a:ahLst/>
            <a:cxnLst/>
            <a:rect l="l" t="t" r="r" b="b"/>
            <a:pathLst>
              <a:path h="282575">
                <a:moveTo>
                  <a:pt x="0" y="0"/>
                </a:moveTo>
                <a:lnTo>
                  <a:pt x="0" y="0"/>
                </a:lnTo>
                <a:lnTo>
                  <a:pt x="0" y="282012"/>
                </a:lnTo>
              </a:path>
            </a:pathLst>
          </a:custGeom>
          <a:ln w="3175">
            <a:solidFill>
              <a:srgbClr val="CDCDCD"/>
            </a:solidFill>
          </a:ln>
        </p:spPr>
        <p:txBody>
          <a:bodyPr wrap="square" lIns="0" tIns="0" rIns="0" bIns="0" rtlCol="0"/>
          <a:lstStyle/>
          <a:p>
            <a:endParaRPr/>
          </a:p>
        </p:txBody>
      </p:sp>
      <p:sp>
        <p:nvSpPr>
          <p:cNvPr id="8" name="object 6">
            <a:extLst>
              <a:ext uri="{FF2B5EF4-FFF2-40B4-BE49-F238E27FC236}">
                <a16:creationId xmlns:a16="http://schemas.microsoft.com/office/drawing/2014/main" id="{7CE72FE4-38DD-42A6-9A5C-6D6B3B4D3BFC}"/>
              </a:ext>
            </a:extLst>
          </p:cNvPr>
          <p:cNvSpPr/>
          <p:nvPr/>
        </p:nvSpPr>
        <p:spPr>
          <a:xfrm>
            <a:off x="1151703" y="4532417"/>
            <a:ext cx="0" cy="282575"/>
          </a:xfrm>
          <a:custGeom>
            <a:avLst/>
            <a:gdLst/>
            <a:ahLst/>
            <a:cxnLst/>
            <a:rect l="l" t="t" r="r" b="b"/>
            <a:pathLst>
              <a:path h="282575">
                <a:moveTo>
                  <a:pt x="0" y="282012"/>
                </a:moveTo>
                <a:lnTo>
                  <a:pt x="0" y="0"/>
                </a:lnTo>
                <a:lnTo>
                  <a:pt x="0" y="0"/>
                </a:lnTo>
              </a:path>
            </a:pathLst>
          </a:custGeom>
          <a:ln w="3175">
            <a:solidFill>
              <a:srgbClr val="CDCDCD"/>
            </a:solidFill>
          </a:ln>
        </p:spPr>
        <p:txBody>
          <a:bodyPr wrap="square" lIns="0" tIns="0" rIns="0" bIns="0" rtlCol="0"/>
          <a:lstStyle/>
          <a:p>
            <a:endParaRPr/>
          </a:p>
        </p:txBody>
      </p:sp>
      <p:sp>
        <p:nvSpPr>
          <p:cNvPr id="10" name="object 7">
            <a:extLst>
              <a:ext uri="{FF2B5EF4-FFF2-40B4-BE49-F238E27FC236}">
                <a16:creationId xmlns:a16="http://schemas.microsoft.com/office/drawing/2014/main" id="{2AF39BF3-1A5D-4E5D-BA7B-157E28E44318}"/>
              </a:ext>
            </a:extLst>
          </p:cNvPr>
          <p:cNvSpPr/>
          <p:nvPr/>
        </p:nvSpPr>
        <p:spPr>
          <a:xfrm>
            <a:off x="561464" y="4522120"/>
            <a:ext cx="578479" cy="282010"/>
          </a:xfrm>
          <a:prstGeom prst="rect">
            <a:avLst/>
          </a:prstGeom>
          <a:blipFill>
            <a:blip r:embed="rId3"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8EF61F9F-39C1-43E6-932B-171225C3061E}"/>
              </a:ext>
            </a:extLst>
          </p:cNvPr>
          <p:cNvSpPr/>
          <p:nvPr/>
        </p:nvSpPr>
        <p:spPr>
          <a:xfrm>
            <a:off x="561464" y="4522120"/>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ln w="3175">
            <a:solidFill>
              <a:srgbClr val="404040"/>
            </a:solidFill>
          </a:ln>
        </p:spPr>
        <p:txBody>
          <a:bodyPr wrap="square" lIns="0" tIns="0" rIns="0" bIns="0" rtlCol="0"/>
          <a:lstStyle/>
          <a:p>
            <a:endParaRPr/>
          </a:p>
        </p:txBody>
      </p:sp>
      <p:sp>
        <p:nvSpPr>
          <p:cNvPr id="12" name="object 9">
            <a:extLst>
              <a:ext uri="{FF2B5EF4-FFF2-40B4-BE49-F238E27FC236}">
                <a16:creationId xmlns:a16="http://schemas.microsoft.com/office/drawing/2014/main" id="{61F982EE-2538-4B86-A50E-7D29DA695088}"/>
              </a:ext>
            </a:extLst>
          </p:cNvPr>
          <p:cNvSpPr txBox="1"/>
          <p:nvPr/>
        </p:nvSpPr>
        <p:spPr>
          <a:xfrm>
            <a:off x="562389" y="4602704"/>
            <a:ext cx="577215" cy="111760"/>
          </a:xfrm>
          <a:prstGeom prst="rect">
            <a:avLst/>
          </a:prstGeom>
        </p:spPr>
        <p:txBody>
          <a:bodyPr vert="horz" wrap="square" lIns="0" tIns="13970" rIns="0" bIns="0" rtlCol="0">
            <a:spAutoFit/>
          </a:bodyPr>
          <a:lstStyle/>
          <a:p>
            <a:pPr marL="123825">
              <a:lnSpc>
                <a:spcPct val="100000"/>
              </a:lnSpc>
              <a:spcBef>
                <a:spcPts val="110"/>
              </a:spcBef>
            </a:pPr>
            <a:r>
              <a:rPr sz="550" spc="95" dirty="0">
                <a:latin typeface="宋体"/>
                <a:cs typeface="宋体"/>
              </a:rPr>
              <a:t>统计分析</a:t>
            </a:r>
            <a:endParaRPr sz="550">
              <a:latin typeface="宋体"/>
              <a:cs typeface="宋体"/>
            </a:endParaRPr>
          </a:p>
        </p:txBody>
      </p:sp>
      <p:sp>
        <p:nvSpPr>
          <p:cNvPr id="13" name="object 10">
            <a:extLst>
              <a:ext uri="{FF2B5EF4-FFF2-40B4-BE49-F238E27FC236}">
                <a16:creationId xmlns:a16="http://schemas.microsoft.com/office/drawing/2014/main" id="{BA1A3CC8-2846-4A20-A104-A97253941568}"/>
              </a:ext>
            </a:extLst>
          </p:cNvPr>
          <p:cNvSpPr/>
          <p:nvPr/>
        </p:nvSpPr>
        <p:spPr>
          <a:xfrm>
            <a:off x="573264" y="4203405"/>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solidFill>
            <a:srgbClr val="CDCDCD"/>
          </a:solidFill>
        </p:spPr>
        <p:txBody>
          <a:bodyPr wrap="square" lIns="0" tIns="0" rIns="0" bIns="0" rtlCol="0"/>
          <a:lstStyle/>
          <a:p>
            <a:endParaRPr/>
          </a:p>
        </p:txBody>
      </p:sp>
      <p:sp>
        <p:nvSpPr>
          <p:cNvPr id="14" name="object 11">
            <a:extLst>
              <a:ext uri="{FF2B5EF4-FFF2-40B4-BE49-F238E27FC236}">
                <a16:creationId xmlns:a16="http://schemas.microsoft.com/office/drawing/2014/main" id="{05F6C663-2723-4AE9-8E84-23B23FF563E1}"/>
              </a:ext>
            </a:extLst>
          </p:cNvPr>
          <p:cNvSpPr/>
          <p:nvPr/>
        </p:nvSpPr>
        <p:spPr>
          <a:xfrm>
            <a:off x="573264" y="4485415"/>
            <a:ext cx="578485" cy="0"/>
          </a:xfrm>
          <a:custGeom>
            <a:avLst/>
            <a:gdLst/>
            <a:ahLst/>
            <a:cxnLst/>
            <a:rect l="l" t="t" r="r" b="b"/>
            <a:pathLst>
              <a:path w="578485">
                <a:moveTo>
                  <a:pt x="0" y="0"/>
                </a:moveTo>
                <a:lnTo>
                  <a:pt x="578438" y="0"/>
                </a:lnTo>
                <a:lnTo>
                  <a:pt x="578438" y="0"/>
                </a:lnTo>
              </a:path>
            </a:pathLst>
          </a:custGeom>
          <a:ln w="3175">
            <a:solidFill>
              <a:srgbClr val="CDCDCD"/>
            </a:solidFill>
          </a:ln>
        </p:spPr>
        <p:txBody>
          <a:bodyPr wrap="square" lIns="0" tIns="0" rIns="0" bIns="0" rtlCol="0"/>
          <a:lstStyle/>
          <a:p>
            <a:endParaRPr/>
          </a:p>
        </p:txBody>
      </p:sp>
      <p:sp>
        <p:nvSpPr>
          <p:cNvPr id="15" name="object 12">
            <a:extLst>
              <a:ext uri="{FF2B5EF4-FFF2-40B4-BE49-F238E27FC236}">
                <a16:creationId xmlns:a16="http://schemas.microsoft.com/office/drawing/2014/main" id="{B6A0A598-1F25-44BA-B942-5402E23057BE}"/>
              </a:ext>
            </a:extLst>
          </p:cNvPr>
          <p:cNvSpPr/>
          <p:nvPr/>
        </p:nvSpPr>
        <p:spPr>
          <a:xfrm>
            <a:off x="573264" y="4203405"/>
            <a:ext cx="0" cy="282575"/>
          </a:xfrm>
          <a:custGeom>
            <a:avLst/>
            <a:gdLst/>
            <a:ahLst/>
            <a:cxnLst/>
            <a:rect l="l" t="t" r="r" b="b"/>
            <a:pathLst>
              <a:path h="282575">
                <a:moveTo>
                  <a:pt x="0" y="0"/>
                </a:moveTo>
                <a:lnTo>
                  <a:pt x="0" y="0"/>
                </a:lnTo>
                <a:lnTo>
                  <a:pt x="0" y="282010"/>
                </a:lnTo>
              </a:path>
            </a:pathLst>
          </a:custGeom>
          <a:ln w="3175">
            <a:solidFill>
              <a:srgbClr val="CDCDCD"/>
            </a:solidFill>
          </a:ln>
        </p:spPr>
        <p:txBody>
          <a:bodyPr wrap="square" lIns="0" tIns="0" rIns="0" bIns="0" rtlCol="0"/>
          <a:lstStyle/>
          <a:p>
            <a:endParaRPr/>
          </a:p>
        </p:txBody>
      </p:sp>
      <p:sp>
        <p:nvSpPr>
          <p:cNvPr id="16" name="object 13">
            <a:extLst>
              <a:ext uri="{FF2B5EF4-FFF2-40B4-BE49-F238E27FC236}">
                <a16:creationId xmlns:a16="http://schemas.microsoft.com/office/drawing/2014/main" id="{8ECCDDB6-9BD3-45C2-81BB-8C64EF186F0B}"/>
              </a:ext>
            </a:extLst>
          </p:cNvPr>
          <p:cNvSpPr/>
          <p:nvPr/>
        </p:nvSpPr>
        <p:spPr>
          <a:xfrm>
            <a:off x="1151703" y="4203405"/>
            <a:ext cx="0" cy="282575"/>
          </a:xfrm>
          <a:custGeom>
            <a:avLst/>
            <a:gdLst/>
            <a:ahLst/>
            <a:cxnLst/>
            <a:rect l="l" t="t" r="r" b="b"/>
            <a:pathLst>
              <a:path h="282575">
                <a:moveTo>
                  <a:pt x="0" y="282010"/>
                </a:moveTo>
                <a:lnTo>
                  <a:pt x="0" y="0"/>
                </a:lnTo>
                <a:lnTo>
                  <a:pt x="0" y="0"/>
                </a:lnTo>
              </a:path>
            </a:pathLst>
          </a:custGeom>
          <a:ln w="3175">
            <a:solidFill>
              <a:srgbClr val="CDCDCD"/>
            </a:solidFill>
          </a:ln>
        </p:spPr>
        <p:txBody>
          <a:bodyPr wrap="square" lIns="0" tIns="0" rIns="0" bIns="0" rtlCol="0"/>
          <a:lstStyle/>
          <a:p>
            <a:endParaRPr/>
          </a:p>
        </p:txBody>
      </p:sp>
      <p:sp>
        <p:nvSpPr>
          <p:cNvPr id="17" name="object 14">
            <a:extLst>
              <a:ext uri="{FF2B5EF4-FFF2-40B4-BE49-F238E27FC236}">
                <a16:creationId xmlns:a16="http://schemas.microsoft.com/office/drawing/2014/main" id="{9389CBC1-3465-407A-8FE5-9688B5D7A650}"/>
              </a:ext>
            </a:extLst>
          </p:cNvPr>
          <p:cNvSpPr/>
          <p:nvPr/>
        </p:nvSpPr>
        <p:spPr>
          <a:xfrm>
            <a:off x="561464" y="4193105"/>
            <a:ext cx="578479" cy="282010"/>
          </a:xfrm>
          <a:prstGeom prst="rect">
            <a:avLst/>
          </a:prstGeom>
          <a:blipFill>
            <a:blip r:embed="rId4" cstate="print"/>
            <a:stretch>
              <a:fillRect/>
            </a:stretch>
          </a:blipFill>
        </p:spPr>
        <p:txBody>
          <a:bodyPr wrap="square" lIns="0" tIns="0" rIns="0" bIns="0" rtlCol="0"/>
          <a:lstStyle/>
          <a:p>
            <a:endParaRPr/>
          </a:p>
        </p:txBody>
      </p:sp>
      <p:sp>
        <p:nvSpPr>
          <p:cNvPr id="18" name="object 15">
            <a:extLst>
              <a:ext uri="{FF2B5EF4-FFF2-40B4-BE49-F238E27FC236}">
                <a16:creationId xmlns:a16="http://schemas.microsoft.com/office/drawing/2014/main" id="{FF849462-AA53-4272-AABA-CC629BA26CCE}"/>
              </a:ext>
            </a:extLst>
          </p:cNvPr>
          <p:cNvSpPr/>
          <p:nvPr/>
        </p:nvSpPr>
        <p:spPr>
          <a:xfrm>
            <a:off x="561464" y="4193105"/>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ln w="3175">
            <a:solidFill>
              <a:srgbClr val="404040"/>
            </a:solidFill>
          </a:ln>
        </p:spPr>
        <p:txBody>
          <a:bodyPr wrap="square" lIns="0" tIns="0" rIns="0" bIns="0" rtlCol="0"/>
          <a:lstStyle/>
          <a:p>
            <a:endParaRPr/>
          </a:p>
        </p:txBody>
      </p:sp>
      <p:sp>
        <p:nvSpPr>
          <p:cNvPr id="19" name="object 16">
            <a:extLst>
              <a:ext uri="{FF2B5EF4-FFF2-40B4-BE49-F238E27FC236}">
                <a16:creationId xmlns:a16="http://schemas.microsoft.com/office/drawing/2014/main" id="{73933407-A66E-4199-83FC-9CCA895FEF4F}"/>
              </a:ext>
            </a:extLst>
          </p:cNvPr>
          <p:cNvSpPr txBox="1"/>
          <p:nvPr/>
        </p:nvSpPr>
        <p:spPr>
          <a:xfrm>
            <a:off x="562389" y="4273693"/>
            <a:ext cx="577215" cy="111760"/>
          </a:xfrm>
          <a:prstGeom prst="rect">
            <a:avLst/>
          </a:prstGeom>
        </p:spPr>
        <p:txBody>
          <a:bodyPr vert="horz" wrap="square" lIns="0" tIns="13970" rIns="0" bIns="0" rtlCol="0">
            <a:spAutoFit/>
          </a:bodyPr>
          <a:lstStyle/>
          <a:p>
            <a:pPr marL="123825">
              <a:lnSpc>
                <a:spcPct val="100000"/>
              </a:lnSpc>
              <a:spcBef>
                <a:spcPts val="110"/>
              </a:spcBef>
            </a:pPr>
            <a:r>
              <a:rPr sz="550" spc="95" dirty="0">
                <a:latin typeface="宋体"/>
                <a:cs typeface="宋体"/>
              </a:rPr>
              <a:t>用户权限</a:t>
            </a:r>
            <a:endParaRPr sz="550">
              <a:latin typeface="宋体"/>
              <a:cs typeface="宋体"/>
            </a:endParaRPr>
          </a:p>
        </p:txBody>
      </p:sp>
      <p:sp>
        <p:nvSpPr>
          <p:cNvPr id="20" name="object 17">
            <a:extLst>
              <a:ext uri="{FF2B5EF4-FFF2-40B4-BE49-F238E27FC236}">
                <a16:creationId xmlns:a16="http://schemas.microsoft.com/office/drawing/2014/main" id="{63A65B80-9551-4F51-903B-316BEAA67F98}"/>
              </a:ext>
            </a:extLst>
          </p:cNvPr>
          <p:cNvSpPr/>
          <p:nvPr/>
        </p:nvSpPr>
        <p:spPr>
          <a:xfrm>
            <a:off x="573264" y="3874393"/>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solidFill>
            <a:srgbClr val="CDCDCD"/>
          </a:solidFill>
        </p:spPr>
        <p:txBody>
          <a:bodyPr wrap="square" lIns="0" tIns="0" rIns="0" bIns="0" rtlCol="0"/>
          <a:lstStyle/>
          <a:p>
            <a:endParaRPr/>
          </a:p>
        </p:txBody>
      </p:sp>
      <p:sp>
        <p:nvSpPr>
          <p:cNvPr id="21" name="object 18">
            <a:extLst>
              <a:ext uri="{FF2B5EF4-FFF2-40B4-BE49-F238E27FC236}">
                <a16:creationId xmlns:a16="http://schemas.microsoft.com/office/drawing/2014/main" id="{B8B4C3F2-5C73-4AB3-99A7-941D2F58C16C}"/>
              </a:ext>
            </a:extLst>
          </p:cNvPr>
          <p:cNvSpPr/>
          <p:nvPr/>
        </p:nvSpPr>
        <p:spPr>
          <a:xfrm>
            <a:off x="573264" y="4156404"/>
            <a:ext cx="578485" cy="0"/>
          </a:xfrm>
          <a:custGeom>
            <a:avLst/>
            <a:gdLst/>
            <a:ahLst/>
            <a:cxnLst/>
            <a:rect l="l" t="t" r="r" b="b"/>
            <a:pathLst>
              <a:path w="578485">
                <a:moveTo>
                  <a:pt x="0" y="0"/>
                </a:moveTo>
                <a:lnTo>
                  <a:pt x="578438" y="0"/>
                </a:lnTo>
                <a:lnTo>
                  <a:pt x="578438" y="0"/>
                </a:lnTo>
              </a:path>
            </a:pathLst>
          </a:custGeom>
          <a:ln w="3175">
            <a:solidFill>
              <a:srgbClr val="CDCDCD"/>
            </a:solidFill>
          </a:ln>
        </p:spPr>
        <p:txBody>
          <a:bodyPr wrap="square" lIns="0" tIns="0" rIns="0" bIns="0" rtlCol="0"/>
          <a:lstStyle/>
          <a:p>
            <a:endParaRPr/>
          </a:p>
        </p:txBody>
      </p:sp>
      <p:sp>
        <p:nvSpPr>
          <p:cNvPr id="22" name="object 19">
            <a:extLst>
              <a:ext uri="{FF2B5EF4-FFF2-40B4-BE49-F238E27FC236}">
                <a16:creationId xmlns:a16="http://schemas.microsoft.com/office/drawing/2014/main" id="{49C2BE29-799D-4CEB-8467-3757D498A87E}"/>
              </a:ext>
            </a:extLst>
          </p:cNvPr>
          <p:cNvSpPr/>
          <p:nvPr/>
        </p:nvSpPr>
        <p:spPr>
          <a:xfrm>
            <a:off x="573264" y="3874429"/>
            <a:ext cx="0" cy="282575"/>
          </a:xfrm>
          <a:custGeom>
            <a:avLst/>
            <a:gdLst/>
            <a:ahLst/>
            <a:cxnLst/>
            <a:rect l="l" t="t" r="r" b="b"/>
            <a:pathLst>
              <a:path h="282575">
                <a:moveTo>
                  <a:pt x="0" y="0"/>
                </a:moveTo>
                <a:lnTo>
                  <a:pt x="0" y="0"/>
                </a:lnTo>
                <a:lnTo>
                  <a:pt x="0" y="281974"/>
                </a:lnTo>
              </a:path>
            </a:pathLst>
          </a:custGeom>
          <a:ln w="3175">
            <a:solidFill>
              <a:srgbClr val="CDCDCD"/>
            </a:solidFill>
          </a:ln>
        </p:spPr>
        <p:txBody>
          <a:bodyPr wrap="square" lIns="0" tIns="0" rIns="0" bIns="0" rtlCol="0"/>
          <a:lstStyle/>
          <a:p>
            <a:endParaRPr/>
          </a:p>
        </p:txBody>
      </p:sp>
      <p:sp>
        <p:nvSpPr>
          <p:cNvPr id="23" name="object 20">
            <a:extLst>
              <a:ext uri="{FF2B5EF4-FFF2-40B4-BE49-F238E27FC236}">
                <a16:creationId xmlns:a16="http://schemas.microsoft.com/office/drawing/2014/main" id="{11A6D6F9-9F49-4246-A6BA-55E5B236B18F}"/>
              </a:ext>
            </a:extLst>
          </p:cNvPr>
          <p:cNvSpPr/>
          <p:nvPr/>
        </p:nvSpPr>
        <p:spPr>
          <a:xfrm>
            <a:off x="1151703" y="3874429"/>
            <a:ext cx="0" cy="282575"/>
          </a:xfrm>
          <a:custGeom>
            <a:avLst/>
            <a:gdLst/>
            <a:ahLst/>
            <a:cxnLst/>
            <a:rect l="l" t="t" r="r" b="b"/>
            <a:pathLst>
              <a:path h="282575">
                <a:moveTo>
                  <a:pt x="0" y="281974"/>
                </a:moveTo>
                <a:lnTo>
                  <a:pt x="0" y="0"/>
                </a:lnTo>
                <a:lnTo>
                  <a:pt x="0" y="0"/>
                </a:lnTo>
              </a:path>
            </a:pathLst>
          </a:custGeom>
          <a:ln w="3175">
            <a:solidFill>
              <a:srgbClr val="CDCDCD"/>
            </a:solidFill>
          </a:ln>
        </p:spPr>
        <p:txBody>
          <a:bodyPr wrap="square" lIns="0" tIns="0" rIns="0" bIns="0" rtlCol="0"/>
          <a:lstStyle/>
          <a:p>
            <a:endParaRPr/>
          </a:p>
        </p:txBody>
      </p:sp>
      <p:sp>
        <p:nvSpPr>
          <p:cNvPr id="24" name="object 21">
            <a:extLst>
              <a:ext uri="{FF2B5EF4-FFF2-40B4-BE49-F238E27FC236}">
                <a16:creationId xmlns:a16="http://schemas.microsoft.com/office/drawing/2014/main" id="{DF923CB6-D987-4325-9CEE-61E62AB45347}"/>
              </a:ext>
            </a:extLst>
          </p:cNvPr>
          <p:cNvSpPr/>
          <p:nvPr/>
        </p:nvSpPr>
        <p:spPr>
          <a:xfrm>
            <a:off x="561464" y="3864093"/>
            <a:ext cx="578479" cy="282010"/>
          </a:xfrm>
          <a:prstGeom prst="rect">
            <a:avLst/>
          </a:prstGeom>
          <a:blipFill>
            <a:blip r:embed="rId5" cstate="print"/>
            <a:stretch>
              <a:fillRect/>
            </a:stretch>
          </a:blipFill>
        </p:spPr>
        <p:txBody>
          <a:bodyPr wrap="square" lIns="0" tIns="0" rIns="0" bIns="0" rtlCol="0"/>
          <a:lstStyle/>
          <a:p>
            <a:endParaRPr/>
          </a:p>
        </p:txBody>
      </p:sp>
      <p:sp>
        <p:nvSpPr>
          <p:cNvPr id="25" name="object 22">
            <a:extLst>
              <a:ext uri="{FF2B5EF4-FFF2-40B4-BE49-F238E27FC236}">
                <a16:creationId xmlns:a16="http://schemas.microsoft.com/office/drawing/2014/main" id="{0AD615CD-A7A0-443E-A99A-33D110B12B03}"/>
              </a:ext>
            </a:extLst>
          </p:cNvPr>
          <p:cNvSpPr/>
          <p:nvPr/>
        </p:nvSpPr>
        <p:spPr>
          <a:xfrm>
            <a:off x="561464" y="3864093"/>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ln w="3175">
            <a:solidFill>
              <a:srgbClr val="404040"/>
            </a:solidFill>
          </a:ln>
        </p:spPr>
        <p:txBody>
          <a:bodyPr wrap="square" lIns="0" tIns="0" rIns="0" bIns="0" rtlCol="0"/>
          <a:lstStyle/>
          <a:p>
            <a:endParaRPr/>
          </a:p>
        </p:txBody>
      </p:sp>
      <p:sp>
        <p:nvSpPr>
          <p:cNvPr id="26" name="object 23">
            <a:extLst>
              <a:ext uri="{FF2B5EF4-FFF2-40B4-BE49-F238E27FC236}">
                <a16:creationId xmlns:a16="http://schemas.microsoft.com/office/drawing/2014/main" id="{38EC7AC0-A52B-4134-B997-ADC97A023ED3}"/>
              </a:ext>
            </a:extLst>
          </p:cNvPr>
          <p:cNvSpPr txBox="1"/>
          <p:nvPr/>
        </p:nvSpPr>
        <p:spPr>
          <a:xfrm>
            <a:off x="562389" y="3944702"/>
            <a:ext cx="577215" cy="111760"/>
          </a:xfrm>
          <a:prstGeom prst="rect">
            <a:avLst/>
          </a:prstGeom>
        </p:spPr>
        <p:txBody>
          <a:bodyPr vert="horz" wrap="square" lIns="0" tIns="13970" rIns="0" bIns="0" rtlCol="0">
            <a:spAutoFit/>
          </a:bodyPr>
          <a:lstStyle/>
          <a:p>
            <a:pPr marL="123825">
              <a:lnSpc>
                <a:spcPct val="100000"/>
              </a:lnSpc>
              <a:spcBef>
                <a:spcPts val="110"/>
              </a:spcBef>
            </a:pPr>
            <a:r>
              <a:rPr sz="550" spc="95" dirty="0">
                <a:latin typeface="宋体"/>
                <a:cs typeface="宋体"/>
              </a:rPr>
              <a:t>用户信息</a:t>
            </a:r>
            <a:endParaRPr sz="550">
              <a:latin typeface="宋体"/>
              <a:cs typeface="宋体"/>
            </a:endParaRPr>
          </a:p>
        </p:txBody>
      </p:sp>
      <p:sp>
        <p:nvSpPr>
          <p:cNvPr id="27" name="object 24">
            <a:extLst>
              <a:ext uri="{FF2B5EF4-FFF2-40B4-BE49-F238E27FC236}">
                <a16:creationId xmlns:a16="http://schemas.microsoft.com/office/drawing/2014/main" id="{D14B2283-A2C0-49A6-97CA-C9BABA92DD82}"/>
              </a:ext>
            </a:extLst>
          </p:cNvPr>
          <p:cNvSpPr/>
          <p:nvPr/>
        </p:nvSpPr>
        <p:spPr>
          <a:xfrm>
            <a:off x="463819" y="3654013"/>
            <a:ext cx="422275" cy="173355"/>
          </a:xfrm>
          <a:custGeom>
            <a:avLst/>
            <a:gdLst/>
            <a:ahLst/>
            <a:cxnLst/>
            <a:rect l="l" t="t" r="r" b="b"/>
            <a:pathLst>
              <a:path w="422275" h="173354">
                <a:moveTo>
                  <a:pt x="0" y="173350"/>
                </a:moveTo>
                <a:lnTo>
                  <a:pt x="422129" y="173350"/>
                </a:lnTo>
                <a:lnTo>
                  <a:pt x="422129" y="0"/>
                </a:lnTo>
                <a:lnTo>
                  <a:pt x="0" y="0"/>
                </a:lnTo>
                <a:lnTo>
                  <a:pt x="0" y="173350"/>
                </a:lnTo>
                <a:close/>
              </a:path>
            </a:pathLst>
          </a:custGeom>
          <a:solidFill>
            <a:srgbClr val="CDCDCD"/>
          </a:solidFill>
        </p:spPr>
        <p:txBody>
          <a:bodyPr wrap="square" lIns="0" tIns="0" rIns="0" bIns="0" rtlCol="0"/>
          <a:lstStyle/>
          <a:p>
            <a:endParaRPr/>
          </a:p>
        </p:txBody>
      </p:sp>
      <p:sp>
        <p:nvSpPr>
          <p:cNvPr id="28" name="object 25">
            <a:extLst>
              <a:ext uri="{FF2B5EF4-FFF2-40B4-BE49-F238E27FC236}">
                <a16:creationId xmlns:a16="http://schemas.microsoft.com/office/drawing/2014/main" id="{B83E79C9-E2C8-40F8-9F5F-8C2E44AE621F}"/>
              </a:ext>
            </a:extLst>
          </p:cNvPr>
          <p:cNvSpPr/>
          <p:nvPr/>
        </p:nvSpPr>
        <p:spPr>
          <a:xfrm>
            <a:off x="463819" y="3827363"/>
            <a:ext cx="422275" cy="0"/>
          </a:xfrm>
          <a:custGeom>
            <a:avLst/>
            <a:gdLst/>
            <a:ahLst/>
            <a:cxnLst/>
            <a:rect l="l" t="t" r="r" b="b"/>
            <a:pathLst>
              <a:path w="422275">
                <a:moveTo>
                  <a:pt x="0" y="0"/>
                </a:moveTo>
                <a:lnTo>
                  <a:pt x="422129" y="0"/>
                </a:lnTo>
                <a:lnTo>
                  <a:pt x="422129" y="0"/>
                </a:lnTo>
              </a:path>
            </a:pathLst>
          </a:custGeom>
          <a:ln w="3175">
            <a:solidFill>
              <a:srgbClr val="CDCDCD"/>
            </a:solidFill>
          </a:ln>
        </p:spPr>
        <p:txBody>
          <a:bodyPr wrap="square" lIns="0" tIns="0" rIns="0" bIns="0" rtlCol="0"/>
          <a:lstStyle/>
          <a:p>
            <a:endParaRPr/>
          </a:p>
        </p:txBody>
      </p:sp>
      <p:sp>
        <p:nvSpPr>
          <p:cNvPr id="29" name="object 26">
            <a:extLst>
              <a:ext uri="{FF2B5EF4-FFF2-40B4-BE49-F238E27FC236}">
                <a16:creationId xmlns:a16="http://schemas.microsoft.com/office/drawing/2014/main" id="{D1D2A3C3-4390-4BED-BA3E-B177888F6523}"/>
              </a:ext>
            </a:extLst>
          </p:cNvPr>
          <p:cNvSpPr/>
          <p:nvPr/>
        </p:nvSpPr>
        <p:spPr>
          <a:xfrm>
            <a:off x="463819" y="3654049"/>
            <a:ext cx="0" cy="173355"/>
          </a:xfrm>
          <a:custGeom>
            <a:avLst/>
            <a:gdLst/>
            <a:ahLst/>
            <a:cxnLst/>
            <a:rect l="l" t="t" r="r" b="b"/>
            <a:pathLst>
              <a:path h="173354">
                <a:moveTo>
                  <a:pt x="0" y="0"/>
                </a:moveTo>
                <a:lnTo>
                  <a:pt x="0" y="0"/>
                </a:lnTo>
                <a:lnTo>
                  <a:pt x="0" y="173314"/>
                </a:lnTo>
              </a:path>
            </a:pathLst>
          </a:custGeom>
          <a:ln w="3175">
            <a:solidFill>
              <a:srgbClr val="CDCDCD"/>
            </a:solidFill>
          </a:ln>
        </p:spPr>
        <p:txBody>
          <a:bodyPr wrap="square" lIns="0" tIns="0" rIns="0" bIns="0" rtlCol="0"/>
          <a:lstStyle/>
          <a:p>
            <a:endParaRPr/>
          </a:p>
        </p:txBody>
      </p:sp>
      <p:sp>
        <p:nvSpPr>
          <p:cNvPr id="30" name="object 27">
            <a:extLst>
              <a:ext uri="{FF2B5EF4-FFF2-40B4-BE49-F238E27FC236}">
                <a16:creationId xmlns:a16="http://schemas.microsoft.com/office/drawing/2014/main" id="{5034476F-B149-4B76-89B4-B7D56EB2DE89}"/>
              </a:ext>
            </a:extLst>
          </p:cNvPr>
          <p:cNvSpPr/>
          <p:nvPr/>
        </p:nvSpPr>
        <p:spPr>
          <a:xfrm>
            <a:off x="885949" y="3654049"/>
            <a:ext cx="0" cy="173355"/>
          </a:xfrm>
          <a:custGeom>
            <a:avLst/>
            <a:gdLst/>
            <a:ahLst/>
            <a:cxnLst/>
            <a:rect l="l" t="t" r="r" b="b"/>
            <a:pathLst>
              <a:path h="173354">
                <a:moveTo>
                  <a:pt x="0" y="173314"/>
                </a:moveTo>
                <a:lnTo>
                  <a:pt x="0" y="0"/>
                </a:lnTo>
                <a:lnTo>
                  <a:pt x="0" y="0"/>
                </a:lnTo>
              </a:path>
            </a:pathLst>
          </a:custGeom>
          <a:ln w="3175">
            <a:solidFill>
              <a:srgbClr val="CDCDCD"/>
            </a:solidFill>
          </a:ln>
        </p:spPr>
        <p:txBody>
          <a:bodyPr wrap="square" lIns="0" tIns="0" rIns="0" bIns="0" rtlCol="0"/>
          <a:lstStyle/>
          <a:p>
            <a:endParaRPr/>
          </a:p>
        </p:txBody>
      </p:sp>
      <p:sp>
        <p:nvSpPr>
          <p:cNvPr id="31" name="object 28">
            <a:extLst>
              <a:ext uri="{FF2B5EF4-FFF2-40B4-BE49-F238E27FC236}">
                <a16:creationId xmlns:a16="http://schemas.microsoft.com/office/drawing/2014/main" id="{21835EDE-0E56-4764-B7A0-9EB5A7811D08}"/>
              </a:ext>
            </a:extLst>
          </p:cNvPr>
          <p:cNvSpPr/>
          <p:nvPr/>
        </p:nvSpPr>
        <p:spPr>
          <a:xfrm>
            <a:off x="452019" y="3643712"/>
            <a:ext cx="422129" cy="173350"/>
          </a:xfrm>
          <a:prstGeom prst="rect">
            <a:avLst/>
          </a:prstGeom>
          <a:blipFill>
            <a:blip r:embed="rId6" cstate="print"/>
            <a:stretch>
              <a:fillRect/>
            </a:stretch>
          </a:blipFill>
        </p:spPr>
        <p:txBody>
          <a:bodyPr wrap="square" lIns="0" tIns="0" rIns="0" bIns="0" rtlCol="0"/>
          <a:lstStyle/>
          <a:p>
            <a:endParaRPr/>
          </a:p>
        </p:txBody>
      </p:sp>
      <p:sp>
        <p:nvSpPr>
          <p:cNvPr id="32" name="object 29">
            <a:extLst>
              <a:ext uri="{FF2B5EF4-FFF2-40B4-BE49-F238E27FC236}">
                <a16:creationId xmlns:a16="http://schemas.microsoft.com/office/drawing/2014/main" id="{95C44DAC-7A86-41FE-B78B-2D17BA5D3640}"/>
              </a:ext>
            </a:extLst>
          </p:cNvPr>
          <p:cNvSpPr/>
          <p:nvPr/>
        </p:nvSpPr>
        <p:spPr>
          <a:xfrm>
            <a:off x="452019" y="3643712"/>
            <a:ext cx="422275" cy="173355"/>
          </a:xfrm>
          <a:custGeom>
            <a:avLst/>
            <a:gdLst/>
            <a:ahLst/>
            <a:cxnLst/>
            <a:rect l="l" t="t" r="r" b="b"/>
            <a:pathLst>
              <a:path w="422275" h="173354">
                <a:moveTo>
                  <a:pt x="0" y="173350"/>
                </a:moveTo>
                <a:lnTo>
                  <a:pt x="422129" y="173350"/>
                </a:lnTo>
                <a:lnTo>
                  <a:pt x="422129" y="0"/>
                </a:lnTo>
                <a:lnTo>
                  <a:pt x="0" y="0"/>
                </a:lnTo>
                <a:lnTo>
                  <a:pt x="0" y="173350"/>
                </a:lnTo>
                <a:close/>
              </a:path>
            </a:pathLst>
          </a:custGeom>
          <a:ln w="3175">
            <a:solidFill>
              <a:srgbClr val="404040"/>
            </a:solidFill>
          </a:ln>
        </p:spPr>
        <p:txBody>
          <a:bodyPr wrap="square" lIns="0" tIns="0" rIns="0" bIns="0" rtlCol="0"/>
          <a:lstStyle/>
          <a:p>
            <a:endParaRPr/>
          </a:p>
        </p:txBody>
      </p:sp>
      <p:sp>
        <p:nvSpPr>
          <p:cNvPr id="33" name="object 30">
            <a:extLst>
              <a:ext uri="{FF2B5EF4-FFF2-40B4-BE49-F238E27FC236}">
                <a16:creationId xmlns:a16="http://schemas.microsoft.com/office/drawing/2014/main" id="{FBF24723-D3E1-4027-9A2B-B71AD871A6A5}"/>
              </a:ext>
            </a:extLst>
          </p:cNvPr>
          <p:cNvSpPr txBox="1"/>
          <p:nvPr/>
        </p:nvSpPr>
        <p:spPr>
          <a:xfrm>
            <a:off x="452937" y="3669960"/>
            <a:ext cx="420370" cy="111760"/>
          </a:xfrm>
          <a:prstGeom prst="rect">
            <a:avLst/>
          </a:prstGeom>
        </p:spPr>
        <p:txBody>
          <a:bodyPr vert="horz" wrap="square" lIns="0" tIns="13970" rIns="0" bIns="0" rtlCol="0">
            <a:spAutoFit/>
          </a:bodyPr>
          <a:lstStyle/>
          <a:p>
            <a:pPr marL="15240">
              <a:lnSpc>
                <a:spcPct val="100000"/>
              </a:lnSpc>
              <a:spcBef>
                <a:spcPts val="110"/>
              </a:spcBef>
            </a:pPr>
            <a:r>
              <a:rPr sz="550" spc="40" dirty="0">
                <a:latin typeface="Calibri"/>
                <a:cs typeface="Calibri"/>
              </a:rPr>
              <a:t>F1.2</a:t>
            </a:r>
            <a:r>
              <a:rPr sz="550" spc="95" dirty="0">
                <a:latin typeface="宋体"/>
                <a:cs typeface="宋体"/>
              </a:rPr>
              <a:t>管理</a:t>
            </a:r>
            <a:endParaRPr sz="550">
              <a:latin typeface="宋体"/>
              <a:cs typeface="宋体"/>
            </a:endParaRPr>
          </a:p>
        </p:txBody>
      </p:sp>
      <p:sp>
        <p:nvSpPr>
          <p:cNvPr id="34" name="object 31">
            <a:extLst>
              <a:ext uri="{FF2B5EF4-FFF2-40B4-BE49-F238E27FC236}">
                <a16:creationId xmlns:a16="http://schemas.microsoft.com/office/drawing/2014/main" id="{EE615C6F-0672-45AE-98DC-B46EA025D2C7}"/>
              </a:ext>
            </a:extLst>
          </p:cNvPr>
          <p:cNvSpPr/>
          <p:nvPr/>
        </p:nvSpPr>
        <p:spPr>
          <a:xfrm>
            <a:off x="689404" y="3261741"/>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solidFill>
            <a:srgbClr val="CDCDCD"/>
          </a:solidFill>
        </p:spPr>
        <p:txBody>
          <a:bodyPr wrap="square" lIns="0" tIns="0" rIns="0" bIns="0" rtlCol="0"/>
          <a:lstStyle/>
          <a:p>
            <a:endParaRPr/>
          </a:p>
        </p:txBody>
      </p:sp>
      <p:sp>
        <p:nvSpPr>
          <p:cNvPr id="35" name="object 32">
            <a:extLst>
              <a:ext uri="{FF2B5EF4-FFF2-40B4-BE49-F238E27FC236}">
                <a16:creationId xmlns:a16="http://schemas.microsoft.com/office/drawing/2014/main" id="{5A661B1F-4AE7-4501-8A6F-45374277DCD6}"/>
              </a:ext>
            </a:extLst>
          </p:cNvPr>
          <p:cNvSpPr/>
          <p:nvPr/>
        </p:nvSpPr>
        <p:spPr>
          <a:xfrm>
            <a:off x="689404" y="3543751"/>
            <a:ext cx="579120" cy="0"/>
          </a:xfrm>
          <a:custGeom>
            <a:avLst/>
            <a:gdLst/>
            <a:ahLst/>
            <a:cxnLst/>
            <a:rect l="l" t="t" r="r" b="b"/>
            <a:pathLst>
              <a:path w="579119">
                <a:moveTo>
                  <a:pt x="0" y="0"/>
                </a:moveTo>
                <a:lnTo>
                  <a:pt x="578496" y="0"/>
                </a:lnTo>
                <a:lnTo>
                  <a:pt x="578496" y="0"/>
                </a:lnTo>
              </a:path>
            </a:pathLst>
          </a:custGeom>
          <a:ln w="3175">
            <a:solidFill>
              <a:srgbClr val="CDCDCD"/>
            </a:solidFill>
          </a:ln>
        </p:spPr>
        <p:txBody>
          <a:bodyPr wrap="square" lIns="0" tIns="0" rIns="0" bIns="0" rtlCol="0"/>
          <a:lstStyle/>
          <a:p>
            <a:endParaRPr/>
          </a:p>
        </p:txBody>
      </p:sp>
      <p:sp>
        <p:nvSpPr>
          <p:cNvPr id="36" name="object 33">
            <a:extLst>
              <a:ext uri="{FF2B5EF4-FFF2-40B4-BE49-F238E27FC236}">
                <a16:creationId xmlns:a16="http://schemas.microsoft.com/office/drawing/2014/main" id="{8CF88B9E-558C-4047-B332-08711604E713}"/>
              </a:ext>
            </a:extLst>
          </p:cNvPr>
          <p:cNvSpPr/>
          <p:nvPr/>
        </p:nvSpPr>
        <p:spPr>
          <a:xfrm>
            <a:off x="689404" y="3261712"/>
            <a:ext cx="0" cy="282575"/>
          </a:xfrm>
          <a:custGeom>
            <a:avLst/>
            <a:gdLst/>
            <a:ahLst/>
            <a:cxnLst/>
            <a:rect l="l" t="t" r="r" b="b"/>
            <a:pathLst>
              <a:path h="282575">
                <a:moveTo>
                  <a:pt x="0" y="0"/>
                </a:moveTo>
                <a:lnTo>
                  <a:pt x="0" y="0"/>
                </a:lnTo>
                <a:lnTo>
                  <a:pt x="0" y="282038"/>
                </a:lnTo>
              </a:path>
            </a:pathLst>
          </a:custGeom>
          <a:ln w="3175">
            <a:solidFill>
              <a:srgbClr val="CDCDCD"/>
            </a:solidFill>
          </a:ln>
        </p:spPr>
        <p:txBody>
          <a:bodyPr wrap="square" lIns="0" tIns="0" rIns="0" bIns="0" rtlCol="0"/>
          <a:lstStyle/>
          <a:p>
            <a:endParaRPr/>
          </a:p>
        </p:txBody>
      </p:sp>
      <p:sp>
        <p:nvSpPr>
          <p:cNvPr id="37" name="object 34">
            <a:extLst>
              <a:ext uri="{FF2B5EF4-FFF2-40B4-BE49-F238E27FC236}">
                <a16:creationId xmlns:a16="http://schemas.microsoft.com/office/drawing/2014/main" id="{B45DE9A0-9C39-4E75-9B69-61FBD24DEC8F}"/>
              </a:ext>
            </a:extLst>
          </p:cNvPr>
          <p:cNvSpPr/>
          <p:nvPr/>
        </p:nvSpPr>
        <p:spPr>
          <a:xfrm>
            <a:off x="1267901" y="3261712"/>
            <a:ext cx="0" cy="282575"/>
          </a:xfrm>
          <a:custGeom>
            <a:avLst/>
            <a:gdLst/>
            <a:ahLst/>
            <a:cxnLst/>
            <a:rect l="l" t="t" r="r" b="b"/>
            <a:pathLst>
              <a:path h="282575">
                <a:moveTo>
                  <a:pt x="0" y="282038"/>
                </a:moveTo>
                <a:lnTo>
                  <a:pt x="0" y="0"/>
                </a:lnTo>
                <a:lnTo>
                  <a:pt x="0" y="0"/>
                </a:lnTo>
              </a:path>
            </a:pathLst>
          </a:custGeom>
          <a:ln w="3175">
            <a:solidFill>
              <a:srgbClr val="CDCDCD"/>
            </a:solidFill>
          </a:ln>
        </p:spPr>
        <p:txBody>
          <a:bodyPr wrap="square" lIns="0" tIns="0" rIns="0" bIns="0" rtlCol="0"/>
          <a:lstStyle/>
          <a:p>
            <a:endParaRPr/>
          </a:p>
        </p:txBody>
      </p:sp>
      <p:sp>
        <p:nvSpPr>
          <p:cNvPr id="38" name="object 35">
            <a:extLst>
              <a:ext uri="{FF2B5EF4-FFF2-40B4-BE49-F238E27FC236}">
                <a16:creationId xmlns:a16="http://schemas.microsoft.com/office/drawing/2014/main" id="{A5EBA26E-ECB1-4E16-8034-9106E8C40ECB}"/>
              </a:ext>
            </a:extLst>
          </p:cNvPr>
          <p:cNvSpPr/>
          <p:nvPr/>
        </p:nvSpPr>
        <p:spPr>
          <a:xfrm>
            <a:off x="677604" y="3251440"/>
            <a:ext cx="578479" cy="282010"/>
          </a:xfrm>
          <a:prstGeom prst="rect">
            <a:avLst/>
          </a:prstGeom>
          <a:blipFill>
            <a:blip r:embed="rId7" cstate="print"/>
            <a:stretch>
              <a:fillRect/>
            </a:stretch>
          </a:blipFill>
        </p:spPr>
        <p:txBody>
          <a:bodyPr wrap="square" lIns="0" tIns="0" rIns="0" bIns="0" rtlCol="0"/>
          <a:lstStyle/>
          <a:p>
            <a:endParaRPr/>
          </a:p>
        </p:txBody>
      </p:sp>
      <p:sp>
        <p:nvSpPr>
          <p:cNvPr id="39" name="object 36">
            <a:extLst>
              <a:ext uri="{FF2B5EF4-FFF2-40B4-BE49-F238E27FC236}">
                <a16:creationId xmlns:a16="http://schemas.microsoft.com/office/drawing/2014/main" id="{22BB8805-FD63-4EF9-9E49-BBF518479C50}"/>
              </a:ext>
            </a:extLst>
          </p:cNvPr>
          <p:cNvSpPr/>
          <p:nvPr/>
        </p:nvSpPr>
        <p:spPr>
          <a:xfrm>
            <a:off x="677604" y="3251441"/>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ln w="3175">
            <a:solidFill>
              <a:srgbClr val="404040"/>
            </a:solidFill>
          </a:ln>
        </p:spPr>
        <p:txBody>
          <a:bodyPr wrap="square" lIns="0" tIns="0" rIns="0" bIns="0" rtlCol="0"/>
          <a:lstStyle/>
          <a:p>
            <a:endParaRPr/>
          </a:p>
        </p:txBody>
      </p:sp>
      <p:sp>
        <p:nvSpPr>
          <p:cNvPr id="40" name="object 37">
            <a:extLst>
              <a:ext uri="{FF2B5EF4-FFF2-40B4-BE49-F238E27FC236}">
                <a16:creationId xmlns:a16="http://schemas.microsoft.com/office/drawing/2014/main" id="{1ECA7BCB-6BAB-4AAD-8533-86F83AC2CF49}"/>
              </a:ext>
            </a:extLst>
          </p:cNvPr>
          <p:cNvSpPr txBox="1"/>
          <p:nvPr/>
        </p:nvSpPr>
        <p:spPr>
          <a:xfrm>
            <a:off x="678529" y="3331985"/>
            <a:ext cx="577215" cy="111760"/>
          </a:xfrm>
          <a:prstGeom prst="rect">
            <a:avLst/>
          </a:prstGeom>
        </p:spPr>
        <p:txBody>
          <a:bodyPr vert="horz" wrap="square" lIns="0" tIns="13970" rIns="0" bIns="0" rtlCol="0">
            <a:spAutoFit/>
          </a:bodyPr>
          <a:lstStyle/>
          <a:p>
            <a:pPr algn="ctr">
              <a:lnSpc>
                <a:spcPct val="100000"/>
              </a:lnSpc>
              <a:spcBef>
                <a:spcPts val="110"/>
              </a:spcBef>
            </a:pPr>
            <a:r>
              <a:rPr sz="550" spc="95" dirty="0">
                <a:latin typeface="宋体"/>
                <a:cs typeface="宋体"/>
              </a:rPr>
              <a:t>登录</a:t>
            </a:r>
            <a:endParaRPr sz="550">
              <a:latin typeface="宋体"/>
              <a:cs typeface="宋体"/>
            </a:endParaRPr>
          </a:p>
        </p:txBody>
      </p:sp>
      <p:sp>
        <p:nvSpPr>
          <p:cNvPr id="41" name="object 38">
            <a:extLst>
              <a:ext uri="{FF2B5EF4-FFF2-40B4-BE49-F238E27FC236}">
                <a16:creationId xmlns:a16="http://schemas.microsoft.com/office/drawing/2014/main" id="{5F0D000E-22F7-4019-9B55-D60E4E79547F}"/>
              </a:ext>
            </a:extLst>
          </p:cNvPr>
          <p:cNvSpPr/>
          <p:nvPr/>
        </p:nvSpPr>
        <p:spPr>
          <a:xfrm>
            <a:off x="689404" y="2932707"/>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solidFill>
            <a:srgbClr val="CDCDCD"/>
          </a:solidFill>
        </p:spPr>
        <p:txBody>
          <a:bodyPr wrap="square" lIns="0" tIns="0" rIns="0" bIns="0" rtlCol="0"/>
          <a:lstStyle/>
          <a:p>
            <a:endParaRPr/>
          </a:p>
        </p:txBody>
      </p:sp>
      <p:sp>
        <p:nvSpPr>
          <p:cNvPr id="42" name="object 39">
            <a:extLst>
              <a:ext uri="{FF2B5EF4-FFF2-40B4-BE49-F238E27FC236}">
                <a16:creationId xmlns:a16="http://schemas.microsoft.com/office/drawing/2014/main" id="{D1F386C6-D081-4659-AF9C-48684BB36EE4}"/>
              </a:ext>
            </a:extLst>
          </p:cNvPr>
          <p:cNvSpPr/>
          <p:nvPr/>
        </p:nvSpPr>
        <p:spPr>
          <a:xfrm>
            <a:off x="689404" y="3214717"/>
            <a:ext cx="579120" cy="0"/>
          </a:xfrm>
          <a:custGeom>
            <a:avLst/>
            <a:gdLst/>
            <a:ahLst/>
            <a:cxnLst/>
            <a:rect l="l" t="t" r="r" b="b"/>
            <a:pathLst>
              <a:path w="579119">
                <a:moveTo>
                  <a:pt x="0" y="0"/>
                </a:moveTo>
                <a:lnTo>
                  <a:pt x="578496" y="0"/>
                </a:lnTo>
                <a:lnTo>
                  <a:pt x="578496" y="0"/>
                </a:lnTo>
              </a:path>
            </a:pathLst>
          </a:custGeom>
          <a:ln w="3175">
            <a:solidFill>
              <a:srgbClr val="CDCDCD"/>
            </a:solidFill>
          </a:ln>
        </p:spPr>
        <p:txBody>
          <a:bodyPr wrap="square" lIns="0" tIns="0" rIns="0" bIns="0" rtlCol="0"/>
          <a:lstStyle/>
          <a:p>
            <a:endParaRPr/>
          </a:p>
        </p:txBody>
      </p:sp>
      <p:sp>
        <p:nvSpPr>
          <p:cNvPr id="43" name="object 40">
            <a:extLst>
              <a:ext uri="{FF2B5EF4-FFF2-40B4-BE49-F238E27FC236}">
                <a16:creationId xmlns:a16="http://schemas.microsoft.com/office/drawing/2014/main" id="{49D5D61D-5B78-4F24-84B4-A1627BAC5A50}"/>
              </a:ext>
            </a:extLst>
          </p:cNvPr>
          <p:cNvSpPr/>
          <p:nvPr/>
        </p:nvSpPr>
        <p:spPr>
          <a:xfrm>
            <a:off x="689404" y="2932679"/>
            <a:ext cx="0" cy="282575"/>
          </a:xfrm>
          <a:custGeom>
            <a:avLst/>
            <a:gdLst/>
            <a:ahLst/>
            <a:cxnLst/>
            <a:rect l="l" t="t" r="r" b="b"/>
            <a:pathLst>
              <a:path h="282575">
                <a:moveTo>
                  <a:pt x="0" y="0"/>
                </a:moveTo>
                <a:lnTo>
                  <a:pt x="0" y="0"/>
                </a:lnTo>
                <a:lnTo>
                  <a:pt x="0" y="282038"/>
                </a:lnTo>
              </a:path>
            </a:pathLst>
          </a:custGeom>
          <a:ln w="3175">
            <a:solidFill>
              <a:srgbClr val="CDCDCD"/>
            </a:solidFill>
          </a:ln>
        </p:spPr>
        <p:txBody>
          <a:bodyPr wrap="square" lIns="0" tIns="0" rIns="0" bIns="0" rtlCol="0"/>
          <a:lstStyle/>
          <a:p>
            <a:endParaRPr/>
          </a:p>
        </p:txBody>
      </p:sp>
      <p:sp>
        <p:nvSpPr>
          <p:cNvPr id="44" name="object 41">
            <a:extLst>
              <a:ext uri="{FF2B5EF4-FFF2-40B4-BE49-F238E27FC236}">
                <a16:creationId xmlns:a16="http://schemas.microsoft.com/office/drawing/2014/main" id="{A07D62AC-DD69-4192-AA6F-ACC3C18A1B0D}"/>
              </a:ext>
            </a:extLst>
          </p:cNvPr>
          <p:cNvSpPr/>
          <p:nvPr/>
        </p:nvSpPr>
        <p:spPr>
          <a:xfrm>
            <a:off x="1267901" y="2932679"/>
            <a:ext cx="0" cy="282575"/>
          </a:xfrm>
          <a:custGeom>
            <a:avLst/>
            <a:gdLst/>
            <a:ahLst/>
            <a:cxnLst/>
            <a:rect l="l" t="t" r="r" b="b"/>
            <a:pathLst>
              <a:path h="282575">
                <a:moveTo>
                  <a:pt x="0" y="282038"/>
                </a:moveTo>
                <a:lnTo>
                  <a:pt x="0" y="0"/>
                </a:lnTo>
                <a:lnTo>
                  <a:pt x="0" y="0"/>
                </a:lnTo>
              </a:path>
            </a:pathLst>
          </a:custGeom>
          <a:ln w="3175">
            <a:solidFill>
              <a:srgbClr val="CDCDCD"/>
            </a:solidFill>
          </a:ln>
        </p:spPr>
        <p:txBody>
          <a:bodyPr wrap="square" lIns="0" tIns="0" rIns="0" bIns="0" rtlCol="0"/>
          <a:lstStyle/>
          <a:p>
            <a:endParaRPr/>
          </a:p>
        </p:txBody>
      </p:sp>
      <p:sp>
        <p:nvSpPr>
          <p:cNvPr id="45" name="object 42">
            <a:extLst>
              <a:ext uri="{FF2B5EF4-FFF2-40B4-BE49-F238E27FC236}">
                <a16:creationId xmlns:a16="http://schemas.microsoft.com/office/drawing/2014/main" id="{03A00E92-5282-4E80-8AE7-1B40599810FE}"/>
              </a:ext>
            </a:extLst>
          </p:cNvPr>
          <p:cNvSpPr/>
          <p:nvPr/>
        </p:nvSpPr>
        <p:spPr>
          <a:xfrm>
            <a:off x="677604" y="2922407"/>
            <a:ext cx="578479" cy="282010"/>
          </a:xfrm>
          <a:prstGeom prst="rect">
            <a:avLst/>
          </a:prstGeom>
          <a:blipFill>
            <a:blip r:embed="rId8" cstate="print"/>
            <a:stretch>
              <a:fillRect/>
            </a:stretch>
          </a:blipFill>
        </p:spPr>
        <p:txBody>
          <a:bodyPr wrap="square" lIns="0" tIns="0" rIns="0" bIns="0" rtlCol="0"/>
          <a:lstStyle/>
          <a:p>
            <a:endParaRPr/>
          </a:p>
        </p:txBody>
      </p:sp>
      <p:sp>
        <p:nvSpPr>
          <p:cNvPr id="46" name="object 43">
            <a:extLst>
              <a:ext uri="{FF2B5EF4-FFF2-40B4-BE49-F238E27FC236}">
                <a16:creationId xmlns:a16="http://schemas.microsoft.com/office/drawing/2014/main" id="{A69B6946-227F-4F17-9923-7B4DE28B83CE}"/>
              </a:ext>
            </a:extLst>
          </p:cNvPr>
          <p:cNvSpPr/>
          <p:nvPr/>
        </p:nvSpPr>
        <p:spPr>
          <a:xfrm>
            <a:off x="677604" y="2922407"/>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ln w="3175">
            <a:solidFill>
              <a:srgbClr val="404040"/>
            </a:solidFill>
          </a:ln>
        </p:spPr>
        <p:txBody>
          <a:bodyPr wrap="square" lIns="0" tIns="0" rIns="0" bIns="0" rtlCol="0"/>
          <a:lstStyle/>
          <a:p>
            <a:endParaRPr/>
          </a:p>
        </p:txBody>
      </p:sp>
      <p:sp>
        <p:nvSpPr>
          <p:cNvPr id="47" name="object 44">
            <a:extLst>
              <a:ext uri="{FF2B5EF4-FFF2-40B4-BE49-F238E27FC236}">
                <a16:creationId xmlns:a16="http://schemas.microsoft.com/office/drawing/2014/main" id="{ECD7FEB1-DED7-41BB-891D-B58A11E198B7}"/>
              </a:ext>
            </a:extLst>
          </p:cNvPr>
          <p:cNvSpPr txBox="1"/>
          <p:nvPr/>
        </p:nvSpPr>
        <p:spPr>
          <a:xfrm>
            <a:off x="692487" y="3003023"/>
            <a:ext cx="549275" cy="111760"/>
          </a:xfrm>
          <a:prstGeom prst="rect">
            <a:avLst/>
          </a:prstGeom>
        </p:spPr>
        <p:txBody>
          <a:bodyPr vert="horz" wrap="square" lIns="0" tIns="13970" rIns="0" bIns="0" rtlCol="0">
            <a:spAutoFit/>
          </a:bodyPr>
          <a:lstStyle/>
          <a:p>
            <a:pPr marL="12700">
              <a:lnSpc>
                <a:spcPct val="100000"/>
              </a:lnSpc>
              <a:spcBef>
                <a:spcPts val="110"/>
              </a:spcBef>
            </a:pPr>
            <a:r>
              <a:rPr sz="550" spc="95" dirty="0">
                <a:latin typeface="宋体"/>
                <a:cs typeface="宋体"/>
              </a:rPr>
              <a:t>协会</a:t>
            </a:r>
            <a:r>
              <a:rPr sz="550" spc="35" dirty="0">
                <a:latin typeface="Calibri"/>
                <a:cs typeface="Calibri"/>
              </a:rPr>
              <a:t>/</a:t>
            </a:r>
            <a:r>
              <a:rPr sz="550" spc="95" dirty="0">
                <a:latin typeface="宋体"/>
                <a:cs typeface="宋体"/>
              </a:rPr>
              <a:t>学会注册</a:t>
            </a:r>
            <a:endParaRPr sz="550">
              <a:latin typeface="宋体"/>
              <a:cs typeface="宋体"/>
            </a:endParaRPr>
          </a:p>
        </p:txBody>
      </p:sp>
      <p:sp>
        <p:nvSpPr>
          <p:cNvPr id="48" name="object 45">
            <a:extLst>
              <a:ext uri="{FF2B5EF4-FFF2-40B4-BE49-F238E27FC236}">
                <a16:creationId xmlns:a16="http://schemas.microsoft.com/office/drawing/2014/main" id="{C6C3EBD7-9D84-446D-8E0E-1CE8903F93B6}"/>
              </a:ext>
            </a:extLst>
          </p:cNvPr>
          <p:cNvSpPr/>
          <p:nvPr/>
        </p:nvSpPr>
        <p:spPr>
          <a:xfrm>
            <a:off x="689404" y="2603674"/>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solidFill>
            <a:srgbClr val="CDCDCD"/>
          </a:solidFill>
        </p:spPr>
        <p:txBody>
          <a:bodyPr wrap="square" lIns="0" tIns="0" rIns="0" bIns="0" rtlCol="0"/>
          <a:lstStyle/>
          <a:p>
            <a:endParaRPr/>
          </a:p>
        </p:txBody>
      </p:sp>
      <p:sp>
        <p:nvSpPr>
          <p:cNvPr id="49" name="object 46">
            <a:extLst>
              <a:ext uri="{FF2B5EF4-FFF2-40B4-BE49-F238E27FC236}">
                <a16:creationId xmlns:a16="http://schemas.microsoft.com/office/drawing/2014/main" id="{383BE343-9681-4727-8244-270484245395}"/>
              </a:ext>
            </a:extLst>
          </p:cNvPr>
          <p:cNvSpPr/>
          <p:nvPr/>
        </p:nvSpPr>
        <p:spPr>
          <a:xfrm>
            <a:off x="689404" y="2885684"/>
            <a:ext cx="579120" cy="0"/>
          </a:xfrm>
          <a:custGeom>
            <a:avLst/>
            <a:gdLst/>
            <a:ahLst/>
            <a:cxnLst/>
            <a:rect l="l" t="t" r="r" b="b"/>
            <a:pathLst>
              <a:path w="579119">
                <a:moveTo>
                  <a:pt x="0" y="0"/>
                </a:moveTo>
                <a:lnTo>
                  <a:pt x="578496" y="0"/>
                </a:lnTo>
                <a:lnTo>
                  <a:pt x="578496" y="0"/>
                </a:lnTo>
              </a:path>
            </a:pathLst>
          </a:custGeom>
          <a:ln w="3175">
            <a:solidFill>
              <a:srgbClr val="CDCDCD"/>
            </a:solidFill>
          </a:ln>
        </p:spPr>
        <p:txBody>
          <a:bodyPr wrap="square" lIns="0" tIns="0" rIns="0" bIns="0" rtlCol="0"/>
          <a:lstStyle/>
          <a:p>
            <a:endParaRPr/>
          </a:p>
        </p:txBody>
      </p:sp>
      <p:sp>
        <p:nvSpPr>
          <p:cNvPr id="50" name="object 47">
            <a:extLst>
              <a:ext uri="{FF2B5EF4-FFF2-40B4-BE49-F238E27FC236}">
                <a16:creationId xmlns:a16="http://schemas.microsoft.com/office/drawing/2014/main" id="{A2385D45-B01C-47C3-907F-F5E8B98A36BA}"/>
              </a:ext>
            </a:extLst>
          </p:cNvPr>
          <p:cNvSpPr/>
          <p:nvPr/>
        </p:nvSpPr>
        <p:spPr>
          <a:xfrm>
            <a:off x="689404" y="2603717"/>
            <a:ext cx="0" cy="282575"/>
          </a:xfrm>
          <a:custGeom>
            <a:avLst/>
            <a:gdLst/>
            <a:ahLst/>
            <a:cxnLst/>
            <a:rect l="l" t="t" r="r" b="b"/>
            <a:pathLst>
              <a:path h="282575">
                <a:moveTo>
                  <a:pt x="0" y="0"/>
                </a:moveTo>
                <a:lnTo>
                  <a:pt x="0" y="0"/>
                </a:lnTo>
                <a:lnTo>
                  <a:pt x="0" y="281967"/>
                </a:lnTo>
              </a:path>
            </a:pathLst>
          </a:custGeom>
          <a:ln w="3175">
            <a:solidFill>
              <a:srgbClr val="CDCDCD"/>
            </a:solidFill>
          </a:ln>
        </p:spPr>
        <p:txBody>
          <a:bodyPr wrap="square" lIns="0" tIns="0" rIns="0" bIns="0" rtlCol="0"/>
          <a:lstStyle/>
          <a:p>
            <a:endParaRPr/>
          </a:p>
        </p:txBody>
      </p:sp>
      <p:sp>
        <p:nvSpPr>
          <p:cNvPr id="51" name="object 48">
            <a:extLst>
              <a:ext uri="{FF2B5EF4-FFF2-40B4-BE49-F238E27FC236}">
                <a16:creationId xmlns:a16="http://schemas.microsoft.com/office/drawing/2014/main" id="{B49A5012-B374-445D-86B6-DB818C1B87A3}"/>
              </a:ext>
            </a:extLst>
          </p:cNvPr>
          <p:cNvSpPr/>
          <p:nvPr/>
        </p:nvSpPr>
        <p:spPr>
          <a:xfrm>
            <a:off x="1267901" y="2603717"/>
            <a:ext cx="0" cy="282575"/>
          </a:xfrm>
          <a:custGeom>
            <a:avLst/>
            <a:gdLst/>
            <a:ahLst/>
            <a:cxnLst/>
            <a:rect l="l" t="t" r="r" b="b"/>
            <a:pathLst>
              <a:path h="282575">
                <a:moveTo>
                  <a:pt x="0" y="281967"/>
                </a:moveTo>
                <a:lnTo>
                  <a:pt x="0" y="0"/>
                </a:lnTo>
                <a:lnTo>
                  <a:pt x="0" y="0"/>
                </a:lnTo>
              </a:path>
            </a:pathLst>
          </a:custGeom>
          <a:ln w="3175">
            <a:solidFill>
              <a:srgbClr val="CDCDCD"/>
            </a:solidFill>
          </a:ln>
        </p:spPr>
        <p:txBody>
          <a:bodyPr wrap="square" lIns="0" tIns="0" rIns="0" bIns="0" rtlCol="0"/>
          <a:lstStyle/>
          <a:p>
            <a:endParaRPr/>
          </a:p>
        </p:txBody>
      </p:sp>
      <p:sp>
        <p:nvSpPr>
          <p:cNvPr id="52" name="object 49">
            <a:extLst>
              <a:ext uri="{FF2B5EF4-FFF2-40B4-BE49-F238E27FC236}">
                <a16:creationId xmlns:a16="http://schemas.microsoft.com/office/drawing/2014/main" id="{0950EF3B-9B16-4F65-BAF7-AA465914A7FF}"/>
              </a:ext>
            </a:extLst>
          </p:cNvPr>
          <p:cNvSpPr/>
          <p:nvPr/>
        </p:nvSpPr>
        <p:spPr>
          <a:xfrm>
            <a:off x="677604" y="2593374"/>
            <a:ext cx="578479" cy="282010"/>
          </a:xfrm>
          <a:prstGeom prst="rect">
            <a:avLst/>
          </a:prstGeom>
          <a:blipFill>
            <a:blip r:embed="rId8" cstate="print"/>
            <a:stretch>
              <a:fillRect/>
            </a:stretch>
          </a:blipFill>
        </p:spPr>
        <p:txBody>
          <a:bodyPr wrap="square" lIns="0" tIns="0" rIns="0" bIns="0" rtlCol="0"/>
          <a:lstStyle/>
          <a:p>
            <a:endParaRPr/>
          </a:p>
        </p:txBody>
      </p:sp>
      <p:sp>
        <p:nvSpPr>
          <p:cNvPr id="53" name="object 50">
            <a:extLst>
              <a:ext uri="{FF2B5EF4-FFF2-40B4-BE49-F238E27FC236}">
                <a16:creationId xmlns:a16="http://schemas.microsoft.com/office/drawing/2014/main" id="{616EA5B7-D1F0-41C5-B5BD-677AEB61D8FE}"/>
              </a:ext>
            </a:extLst>
          </p:cNvPr>
          <p:cNvSpPr/>
          <p:nvPr/>
        </p:nvSpPr>
        <p:spPr>
          <a:xfrm>
            <a:off x="677604" y="2593374"/>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ln w="3175">
            <a:solidFill>
              <a:srgbClr val="404040"/>
            </a:solidFill>
          </a:ln>
        </p:spPr>
        <p:txBody>
          <a:bodyPr wrap="square" lIns="0" tIns="0" rIns="0" bIns="0" rtlCol="0"/>
          <a:lstStyle/>
          <a:p>
            <a:endParaRPr/>
          </a:p>
        </p:txBody>
      </p:sp>
      <p:sp>
        <p:nvSpPr>
          <p:cNvPr id="54" name="object 51">
            <a:extLst>
              <a:ext uri="{FF2B5EF4-FFF2-40B4-BE49-F238E27FC236}">
                <a16:creationId xmlns:a16="http://schemas.microsoft.com/office/drawing/2014/main" id="{B5CCE595-F5B0-44E5-B4C6-5D05CB3C7F26}"/>
              </a:ext>
            </a:extLst>
          </p:cNvPr>
          <p:cNvSpPr txBox="1"/>
          <p:nvPr/>
        </p:nvSpPr>
        <p:spPr>
          <a:xfrm>
            <a:off x="790255" y="2673990"/>
            <a:ext cx="353695" cy="111760"/>
          </a:xfrm>
          <a:prstGeom prst="rect">
            <a:avLst/>
          </a:prstGeom>
        </p:spPr>
        <p:txBody>
          <a:bodyPr vert="horz" wrap="square" lIns="0" tIns="13970" rIns="0" bIns="0" rtlCol="0">
            <a:spAutoFit/>
          </a:bodyPr>
          <a:lstStyle/>
          <a:p>
            <a:pPr marL="12700">
              <a:lnSpc>
                <a:spcPct val="100000"/>
              </a:lnSpc>
              <a:spcBef>
                <a:spcPts val="110"/>
              </a:spcBef>
            </a:pPr>
            <a:r>
              <a:rPr sz="550" spc="95" dirty="0">
                <a:latin typeface="宋体"/>
                <a:cs typeface="宋体"/>
              </a:rPr>
              <a:t>组织注册</a:t>
            </a:r>
            <a:endParaRPr sz="550">
              <a:latin typeface="宋体"/>
              <a:cs typeface="宋体"/>
            </a:endParaRPr>
          </a:p>
        </p:txBody>
      </p:sp>
      <p:sp>
        <p:nvSpPr>
          <p:cNvPr id="55" name="object 52">
            <a:extLst>
              <a:ext uri="{FF2B5EF4-FFF2-40B4-BE49-F238E27FC236}">
                <a16:creationId xmlns:a16="http://schemas.microsoft.com/office/drawing/2014/main" id="{A2C96296-5B1F-4624-B396-5FD84908E23E}"/>
              </a:ext>
            </a:extLst>
          </p:cNvPr>
          <p:cNvSpPr/>
          <p:nvPr/>
        </p:nvSpPr>
        <p:spPr>
          <a:xfrm>
            <a:off x="689404" y="2274712"/>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solidFill>
            <a:srgbClr val="CDCDCD"/>
          </a:solidFill>
        </p:spPr>
        <p:txBody>
          <a:bodyPr wrap="square" lIns="0" tIns="0" rIns="0" bIns="0" rtlCol="0"/>
          <a:lstStyle/>
          <a:p>
            <a:endParaRPr/>
          </a:p>
        </p:txBody>
      </p:sp>
      <p:sp>
        <p:nvSpPr>
          <p:cNvPr id="56" name="object 53">
            <a:extLst>
              <a:ext uri="{FF2B5EF4-FFF2-40B4-BE49-F238E27FC236}">
                <a16:creationId xmlns:a16="http://schemas.microsoft.com/office/drawing/2014/main" id="{B13A59A8-9603-4FDD-916F-87E43B292639}"/>
              </a:ext>
            </a:extLst>
          </p:cNvPr>
          <p:cNvSpPr/>
          <p:nvPr/>
        </p:nvSpPr>
        <p:spPr>
          <a:xfrm>
            <a:off x="689404" y="2556722"/>
            <a:ext cx="579120" cy="0"/>
          </a:xfrm>
          <a:custGeom>
            <a:avLst/>
            <a:gdLst/>
            <a:ahLst/>
            <a:cxnLst/>
            <a:rect l="l" t="t" r="r" b="b"/>
            <a:pathLst>
              <a:path w="579119">
                <a:moveTo>
                  <a:pt x="0" y="0"/>
                </a:moveTo>
                <a:lnTo>
                  <a:pt x="578496" y="0"/>
                </a:lnTo>
                <a:lnTo>
                  <a:pt x="578496" y="0"/>
                </a:lnTo>
              </a:path>
            </a:pathLst>
          </a:custGeom>
          <a:ln w="3175">
            <a:solidFill>
              <a:srgbClr val="CDCDCD"/>
            </a:solidFill>
          </a:ln>
        </p:spPr>
        <p:txBody>
          <a:bodyPr wrap="square" lIns="0" tIns="0" rIns="0" bIns="0" rtlCol="0"/>
          <a:lstStyle/>
          <a:p>
            <a:endParaRPr/>
          </a:p>
        </p:txBody>
      </p:sp>
      <p:sp>
        <p:nvSpPr>
          <p:cNvPr id="57" name="object 54">
            <a:extLst>
              <a:ext uri="{FF2B5EF4-FFF2-40B4-BE49-F238E27FC236}">
                <a16:creationId xmlns:a16="http://schemas.microsoft.com/office/drawing/2014/main" id="{94BD29FD-90D4-494A-8F65-5B7642E2DDED}"/>
              </a:ext>
            </a:extLst>
          </p:cNvPr>
          <p:cNvSpPr/>
          <p:nvPr/>
        </p:nvSpPr>
        <p:spPr>
          <a:xfrm>
            <a:off x="689404" y="2274684"/>
            <a:ext cx="0" cy="282575"/>
          </a:xfrm>
          <a:custGeom>
            <a:avLst/>
            <a:gdLst/>
            <a:ahLst/>
            <a:cxnLst/>
            <a:rect l="l" t="t" r="r" b="b"/>
            <a:pathLst>
              <a:path h="282575">
                <a:moveTo>
                  <a:pt x="0" y="0"/>
                </a:moveTo>
                <a:lnTo>
                  <a:pt x="0" y="0"/>
                </a:lnTo>
                <a:lnTo>
                  <a:pt x="0" y="282038"/>
                </a:lnTo>
              </a:path>
            </a:pathLst>
          </a:custGeom>
          <a:ln w="3175">
            <a:solidFill>
              <a:srgbClr val="CDCDCD"/>
            </a:solidFill>
          </a:ln>
        </p:spPr>
        <p:txBody>
          <a:bodyPr wrap="square" lIns="0" tIns="0" rIns="0" bIns="0" rtlCol="0"/>
          <a:lstStyle/>
          <a:p>
            <a:endParaRPr/>
          </a:p>
        </p:txBody>
      </p:sp>
      <p:sp>
        <p:nvSpPr>
          <p:cNvPr id="58" name="object 55">
            <a:extLst>
              <a:ext uri="{FF2B5EF4-FFF2-40B4-BE49-F238E27FC236}">
                <a16:creationId xmlns:a16="http://schemas.microsoft.com/office/drawing/2014/main" id="{F98B1B62-CB48-48D3-BB35-221154CDF037}"/>
              </a:ext>
            </a:extLst>
          </p:cNvPr>
          <p:cNvSpPr/>
          <p:nvPr/>
        </p:nvSpPr>
        <p:spPr>
          <a:xfrm>
            <a:off x="1267901" y="2274684"/>
            <a:ext cx="0" cy="282575"/>
          </a:xfrm>
          <a:custGeom>
            <a:avLst/>
            <a:gdLst/>
            <a:ahLst/>
            <a:cxnLst/>
            <a:rect l="l" t="t" r="r" b="b"/>
            <a:pathLst>
              <a:path h="282575">
                <a:moveTo>
                  <a:pt x="0" y="282038"/>
                </a:moveTo>
                <a:lnTo>
                  <a:pt x="0" y="0"/>
                </a:lnTo>
                <a:lnTo>
                  <a:pt x="0" y="0"/>
                </a:lnTo>
              </a:path>
            </a:pathLst>
          </a:custGeom>
          <a:ln w="3175">
            <a:solidFill>
              <a:srgbClr val="CDCDCD"/>
            </a:solidFill>
          </a:ln>
        </p:spPr>
        <p:txBody>
          <a:bodyPr wrap="square" lIns="0" tIns="0" rIns="0" bIns="0" rtlCol="0"/>
          <a:lstStyle/>
          <a:p>
            <a:endParaRPr/>
          </a:p>
        </p:txBody>
      </p:sp>
      <p:sp>
        <p:nvSpPr>
          <p:cNvPr id="59" name="object 56">
            <a:extLst>
              <a:ext uri="{FF2B5EF4-FFF2-40B4-BE49-F238E27FC236}">
                <a16:creationId xmlns:a16="http://schemas.microsoft.com/office/drawing/2014/main" id="{6D0428DB-46CE-4684-B685-BFE70865716C}"/>
              </a:ext>
            </a:extLst>
          </p:cNvPr>
          <p:cNvSpPr/>
          <p:nvPr/>
        </p:nvSpPr>
        <p:spPr>
          <a:xfrm>
            <a:off x="677604" y="2264412"/>
            <a:ext cx="578479" cy="282010"/>
          </a:xfrm>
          <a:prstGeom prst="rect">
            <a:avLst/>
          </a:prstGeom>
          <a:blipFill>
            <a:blip r:embed="rId9" cstate="print"/>
            <a:stretch>
              <a:fillRect/>
            </a:stretch>
          </a:blipFill>
        </p:spPr>
        <p:txBody>
          <a:bodyPr wrap="square" lIns="0" tIns="0" rIns="0" bIns="0" rtlCol="0"/>
          <a:lstStyle/>
          <a:p>
            <a:endParaRPr/>
          </a:p>
        </p:txBody>
      </p:sp>
      <p:sp>
        <p:nvSpPr>
          <p:cNvPr id="60" name="object 57">
            <a:extLst>
              <a:ext uri="{FF2B5EF4-FFF2-40B4-BE49-F238E27FC236}">
                <a16:creationId xmlns:a16="http://schemas.microsoft.com/office/drawing/2014/main" id="{C6757E22-7CB3-4BBD-9363-6F6CF4BEDB3F}"/>
              </a:ext>
            </a:extLst>
          </p:cNvPr>
          <p:cNvSpPr/>
          <p:nvPr/>
        </p:nvSpPr>
        <p:spPr>
          <a:xfrm>
            <a:off x="677604" y="2264412"/>
            <a:ext cx="578485" cy="282575"/>
          </a:xfrm>
          <a:custGeom>
            <a:avLst/>
            <a:gdLst/>
            <a:ahLst/>
            <a:cxnLst/>
            <a:rect l="l" t="t" r="r" b="b"/>
            <a:pathLst>
              <a:path w="578485" h="282575">
                <a:moveTo>
                  <a:pt x="0" y="282010"/>
                </a:moveTo>
                <a:lnTo>
                  <a:pt x="578479" y="282010"/>
                </a:lnTo>
                <a:lnTo>
                  <a:pt x="578479" y="0"/>
                </a:lnTo>
                <a:lnTo>
                  <a:pt x="0" y="0"/>
                </a:lnTo>
                <a:lnTo>
                  <a:pt x="0" y="282010"/>
                </a:lnTo>
                <a:close/>
              </a:path>
            </a:pathLst>
          </a:custGeom>
          <a:ln w="3175">
            <a:solidFill>
              <a:srgbClr val="404040"/>
            </a:solidFill>
          </a:ln>
        </p:spPr>
        <p:txBody>
          <a:bodyPr wrap="square" lIns="0" tIns="0" rIns="0" bIns="0" rtlCol="0"/>
          <a:lstStyle/>
          <a:p>
            <a:endParaRPr/>
          </a:p>
        </p:txBody>
      </p:sp>
      <p:sp>
        <p:nvSpPr>
          <p:cNvPr id="61" name="object 58">
            <a:extLst>
              <a:ext uri="{FF2B5EF4-FFF2-40B4-BE49-F238E27FC236}">
                <a16:creationId xmlns:a16="http://schemas.microsoft.com/office/drawing/2014/main" id="{D24F7B04-5D08-4B54-987D-0068B5AE29B3}"/>
              </a:ext>
            </a:extLst>
          </p:cNvPr>
          <p:cNvSpPr txBox="1"/>
          <p:nvPr/>
        </p:nvSpPr>
        <p:spPr>
          <a:xfrm>
            <a:off x="790255" y="2344957"/>
            <a:ext cx="353695" cy="111760"/>
          </a:xfrm>
          <a:prstGeom prst="rect">
            <a:avLst/>
          </a:prstGeom>
        </p:spPr>
        <p:txBody>
          <a:bodyPr vert="horz" wrap="square" lIns="0" tIns="13970" rIns="0" bIns="0" rtlCol="0">
            <a:spAutoFit/>
          </a:bodyPr>
          <a:lstStyle/>
          <a:p>
            <a:pPr marL="12700">
              <a:lnSpc>
                <a:spcPct val="100000"/>
              </a:lnSpc>
              <a:spcBef>
                <a:spcPts val="110"/>
              </a:spcBef>
            </a:pPr>
            <a:r>
              <a:rPr sz="550" spc="95" dirty="0">
                <a:latin typeface="宋体"/>
                <a:cs typeface="宋体"/>
              </a:rPr>
              <a:t>个人注册</a:t>
            </a:r>
            <a:endParaRPr sz="550" dirty="0">
              <a:latin typeface="宋体"/>
              <a:cs typeface="宋体"/>
            </a:endParaRPr>
          </a:p>
        </p:txBody>
      </p:sp>
      <p:sp>
        <p:nvSpPr>
          <p:cNvPr id="62" name="object 59">
            <a:extLst>
              <a:ext uri="{FF2B5EF4-FFF2-40B4-BE49-F238E27FC236}">
                <a16:creationId xmlns:a16="http://schemas.microsoft.com/office/drawing/2014/main" id="{B3FD1CD3-F872-44F3-AE00-D50996A99384}"/>
              </a:ext>
            </a:extLst>
          </p:cNvPr>
          <p:cNvSpPr/>
          <p:nvPr/>
        </p:nvSpPr>
        <p:spPr>
          <a:xfrm>
            <a:off x="533062" y="2054339"/>
            <a:ext cx="422275" cy="173355"/>
          </a:xfrm>
          <a:custGeom>
            <a:avLst/>
            <a:gdLst/>
            <a:ahLst/>
            <a:cxnLst/>
            <a:rect l="l" t="t" r="r" b="b"/>
            <a:pathLst>
              <a:path w="422275" h="173355">
                <a:moveTo>
                  <a:pt x="0" y="173350"/>
                </a:moveTo>
                <a:lnTo>
                  <a:pt x="422129" y="173350"/>
                </a:lnTo>
                <a:lnTo>
                  <a:pt x="422129" y="0"/>
                </a:lnTo>
                <a:lnTo>
                  <a:pt x="0" y="0"/>
                </a:lnTo>
                <a:lnTo>
                  <a:pt x="0" y="173350"/>
                </a:lnTo>
                <a:close/>
              </a:path>
            </a:pathLst>
          </a:custGeom>
          <a:solidFill>
            <a:srgbClr val="CDCDCD"/>
          </a:solidFill>
        </p:spPr>
        <p:txBody>
          <a:bodyPr wrap="square" lIns="0" tIns="0" rIns="0" bIns="0" rtlCol="0"/>
          <a:lstStyle/>
          <a:p>
            <a:endParaRPr/>
          </a:p>
        </p:txBody>
      </p:sp>
      <p:sp>
        <p:nvSpPr>
          <p:cNvPr id="63" name="object 60">
            <a:extLst>
              <a:ext uri="{FF2B5EF4-FFF2-40B4-BE49-F238E27FC236}">
                <a16:creationId xmlns:a16="http://schemas.microsoft.com/office/drawing/2014/main" id="{D5EDED76-E7BE-4CC4-8299-A4E82D4FDFF1}"/>
              </a:ext>
            </a:extLst>
          </p:cNvPr>
          <p:cNvSpPr/>
          <p:nvPr/>
        </p:nvSpPr>
        <p:spPr>
          <a:xfrm>
            <a:off x="533062" y="2227689"/>
            <a:ext cx="422275" cy="0"/>
          </a:xfrm>
          <a:custGeom>
            <a:avLst/>
            <a:gdLst/>
            <a:ahLst/>
            <a:cxnLst/>
            <a:rect l="l" t="t" r="r" b="b"/>
            <a:pathLst>
              <a:path w="422275">
                <a:moveTo>
                  <a:pt x="0" y="0"/>
                </a:moveTo>
                <a:lnTo>
                  <a:pt x="422129" y="0"/>
                </a:lnTo>
                <a:lnTo>
                  <a:pt x="422129" y="0"/>
                </a:lnTo>
              </a:path>
            </a:pathLst>
          </a:custGeom>
          <a:ln w="3175">
            <a:solidFill>
              <a:srgbClr val="CDCDCD"/>
            </a:solidFill>
          </a:ln>
        </p:spPr>
        <p:txBody>
          <a:bodyPr wrap="square" lIns="0" tIns="0" rIns="0" bIns="0" rtlCol="0"/>
          <a:lstStyle/>
          <a:p>
            <a:endParaRPr/>
          </a:p>
        </p:txBody>
      </p:sp>
      <p:sp>
        <p:nvSpPr>
          <p:cNvPr id="64" name="object 61">
            <a:extLst>
              <a:ext uri="{FF2B5EF4-FFF2-40B4-BE49-F238E27FC236}">
                <a16:creationId xmlns:a16="http://schemas.microsoft.com/office/drawing/2014/main" id="{19991CFD-ACEE-416B-8CA2-E62F44B019E6}"/>
              </a:ext>
            </a:extLst>
          </p:cNvPr>
          <p:cNvSpPr/>
          <p:nvPr/>
        </p:nvSpPr>
        <p:spPr>
          <a:xfrm>
            <a:off x="533062" y="2054303"/>
            <a:ext cx="0" cy="173990"/>
          </a:xfrm>
          <a:custGeom>
            <a:avLst/>
            <a:gdLst/>
            <a:ahLst/>
            <a:cxnLst/>
            <a:rect l="l" t="t" r="r" b="b"/>
            <a:pathLst>
              <a:path h="173989">
                <a:moveTo>
                  <a:pt x="0" y="0"/>
                </a:moveTo>
                <a:lnTo>
                  <a:pt x="0" y="0"/>
                </a:lnTo>
                <a:lnTo>
                  <a:pt x="0" y="173386"/>
                </a:lnTo>
              </a:path>
            </a:pathLst>
          </a:custGeom>
          <a:ln w="3175">
            <a:solidFill>
              <a:srgbClr val="CDCDCD"/>
            </a:solidFill>
          </a:ln>
        </p:spPr>
        <p:txBody>
          <a:bodyPr wrap="square" lIns="0" tIns="0" rIns="0" bIns="0" rtlCol="0"/>
          <a:lstStyle/>
          <a:p>
            <a:endParaRPr/>
          </a:p>
        </p:txBody>
      </p:sp>
      <p:sp>
        <p:nvSpPr>
          <p:cNvPr id="65" name="object 62">
            <a:extLst>
              <a:ext uri="{FF2B5EF4-FFF2-40B4-BE49-F238E27FC236}">
                <a16:creationId xmlns:a16="http://schemas.microsoft.com/office/drawing/2014/main" id="{18AEA284-8BA8-4D80-9E5D-B3797689EF04}"/>
              </a:ext>
            </a:extLst>
          </p:cNvPr>
          <p:cNvSpPr/>
          <p:nvPr/>
        </p:nvSpPr>
        <p:spPr>
          <a:xfrm>
            <a:off x="955192" y="2054303"/>
            <a:ext cx="0" cy="173990"/>
          </a:xfrm>
          <a:custGeom>
            <a:avLst/>
            <a:gdLst/>
            <a:ahLst/>
            <a:cxnLst/>
            <a:rect l="l" t="t" r="r" b="b"/>
            <a:pathLst>
              <a:path h="173989">
                <a:moveTo>
                  <a:pt x="0" y="173386"/>
                </a:moveTo>
                <a:lnTo>
                  <a:pt x="0" y="0"/>
                </a:lnTo>
                <a:lnTo>
                  <a:pt x="0" y="0"/>
                </a:lnTo>
              </a:path>
            </a:pathLst>
          </a:custGeom>
          <a:ln w="3175">
            <a:solidFill>
              <a:srgbClr val="CDCDCD"/>
            </a:solidFill>
          </a:ln>
        </p:spPr>
        <p:txBody>
          <a:bodyPr wrap="square" lIns="0" tIns="0" rIns="0" bIns="0" rtlCol="0"/>
          <a:lstStyle/>
          <a:p>
            <a:endParaRPr/>
          </a:p>
        </p:txBody>
      </p:sp>
      <p:sp>
        <p:nvSpPr>
          <p:cNvPr id="66" name="object 63">
            <a:extLst>
              <a:ext uri="{FF2B5EF4-FFF2-40B4-BE49-F238E27FC236}">
                <a16:creationId xmlns:a16="http://schemas.microsoft.com/office/drawing/2014/main" id="{655DA6BE-3952-4FAD-AF0B-85A1EE7033A2}"/>
              </a:ext>
            </a:extLst>
          </p:cNvPr>
          <p:cNvSpPr/>
          <p:nvPr/>
        </p:nvSpPr>
        <p:spPr>
          <a:xfrm>
            <a:off x="521262" y="2044038"/>
            <a:ext cx="422129" cy="173350"/>
          </a:xfrm>
          <a:prstGeom prst="rect">
            <a:avLst/>
          </a:prstGeom>
          <a:blipFill>
            <a:blip r:embed="rId10" cstate="print"/>
            <a:stretch>
              <a:fillRect/>
            </a:stretch>
          </a:blipFill>
        </p:spPr>
        <p:txBody>
          <a:bodyPr wrap="square" lIns="0" tIns="0" rIns="0" bIns="0" rtlCol="0"/>
          <a:lstStyle/>
          <a:p>
            <a:endParaRPr/>
          </a:p>
        </p:txBody>
      </p:sp>
      <p:sp>
        <p:nvSpPr>
          <p:cNvPr id="67" name="object 64">
            <a:extLst>
              <a:ext uri="{FF2B5EF4-FFF2-40B4-BE49-F238E27FC236}">
                <a16:creationId xmlns:a16="http://schemas.microsoft.com/office/drawing/2014/main" id="{748D3737-9A89-4119-A8A2-D419C8501B10}"/>
              </a:ext>
            </a:extLst>
          </p:cNvPr>
          <p:cNvSpPr/>
          <p:nvPr/>
        </p:nvSpPr>
        <p:spPr>
          <a:xfrm>
            <a:off x="521262" y="2044038"/>
            <a:ext cx="422275" cy="173355"/>
          </a:xfrm>
          <a:custGeom>
            <a:avLst/>
            <a:gdLst/>
            <a:ahLst/>
            <a:cxnLst/>
            <a:rect l="l" t="t" r="r" b="b"/>
            <a:pathLst>
              <a:path w="422275" h="173355">
                <a:moveTo>
                  <a:pt x="0" y="173350"/>
                </a:moveTo>
                <a:lnTo>
                  <a:pt x="422129" y="173350"/>
                </a:lnTo>
                <a:lnTo>
                  <a:pt x="422129" y="0"/>
                </a:lnTo>
                <a:lnTo>
                  <a:pt x="0" y="0"/>
                </a:lnTo>
                <a:lnTo>
                  <a:pt x="0" y="173350"/>
                </a:lnTo>
                <a:close/>
              </a:path>
            </a:pathLst>
          </a:custGeom>
          <a:ln w="3175">
            <a:solidFill>
              <a:srgbClr val="404040"/>
            </a:solidFill>
          </a:ln>
        </p:spPr>
        <p:txBody>
          <a:bodyPr wrap="square" lIns="0" tIns="0" rIns="0" bIns="0" rtlCol="0"/>
          <a:lstStyle/>
          <a:p>
            <a:endParaRPr/>
          </a:p>
        </p:txBody>
      </p:sp>
      <p:sp>
        <p:nvSpPr>
          <p:cNvPr id="68" name="object 65">
            <a:extLst>
              <a:ext uri="{FF2B5EF4-FFF2-40B4-BE49-F238E27FC236}">
                <a16:creationId xmlns:a16="http://schemas.microsoft.com/office/drawing/2014/main" id="{548B6A56-06E7-43C5-AF63-787728EE5C23}"/>
              </a:ext>
            </a:extLst>
          </p:cNvPr>
          <p:cNvSpPr txBox="1"/>
          <p:nvPr/>
        </p:nvSpPr>
        <p:spPr>
          <a:xfrm>
            <a:off x="524951" y="2070286"/>
            <a:ext cx="330835" cy="111760"/>
          </a:xfrm>
          <a:prstGeom prst="rect">
            <a:avLst/>
          </a:prstGeom>
        </p:spPr>
        <p:txBody>
          <a:bodyPr vert="horz" wrap="square" lIns="0" tIns="13970" rIns="0" bIns="0" rtlCol="0">
            <a:spAutoFit/>
          </a:bodyPr>
          <a:lstStyle/>
          <a:p>
            <a:pPr marL="12700">
              <a:lnSpc>
                <a:spcPct val="100000"/>
              </a:lnSpc>
              <a:spcBef>
                <a:spcPts val="110"/>
              </a:spcBef>
            </a:pPr>
            <a:r>
              <a:rPr sz="550" spc="40" dirty="0">
                <a:latin typeface="Calibri"/>
                <a:cs typeface="Calibri"/>
              </a:rPr>
              <a:t>F1.1</a:t>
            </a:r>
            <a:r>
              <a:rPr sz="550" spc="95" dirty="0">
                <a:latin typeface="宋体"/>
                <a:cs typeface="宋体"/>
              </a:rPr>
              <a:t>注册</a:t>
            </a:r>
            <a:endParaRPr sz="550">
              <a:latin typeface="宋体"/>
              <a:cs typeface="宋体"/>
            </a:endParaRPr>
          </a:p>
        </p:txBody>
      </p:sp>
      <p:sp>
        <p:nvSpPr>
          <p:cNvPr id="69" name="object 66">
            <a:extLst>
              <a:ext uri="{FF2B5EF4-FFF2-40B4-BE49-F238E27FC236}">
                <a16:creationId xmlns:a16="http://schemas.microsoft.com/office/drawing/2014/main" id="{A74E1003-C5D3-46DF-A475-67FB8822ED66}"/>
              </a:ext>
            </a:extLst>
          </p:cNvPr>
          <p:cNvSpPr/>
          <p:nvPr/>
        </p:nvSpPr>
        <p:spPr>
          <a:xfrm>
            <a:off x="454887" y="1785955"/>
            <a:ext cx="391160" cy="203200"/>
          </a:xfrm>
          <a:custGeom>
            <a:avLst/>
            <a:gdLst/>
            <a:ahLst/>
            <a:cxnLst/>
            <a:rect l="l" t="t" r="r" b="b"/>
            <a:pathLst>
              <a:path w="391159" h="203200">
                <a:moveTo>
                  <a:pt x="0" y="202756"/>
                </a:moveTo>
                <a:lnTo>
                  <a:pt x="390859" y="202756"/>
                </a:lnTo>
                <a:lnTo>
                  <a:pt x="390859" y="0"/>
                </a:lnTo>
                <a:lnTo>
                  <a:pt x="0" y="0"/>
                </a:lnTo>
                <a:lnTo>
                  <a:pt x="0" y="202756"/>
                </a:lnTo>
                <a:close/>
              </a:path>
            </a:pathLst>
          </a:custGeom>
          <a:solidFill>
            <a:srgbClr val="CDCDCD"/>
          </a:solidFill>
        </p:spPr>
        <p:txBody>
          <a:bodyPr wrap="square" lIns="0" tIns="0" rIns="0" bIns="0" rtlCol="0"/>
          <a:lstStyle/>
          <a:p>
            <a:endParaRPr/>
          </a:p>
        </p:txBody>
      </p:sp>
      <p:sp>
        <p:nvSpPr>
          <p:cNvPr id="70" name="object 67">
            <a:extLst>
              <a:ext uri="{FF2B5EF4-FFF2-40B4-BE49-F238E27FC236}">
                <a16:creationId xmlns:a16="http://schemas.microsoft.com/office/drawing/2014/main" id="{D0515D5B-E882-4C4A-869D-82922D4AE93A}"/>
              </a:ext>
            </a:extLst>
          </p:cNvPr>
          <p:cNvSpPr/>
          <p:nvPr/>
        </p:nvSpPr>
        <p:spPr>
          <a:xfrm>
            <a:off x="454887" y="1988711"/>
            <a:ext cx="391160" cy="0"/>
          </a:xfrm>
          <a:custGeom>
            <a:avLst/>
            <a:gdLst/>
            <a:ahLst/>
            <a:cxnLst/>
            <a:rect l="l" t="t" r="r" b="b"/>
            <a:pathLst>
              <a:path w="391159">
                <a:moveTo>
                  <a:pt x="0" y="0"/>
                </a:moveTo>
                <a:lnTo>
                  <a:pt x="390859" y="0"/>
                </a:lnTo>
                <a:lnTo>
                  <a:pt x="390859" y="0"/>
                </a:lnTo>
              </a:path>
            </a:pathLst>
          </a:custGeom>
          <a:ln w="3175">
            <a:solidFill>
              <a:srgbClr val="CDCDCD"/>
            </a:solidFill>
          </a:ln>
        </p:spPr>
        <p:txBody>
          <a:bodyPr wrap="square" lIns="0" tIns="0" rIns="0" bIns="0" rtlCol="0"/>
          <a:lstStyle/>
          <a:p>
            <a:endParaRPr/>
          </a:p>
        </p:txBody>
      </p:sp>
      <p:sp>
        <p:nvSpPr>
          <p:cNvPr id="71" name="object 68">
            <a:extLst>
              <a:ext uri="{FF2B5EF4-FFF2-40B4-BE49-F238E27FC236}">
                <a16:creationId xmlns:a16="http://schemas.microsoft.com/office/drawing/2014/main" id="{43363F91-4ABC-4B81-A402-CF1C3A18163D}"/>
              </a:ext>
            </a:extLst>
          </p:cNvPr>
          <p:cNvSpPr/>
          <p:nvPr/>
        </p:nvSpPr>
        <p:spPr>
          <a:xfrm>
            <a:off x="454887" y="1785926"/>
            <a:ext cx="0" cy="203200"/>
          </a:xfrm>
          <a:custGeom>
            <a:avLst/>
            <a:gdLst/>
            <a:ahLst/>
            <a:cxnLst/>
            <a:rect l="l" t="t" r="r" b="b"/>
            <a:pathLst>
              <a:path h="203200">
                <a:moveTo>
                  <a:pt x="0" y="0"/>
                </a:moveTo>
                <a:lnTo>
                  <a:pt x="0" y="0"/>
                </a:lnTo>
                <a:lnTo>
                  <a:pt x="0" y="202784"/>
                </a:lnTo>
              </a:path>
            </a:pathLst>
          </a:custGeom>
          <a:ln w="3175">
            <a:solidFill>
              <a:srgbClr val="CDCDCD"/>
            </a:solidFill>
          </a:ln>
        </p:spPr>
        <p:txBody>
          <a:bodyPr wrap="square" lIns="0" tIns="0" rIns="0" bIns="0" rtlCol="0"/>
          <a:lstStyle/>
          <a:p>
            <a:endParaRPr/>
          </a:p>
        </p:txBody>
      </p:sp>
      <p:sp>
        <p:nvSpPr>
          <p:cNvPr id="72" name="object 69">
            <a:extLst>
              <a:ext uri="{FF2B5EF4-FFF2-40B4-BE49-F238E27FC236}">
                <a16:creationId xmlns:a16="http://schemas.microsoft.com/office/drawing/2014/main" id="{3C079AF8-4C92-4D3C-90FF-18D11CB4A576}"/>
              </a:ext>
            </a:extLst>
          </p:cNvPr>
          <p:cNvSpPr/>
          <p:nvPr/>
        </p:nvSpPr>
        <p:spPr>
          <a:xfrm>
            <a:off x="443087" y="1775654"/>
            <a:ext cx="390859" cy="202756"/>
          </a:xfrm>
          <a:prstGeom prst="rect">
            <a:avLst/>
          </a:prstGeom>
          <a:blipFill>
            <a:blip r:embed="rId11" cstate="print"/>
            <a:stretch>
              <a:fillRect/>
            </a:stretch>
          </a:blipFill>
        </p:spPr>
        <p:txBody>
          <a:bodyPr wrap="square" lIns="0" tIns="0" rIns="0" bIns="0" rtlCol="0"/>
          <a:lstStyle/>
          <a:p>
            <a:endParaRPr/>
          </a:p>
        </p:txBody>
      </p:sp>
      <p:sp>
        <p:nvSpPr>
          <p:cNvPr id="73" name="object 70">
            <a:extLst>
              <a:ext uri="{FF2B5EF4-FFF2-40B4-BE49-F238E27FC236}">
                <a16:creationId xmlns:a16="http://schemas.microsoft.com/office/drawing/2014/main" id="{A5409F60-C44E-4EE1-80C2-92C05F93BCD8}"/>
              </a:ext>
            </a:extLst>
          </p:cNvPr>
          <p:cNvSpPr/>
          <p:nvPr/>
        </p:nvSpPr>
        <p:spPr>
          <a:xfrm>
            <a:off x="443087" y="1775655"/>
            <a:ext cx="391160" cy="203200"/>
          </a:xfrm>
          <a:custGeom>
            <a:avLst/>
            <a:gdLst/>
            <a:ahLst/>
            <a:cxnLst/>
            <a:rect l="l" t="t" r="r" b="b"/>
            <a:pathLst>
              <a:path w="391159" h="203200">
                <a:moveTo>
                  <a:pt x="0" y="202756"/>
                </a:moveTo>
                <a:lnTo>
                  <a:pt x="390859" y="202756"/>
                </a:lnTo>
                <a:lnTo>
                  <a:pt x="390859" y="0"/>
                </a:lnTo>
                <a:lnTo>
                  <a:pt x="0" y="0"/>
                </a:lnTo>
                <a:lnTo>
                  <a:pt x="0" y="202756"/>
                </a:lnTo>
                <a:close/>
              </a:path>
            </a:pathLst>
          </a:custGeom>
          <a:ln w="3175">
            <a:solidFill>
              <a:srgbClr val="404040"/>
            </a:solidFill>
          </a:ln>
        </p:spPr>
        <p:txBody>
          <a:bodyPr wrap="square" lIns="0" tIns="0" rIns="0" bIns="0" rtlCol="0"/>
          <a:lstStyle/>
          <a:p>
            <a:endParaRPr/>
          </a:p>
        </p:txBody>
      </p:sp>
      <p:sp>
        <p:nvSpPr>
          <p:cNvPr id="74" name="object 71">
            <a:extLst>
              <a:ext uri="{FF2B5EF4-FFF2-40B4-BE49-F238E27FC236}">
                <a16:creationId xmlns:a16="http://schemas.microsoft.com/office/drawing/2014/main" id="{E9EE578C-1B46-4F3A-AD40-EE126CF17562}"/>
              </a:ext>
            </a:extLst>
          </p:cNvPr>
          <p:cNvSpPr txBox="1"/>
          <p:nvPr/>
        </p:nvSpPr>
        <p:spPr>
          <a:xfrm>
            <a:off x="468860" y="1807058"/>
            <a:ext cx="339725" cy="128905"/>
          </a:xfrm>
          <a:prstGeom prst="rect">
            <a:avLst/>
          </a:prstGeom>
        </p:spPr>
        <p:txBody>
          <a:bodyPr vert="horz" wrap="square" lIns="0" tIns="15875" rIns="0" bIns="0" rtlCol="0">
            <a:spAutoFit/>
          </a:bodyPr>
          <a:lstStyle/>
          <a:p>
            <a:pPr marL="12700">
              <a:lnSpc>
                <a:spcPct val="100000"/>
              </a:lnSpc>
              <a:spcBef>
                <a:spcPts val="125"/>
              </a:spcBef>
            </a:pPr>
            <a:r>
              <a:rPr sz="650" spc="55" dirty="0">
                <a:latin typeface="Calibri"/>
                <a:cs typeface="Calibri"/>
              </a:rPr>
              <a:t>F1</a:t>
            </a:r>
            <a:r>
              <a:rPr sz="650" spc="-30" dirty="0">
                <a:latin typeface="Calibri"/>
                <a:cs typeface="Calibri"/>
              </a:rPr>
              <a:t> </a:t>
            </a:r>
            <a:r>
              <a:rPr sz="650" spc="120" dirty="0">
                <a:latin typeface="宋体"/>
                <a:cs typeface="宋体"/>
              </a:rPr>
              <a:t>用户</a:t>
            </a:r>
            <a:endParaRPr sz="650">
              <a:latin typeface="宋体"/>
              <a:cs typeface="宋体"/>
            </a:endParaRPr>
          </a:p>
        </p:txBody>
      </p:sp>
      <p:sp>
        <p:nvSpPr>
          <p:cNvPr id="75" name="object 72">
            <a:extLst>
              <a:ext uri="{FF2B5EF4-FFF2-40B4-BE49-F238E27FC236}">
                <a16:creationId xmlns:a16="http://schemas.microsoft.com/office/drawing/2014/main" id="{0165EB81-08F2-49D2-9F79-4489E910083E}"/>
              </a:ext>
            </a:extLst>
          </p:cNvPr>
          <p:cNvSpPr/>
          <p:nvPr/>
        </p:nvSpPr>
        <p:spPr>
          <a:xfrm>
            <a:off x="1776039" y="2845499"/>
            <a:ext cx="537210" cy="259715"/>
          </a:xfrm>
          <a:custGeom>
            <a:avLst/>
            <a:gdLst/>
            <a:ahLst/>
            <a:cxnLst/>
            <a:rect l="l" t="t" r="r" b="b"/>
            <a:pathLst>
              <a:path w="537210" h="259714">
                <a:moveTo>
                  <a:pt x="0" y="259492"/>
                </a:moveTo>
                <a:lnTo>
                  <a:pt x="537155" y="259492"/>
                </a:lnTo>
                <a:lnTo>
                  <a:pt x="537155" y="0"/>
                </a:lnTo>
                <a:lnTo>
                  <a:pt x="0" y="0"/>
                </a:lnTo>
                <a:lnTo>
                  <a:pt x="0" y="259492"/>
                </a:lnTo>
                <a:close/>
              </a:path>
            </a:pathLst>
          </a:custGeom>
          <a:solidFill>
            <a:srgbClr val="CDCDCD"/>
          </a:solidFill>
        </p:spPr>
        <p:txBody>
          <a:bodyPr wrap="square" lIns="0" tIns="0" rIns="0" bIns="0" rtlCol="0"/>
          <a:lstStyle/>
          <a:p>
            <a:endParaRPr/>
          </a:p>
        </p:txBody>
      </p:sp>
      <p:sp>
        <p:nvSpPr>
          <p:cNvPr id="76" name="object 73">
            <a:extLst>
              <a:ext uri="{FF2B5EF4-FFF2-40B4-BE49-F238E27FC236}">
                <a16:creationId xmlns:a16="http://schemas.microsoft.com/office/drawing/2014/main" id="{803B32BE-C156-4CE3-B2AE-66962ACD16D8}"/>
              </a:ext>
            </a:extLst>
          </p:cNvPr>
          <p:cNvSpPr/>
          <p:nvPr/>
        </p:nvSpPr>
        <p:spPr>
          <a:xfrm>
            <a:off x="1776039" y="3104992"/>
            <a:ext cx="537210" cy="0"/>
          </a:xfrm>
          <a:custGeom>
            <a:avLst/>
            <a:gdLst/>
            <a:ahLst/>
            <a:cxnLst/>
            <a:rect l="l" t="t" r="r" b="b"/>
            <a:pathLst>
              <a:path w="537210">
                <a:moveTo>
                  <a:pt x="0" y="0"/>
                </a:moveTo>
                <a:lnTo>
                  <a:pt x="537146" y="0"/>
                </a:lnTo>
                <a:lnTo>
                  <a:pt x="537146" y="0"/>
                </a:lnTo>
              </a:path>
            </a:pathLst>
          </a:custGeom>
          <a:ln w="3175">
            <a:solidFill>
              <a:srgbClr val="CDCDCD"/>
            </a:solidFill>
          </a:ln>
        </p:spPr>
        <p:txBody>
          <a:bodyPr wrap="square" lIns="0" tIns="0" rIns="0" bIns="0" rtlCol="0"/>
          <a:lstStyle/>
          <a:p>
            <a:endParaRPr/>
          </a:p>
        </p:txBody>
      </p:sp>
      <p:sp>
        <p:nvSpPr>
          <p:cNvPr id="77" name="object 74">
            <a:extLst>
              <a:ext uri="{FF2B5EF4-FFF2-40B4-BE49-F238E27FC236}">
                <a16:creationId xmlns:a16="http://schemas.microsoft.com/office/drawing/2014/main" id="{364A2636-0A4A-4E15-994F-4199754F5FE9}"/>
              </a:ext>
            </a:extLst>
          </p:cNvPr>
          <p:cNvSpPr/>
          <p:nvPr/>
        </p:nvSpPr>
        <p:spPr>
          <a:xfrm>
            <a:off x="1776039" y="3104992"/>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78" name="object 75">
            <a:extLst>
              <a:ext uri="{FF2B5EF4-FFF2-40B4-BE49-F238E27FC236}">
                <a16:creationId xmlns:a16="http://schemas.microsoft.com/office/drawing/2014/main" id="{D4AD3246-3C06-495E-8BDB-7AB1DE2B591C}"/>
              </a:ext>
            </a:extLst>
          </p:cNvPr>
          <p:cNvSpPr/>
          <p:nvPr/>
        </p:nvSpPr>
        <p:spPr>
          <a:xfrm>
            <a:off x="2313186" y="2845485"/>
            <a:ext cx="0" cy="259715"/>
          </a:xfrm>
          <a:custGeom>
            <a:avLst/>
            <a:gdLst/>
            <a:ahLst/>
            <a:cxnLst/>
            <a:rect l="l" t="t" r="r" b="b"/>
            <a:pathLst>
              <a:path h="259714">
                <a:moveTo>
                  <a:pt x="0" y="259507"/>
                </a:moveTo>
                <a:lnTo>
                  <a:pt x="0" y="0"/>
                </a:lnTo>
                <a:lnTo>
                  <a:pt x="0" y="0"/>
                </a:lnTo>
              </a:path>
            </a:pathLst>
          </a:custGeom>
          <a:ln w="3175">
            <a:solidFill>
              <a:srgbClr val="CDCDCD"/>
            </a:solidFill>
          </a:ln>
        </p:spPr>
        <p:txBody>
          <a:bodyPr wrap="square" lIns="0" tIns="0" rIns="0" bIns="0" rtlCol="0"/>
          <a:lstStyle/>
          <a:p>
            <a:endParaRPr/>
          </a:p>
        </p:txBody>
      </p:sp>
      <p:sp>
        <p:nvSpPr>
          <p:cNvPr id="79" name="object 76">
            <a:extLst>
              <a:ext uri="{FF2B5EF4-FFF2-40B4-BE49-F238E27FC236}">
                <a16:creationId xmlns:a16="http://schemas.microsoft.com/office/drawing/2014/main" id="{E50F050C-5BF1-4319-937A-E3EF83B6B8F0}"/>
              </a:ext>
            </a:extLst>
          </p:cNvPr>
          <p:cNvSpPr/>
          <p:nvPr/>
        </p:nvSpPr>
        <p:spPr>
          <a:xfrm>
            <a:off x="1764239" y="2835199"/>
            <a:ext cx="537155" cy="259492"/>
          </a:xfrm>
          <a:prstGeom prst="rect">
            <a:avLst/>
          </a:prstGeom>
          <a:blipFill>
            <a:blip r:embed="rId12" cstate="print"/>
            <a:stretch>
              <a:fillRect/>
            </a:stretch>
          </a:blipFill>
        </p:spPr>
        <p:txBody>
          <a:bodyPr wrap="square" lIns="0" tIns="0" rIns="0" bIns="0" rtlCol="0"/>
          <a:lstStyle/>
          <a:p>
            <a:endParaRPr/>
          </a:p>
        </p:txBody>
      </p:sp>
      <p:sp>
        <p:nvSpPr>
          <p:cNvPr id="80" name="object 77">
            <a:extLst>
              <a:ext uri="{FF2B5EF4-FFF2-40B4-BE49-F238E27FC236}">
                <a16:creationId xmlns:a16="http://schemas.microsoft.com/office/drawing/2014/main" id="{86407069-7D10-4E9A-BB2A-7DF7FDB347AA}"/>
              </a:ext>
            </a:extLst>
          </p:cNvPr>
          <p:cNvSpPr/>
          <p:nvPr/>
        </p:nvSpPr>
        <p:spPr>
          <a:xfrm>
            <a:off x="1764239" y="2835199"/>
            <a:ext cx="537210" cy="259715"/>
          </a:xfrm>
          <a:custGeom>
            <a:avLst/>
            <a:gdLst/>
            <a:ahLst/>
            <a:cxnLst/>
            <a:rect l="l" t="t" r="r" b="b"/>
            <a:pathLst>
              <a:path w="537210" h="259714">
                <a:moveTo>
                  <a:pt x="0" y="259492"/>
                </a:moveTo>
                <a:lnTo>
                  <a:pt x="537155" y="259492"/>
                </a:lnTo>
                <a:lnTo>
                  <a:pt x="537155" y="0"/>
                </a:lnTo>
                <a:lnTo>
                  <a:pt x="0" y="0"/>
                </a:lnTo>
                <a:lnTo>
                  <a:pt x="0" y="259492"/>
                </a:lnTo>
                <a:close/>
              </a:path>
            </a:pathLst>
          </a:custGeom>
          <a:ln w="3175">
            <a:solidFill>
              <a:srgbClr val="404040"/>
            </a:solidFill>
          </a:ln>
        </p:spPr>
        <p:txBody>
          <a:bodyPr wrap="square" lIns="0" tIns="0" rIns="0" bIns="0" rtlCol="0"/>
          <a:lstStyle/>
          <a:p>
            <a:endParaRPr/>
          </a:p>
        </p:txBody>
      </p:sp>
      <p:sp>
        <p:nvSpPr>
          <p:cNvPr id="81" name="object 78">
            <a:extLst>
              <a:ext uri="{FF2B5EF4-FFF2-40B4-BE49-F238E27FC236}">
                <a16:creationId xmlns:a16="http://schemas.microsoft.com/office/drawing/2014/main" id="{1DB26ADD-7142-4088-98CC-4B111E8DE1C3}"/>
              </a:ext>
            </a:extLst>
          </p:cNvPr>
          <p:cNvSpPr/>
          <p:nvPr/>
        </p:nvSpPr>
        <p:spPr>
          <a:xfrm>
            <a:off x="1776039" y="2542788"/>
            <a:ext cx="537210" cy="259715"/>
          </a:xfrm>
          <a:custGeom>
            <a:avLst/>
            <a:gdLst/>
            <a:ahLst/>
            <a:cxnLst/>
            <a:rect l="l" t="t" r="r" b="b"/>
            <a:pathLst>
              <a:path w="537210" h="259714">
                <a:moveTo>
                  <a:pt x="0" y="259492"/>
                </a:moveTo>
                <a:lnTo>
                  <a:pt x="537155" y="259492"/>
                </a:lnTo>
                <a:lnTo>
                  <a:pt x="537155" y="0"/>
                </a:lnTo>
                <a:lnTo>
                  <a:pt x="0" y="0"/>
                </a:lnTo>
                <a:lnTo>
                  <a:pt x="0" y="259492"/>
                </a:lnTo>
                <a:close/>
              </a:path>
            </a:pathLst>
          </a:custGeom>
          <a:solidFill>
            <a:srgbClr val="CDCDCD"/>
          </a:solidFill>
        </p:spPr>
        <p:txBody>
          <a:bodyPr wrap="square" lIns="0" tIns="0" rIns="0" bIns="0" rtlCol="0"/>
          <a:lstStyle/>
          <a:p>
            <a:endParaRPr/>
          </a:p>
        </p:txBody>
      </p:sp>
      <p:sp>
        <p:nvSpPr>
          <p:cNvPr id="82" name="object 79">
            <a:extLst>
              <a:ext uri="{FF2B5EF4-FFF2-40B4-BE49-F238E27FC236}">
                <a16:creationId xmlns:a16="http://schemas.microsoft.com/office/drawing/2014/main" id="{EDDBCEE0-69B2-4342-9534-58250BAA86E1}"/>
              </a:ext>
            </a:extLst>
          </p:cNvPr>
          <p:cNvSpPr/>
          <p:nvPr/>
        </p:nvSpPr>
        <p:spPr>
          <a:xfrm>
            <a:off x="1776039" y="2802281"/>
            <a:ext cx="537210" cy="0"/>
          </a:xfrm>
          <a:custGeom>
            <a:avLst/>
            <a:gdLst/>
            <a:ahLst/>
            <a:cxnLst/>
            <a:rect l="l" t="t" r="r" b="b"/>
            <a:pathLst>
              <a:path w="537210">
                <a:moveTo>
                  <a:pt x="0" y="0"/>
                </a:moveTo>
                <a:lnTo>
                  <a:pt x="537146" y="0"/>
                </a:lnTo>
                <a:lnTo>
                  <a:pt x="537146" y="0"/>
                </a:lnTo>
              </a:path>
            </a:pathLst>
          </a:custGeom>
          <a:ln w="3175">
            <a:solidFill>
              <a:srgbClr val="CDCDCD"/>
            </a:solidFill>
          </a:ln>
        </p:spPr>
        <p:txBody>
          <a:bodyPr wrap="square" lIns="0" tIns="0" rIns="0" bIns="0" rtlCol="0"/>
          <a:lstStyle/>
          <a:p>
            <a:endParaRPr/>
          </a:p>
        </p:txBody>
      </p:sp>
      <p:sp>
        <p:nvSpPr>
          <p:cNvPr id="83" name="object 80">
            <a:extLst>
              <a:ext uri="{FF2B5EF4-FFF2-40B4-BE49-F238E27FC236}">
                <a16:creationId xmlns:a16="http://schemas.microsoft.com/office/drawing/2014/main" id="{BE2254E6-E8C2-4715-A24B-6B9F0C36E1FF}"/>
              </a:ext>
            </a:extLst>
          </p:cNvPr>
          <p:cNvSpPr/>
          <p:nvPr/>
        </p:nvSpPr>
        <p:spPr>
          <a:xfrm>
            <a:off x="1776039" y="2802281"/>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84" name="object 81">
            <a:extLst>
              <a:ext uri="{FF2B5EF4-FFF2-40B4-BE49-F238E27FC236}">
                <a16:creationId xmlns:a16="http://schemas.microsoft.com/office/drawing/2014/main" id="{6FEDFC11-CED0-4B48-9546-CAF6CD99D095}"/>
              </a:ext>
            </a:extLst>
          </p:cNvPr>
          <p:cNvSpPr/>
          <p:nvPr/>
        </p:nvSpPr>
        <p:spPr>
          <a:xfrm>
            <a:off x="2313186" y="2542774"/>
            <a:ext cx="0" cy="259715"/>
          </a:xfrm>
          <a:custGeom>
            <a:avLst/>
            <a:gdLst/>
            <a:ahLst/>
            <a:cxnLst/>
            <a:rect l="l" t="t" r="r" b="b"/>
            <a:pathLst>
              <a:path h="259714">
                <a:moveTo>
                  <a:pt x="0" y="259507"/>
                </a:moveTo>
                <a:lnTo>
                  <a:pt x="0" y="0"/>
                </a:lnTo>
                <a:lnTo>
                  <a:pt x="0" y="0"/>
                </a:lnTo>
              </a:path>
            </a:pathLst>
          </a:custGeom>
          <a:ln w="3175">
            <a:solidFill>
              <a:srgbClr val="CDCDCD"/>
            </a:solidFill>
          </a:ln>
        </p:spPr>
        <p:txBody>
          <a:bodyPr wrap="square" lIns="0" tIns="0" rIns="0" bIns="0" rtlCol="0"/>
          <a:lstStyle/>
          <a:p>
            <a:endParaRPr/>
          </a:p>
        </p:txBody>
      </p:sp>
      <p:sp>
        <p:nvSpPr>
          <p:cNvPr id="85" name="object 82">
            <a:extLst>
              <a:ext uri="{FF2B5EF4-FFF2-40B4-BE49-F238E27FC236}">
                <a16:creationId xmlns:a16="http://schemas.microsoft.com/office/drawing/2014/main" id="{16AC3F6B-9D6D-4847-AD34-4CBC829FE7A0}"/>
              </a:ext>
            </a:extLst>
          </p:cNvPr>
          <p:cNvSpPr/>
          <p:nvPr/>
        </p:nvSpPr>
        <p:spPr>
          <a:xfrm>
            <a:off x="1764239" y="2532488"/>
            <a:ext cx="537155" cy="259492"/>
          </a:xfrm>
          <a:prstGeom prst="rect">
            <a:avLst/>
          </a:prstGeom>
          <a:blipFill>
            <a:blip r:embed="rId13" cstate="print"/>
            <a:stretch>
              <a:fillRect/>
            </a:stretch>
          </a:blipFill>
        </p:spPr>
        <p:txBody>
          <a:bodyPr wrap="square" lIns="0" tIns="0" rIns="0" bIns="0" rtlCol="0"/>
          <a:lstStyle/>
          <a:p>
            <a:endParaRPr/>
          </a:p>
        </p:txBody>
      </p:sp>
      <p:sp>
        <p:nvSpPr>
          <p:cNvPr id="86" name="object 83">
            <a:extLst>
              <a:ext uri="{FF2B5EF4-FFF2-40B4-BE49-F238E27FC236}">
                <a16:creationId xmlns:a16="http://schemas.microsoft.com/office/drawing/2014/main" id="{6D427AC1-8F73-4FAE-81DC-49B125BEC18A}"/>
              </a:ext>
            </a:extLst>
          </p:cNvPr>
          <p:cNvSpPr/>
          <p:nvPr/>
        </p:nvSpPr>
        <p:spPr>
          <a:xfrm>
            <a:off x="1764239" y="2532488"/>
            <a:ext cx="537210" cy="259715"/>
          </a:xfrm>
          <a:custGeom>
            <a:avLst/>
            <a:gdLst/>
            <a:ahLst/>
            <a:cxnLst/>
            <a:rect l="l" t="t" r="r" b="b"/>
            <a:pathLst>
              <a:path w="537210" h="259714">
                <a:moveTo>
                  <a:pt x="0" y="259492"/>
                </a:moveTo>
                <a:lnTo>
                  <a:pt x="537155" y="259492"/>
                </a:lnTo>
                <a:lnTo>
                  <a:pt x="537155" y="0"/>
                </a:lnTo>
                <a:lnTo>
                  <a:pt x="0" y="0"/>
                </a:lnTo>
                <a:lnTo>
                  <a:pt x="0" y="259492"/>
                </a:lnTo>
                <a:close/>
              </a:path>
            </a:pathLst>
          </a:custGeom>
          <a:ln w="3175">
            <a:solidFill>
              <a:srgbClr val="404040"/>
            </a:solidFill>
          </a:ln>
        </p:spPr>
        <p:txBody>
          <a:bodyPr wrap="square" lIns="0" tIns="0" rIns="0" bIns="0" rtlCol="0"/>
          <a:lstStyle/>
          <a:p>
            <a:endParaRPr/>
          </a:p>
        </p:txBody>
      </p:sp>
      <p:sp>
        <p:nvSpPr>
          <p:cNvPr id="87" name="object 84">
            <a:extLst>
              <a:ext uri="{FF2B5EF4-FFF2-40B4-BE49-F238E27FC236}">
                <a16:creationId xmlns:a16="http://schemas.microsoft.com/office/drawing/2014/main" id="{1DDDD7CC-74A2-4481-8D4E-CB091410D53B}"/>
              </a:ext>
            </a:extLst>
          </p:cNvPr>
          <p:cNvSpPr txBox="1"/>
          <p:nvPr/>
        </p:nvSpPr>
        <p:spPr>
          <a:xfrm>
            <a:off x="1856182" y="2601531"/>
            <a:ext cx="353695" cy="111760"/>
          </a:xfrm>
          <a:prstGeom prst="rect">
            <a:avLst/>
          </a:prstGeom>
        </p:spPr>
        <p:txBody>
          <a:bodyPr vert="horz" wrap="square" lIns="0" tIns="13970" rIns="0" bIns="0" rtlCol="0">
            <a:spAutoFit/>
          </a:bodyPr>
          <a:lstStyle/>
          <a:p>
            <a:pPr marL="12700">
              <a:lnSpc>
                <a:spcPct val="100000"/>
              </a:lnSpc>
              <a:spcBef>
                <a:spcPts val="110"/>
              </a:spcBef>
            </a:pPr>
            <a:r>
              <a:rPr sz="550" spc="95" dirty="0">
                <a:latin typeface="宋体"/>
                <a:cs typeface="宋体"/>
              </a:rPr>
              <a:t>在线产品</a:t>
            </a:r>
            <a:endParaRPr sz="550">
              <a:latin typeface="宋体"/>
              <a:cs typeface="宋体"/>
            </a:endParaRPr>
          </a:p>
        </p:txBody>
      </p:sp>
      <p:sp>
        <p:nvSpPr>
          <p:cNvPr id="88" name="object 85">
            <a:extLst>
              <a:ext uri="{FF2B5EF4-FFF2-40B4-BE49-F238E27FC236}">
                <a16:creationId xmlns:a16="http://schemas.microsoft.com/office/drawing/2014/main" id="{41F6620A-CC03-43D2-B72F-D6C5617A46A6}"/>
              </a:ext>
            </a:extLst>
          </p:cNvPr>
          <p:cNvSpPr/>
          <p:nvPr/>
        </p:nvSpPr>
        <p:spPr>
          <a:xfrm>
            <a:off x="1776039" y="2240006"/>
            <a:ext cx="537210" cy="259715"/>
          </a:xfrm>
          <a:custGeom>
            <a:avLst/>
            <a:gdLst/>
            <a:ahLst/>
            <a:cxnLst/>
            <a:rect l="l" t="t" r="r" b="b"/>
            <a:pathLst>
              <a:path w="537210" h="259714">
                <a:moveTo>
                  <a:pt x="0" y="259492"/>
                </a:moveTo>
                <a:lnTo>
                  <a:pt x="537155" y="259492"/>
                </a:lnTo>
                <a:lnTo>
                  <a:pt x="537155" y="0"/>
                </a:lnTo>
                <a:lnTo>
                  <a:pt x="0" y="0"/>
                </a:lnTo>
                <a:lnTo>
                  <a:pt x="0" y="259492"/>
                </a:lnTo>
                <a:close/>
              </a:path>
            </a:pathLst>
          </a:custGeom>
          <a:solidFill>
            <a:srgbClr val="CDCDCD"/>
          </a:solidFill>
        </p:spPr>
        <p:txBody>
          <a:bodyPr wrap="square" lIns="0" tIns="0" rIns="0" bIns="0" rtlCol="0"/>
          <a:lstStyle/>
          <a:p>
            <a:endParaRPr/>
          </a:p>
        </p:txBody>
      </p:sp>
      <p:sp>
        <p:nvSpPr>
          <p:cNvPr id="89" name="object 86">
            <a:extLst>
              <a:ext uri="{FF2B5EF4-FFF2-40B4-BE49-F238E27FC236}">
                <a16:creationId xmlns:a16="http://schemas.microsoft.com/office/drawing/2014/main" id="{27828BFD-2A51-4AED-948F-7A53AA96D6FD}"/>
              </a:ext>
            </a:extLst>
          </p:cNvPr>
          <p:cNvSpPr/>
          <p:nvPr/>
        </p:nvSpPr>
        <p:spPr>
          <a:xfrm>
            <a:off x="1776039" y="2499499"/>
            <a:ext cx="537210" cy="0"/>
          </a:xfrm>
          <a:custGeom>
            <a:avLst/>
            <a:gdLst/>
            <a:ahLst/>
            <a:cxnLst/>
            <a:rect l="l" t="t" r="r" b="b"/>
            <a:pathLst>
              <a:path w="537210">
                <a:moveTo>
                  <a:pt x="0" y="0"/>
                </a:moveTo>
                <a:lnTo>
                  <a:pt x="537146" y="0"/>
                </a:lnTo>
                <a:lnTo>
                  <a:pt x="537146" y="0"/>
                </a:lnTo>
              </a:path>
            </a:pathLst>
          </a:custGeom>
          <a:ln w="3175">
            <a:solidFill>
              <a:srgbClr val="CDCDCD"/>
            </a:solidFill>
          </a:ln>
        </p:spPr>
        <p:txBody>
          <a:bodyPr wrap="square" lIns="0" tIns="0" rIns="0" bIns="0" rtlCol="0"/>
          <a:lstStyle/>
          <a:p>
            <a:endParaRPr/>
          </a:p>
        </p:txBody>
      </p:sp>
      <p:sp>
        <p:nvSpPr>
          <p:cNvPr id="90" name="object 87">
            <a:extLst>
              <a:ext uri="{FF2B5EF4-FFF2-40B4-BE49-F238E27FC236}">
                <a16:creationId xmlns:a16="http://schemas.microsoft.com/office/drawing/2014/main" id="{8425738E-849F-46A7-9141-425788E81486}"/>
              </a:ext>
            </a:extLst>
          </p:cNvPr>
          <p:cNvSpPr/>
          <p:nvPr/>
        </p:nvSpPr>
        <p:spPr>
          <a:xfrm>
            <a:off x="1776039" y="2499499"/>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91" name="object 88">
            <a:extLst>
              <a:ext uri="{FF2B5EF4-FFF2-40B4-BE49-F238E27FC236}">
                <a16:creationId xmlns:a16="http://schemas.microsoft.com/office/drawing/2014/main" id="{C0B8D839-565A-4132-8F24-EBD6D94A6E4C}"/>
              </a:ext>
            </a:extLst>
          </p:cNvPr>
          <p:cNvSpPr/>
          <p:nvPr/>
        </p:nvSpPr>
        <p:spPr>
          <a:xfrm>
            <a:off x="2313186" y="2240064"/>
            <a:ext cx="0" cy="259715"/>
          </a:xfrm>
          <a:custGeom>
            <a:avLst/>
            <a:gdLst/>
            <a:ahLst/>
            <a:cxnLst/>
            <a:rect l="l" t="t" r="r" b="b"/>
            <a:pathLst>
              <a:path h="259714">
                <a:moveTo>
                  <a:pt x="0" y="259435"/>
                </a:moveTo>
                <a:lnTo>
                  <a:pt x="0" y="0"/>
                </a:lnTo>
                <a:lnTo>
                  <a:pt x="0" y="0"/>
                </a:lnTo>
              </a:path>
            </a:pathLst>
          </a:custGeom>
          <a:ln w="3175">
            <a:solidFill>
              <a:srgbClr val="CDCDCD"/>
            </a:solidFill>
          </a:ln>
        </p:spPr>
        <p:txBody>
          <a:bodyPr wrap="square" lIns="0" tIns="0" rIns="0" bIns="0" rtlCol="0"/>
          <a:lstStyle/>
          <a:p>
            <a:endParaRPr/>
          </a:p>
        </p:txBody>
      </p:sp>
      <p:sp>
        <p:nvSpPr>
          <p:cNvPr id="92" name="object 89">
            <a:extLst>
              <a:ext uri="{FF2B5EF4-FFF2-40B4-BE49-F238E27FC236}">
                <a16:creationId xmlns:a16="http://schemas.microsoft.com/office/drawing/2014/main" id="{655FB801-08A2-4AEA-B7D9-63C2BE99A3E8}"/>
              </a:ext>
            </a:extLst>
          </p:cNvPr>
          <p:cNvSpPr/>
          <p:nvPr/>
        </p:nvSpPr>
        <p:spPr>
          <a:xfrm>
            <a:off x="1764239" y="2229706"/>
            <a:ext cx="537155" cy="259492"/>
          </a:xfrm>
          <a:prstGeom prst="rect">
            <a:avLst/>
          </a:prstGeom>
          <a:blipFill>
            <a:blip r:embed="rId12" cstate="print"/>
            <a:stretch>
              <a:fillRect/>
            </a:stretch>
          </a:blipFill>
        </p:spPr>
        <p:txBody>
          <a:bodyPr wrap="square" lIns="0" tIns="0" rIns="0" bIns="0" rtlCol="0"/>
          <a:lstStyle/>
          <a:p>
            <a:endParaRPr/>
          </a:p>
        </p:txBody>
      </p:sp>
      <p:sp>
        <p:nvSpPr>
          <p:cNvPr id="93" name="object 90">
            <a:extLst>
              <a:ext uri="{FF2B5EF4-FFF2-40B4-BE49-F238E27FC236}">
                <a16:creationId xmlns:a16="http://schemas.microsoft.com/office/drawing/2014/main" id="{FACB9F44-D4B9-4912-A540-CBCE7F4E85A9}"/>
              </a:ext>
            </a:extLst>
          </p:cNvPr>
          <p:cNvSpPr/>
          <p:nvPr/>
        </p:nvSpPr>
        <p:spPr>
          <a:xfrm>
            <a:off x="1764239" y="2229706"/>
            <a:ext cx="537210" cy="259715"/>
          </a:xfrm>
          <a:custGeom>
            <a:avLst/>
            <a:gdLst/>
            <a:ahLst/>
            <a:cxnLst/>
            <a:rect l="l" t="t" r="r" b="b"/>
            <a:pathLst>
              <a:path w="537210" h="259714">
                <a:moveTo>
                  <a:pt x="0" y="259492"/>
                </a:moveTo>
                <a:lnTo>
                  <a:pt x="537155" y="259492"/>
                </a:lnTo>
                <a:lnTo>
                  <a:pt x="537155" y="0"/>
                </a:lnTo>
                <a:lnTo>
                  <a:pt x="0" y="0"/>
                </a:lnTo>
                <a:lnTo>
                  <a:pt x="0" y="259492"/>
                </a:lnTo>
                <a:close/>
              </a:path>
            </a:pathLst>
          </a:custGeom>
          <a:ln w="3175">
            <a:solidFill>
              <a:srgbClr val="404040"/>
            </a:solidFill>
          </a:ln>
        </p:spPr>
        <p:txBody>
          <a:bodyPr wrap="square" lIns="0" tIns="0" rIns="0" bIns="0" rtlCol="0"/>
          <a:lstStyle/>
          <a:p>
            <a:endParaRPr/>
          </a:p>
        </p:txBody>
      </p:sp>
      <p:sp>
        <p:nvSpPr>
          <p:cNvPr id="94" name="object 91">
            <a:extLst>
              <a:ext uri="{FF2B5EF4-FFF2-40B4-BE49-F238E27FC236}">
                <a16:creationId xmlns:a16="http://schemas.microsoft.com/office/drawing/2014/main" id="{6A69865E-2306-447E-AF7B-01F7127E2025}"/>
              </a:ext>
            </a:extLst>
          </p:cNvPr>
          <p:cNvSpPr txBox="1"/>
          <p:nvPr/>
        </p:nvSpPr>
        <p:spPr>
          <a:xfrm>
            <a:off x="1856182" y="2299035"/>
            <a:ext cx="353695" cy="111760"/>
          </a:xfrm>
          <a:prstGeom prst="rect">
            <a:avLst/>
          </a:prstGeom>
        </p:spPr>
        <p:txBody>
          <a:bodyPr vert="horz" wrap="square" lIns="0" tIns="13970" rIns="0" bIns="0" rtlCol="0">
            <a:spAutoFit/>
          </a:bodyPr>
          <a:lstStyle/>
          <a:p>
            <a:pPr marL="12700">
              <a:lnSpc>
                <a:spcPct val="100000"/>
              </a:lnSpc>
              <a:spcBef>
                <a:spcPts val="110"/>
              </a:spcBef>
            </a:pPr>
            <a:r>
              <a:rPr sz="550" spc="95" dirty="0">
                <a:latin typeface="宋体"/>
                <a:cs typeface="宋体"/>
              </a:rPr>
              <a:t>离线产品</a:t>
            </a:r>
            <a:endParaRPr sz="550">
              <a:latin typeface="宋体"/>
              <a:cs typeface="宋体"/>
            </a:endParaRPr>
          </a:p>
        </p:txBody>
      </p:sp>
      <p:sp>
        <p:nvSpPr>
          <p:cNvPr id="95" name="object 92">
            <a:extLst>
              <a:ext uri="{FF2B5EF4-FFF2-40B4-BE49-F238E27FC236}">
                <a16:creationId xmlns:a16="http://schemas.microsoft.com/office/drawing/2014/main" id="{8192FCC2-7218-45EC-BC4C-E48183EFF1D7}"/>
              </a:ext>
            </a:extLst>
          </p:cNvPr>
          <p:cNvSpPr/>
          <p:nvPr/>
        </p:nvSpPr>
        <p:spPr>
          <a:xfrm>
            <a:off x="1630833" y="2037279"/>
            <a:ext cx="392430" cy="160020"/>
          </a:xfrm>
          <a:custGeom>
            <a:avLst/>
            <a:gdLst/>
            <a:ahLst/>
            <a:cxnLst/>
            <a:rect l="l" t="t" r="r" b="b"/>
            <a:pathLst>
              <a:path w="392430" h="160019">
                <a:moveTo>
                  <a:pt x="0" y="159509"/>
                </a:moveTo>
                <a:lnTo>
                  <a:pt x="391982" y="159509"/>
                </a:lnTo>
                <a:lnTo>
                  <a:pt x="391982" y="0"/>
                </a:lnTo>
                <a:lnTo>
                  <a:pt x="0" y="0"/>
                </a:lnTo>
                <a:lnTo>
                  <a:pt x="0" y="159509"/>
                </a:lnTo>
                <a:close/>
              </a:path>
            </a:pathLst>
          </a:custGeom>
          <a:solidFill>
            <a:srgbClr val="CDCDCD"/>
          </a:solidFill>
        </p:spPr>
        <p:txBody>
          <a:bodyPr wrap="square" lIns="0" tIns="0" rIns="0" bIns="0" rtlCol="0"/>
          <a:lstStyle/>
          <a:p>
            <a:endParaRPr/>
          </a:p>
        </p:txBody>
      </p:sp>
      <p:sp>
        <p:nvSpPr>
          <p:cNvPr id="96" name="object 93">
            <a:extLst>
              <a:ext uri="{FF2B5EF4-FFF2-40B4-BE49-F238E27FC236}">
                <a16:creationId xmlns:a16="http://schemas.microsoft.com/office/drawing/2014/main" id="{20F62C01-8E2E-4958-9D89-BE455847120B}"/>
              </a:ext>
            </a:extLst>
          </p:cNvPr>
          <p:cNvSpPr/>
          <p:nvPr/>
        </p:nvSpPr>
        <p:spPr>
          <a:xfrm>
            <a:off x="1630833" y="2196789"/>
            <a:ext cx="392430" cy="0"/>
          </a:xfrm>
          <a:custGeom>
            <a:avLst/>
            <a:gdLst/>
            <a:ahLst/>
            <a:cxnLst/>
            <a:rect l="l" t="t" r="r" b="b"/>
            <a:pathLst>
              <a:path w="392430">
                <a:moveTo>
                  <a:pt x="0" y="0"/>
                </a:moveTo>
                <a:lnTo>
                  <a:pt x="391941" y="0"/>
                </a:lnTo>
                <a:lnTo>
                  <a:pt x="391941" y="0"/>
                </a:lnTo>
              </a:path>
            </a:pathLst>
          </a:custGeom>
          <a:ln w="3175">
            <a:solidFill>
              <a:srgbClr val="CDCDCD"/>
            </a:solidFill>
          </a:ln>
        </p:spPr>
        <p:txBody>
          <a:bodyPr wrap="square" lIns="0" tIns="0" rIns="0" bIns="0" rtlCol="0"/>
          <a:lstStyle/>
          <a:p>
            <a:endParaRPr/>
          </a:p>
        </p:txBody>
      </p:sp>
      <p:sp>
        <p:nvSpPr>
          <p:cNvPr id="97" name="object 94">
            <a:extLst>
              <a:ext uri="{FF2B5EF4-FFF2-40B4-BE49-F238E27FC236}">
                <a16:creationId xmlns:a16="http://schemas.microsoft.com/office/drawing/2014/main" id="{1DD19948-3D8D-43DE-AFA3-46D0005DDA88}"/>
              </a:ext>
            </a:extLst>
          </p:cNvPr>
          <p:cNvSpPr/>
          <p:nvPr/>
        </p:nvSpPr>
        <p:spPr>
          <a:xfrm>
            <a:off x="1630833" y="2196788"/>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98" name="object 95">
            <a:extLst>
              <a:ext uri="{FF2B5EF4-FFF2-40B4-BE49-F238E27FC236}">
                <a16:creationId xmlns:a16="http://schemas.microsoft.com/office/drawing/2014/main" id="{3F274188-DE01-4A5B-AC0A-C80D26F5CE70}"/>
              </a:ext>
            </a:extLst>
          </p:cNvPr>
          <p:cNvSpPr/>
          <p:nvPr/>
        </p:nvSpPr>
        <p:spPr>
          <a:xfrm>
            <a:off x="2022774" y="2037279"/>
            <a:ext cx="0" cy="160020"/>
          </a:xfrm>
          <a:custGeom>
            <a:avLst/>
            <a:gdLst/>
            <a:ahLst/>
            <a:cxnLst/>
            <a:rect l="l" t="t" r="r" b="b"/>
            <a:pathLst>
              <a:path h="160019">
                <a:moveTo>
                  <a:pt x="0" y="159509"/>
                </a:moveTo>
                <a:lnTo>
                  <a:pt x="0" y="0"/>
                </a:lnTo>
                <a:lnTo>
                  <a:pt x="0" y="0"/>
                </a:lnTo>
              </a:path>
            </a:pathLst>
          </a:custGeom>
          <a:ln w="3175">
            <a:solidFill>
              <a:srgbClr val="CDCDCD"/>
            </a:solidFill>
          </a:ln>
        </p:spPr>
        <p:txBody>
          <a:bodyPr wrap="square" lIns="0" tIns="0" rIns="0" bIns="0" rtlCol="0"/>
          <a:lstStyle/>
          <a:p>
            <a:endParaRPr/>
          </a:p>
        </p:txBody>
      </p:sp>
      <p:sp>
        <p:nvSpPr>
          <p:cNvPr id="99" name="object 96">
            <a:extLst>
              <a:ext uri="{FF2B5EF4-FFF2-40B4-BE49-F238E27FC236}">
                <a16:creationId xmlns:a16="http://schemas.microsoft.com/office/drawing/2014/main" id="{A5D3816C-318B-4F9D-8C60-70EC336EBC8A}"/>
              </a:ext>
            </a:extLst>
          </p:cNvPr>
          <p:cNvSpPr/>
          <p:nvPr/>
        </p:nvSpPr>
        <p:spPr>
          <a:xfrm>
            <a:off x="1619033" y="2026979"/>
            <a:ext cx="391982" cy="159509"/>
          </a:xfrm>
          <a:prstGeom prst="rect">
            <a:avLst/>
          </a:prstGeom>
          <a:blipFill>
            <a:blip r:embed="rId14" cstate="print"/>
            <a:stretch>
              <a:fillRect/>
            </a:stretch>
          </a:blipFill>
        </p:spPr>
        <p:txBody>
          <a:bodyPr wrap="square" lIns="0" tIns="0" rIns="0" bIns="0" rtlCol="0"/>
          <a:lstStyle/>
          <a:p>
            <a:endParaRPr/>
          </a:p>
        </p:txBody>
      </p:sp>
      <p:sp>
        <p:nvSpPr>
          <p:cNvPr id="100" name="object 97">
            <a:extLst>
              <a:ext uri="{FF2B5EF4-FFF2-40B4-BE49-F238E27FC236}">
                <a16:creationId xmlns:a16="http://schemas.microsoft.com/office/drawing/2014/main" id="{5D7D5667-1496-417B-A2F0-3EDECAE51E96}"/>
              </a:ext>
            </a:extLst>
          </p:cNvPr>
          <p:cNvSpPr/>
          <p:nvPr/>
        </p:nvSpPr>
        <p:spPr>
          <a:xfrm>
            <a:off x="1619033" y="2026979"/>
            <a:ext cx="392430" cy="160020"/>
          </a:xfrm>
          <a:custGeom>
            <a:avLst/>
            <a:gdLst/>
            <a:ahLst/>
            <a:cxnLst/>
            <a:rect l="l" t="t" r="r" b="b"/>
            <a:pathLst>
              <a:path w="392430" h="160019">
                <a:moveTo>
                  <a:pt x="0" y="159509"/>
                </a:moveTo>
                <a:lnTo>
                  <a:pt x="391982" y="159509"/>
                </a:lnTo>
                <a:lnTo>
                  <a:pt x="391982" y="0"/>
                </a:lnTo>
                <a:lnTo>
                  <a:pt x="0" y="0"/>
                </a:lnTo>
                <a:lnTo>
                  <a:pt x="0" y="159509"/>
                </a:lnTo>
                <a:close/>
              </a:path>
            </a:pathLst>
          </a:custGeom>
          <a:ln w="3175">
            <a:solidFill>
              <a:srgbClr val="404040"/>
            </a:solidFill>
          </a:ln>
        </p:spPr>
        <p:txBody>
          <a:bodyPr wrap="square" lIns="0" tIns="0" rIns="0" bIns="0" rtlCol="0"/>
          <a:lstStyle/>
          <a:p>
            <a:endParaRPr/>
          </a:p>
        </p:txBody>
      </p:sp>
      <p:sp>
        <p:nvSpPr>
          <p:cNvPr id="101" name="object 98">
            <a:extLst>
              <a:ext uri="{FF2B5EF4-FFF2-40B4-BE49-F238E27FC236}">
                <a16:creationId xmlns:a16="http://schemas.microsoft.com/office/drawing/2014/main" id="{D8FBBF7C-551D-4B41-AFB1-44D366F02406}"/>
              </a:ext>
            </a:extLst>
          </p:cNvPr>
          <p:cNvSpPr/>
          <p:nvPr/>
        </p:nvSpPr>
        <p:spPr>
          <a:xfrm>
            <a:off x="1453669" y="1785955"/>
            <a:ext cx="569595" cy="203200"/>
          </a:xfrm>
          <a:custGeom>
            <a:avLst/>
            <a:gdLst/>
            <a:ahLst/>
            <a:cxnLst/>
            <a:rect l="l" t="t" r="r" b="b"/>
            <a:pathLst>
              <a:path w="569594" h="203200">
                <a:moveTo>
                  <a:pt x="0" y="202756"/>
                </a:moveTo>
                <a:lnTo>
                  <a:pt x="569097" y="202756"/>
                </a:lnTo>
                <a:lnTo>
                  <a:pt x="569097" y="0"/>
                </a:lnTo>
                <a:lnTo>
                  <a:pt x="0" y="0"/>
                </a:lnTo>
                <a:lnTo>
                  <a:pt x="0" y="202756"/>
                </a:lnTo>
                <a:close/>
              </a:path>
            </a:pathLst>
          </a:custGeom>
          <a:solidFill>
            <a:srgbClr val="CDCDCD"/>
          </a:solidFill>
        </p:spPr>
        <p:txBody>
          <a:bodyPr wrap="square" lIns="0" tIns="0" rIns="0" bIns="0" rtlCol="0"/>
          <a:lstStyle/>
          <a:p>
            <a:endParaRPr/>
          </a:p>
        </p:txBody>
      </p:sp>
      <p:sp>
        <p:nvSpPr>
          <p:cNvPr id="102" name="object 99">
            <a:extLst>
              <a:ext uri="{FF2B5EF4-FFF2-40B4-BE49-F238E27FC236}">
                <a16:creationId xmlns:a16="http://schemas.microsoft.com/office/drawing/2014/main" id="{31091872-7F03-4044-BC6B-522BBD80EB2B}"/>
              </a:ext>
            </a:extLst>
          </p:cNvPr>
          <p:cNvSpPr/>
          <p:nvPr/>
        </p:nvSpPr>
        <p:spPr>
          <a:xfrm>
            <a:off x="1453669" y="1988711"/>
            <a:ext cx="569595" cy="0"/>
          </a:xfrm>
          <a:custGeom>
            <a:avLst/>
            <a:gdLst/>
            <a:ahLst/>
            <a:cxnLst/>
            <a:rect l="l" t="t" r="r" b="b"/>
            <a:pathLst>
              <a:path w="569594">
                <a:moveTo>
                  <a:pt x="0" y="0"/>
                </a:moveTo>
                <a:lnTo>
                  <a:pt x="569105" y="0"/>
                </a:lnTo>
                <a:lnTo>
                  <a:pt x="569105" y="0"/>
                </a:lnTo>
              </a:path>
            </a:pathLst>
          </a:custGeom>
          <a:ln w="3175">
            <a:solidFill>
              <a:srgbClr val="CDCDCD"/>
            </a:solidFill>
          </a:ln>
        </p:spPr>
        <p:txBody>
          <a:bodyPr wrap="square" lIns="0" tIns="0" rIns="0" bIns="0" rtlCol="0"/>
          <a:lstStyle/>
          <a:p>
            <a:endParaRPr/>
          </a:p>
        </p:txBody>
      </p:sp>
      <p:sp>
        <p:nvSpPr>
          <p:cNvPr id="103" name="object 100">
            <a:extLst>
              <a:ext uri="{FF2B5EF4-FFF2-40B4-BE49-F238E27FC236}">
                <a16:creationId xmlns:a16="http://schemas.microsoft.com/office/drawing/2014/main" id="{A0C69E35-A76D-4C41-97E0-3684E665F40A}"/>
              </a:ext>
            </a:extLst>
          </p:cNvPr>
          <p:cNvSpPr/>
          <p:nvPr/>
        </p:nvSpPr>
        <p:spPr>
          <a:xfrm>
            <a:off x="1453669" y="1988711"/>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04" name="object 101">
            <a:extLst>
              <a:ext uri="{FF2B5EF4-FFF2-40B4-BE49-F238E27FC236}">
                <a16:creationId xmlns:a16="http://schemas.microsoft.com/office/drawing/2014/main" id="{887DBC3E-124E-4ED6-812D-B8F4A595F3AC}"/>
              </a:ext>
            </a:extLst>
          </p:cNvPr>
          <p:cNvSpPr/>
          <p:nvPr/>
        </p:nvSpPr>
        <p:spPr>
          <a:xfrm>
            <a:off x="2022774" y="1785926"/>
            <a:ext cx="0" cy="203200"/>
          </a:xfrm>
          <a:custGeom>
            <a:avLst/>
            <a:gdLst/>
            <a:ahLst/>
            <a:cxnLst/>
            <a:rect l="l" t="t" r="r" b="b"/>
            <a:pathLst>
              <a:path h="203200">
                <a:moveTo>
                  <a:pt x="0" y="202784"/>
                </a:moveTo>
                <a:lnTo>
                  <a:pt x="0" y="0"/>
                </a:lnTo>
                <a:lnTo>
                  <a:pt x="0" y="0"/>
                </a:lnTo>
              </a:path>
            </a:pathLst>
          </a:custGeom>
          <a:ln w="3175">
            <a:solidFill>
              <a:srgbClr val="CDCDCD"/>
            </a:solidFill>
          </a:ln>
        </p:spPr>
        <p:txBody>
          <a:bodyPr wrap="square" lIns="0" tIns="0" rIns="0" bIns="0" rtlCol="0"/>
          <a:lstStyle/>
          <a:p>
            <a:endParaRPr/>
          </a:p>
        </p:txBody>
      </p:sp>
      <p:sp>
        <p:nvSpPr>
          <p:cNvPr id="105" name="object 102">
            <a:extLst>
              <a:ext uri="{FF2B5EF4-FFF2-40B4-BE49-F238E27FC236}">
                <a16:creationId xmlns:a16="http://schemas.microsoft.com/office/drawing/2014/main" id="{DA2303AA-A90D-4A75-96B3-AD0718AABDF1}"/>
              </a:ext>
            </a:extLst>
          </p:cNvPr>
          <p:cNvSpPr/>
          <p:nvPr/>
        </p:nvSpPr>
        <p:spPr>
          <a:xfrm>
            <a:off x="1441869" y="1775654"/>
            <a:ext cx="569097" cy="202756"/>
          </a:xfrm>
          <a:prstGeom prst="rect">
            <a:avLst/>
          </a:prstGeom>
          <a:blipFill>
            <a:blip r:embed="rId15" cstate="print"/>
            <a:stretch>
              <a:fillRect/>
            </a:stretch>
          </a:blipFill>
        </p:spPr>
        <p:txBody>
          <a:bodyPr wrap="square" lIns="0" tIns="0" rIns="0" bIns="0" rtlCol="0"/>
          <a:lstStyle/>
          <a:p>
            <a:endParaRPr/>
          </a:p>
        </p:txBody>
      </p:sp>
      <p:sp>
        <p:nvSpPr>
          <p:cNvPr id="106" name="object 103">
            <a:extLst>
              <a:ext uri="{FF2B5EF4-FFF2-40B4-BE49-F238E27FC236}">
                <a16:creationId xmlns:a16="http://schemas.microsoft.com/office/drawing/2014/main" id="{464B5E03-50F5-4572-9284-D0DDF3C60527}"/>
              </a:ext>
            </a:extLst>
          </p:cNvPr>
          <p:cNvSpPr/>
          <p:nvPr/>
        </p:nvSpPr>
        <p:spPr>
          <a:xfrm>
            <a:off x="1441869" y="1775655"/>
            <a:ext cx="569595" cy="203200"/>
          </a:xfrm>
          <a:custGeom>
            <a:avLst/>
            <a:gdLst/>
            <a:ahLst/>
            <a:cxnLst/>
            <a:rect l="l" t="t" r="r" b="b"/>
            <a:pathLst>
              <a:path w="569594" h="203200">
                <a:moveTo>
                  <a:pt x="0" y="202756"/>
                </a:moveTo>
                <a:lnTo>
                  <a:pt x="569097" y="202756"/>
                </a:lnTo>
                <a:lnTo>
                  <a:pt x="569097" y="0"/>
                </a:lnTo>
                <a:lnTo>
                  <a:pt x="0" y="0"/>
                </a:lnTo>
                <a:lnTo>
                  <a:pt x="0" y="202756"/>
                </a:lnTo>
                <a:close/>
              </a:path>
            </a:pathLst>
          </a:custGeom>
          <a:ln w="3175">
            <a:solidFill>
              <a:srgbClr val="404040"/>
            </a:solidFill>
          </a:ln>
        </p:spPr>
        <p:txBody>
          <a:bodyPr wrap="square" lIns="0" tIns="0" rIns="0" bIns="0" rtlCol="0"/>
          <a:lstStyle/>
          <a:p>
            <a:endParaRPr/>
          </a:p>
        </p:txBody>
      </p:sp>
      <p:sp>
        <p:nvSpPr>
          <p:cNvPr id="107" name="object 104">
            <a:extLst>
              <a:ext uri="{FF2B5EF4-FFF2-40B4-BE49-F238E27FC236}">
                <a16:creationId xmlns:a16="http://schemas.microsoft.com/office/drawing/2014/main" id="{D8670538-CB34-49B6-B957-BAE7067223E6}"/>
              </a:ext>
            </a:extLst>
          </p:cNvPr>
          <p:cNvSpPr/>
          <p:nvPr/>
        </p:nvSpPr>
        <p:spPr>
          <a:xfrm>
            <a:off x="2685788" y="2538425"/>
            <a:ext cx="570230" cy="259715"/>
          </a:xfrm>
          <a:custGeom>
            <a:avLst/>
            <a:gdLst/>
            <a:ahLst/>
            <a:cxnLst/>
            <a:rect l="l" t="t" r="r" b="b"/>
            <a:pathLst>
              <a:path w="570229" h="259714">
                <a:moveTo>
                  <a:pt x="0" y="259492"/>
                </a:moveTo>
                <a:lnTo>
                  <a:pt x="570211" y="259492"/>
                </a:lnTo>
                <a:lnTo>
                  <a:pt x="570211" y="0"/>
                </a:lnTo>
                <a:lnTo>
                  <a:pt x="0" y="0"/>
                </a:lnTo>
                <a:lnTo>
                  <a:pt x="0" y="259492"/>
                </a:lnTo>
                <a:close/>
              </a:path>
            </a:pathLst>
          </a:custGeom>
          <a:solidFill>
            <a:srgbClr val="CDCDCD"/>
          </a:solidFill>
        </p:spPr>
        <p:txBody>
          <a:bodyPr wrap="square" lIns="0" tIns="0" rIns="0" bIns="0" rtlCol="0"/>
          <a:lstStyle/>
          <a:p>
            <a:endParaRPr/>
          </a:p>
        </p:txBody>
      </p:sp>
      <p:sp>
        <p:nvSpPr>
          <p:cNvPr id="108" name="object 105">
            <a:extLst>
              <a:ext uri="{FF2B5EF4-FFF2-40B4-BE49-F238E27FC236}">
                <a16:creationId xmlns:a16="http://schemas.microsoft.com/office/drawing/2014/main" id="{BD7C5E83-561B-45EB-AD8F-CAE324BA0C9D}"/>
              </a:ext>
            </a:extLst>
          </p:cNvPr>
          <p:cNvSpPr/>
          <p:nvPr/>
        </p:nvSpPr>
        <p:spPr>
          <a:xfrm>
            <a:off x="2685788" y="2797918"/>
            <a:ext cx="570865" cy="0"/>
          </a:xfrm>
          <a:custGeom>
            <a:avLst/>
            <a:gdLst/>
            <a:ahLst/>
            <a:cxnLst/>
            <a:rect l="l" t="t" r="r" b="b"/>
            <a:pathLst>
              <a:path w="570864">
                <a:moveTo>
                  <a:pt x="0" y="0"/>
                </a:moveTo>
                <a:lnTo>
                  <a:pt x="570252" y="0"/>
                </a:lnTo>
                <a:lnTo>
                  <a:pt x="570252" y="0"/>
                </a:lnTo>
              </a:path>
            </a:pathLst>
          </a:custGeom>
          <a:ln w="3175">
            <a:solidFill>
              <a:srgbClr val="CDCDCD"/>
            </a:solidFill>
          </a:ln>
        </p:spPr>
        <p:txBody>
          <a:bodyPr wrap="square" lIns="0" tIns="0" rIns="0" bIns="0" rtlCol="0"/>
          <a:lstStyle/>
          <a:p>
            <a:endParaRPr/>
          </a:p>
        </p:txBody>
      </p:sp>
      <p:sp>
        <p:nvSpPr>
          <p:cNvPr id="109" name="object 106">
            <a:extLst>
              <a:ext uri="{FF2B5EF4-FFF2-40B4-BE49-F238E27FC236}">
                <a16:creationId xmlns:a16="http://schemas.microsoft.com/office/drawing/2014/main" id="{6E49C975-FD27-4052-982D-62C51A97153A}"/>
              </a:ext>
            </a:extLst>
          </p:cNvPr>
          <p:cNvSpPr/>
          <p:nvPr/>
        </p:nvSpPr>
        <p:spPr>
          <a:xfrm>
            <a:off x="2685788" y="2797918"/>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10" name="object 107">
            <a:extLst>
              <a:ext uri="{FF2B5EF4-FFF2-40B4-BE49-F238E27FC236}">
                <a16:creationId xmlns:a16="http://schemas.microsoft.com/office/drawing/2014/main" id="{B7F62C0D-9025-47F2-B3F0-04C1275AF941}"/>
              </a:ext>
            </a:extLst>
          </p:cNvPr>
          <p:cNvSpPr/>
          <p:nvPr/>
        </p:nvSpPr>
        <p:spPr>
          <a:xfrm>
            <a:off x="3256041" y="2538411"/>
            <a:ext cx="0" cy="259715"/>
          </a:xfrm>
          <a:custGeom>
            <a:avLst/>
            <a:gdLst/>
            <a:ahLst/>
            <a:cxnLst/>
            <a:rect l="l" t="t" r="r" b="b"/>
            <a:pathLst>
              <a:path h="259714">
                <a:moveTo>
                  <a:pt x="0" y="259507"/>
                </a:moveTo>
                <a:lnTo>
                  <a:pt x="0" y="0"/>
                </a:lnTo>
                <a:lnTo>
                  <a:pt x="0" y="0"/>
                </a:lnTo>
              </a:path>
            </a:pathLst>
          </a:custGeom>
          <a:ln w="3175">
            <a:solidFill>
              <a:srgbClr val="CDCDCD"/>
            </a:solidFill>
          </a:ln>
        </p:spPr>
        <p:txBody>
          <a:bodyPr wrap="square" lIns="0" tIns="0" rIns="0" bIns="0" rtlCol="0"/>
          <a:lstStyle/>
          <a:p>
            <a:endParaRPr/>
          </a:p>
        </p:txBody>
      </p:sp>
      <p:sp>
        <p:nvSpPr>
          <p:cNvPr id="111" name="object 108">
            <a:extLst>
              <a:ext uri="{FF2B5EF4-FFF2-40B4-BE49-F238E27FC236}">
                <a16:creationId xmlns:a16="http://schemas.microsoft.com/office/drawing/2014/main" id="{99B16B0C-5F82-41E7-B205-2EA87CC2EDC8}"/>
              </a:ext>
            </a:extLst>
          </p:cNvPr>
          <p:cNvSpPr/>
          <p:nvPr/>
        </p:nvSpPr>
        <p:spPr>
          <a:xfrm>
            <a:off x="2673988" y="2528125"/>
            <a:ext cx="570211" cy="259492"/>
          </a:xfrm>
          <a:prstGeom prst="rect">
            <a:avLst/>
          </a:prstGeom>
          <a:blipFill>
            <a:blip r:embed="rId16" cstate="print"/>
            <a:stretch>
              <a:fillRect/>
            </a:stretch>
          </a:blipFill>
        </p:spPr>
        <p:txBody>
          <a:bodyPr wrap="square" lIns="0" tIns="0" rIns="0" bIns="0" rtlCol="0"/>
          <a:lstStyle/>
          <a:p>
            <a:endParaRPr/>
          </a:p>
        </p:txBody>
      </p:sp>
      <p:sp>
        <p:nvSpPr>
          <p:cNvPr id="112" name="object 109">
            <a:extLst>
              <a:ext uri="{FF2B5EF4-FFF2-40B4-BE49-F238E27FC236}">
                <a16:creationId xmlns:a16="http://schemas.microsoft.com/office/drawing/2014/main" id="{A7887C64-FF84-4E65-BB60-B64D6C26E9E4}"/>
              </a:ext>
            </a:extLst>
          </p:cNvPr>
          <p:cNvSpPr/>
          <p:nvPr/>
        </p:nvSpPr>
        <p:spPr>
          <a:xfrm>
            <a:off x="2673988" y="2528125"/>
            <a:ext cx="570230" cy="259715"/>
          </a:xfrm>
          <a:custGeom>
            <a:avLst/>
            <a:gdLst/>
            <a:ahLst/>
            <a:cxnLst/>
            <a:rect l="l" t="t" r="r" b="b"/>
            <a:pathLst>
              <a:path w="570230" h="259714">
                <a:moveTo>
                  <a:pt x="0" y="259492"/>
                </a:moveTo>
                <a:lnTo>
                  <a:pt x="570211" y="259492"/>
                </a:lnTo>
                <a:lnTo>
                  <a:pt x="570211" y="0"/>
                </a:lnTo>
                <a:lnTo>
                  <a:pt x="0" y="0"/>
                </a:lnTo>
                <a:lnTo>
                  <a:pt x="0" y="259492"/>
                </a:lnTo>
                <a:close/>
              </a:path>
            </a:pathLst>
          </a:custGeom>
          <a:ln w="3175">
            <a:solidFill>
              <a:srgbClr val="404040"/>
            </a:solidFill>
          </a:ln>
        </p:spPr>
        <p:txBody>
          <a:bodyPr wrap="square" lIns="0" tIns="0" rIns="0" bIns="0" rtlCol="0"/>
          <a:lstStyle/>
          <a:p>
            <a:endParaRPr/>
          </a:p>
        </p:txBody>
      </p:sp>
      <p:sp>
        <p:nvSpPr>
          <p:cNvPr id="113" name="object 110">
            <a:extLst>
              <a:ext uri="{FF2B5EF4-FFF2-40B4-BE49-F238E27FC236}">
                <a16:creationId xmlns:a16="http://schemas.microsoft.com/office/drawing/2014/main" id="{6A81AB30-F06E-4100-AA58-80FA2FCA37D5}"/>
              </a:ext>
            </a:extLst>
          </p:cNvPr>
          <p:cNvSpPr txBox="1"/>
          <p:nvPr/>
        </p:nvSpPr>
        <p:spPr>
          <a:xfrm>
            <a:off x="2700622" y="2547455"/>
            <a:ext cx="517525" cy="111760"/>
          </a:xfrm>
          <a:prstGeom prst="rect">
            <a:avLst/>
          </a:prstGeom>
        </p:spPr>
        <p:txBody>
          <a:bodyPr vert="horz" wrap="square" lIns="0" tIns="13970" rIns="0" bIns="0" rtlCol="0">
            <a:spAutoFit/>
          </a:bodyPr>
          <a:lstStyle/>
          <a:p>
            <a:pPr marL="12700">
              <a:lnSpc>
                <a:spcPct val="100000"/>
              </a:lnSpc>
              <a:spcBef>
                <a:spcPts val="110"/>
              </a:spcBef>
            </a:pPr>
            <a:r>
              <a:rPr sz="550" spc="95" dirty="0">
                <a:latin typeface="宋体"/>
                <a:cs typeface="宋体"/>
              </a:rPr>
              <a:t>购买数量的优</a:t>
            </a:r>
            <a:endParaRPr sz="550">
              <a:latin typeface="宋体"/>
              <a:cs typeface="宋体"/>
            </a:endParaRPr>
          </a:p>
        </p:txBody>
      </p:sp>
      <p:sp>
        <p:nvSpPr>
          <p:cNvPr id="114" name="object 111">
            <a:extLst>
              <a:ext uri="{FF2B5EF4-FFF2-40B4-BE49-F238E27FC236}">
                <a16:creationId xmlns:a16="http://schemas.microsoft.com/office/drawing/2014/main" id="{C1A33771-841A-42C7-9792-37EF4C9392AE}"/>
              </a:ext>
            </a:extLst>
          </p:cNvPr>
          <p:cNvSpPr txBox="1"/>
          <p:nvPr/>
        </p:nvSpPr>
        <p:spPr>
          <a:xfrm>
            <a:off x="2905483" y="2640371"/>
            <a:ext cx="107950" cy="111760"/>
          </a:xfrm>
          <a:prstGeom prst="rect">
            <a:avLst/>
          </a:prstGeom>
        </p:spPr>
        <p:txBody>
          <a:bodyPr vert="horz" wrap="square" lIns="0" tIns="13970" rIns="0" bIns="0" rtlCol="0">
            <a:spAutoFit/>
          </a:bodyPr>
          <a:lstStyle/>
          <a:p>
            <a:pPr marL="12700">
              <a:lnSpc>
                <a:spcPct val="100000"/>
              </a:lnSpc>
              <a:spcBef>
                <a:spcPts val="110"/>
              </a:spcBef>
            </a:pPr>
            <a:r>
              <a:rPr sz="550" spc="95" dirty="0">
                <a:latin typeface="宋体"/>
                <a:cs typeface="宋体"/>
              </a:rPr>
              <a:t>惠</a:t>
            </a:r>
            <a:endParaRPr sz="550">
              <a:latin typeface="宋体"/>
              <a:cs typeface="宋体"/>
            </a:endParaRPr>
          </a:p>
        </p:txBody>
      </p:sp>
      <p:sp>
        <p:nvSpPr>
          <p:cNvPr id="115" name="object 112">
            <a:extLst>
              <a:ext uri="{FF2B5EF4-FFF2-40B4-BE49-F238E27FC236}">
                <a16:creationId xmlns:a16="http://schemas.microsoft.com/office/drawing/2014/main" id="{E7277D15-7CBD-4971-867B-182B78114E6E}"/>
              </a:ext>
            </a:extLst>
          </p:cNvPr>
          <p:cNvSpPr/>
          <p:nvPr/>
        </p:nvSpPr>
        <p:spPr>
          <a:xfrm>
            <a:off x="2685788" y="2235643"/>
            <a:ext cx="570230" cy="259715"/>
          </a:xfrm>
          <a:custGeom>
            <a:avLst/>
            <a:gdLst/>
            <a:ahLst/>
            <a:cxnLst/>
            <a:rect l="l" t="t" r="r" b="b"/>
            <a:pathLst>
              <a:path w="570229" h="259714">
                <a:moveTo>
                  <a:pt x="0" y="259492"/>
                </a:moveTo>
                <a:lnTo>
                  <a:pt x="570211" y="259492"/>
                </a:lnTo>
                <a:lnTo>
                  <a:pt x="570211" y="0"/>
                </a:lnTo>
                <a:lnTo>
                  <a:pt x="0" y="0"/>
                </a:lnTo>
                <a:lnTo>
                  <a:pt x="0" y="259492"/>
                </a:lnTo>
                <a:close/>
              </a:path>
            </a:pathLst>
          </a:custGeom>
          <a:solidFill>
            <a:srgbClr val="CDCDCD"/>
          </a:solidFill>
        </p:spPr>
        <p:txBody>
          <a:bodyPr wrap="square" lIns="0" tIns="0" rIns="0" bIns="0" rtlCol="0"/>
          <a:lstStyle/>
          <a:p>
            <a:endParaRPr/>
          </a:p>
        </p:txBody>
      </p:sp>
      <p:sp>
        <p:nvSpPr>
          <p:cNvPr id="116" name="object 113">
            <a:extLst>
              <a:ext uri="{FF2B5EF4-FFF2-40B4-BE49-F238E27FC236}">
                <a16:creationId xmlns:a16="http://schemas.microsoft.com/office/drawing/2014/main" id="{41878474-05AD-4B60-8DD2-421B2488FD03}"/>
              </a:ext>
            </a:extLst>
          </p:cNvPr>
          <p:cNvSpPr/>
          <p:nvPr/>
        </p:nvSpPr>
        <p:spPr>
          <a:xfrm>
            <a:off x="2685788" y="2495136"/>
            <a:ext cx="570865" cy="0"/>
          </a:xfrm>
          <a:custGeom>
            <a:avLst/>
            <a:gdLst/>
            <a:ahLst/>
            <a:cxnLst/>
            <a:rect l="l" t="t" r="r" b="b"/>
            <a:pathLst>
              <a:path w="570864">
                <a:moveTo>
                  <a:pt x="0" y="0"/>
                </a:moveTo>
                <a:lnTo>
                  <a:pt x="570252" y="0"/>
                </a:lnTo>
                <a:lnTo>
                  <a:pt x="570252" y="0"/>
                </a:lnTo>
              </a:path>
            </a:pathLst>
          </a:custGeom>
          <a:ln w="3175">
            <a:solidFill>
              <a:srgbClr val="CDCDCD"/>
            </a:solidFill>
          </a:ln>
        </p:spPr>
        <p:txBody>
          <a:bodyPr wrap="square" lIns="0" tIns="0" rIns="0" bIns="0" rtlCol="0"/>
          <a:lstStyle/>
          <a:p>
            <a:endParaRPr/>
          </a:p>
        </p:txBody>
      </p:sp>
      <p:sp>
        <p:nvSpPr>
          <p:cNvPr id="117" name="object 114">
            <a:extLst>
              <a:ext uri="{FF2B5EF4-FFF2-40B4-BE49-F238E27FC236}">
                <a16:creationId xmlns:a16="http://schemas.microsoft.com/office/drawing/2014/main" id="{93607FE7-87DA-45E4-BC99-85B21D0C5E06}"/>
              </a:ext>
            </a:extLst>
          </p:cNvPr>
          <p:cNvSpPr/>
          <p:nvPr/>
        </p:nvSpPr>
        <p:spPr>
          <a:xfrm>
            <a:off x="2685788" y="2495136"/>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18" name="object 115">
            <a:extLst>
              <a:ext uri="{FF2B5EF4-FFF2-40B4-BE49-F238E27FC236}">
                <a16:creationId xmlns:a16="http://schemas.microsoft.com/office/drawing/2014/main" id="{02D87386-EF2B-4376-AA22-FA84882CD181}"/>
              </a:ext>
            </a:extLst>
          </p:cNvPr>
          <p:cNvSpPr/>
          <p:nvPr/>
        </p:nvSpPr>
        <p:spPr>
          <a:xfrm>
            <a:off x="3256041" y="2235629"/>
            <a:ext cx="0" cy="259715"/>
          </a:xfrm>
          <a:custGeom>
            <a:avLst/>
            <a:gdLst/>
            <a:ahLst/>
            <a:cxnLst/>
            <a:rect l="l" t="t" r="r" b="b"/>
            <a:pathLst>
              <a:path h="259714">
                <a:moveTo>
                  <a:pt x="0" y="259507"/>
                </a:moveTo>
                <a:lnTo>
                  <a:pt x="0" y="0"/>
                </a:lnTo>
                <a:lnTo>
                  <a:pt x="0" y="0"/>
                </a:lnTo>
              </a:path>
            </a:pathLst>
          </a:custGeom>
          <a:ln w="3175">
            <a:solidFill>
              <a:srgbClr val="CDCDCD"/>
            </a:solidFill>
          </a:ln>
        </p:spPr>
        <p:txBody>
          <a:bodyPr wrap="square" lIns="0" tIns="0" rIns="0" bIns="0" rtlCol="0"/>
          <a:lstStyle/>
          <a:p>
            <a:endParaRPr/>
          </a:p>
        </p:txBody>
      </p:sp>
      <p:sp>
        <p:nvSpPr>
          <p:cNvPr id="119" name="object 116">
            <a:extLst>
              <a:ext uri="{FF2B5EF4-FFF2-40B4-BE49-F238E27FC236}">
                <a16:creationId xmlns:a16="http://schemas.microsoft.com/office/drawing/2014/main" id="{0D9412E1-C162-4C57-B467-556C0B43C6E5}"/>
              </a:ext>
            </a:extLst>
          </p:cNvPr>
          <p:cNvSpPr/>
          <p:nvPr/>
        </p:nvSpPr>
        <p:spPr>
          <a:xfrm>
            <a:off x="2673988" y="2225343"/>
            <a:ext cx="570211" cy="259492"/>
          </a:xfrm>
          <a:prstGeom prst="rect">
            <a:avLst/>
          </a:prstGeom>
          <a:blipFill>
            <a:blip r:embed="rId17" cstate="print"/>
            <a:stretch>
              <a:fillRect/>
            </a:stretch>
          </a:blipFill>
        </p:spPr>
        <p:txBody>
          <a:bodyPr wrap="square" lIns="0" tIns="0" rIns="0" bIns="0" rtlCol="0"/>
          <a:lstStyle/>
          <a:p>
            <a:endParaRPr/>
          </a:p>
        </p:txBody>
      </p:sp>
      <p:sp>
        <p:nvSpPr>
          <p:cNvPr id="120" name="object 117">
            <a:extLst>
              <a:ext uri="{FF2B5EF4-FFF2-40B4-BE49-F238E27FC236}">
                <a16:creationId xmlns:a16="http://schemas.microsoft.com/office/drawing/2014/main" id="{7381A7B3-57A2-450E-9791-01D46C7E9DC0}"/>
              </a:ext>
            </a:extLst>
          </p:cNvPr>
          <p:cNvSpPr/>
          <p:nvPr/>
        </p:nvSpPr>
        <p:spPr>
          <a:xfrm>
            <a:off x="2673988" y="2225343"/>
            <a:ext cx="570230" cy="259715"/>
          </a:xfrm>
          <a:custGeom>
            <a:avLst/>
            <a:gdLst/>
            <a:ahLst/>
            <a:cxnLst/>
            <a:rect l="l" t="t" r="r" b="b"/>
            <a:pathLst>
              <a:path w="570230" h="259714">
                <a:moveTo>
                  <a:pt x="0" y="259492"/>
                </a:moveTo>
                <a:lnTo>
                  <a:pt x="570211" y="259492"/>
                </a:lnTo>
                <a:lnTo>
                  <a:pt x="570211" y="0"/>
                </a:lnTo>
                <a:lnTo>
                  <a:pt x="0" y="0"/>
                </a:lnTo>
                <a:lnTo>
                  <a:pt x="0" y="259492"/>
                </a:lnTo>
                <a:close/>
              </a:path>
            </a:pathLst>
          </a:custGeom>
          <a:ln w="3175">
            <a:solidFill>
              <a:srgbClr val="404040"/>
            </a:solidFill>
          </a:ln>
        </p:spPr>
        <p:txBody>
          <a:bodyPr wrap="square" lIns="0" tIns="0" rIns="0" bIns="0" rtlCol="0"/>
          <a:lstStyle/>
          <a:p>
            <a:endParaRPr/>
          </a:p>
        </p:txBody>
      </p:sp>
      <p:sp>
        <p:nvSpPr>
          <p:cNvPr id="121" name="object 118">
            <a:extLst>
              <a:ext uri="{FF2B5EF4-FFF2-40B4-BE49-F238E27FC236}">
                <a16:creationId xmlns:a16="http://schemas.microsoft.com/office/drawing/2014/main" id="{18765BE0-0387-4D8C-8739-FEFA8BF5BB58}"/>
              </a:ext>
            </a:extLst>
          </p:cNvPr>
          <p:cNvSpPr txBox="1"/>
          <p:nvPr/>
        </p:nvSpPr>
        <p:spPr>
          <a:xfrm>
            <a:off x="2700622" y="2244745"/>
            <a:ext cx="517525" cy="111760"/>
          </a:xfrm>
          <a:prstGeom prst="rect">
            <a:avLst/>
          </a:prstGeom>
        </p:spPr>
        <p:txBody>
          <a:bodyPr vert="horz" wrap="square" lIns="0" tIns="13970" rIns="0" bIns="0" rtlCol="0">
            <a:spAutoFit/>
          </a:bodyPr>
          <a:lstStyle/>
          <a:p>
            <a:pPr marL="12700">
              <a:lnSpc>
                <a:spcPct val="100000"/>
              </a:lnSpc>
              <a:spcBef>
                <a:spcPts val="110"/>
              </a:spcBef>
            </a:pPr>
            <a:r>
              <a:rPr sz="550" spc="95" dirty="0">
                <a:latin typeface="宋体"/>
                <a:cs typeface="宋体"/>
              </a:rPr>
              <a:t>客户的分级优</a:t>
            </a:r>
            <a:endParaRPr sz="550">
              <a:latin typeface="宋体"/>
              <a:cs typeface="宋体"/>
            </a:endParaRPr>
          </a:p>
        </p:txBody>
      </p:sp>
      <p:sp>
        <p:nvSpPr>
          <p:cNvPr id="122" name="object 119">
            <a:extLst>
              <a:ext uri="{FF2B5EF4-FFF2-40B4-BE49-F238E27FC236}">
                <a16:creationId xmlns:a16="http://schemas.microsoft.com/office/drawing/2014/main" id="{192C6172-5632-4B38-A81D-17868386B9B1}"/>
              </a:ext>
            </a:extLst>
          </p:cNvPr>
          <p:cNvSpPr txBox="1"/>
          <p:nvPr/>
        </p:nvSpPr>
        <p:spPr>
          <a:xfrm>
            <a:off x="2905483" y="2337589"/>
            <a:ext cx="107950" cy="111760"/>
          </a:xfrm>
          <a:prstGeom prst="rect">
            <a:avLst/>
          </a:prstGeom>
        </p:spPr>
        <p:txBody>
          <a:bodyPr vert="horz" wrap="square" lIns="0" tIns="13970" rIns="0" bIns="0" rtlCol="0">
            <a:spAutoFit/>
          </a:bodyPr>
          <a:lstStyle/>
          <a:p>
            <a:pPr marL="12700">
              <a:lnSpc>
                <a:spcPct val="100000"/>
              </a:lnSpc>
              <a:spcBef>
                <a:spcPts val="110"/>
              </a:spcBef>
            </a:pPr>
            <a:r>
              <a:rPr sz="550" spc="95" dirty="0">
                <a:latin typeface="宋体"/>
                <a:cs typeface="宋体"/>
              </a:rPr>
              <a:t>惠</a:t>
            </a:r>
            <a:endParaRPr sz="550">
              <a:latin typeface="宋体"/>
              <a:cs typeface="宋体"/>
            </a:endParaRPr>
          </a:p>
        </p:txBody>
      </p:sp>
      <p:sp>
        <p:nvSpPr>
          <p:cNvPr id="123" name="object 120">
            <a:extLst>
              <a:ext uri="{FF2B5EF4-FFF2-40B4-BE49-F238E27FC236}">
                <a16:creationId xmlns:a16="http://schemas.microsoft.com/office/drawing/2014/main" id="{311D518A-624F-4EB8-92DC-4E9FAA7D0536}"/>
              </a:ext>
            </a:extLst>
          </p:cNvPr>
          <p:cNvSpPr/>
          <p:nvPr/>
        </p:nvSpPr>
        <p:spPr>
          <a:xfrm>
            <a:off x="2591880" y="2032916"/>
            <a:ext cx="416559" cy="160020"/>
          </a:xfrm>
          <a:custGeom>
            <a:avLst/>
            <a:gdLst/>
            <a:ahLst/>
            <a:cxnLst/>
            <a:rect l="l" t="t" r="r" b="b"/>
            <a:pathLst>
              <a:path w="416560" h="160019">
                <a:moveTo>
                  <a:pt x="0" y="159509"/>
                </a:moveTo>
                <a:lnTo>
                  <a:pt x="416098" y="159509"/>
                </a:lnTo>
                <a:lnTo>
                  <a:pt x="416098" y="0"/>
                </a:lnTo>
                <a:lnTo>
                  <a:pt x="0" y="0"/>
                </a:lnTo>
                <a:lnTo>
                  <a:pt x="0" y="159509"/>
                </a:lnTo>
                <a:close/>
              </a:path>
            </a:pathLst>
          </a:custGeom>
          <a:solidFill>
            <a:srgbClr val="CDCDCD"/>
          </a:solidFill>
        </p:spPr>
        <p:txBody>
          <a:bodyPr wrap="square" lIns="0" tIns="0" rIns="0" bIns="0" rtlCol="0"/>
          <a:lstStyle/>
          <a:p>
            <a:endParaRPr/>
          </a:p>
        </p:txBody>
      </p:sp>
      <p:sp>
        <p:nvSpPr>
          <p:cNvPr id="124" name="object 121">
            <a:extLst>
              <a:ext uri="{FF2B5EF4-FFF2-40B4-BE49-F238E27FC236}">
                <a16:creationId xmlns:a16="http://schemas.microsoft.com/office/drawing/2014/main" id="{110512B0-92A7-49CD-9052-8592A068AD8D}"/>
              </a:ext>
            </a:extLst>
          </p:cNvPr>
          <p:cNvSpPr/>
          <p:nvPr/>
        </p:nvSpPr>
        <p:spPr>
          <a:xfrm>
            <a:off x="2591880" y="2192425"/>
            <a:ext cx="416559" cy="0"/>
          </a:xfrm>
          <a:custGeom>
            <a:avLst/>
            <a:gdLst/>
            <a:ahLst/>
            <a:cxnLst/>
            <a:rect l="l" t="t" r="r" b="b"/>
            <a:pathLst>
              <a:path w="416560">
                <a:moveTo>
                  <a:pt x="0" y="0"/>
                </a:moveTo>
                <a:lnTo>
                  <a:pt x="416114" y="0"/>
                </a:lnTo>
                <a:lnTo>
                  <a:pt x="416114" y="0"/>
                </a:lnTo>
              </a:path>
            </a:pathLst>
          </a:custGeom>
          <a:ln w="3175">
            <a:solidFill>
              <a:srgbClr val="CDCDCD"/>
            </a:solidFill>
          </a:ln>
        </p:spPr>
        <p:txBody>
          <a:bodyPr wrap="square" lIns="0" tIns="0" rIns="0" bIns="0" rtlCol="0"/>
          <a:lstStyle/>
          <a:p>
            <a:endParaRPr/>
          </a:p>
        </p:txBody>
      </p:sp>
      <p:sp>
        <p:nvSpPr>
          <p:cNvPr id="125" name="object 122">
            <a:extLst>
              <a:ext uri="{FF2B5EF4-FFF2-40B4-BE49-F238E27FC236}">
                <a16:creationId xmlns:a16="http://schemas.microsoft.com/office/drawing/2014/main" id="{D066A712-13DA-4D3F-9D34-10ECC1069FE7}"/>
              </a:ext>
            </a:extLst>
          </p:cNvPr>
          <p:cNvSpPr/>
          <p:nvPr/>
        </p:nvSpPr>
        <p:spPr>
          <a:xfrm>
            <a:off x="2591880" y="2192425"/>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26" name="object 123">
            <a:extLst>
              <a:ext uri="{FF2B5EF4-FFF2-40B4-BE49-F238E27FC236}">
                <a16:creationId xmlns:a16="http://schemas.microsoft.com/office/drawing/2014/main" id="{55E1620D-8127-492F-B0FE-1690AF234CFE}"/>
              </a:ext>
            </a:extLst>
          </p:cNvPr>
          <p:cNvSpPr/>
          <p:nvPr/>
        </p:nvSpPr>
        <p:spPr>
          <a:xfrm>
            <a:off x="3007995" y="2032916"/>
            <a:ext cx="0" cy="160020"/>
          </a:xfrm>
          <a:custGeom>
            <a:avLst/>
            <a:gdLst/>
            <a:ahLst/>
            <a:cxnLst/>
            <a:rect l="l" t="t" r="r" b="b"/>
            <a:pathLst>
              <a:path h="160019">
                <a:moveTo>
                  <a:pt x="0" y="159509"/>
                </a:moveTo>
                <a:lnTo>
                  <a:pt x="0" y="0"/>
                </a:lnTo>
                <a:lnTo>
                  <a:pt x="0" y="0"/>
                </a:lnTo>
              </a:path>
            </a:pathLst>
          </a:custGeom>
          <a:ln w="3175">
            <a:solidFill>
              <a:srgbClr val="CDCDCD"/>
            </a:solidFill>
          </a:ln>
        </p:spPr>
        <p:txBody>
          <a:bodyPr wrap="square" lIns="0" tIns="0" rIns="0" bIns="0" rtlCol="0"/>
          <a:lstStyle/>
          <a:p>
            <a:endParaRPr/>
          </a:p>
        </p:txBody>
      </p:sp>
      <p:sp>
        <p:nvSpPr>
          <p:cNvPr id="127" name="object 124">
            <a:extLst>
              <a:ext uri="{FF2B5EF4-FFF2-40B4-BE49-F238E27FC236}">
                <a16:creationId xmlns:a16="http://schemas.microsoft.com/office/drawing/2014/main" id="{94E04349-B887-4C4B-BA05-E0E8DD463A09}"/>
              </a:ext>
            </a:extLst>
          </p:cNvPr>
          <p:cNvSpPr/>
          <p:nvPr/>
        </p:nvSpPr>
        <p:spPr>
          <a:xfrm>
            <a:off x="2580080" y="2022616"/>
            <a:ext cx="416098" cy="159509"/>
          </a:xfrm>
          <a:prstGeom prst="rect">
            <a:avLst/>
          </a:prstGeom>
          <a:blipFill>
            <a:blip r:embed="rId18" cstate="print"/>
            <a:stretch>
              <a:fillRect/>
            </a:stretch>
          </a:blipFill>
        </p:spPr>
        <p:txBody>
          <a:bodyPr wrap="square" lIns="0" tIns="0" rIns="0" bIns="0" rtlCol="0"/>
          <a:lstStyle/>
          <a:p>
            <a:endParaRPr/>
          </a:p>
        </p:txBody>
      </p:sp>
      <p:sp>
        <p:nvSpPr>
          <p:cNvPr id="128" name="object 125">
            <a:extLst>
              <a:ext uri="{FF2B5EF4-FFF2-40B4-BE49-F238E27FC236}">
                <a16:creationId xmlns:a16="http://schemas.microsoft.com/office/drawing/2014/main" id="{100963A5-8B77-4956-A1F5-D189A13CD02E}"/>
              </a:ext>
            </a:extLst>
          </p:cNvPr>
          <p:cNvSpPr/>
          <p:nvPr/>
        </p:nvSpPr>
        <p:spPr>
          <a:xfrm>
            <a:off x="2580080" y="2022616"/>
            <a:ext cx="416559" cy="160020"/>
          </a:xfrm>
          <a:custGeom>
            <a:avLst/>
            <a:gdLst/>
            <a:ahLst/>
            <a:cxnLst/>
            <a:rect l="l" t="t" r="r" b="b"/>
            <a:pathLst>
              <a:path w="416560" h="160019">
                <a:moveTo>
                  <a:pt x="0" y="159509"/>
                </a:moveTo>
                <a:lnTo>
                  <a:pt x="416098" y="159509"/>
                </a:lnTo>
                <a:lnTo>
                  <a:pt x="416098" y="0"/>
                </a:lnTo>
                <a:lnTo>
                  <a:pt x="0" y="0"/>
                </a:lnTo>
                <a:lnTo>
                  <a:pt x="0" y="159509"/>
                </a:lnTo>
                <a:close/>
              </a:path>
            </a:pathLst>
          </a:custGeom>
          <a:ln w="3175">
            <a:solidFill>
              <a:srgbClr val="404040"/>
            </a:solidFill>
          </a:ln>
        </p:spPr>
        <p:txBody>
          <a:bodyPr wrap="square" lIns="0" tIns="0" rIns="0" bIns="0" rtlCol="0"/>
          <a:lstStyle/>
          <a:p>
            <a:endParaRPr/>
          </a:p>
        </p:txBody>
      </p:sp>
      <p:sp>
        <p:nvSpPr>
          <p:cNvPr id="129" name="object 126">
            <a:extLst>
              <a:ext uri="{FF2B5EF4-FFF2-40B4-BE49-F238E27FC236}">
                <a16:creationId xmlns:a16="http://schemas.microsoft.com/office/drawing/2014/main" id="{6FC98B25-9477-477D-B877-95484E5BEAE7}"/>
              </a:ext>
            </a:extLst>
          </p:cNvPr>
          <p:cNvSpPr txBox="1"/>
          <p:nvPr/>
        </p:nvSpPr>
        <p:spPr>
          <a:xfrm>
            <a:off x="1622722" y="2046323"/>
            <a:ext cx="1292225" cy="111760"/>
          </a:xfrm>
          <a:prstGeom prst="rect">
            <a:avLst/>
          </a:prstGeom>
        </p:spPr>
        <p:txBody>
          <a:bodyPr vert="horz" wrap="square" lIns="0" tIns="13970" rIns="0" bIns="0" rtlCol="0">
            <a:spAutoFit/>
          </a:bodyPr>
          <a:lstStyle/>
          <a:p>
            <a:pPr marL="12700">
              <a:lnSpc>
                <a:spcPct val="100000"/>
              </a:lnSpc>
              <a:spcBef>
                <a:spcPts val="110"/>
              </a:spcBef>
              <a:tabLst>
                <a:tab pos="973455" algn="l"/>
              </a:tabLst>
            </a:pPr>
            <a:r>
              <a:rPr sz="550" spc="35" dirty="0">
                <a:latin typeface="Calibri"/>
                <a:cs typeface="Calibri"/>
              </a:rPr>
              <a:t>F2.</a:t>
            </a:r>
            <a:r>
              <a:rPr sz="550" spc="40" dirty="0">
                <a:latin typeface="Calibri"/>
                <a:cs typeface="Calibri"/>
              </a:rPr>
              <a:t>1</a:t>
            </a:r>
            <a:r>
              <a:rPr sz="550" spc="95" dirty="0">
                <a:latin typeface="宋体"/>
                <a:cs typeface="宋体"/>
              </a:rPr>
              <a:t>编辑</a:t>
            </a:r>
            <a:r>
              <a:rPr sz="550" dirty="0">
                <a:latin typeface="宋体"/>
                <a:cs typeface="宋体"/>
              </a:rPr>
              <a:t>	</a:t>
            </a:r>
            <a:r>
              <a:rPr sz="825" spc="67" baseline="5050" dirty="0">
                <a:latin typeface="Calibri"/>
                <a:cs typeface="Calibri"/>
              </a:rPr>
              <a:t>F3</a:t>
            </a:r>
            <a:r>
              <a:rPr sz="825" spc="22" baseline="5050" dirty="0">
                <a:latin typeface="Calibri"/>
                <a:cs typeface="Calibri"/>
              </a:rPr>
              <a:t>.</a:t>
            </a:r>
            <a:r>
              <a:rPr sz="825" spc="67" baseline="5050" dirty="0">
                <a:latin typeface="Calibri"/>
                <a:cs typeface="Calibri"/>
              </a:rPr>
              <a:t>1</a:t>
            </a:r>
            <a:r>
              <a:rPr sz="825" spc="142" baseline="5050" dirty="0">
                <a:latin typeface="宋体"/>
                <a:cs typeface="宋体"/>
              </a:rPr>
              <a:t>售前</a:t>
            </a:r>
            <a:endParaRPr sz="825" baseline="5050">
              <a:latin typeface="宋体"/>
              <a:cs typeface="宋体"/>
            </a:endParaRPr>
          </a:p>
        </p:txBody>
      </p:sp>
      <p:sp>
        <p:nvSpPr>
          <p:cNvPr id="130" name="object 127">
            <a:extLst>
              <a:ext uri="{FF2B5EF4-FFF2-40B4-BE49-F238E27FC236}">
                <a16:creationId xmlns:a16="http://schemas.microsoft.com/office/drawing/2014/main" id="{BE584D2B-5512-4686-BD6A-25A77E5A0CC9}"/>
              </a:ext>
            </a:extLst>
          </p:cNvPr>
          <p:cNvSpPr/>
          <p:nvPr/>
        </p:nvSpPr>
        <p:spPr>
          <a:xfrm>
            <a:off x="2519277" y="1785905"/>
            <a:ext cx="584200" cy="203835"/>
          </a:xfrm>
          <a:custGeom>
            <a:avLst/>
            <a:gdLst/>
            <a:ahLst/>
            <a:cxnLst/>
            <a:rect l="l" t="t" r="r" b="b"/>
            <a:pathLst>
              <a:path w="584200" h="203835">
                <a:moveTo>
                  <a:pt x="0" y="203735"/>
                </a:moveTo>
                <a:lnTo>
                  <a:pt x="583609" y="203736"/>
                </a:lnTo>
                <a:lnTo>
                  <a:pt x="583609" y="0"/>
                </a:lnTo>
                <a:lnTo>
                  <a:pt x="0" y="0"/>
                </a:lnTo>
                <a:lnTo>
                  <a:pt x="0" y="203735"/>
                </a:lnTo>
                <a:close/>
              </a:path>
            </a:pathLst>
          </a:custGeom>
          <a:solidFill>
            <a:srgbClr val="CDCDCD"/>
          </a:solidFill>
        </p:spPr>
        <p:txBody>
          <a:bodyPr wrap="square" lIns="0" tIns="0" rIns="0" bIns="0" rtlCol="0"/>
          <a:lstStyle/>
          <a:p>
            <a:endParaRPr/>
          </a:p>
        </p:txBody>
      </p:sp>
      <p:sp>
        <p:nvSpPr>
          <p:cNvPr id="131" name="object 128">
            <a:extLst>
              <a:ext uri="{FF2B5EF4-FFF2-40B4-BE49-F238E27FC236}">
                <a16:creationId xmlns:a16="http://schemas.microsoft.com/office/drawing/2014/main" id="{51E8E3E4-B6BC-4574-8404-3228F91E70E5}"/>
              </a:ext>
            </a:extLst>
          </p:cNvPr>
          <p:cNvSpPr/>
          <p:nvPr/>
        </p:nvSpPr>
        <p:spPr>
          <a:xfrm>
            <a:off x="2519277" y="1989641"/>
            <a:ext cx="584200" cy="0"/>
          </a:xfrm>
          <a:custGeom>
            <a:avLst/>
            <a:gdLst/>
            <a:ahLst/>
            <a:cxnLst/>
            <a:rect l="l" t="t" r="r" b="b"/>
            <a:pathLst>
              <a:path w="584200">
                <a:moveTo>
                  <a:pt x="0" y="0"/>
                </a:moveTo>
                <a:lnTo>
                  <a:pt x="583609" y="0"/>
                </a:lnTo>
                <a:lnTo>
                  <a:pt x="583609" y="0"/>
                </a:lnTo>
              </a:path>
            </a:pathLst>
          </a:custGeom>
          <a:ln w="3175">
            <a:solidFill>
              <a:srgbClr val="CDCDCD"/>
            </a:solidFill>
          </a:ln>
        </p:spPr>
        <p:txBody>
          <a:bodyPr wrap="square" lIns="0" tIns="0" rIns="0" bIns="0" rtlCol="0"/>
          <a:lstStyle/>
          <a:p>
            <a:endParaRPr/>
          </a:p>
        </p:txBody>
      </p:sp>
      <p:sp>
        <p:nvSpPr>
          <p:cNvPr id="132" name="object 129">
            <a:extLst>
              <a:ext uri="{FF2B5EF4-FFF2-40B4-BE49-F238E27FC236}">
                <a16:creationId xmlns:a16="http://schemas.microsoft.com/office/drawing/2014/main" id="{4305624C-3C49-419A-A49A-2619E71A97F1}"/>
              </a:ext>
            </a:extLst>
          </p:cNvPr>
          <p:cNvSpPr/>
          <p:nvPr/>
        </p:nvSpPr>
        <p:spPr>
          <a:xfrm>
            <a:off x="2519277" y="1989641"/>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33" name="object 130">
            <a:extLst>
              <a:ext uri="{FF2B5EF4-FFF2-40B4-BE49-F238E27FC236}">
                <a16:creationId xmlns:a16="http://schemas.microsoft.com/office/drawing/2014/main" id="{FFB89239-60FD-4CC3-AE18-328739E3C527}"/>
              </a:ext>
            </a:extLst>
          </p:cNvPr>
          <p:cNvSpPr/>
          <p:nvPr/>
        </p:nvSpPr>
        <p:spPr>
          <a:xfrm>
            <a:off x="3102886" y="1785926"/>
            <a:ext cx="0" cy="203835"/>
          </a:xfrm>
          <a:custGeom>
            <a:avLst/>
            <a:gdLst/>
            <a:ahLst/>
            <a:cxnLst/>
            <a:rect l="l" t="t" r="r" b="b"/>
            <a:pathLst>
              <a:path h="203835">
                <a:moveTo>
                  <a:pt x="0" y="203714"/>
                </a:moveTo>
                <a:lnTo>
                  <a:pt x="0" y="0"/>
                </a:lnTo>
                <a:lnTo>
                  <a:pt x="0" y="0"/>
                </a:lnTo>
              </a:path>
            </a:pathLst>
          </a:custGeom>
          <a:ln w="3175">
            <a:solidFill>
              <a:srgbClr val="CDCDCD"/>
            </a:solidFill>
          </a:ln>
        </p:spPr>
        <p:txBody>
          <a:bodyPr wrap="square" lIns="0" tIns="0" rIns="0" bIns="0" rtlCol="0"/>
          <a:lstStyle/>
          <a:p>
            <a:endParaRPr/>
          </a:p>
        </p:txBody>
      </p:sp>
      <p:sp>
        <p:nvSpPr>
          <p:cNvPr id="134" name="object 131">
            <a:extLst>
              <a:ext uri="{FF2B5EF4-FFF2-40B4-BE49-F238E27FC236}">
                <a16:creationId xmlns:a16="http://schemas.microsoft.com/office/drawing/2014/main" id="{CB5F455D-569D-436E-817C-BB01BDBEF7DE}"/>
              </a:ext>
            </a:extLst>
          </p:cNvPr>
          <p:cNvSpPr/>
          <p:nvPr/>
        </p:nvSpPr>
        <p:spPr>
          <a:xfrm>
            <a:off x="2507477" y="1775604"/>
            <a:ext cx="583609" cy="203736"/>
          </a:xfrm>
          <a:prstGeom prst="rect">
            <a:avLst/>
          </a:prstGeom>
          <a:blipFill>
            <a:blip r:embed="rId19" cstate="print"/>
            <a:stretch>
              <a:fillRect/>
            </a:stretch>
          </a:blipFill>
        </p:spPr>
        <p:txBody>
          <a:bodyPr wrap="square" lIns="0" tIns="0" rIns="0" bIns="0" rtlCol="0"/>
          <a:lstStyle/>
          <a:p>
            <a:endParaRPr/>
          </a:p>
        </p:txBody>
      </p:sp>
      <p:sp>
        <p:nvSpPr>
          <p:cNvPr id="135" name="object 132">
            <a:extLst>
              <a:ext uri="{FF2B5EF4-FFF2-40B4-BE49-F238E27FC236}">
                <a16:creationId xmlns:a16="http://schemas.microsoft.com/office/drawing/2014/main" id="{0FD58782-6801-4D83-89E8-31CBACD86BD0}"/>
              </a:ext>
            </a:extLst>
          </p:cNvPr>
          <p:cNvSpPr/>
          <p:nvPr/>
        </p:nvSpPr>
        <p:spPr>
          <a:xfrm>
            <a:off x="2507477" y="1775605"/>
            <a:ext cx="584200" cy="203835"/>
          </a:xfrm>
          <a:custGeom>
            <a:avLst/>
            <a:gdLst/>
            <a:ahLst/>
            <a:cxnLst/>
            <a:rect l="l" t="t" r="r" b="b"/>
            <a:pathLst>
              <a:path w="584200" h="203835">
                <a:moveTo>
                  <a:pt x="0" y="203735"/>
                </a:moveTo>
                <a:lnTo>
                  <a:pt x="583609" y="203736"/>
                </a:lnTo>
                <a:lnTo>
                  <a:pt x="583609" y="0"/>
                </a:lnTo>
                <a:lnTo>
                  <a:pt x="0" y="0"/>
                </a:lnTo>
                <a:lnTo>
                  <a:pt x="0" y="203735"/>
                </a:lnTo>
                <a:close/>
              </a:path>
            </a:pathLst>
          </a:custGeom>
          <a:ln w="3175">
            <a:solidFill>
              <a:srgbClr val="404040"/>
            </a:solidFill>
          </a:ln>
        </p:spPr>
        <p:txBody>
          <a:bodyPr wrap="square" lIns="0" tIns="0" rIns="0" bIns="0" rtlCol="0"/>
          <a:lstStyle/>
          <a:p>
            <a:endParaRPr/>
          </a:p>
        </p:txBody>
      </p:sp>
      <p:sp>
        <p:nvSpPr>
          <p:cNvPr id="136" name="object 133">
            <a:extLst>
              <a:ext uri="{FF2B5EF4-FFF2-40B4-BE49-F238E27FC236}">
                <a16:creationId xmlns:a16="http://schemas.microsoft.com/office/drawing/2014/main" id="{BFAFCD0E-E561-4799-8A9D-B73DF29FB9C8}"/>
              </a:ext>
            </a:extLst>
          </p:cNvPr>
          <p:cNvSpPr/>
          <p:nvPr/>
        </p:nvSpPr>
        <p:spPr>
          <a:xfrm>
            <a:off x="3585212" y="2048767"/>
            <a:ext cx="633095" cy="184150"/>
          </a:xfrm>
          <a:custGeom>
            <a:avLst/>
            <a:gdLst/>
            <a:ahLst/>
            <a:cxnLst/>
            <a:rect l="l" t="t" r="r" b="b"/>
            <a:pathLst>
              <a:path w="633095" h="184150">
                <a:moveTo>
                  <a:pt x="0" y="184001"/>
                </a:moveTo>
                <a:lnTo>
                  <a:pt x="632653" y="184001"/>
                </a:lnTo>
                <a:lnTo>
                  <a:pt x="632653" y="0"/>
                </a:lnTo>
                <a:lnTo>
                  <a:pt x="0" y="0"/>
                </a:lnTo>
                <a:lnTo>
                  <a:pt x="0" y="184001"/>
                </a:lnTo>
                <a:close/>
              </a:path>
            </a:pathLst>
          </a:custGeom>
          <a:solidFill>
            <a:srgbClr val="CDCDCD"/>
          </a:solidFill>
        </p:spPr>
        <p:txBody>
          <a:bodyPr wrap="square" lIns="0" tIns="0" rIns="0" bIns="0" rtlCol="0"/>
          <a:lstStyle/>
          <a:p>
            <a:endParaRPr/>
          </a:p>
        </p:txBody>
      </p:sp>
      <p:sp>
        <p:nvSpPr>
          <p:cNvPr id="137" name="object 134">
            <a:extLst>
              <a:ext uri="{FF2B5EF4-FFF2-40B4-BE49-F238E27FC236}">
                <a16:creationId xmlns:a16="http://schemas.microsoft.com/office/drawing/2014/main" id="{B44787A9-3B89-4B10-A278-B81C5841D8D5}"/>
              </a:ext>
            </a:extLst>
          </p:cNvPr>
          <p:cNvSpPr/>
          <p:nvPr/>
        </p:nvSpPr>
        <p:spPr>
          <a:xfrm>
            <a:off x="3585212" y="2232768"/>
            <a:ext cx="633095" cy="0"/>
          </a:xfrm>
          <a:custGeom>
            <a:avLst/>
            <a:gdLst/>
            <a:ahLst/>
            <a:cxnLst/>
            <a:rect l="l" t="t" r="r" b="b"/>
            <a:pathLst>
              <a:path w="633095">
                <a:moveTo>
                  <a:pt x="0" y="0"/>
                </a:moveTo>
                <a:lnTo>
                  <a:pt x="632694" y="0"/>
                </a:lnTo>
                <a:lnTo>
                  <a:pt x="632694" y="0"/>
                </a:lnTo>
              </a:path>
            </a:pathLst>
          </a:custGeom>
          <a:ln w="3175">
            <a:solidFill>
              <a:srgbClr val="CDCDCD"/>
            </a:solidFill>
          </a:ln>
        </p:spPr>
        <p:txBody>
          <a:bodyPr wrap="square" lIns="0" tIns="0" rIns="0" bIns="0" rtlCol="0"/>
          <a:lstStyle/>
          <a:p>
            <a:endParaRPr/>
          </a:p>
        </p:txBody>
      </p:sp>
      <p:sp>
        <p:nvSpPr>
          <p:cNvPr id="138" name="object 135">
            <a:extLst>
              <a:ext uri="{FF2B5EF4-FFF2-40B4-BE49-F238E27FC236}">
                <a16:creationId xmlns:a16="http://schemas.microsoft.com/office/drawing/2014/main" id="{9DE679BE-50AF-454A-ACAC-D67474D00090}"/>
              </a:ext>
            </a:extLst>
          </p:cNvPr>
          <p:cNvSpPr/>
          <p:nvPr/>
        </p:nvSpPr>
        <p:spPr>
          <a:xfrm>
            <a:off x="3585212" y="2232768"/>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39" name="object 136">
            <a:extLst>
              <a:ext uri="{FF2B5EF4-FFF2-40B4-BE49-F238E27FC236}">
                <a16:creationId xmlns:a16="http://schemas.microsoft.com/office/drawing/2014/main" id="{47A8217C-6E8D-4928-9E27-7B3B16D5D1BD}"/>
              </a:ext>
            </a:extLst>
          </p:cNvPr>
          <p:cNvSpPr/>
          <p:nvPr/>
        </p:nvSpPr>
        <p:spPr>
          <a:xfrm>
            <a:off x="4217907" y="2048724"/>
            <a:ext cx="0" cy="184150"/>
          </a:xfrm>
          <a:custGeom>
            <a:avLst/>
            <a:gdLst/>
            <a:ahLst/>
            <a:cxnLst/>
            <a:rect l="l" t="t" r="r" b="b"/>
            <a:pathLst>
              <a:path h="184150">
                <a:moveTo>
                  <a:pt x="0" y="184043"/>
                </a:moveTo>
                <a:lnTo>
                  <a:pt x="0" y="0"/>
                </a:lnTo>
                <a:lnTo>
                  <a:pt x="0" y="0"/>
                </a:lnTo>
              </a:path>
            </a:pathLst>
          </a:custGeom>
          <a:ln w="3175">
            <a:solidFill>
              <a:srgbClr val="CDCDCD"/>
            </a:solidFill>
          </a:ln>
        </p:spPr>
        <p:txBody>
          <a:bodyPr wrap="square" lIns="0" tIns="0" rIns="0" bIns="0" rtlCol="0"/>
          <a:lstStyle/>
          <a:p>
            <a:endParaRPr/>
          </a:p>
        </p:txBody>
      </p:sp>
      <p:sp>
        <p:nvSpPr>
          <p:cNvPr id="140" name="object 137">
            <a:extLst>
              <a:ext uri="{FF2B5EF4-FFF2-40B4-BE49-F238E27FC236}">
                <a16:creationId xmlns:a16="http://schemas.microsoft.com/office/drawing/2014/main" id="{B5D09034-0F36-4419-9D08-9F294DFF3530}"/>
              </a:ext>
            </a:extLst>
          </p:cNvPr>
          <p:cNvSpPr/>
          <p:nvPr/>
        </p:nvSpPr>
        <p:spPr>
          <a:xfrm>
            <a:off x="3573412" y="2038466"/>
            <a:ext cx="632661" cy="184001"/>
          </a:xfrm>
          <a:prstGeom prst="rect">
            <a:avLst/>
          </a:prstGeom>
          <a:blipFill>
            <a:blip r:embed="rId20" cstate="print"/>
            <a:stretch>
              <a:fillRect/>
            </a:stretch>
          </a:blipFill>
        </p:spPr>
        <p:txBody>
          <a:bodyPr wrap="square" lIns="0" tIns="0" rIns="0" bIns="0" rtlCol="0"/>
          <a:lstStyle/>
          <a:p>
            <a:endParaRPr/>
          </a:p>
        </p:txBody>
      </p:sp>
      <p:sp>
        <p:nvSpPr>
          <p:cNvPr id="141" name="object 138">
            <a:extLst>
              <a:ext uri="{FF2B5EF4-FFF2-40B4-BE49-F238E27FC236}">
                <a16:creationId xmlns:a16="http://schemas.microsoft.com/office/drawing/2014/main" id="{6D0C64A0-6DAC-4F5B-A100-B6EF2AF0B184}"/>
              </a:ext>
            </a:extLst>
          </p:cNvPr>
          <p:cNvSpPr/>
          <p:nvPr/>
        </p:nvSpPr>
        <p:spPr>
          <a:xfrm>
            <a:off x="3573412" y="2038467"/>
            <a:ext cx="633095" cy="184150"/>
          </a:xfrm>
          <a:custGeom>
            <a:avLst/>
            <a:gdLst/>
            <a:ahLst/>
            <a:cxnLst/>
            <a:rect l="l" t="t" r="r" b="b"/>
            <a:pathLst>
              <a:path w="633095" h="184150">
                <a:moveTo>
                  <a:pt x="0" y="184001"/>
                </a:moveTo>
                <a:lnTo>
                  <a:pt x="632661" y="184001"/>
                </a:lnTo>
                <a:lnTo>
                  <a:pt x="632661" y="0"/>
                </a:lnTo>
                <a:lnTo>
                  <a:pt x="0" y="0"/>
                </a:lnTo>
                <a:lnTo>
                  <a:pt x="0" y="184001"/>
                </a:lnTo>
                <a:close/>
              </a:path>
            </a:pathLst>
          </a:custGeom>
          <a:ln w="3175">
            <a:solidFill>
              <a:srgbClr val="404040"/>
            </a:solidFill>
          </a:ln>
        </p:spPr>
        <p:txBody>
          <a:bodyPr wrap="square" lIns="0" tIns="0" rIns="0" bIns="0" rtlCol="0"/>
          <a:lstStyle/>
          <a:p>
            <a:endParaRPr/>
          </a:p>
        </p:txBody>
      </p:sp>
      <p:sp>
        <p:nvSpPr>
          <p:cNvPr id="142" name="object 139">
            <a:extLst>
              <a:ext uri="{FF2B5EF4-FFF2-40B4-BE49-F238E27FC236}">
                <a16:creationId xmlns:a16="http://schemas.microsoft.com/office/drawing/2014/main" id="{0547A5D5-6BF1-4255-B350-E26F63EFE13D}"/>
              </a:ext>
            </a:extLst>
          </p:cNvPr>
          <p:cNvSpPr txBox="1"/>
          <p:nvPr/>
        </p:nvSpPr>
        <p:spPr>
          <a:xfrm>
            <a:off x="3601521" y="2070000"/>
            <a:ext cx="576580" cy="111760"/>
          </a:xfrm>
          <a:prstGeom prst="rect">
            <a:avLst/>
          </a:prstGeom>
        </p:spPr>
        <p:txBody>
          <a:bodyPr vert="horz" wrap="square" lIns="0" tIns="13970" rIns="0" bIns="0" rtlCol="0">
            <a:spAutoFit/>
          </a:bodyPr>
          <a:lstStyle/>
          <a:p>
            <a:pPr marL="12700">
              <a:lnSpc>
                <a:spcPct val="100000"/>
              </a:lnSpc>
              <a:spcBef>
                <a:spcPts val="110"/>
              </a:spcBef>
            </a:pPr>
            <a:r>
              <a:rPr sz="550" spc="35" dirty="0">
                <a:latin typeface="Calibri"/>
                <a:cs typeface="Calibri"/>
              </a:rPr>
              <a:t>F</a:t>
            </a:r>
            <a:r>
              <a:rPr sz="550" spc="45" dirty="0">
                <a:latin typeface="Calibri"/>
                <a:cs typeface="Calibri"/>
              </a:rPr>
              <a:t>4</a:t>
            </a:r>
            <a:r>
              <a:rPr sz="550" spc="15" dirty="0">
                <a:latin typeface="Calibri"/>
                <a:cs typeface="Calibri"/>
              </a:rPr>
              <a:t>.</a:t>
            </a:r>
            <a:r>
              <a:rPr sz="550" spc="45" dirty="0">
                <a:latin typeface="Calibri"/>
                <a:cs typeface="Calibri"/>
              </a:rPr>
              <a:t>1</a:t>
            </a:r>
            <a:r>
              <a:rPr sz="550" spc="95" dirty="0">
                <a:latin typeface="宋体"/>
                <a:cs typeface="宋体"/>
              </a:rPr>
              <a:t>与产品有关</a:t>
            </a:r>
            <a:endParaRPr sz="550" dirty="0">
              <a:latin typeface="宋体"/>
              <a:cs typeface="宋体"/>
            </a:endParaRPr>
          </a:p>
        </p:txBody>
      </p:sp>
      <p:sp>
        <p:nvSpPr>
          <p:cNvPr id="143" name="object 140">
            <a:extLst>
              <a:ext uri="{FF2B5EF4-FFF2-40B4-BE49-F238E27FC236}">
                <a16:creationId xmlns:a16="http://schemas.microsoft.com/office/drawing/2014/main" id="{2369A48B-E994-4B2F-97F6-98F6B47056A2}"/>
              </a:ext>
            </a:extLst>
          </p:cNvPr>
          <p:cNvSpPr/>
          <p:nvPr/>
        </p:nvSpPr>
        <p:spPr>
          <a:xfrm>
            <a:off x="3407147" y="1785955"/>
            <a:ext cx="578485" cy="203200"/>
          </a:xfrm>
          <a:custGeom>
            <a:avLst/>
            <a:gdLst/>
            <a:ahLst/>
            <a:cxnLst/>
            <a:rect l="l" t="t" r="r" b="b"/>
            <a:pathLst>
              <a:path w="578485" h="203200">
                <a:moveTo>
                  <a:pt x="0" y="202756"/>
                </a:moveTo>
                <a:lnTo>
                  <a:pt x="578455" y="202756"/>
                </a:lnTo>
                <a:lnTo>
                  <a:pt x="578455" y="0"/>
                </a:lnTo>
                <a:lnTo>
                  <a:pt x="0" y="0"/>
                </a:lnTo>
                <a:lnTo>
                  <a:pt x="0" y="202756"/>
                </a:lnTo>
                <a:close/>
              </a:path>
            </a:pathLst>
          </a:custGeom>
          <a:solidFill>
            <a:srgbClr val="CDCDCD"/>
          </a:solidFill>
        </p:spPr>
        <p:txBody>
          <a:bodyPr wrap="square" lIns="0" tIns="0" rIns="0" bIns="0" rtlCol="0"/>
          <a:lstStyle/>
          <a:p>
            <a:endParaRPr/>
          </a:p>
        </p:txBody>
      </p:sp>
      <p:sp>
        <p:nvSpPr>
          <p:cNvPr id="144" name="object 141">
            <a:extLst>
              <a:ext uri="{FF2B5EF4-FFF2-40B4-BE49-F238E27FC236}">
                <a16:creationId xmlns:a16="http://schemas.microsoft.com/office/drawing/2014/main" id="{320D3505-5343-4612-8FCC-AAAC6C4B9A8F}"/>
              </a:ext>
            </a:extLst>
          </p:cNvPr>
          <p:cNvSpPr/>
          <p:nvPr/>
        </p:nvSpPr>
        <p:spPr>
          <a:xfrm>
            <a:off x="3407147" y="1988711"/>
            <a:ext cx="578485" cy="0"/>
          </a:xfrm>
          <a:custGeom>
            <a:avLst/>
            <a:gdLst/>
            <a:ahLst/>
            <a:cxnLst/>
            <a:rect l="l" t="t" r="r" b="b"/>
            <a:pathLst>
              <a:path w="578485">
                <a:moveTo>
                  <a:pt x="0" y="0"/>
                </a:moveTo>
                <a:lnTo>
                  <a:pt x="578447" y="0"/>
                </a:lnTo>
                <a:lnTo>
                  <a:pt x="578447" y="0"/>
                </a:lnTo>
              </a:path>
            </a:pathLst>
          </a:custGeom>
          <a:ln w="3175">
            <a:solidFill>
              <a:srgbClr val="CDCDCD"/>
            </a:solidFill>
          </a:ln>
        </p:spPr>
        <p:txBody>
          <a:bodyPr wrap="square" lIns="0" tIns="0" rIns="0" bIns="0" rtlCol="0"/>
          <a:lstStyle/>
          <a:p>
            <a:endParaRPr/>
          </a:p>
        </p:txBody>
      </p:sp>
      <p:sp>
        <p:nvSpPr>
          <p:cNvPr id="145" name="object 142">
            <a:extLst>
              <a:ext uri="{FF2B5EF4-FFF2-40B4-BE49-F238E27FC236}">
                <a16:creationId xmlns:a16="http://schemas.microsoft.com/office/drawing/2014/main" id="{7D36D16F-EF2E-4B7A-A221-3456A99FF92D}"/>
              </a:ext>
            </a:extLst>
          </p:cNvPr>
          <p:cNvSpPr/>
          <p:nvPr/>
        </p:nvSpPr>
        <p:spPr>
          <a:xfrm>
            <a:off x="3407147" y="1988711"/>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46" name="object 143">
            <a:extLst>
              <a:ext uri="{FF2B5EF4-FFF2-40B4-BE49-F238E27FC236}">
                <a16:creationId xmlns:a16="http://schemas.microsoft.com/office/drawing/2014/main" id="{BA21ECC2-AA14-4BD0-98A6-658CAA2BD7AA}"/>
              </a:ext>
            </a:extLst>
          </p:cNvPr>
          <p:cNvSpPr/>
          <p:nvPr/>
        </p:nvSpPr>
        <p:spPr>
          <a:xfrm>
            <a:off x="3985594" y="1785926"/>
            <a:ext cx="0" cy="203200"/>
          </a:xfrm>
          <a:custGeom>
            <a:avLst/>
            <a:gdLst/>
            <a:ahLst/>
            <a:cxnLst/>
            <a:rect l="l" t="t" r="r" b="b"/>
            <a:pathLst>
              <a:path h="203200">
                <a:moveTo>
                  <a:pt x="0" y="202784"/>
                </a:moveTo>
                <a:lnTo>
                  <a:pt x="0" y="0"/>
                </a:lnTo>
                <a:lnTo>
                  <a:pt x="0" y="0"/>
                </a:lnTo>
              </a:path>
            </a:pathLst>
          </a:custGeom>
          <a:ln w="3175">
            <a:solidFill>
              <a:srgbClr val="CDCDCD"/>
            </a:solidFill>
          </a:ln>
        </p:spPr>
        <p:txBody>
          <a:bodyPr wrap="square" lIns="0" tIns="0" rIns="0" bIns="0" rtlCol="0"/>
          <a:lstStyle/>
          <a:p>
            <a:endParaRPr/>
          </a:p>
        </p:txBody>
      </p:sp>
      <p:sp>
        <p:nvSpPr>
          <p:cNvPr id="147" name="object 144">
            <a:extLst>
              <a:ext uri="{FF2B5EF4-FFF2-40B4-BE49-F238E27FC236}">
                <a16:creationId xmlns:a16="http://schemas.microsoft.com/office/drawing/2014/main" id="{E65C97E9-BDA1-42C1-9534-99CFF1A1DDB8}"/>
              </a:ext>
            </a:extLst>
          </p:cNvPr>
          <p:cNvSpPr/>
          <p:nvPr/>
        </p:nvSpPr>
        <p:spPr>
          <a:xfrm>
            <a:off x="3395347" y="1775654"/>
            <a:ext cx="578455" cy="202756"/>
          </a:xfrm>
          <a:prstGeom prst="rect">
            <a:avLst/>
          </a:prstGeom>
          <a:blipFill>
            <a:blip r:embed="rId21" cstate="print"/>
            <a:stretch>
              <a:fillRect/>
            </a:stretch>
          </a:blipFill>
        </p:spPr>
        <p:txBody>
          <a:bodyPr wrap="square" lIns="0" tIns="0" rIns="0" bIns="0" rtlCol="0"/>
          <a:lstStyle/>
          <a:p>
            <a:endParaRPr/>
          </a:p>
        </p:txBody>
      </p:sp>
      <p:sp>
        <p:nvSpPr>
          <p:cNvPr id="148" name="object 145">
            <a:extLst>
              <a:ext uri="{FF2B5EF4-FFF2-40B4-BE49-F238E27FC236}">
                <a16:creationId xmlns:a16="http://schemas.microsoft.com/office/drawing/2014/main" id="{3BFFE201-438E-4566-BC75-7C52D2B2AC49}"/>
              </a:ext>
            </a:extLst>
          </p:cNvPr>
          <p:cNvSpPr/>
          <p:nvPr/>
        </p:nvSpPr>
        <p:spPr>
          <a:xfrm>
            <a:off x="3395347" y="1775655"/>
            <a:ext cx="578485" cy="203200"/>
          </a:xfrm>
          <a:custGeom>
            <a:avLst/>
            <a:gdLst/>
            <a:ahLst/>
            <a:cxnLst/>
            <a:rect l="l" t="t" r="r" b="b"/>
            <a:pathLst>
              <a:path w="578485" h="203200">
                <a:moveTo>
                  <a:pt x="0" y="202756"/>
                </a:moveTo>
                <a:lnTo>
                  <a:pt x="578455" y="202756"/>
                </a:lnTo>
                <a:lnTo>
                  <a:pt x="578455" y="0"/>
                </a:lnTo>
                <a:lnTo>
                  <a:pt x="0" y="0"/>
                </a:lnTo>
                <a:lnTo>
                  <a:pt x="0" y="202756"/>
                </a:lnTo>
                <a:close/>
              </a:path>
            </a:pathLst>
          </a:custGeom>
          <a:ln w="3175">
            <a:solidFill>
              <a:srgbClr val="404040"/>
            </a:solidFill>
          </a:ln>
        </p:spPr>
        <p:txBody>
          <a:bodyPr wrap="square" lIns="0" tIns="0" rIns="0" bIns="0" rtlCol="0"/>
          <a:lstStyle/>
          <a:p>
            <a:endParaRPr/>
          </a:p>
        </p:txBody>
      </p:sp>
      <p:sp>
        <p:nvSpPr>
          <p:cNvPr id="149" name="object 146">
            <a:extLst>
              <a:ext uri="{FF2B5EF4-FFF2-40B4-BE49-F238E27FC236}">
                <a16:creationId xmlns:a16="http://schemas.microsoft.com/office/drawing/2014/main" id="{56D789CE-55C9-4947-81D9-88A46DD525F2}"/>
              </a:ext>
            </a:extLst>
          </p:cNvPr>
          <p:cNvSpPr txBox="1"/>
          <p:nvPr/>
        </p:nvSpPr>
        <p:spPr>
          <a:xfrm>
            <a:off x="1458423" y="1807487"/>
            <a:ext cx="2494280" cy="128905"/>
          </a:xfrm>
          <a:prstGeom prst="rect">
            <a:avLst/>
          </a:prstGeom>
        </p:spPr>
        <p:txBody>
          <a:bodyPr vert="horz" wrap="square" lIns="0" tIns="15875" rIns="0" bIns="0" rtlCol="0">
            <a:spAutoFit/>
          </a:bodyPr>
          <a:lstStyle/>
          <a:p>
            <a:pPr marL="12700">
              <a:lnSpc>
                <a:spcPct val="100000"/>
              </a:lnSpc>
              <a:spcBef>
                <a:spcPts val="125"/>
              </a:spcBef>
              <a:tabLst>
                <a:tab pos="1085215" algn="l"/>
                <a:tab pos="1970405" algn="l"/>
              </a:tabLst>
            </a:pPr>
            <a:r>
              <a:rPr sz="650" spc="60" dirty="0">
                <a:latin typeface="Calibri"/>
                <a:cs typeface="Calibri"/>
              </a:rPr>
              <a:t>F2</a:t>
            </a:r>
            <a:r>
              <a:rPr sz="650" spc="25" dirty="0">
                <a:latin typeface="Calibri"/>
                <a:cs typeface="Calibri"/>
              </a:rPr>
              <a:t> </a:t>
            </a:r>
            <a:r>
              <a:rPr sz="650" spc="120" dirty="0">
                <a:latin typeface="宋体"/>
                <a:cs typeface="宋体"/>
              </a:rPr>
              <a:t>产品信息	</a:t>
            </a:r>
            <a:r>
              <a:rPr sz="650" spc="55" dirty="0">
                <a:latin typeface="Calibri"/>
                <a:cs typeface="Calibri"/>
              </a:rPr>
              <a:t>F3</a:t>
            </a:r>
            <a:r>
              <a:rPr sz="650" spc="35" dirty="0">
                <a:latin typeface="Calibri"/>
                <a:cs typeface="Calibri"/>
              </a:rPr>
              <a:t> </a:t>
            </a:r>
            <a:r>
              <a:rPr sz="650" spc="120" dirty="0">
                <a:latin typeface="宋体"/>
                <a:cs typeface="宋体"/>
              </a:rPr>
              <a:t>网上交易	</a:t>
            </a:r>
            <a:r>
              <a:rPr sz="650" spc="55" dirty="0">
                <a:latin typeface="Calibri"/>
                <a:cs typeface="Calibri"/>
              </a:rPr>
              <a:t>F4</a:t>
            </a:r>
            <a:r>
              <a:rPr sz="650" spc="-25" dirty="0">
                <a:latin typeface="Calibri"/>
                <a:cs typeface="Calibri"/>
              </a:rPr>
              <a:t> </a:t>
            </a:r>
            <a:r>
              <a:rPr sz="650" spc="120" dirty="0">
                <a:latin typeface="宋体"/>
                <a:cs typeface="宋体"/>
              </a:rPr>
              <a:t>分类广告</a:t>
            </a:r>
            <a:endParaRPr sz="650">
              <a:latin typeface="宋体"/>
              <a:cs typeface="宋体"/>
            </a:endParaRPr>
          </a:p>
        </p:txBody>
      </p:sp>
      <p:sp>
        <p:nvSpPr>
          <p:cNvPr id="150" name="object 147">
            <a:extLst>
              <a:ext uri="{FF2B5EF4-FFF2-40B4-BE49-F238E27FC236}">
                <a16:creationId xmlns:a16="http://schemas.microsoft.com/office/drawing/2014/main" id="{A033AA08-DD0C-4F8F-91EB-DCF81E453611}"/>
              </a:ext>
            </a:extLst>
          </p:cNvPr>
          <p:cNvSpPr/>
          <p:nvPr/>
        </p:nvSpPr>
        <p:spPr>
          <a:xfrm>
            <a:off x="1760470" y="4050333"/>
            <a:ext cx="516890" cy="282575"/>
          </a:xfrm>
          <a:custGeom>
            <a:avLst/>
            <a:gdLst/>
            <a:ahLst/>
            <a:cxnLst/>
            <a:rect l="l" t="t" r="r" b="b"/>
            <a:pathLst>
              <a:path w="516889" h="282575">
                <a:moveTo>
                  <a:pt x="0" y="282010"/>
                </a:moveTo>
                <a:lnTo>
                  <a:pt x="516496" y="282010"/>
                </a:lnTo>
                <a:lnTo>
                  <a:pt x="516496" y="0"/>
                </a:lnTo>
                <a:lnTo>
                  <a:pt x="0" y="0"/>
                </a:lnTo>
                <a:lnTo>
                  <a:pt x="0" y="282010"/>
                </a:lnTo>
                <a:close/>
              </a:path>
            </a:pathLst>
          </a:custGeom>
          <a:solidFill>
            <a:srgbClr val="CDCDCD"/>
          </a:solidFill>
        </p:spPr>
        <p:txBody>
          <a:bodyPr wrap="square" lIns="0" tIns="0" rIns="0" bIns="0" rtlCol="0"/>
          <a:lstStyle/>
          <a:p>
            <a:endParaRPr/>
          </a:p>
        </p:txBody>
      </p:sp>
      <p:sp>
        <p:nvSpPr>
          <p:cNvPr id="151" name="object 148">
            <a:extLst>
              <a:ext uri="{FF2B5EF4-FFF2-40B4-BE49-F238E27FC236}">
                <a16:creationId xmlns:a16="http://schemas.microsoft.com/office/drawing/2014/main" id="{9F045FDD-1E23-4879-88A8-A4D1C49BF7B0}"/>
              </a:ext>
            </a:extLst>
          </p:cNvPr>
          <p:cNvSpPr/>
          <p:nvPr/>
        </p:nvSpPr>
        <p:spPr>
          <a:xfrm>
            <a:off x="1760470" y="4332343"/>
            <a:ext cx="516890" cy="0"/>
          </a:xfrm>
          <a:custGeom>
            <a:avLst/>
            <a:gdLst/>
            <a:ahLst/>
            <a:cxnLst/>
            <a:rect l="l" t="t" r="r" b="b"/>
            <a:pathLst>
              <a:path w="516889">
                <a:moveTo>
                  <a:pt x="0" y="0"/>
                </a:moveTo>
                <a:lnTo>
                  <a:pt x="516496" y="0"/>
                </a:lnTo>
                <a:lnTo>
                  <a:pt x="516496" y="0"/>
                </a:lnTo>
              </a:path>
            </a:pathLst>
          </a:custGeom>
          <a:ln w="3175">
            <a:solidFill>
              <a:srgbClr val="CDCDCD"/>
            </a:solidFill>
          </a:ln>
        </p:spPr>
        <p:txBody>
          <a:bodyPr wrap="square" lIns="0" tIns="0" rIns="0" bIns="0" rtlCol="0"/>
          <a:lstStyle/>
          <a:p>
            <a:endParaRPr/>
          </a:p>
        </p:txBody>
      </p:sp>
      <p:sp>
        <p:nvSpPr>
          <p:cNvPr id="152" name="object 149">
            <a:extLst>
              <a:ext uri="{FF2B5EF4-FFF2-40B4-BE49-F238E27FC236}">
                <a16:creationId xmlns:a16="http://schemas.microsoft.com/office/drawing/2014/main" id="{011DA45E-D86C-447E-8FCB-90D6C7E8013F}"/>
              </a:ext>
            </a:extLst>
          </p:cNvPr>
          <p:cNvSpPr/>
          <p:nvPr/>
        </p:nvSpPr>
        <p:spPr>
          <a:xfrm>
            <a:off x="1760470" y="4332343"/>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53" name="object 150">
            <a:extLst>
              <a:ext uri="{FF2B5EF4-FFF2-40B4-BE49-F238E27FC236}">
                <a16:creationId xmlns:a16="http://schemas.microsoft.com/office/drawing/2014/main" id="{0F31ADFE-5E40-46EC-885A-77BA22472E41}"/>
              </a:ext>
            </a:extLst>
          </p:cNvPr>
          <p:cNvSpPr/>
          <p:nvPr/>
        </p:nvSpPr>
        <p:spPr>
          <a:xfrm>
            <a:off x="2276967" y="4050319"/>
            <a:ext cx="0" cy="282575"/>
          </a:xfrm>
          <a:custGeom>
            <a:avLst/>
            <a:gdLst/>
            <a:ahLst/>
            <a:cxnLst/>
            <a:rect l="l" t="t" r="r" b="b"/>
            <a:pathLst>
              <a:path h="282575">
                <a:moveTo>
                  <a:pt x="0" y="282024"/>
                </a:moveTo>
                <a:lnTo>
                  <a:pt x="0" y="0"/>
                </a:lnTo>
                <a:lnTo>
                  <a:pt x="0" y="0"/>
                </a:lnTo>
              </a:path>
            </a:pathLst>
          </a:custGeom>
          <a:ln w="3175">
            <a:solidFill>
              <a:srgbClr val="CDCDCD"/>
            </a:solidFill>
          </a:ln>
        </p:spPr>
        <p:txBody>
          <a:bodyPr wrap="square" lIns="0" tIns="0" rIns="0" bIns="0" rtlCol="0"/>
          <a:lstStyle/>
          <a:p>
            <a:endParaRPr/>
          </a:p>
        </p:txBody>
      </p:sp>
      <p:sp>
        <p:nvSpPr>
          <p:cNvPr id="154" name="object 151">
            <a:extLst>
              <a:ext uri="{FF2B5EF4-FFF2-40B4-BE49-F238E27FC236}">
                <a16:creationId xmlns:a16="http://schemas.microsoft.com/office/drawing/2014/main" id="{73BCEB09-C8C1-484D-B85C-1ED4C718897C}"/>
              </a:ext>
            </a:extLst>
          </p:cNvPr>
          <p:cNvSpPr/>
          <p:nvPr/>
        </p:nvSpPr>
        <p:spPr>
          <a:xfrm>
            <a:off x="1748670" y="4040033"/>
            <a:ext cx="516496" cy="282010"/>
          </a:xfrm>
          <a:prstGeom prst="rect">
            <a:avLst/>
          </a:prstGeom>
          <a:blipFill>
            <a:blip r:embed="rId22" cstate="print"/>
            <a:stretch>
              <a:fillRect/>
            </a:stretch>
          </a:blipFill>
        </p:spPr>
        <p:txBody>
          <a:bodyPr wrap="square" lIns="0" tIns="0" rIns="0" bIns="0" rtlCol="0"/>
          <a:lstStyle/>
          <a:p>
            <a:endParaRPr/>
          </a:p>
        </p:txBody>
      </p:sp>
      <p:sp>
        <p:nvSpPr>
          <p:cNvPr id="155" name="object 152">
            <a:extLst>
              <a:ext uri="{FF2B5EF4-FFF2-40B4-BE49-F238E27FC236}">
                <a16:creationId xmlns:a16="http://schemas.microsoft.com/office/drawing/2014/main" id="{A082FFF2-A8D5-4C5E-81A7-6BFC5A56202B}"/>
              </a:ext>
            </a:extLst>
          </p:cNvPr>
          <p:cNvSpPr/>
          <p:nvPr/>
        </p:nvSpPr>
        <p:spPr>
          <a:xfrm>
            <a:off x="1748670" y="4040033"/>
            <a:ext cx="516890" cy="282575"/>
          </a:xfrm>
          <a:custGeom>
            <a:avLst/>
            <a:gdLst/>
            <a:ahLst/>
            <a:cxnLst/>
            <a:rect l="l" t="t" r="r" b="b"/>
            <a:pathLst>
              <a:path w="516889" h="282575">
                <a:moveTo>
                  <a:pt x="0" y="282010"/>
                </a:moveTo>
                <a:lnTo>
                  <a:pt x="516496" y="282010"/>
                </a:lnTo>
                <a:lnTo>
                  <a:pt x="516496" y="0"/>
                </a:lnTo>
                <a:lnTo>
                  <a:pt x="0" y="0"/>
                </a:lnTo>
                <a:lnTo>
                  <a:pt x="0" y="282010"/>
                </a:lnTo>
                <a:close/>
              </a:path>
            </a:pathLst>
          </a:custGeom>
          <a:ln w="3175">
            <a:solidFill>
              <a:srgbClr val="404040"/>
            </a:solidFill>
          </a:ln>
        </p:spPr>
        <p:txBody>
          <a:bodyPr wrap="square" lIns="0" tIns="0" rIns="0" bIns="0" rtlCol="0"/>
          <a:lstStyle/>
          <a:p>
            <a:endParaRPr/>
          </a:p>
        </p:txBody>
      </p:sp>
      <p:sp>
        <p:nvSpPr>
          <p:cNvPr id="156" name="object 153">
            <a:extLst>
              <a:ext uri="{FF2B5EF4-FFF2-40B4-BE49-F238E27FC236}">
                <a16:creationId xmlns:a16="http://schemas.microsoft.com/office/drawing/2014/main" id="{D8EF8200-321F-401D-8CFB-7953A60FA906}"/>
              </a:ext>
            </a:extLst>
          </p:cNvPr>
          <p:cNvSpPr txBox="1"/>
          <p:nvPr/>
        </p:nvSpPr>
        <p:spPr>
          <a:xfrm>
            <a:off x="1749600" y="4063620"/>
            <a:ext cx="514984" cy="211454"/>
          </a:xfrm>
          <a:prstGeom prst="rect">
            <a:avLst/>
          </a:prstGeom>
        </p:spPr>
        <p:txBody>
          <a:bodyPr vert="horz" wrap="square" lIns="0" tIns="12065" rIns="0" bIns="0" rtlCol="0">
            <a:spAutoFit/>
          </a:bodyPr>
          <a:lstStyle/>
          <a:p>
            <a:pPr marL="175260" marR="44450" indent="-123189">
              <a:lnSpc>
                <a:spcPct val="110800"/>
              </a:lnSpc>
              <a:spcBef>
                <a:spcPts val="95"/>
              </a:spcBef>
            </a:pPr>
            <a:r>
              <a:rPr sz="550" spc="85" dirty="0">
                <a:latin typeface="宋体"/>
                <a:cs typeface="宋体"/>
              </a:rPr>
              <a:t>按医院科别 </a:t>
            </a:r>
            <a:r>
              <a:rPr sz="550" spc="95" dirty="0">
                <a:latin typeface="宋体"/>
                <a:cs typeface="宋体"/>
              </a:rPr>
              <a:t>浏览</a:t>
            </a:r>
            <a:endParaRPr sz="550">
              <a:latin typeface="宋体"/>
              <a:cs typeface="宋体"/>
            </a:endParaRPr>
          </a:p>
        </p:txBody>
      </p:sp>
      <p:sp>
        <p:nvSpPr>
          <p:cNvPr id="157" name="object 154">
            <a:extLst>
              <a:ext uri="{FF2B5EF4-FFF2-40B4-BE49-F238E27FC236}">
                <a16:creationId xmlns:a16="http://schemas.microsoft.com/office/drawing/2014/main" id="{6695E971-0707-4A36-AAF7-693AE2853E20}"/>
              </a:ext>
            </a:extLst>
          </p:cNvPr>
          <p:cNvSpPr/>
          <p:nvPr/>
        </p:nvSpPr>
        <p:spPr>
          <a:xfrm>
            <a:off x="1760470" y="3721314"/>
            <a:ext cx="516890" cy="282575"/>
          </a:xfrm>
          <a:custGeom>
            <a:avLst/>
            <a:gdLst/>
            <a:ahLst/>
            <a:cxnLst/>
            <a:rect l="l" t="t" r="r" b="b"/>
            <a:pathLst>
              <a:path w="516889" h="282575">
                <a:moveTo>
                  <a:pt x="0" y="282010"/>
                </a:moveTo>
                <a:lnTo>
                  <a:pt x="516496" y="282010"/>
                </a:lnTo>
                <a:lnTo>
                  <a:pt x="516496" y="0"/>
                </a:lnTo>
                <a:lnTo>
                  <a:pt x="0" y="0"/>
                </a:lnTo>
                <a:lnTo>
                  <a:pt x="0" y="282010"/>
                </a:lnTo>
                <a:close/>
              </a:path>
            </a:pathLst>
          </a:custGeom>
          <a:solidFill>
            <a:srgbClr val="CDCDCD"/>
          </a:solidFill>
        </p:spPr>
        <p:txBody>
          <a:bodyPr wrap="square" lIns="0" tIns="0" rIns="0" bIns="0" rtlCol="0"/>
          <a:lstStyle/>
          <a:p>
            <a:endParaRPr/>
          </a:p>
        </p:txBody>
      </p:sp>
      <p:sp>
        <p:nvSpPr>
          <p:cNvPr id="158" name="object 155">
            <a:extLst>
              <a:ext uri="{FF2B5EF4-FFF2-40B4-BE49-F238E27FC236}">
                <a16:creationId xmlns:a16="http://schemas.microsoft.com/office/drawing/2014/main" id="{8DDA4ACA-F850-4E93-A854-EC384131D6E6}"/>
              </a:ext>
            </a:extLst>
          </p:cNvPr>
          <p:cNvSpPr/>
          <p:nvPr/>
        </p:nvSpPr>
        <p:spPr>
          <a:xfrm>
            <a:off x="1760470" y="4003325"/>
            <a:ext cx="516890" cy="0"/>
          </a:xfrm>
          <a:custGeom>
            <a:avLst/>
            <a:gdLst/>
            <a:ahLst/>
            <a:cxnLst/>
            <a:rect l="l" t="t" r="r" b="b"/>
            <a:pathLst>
              <a:path w="516889">
                <a:moveTo>
                  <a:pt x="0" y="0"/>
                </a:moveTo>
                <a:lnTo>
                  <a:pt x="516496" y="0"/>
                </a:lnTo>
                <a:lnTo>
                  <a:pt x="516496" y="0"/>
                </a:lnTo>
              </a:path>
            </a:pathLst>
          </a:custGeom>
          <a:ln w="3175">
            <a:solidFill>
              <a:srgbClr val="CDCDCD"/>
            </a:solidFill>
          </a:ln>
        </p:spPr>
        <p:txBody>
          <a:bodyPr wrap="square" lIns="0" tIns="0" rIns="0" bIns="0" rtlCol="0"/>
          <a:lstStyle/>
          <a:p>
            <a:endParaRPr/>
          </a:p>
        </p:txBody>
      </p:sp>
      <p:sp>
        <p:nvSpPr>
          <p:cNvPr id="159" name="object 156">
            <a:extLst>
              <a:ext uri="{FF2B5EF4-FFF2-40B4-BE49-F238E27FC236}">
                <a16:creationId xmlns:a16="http://schemas.microsoft.com/office/drawing/2014/main" id="{5CA88784-5478-4E99-976F-12DEAC46586A}"/>
              </a:ext>
            </a:extLst>
          </p:cNvPr>
          <p:cNvSpPr/>
          <p:nvPr/>
        </p:nvSpPr>
        <p:spPr>
          <a:xfrm>
            <a:off x="1760470" y="4003325"/>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60" name="object 157">
            <a:extLst>
              <a:ext uri="{FF2B5EF4-FFF2-40B4-BE49-F238E27FC236}">
                <a16:creationId xmlns:a16="http://schemas.microsoft.com/office/drawing/2014/main" id="{9DA0A4EF-996B-48C9-9EB2-AF1709555EFA}"/>
              </a:ext>
            </a:extLst>
          </p:cNvPr>
          <p:cNvSpPr/>
          <p:nvPr/>
        </p:nvSpPr>
        <p:spPr>
          <a:xfrm>
            <a:off x="2276967" y="3721286"/>
            <a:ext cx="0" cy="282575"/>
          </a:xfrm>
          <a:custGeom>
            <a:avLst/>
            <a:gdLst/>
            <a:ahLst/>
            <a:cxnLst/>
            <a:rect l="l" t="t" r="r" b="b"/>
            <a:pathLst>
              <a:path h="282575">
                <a:moveTo>
                  <a:pt x="0" y="282038"/>
                </a:moveTo>
                <a:lnTo>
                  <a:pt x="0" y="0"/>
                </a:lnTo>
                <a:lnTo>
                  <a:pt x="0" y="0"/>
                </a:lnTo>
              </a:path>
            </a:pathLst>
          </a:custGeom>
          <a:ln w="3175">
            <a:solidFill>
              <a:srgbClr val="CDCDCD"/>
            </a:solidFill>
          </a:ln>
        </p:spPr>
        <p:txBody>
          <a:bodyPr wrap="square" lIns="0" tIns="0" rIns="0" bIns="0" rtlCol="0"/>
          <a:lstStyle/>
          <a:p>
            <a:endParaRPr/>
          </a:p>
        </p:txBody>
      </p:sp>
      <p:sp>
        <p:nvSpPr>
          <p:cNvPr id="161" name="object 158">
            <a:extLst>
              <a:ext uri="{FF2B5EF4-FFF2-40B4-BE49-F238E27FC236}">
                <a16:creationId xmlns:a16="http://schemas.microsoft.com/office/drawing/2014/main" id="{3B5E3DCD-0252-4DF7-8472-55871D495D04}"/>
              </a:ext>
            </a:extLst>
          </p:cNvPr>
          <p:cNvSpPr/>
          <p:nvPr/>
        </p:nvSpPr>
        <p:spPr>
          <a:xfrm>
            <a:off x="1748670" y="3711014"/>
            <a:ext cx="516496" cy="282010"/>
          </a:xfrm>
          <a:prstGeom prst="rect">
            <a:avLst/>
          </a:prstGeom>
          <a:blipFill>
            <a:blip r:embed="rId23" cstate="print"/>
            <a:stretch>
              <a:fillRect/>
            </a:stretch>
          </a:blipFill>
        </p:spPr>
        <p:txBody>
          <a:bodyPr wrap="square" lIns="0" tIns="0" rIns="0" bIns="0" rtlCol="0"/>
          <a:lstStyle/>
          <a:p>
            <a:endParaRPr/>
          </a:p>
        </p:txBody>
      </p:sp>
      <p:sp>
        <p:nvSpPr>
          <p:cNvPr id="162" name="object 159">
            <a:extLst>
              <a:ext uri="{FF2B5EF4-FFF2-40B4-BE49-F238E27FC236}">
                <a16:creationId xmlns:a16="http://schemas.microsoft.com/office/drawing/2014/main" id="{18FEFCC2-809B-4D49-A62B-58F7A679E20B}"/>
              </a:ext>
            </a:extLst>
          </p:cNvPr>
          <p:cNvSpPr/>
          <p:nvPr/>
        </p:nvSpPr>
        <p:spPr>
          <a:xfrm>
            <a:off x="1748670" y="3711014"/>
            <a:ext cx="516890" cy="282575"/>
          </a:xfrm>
          <a:custGeom>
            <a:avLst/>
            <a:gdLst/>
            <a:ahLst/>
            <a:cxnLst/>
            <a:rect l="l" t="t" r="r" b="b"/>
            <a:pathLst>
              <a:path w="516889" h="282575">
                <a:moveTo>
                  <a:pt x="0" y="282010"/>
                </a:moveTo>
                <a:lnTo>
                  <a:pt x="516496" y="282010"/>
                </a:lnTo>
                <a:lnTo>
                  <a:pt x="516496" y="0"/>
                </a:lnTo>
                <a:lnTo>
                  <a:pt x="0" y="0"/>
                </a:lnTo>
                <a:lnTo>
                  <a:pt x="0" y="282010"/>
                </a:lnTo>
                <a:close/>
              </a:path>
            </a:pathLst>
          </a:custGeom>
          <a:ln w="3175">
            <a:solidFill>
              <a:srgbClr val="404040"/>
            </a:solidFill>
          </a:ln>
        </p:spPr>
        <p:txBody>
          <a:bodyPr wrap="square" lIns="0" tIns="0" rIns="0" bIns="0" rtlCol="0"/>
          <a:lstStyle/>
          <a:p>
            <a:endParaRPr/>
          </a:p>
        </p:txBody>
      </p:sp>
      <p:sp>
        <p:nvSpPr>
          <p:cNvPr id="163" name="object 160">
            <a:extLst>
              <a:ext uri="{FF2B5EF4-FFF2-40B4-BE49-F238E27FC236}">
                <a16:creationId xmlns:a16="http://schemas.microsoft.com/office/drawing/2014/main" id="{F89CD1D4-ADB3-46BE-8341-28BF4B4868C8}"/>
              </a:ext>
            </a:extLst>
          </p:cNvPr>
          <p:cNvSpPr txBox="1"/>
          <p:nvPr/>
        </p:nvSpPr>
        <p:spPr>
          <a:xfrm>
            <a:off x="1749600" y="3735982"/>
            <a:ext cx="514984" cy="209550"/>
          </a:xfrm>
          <a:prstGeom prst="rect">
            <a:avLst/>
          </a:prstGeom>
        </p:spPr>
        <p:txBody>
          <a:bodyPr vert="horz" wrap="square" lIns="0" tIns="12065" rIns="0" bIns="0" rtlCol="0">
            <a:spAutoFit/>
          </a:bodyPr>
          <a:lstStyle/>
          <a:p>
            <a:pPr marL="175260" marR="44450" indent="-123189">
              <a:lnSpc>
                <a:spcPct val="109800"/>
              </a:lnSpc>
              <a:spcBef>
                <a:spcPts val="95"/>
              </a:spcBef>
            </a:pPr>
            <a:r>
              <a:rPr sz="550" spc="85" dirty="0">
                <a:latin typeface="宋体"/>
                <a:cs typeface="宋体"/>
              </a:rPr>
              <a:t>按产品分类 </a:t>
            </a:r>
            <a:r>
              <a:rPr sz="550" spc="95" dirty="0">
                <a:latin typeface="宋体"/>
                <a:cs typeface="宋体"/>
              </a:rPr>
              <a:t>浏览</a:t>
            </a:r>
            <a:endParaRPr sz="550">
              <a:latin typeface="宋体"/>
              <a:cs typeface="宋体"/>
            </a:endParaRPr>
          </a:p>
        </p:txBody>
      </p:sp>
      <p:sp>
        <p:nvSpPr>
          <p:cNvPr id="164" name="object 161">
            <a:extLst>
              <a:ext uri="{FF2B5EF4-FFF2-40B4-BE49-F238E27FC236}">
                <a16:creationId xmlns:a16="http://schemas.microsoft.com/office/drawing/2014/main" id="{362FC8A6-FE22-491B-A2E3-F91E8B2DD7DC}"/>
              </a:ext>
            </a:extLst>
          </p:cNvPr>
          <p:cNvSpPr/>
          <p:nvPr/>
        </p:nvSpPr>
        <p:spPr>
          <a:xfrm>
            <a:off x="1760470" y="3392281"/>
            <a:ext cx="516890" cy="282575"/>
          </a:xfrm>
          <a:custGeom>
            <a:avLst/>
            <a:gdLst/>
            <a:ahLst/>
            <a:cxnLst/>
            <a:rect l="l" t="t" r="r" b="b"/>
            <a:pathLst>
              <a:path w="516889" h="282575">
                <a:moveTo>
                  <a:pt x="0" y="282010"/>
                </a:moveTo>
                <a:lnTo>
                  <a:pt x="516496" y="282010"/>
                </a:lnTo>
                <a:lnTo>
                  <a:pt x="516496" y="0"/>
                </a:lnTo>
                <a:lnTo>
                  <a:pt x="0" y="0"/>
                </a:lnTo>
                <a:lnTo>
                  <a:pt x="0" y="282010"/>
                </a:lnTo>
                <a:close/>
              </a:path>
            </a:pathLst>
          </a:custGeom>
          <a:solidFill>
            <a:srgbClr val="CDCDCD"/>
          </a:solidFill>
        </p:spPr>
        <p:txBody>
          <a:bodyPr wrap="square" lIns="0" tIns="0" rIns="0" bIns="0" rtlCol="0"/>
          <a:lstStyle/>
          <a:p>
            <a:endParaRPr/>
          </a:p>
        </p:txBody>
      </p:sp>
      <p:sp>
        <p:nvSpPr>
          <p:cNvPr id="165" name="object 162">
            <a:extLst>
              <a:ext uri="{FF2B5EF4-FFF2-40B4-BE49-F238E27FC236}">
                <a16:creationId xmlns:a16="http://schemas.microsoft.com/office/drawing/2014/main" id="{A4165E91-38F4-40AE-AFAD-074077A22491}"/>
              </a:ext>
            </a:extLst>
          </p:cNvPr>
          <p:cNvSpPr/>
          <p:nvPr/>
        </p:nvSpPr>
        <p:spPr>
          <a:xfrm>
            <a:off x="1760470" y="3674291"/>
            <a:ext cx="516890" cy="0"/>
          </a:xfrm>
          <a:custGeom>
            <a:avLst/>
            <a:gdLst/>
            <a:ahLst/>
            <a:cxnLst/>
            <a:rect l="l" t="t" r="r" b="b"/>
            <a:pathLst>
              <a:path w="516889">
                <a:moveTo>
                  <a:pt x="0" y="0"/>
                </a:moveTo>
                <a:lnTo>
                  <a:pt x="516496" y="0"/>
                </a:lnTo>
                <a:lnTo>
                  <a:pt x="516496" y="0"/>
                </a:lnTo>
              </a:path>
            </a:pathLst>
          </a:custGeom>
          <a:ln w="3175">
            <a:solidFill>
              <a:srgbClr val="CDCDCD"/>
            </a:solidFill>
          </a:ln>
        </p:spPr>
        <p:txBody>
          <a:bodyPr wrap="square" lIns="0" tIns="0" rIns="0" bIns="0" rtlCol="0"/>
          <a:lstStyle/>
          <a:p>
            <a:endParaRPr/>
          </a:p>
        </p:txBody>
      </p:sp>
      <p:sp>
        <p:nvSpPr>
          <p:cNvPr id="166" name="object 163">
            <a:extLst>
              <a:ext uri="{FF2B5EF4-FFF2-40B4-BE49-F238E27FC236}">
                <a16:creationId xmlns:a16="http://schemas.microsoft.com/office/drawing/2014/main" id="{3DBCC313-B7BF-46BB-9052-6AB577DA2065}"/>
              </a:ext>
            </a:extLst>
          </p:cNvPr>
          <p:cNvSpPr/>
          <p:nvPr/>
        </p:nvSpPr>
        <p:spPr>
          <a:xfrm>
            <a:off x="1760470" y="3674291"/>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67" name="object 164">
            <a:extLst>
              <a:ext uri="{FF2B5EF4-FFF2-40B4-BE49-F238E27FC236}">
                <a16:creationId xmlns:a16="http://schemas.microsoft.com/office/drawing/2014/main" id="{9659BC57-4A4F-452D-91D8-546B1CB5F723}"/>
              </a:ext>
            </a:extLst>
          </p:cNvPr>
          <p:cNvSpPr/>
          <p:nvPr/>
        </p:nvSpPr>
        <p:spPr>
          <a:xfrm>
            <a:off x="2276967" y="3392324"/>
            <a:ext cx="0" cy="282575"/>
          </a:xfrm>
          <a:custGeom>
            <a:avLst/>
            <a:gdLst/>
            <a:ahLst/>
            <a:cxnLst/>
            <a:rect l="l" t="t" r="r" b="b"/>
            <a:pathLst>
              <a:path h="282575">
                <a:moveTo>
                  <a:pt x="0" y="281967"/>
                </a:moveTo>
                <a:lnTo>
                  <a:pt x="0" y="0"/>
                </a:lnTo>
                <a:lnTo>
                  <a:pt x="0" y="0"/>
                </a:lnTo>
              </a:path>
            </a:pathLst>
          </a:custGeom>
          <a:ln w="3175">
            <a:solidFill>
              <a:srgbClr val="CDCDCD"/>
            </a:solidFill>
          </a:ln>
        </p:spPr>
        <p:txBody>
          <a:bodyPr wrap="square" lIns="0" tIns="0" rIns="0" bIns="0" rtlCol="0"/>
          <a:lstStyle/>
          <a:p>
            <a:endParaRPr/>
          </a:p>
        </p:txBody>
      </p:sp>
      <p:sp>
        <p:nvSpPr>
          <p:cNvPr id="168" name="object 165">
            <a:extLst>
              <a:ext uri="{FF2B5EF4-FFF2-40B4-BE49-F238E27FC236}">
                <a16:creationId xmlns:a16="http://schemas.microsoft.com/office/drawing/2014/main" id="{90358691-876D-4B13-A4D4-4D92A73894FA}"/>
              </a:ext>
            </a:extLst>
          </p:cNvPr>
          <p:cNvSpPr/>
          <p:nvPr/>
        </p:nvSpPr>
        <p:spPr>
          <a:xfrm>
            <a:off x="1748670" y="3381981"/>
            <a:ext cx="516496" cy="282010"/>
          </a:xfrm>
          <a:prstGeom prst="rect">
            <a:avLst/>
          </a:prstGeom>
          <a:blipFill>
            <a:blip r:embed="rId24" cstate="print"/>
            <a:stretch>
              <a:fillRect/>
            </a:stretch>
          </a:blipFill>
        </p:spPr>
        <p:txBody>
          <a:bodyPr wrap="square" lIns="0" tIns="0" rIns="0" bIns="0" rtlCol="0"/>
          <a:lstStyle/>
          <a:p>
            <a:endParaRPr/>
          </a:p>
        </p:txBody>
      </p:sp>
      <p:sp>
        <p:nvSpPr>
          <p:cNvPr id="169" name="object 166">
            <a:extLst>
              <a:ext uri="{FF2B5EF4-FFF2-40B4-BE49-F238E27FC236}">
                <a16:creationId xmlns:a16="http://schemas.microsoft.com/office/drawing/2014/main" id="{CF08F4FE-FCB6-4BCF-8863-1842AC8ED2D3}"/>
              </a:ext>
            </a:extLst>
          </p:cNvPr>
          <p:cNvSpPr/>
          <p:nvPr/>
        </p:nvSpPr>
        <p:spPr>
          <a:xfrm>
            <a:off x="1748670" y="3381981"/>
            <a:ext cx="516890" cy="282575"/>
          </a:xfrm>
          <a:custGeom>
            <a:avLst/>
            <a:gdLst/>
            <a:ahLst/>
            <a:cxnLst/>
            <a:rect l="l" t="t" r="r" b="b"/>
            <a:pathLst>
              <a:path w="516889" h="282575">
                <a:moveTo>
                  <a:pt x="0" y="282010"/>
                </a:moveTo>
                <a:lnTo>
                  <a:pt x="516496" y="282010"/>
                </a:lnTo>
                <a:lnTo>
                  <a:pt x="516496" y="0"/>
                </a:lnTo>
                <a:lnTo>
                  <a:pt x="0" y="0"/>
                </a:lnTo>
                <a:lnTo>
                  <a:pt x="0" y="282010"/>
                </a:lnTo>
                <a:close/>
              </a:path>
            </a:pathLst>
          </a:custGeom>
          <a:ln w="3175">
            <a:solidFill>
              <a:srgbClr val="404040"/>
            </a:solidFill>
          </a:ln>
        </p:spPr>
        <p:txBody>
          <a:bodyPr wrap="square" lIns="0" tIns="0" rIns="0" bIns="0" rtlCol="0"/>
          <a:lstStyle/>
          <a:p>
            <a:endParaRPr/>
          </a:p>
        </p:txBody>
      </p:sp>
      <p:sp>
        <p:nvSpPr>
          <p:cNvPr id="170" name="object 167">
            <a:extLst>
              <a:ext uri="{FF2B5EF4-FFF2-40B4-BE49-F238E27FC236}">
                <a16:creationId xmlns:a16="http://schemas.microsoft.com/office/drawing/2014/main" id="{87011737-9023-4EAE-91B2-C35DB074954C}"/>
              </a:ext>
            </a:extLst>
          </p:cNvPr>
          <p:cNvSpPr txBox="1"/>
          <p:nvPr/>
        </p:nvSpPr>
        <p:spPr>
          <a:xfrm>
            <a:off x="1749600" y="3462597"/>
            <a:ext cx="514984" cy="111760"/>
          </a:xfrm>
          <a:prstGeom prst="rect">
            <a:avLst/>
          </a:prstGeom>
        </p:spPr>
        <p:txBody>
          <a:bodyPr vert="horz" wrap="square" lIns="0" tIns="13970" rIns="0" bIns="0" rtlCol="0">
            <a:spAutoFit/>
          </a:bodyPr>
          <a:lstStyle/>
          <a:p>
            <a:pPr marL="52069">
              <a:lnSpc>
                <a:spcPct val="100000"/>
              </a:lnSpc>
              <a:spcBef>
                <a:spcPts val="110"/>
              </a:spcBef>
            </a:pPr>
            <a:r>
              <a:rPr sz="550" spc="95" dirty="0">
                <a:latin typeface="宋体"/>
                <a:cs typeface="宋体"/>
              </a:rPr>
              <a:t>按厂商浏览</a:t>
            </a:r>
            <a:endParaRPr sz="550">
              <a:latin typeface="宋体"/>
              <a:cs typeface="宋体"/>
            </a:endParaRPr>
          </a:p>
        </p:txBody>
      </p:sp>
      <p:sp>
        <p:nvSpPr>
          <p:cNvPr id="171" name="object 168">
            <a:extLst>
              <a:ext uri="{FF2B5EF4-FFF2-40B4-BE49-F238E27FC236}">
                <a16:creationId xmlns:a16="http://schemas.microsoft.com/office/drawing/2014/main" id="{DDE08427-88CF-4C45-8F0E-E1BEAED313D3}"/>
              </a:ext>
            </a:extLst>
          </p:cNvPr>
          <p:cNvSpPr/>
          <p:nvPr/>
        </p:nvSpPr>
        <p:spPr>
          <a:xfrm>
            <a:off x="1662792" y="3171979"/>
            <a:ext cx="377190" cy="173355"/>
          </a:xfrm>
          <a:custGeom>
            <a:avLst/>
            <a:gdLst/>
            <a:ahLst/>
            <a:cxnLst/>
            <a:rect l="l" t="t" r="r" b="b"/>
            <a:pathLst>
              <a:path w="377189" h="173354">
                <a:moveTo>
                  <a:pt x="0" y="173350"/>
                </a:moveTo>
                <a:lnTo>
                  <a:pt x="376904" y="173350"/>
                </a:lnTo>
                <a:lnTo>
                  <a:pt x="376904" y="0"/>
                </a:lnTo>
                <a:lnTo>
                  <a:pt x="0" y="0"/>
                </a:lnTo>
                <a:lnTo>
                  <a:pt x="0" y="173350"/>
                </a:lnTo>
                <a:close/>
              </a:path>
            </a:pathLst>
          </a:custGeom>
          <a:solidFill>
            <a:srgbClr val="CDCDCD"/>
          </a:solidFill>
        </p:spPr>
        <p:txBody>
          <a:bodyPr wrap="square" lIns="0" tIns="0" rIns="0" bIns="0" rtlCol="0"/>
          <a:lstStyle/>
          <a:p>
            <a:endParaRPr/>
          </a:p>
        </p:txBody>
      </p:sp>
      <p:sp>
        <p:nvSpPr>
          <p:cNvPr id="172" name="object 169">
            <a:extLst>
              <a:ext uri="{FF2B5EF4-FFF2-40B4-BE49-F238E27FC236}">
                <a16:creationId xmlns:a16="http://schemas.microsoft.com/office/drawing/2014/main" id="{C9764468-924A-4CB3-BC99-8CD920B708A8}"/>
              </a:ext>
            </a:extLst>
          </p:cNvPr>
          <p:cNvSpPr/>
          <p:nvPr/>
        </p:nvSpPr>
        <p:spPr>
          <a:xfrm>
            <a:off x="1662792" y="3345329"/>
            <a:ext cx="377190" cy="0"/>
          </a:xfrm>
          <a:custGeom>
            <a:avLst/>
            <a:gdLst/>
            <a:ahLst/>
            <a:cxnLst/>
            <a:rect l="l" t="t" r="r" b="b"/>
            <a:pathLst>
              <a:path w="377189">
                <a:moveTo>
                  <a:pt x="0" y="0"/>
                </a:moveTo>
                <a:lnTo>
                  <a:pt x="376863" y="0"/>
                </a:lnTo>
                <a:lnTo>
                  <a:pt x="376863" y="0"/>
                </a:lnTo>
              </a:path>
            </a:pathLst>
          </a:custGeom>
          <a:ln w="3175">
            <a:solidFill>
              <a:srgbClr val="CDCDCD"/>
            </a:solidFill>
          </a:ln>
        </p:spPr>
        <p:txBody>
          <a:bodyPr wrap="square" lIns="0" tIns="0" rIns="0" bIns="0" rtlCol="0"/>
          <a:lstStyle/>
          <a:p>
            <a:endParaRPr/>
          </a:p>
        </p:txBody>
      </p:sp>
      <p:sp>
        <p:nvSpPr>
          <p:cNvPr id="173" name="object 170">
            <a:extLst>
              <a:ext uri="{FF2B5EF4-FFF2-40B4-BE49-F238E27FC236}">
                <a16:creationId xmlns:a16="http://schemas.microsoft.com/office/drawing/2014/main" id="{EE18B43D-717E-4DA7-8C68-365A1091C6CC}"/>
              </a:ext>
            </a:extLst>
          </p:cNvPr>
          <p:cNvSpPr/>
          <p:nvPr/>
        </p:nvSpPr>
        <p:spPr>
          <a:xfrm>
            <a:off x="1662792" y="3345329"/>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74" name="object 171">
            <a:extLst>
              <a:ext uri="{FF2B5EF4-FFF2-40B4-BE49-F238E27FC236}">
                <a16:creationId xmlns:a16="http://schemas.microsoft.com/office/drawing/2014/main" id="{9DAB9DAB-5FA6-412C-8E99-7B4D235809C7}"/>
              </a:ext>
            </a:extLst>
          </p:cNvPr>
          <p:cNvSpPr/>
          <p:nvPr/>
        </p:nvSpPr>
        <p:spPr>
          <a:xfrm>
            <a:off x="2039655" y="3171943"/>
            <a:ext cx="0" cy="173990"/>
          </a:xfrm>
          <a:custGeom>
            <a:avLst/>
            <a:gdLst/>
            <a:ahLst/>
            <a:cxnLst/>
            <a:rect l="l" t="t" r="r" b="b"/>
            <a:pathLst>
              <a:path h="173989">
                <a:moveTo>
                  <a:pt x="0" y="173386"/>
                </a:moveTo>
                <a:lnTo>
                  <a:pt x="0" y="0"/>
                </a:lnTo>
                <a:lnTo>
                  <a:pt x="0" y="0"/>
                </a:lnTo>
              </a:path>
            </a:pathLst>
          </a:custGeom>
          <a:ln w="3175">
            <a:solidFill>
              <a:srgbClr val="CDCDCD"/>
            </a:solidFill>
          </a:ln>
        </p:spPr>
        <p:txBody>
          <a:bodyPr wrap="square" lIns="0" tIns="0" rIns="0" bIns="0" rtlCol="0"/>
          <a:lstStyle/>
          <a:p>
            <a:endParaRPr/>
          </a:p>
        </p:txBody>
      </p:sp>
      <p:sp>
        <p:nvSpPr>
          <p:cNvPr id="175" name="object 172">
            <a:extLst>
              <a:ext uri="{FF2B5EF4-FFF2-40B4-BE49-F238E27FC236}">
                <a16:creationId xmlns:a16="http://schemas.microsoft.com/office/drawing/2014/main" id="{DEFFD74C-E93C-48EE-A24F-928C93CC0764}"/>
              </a:ext>
            </a:extLst>
          </p:cNvPr>
          <p:cNvSpPr/>
          <p:nvPr/>
        </p:nvSpPr>
        <p:spPr>
          <a:xfrm>
            <a:off x="1650992" y="3161679"/>
            <a:ext cx="376904" cy="173350"/>
          </a:xfrm>
          <a:prstGeom prst="rect">
            <a:avLst/>
          </a:prstGeom>
          <a:blipFill>
            <a:blip r:embed="rId25" cstate="print"/>
            <a:stretch>
              <a:fillRect/>
            </a:stretch>
          </a:blipFill>
        </p:spPr>
        <p:txBody>
          <a:bodyPr wrap="square" lIns="0" tIns="0" rIns="0" bIns="0" rtlCol="0"/>
          <a:lstStyle/>
          <a:p>
            <a:endParaRPr/>
          </a:p>
        </p:txBody>
      </p:sp>
      <p:sp>
        <p:nvSpPr>
          <p:cNvPr id="176" name="object 173">
            <a:extLst>
              <a:ext uri="{FF2B5EF4-FFF2-40B4-BE49-F238E27FC236}">
                <a16:creationId xmlns:a16="http://schemas.microsoft.com/office/drawing/2014/main" id="{9932ACE7-E388-47BD-A211-4B055C593A67}"/>
              </a:ext>
            </a:extLst>
          </p:cNvPr>
          <p:cNvSpPr/>
          <p:nvPr/>
        </p:nvSpPr>
        <p:spPr>
          <a:xfrm>
            <a:off x="1650992" y="3161679"/>
            <a:ext cx="377190" cy="173355"/>
          </a:xfrm>
          <a:custGeom>
            <a:avLst/>
            <a:gdLst/>
            <a:ahLst/>
            <a:cxnLst/>
            <a:rect l="l" t="t" r="r" b="b"/>
            <a:pathLst>
              <a:path w="377189" h="173354">
                <a:moveTo>
                  <a:pt x="0" y="173350"/>
                </a:moveTo>
                <a:lnTo>
                  <a:pt x="376904" y="173350"/>
                </a:lnTo>
                <a:lnTo>
                  <a:pt x="376904" y="0"/>
                </a:lnTo>
                <a:lnTo>
                  <a:pt x="0" y="0"/>
                </a:lnTo>
                <a:lnTo>
                  <a:pt x="0" y="173350"/>
                </a:lnTo>
                <a:close/>
              </a:path>
            </a:pathLst>
          </a:custGeom>
          <a:ln w="3175">
            <a:solidFill>
              <a:srgbClr val="404040"/>
            </a:solidFill>
          </a:ln>
        </p:spPr>
        <p:txBody>
          <a:bodyPr wrap="square" lIns="0" tIns="0" rIns="0" bIns="0" rtlCol="0"/>
          <a:lstStyle/>
          <a:p>
            <a:endParaRPr/>
          </a:p>
        </p:txBody>
      </p:sp>
      <p:sp>
        <p:nvSpPr>
          <p:cNvPr id="177" name="object 174">
            <a:extLst>
              <a:ext uri="{FF2B5EF4-FFF2-40B4-BE49-F238E27FC236}">
                <a16:creationId xmlns:a16="http://schemas.microsoft.com/office/drawing/2014/main" id="{20F701EF-BD6D-466E-AA5F-13D22C3A624C}"/>
              </a:ext>
            </a:extLst>
          </p:cNvPr>
          <p:cNvSpPr txBox="1"/>
          <p:nvPr/>
        </p:nvSpPr>
        <p:spPr>
          <a:xfrm>
            <a:off x="1662792" y="3187926"/>
            <a:ext cx="378460" cy="111760"/>
          </a:xfrm>
          <a:prstGeom prst="rect">
            <a:avLst/>
          </a:prstGeom>
        </p:spPr>
        <p:txBody>
          <a:bodyPr vert="horz" wrap="square" lIns="0" tIns="13970" rIns="0" bIns="0" rtlCol="0">
            <a:spAutoFit/>
          </a:bodyPr>
          <a:lstStyle/>
          <a:p>
            <a:pPr marL="4445">
              <a:lnSpc>
                <a:spcPct val="100000"/>
              </a:lnSpc>
              <a:spcBef>
                <a:spcPts val="110"/>
              </a:spcBef>
            </a:pPr>
            <a:r>
              <a:rPr sz="550" spc="35" dirty="0">
                <a:latin typeface="Calibri"/>
                <a:cs typeface="Calibri"/>
              </a:rPr>
              <a:t>F2.2</a:t>
            </a:r>
            <a:r>
              <a:rPr sz="550" spc="95" dirty="0">
                <a:latin typeface="宋体"/>
                <a:cs typeface="宋体"/>
              </a:rPr>
              <a:t>浏览</a:t>
            </a:r>
            <a:endParaRPr sz="550">
              <a:latin typeface="宋体"/>
              <a:cs typeface="宋体"/>
            </a:endParaRPr>
          </a:p>
        </p:txBody>
      </p:sp>
      <p:sp>
        <p:nvSpPr>
          <p:cNvPr id="178" name="object 175">
            <a:extLst>
              <a:ext uri="{FF2B5EF4-FFF2-40B4-BE49-F238E27FC236}">
                <a16:creationId xmlns:a16="http://schemas.microsoft.com/office/drawing/2014/main" id="{B2E6F6BE-93E2-49E1-B307-0FFA4463EE76}"/>
              </a:ext>
            </a:extLst>
          </p:cNvPr>
          <p:cNvSpPr/>
          <p:nvPr/>
        </p:nvSpPr>
        <p:spPr>
          <a:xfrm>
            <a:off x="1662792" y="4385304"/>
            <a:ext cx="377190" cy="173355"/>
          </a:xfrm>
          <a:custGeom>
            <a:avLst/>
            <a:gdLst/>
            <a:ahLst/>
            <a:cxnLst/>
            <a:rect l="l" t="t" r="r" b="b"/>
            <a:pathLst>
              <a:path w="377189" h="173354">
                <a:moveTo>
                  <a:pt x="0" y="173350"/>
                </a:moveTo>
                <a:lnTo>
                  <a:pt x="376904" y="173350"/>
                </a:lnTo>
                <a:lnTo>
                  <a:pt x="376904" y="0"/>
                </a:lnTo>
                <a:lnTo>
                  <a:pt x="0" y="0"/>
                </a:lnTo>
                <a:lnTo>
                  <a:pt x="0" y="173350"/>
                </a:lnTo>
                <a:close/>
              </a:path>
            </a:pathLst>
          </a:custGeom>
          <a:solidFill>
            <a:srgbClr val="CDCDCD"/>
          </a:solidFill>
        </p:spPr>
        <p:txBody>
          <a:bodyPr wrap="square" lIns="0" tIns="0" rIns="0" bIns="0" rtlCol="0"/>
          <a:lstStyle/>
          <a:p>
            <a:endParaRPr/>
          </a:p>
        </p:txBody>
      </p:sp>
      <p:sp>
        <p:nvSpPr>
          <p:cNvPr id="179" name="object 176">
            <a:extLst>
              <a:ext uri="{FF2B5EF4-FFF2-40B4-BE49-F238E27FC236}">
                <a16:creationId xmlns:a16="http://schemas.microsoft.com/office/drawing/2014/main" id="{2E26B4B6-6A02-4142-9048-0F7D9809D6A2}"/>
              </a:ext>
            </a:extLst>
          </p:cNvPr>
          <p:cNvSpPr/>
          <p:nvPr/>
        </p:nvSpPr>
        <p:spPr>
          <a:xfrm>
            <a:off x="1650992" y="4375003"/>
            <a:ext cx="376904" cy="173350"/>
          </a:xfrm>
          <a:prstGeom prst="rect">
            <a:avLst/>
          </a:prstGeom>
          <a:blipFill>
            <a:blip r:embed="rId26" cstate="print"/>
            <a:stretch>
              <a:fillRect/>
            </a:stretch>
          </a:blipFill>
        </p:spPr>
        <p:txBody>
          <a:bodyPr wrap="square" lIns="0" tIns="0" rIns="0" bIns="0" rtlCol="0"/>
          <a:lstStyle/>
          <a:p>
            <a:endParaRPr/>
          </a:p>
        </p:txBody>
      </p:sp>
      <p:sp>
        <p:nvSpPr>
          <p:cNvPr id="180" name="object 177">
            <a:extLst>
              <a:ext uri="{FF2B5EF4-FFF2-40B4-BE49-F238E27FC236}">
                <a16:creationId xmlns:a16="http://schemas.microsoft.com/office/drawing/2014/main" id="{B6CD48B1-3EBE-4EA6-A18F-B0824C9E8D9C}"/>
              </a:ext>
            </a:extLst>
          </p:cNvPr>
          <p:cNvSpPr txBox="1"/>
          <p:nvPr/>
        </p:nvSpPr>
        <p:spPr>
          <a:xfrm>
            <a:off x="1650992" y="4375003"/>
            <a:ext cx="377190" cy="173355"/>
          </a:xfrm>
          <a:prstGeom prst="rect">
            <a:avLst/>
          </a:prstGeom>
          <a:ln w="3175">
            <a:solidFill>
              <a:srgbClr val="404040"/>
            </a:solidFill>
          </a:ln>
        </p:spPr>
        <p:txBody>
          <a:bodyPr vert="horz" wrap="square" lIns="0" tIns="40640" rIns="0" bIns="0" rtlCol="0">
            <a:spAutoFit/>
          </a:bodyPr>
          <a:lstStyle/>
          <a:p>
            <a:pPr marL="15875">
              <a:lnSpc>
                <a:spcPct val="100000"/>
              </a:lnSpc>
              <a:spcBef>
                <a:spcPts val="320"/>
              </a:spcBef>
            </a:pPr>
            <a:r>
              <a:rPr sz="550" spc="35" dirty="0">
                <a:latin typeface="Calibri"/>
                <a:cs typeface="Calibri"/>
              </a:rPr>
              <a:t>F2.3</a:t>
            </a:r>
            <a:r>
              <a:rPr sz="550" spc="95" dirty="0">
                <a:latin typeface="宋体"/>
                <a:cs typeface="宋体"/>
              </a:rPr>
              <a:t>查找</a:t>
            </a:r>
            <a:endParaRPr sz="550">
              <a:latin typeface="宋体"/>
              <a:cs typeface="宋体"/>
            </a:endParaRPr>
          </a:p>
        </p:txBody>
      </p:sp>
      <p:sp>
        <p:nvSpPr>
          <p:cNvPr id="181" name="object 178">
            <a:extLst>
              <a:ext uri="{FF2B5EF4-FFF2-40B4-BE49-F238E27FC236}">
                <a16:creationId xmlns:a16="http://schemas.microsoft.com/office/drawing/2014/main" id="{AD40E38A-8E5E-46FA-BA9E-965001E8A001}"/>
              </a:ext>
            </a:extLst>
          </p:cNvPr>
          <p:cNvSpPr/>
          <p:nvPr/>
        </p:nvSpPr>
        <p:spPr>
          <a:xfrm>
            <a:off x="2685788" y="3351281"/>
            <a:ext cx="570230" cy="259715"/>
          </a:xfrm>
          <a:custGeom>
            <a:avLst/>
            <a:gdLst/>
            <a:ahLst/>
            <a:cxnLst/>
            <a:rect l="l" t="t" r="r" b="b"/>
            <a:pathLst>
              <a:path w="570229" h="259714">
                <a:moveTo>
                  <a:pt x="0" y="259492"/>
                </a:moveTo>
                <a:lnTo>
                  <a:pt x="570211" y="259492"/>
                </a:lnTo>
                <a:lnTo>
                  <a:pt x="570211" y="0"/>
                </a:lnTo>
                <a:lnTo>
                  <a:pt x="0" y="0"/>
                </a:lnTo>
                <a:lnTo>
                  <a:pt x="0" y="259492"/>
                </a:lnTo>
                <a:close/>
              </a:path>
            </a:pathLst>
          </a:custGeom>
          <a:solidFill>
            <a:srgbClr val="CDCDCD"/>
          </a:solidFill>
        </p:spPr>
        <p:txBody>
          <a:bodyPr wrap="square" lIns="0" tIns="0" rIns="0" bIns="0" rtlCol="0"/>
          <a:lstStyle/>
          <a:p>
            <a:endParaRPr/>
          </a:p>
        </p:txBody>
      </p:sp>
      <p:sp>
        <p:nvSpPr>
          <p:cNvPr id="182" name="object 179">
            <a:extLst>
              <a:ext uri="{FF2B5EF4-FFF2-40B4-BE49-F238E27FC236}">
                <a16:creationId xmlns:a16="http://schemas.microsoft.com/office/drawing/2014/main" id="{E8F66E19-5A47-4EBA-BA75-6CC3A14D424E}"/>
              </a:ext>
            </a:extLst>
          </p:cNvPr>
          <p:cNvSpPr/>
          <p:nvPr/>
        </p:nvSpPr>
        <p:spPr>
          <a:xfrm>
            <a:off x="2685788" y="3610773"/>
            <a:ext cx="570865" cy="0"/>
          </a:xfrm>
          <a:custGeom>
            <a:avLst/>
            <a:gdLst/>
            <a:ahLst/>
            <a:cxnLst/>
            <a:rect l="l" t="t" r="r" b="b"/>
            <a:pathLst>
              <a:path w="570864">
                <a:moveTo>
                  <a:pt x="0" y="0"/>
                </a:moveTo>
                <a:lnTo>
                  <a:pt x="570252" y="0"/>
                </a:lnTo>
                <a:lnTo>
                  <a:pt x="570252" y="0"/>
                </a:lnTo>
              </a:path>
            </a:pathLst>
          </a:custGeom>
          <a:ln w="3175">
            <a:solidFill>
              <a:srgbClr val="CDCDCD"/>
            </a:solidFill>
          </a:ln>
        </p:spPr>
        <p:txBody>
          <a:bodyPr wrap="square" lIns="0" tIns="0" rIns="0" bIns="0" rtlCol="0"/>
          <a:lstStyle/>
          <a:p>
            <a:endParaRPr/>
          </a:p>
        </p:txBody>
      </p:sp>
      <p:sp>
        <p:nvSpPr>
          <p:cNvPr id="183" name="object 180">
            <a:extLst>
              <a:ext uri="{FF2B5EF4-FFF2-40B4-BE49-F238E27FC236}">
                <a16:creationId xmlns:a16="http://schemas.microsoft.com/office/drawing/2014/main" id="{AD6B1F34-1182-4AC1-AE62-175CD0579EAD}"/>
              </a:ext>
            </a:extLst>
          </p:cNvPr>
          <p:cNvSpPr/>
          <p:nvPr/>
        </p:nvSpPr>
        <p:spPr>
          <a:xfrm>
            <a:off x="2685788" y="3610773"/>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84" name="object 181">
            <a:extLst>
              <a:ext uri="{FF2B5EF4-FFF2-40B4-BE49-F238E27FC236}">
                <a16:creationId xmlns:a16="http://schemas.microsoft.com/office/drawing/2014/main" id="{0908D33E-CC11-4910-BB7E-112907DB6341}"/>
              </a:ext>
            </a:extLst>
          </p:cNvPr>
          <p:cNvSpPr/>
          <p:nvPr/>
        </p:nvSpPr>
        <p:spPr>
          <a:xfrm>
            <a:off x="3256041" y="3351266"/>
            <a:ext cx="0" cy="259715"/>
          </a:xfrm>
          <a:custGeom>
            <a:avLst/>
            <a:gdLst/>
            <a:ahLst/>
            <a:cxnLst/>
            <a:rect l="l" t="t" r="r" b="b"/>
            <a:pathLst>
              <a:path h="259714">
                <a:moveTo>
                  <a:pt x="0" y="259507"/>
                </a:moveTo>
                <a:lnTo>
                  <a:pt x="0" y="0"/>
                </a:lnTo>
                <a:lnTo>
                  <a:pt x="0" y="0"/>
                </a:lnTo>
              </a:path>
            </a:pathLst>
          </a:custGeom>
          <a:ln w="3175">
            <a:solidFill>
              <a:srgbClr val="CDCDCD"/>
            </a:solidFill>
          </a:ln>
        </p:spPr>
        <p:txBody>
          <a:bodyPr wrap="square" lIns="0" tIns="0" rIns="0" bIns="0" rtlCol="0"/>
          <a:lstStyle/>
          <a:p>
            <a:endParaRPr/>
          </a:p>
        </p:txBody>
      </p:sp>
      <p:sp>
        <p:nvSpPr>
          <p:cNvPr id="185" name="object 182">
            <a:extLst>
              <a:ext uri="{FF2B5EF4-FFF2-40B4-BE49-F238E27FC236}">
                <a16:creationId xmlns:a16="http://schemas.microsoft.com/office/drawing/2014/main" id="{F7B29594-27A5-4A64-B1A7-9A8AF73C0986}"/>
              </a:ext>
            </a:extLst>
          </p:cNvPr>
          <p:cNvSpPr/>
          <p:nvPr/>
        </p:nvSpPr>
        <p:spPr>
          <a:xfrm>
            <a:off x="2673988" y="3340980"/>
            <a:ext cx="570211" cy="259492"/>
          </a:xfrm>
          <a:prstGeom prst="rect">
            <a:avLst/>
          </a:prstGeom>
          <a:blipFill>
            <a:blip r:embed="rId16" cstate="print"/>
            <a:stretch>
              <a:fillRect/>
            </a:stretch>
          </a:blipFill>
        </p:spPr>
        <p:txBody>
          <a:bodyPr wrap="square" lIns="0" tIns="0" rIns="0" bIns="0" rtlCol="0"/>
          <a:lstStyle/>
          <a:p>
            <a:endParaRPr/>
          </a:p>
        </p:txBody>
      </p:sp>
      <p:sp>
        <p:nvSpPr>
          <p:cNvPr id="186" name="object 183">
            <a:extLst>
              <a:ext uri="{FF2B5EF4-FFF2-40B4-BE49-F238E27FC236}">
                <a16:creationId xmlns:a16="http://schemas.microsoft.com/office/drawing/2014/main" id="{E8708DC6-7327-47FE-9219-5B1B4AB684BD}"/>
              </a:ext>
            </a:extLst>
          </p:cNvPr>
          <p:cNvSpPr/>
          <p:nvPr/>
        </p:nvSpPr>
        <p:spPr>
          <a:xfrm>
            <a:off x="2673988" y="3340980"/>
            <a:ext cx="570230" cy="259715"/>
          </a:xfrm>
          <a:custGeom>
            <a:avLst/>
            <a:gdLst/>
            <a:ahLst/>
            <a:cxnLst/>
            <a:rect l="l" t="t" r="r" b="b"/>
            <a:pathLst>
              <a:path w="570230" h="259714">
                <a:moveTo>
                  <a:pt x="0" y="259492"/>
                </a:moveTo>
                <a:lnTo>
                  <a:pt x="570211" y="259492"/>
                </a:lnTo>
                <a:lnTo>
                  <a:pt x="570211" y="0"/>
                </a:lnTo>
                <a:lnTo>
                  <a:pt x="0" y="0"/>
                </a:lnTo>
                <a:lnTo>
                  <a:pt x="0" y="259492"/>
                </a:lnTo>
                <a:close/>
              </a:path>
            </a:pathLst>
          </a:custGeom>
          <a:ln w="3175">
            <a:solidFill>
              <a:srgbClr val="404040"/>
            </a:solidFill>
          </a:ln>
        </p:spPr>
        <p:txBody>
          <a:bodyPr wrap="square" lIns="0" tIns="0" rIns="0" bIns="0" rtlCol="0"/>
          <a:lstStyle/>
          <a:p>
            <a:endParaRPr/>
          </a:p>
        </p:txBody>
      </p:sp>
      <p:sp>
        <p:nvSpPr>
          <p:cNvPr id="187" name="object 184">
            <a:extLst>
              <a:ext uri="{FF2B5EF4-FFF2-40B4-BE49-F238E27FC236}">
                <a16:creationId xmlns:a16="http://schemas.microsoft.com/office/drawing/2014/main" id="{EF757726-EB1F-40DD-8B52-8C16A16D991D}"/>
              </a:ext>
            </a:extLst>
          </p:cNvPr>
          <p:cNvSpPr txBox="1"/>
          <p:nvPr/>
        </p:nvSpPr>
        <p:spPr>
          <a:xfrm>
            <a:off x="2674910" y="3410310"/>
            <a:ext cx="568960" cy="111760"/>
          </a:xfrm>
          <a:prstGeom prst="rect">
            <a:avLst/>
          </a:prstGeom>
        </p:spPr>
        <p:txBody>
          <a:bodyPr vert="horz" wrap="square" lIns="0" tIns="13970" rIns="0" bIns="0" rtlCol="0">
            <a:spAutoFit/>
          </a:bodyPr>
          <a:lstStyle/>
          <a:p>
            <a:pPr marL="120014">
              <a:lnSpc>
                <a:spcPct val="100000"/>
              </a:lnSpc>
              <a:spcBef>
                <a:spcPts val="110"/>
              </a:spcBef>
            </a:pPr>
            <a:r>
              <a:rPr sz="550" spc="95" dirty="0">
                <a:latin typeface="宋体"/>
                <a:cs typeface="宋体"/>
              </a:rPr>
              <a:t>接受订单</a:t>
            </a:r>
            <a:endParaRPr sz="550">
              <a:latin typeface="宋体"/>
              <a:cs typeface="宋体"/>
            </a:endParaRPr>
          </a:p>
        </p:txBody>
      </p:sp>
      <p:sp>
        <p:nvSpPr>
          <p:cNvPr id="188" name="object 185">
            <a:extLst>
              <a:ext uri="{FF2B5EF4-FFF2-40B4-BE49-F238E27FC236}">
                <a16:creationId xmlns:a16="http://schemas.microsoft.com/office/drawing/2014/main" id="{D405E295-82DE-4D54-A077-8ED8F656C245}"/>
              </a:ext>
            </a:extLst>
          </p:cNvPr>
          <p:cNvSpPr/>
          <p:nvPr/>
        </p:nvSpPr>
        <p:spPr>
          <a:xfrm>
            <a:off x="2685788" y="3048499"/>
            <a:ext cx="570230" cy="259715"/>
          </a:xfrm>
          <a:custGeom>
            <a:avLst/>
            <a:gdLst/>
            <a:ahLst/>
            <a:cxnLst/>
            <a:rect l="l" t="t" r="r" b="b"/>
            <a:pathLst>
              <a:path w="570229" h="259714">
                <a:moveTo>
                  <a:pt x="0" y="259492"/>
                </a:moveTo>
                <a:lnTo>
                  <a:pt x="570211" y="259492"/>
                </a:lnTo>
                <a:lnTo>
                  <a:pt x="570211" y="0"/>
                </a:lnTo>
                <a:lnTo>
                  <a:pt x="0" y="0"/>
                </a:lnTo>
                <a:lnTo>
                  <a:pt x="0" y="259492"/>
                </a:lnTo>
                <a:close/>
              </a:path>
            </a:pathLst>
          </a:custGeom>
          <a:solidFill>
            <a:srgbClr val="CDCDCD"/>
          </a:solidFill>
        </p:spPr>
        <p:txBody>
          <a:bodyPr wrap="square" lIns="0" tIns="0" rIns="0" bIns="0" rtlCol="0"/>
          <a:lstStyle/>
          <a:p>
            <a:endParaRPr/>
          </a:p>
        </p:txBody>
      </p:sp>
      <p:sp>
        <p:nvSpPr>
          <p:cNvPr id="189" name="object 186">
            <a:extLst>
              <a:ext uri="{FF2B5EF4-FFF2-40B4-BE49-F238E27FC236}">
                <a16:creationId xmlns:a16="http://schemas.microsoft.com/office/drawing/2014/main" id="{D51B6EC3-EA76-4902-848C-BA54A57E02C6}"/>
              </a:ext>
            </a:extLst>
          </p:cNvPr>
          <p:cNvSpPr/>
          <p:nvPr/>
        </p:nvSpPr>
        <p:spPr>
          <a:xfrm>
            <a:off x="2685788" y="3307991"/>
            <a:ext cx="570865" cy="0"/>
          </a:xfrm>
          <a:custGeom>
            <a:avLst/>
            <a:gdLst/>
            <a:ahLst/>
            <a:cxnLst/>
            <a:rect l="l" t="t" r="r" b="b"/>
            <a:pathLst>
              <a:path w="570864">
                <a:moveTo>
                  <a:pt x="0" y="0"/>
                </a:moveTo>
                <a:lnTo>
                  <a:pt x="570252" y="0"/>
                </a:lnTo>
                <a:lnTo>
                  <a:pt x="570252" y="0"/>
                </a:lnTo>
              </a:path>
            </a:pathLst>
          </a:custGeom>
          <a:ln w="3175">
            <a:solidFill>
              <a:srgbClr val="CDCDCD"/>
            </a:solidFill>
          </a:ln>
        </p:spPr>
        <p:txBody>
          <a:bodyPr wrap="square" lIns="0" tIns="0" rIns="0" bIns="0" rtlCol="0"/>
          <a:lstStyle/>
          <a:p>
            <a:endParaRPr/>
          </a:p>
        </p:txBody>
      </p:sp>
      <p:sp>
        <p:nvSpPr>
          <p:cNvPr id="190" name="object 187">
            <a:extLst>
              <a:ext uri="{FF2B5EF4-FFF2-40B4-BE49-F238E27FC236}">
                <a16:creationId xmlns:a16="http://schemas.microsoft.com/office/drawing/2014/main" id="{DFF8EDA1-7E88-4419-AFFD-7B1049FADE6C}"/>
              </a:ext>
            </a:extLst>
          </p:cNvPr>
          <p:cNvSpPr/>
          <p:nvPr/>
        </p:nvSpPr>
        <p:spPr>
          <a:xfrm>
            <a:off x="2685788" y="3307991"/>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91" name="object 188">
            <a:extLst>
              <a:ext uri="{FF2B5EF4-FFF2-40B4-BE49-F238E27FC236}">
                <a16:creationId xmlns:a16="http://schemas.microsoft.com/office/drawing/2014/main" id="{BCF5E5D1-F142-4D96-92EF-F6A374469F86}"/>
              </a:ext>
            </a:extLst>
          </p:cNvPr>
          <p:cNvSpPr/>
          <p:nvPr/>
        </p:nvSpPr>
        <p:spPr>
          <a:xfrm>
            <a:off x="3256041" y="3048484"/>
            <a:ext cx="0" cy="259715"/>
          </a:xfrm>
          <a:custGeom>
            <a:avLst/>
            <a:gdLst/>
            <a:ahLst/>
            <a:cxnLst/>
            <a:rect l="l" t="t" r="r" b="b"/>
            <a:pathLst>
              <a:path h="259714">
                <a:moveTo>
                  <a:pt x="0" y="259507"/>
                </a:moveTo>
                <a:lnTo>
                  <a:pt x="0" y="0"/>
                </a:lnTo>
                <a:lnTo>
                  <a:pt x="0" y="0"/>
                </a:lnTo>
              </a:path>
            </a:pathLst>
          </a:custGeom>
          <a:ln w="3175">
            <a:solidFill>
              <a:srgbClr val="CDCDCD"/>
            </a:solidFill>
          </a:ln>
        </p:spPr>
        <p:txBody>
          <a:bodyPr wrap="square" lIns="0" tIns="0" rIns="0" bIns="0" rtlCol="0"/>
          <a:lstStyle/>
          <a:p>
            <a:endParaRPr/>
          </a:p>
        </p:txBody>
      </p:sp>
      <p:sp>
        <p:nvSpPr>
          <p:cNvPr id="192" name="object 189">
            <a:extLst>
              <a:ext uri="{FF2B5EF4-FFF2-40B4-BE49-F238E27FC236}">
                <a16:creationId xmlns:a16="http://schemas.microsoft.com/office/drawing/2014/main" id="{01202EFB-F249-485C-AEDF-FD2DA9B0BB17}"/>
              </a:ext>
            </a:extLst>
          </p:cNvPr>
          <p:cNvSpPr/>
          <p:nvPr/>
        </p:nvSpPr>
        <p:spPr>
          <a:xfrm>
            <a:off x="2673988" y="3038198"/>
            <a:ext cx="570211" cy="259492"/>
          </a:xfrm>
          <a:prstGeom prst="rect">
            <a:avLst/>
          </a:prstGeom>
          <a:blipFill>
            <a:blip r:embed="rId16" cstate="print"/>
            <a:stretch>
              <a:fillRect/>
            </a:stretch>
          </a:blipFill>
        </p:spPr>
        <p:txBody>
          <a:bodyPr wrap="square" lIns="0" tIns="0" rIns="0" bIns="0" rtlCol="0"/>
          <a:lstStyle/>
          <a:p>
            <a:endParaRPr/>
          </a:p>
        </p:txBody>
      </p:sp>
      <p:sp>
        <p:nvSpPr>
          <p:cNvPr id="193" name="object 190">
            <a:extLst>
              <a:ext uri="{FF2B5EF4-FFF2-40B4-BE49-F238E27FC236}">
                <a16:creationId xmlns:a16="http://schemas.microsoft.com/office/drawing/2014/main" id="{CE97FF26-6B3F-4F4B-9EDE-EC1876D10020}"/>
              </a:ext>
            </a:extLst>
          </p:cNvPr>
          <p:cNvSpPr/>
          <p:nvPr/>
        </p:nvSpPr>
        <p:spPr>
          <a:xfrm>
            <a:off x="2673988" y="3038198"/>
            <a:ext cx="570230" cy="259715"/>
          </a:xfrm>
          <a:custGeom>
            <a:avLst/>
            <a:gdLst/>
            <a:ahLst/>
            <a:cxnLst/>
            <a:rect l="l" t="t" r="r" b="b"/>
            <a:pathLst>
              <a:path w="570230" h="259714">
                <a:moveTo>
                  <a:pt x="0" y="259492"/>
                </a:moveTo>
                <a:lnTo>
                  <a:pt x="570211" y="259492"/>
                </a:lnTo>
                <a:lnTo>
                  <a:pt x="570211" y="0"/>
                </a:lnTo>
                <a:lnTo>
                  <a:pt x="0" y="0"/>
                </a:lnTo>
                <a:lnTo>
                  <a:pt x="0" y="259492"/>
                </a:lnTo>
                <a:close/>
              </a:path>
            </a:pathLst>
          </a:custGeom>
          <a:ln w="3175">
            <a:solidFill>
              <a:srgbClr val="404040"/>
            </a:solidFill>
          </a:ln>
        </p:spPr>
        <p:txBody>
          <a:bodyPr wrap="square" lIns="0" tIns="0" rIns="0" bIns="0" rtlCol="0"/>
          <a:lstStyle/>
          <a:p>
            <a:endParaRPr/>
          </a:p>
        </p:txBody>
      </p:sp>
      <p:sp>
        <p:nvSpPr>
          <p:cNvPr id="194" name="object 191">
            <a:extLst>
              <a:ext uri="{FF2B5EF4-FFF2-40B4-BE49-F238E27FC236}">
                <a16:creationId xmlns:a16="http://schemas.microsoft.com/office/drawing/2014/main" id="{4AA36E53-7CAF-43D4-B1DD-951193AB6748}"/>
              </a:ext>
            </a:extLst>
          </p:cNvPr>
          <p:cNvSpPr txBox="1"/>
          <p:nvPr/>
        </p:nvSpPr>
        <p:spPr>
          <a:xfrm>
            <a:off x="2673988" y="3107527"/>
            <a:ext cx="570230" cy="111760"/>
          </a:xfrm>
          <a:prstGeom prst="rect">
            <a:avLst/>
          </a:prstGeom>
        </p:spPr>
        <p:txBody>
          <a:bodyPr vert="horz" wrap="square" lIns="0" tIns="13970" rIns="0" bIns="0" rtlCol="0">
            <a:spAutoFit/>
          </a:bodyPr>
          <a:lstStyle/>
          <a:p>
            <a:pPr algn="ctr">
              <a:lnSpc>
                <a:spcPct val="100000"/>
              </a:lnSpc>
              <a:spcBef>
                <a:spcPts val="110"/>
              </a:spcBef>
            </a:pPr>
            <a:r>
              <a:rPr sz="550" spc="95" dirty="0">
                <a:latin typeface="宋体"/>
                <a:cs typeface="宋体"/>
              </a:rPr>
              <a:t>询价</a:t>
            </a:r>
            <a:endParaRPr sz="550">
              <a:latin typeface="宋体"/>
              <a:cs typeface="宋体"/>
            </a:endParaRPr>
          </a:p>
        </p:txBody>
      </p:sp>
      <p:sp>
        <p:nvSpPr>
          <p:cNvPr id="195" name="object 192">
            <a:extLst>
              <a:ext uri="{FF2B5EF4-FFF2-40B4-BE49-F238E27FC236}">
                <a16:creationId xmlns:a16="http://schemas.microsoft.com/office/drawing/2014/main" id="{73324C54-BFC9-4C84-85BB-1E08531FB293}"/>
              </a:ext>
            </a:extLst>
          </p:cNvPr>
          <p:cNvSpPr/>
          <p:nvPr/>
        </p:nvSpPr>
        <p:spPr>
          <a:xfrm>
            <a:off x="2591880" y="2845771"/>
            <a:ext cx="416559" cy="160020"/>
          </a:xfrm>
          <a:custGeom>
            <a:avLst/>
            <a:gdLst/>
            <a:ahLst/>
            <a:cxnLst/>
            <a:rect l="l" t="t" r="r" b="b"/>
            <a:pathLst>
              <a:path w="416560" h="160019">
                <a:moveTo>
                  <a:pt x="0" y="159509"/>
                </a:moveTo>
                <a:lnTo>
                  <a:pt x="416098" y="159509"/>
                </a:lnTo>
                <a:lnTo>
                  <a:pt x="416098" y="0"/>
                </a:lnTo>
                <a:lnTo>
                  <a:pt x="0" y="0"/>
                </a:lnTo>
                <a:lnTo>
                  <a:pt x="0" y="159509"/>
                </a:lnTo>
                <a:close/>
              </a:path>
            </a:pathLst>
          </a:custGeom>
          <a:solidFill>
            <a:srgbClr val="CDCDCD"/>
          </a:solidFill>
        </p:spPr>
        <p:txBody>
          <a:bodyPr wrap="square" lIns="0" tIns="0" rIns="0" bIns="0" rtlCol="0"/>
          <a:lstStyle/>
          <a:p>
            <a:endParaRPr/>
          </a:p>
        </p:txBody>
      </p:sp>
      <p:sp>
        <p:nvSpPr>
          <p:cNvPr id="196" name="object 193">
            <a:extLst>
              <a:ext uri="{FF2B5EF4-FFF2-40B4-BE49-F238E27FC236}">
                <a16:creationId xmlns:a16="http://schemas.microsoft.com/office/drawing/2014/main" id="{32942DFB-7F51-4A30-84CA-62D96663421C}"/>
              </a:ext>
            </a:extLst>
          </p:cNvPr>
          <p:cNvSpPr/>
          <p:nvPr/>
        </p:nvSpPr>
        <p:spPr>
          <a:xfrm>
            <a:off x="2591880" y="3005281"/>
            <a:ext cx="416559" cy="0"/>
          </a:xfrm>
          <a:custGeom>
            <a:avLst/>
            <a:gdLst/>
            <a:ahLst/>
            <a:cxnLst/>
            <a:rect l="l" t="t" r="r" b="b"/>
            <a:pathLst>
              <a:path w="416560">
                <a:moveTo>
                  <a:pt x="0" y="0"/>
                </a:moveTo>
                <a:lnTo>
                  <a:pt x="416114" y="0"/>
                </a:lnTo>
                <a:lnTo>
                  <a:pt x="416114" y="0"/>
                </a:lnTo>
              </a:path>
            </a:pathLst>
          </a:custGeom>
          <a:ln w="3175">
            <a:solidFill>
              <a:srgbClr val="CDCDCD"/>
            </a:solidFill>
          </a:ln>
        </p:spPr>
        <p:txBody>
          <a:bodyPr wrap="square" lIns="0" tIns="0" rIns="0" bIns="0" rtlCol="0"/>
          <a:lstStyle/>
          <a:p>
            <a:endParaRPr/>
          </a:p>
        </p:txBody>
      </p:sp>
      <p:sp>
        <p:nvSpPr>
          <p:cNvPr id="197" name="object 194">
            <a:extLst>
              <a:ext uri="{FF2B5EF4-FFF2-40B4-BE49-F238E27FC236}">
                <a16:creationId xmlns:a16="http://schemas.microsoft.com/office/drawing/2014/main" id="{EC1C3B53-32F5-4E90-83AF-C9709D686E35}"/>
              </a:ext>
            </a:extLst>
          </p:cNvPr>
          <p:cNvSpPr/>
          <p:nvPr/>
        </p:nvSpPr>
        <p:spPr>
          <a:xfrm>
            <a:off x="2591880" y="3005281"/>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198" name="object 195">
            <a:extLst>
              <a:ext uri="{FF2B5EF4-FFF2-40B4-BE49-F238E27FC236}">
                <a16:creationId xmlns:a16="http://schemas.microsoft.com/office/drawing/2014/main" id="{E9CB7E6B-94C6-4402-97EE-DEA65D338796}"/>
              </a:ext>
            </a:extLst>
          </p:cNvPr>
          <p:cNvSpPr/>
          <p:nvPr/>
        </p:nvSpPr>
        <p:spPr>
          <a:xfrm>
            <a:off x="3007995" y="2845771"/>
            <a:ext cx="0" cy="160020"/>
          </a:xfrm>
          <a:custGeom>
            <a:avLst/>
            <a:gdLst/>
            <a:ahLst/>
            <a:cxnLst/>
            <a:rect l="l" t="t" r="r" b="b"/>
            <a:pathLst>
              <a:path h="160019">
                <a:moveTo>
                  <a:pt x="0" y="159509"/>
                </a:moveTo>
                <a:lnTo>
                  <a:pt x="0" y="0"/>
                </a:lnTo>
                <a:lnTo>
                  <a:pt x="0" y="0"/>
                </a:lnTo>
              </a:path>
            </a:pathLst>
          </a:custGeom>
          <a:ln w="3175">
            <a:solidFill>
              <a:srgbClr val="CDCDCD"/>
            </a:solidFill>
          </a:ln>
        </p:spPr>
        <p:txBody>
          <a:bodyPr wrap="square" lIns="0" tIns="0" rIns="0" bIns="0" rtlCol="0"/>
          <a:lstStyle/>
          <a:p>
            <a:endParaRPr/>
          </a:p>
        </p:txBody>
      </p:sp>
      <p:sp>
        <p:nvSpPr>
          <p:cNvPr id="199" name="object 196">
            <a:extLst>
              <a:ext uri="{FF2B5EF4-FFF2-40B4-BE49-F238E27FC236}">
                <a16:creationId xmlns:a16="http://schemas.microsoft.com/office/drawing/2014/main" id="{EC776467-B57A-4BEB-8A07-5F77087C4B2F}"/>
              </a:ext>
            </a:extLst>
          </p:cNvPr>
          <p:cNvSpPr/>
          <p:nvPr/>
        </p:nvSpPr>
        <p:spPr>
          <a:xfrm>
            <a:off x="2580080" y="2835471"/>
            <a:ext cx="416098" cy="159509"/>
          </a:xfrm>
          <a:prstGeom prst="rect">
            <a:avLst/>
          </a:prstGeom>
          <a:blipFill>
            <a:blip r:embed="rId27" cstate="print"/>
            <a:stretch>
              <a:fillRect/>
            </a:stretch>
          </a:blipFill>
        </p:spPr>
        <p:txBody>
          <a:bodyPr wrap="square" lIns="0" tIns="0" rIns="0" bIns="0" rtlCol="0"/>
          <a:lstStyle/>
          <a:p>
            <a:endParaRPr/>
          </a:p>
        </p:txBody>
      </p:sp>
      <p:sp>
        <p:nvSpPr>
          <p:cNvPr id="200" name="object 197">
            <a:extLst>
              <a:ext uri="{FF2B5EF4-FFF2-40B4-BE49-F238E27FC236}">
                <a16:creationId xmlns:a16="http://schemas.microsoft.com/office/drawing/2014/main" id="{815AB901-D185-4E98-88F5-C983DB47D6B2}"/>
              </a:ext>
            </a:extLst>
          </p:cNvPr>
          <p:cNvSpPr/>
          <p:nvPr/>
        </p:nvSpPr>
        <p:spPr>
          <a:xfrm>
            <a:off x="2580080" y="2835471"/>
            <a:ext cx="416559" cy="160020"/>
          </a:xfrm>
          <a:custGeom>
            <a:avLst/>
            <a:gdLst/>
            <a:ahLst/>
            <a:cxnLst/>
            <a:rect l="l" t="t" r="r" b="b"/>
            <a:pathLst>
              <a:path w="416560" h="160019">
                <a:moveTo>
                  <a:pt x="0" y="159509"/>
                </a:moveTo>
                <a:lnTo>
                  <a:pt x="416098" y="159509"/>
                </a:lnTo>
                <a:lnTo>
                  <a:pt x="416098" y="0"/>
                </a:lnTo>
                <a:lnTo>
                  <a:pt x="0" y="0"/>
                </a:lnTo>
                <a:lnTo>
                  <a:pt x="0" y="159509"/>
                </a:lnTo>
                <a:close/>
              </a:path>
            </a:pathLst>
          </a:custGeom>
          <a:ln w="3175">
            <a:solidFill>
              <a:srgbClr val="404040"/>
            </a:solidFill>
          </a:ln>
        </p:spPr>
        <p:txBody>
          <a:bodyPr wrap="square" lIns="0" tIns="0" rIns="0" bIns="0" rtlCol="0"/>
          <a:lstStyle/>
          <a:p>
            <a:endParaRPr/>
          </a:p>
        </p:txBody>
      </p:sp>
      <p:sp>
        <p:nvSpPr>
          <p:cNvPr id="201" name="object 198">
            <a:extLst>
              <a:ext uri="{FF2B5EF4-FFF2-40B4-BE49-F238E27FC236}">
                <a16:creationId xmlns:a16="http://schemas.microsoft.com/office/drawing/2014/main" id="{2DA28D86-47F2-4F0C-ABC1-2F85D0F08D46}"/>
              </a:ext>
            </a:extLst>
          </p:cNvPr>
          <p:cNvSpPr txBox="1"/>
          <p:nvPr/>
        </p:nvSpPr>
        <p:spPr>
          <a:xfrm>
            <a:off x="2583769" y="2854815"/>
            <a:ext cx="330835" cy="111760"/>
          </a:xfrm>
          <a:prstGeom prst="rect">
            <a:avLst/>
          </a:prstGeom>
        </p:spPr>
        <p:txBody>
          <a:bodyPr vert="horz" wrap="square" lIns="0" tIns="13970" rIns="0" bIns="0" rtlCol="0">
            <a:spAutoFit/>
          </a:bodyPr>
          <a:lstStyle/>
          <a:p>
            <a:pPr marL="12700">
              <a:lnSpc>
                <a:spcPct val="100000"/>
              </a:lnSpc>
              <a:spcBef>
                <a:spcPts val="110"/>
              </a:spcBef>
            </a:pPr>
            <a:r>
              <a:rPr sz="550" spc="45" dirty="0">
                <a:latin typeface="Calibri"/>
                <a:cs typeface="Calibri"/>
              </a:rPr>
              <a:t>F3</a:t>
            </a:r>
            <a:r>
              <a:rPr sz="550" spc="15" dirty="0">
                <a:latin typeface="Calibri"/>
                <a:cs typeface="Calibri"/>
              </a:rPr>
              <a:t>.</a:t>
            </a:r>
            <a:r>
              <a:rPr sz="550" spc="45" dirty="0">
                <a:latin typeface="Calibri"/>
                <a:cs typeface="Calibri"/>
              </a:rPr>
              <a:t>2</a:t>
            </a:r>
            <a:r>
              <a:rPr sz="550" spc="95" dirty="0">
                <a:latin typeface="宋体"/>
                <a:cs typeface="宋体"/>
              </a:rPr>
              <a:t>售中</a:t>
            </a:r>
            <a:endParaRPr sz="550">
              <a:latin typeface="宋体"/>
              <a:cs typeface="宋体"/>
            </a:endParaRPr>
          </a:p>
        </p:txBody>
      </p:sp>
      <p:sp>
        <p:nvSpPr>
          <p:cNvPr id="202" name="object 199">
            <a:extLst>
              <a:ext uri="{FF2B5EF4-FFF2-40B4-BE49-F238E27FC236}">
                <a16:creationId xmlns:a16="http://schemas.microsoft.com/office/drawing/2014/main" id="{FFEBEF34-69F5-420C-B63F-AC513708B78C}"/>
              </a:ext>
            </a:extLst>
          </p:cNvPr>
          <p:cNvSpPr/>
          <p:nvPr/>
        </p:nvSpPr>
        <p:spPr>
          <a:xfrm>
            <a:off x="2685788" y="4162297"/>
            <a:ext cx="570230" cy="259715"/>
          </a:xfrm>
          <a:custGeom>
            <a:avLst/>
            <a:gdLst/>
            <a:ahLst/>
            <a:cxnLst/>
            <a:rect l="l" t="t" r="r" b="b"/>
            <a:pathLst>
              <a:path w="570229" h="259714">
                <a:moveTo>
                  <a:pt x="0" y="259492"/>
                </a:moveTo>
                <a:lnTo>
                  <a:pt x="570211" y="259492"/>
                </a:lnTo>
                <a:lnTo>
                  <a:pt x="570211" y="0"/>
                </a:lnTo>
                <a:lnTo>
                  <a:pt x="0" y="0"/>
                </a:lnTo>
                <a:lnTo>
                  <a:pt x="0" y="259492"/>
                </a:lnTo>
                <a:close/>
              </a:path>
            </a:pathLst>
          </a:custGeom>
          <a:solidFill>
            <a:srgbClr val="CDCDCD"/>
          </a:solidFill>
        </p:spPr>
        <p:txBody>
          <a:bodyPr wrap="square" lIns="0" tIns="0" rIns="0" bIns="0" rtlCol="0"/>
          <a:lstStyle/>
          <a:p>
            <a:endParaRPr/>
          </a:p>
        </p:txBody>
      </p:sp>
      <p:sp>
        <p:nvSpPr>
          <p:cNvPr id="203" name="object 200">
            <a:extLst>
              <a:ext uri="{FF2B5EF4-FFF2-40B4-BE49-F238E27FC236}">
                <a16:creationId xmlns:a16="http://schemas.microsoft.com/office/drawing/2014/main" id="{919B4CC5-E850-489E-B4F7-D4B6B42C8D41}"/>
              </a:ext>
            </a:extLst>
          </p:cNvPr>
          <p:cNvSpPr/>
          <p:nvPr/>
        </p:nvSpPr>
        <p:spPr>
          <a:xfrm>
            <a:off x="2685788" y="4421790"/>
            <a:ext cx="570865" cy="0"/>
          </a:xfrm>
          <a:custGeom>
            <a:avLst/>
            <a:gdLst/>
            <a:ahLst/>
            <a:cxnLst/>
            <a:rect l="l" t="t" r="r" b="b"/>
            <a:pathLst>
              <a:path w="570864">
                <a:moveTo>
                  <a:pt x="0" y="0"/>
                </a:moveTo>
                <a:lnTo>
                  <a:pt x="570252" y="0"/>
                </a:lnTo>
                <a:lnTo>
                  <a:pt x="570252" y="0"/>
                </a:lnTo>
              </a:path>
            </a:pathLst>
          </a:custGeom>
          <a:ln w="3175">
            <a:solidFill>
              <a:srgbClr val="CDCDCD"/>
            </a:solidFill>
          </a:ln>
        </p:spPr>
        <p:txBody>
          <a:bodyPr wrap="square" lIns="0" tIns="0" rIns="0" bIns="0" rtlCol="0"/>
          <a:lstStyle/>
          <a:p>
            <a:endParaRPr/>
          </a:p>
        </p:txBody>
      </p:sp>
      <p:sp>
        <p:nvSpPr>
          <p:cNvPr id="204" name="object 201">
            <a:extLst>
              <a:ext uri="{FF2B5EF4-FFF2-40B4-BE49-F238E27FC236}">
                <a16:creationId xmlns:a16="http://schemas.microsoft.com/office/drawing/2014/main" id="{D732051A-7181-46E1-88CD-2133997B5835}"/>
              </a:ext>
            </a:extLst>
          </p:cNvPr>
          <p:cNvSpPr/>
          <p:nvPr/>
        </p:nvSpPr>
        <p:spPr>
          <a:xfrm>
            <a:off x="2685788" y="4421790"/>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05" name="object 202">
            <a:extLst>
              <a:ext uri="{FF2B5EF4-FFF2-40B4-BE49-F238E27FC236}">
                <a16:creationId xmlns:a16="http://schemas.microsoft.com/office/drawing/2014/main" id="{5DF16EE8-24D4-49B1-A0AA-3B73618729EE}"/>
              </a:ext>
            </a:extLst>
          </p:cNvPr>
          <p:cNvSpPr/>
          <p:nvPr/>
        </p:nvSpPr>
        <p:spPr>
          <a:xfrm>
            <a:off x="3256041" y="4162298"/>
            <a:ext cx="0" cy="259715"/>
          </a:xfrm>
          <a:custGeom>
            <a:avLst/>
            <a:gdLst/>
            <a:ahLst/>
            <a:cxnLst/>
            <a:rect l="l" t="t" r="r" b="b"/>
            <a:pathLst>
              <a:path h="259714">
                <a:moveTo>
                  <a:pt x="0" y="259492"/>
                </a:moveTo>
                <a:lnTo>
                  <a:pt x="0" y="0"/>
                </a:lnTo>
                <a:lnTo>
                  <a:pt x="0" y="0"/>
                </a:lnTo>
              </a:path>
            </a:pathLst>
          </a:custGeom>
          <a:ln w="3175">
            <a:solidFill>
              <a:srgbClr val="CDCDCD"/>
            </a:solidFill>
          </a:ln>
        </p:spPr>
        <p:txBody>
          <a:bodyPr wrap="square" lIns="0" tIns="0" rIns="0" bIns="0" rtlCol="0"/>
          <a:lstStyle/>
          <a:p>
            <a:endParaRPr/>
          </a:p>
        </p:txBody>
      </p:sp>
      <p:sp>
        <p:nvSpPr>
          <p:cNvPr id="206" name="object 203">
            <a:extLst>
              <a:ext uri="{FF2B5EF4-FFF2-40B4-BE49-F238E27FC236}">
                <a16:creationId xmlns:a16="http://schemas.microsoft.com/office/drawing/2014/main" id="{DF6AD9B1-7D1A-4A68-9AE7-135472FCF0C1}"/>
              </a:ext>
            </a:extLst>
          </p:cNvPr>
          <p:cNvSpPr/>
          <p:nvPr/>
        </p:nvSpPr>
        <p:spPr>
          <a:xfrm>
            <a:off x="2673988" y="4151997"/>
            <a:ext cx="570211" cy="259492"/>
          </a:xfrm>
          <a:prstGeom prst="rect">
            <a:avLst/>
          </a:prstGeom>
          <a:blipFill>
            <a:blip r:embed="rId28" cstate="print"/>
            <a:stretch>
              <a:fillRect/>
            </a:stretch>
          </a:blipFill>
        </p:spPr>
        <p:txBody>
          <a:bodyPr wrap="square" lIns="0" tIns="0" rIns="0" bIns="0" rtlCol="0"/>
          <a:lstStyle/>
          <a:p>
            <a:endParaRPr/>
          </a:p>
        </p:txBody>
      </p:sp>
      <p:sp>
        <p:nvSpPr>
          <p:cNvPr id="207" name="object 204">
            <a:extLst>
              <a:ext uri="{FF2B5EF4-FFF2-40B4-BE49-F238E27FC236}">
                <a16:creationId xmlns:a16="http://schemas.microsoft.com/office/drawing/2014/main" id="{D21807EC-D6DC-4587-B881-0F4C2B44B6DD}"/>
              </a:ext>
            </a:extLst>
          </p:cNvPr>
          <p:cNvSpPr/>
          <p:nvPr/>
        </p:nvSpPr>
        <p:spPr>
          <a:xfrm>
            <a:off x="2673988" y="4151997"/>
            <a:ext cx="570230" cy="259715"/>
          </a:xfrm>
          <a:custGeom>
            <a:avLst/>
            <a:gdLst/>
            <a:ahLst/>
            <a:cxnLst/>
            <a:rect l="l" t="t" r="r" b="b"/>
            <a:pathLst>
              <a:path w="570230" h="259714">
                <a:moveTo>
                  <a:pt x="0" y="259492"/>
                </a:moveTo>
                <a:lnTo>
                  <a:pt x="570211" y="259492"/>
                </a:lnTo>
                <a:lnTo>
                  <a:pt x="570211" y="0"/>
                </a:lnTo>
                <a:lnTo>
                  <a:pt x="0" y="0"/>
                </a:lnTo>
                <a:lnTo>
                  <a:pt x="0" y="259492"/>
                </a:lnTo>
                <a:close/>
              </a:path>
            </a:pathLst>
          </a:custGeom>
          <a:ln w="3175">
            <a:solidFill>
              <a:srgbClr val="404040"/>
            </a:solidFill>
          </a:ln>
        </p:spPr>
        <p:txBody>
          <a:bodyPr wrap="square" lIns="0" tIns="0" rIns="0" bIns="0" rtlCol="0"/>
          <a:lstStyle/>
          <a:p>
            <a:endParaRPr/>
          </a:p>
        </p:txBody>
      </p:sp>
      <p:sp>
        <p:nvSpPr>
          <p:cNvPr id="208" name="object 205">
            <a:extLst>
              <a:ext uri="{FF2B5EF4-FFF2-40B4-BE49-F238E27FC236}">
                <a16:creationId xmlns:a16="http://schemas.microsoft.com/office/drawing/2014/main" id="{E09ED7A4-61CF-4B57-8444-1F7221918700}"/>
              </a:ext>
            </a:extLst>
          </p:cNvPr>
          <p:cNvSpPr txBox="1"/>
          <p:nvPr/>
        </p:nvSpPr>
        <p:spPr>
          <a:xfrm>
            <a:off x="2674910" y="4221319"/>
            <a:ext cx="568960" cy="111760"/>
          </a:xfrm>
          <a:prstGeom prst="rect">
            <a:avLst/>
          </a:prstGeom>
        </p:spPr>
        <p:txBody>
          <a:bodyPr vert="horz" wrap="square" lIns="0" tIns="13970" rIns="0" bIns="0" rtlCol="0">
            <a:spAutoFit/>
          </a:bodyPr>
          <a:lstStyle/>
          <a:p>
            <a:pPr marL="38100">
              <a:lnSpc>
                <a:spcPct val="100000"/>
              </a:lnSpc>
              <a:spcBef>
                <a:spcPts val="110"/>
              </a:spcBef>
            </a:pPr>
            <a:r>
              <a:rPr sz="550" spc="95" dirty="0">
                <a:latin typeface="宋体"/>
                <a:cs typeface="宋体"/>
              </a:rPr>
              <a:t>查看采购记录</a:t>
            </a:r>
            <a:endParaRPr sz="550">
              <a:latin typeface="宋体"/>
              <a:cs typeface="宋体"/>
            </a:endParaRPr>
          </a:p>
        </p:txBody>
      </p:sp>
      <p:sp>
        <p:nvSpPr>
          <p:cNvPr id="209" name="object 206">
            <a:extLst>
              <a:ext uri="{FF2B5EF4-FFF2-40B4-BE49-F238E27FC236}">
                <a16:creationId xmlns:a16="http://schemas.microsoft.com/office/drawing/2014/main" id="{074EB2F8-7934-465F-933C-86D2462C616F}"/>
              </a:ext>
            </a:extLst>
          </p:cNvPr>
          <p:cNvSpPr/>
          <p:nvPr/>
        </p:nvSpPr>
        <p:spPr>
          <a:xfrm>
            <a:off x="2685788" y="3859551"/>
            <a:ext cx="570230" cy="259715"/>
          </a:xfrm>
          <a:custGeom>
            <a:avLst/>
            <a:gdLst/>
            <a:ahLst/>
            <a:cxnLst/>
            <a:rect l="l" t="t" r="r" b="b"/>
            <a:pathLst>
              <a:path w="570229" h="259714">
                <a:moveTo>
                  <a:pt x="0" y="259492"/>
                </a:moveTo>
                <a:lnTo>
                  <a:pt x="570211" y="259492"/>
                </a:lnTo>
                <a:lnTo>
                  <a:pt x="570211" y="0"/>
                </a:lnTo>
                <a:lnTo>
                  <a:pt x="0" y="0"/>
                </a:lnTo>
                <a:lnTo>
                  <a:pt x="0" y="259492"/>
                </a:lnTo>
                <a:close/>
              </a:path>
            </a:pathLst>
          </a:custGeom>
          <a:solidFill>
            <a:srgbClr val="CDCDCD"/>
          </a:solidFill>
        </p:spPr>
        <p:txBody>
          <a:bodyPr wrap="square" lIns="0" tIns="0" rIns="0" bIns="0" rtlCol="0"/>
          <a:lstStyle/>
          <a:p>
            <a:endParaRPr/>
          </a:p>
        </p:txBody>
      </p:sp>
      <p:sp>
        <p:nvSpPr>
          <p:cNvPr id="210" name="object 207">
            <a:extLst>
              <a:ext uri="{FF2B5EF4-FFF2-40B4-BE49-F238E27FC236}">
                <a16:creationId xmlns:a16="http://schemas.microsoft.com/office/drawing/2014/main" id="{21AACC2E-B06F-41A0-B5C2-CD74AB6DD413}"/>
              </a:ext>
            </a:extLst>
          </p:cNvPr>
          <p:cNvSpPr/>
          <p:nvPr/>
        </p:nvSpPr>
        <p:spPr>
          <a:xfrm>
            <a:off x="2685788" y="4119044"/>
            <a:ext cx="570865" cy="0"/>
          </a:xfrm>
          <a:custGeom>
            <a:avLst/>
            <a:gdLst/>
            <a:ahLst/>
            <a:cxnLst/>
            <a:rect l="l" t="t" r="r" b="b"/>
            <a:pathLst>
              <a:path w="570864">
                <a:moveTo>
                  <a:pt x="0" y="0"/>
                </a:moveTo>
                <a:lnTo>
                  <a:pt x="570252" y="0"/>
                </a:lnTo>
                <a:lnTo>
                  <a:pt x="570252" y="0"/>
                </a:lnTo>
              </a:path>
            </a:pathLst>
          </a:custGeom>
          <a:ln w="3175">
            <a:solidFill>
              <a:srgbClr val="CDCDCD"/>
            </a:solidFill>
          </a:ln>
        </p:spPr>
        <p:txBody>
          <a:bodyPr wrap="square" lIns="0" tIns="0" rIns="0" bIns="0" rtlCol="0"/>
          <a:lstStyle/>
          <a:p>
            <a:endParaRPr/>
          </a:p>
        </p:txBody>
      </p:sp>
      <p:sp>
        <p:nvSpPr>
          <p:cNvPr id="211" name="object 208">
            <a:extLst>
              <a:ext uri="{FF2B5EF4-FFF2-40B4-BE49-F238E27FC236}">
                <a16:creationId xmlns:a16="http://schemas.microsoft.com/office/drawing/2014/main" id="{DABA5C04-156A-41DE-BD88-4BBECA6BD542}"/>
              </a:ext>
            </a:extLst>
          </p:cNvPr>
          <p:cNvSpPr/>
          <p:nvPr/>
        </p:nvSpPr>
        <p:spPr>
          <a:xfrm>
            <a:off x="2685788" y="4119044"/>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12" name="object 209">
            <a:extLst>
              <a:ext uri="{FF2B5EF4-FFF2-40B4-BE49-F238E27FC236}">
                <a16:creationId xmlns:a16="http://schemas.microsoft.com/office/drawing/2014/main" id="{3F1665BE-6F54-4C1D-A88C-076F9F14127F}"/>
              </a:ext>
            </a:extLst>
          </p:cNvPr>
          <p:cNvSpPr/>
          <p:nvPr/>
        </p:nvSpPr>
        <p:spPr>
          <a:xfrm>
            <a:off x="3256041" y="3859551"/>
            <a:ext cx="0" cy="259715"/>
          </a:xfrm>
          <a:custGeom>
            <a:avLst/>
            <a:gdLst/>
            <a:ahLst/>
            <a:cxnLst/>
            <a:rect l="l" t="t" r="r" b="b"/>
            <a:pathLst>
              <a:path h="259714">
                <a:moveTo>
                  <a:pt x="0" y="259492"/>
                </a:moveTo>
                <a:lnTo>
                  <a:pt x="0" y="0"/>
                </a:lnTo>
                <a:lnTo>
                  <a:pt x="0" y="0"/>
                </a:lnTo>
              </a:path>
            </a:pathLst>
          </a:custGeom>
          <a:ln w="3175">
            <a:solidFill>
              <a:srgbClr val="CDCDCD"/>
            </a:solidFill>
          </a:ln>
        </p:spPr>
        <p:txBody>
          <a:bodyPr wrap="square" lIns="0" tIns="0" rIns="0" bIns="0" rtlCol="0"/>
          <a:lstStyle/>
          <a:p>
            <a:endParaRPr/>
          </a:p>
        </p:txBody>
      </p:sp>
      <p:sp>
        <p:nvSpPr>
          <p:cNvPr id="213" name="object 210">
            <a:extLst>
              <a:ext uri="{FF2B5EF4-FFF2-40B4-BE49-F238E27FC236}">
                <a16:creationId xmlns:a16="http://schemas.microsoft.com/office/drawing/2014/main" id="{A483983A-C0E1-4087-A656-0B35FEC766DA}"/>
              </a:ext>
            </a:extLst>
          </p:cNvPr>
          <p:cNvSpPr/>
          <p:nvPr/>
        </p:nvSpPr>
        <p:spPr>
          <a:xfrm>
            <a:off x="2673988" y="3849265"/>
            <a:ext cx="570211" cy="259492"/>
          </a:xfrm>
          <a:prstGeom prst="rect">
            <a:avLst/>
          </a:prstGeom>
          <a:blipFill>
            <a:blip r:embed="rId17" cstate="print"/>
            <a:stretch>
              <a:fillRect/>
            </a:stretch>
          </a:blipFill>
        </p:spPr>
        <p:txBody>
          <a:bodyPr wrap="square" lIns="0" tIns="0" rIns="0" bIns="0" rtlCol="0"/>
          <a:lstStyle/>
          <a:p>
            <a:endParaRPr/>
          </a:p>
        </p:txBody>
      </p:sp>
      <p:sp>
        <p:nvSpPr>
          <p:cNvPr id="214" name="object 211">
            <a:extLst>
              <a:ext uri="{FF2B5EF4-FFF2-40B4-BE49-F238E27FC236}">
                <a16:creationId xmlns:a16="http://schemas.microsoft.com/office/drawing/2014/main" id="{5E59D743-C887-4554-8475-A64331764F76}"/>
              </a:ext>
            </a:extLst>
          </p:cNvPr>
          <p:cNvSpPr/>
          <p:nvPr/>
        </p:nvSpPr>
        <p:spPr>
          <a:xfrm>
            <a:off x="2673988" y="3849265"/>
            <a:ext cx="570230" cy="259715"/>
          </a:xfrm>
          <a:custGeom>
            <a:avLst/>
            <a:gdLst/>
            <a:ahLst/>
            <a:cxnLst/>
            <a:rect l="l" t="t" r="r" b="b"/>
            <a:pathLst>
              <a:path w="570230" h="259714">
                <a:moveTo>
                  <a:pt x="0" y="259492"/>
                </a:moveTo>
                <a:lnTo>
                  <a:pt x="570211" y="259492"/>
                </a:lnTo>
                <a:lnTo>
                  <a:pt x="570211" y="0"/>
                </a:lnTo>
                <a:lnTo>
                  <a:pt x="0" y="0"/>
                </a:lnTo>
                <a:lnTo>
                  <a:pt x="0" y="259492"/>
                </a:lnTo>
                <a:close/>
              </a:path>
            </a:pathLst>
          </a:custGeom>
          <a:ln w="3175">
            <a:solidFill>
              <a:srgbClr val="404040"/>
            </a:solidFill>
          </a:ln>
        </p:spPr>
        <p:txBody>
          <a:bodyPr wrap="square" lIns="0" tIns="0" rIns="0" bIns="0" rtlCol="0"/>
          <a:lstStyle/>
          <a:p>
            <a:endParaRPr/>
          </a:p>
        </p:txBody>
      </p:sp>
      <p:sp>
        <p:nvSpPr>
          <p:cNvPr id="215" name="object 212">
            <a:extLst>
              <a:ext uri="{FF2B5EF4-FFF2-40B4-BE49-F238E27FC236}">
                <a16:creationId xmlns:a16="http://schemas.microsoft.com/office/drawing/2014/main" id="{64069FFA-D012-49C8-8C93-3D94E49381F4}"/>
              </a:ext>
            </a:extLst>
          </p:cNvPr>
          <p:cNvSpPr txBox="1"/>
          <p:nvPr/>
        </p:nvSpPr>
        <p:spPr>
          <a:xfrm>
            <a:off x="2674910" y="3918594"/>
            <a:ext cx="568960" cy="111760"/>
          </a:xfrm>
          <a:prstGeom prst="rect">
            <a:avLst/>
          </a:prstGeom>
        </p:spPr>
        <p:txBody>
          <a:bodyPr vert="horz" wrap="square" lIns="0" tIns="13970" rIns="0" bIns="0" rtlCol="0">
            <a:spAutoFit/>
          </a:bodyPr>
          <a:lstStyle/>
          <a:p>
            <a:pPr marL="120014">
              <a:lnSpc>
                <a:spcPct val="100000"/>
              </a:lnSpc>
              <a:spcBef>
                <a:spcPts val="110"/>
              </a:spcBef>
            </a:pPr>
            <a:r>
              <a:rPr sz="550" spc="95" dirty="0">
                <a:latin typeface="宋体"/>
                <a:cs typeface="宋体"/>
              </a:rPr>
              <a:t>统计分析</a:t>
            </a:r>
            <a:endParaRPr sz="550">
              <a:latin typeface="宋体"/>
              <a:cs typeface="宋体"/>
            </a:endParaRPr>
          </a:p>
        </p:txBody>
      </p:sp>
      <p:sp>
        <p:nvSpPr>
          <p:cNvPr id="216" name="object 213">
            <a:extLst>
              <a:ext uri="{FF2B5EF4-FFF2-40B4-BE49-F238E27FC236}">
                <a16:creationId xmlns:a16="http://schemas.microsoft.com/office/drawing/2014/main" id="{2D215D29-F391-4FA5-A77A-F8C960D3AC36}"/>
              </a:ext>
            </a:extLst>
          </p:cNvPr>
          <p:cNvSpPr/>
          <p:nvPr/>
        </p:nvSpPr>
        <p:spPr>
          <a:xfrm>
            <a:off x="2591880" y="3656767"/>
            <a:ext cx="416559" cy="160020"/>
          </a:xfrm>
          <a:custGeom>
            <a:avLst/>
            <a:gdLst/>
            <a:ahLst/>
            <a:cxnLst/>
            <a:rect l="l" t="t" r="r" b="b"/>
            <a:pathLst>
              <a:path w="416560" h="160020">
                <a:moveTo>
                  <a:pt x="0" y="159509"/>
                </a:moveTo>
                <a:lnTo>
                  <a:pt x="416098" y="159509"/>
                </a:lnTo>
                <a:lnTo>
                  <a:pt x="416098" y="0"/>
                </a:lnTo>
                <a:lnTo>
                  <a:pt x="0" y="0"/>
                </a:lnTo>
                <a:lnTo>
                  <a:pt x="0" y="159509"/>
                </a:lnTo>
                <a:close/>
              </a:path>
            </a:pathLst>
          </a:custGeom>
          <a:solidFill>
            <a:srgbClr val="CDCDCD"/>
          </a:solidFill>
        </p:spPr>
        <p:txBody>
          <a:bodyPr wrap="square" lIns="0" tIns="0" rIns="0" bIns="0" rtlCol="0"/>
          <a:lstStyle/>
          <a:p>
            <a:endParaRPr/>
          </a:p>
        </p:txBody>
      </p:sp>
      <p:sp>
        <p:nvSpPr>
          <p:cNvPr id="217" name="object 214">
            <a:extLst>
              <a:ext uri="{FF2B5EF4-FFF2-40B4-BE49-F238E27FC236}">
                <a16:creationId xmlns:a16="http://schemas.microsoft.com/office/drawing/2014/main" id="{461C72AB-CDFD-446A-AE64-3E6782736FF8}"/>
              </a:ext>
            </a:extLst>
          </p:cNvPr>
          <p:cNvSpPr/>
          <p:nvPr/>
        </p:nvSpPr>
        <p:spPr>
          <a:xfrm>
            <a:off x="2591880" y="3816276"/>
            <a:ext cx="416559" cy="0"/>
          </a:xfrm>
          <a:custGeom>
            <a:avLst/>
            <a:gdLst/>
            <a:ahLst/>
            <a:cxnLst/>
            <a:rect l="l" t="t" r="r" b="b"/>
            <a:pathLst>
              <a:path w="416560">
                <a:moveTo>
                  <a:pt x="0" y="0"/>
                </a:moveTo>
                <a:lnTo>
                  <a:pt x="416114" y="0"/>
                </a:lnTo>
                <a:lnTo>
                  <a:pt x="416114" y="0"/>
                </a:lnTo>
              </a:path>
            </a:pathLst>
          </a:custGeom>
          <a:ln w="3175">
            <a:solidFill>
              <a:srgbClr val="CDCDCD"/>
            </a:solidFill>
          </a:ln>
        </p:spPr>
        <p:txBody>
          <a:bodyPr wrap="square" lIns="0" tIns="0" rIns="0" bIns="0" rtlCol="0"/>
          <a:lstStyle/>
          <a:p>
            <a:endParaRPr/>
          </a:p>
        </p:txBody>
      </p:sp>
      <p:sp>
        <p:nvSpPr>
          <p:cNvPr id="218" name="object 215">
            <a:extLst>
              <a:ext uri="{FF2B5EF4-FFF2-40B4-BE49-F238E27FC236}">
                <a16:creationId xmlns:a16="http://schemas.microsoft.com/office/drawing/2014/main" id="{D06A9B10-9680-4D0D-BCD4-F75D3D76D2B3}"/>
              </a:ext>
            </a:extLst>
          </p:cNvPr>
          <p:cNvSpPr/>
          <p:nvPr/>
        </p:nvSpPr>
        <p:spPr>
          <a:xfrm>
            <a:off x="2591880" y="3816276"/>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19" name="object 216">
            <a:extLst>
              <a:ext uri="{FF2B5EF4-FFF2-40B4-BE49-F238E27FC236}">
                <a16:creationId xmlns:a16="http://schemas.microsoft.com/office/drawing/2014/main" id="{24CE297F-9807-486C-9923-C0ECFAEA1978}"/>
              </a:ext>
            </a:extLst>
          </p:cNvPr>
          <p:cNvSpPr/>
          <p:nvPr/>
        </p:nvSpPr>
        <p:spPr>
          <a:xfrm>
            <a:off x="3007995" y="3656767"/>
            <a:ext cx="0" cy="160020"/>
          </a:xfrm>
          <a:custGeom>
            <a:avLst/>
            <a:gdLst/>
            <a:ahLst/>
            <a:cxnLst/>
            <a:rect l="l" t="t" r="r" b="b"/>
            <a:pathLst>
              <a:path h="160020">
                <a:moveTo>
                  <a:pt x="0" y="159509"/>
                </a:moveTo>
                <a:lnTo>
                  <a:pt x="0" y="0"/>
                </a:lnTo>
                <a:lnTo>
                  <a:pt x="0" y="0"/>
                </a:lnTo>
              </a:path>
            </a:pathLst>
          </a:custGeom>
          <a:ln w="3175">
            <a:solidFill>
              <a:srgbClr val="CDCDCD"/>
            </a:solidFill>
          </a:ln>
        </p:spPr>
        <p:txBody>
          <a:bodyPr wrap="square" lIns="0" tIns="0" rIns="0" bIns="0" rtlCol="0"/>
          <a:lstStyle/>
          <a:p>
            <a:endParaRPr/>
          </a:p>
        </p:txBody>
      </p:sp>
      <p:sp>
        <p:nvSpPr>
          <p:cNvPr id="220" name="object 217">
            <a:extLst>
              <a:ext uri="{FF2B5EF4-FFF2-40B4-BE49-F238E27FC236}">
                <a16:creationId xmlns:a16="http://schemas.microsoft.com/office/drawing/2014/main" id="{AB2F9E38-056F-4F48-A13B-ABF743E134A9}"/>
              </a:ext>
            </a:extLst>
          </p:cNvPr>
          <p:cNvSpPr/>
          <p:nvPr/>
        </p:nvSpPr>
        <p:spPr>
          <a:xfrm>
            <a:off x="2580080" y="3646466"/>
            <a:ext cx="416098" cy="159509"/>
          </a:xfrm>
          <a:prstGeom prst="rect">
            <a:avLst/>
          </a:prstGeom>
          <a:blipFill>
            <a:blip r:embed="rId29" cstate="print"/>
            <a:stretch>
              <a:fillRect/>
            </a:stretch>
          </a:blipFill>
        </p:spPr>
        <p:txBody>
          <a:bodyPr wrap="square" lIns="0" tIns="0" rIns="0" bIns="0" rtlCol="0"/>
          <a:lstStyle/>
          <a:p>
            <a:endParaRPr/>
          </a:p>
        </p:txBody>
      </p:sp>
      <p:sp>
        <p:nvSpPr>
          <p:cNvPr id="221" name="object 218">
            <a:extLst>
              <a:ext uri="{FF2B5EF4-FFF2-40B4-BE49-F238E27FC236}">
                <a16:creationId xmlns:a16="http://schemas.microsoft.com/office/drawing/2014/main" id="{433E3E0E-7929-4B13-ADE4-1DF32993EBE2}"/>
              </a:ext>
            </a:extLst>
          </p:cNvPr>
          <p:cNvSpPr/>
          <p:nvPr/>
        </p:nvSpPr>
        <p:spPr>
          <a:xfrm>
            <a:off x="2580080" y="3646466"/>
            <a:ext cx="416559" cy="160020"/>
          </a:xfrm>
          <a:custGeom>
            <a:avLst/>
            <a:gdLst/>
            <a:ahLst/>
            <a:cxnLst/>
            <a:rect l="l" t="t" r="r" b="b"/>
            <a:pathLst>
              <a:path w="416560" h="160020">
                <a:moveTo>
                  <a:pt x="0" y="159509"/>
                </a:moveTo>
                <a:lnTo>
                  <a:pt x="416098" y="159509"/>
                </a:lnTo>
                <a:lnTo>
                  <a:pt x="416098" y="0"/>
                </a:lnTo>
                <a:lnTo>
                  <a:pt x="0" y="0"/>
                </a:lnTo>
                <a:lnTo>
                  <a:pt x="0" y="159509"/>
                </a:lnTo>
                <a:close/>
              </a:path>
            </a:pathLst>
          </a:custGeom>
          <a:ln w="3175">
            <a:solidFill>
              <a:srgbClr val="404040"/>
            </a:solidFill>
          </a:ln>
        </p:spPr>
        <p:txBody>
          <a:bodyPr wrap="square" lIns="0" tIns="0" rIns="0" bIns="0" rtlCol="0"/>
          <a:lstStyle/>
          <a:p>
            <a:endParaRPr/>
          </a:p>
        </p:txBody>
      </p:sp>
      <p:sp>
        <p:nvSpPr>
          <p:cNvPr id="222" name="object 219">
            <a:extLst>
              <a:ext uri="{FF2B5EF4-FFF2-40B4-BE49-F238E27FC236}">
                <a16:creationId xmlns:a16="http://schemas.microsoft.com/office/drawing/2014/main" id="{1E662ABA-13AB-443B-A931-6AF6538AE1E9}"/>
              </a:ext>
            </a:extLst>
          </p:cNvPr>
          <p:cNvSpPr txBox="1"/>
          <p:nvPr/>
        </p:nvSpPr>
        <p:spPr>
          <a:xfrm>
            <a:off x="2580995" y="3665811"/>
            <a:ext cx="414655" cy="111760"/>
          </a:xfrm>
          <a:prstGeom prst="rect">
            <a:avLst/>
          </a:prstGeom>
        </p:spPr>
        <p:txBody>
          <a:bodyPr vert="horz" wrap="square" lIns="0" tIns="13970" rIns="0" bIns="0" rtlCol="0">
            <a:spAutoFit/>
          </a:bodyPr>
          <a:lstStyle/>
          <a:p>
            <a:pPr marL="15240">
              <a:lnSpc>
                <a:spcPct val="100000"/>
              </a:lnSpc>
              <a:spcBef>
                <a:spcPts val="110"/>
              </a:spcBef>
            </a:pPr>
            <a:r>
              <a:rPr sz="550" spc="35" dirty="0">
                <a:latin typeface="Calibri"/>
                <a:cs typeface="Calibri"/>
              </a:rPr>
              <a:t>F3.3</a:t>
            </a:r>
            <a:r>
              <a:rPr sz="550" spc="95" dirty="0">
                <a:latin typeface="宋体"/>
                <a:cs typeface="宋体"/>
              </a:rPr>
              <a:t>售后</a:t>
            </a:r>
            <a:endParaRPr sz="550">
              <a:latin typeface="宋体"/>
              <a:cs typeface="宋体"/>
            </a:endParaRPr>
          </a:p>
        </p:txBody>
      </p:sp>
      <p:sp>
        <p:nvSpPr>
          <p:cNvPr id="223" name="object 220">
            <a:extLst>
              <a:ext uri="{FF2B5EF4-FFF2-40B4-BE49-F238E27FC236}">
                <a16:creationId xmlns:a16="http://schemas.microsoft.com/office/drawing/2014/main" id="{3B95C858-68FB-4DEF-8E0A-090C97402ADB}"/>
              </a:ext>
            </a:extLst>
          </p:cNvPr>
          <p:cNvSpPr/>
          <p:nvPr/>
        </p:nvSpPr>
        <p:spPr>
          <a:xfrm>
            <a:off x="3592997" y="2267488"/>
            <a:ext cx="625475" cy="203200"/>
          </a:xfrm>
          <a:custGeom>
            <a:avLst/>
            <a:gdLst/>
            <a:ahLst/>
            <a:cxnLst/>
            <a:rect l="l" t="t" r="r" b="b"/>
            <a:pathLst>
              <a:path w="625475" h="203200">
                <a:moveTo>
                  <a:pt x="0" y="202756"/>
                </a:moveTo>
                <a:lnTo>
                  <a:pt x="624917" y="202756"/>
                </a:lnTo>
                <a:lnTo>
                  <a:pt x="624917" y="0"/>
                </a:lnTo>
                <a:lnTo>
                  <a:pt x="0" y="0"/>
                </a:lnTo>
                <a:lnTo>
                  <a:pt x="0" y="202756"/>
                </a:lnTo>
                <a:close/>
              </a:path>
            </a:pathLst>
          </a:custGeom>
          <a:solidFill>
            <a:srgbClr val="CDCDCD"/>
          </a:solidFill>
        </p:spPr>
        <p:txBody>
          <a:bodyPr wrap="square" lIns="0" tIns="0" rIns="0" bIns="0" rtlCol="0"/>
          <a:lstStyle/>
          <a:p>
            <a:endParaRPr/>
          </a:p>
        </p:txBody>
      </p:sp>
      <p:sp>
        <p:nvSpPr>
          <p:cNvPr id="224" name="object 221">
            <a:extLst>
              <a:ext uri="{FF2B5EF4-FFF2-40B4-BE49-F238E27FC236}">
                <a16:creationId xmlns:a16="http://schemas.microsoft.com/office/drawing/2014/main" id="{B7EFB81D-C99E-4870-A776-4A81D5544579}"/>
              </a:ext>
            </a:extLst>
          </p:cNvPr>
          <p:cNvSpPr/>
          <p:nvPr/>
        </p:nvSpPr>
        <p:spPr>
          <a:xfrm>
            <a:off x="3592997" y="2470244"/>
            <a:ext cx="625475" cy="0"/>
          </a:xfrm>
          <a:custGeom>
            <a:avLst/>
            <a:gdLst/>
            <a:ahLst/>
            <a:cxnLst/>
            <a:rect l="l" t="t" r="r" b="b"/>
            <a:pathLst>
              <a:path w="625475">
                <a:moveTo>
                  <a:pt x="0" y="0"/>
                </a:moveTo>
                <a:lnTo>
                  <a:pt x="624909" y="0"/>
                </a:lnTo>
                <a:lnTo>
                  <a:pt x="624909" y="0"/>
                </a:lnTo>
              </a:path>
            </a:pathLst>
          </a:custGeom>
          <a:ln w="3175">
            <a:solidFill>
              <a:srgbClr val="CDCDCD"/>
            </a:solidFill>
          </a:ln>
        </p:spPr>
        <p:txBody>
          <a:bodyPr wrap="square" lIns="0" tIns="0" rIns="0" bIns="0" rtlCol="0"/>
          <a:lstStyle/>
          <a:p>
            <a:endParaRPr/>
          </a:p>
        </p:txBody>
      </p:sp>
      <p:sp>
        <p:nvSpPr>
          <p:cNvPr id="225" name="object 222">
            <a:extLst>
              <a:ext uri="{FF2B5EF4-FFF2-40B4-BE49-F238E27FC236}">
                <a16:creationId xmlns:a16="http://schemas.microsoft.com/office/drawing/2014/main" id="{01475E12-72BE-4B78-A573-DD000FD2EEC4}"/>
              </a:ext>
            </a:extLst>
          </p:cNvPr>
          <p:cNvSpPr/>
          <p:nvPr/>
        </p:nvSpPr>
        <p:spPr>
          <a:xfrm>
            <a:off x="3592997" y="2470244"/>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26" name="object 223">
            <a:extLst>
              <a:ext uri="{FF2B5EF4-FFF2-40B4-BE49-F238E27FC236}">
                <a16:creationId xmlns:a16="http://schemas.microsoft.com/office/drawing/2014/main" id="{CBA63E35-A43A-420B-AFAA-83AC9DCBCB13}"/>
              </a:ext>
            </a:extLst>
          </p:cNvPr>
          <p:cNvSpPr/>
          <p:nvPr/>
        </p:nvSpPr>
        <p:spPr>
          <a:xfrm>
            <a:off x="4217907" y="2267459"/>
            <a:ext cx="0" cy="203200"/>
          </a:xfrm>
          <a:custGeom>
            <a:avLst/>
            <a:gdLst/>
            <a:ahLst/>
            <a:cxnLst/>
            <a:rect l="l" t="t" r="r" b="b"/>
            <a:pathLst>
              <a:path h="203200">
                <a:moveTo>
                  <a:pt x="0" y="202784"/>
                </a:moveTo>
                <a:lnTo>
                  <a:pt x="0" y="0"/>
                </a:lnTo>
                <a:lnTo>
                  <a:pt x="0" y="0"/>
                </a:lnTo>
              </a:path>
            </a:pathLst>
          </a:custGeom>
          <a:ln w="3175">
            <a:solidFill>
              <a:srgbClr val="CDCDCD"/>
            </a:solidFill>
          </a:ln>
        </p:spPr>
        <p:txBody>
          <a:bodyPr wrap="square" lIns="0" tIns="0" rIns="0" bIns="0" rtlCol="0"/>
          <a:lstStyle/>
          <a:p>
            <a:endParaRPr/>
          </a:p>
        </p:txBody>
      </p:sp>
      <p:sp>
        <p:nvSpPr>
          <p:cNvPr id="227" name="object 224">
            <a:extLst>
              <a:ext uri="{FF2B5EF4-FFF2-40B4-BE49-F238E27FC236}">
                <a16:creationId xmlns:a16="http://schemas.microsoft.com/office/drawing/2014/main" id="{F72A3F10-EDB0-4277-9A88-61EB9EB8BAB4}"/>
              </a:ext>
            </a:extLst>
          </p:cNvPr>
          <p:cNvSpPr/>
          <p:nvPr/>
        </p:nvSpPr>
        <p:spPr>
          <a:xfrm>
            <a:off x="3581197" y="2257188"/>
            <a:ext cx="624917" cy="202756"/>
          </a:xfrm>
          <a:prstGeom prst="rect">
            <a:avLst/>
          </a:prstGeom>
          <a:blipFill>
            <a:blip r:embed="rId30" cstate="print"/>
            <a:stretch>
              <a:fillRect/>
            </a:stretch>
          </a:blipFill>
        </p:spPr>
        <p:txBody>
          <a:bodyPr wrap="square" lIns="0" tIns="0" rIns="0" bIns="0" rtlCol="0"/>
          <a:lstStyle/>
          <a:p>
            <a:endParaRPr/>
          </a:p>
        </p:txBody>
      </p:sp>
      <p:sp>
        <p:nvSpPr>
          <p:cNvPr id="228" name="object 225">
            <a:extLst>
              <a:ext uri="{FF2B5EF4-FFF2-40B4-BE49-F238E27FC236}">
                <a16:creationId xmlns:a16="http://schemas.microsoft.com/office/drawing/2014/main" id="{58444329-0B58-460A-AFD7-3839ED6F4EBC}"/>
              </a:ext>
            </a:extLst>
          </p:cNvPr>
          <p:cNvSpPr/>
          <p:nvPr/>
        </p:nvSpPr>
        <p:spPr>
          <a:xfrm>
            <a:off x="3581197" y="2257188"/>
            <a:ext cx="625475" cy="203200"/>
          </a:xfrm>
          <a:custGeom>
            <a:avLst/>
            <a:gdLst/>
            <a:ahLst/>
            <a:cxnLst/>
            <a:rect l="l" t="t" r="r" b="b"/>
            <a:pathLst>
              <a:path w="625475" h="203200">
                <a:moveTo>
                  <a:pt x="0" y="202756"/>
                </a:moveTo>
                <a:lnTo>
                  <a:pt x="624917" y="202756"/>
                </a:lnTo>
                <a:lnTo>
                  <a:pt x="624917" y="0"/>
                </a:lnTo>
                <a:lnTo>
                  <a:pt x="0" y="0"/>
                </a:lnTo>
                <a:lnTo>
                  <a:pt x="0" y="202756"/>
                </a:lnTo>
                <a:close/>
              </a:path>
            </a:pathLst>
          </a:custGeom>
          <a:ln w="3175">
            <a:solidFill>
              <a:srgbClr val="404040"/>
            </a:solidFill>
          </a:ln>
        </p:spPr>
        <p:txBody>
          <a:bodyPr wrap="square" lIns="0" tIns="0" rIns="0" bIns="0" rtlCol="0"/>
          <a:lstStyle/>
          <a:p>
            <a:endParaRPr/>
          </a:p>
        </p:txBody>
      </p:sp>
      <p:sp>
        <p:nvSpPr>
          <p:cNvPr id="229" name="object 226">
            <a:extLst>
              <a:ext uri="{FF2B5EF4-FFF2-40B4-BE49-F238E27FC236}">
                <a16:creationId xmlns:a16="http://schemas.microsoft.com/office/drawing/2014/main" id="{E70F8AA7-3D15-4BD6-A628-59D2BD1A2D4F}"/>
              </a:ext>
            </a:extLst>
          </p:cNvPr>
          <p:cNvSpPr txBox="1"/>
          <p:nvPr/>
        </p:nvSpPr>
        <p:spPr>
          <a:xfrm>
            <a:off x="3592997" y="2298105"/>
            <a:ext cx="626110" cy="111760"/>
          </a:xfrm>
          <a:prstGeom prst="rect">
            <a:avLst/>
          </a:prstGeom>
        </p:spPr>
        <p:txBody>
          <a:bodyPr vert="horz" wrap="square" lIns="0" tIns="13970" rIns="0" bIns="0" rtlCol="0">
            <a:spAutoFit/>
          </a:bodyPr>
          <a:lstStyle/>
          <a:p>
            <a:pPr marL="4445">
              <a:lnSpc>
                <a:spcPct val="100000"/>
              </a:lnSpc>
              <a:spcBef>
                <a:spcPts val="110"/>
              </a:spcBef>
            </a:pPr>
            <a:r>
              <a:rPr sz="550" spc="35" dirty="0">
                <a:latin typeface="Calibri"/>
                <a:cs typeface="Calibri"/>
              </a:rPr>
              <a:t>F4.2</a:t>
            </a:r>
            <a:r>
              <a:rPr sz="550" spc="95" dirty="0">
                <a:latin typeface="宋体"/>
                <a:cs typeface="宋体"/>
              </a:rPr>
              <a:t>与产品无关</a:t>
            </a:r>
            <a:endParaRPr sz="550">
              <a:latin typeface="宋体"/>
              <a:cs typeface="宋体"/>
            </a:endParaRPr>
          </a:p>
        </p:txBody>
      </p:sp>
      <p:sp>
        <p:nvSpPr>
          <p:cNvPr id="230" name="object 227">
            <a:extLst>
              <a:ext uri="{FF2B5EF4-FFF2-40B4-BE49-F238E27FC236}">
                <a16:creationId xmlns:a16="http://schemas.microsoft.com/office/drawing/2014/main" id="{1B4CB655-A7FB-4C32-B09A-C067DC66AD9C}"/>
              </a:ext>
            </a:extLst>
          </p:cNvPr>
          <p:cNvSpPr/>
          <p:nvPr/>
        </p:nvSpPr>
        <p:spPr>
          <a:xfrm>
            <a:off x="3590703" y="2510772"/>
            <a:ext cx="627380" cy="202565"/>
          </a:xfrm>
          <a:custGeom>
            <a:avLst/>
            <a:gdLst/>
            <a:ahLst/>
            <a:cxnLst/>
            <a:rect l="l" t="t" r="r" b="b"/>
            <a:pathLst>
              <a:path w="627379" h="202564">
                <a:moveTo>
                  <a:pt x="0" y="202097"/>
                </a:moveTo>
                <a:lnTo>
                  <a:pt x="627163" y="202097"/>
                </a:lnTo>
                <a:lnTo>
                  <a:pt x="627163" y="0"/>
                </a:lnTo>
                <a:lnTo>
                  <a:pt x="0" y="0"/>
                </a:lnTo>
                <a:lnTo>
                  <a:pt x="0" y="202097"/>
                </a:lnTo>
                <a:close/>
              </a:path>
            </a:pathLst>
          </a:custGeom>
          <a:solidFill>
            <a:srgbClr val="CDCDCD"/>
          </a:solidFill>
        </p:spPr>
        <p:txBody>
          <a:bodyPr wrap="square" lIns="0" tIns="0" rIns="0" bIns="0" rtlCol="0"/>
          <a:lstStyle/>
          <a:p>
            <a:endParaRPr/>
          </a:p>
        </p:txBody>
      </p:sp>
      <p:sp>
        <p:nvSpPr>
          <p:cNvPr id="231" name="object 228">
            <a:extLst>
              <a:ext uri="{FF2B5EF4-FFF2-40B4-BE49-F238E27FC236}">
                <a16:creationId xmlns:a16="http://schemas.microsoft.com/office/drawing/2014/main" id="{02948433-3DB1-4980-B753-4A49B9964CCA}"/>
              </a:ext>
            </a:extLst>
          </p:cNvPr>
          <p:cNvSpPr/>
          <p:nvPr/>
        </p:nvSpPr>
        <p:spPr>
          <a:xfrm>
            <a:off x="3590703" y="2712870"/>
            <a:ext cx="627380" cy="0"/>
          </a:xfrm>
          <a:custGeom>
            <a:avLst/>
            <a:gdLst/>
            <a:ahLst/>
            <a:cxnLst/>
            <a:rect l="l" t="t" r="r" b="b"/>
            <a:pathLst>
              <a:path w="627379">
                <a:moveTo>
                  <a:pt x="0" y="0"/>
                </a:moveTo>
                <a:lnTo>
                  <a:pt x="627204" y="0"/>
                </a:lnTo>
                <a:lnTo>
                  <a:pt x="627204" y="0"/>
                </a:lnTo>
              </a:path>
            </a:pathLst>
          </a:custGeom>
          <a:ln w="3175">
            <a:solidFill>
              <a:srgbClr val="CDCDCD"/>
            </a:solidFill>
          </a:ln>
        </p:spPr>
        <p:txBody>
          <a:bodyPr wrap="square" lIns="0" tIns="0" rIns="0" bIns="0" rtlCol="0"/>
          <a:lstStyle/>
          <a:p>
            <a:endParaRPr/>
          </a:p>
        </p:txBody>
      </p:sp>
      <p:sp>
        <p:nvSpPr>
          <p:cNvPr id="232" name="object 229">
            <a:extLst>
              <a:ext uri="{FF2B5EF4-FFF2-40B4-BE49-F238E27FC236}">
                <a16:creationId xmlns:a16="http://schemas.microsoft.com/office/drawing/2014/main" id="{555CA942-8D9C-4E96-963A-9E7E6BBCA726}"/>
              </a:ext>
            </a:extLst>
          </p:cNvPr>
          <p:cNvSpPr/>
          <p:nvPr/>
        </p:nvSpPr>
        <p:spPr>
          <a:xfrm>
            <a:off x="3590703" y="2712870"/>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33" name="object 230">
            <a:extLst>
              <a:ext uri="{FF2B5EF4-FFF2-40B4-BE49-F238E27FC236}">
                <a16:creationId xmlns:a16="http://schemas.microsoft.com/office/drawing/2014/main" id="{B564DB8D-CE94-45F2-9F4E-5301DE64F303}"/>
              </a:ext>
            </a:extLst>
          </p:cNvPr>
          <p:cNvSpPr/>
          <p:nvPr/>
        </p:nvSpPr>
        <p:spPr>
          <a:xfrm>
            <a:off x="4217907" y="2510801"/>
            <a:ext cx="0" cy="202565"/>
          </a:xfrm>
          <a:custGeom>
            <a:avLst/>
            <a:gdLst/>
            <a:ahLst/>
            <a:cxnLst/>
            <a:rect l="l" t="t" r="r" b="b"/>
            <a:pathLst>
              <a:path h="202564">
                <a:moveTo>
                  <a:pt x="0" y="202069"/>
                </a:moveTo>
                <a:lnTo>
                  <a:pt x="0" y="0"/>
                </a:lnTo>
                <a:lnTo>
                  <a:pt x="0" y="0"/>
                </a:lnTo>
              </a:path>
            </a:pathLst>
          </a:custGeom>
          <a:ln w="3175">
            <a:solidFill>
              <a:srgbClr val="CDCDCD"/>
            </a:solidFill>
          </a:ln>
        </p:spPr>
        <p:txBody>
          <a:bodyPr wrap="square" lIns="0" tIns="0" rIns="0" bIns="0" rtlCol="0"/>
          <a:lstStyle/>
          <a:p>
            <a:endParaRPr/>
          </a:p>
        </p:txBody>
      </p:sp>
      <p:sp>
        <p:nvSpPr>
          <p:cNvPr id="234" name="object 231">
            <a:extLst>
              <a:ext uri="{FF2B5EF4-FFF2-40B4-BE49-F238E27FC236}">
                <a16:creationId xmlns:a16="http://schemas.microsoft.com/office/drawing/2014/main" id="{91C749C2-FB1F-46B0-AC9E-2E06077A5735}"/>
              </a:ext>
            </a:extLst>
          </p:cNvPr>
          <p:cNvSpPr/>
          <p:nvPr/>
        </p:nvSpPr>
        <p:spPr>
          <a:xfrm>
            <a:off x="3578903" y="2500472"/>
            <a:ext cx="627163" cy="202098"/>
          </a:xfrm>
          <a:prstGeom prst="rect">
            <a:avLst/>
          </a:prstGeom>
          <a:blipFill>
            <a:blip r:embed="rId31" cstate="print"/>
            <a:stretch>
              <a:fillRect/>
            </a:stretch>
          </a:blipFill>
        </p:spPr>
        <p:txBody>
          <a:bodyPr wrap="square" lIns="0" tIns="0" rIns="0" bIns="0" rtlCol="0"/>
          <a:lstStyle/>
          <a:p>
            <a:endParaRPr/>
          </a:p>
        </p:txBody>
      </p:sp>
      <p:sp>
        <p:nvSpPr>
          <p:cNvPr id="235" name="object 232">
            <a:extLst>
              <a:ext uri="{FF2B5EF4-FFF2-40B4-BE49-F238E27FC236}">
                <a16:creationId xmlns:a16="http://schemas.microsoft.com/office/drawing/2014/main" id="{80C256D7-A991-4A48-A415-56FC8338B839}"/>
              </a:ext>
            </a:extLst>
          </p:cNvPr>
          <p:cNvSpPr/>
          <p:nvPr/>
        </p:nvSpPr>
        <p:spPr>
          <a:xfrm>
            <a:off x="3578903" y="2500472"/>
            <a:ext cx="627380" cy="202565"/>
          </a:xfrm>
          <a:custGeom>
            <a:avLst/>
            <a:gdLst/>
            <a:ahLst/>
            <a:cxnLst/>
            <a:rect l="l" t="t" r="r" b="b"/>
            <a:pathLst>
              <a:path w="627379" h="202564">
                <a:moveTo>
                  <a:pt x="0" y="202097"/>
                </a:moveTo>
                <a:lnTo>
                  <a:pt x="627163" y="202097"/>
                </a:lnTo>
                <a:lnTo>
                  <a:pt x="627163" y="0"/>
                </a:lnTo>
                <a:lnTo>
                  <a:pt x="0" y="0"/>
                </a:lnTo>
                <a:lnTo>
                  <a:pt x="0" y="202097"/>
                </a:lnTo>
                <a:close/>
              </a:path>
            </a:pathLst>
          </a:custGeom>
          <a:ln w="3175">
            <a:solidFill>
              <a:srgbClr val="404040"/>
            </a:solidFill>
          </a:ln>
        </p:spPr>
        <p:txBody>
          <a:bodyPr wrap="square" lIns="0" tIns="0" rIns="0" bIns="0" rtlCol="0"/>
          <a:lstStyle/>
          <a:p>
            <a:endParaRPr/>
          </a:p>
        </p:txBody>
      </p:sp>
      <p:sp>
        <p:nvSpPr>
          <p:cNvPr id="236" name="object 233">
            <a:extLst>
              <a:ext uri="{FF2B5EF4-FFF2-40B4-BE49-F238E27FC236}">
                <a16:creationId xmlns:a16="http://schemas.microsoft.com/office/drawing/2014/main" id="{4DE67D1D-A330-4142-92B9-4DD1D5A087BC}"/>
              </a:ext>
            </a:extLst>
          </p:cNvPr>
          <p:cNvSpPr txBox="1"/>
          <p:nvPr/>
        </p:nvSpPr>
        <p:spPr>
          <a:xfrm>
            <a:off x="3590703" y="2541089"/>
            <a:ext cx="628650" cy="111760"/>
          </a:xfrm>
          <a:prstGeom prst="rect">
            <a:avLst/>
          </a:prstGeom>
        </p:spPr>
        <p:txBody>
          <a:bodyPr vert="horz" wrap="square" lIns="0" tIns="13970" rIns="0" bIns="0" rtlCol="0">
            <a:spAutoFit/>
          </a:bodyPr>
          <a:lstStyle/>
          <a:p>
            <a:pPr marL="4445">
              <a:lnSpc>
                <a:spcPct val="100000"/>
              </a:lnSpc>
              <a:spcBef>
                <a:spcPts val="110"/>
              </a:spcBef>
            </a:pPr>
            <a:r>
              <a:rPr sz="550" spc="35" dirty="0">
                <a:latin typeface="Calibri"/>
                <a:cs typeface="Calibri"/>
              </a:rPr>
              <a:t>F4.3</a:t>
            </a:r>
            <a:r>
              <a:rPr sz="550" spc="95" dirty="0">
                <a:latin typeface="宋体"/>
                <a:cs typeface="宋体"/>
              </a:rPr>
              <a:t>匹配</a:t>
            </a:r>
            <a:endParaRPr sz="550">
              <a:latin typeface="宋体"/>
              <a:cs typeface="宋体"/>
            </a:endParaRPr>
          </a:p>
        </p:txBody>
      </p:sp>
      <p:sp>
        <p:nvSpPr>
          <p:cNvPr id="237" name="object 234">
            <a:extLst>
              <a:ext uri="{FF2B5EF4-FFF2-40B4-BE49-F238E27FC236}">
                <a16:creationId xmlns:a16="http://schemas.microsoft.com/office/drawing/2014/main" id="{6D3B0450-BAEB-4948-8CEB-55C16B235619}"/>
              </a:ext>
            </a:extLst>
          </p:cNvPr>
          <p:cNvSpPr/>
          <p:nvPr/>
        </p:nvSpPr>
        <p:spPr>
          <a:xfrm>
            <a:off x="3590703" y="2754758"/>
            <a:ext cx="627380" cy="202565"/>
          </a:xfrm>
          <a:custGeom>
            <a:avLst/>
            <a:gdLst/>
            <a:ahLst/>
            <a:cxnLst/>
            <a:rect l="l" t="t" r="r" b="b"/>
            <a:pathLst>
              <a:path w="627379" h="202564">
                <a:moveTo>
                  <a:pt x="0" y="202097"/>
                </a:moveTo>
                <a:lnTo>
                  <a:pt x="627163" y="202097"/>
                </a:lnTo>
                <a:lnTo>
                  <a:pt x="627163" y="0"/>
                </a:lnTo>
                <a:lnTo>
                  <a:pt x="0" y="0"/>
                </a:lnTo>
                <a:lnTo>
                  <a:pt x="0" y="202097"/>
                </a:lnTo>
                <a:close/>
              </a:path>
            </a:pathLst>
          </a:custGeom>
          <a:solidFill>
            <a:srgbClr val="CDCDCD"/>
          </a:solidFill>
        </p:spPr>
        <p:txBody>
          <a:bodyPr wrap="square" lIns="0" tIns="0" rIns="0" bIns="0" rtlCol="0"/>
          <a:lstStyle/>
          <a:p>
            <a:endParaRPr/>
          </a:p>
        </p:txBody>
      </p:sp>
      <p:sp>
        <p:nvSpPr>
          <p:cNvPr id="238" name="object 235">
            <a:extLst>
              <a:ext uri="{FF2B5EF4-FFF2-40B4-BE49-F238E27FC236}">
                <a16:creationId xmlns:a16="http://schemas.microsoft.com/office/drawing/2014/main" id="{F0F6FAEF-EB65-4555-8DE8-F9A75F07918F}"/>
              </a:ext>
            </a:extLst>
          </p:cNvPr>
          <p:cNvSpPr/>
          <p:nvPr/>
        </p:nvSpPr>
        <p:spPr>
          <a:xfrm>
            <a:off x="3590703" y="2956856"/>
            <a:ext cx="627380" cy="0"/>
          </a:xfrm>
          <a:custGeom>
            <a:avLst/>
            <a:gdLst/>
            <a:ahLst/>
            <a:cxnLst/>
            <a:rect l="l" t="t" r="r" b="b"/>
            <a:pathLst>
              <a:path w="627379">
                <a:moveTo>
                  <a:pt x="0" y="0"/>
                </a:moveTo>
                <a:lnTo>
                  <a:pt x="627204" y="0"/>
                </a:lnTo>
                <a:lnTo>
                  <a:pt x="627204" y="0"/>
                </a:lnTo>
              </a:path>
            </a:pathLst>
          </a:custGeom>
          <a:ln w="3175">
            <a:solidFill>
              <a:srgbClr val="CDCDCD"/>
            </a:solidFill>
          </a:ln>
        </p:spPr>
        <p:txBody>
          <a:bodyPr wrap="square" lIns="0" tIns="0" rIns="0" bIns="0" rtlCol="0"/>
          <a:lstStyle/>
          <a:p>
            <a:endParaRPr/>
          </a:p>
        </p:txBody>
      </p:sp>
      <p:sp>
        <p:nvSpPr>
          <p:cNvPr id="239" name="object 236">
            <a:extLst>
              <a:ext uri="{FF2B5EF4-FFF2-40B4-BE49-F238E27FC236}">
                <a16:creationId xmlns:a16="http://schemas.microsoft.com/office/drawing/2014/main" id="{52D01569-A799-414A-913C-BEE3CBF859A7}"/>
              </a:ext>
            </a:extLst>
          </p:cNvPr>
          <p:cNvSpPr/>
          <p:nvPr/>
        </p:nvSpPr>
        <p:spPr>
          <a:xfrm>
            <a:off x="3590703" y="2956856"/>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40" name="object 237">
            <a:extLst>
              <a:ext uri="{FF2B5EF4-FFF2-40B4-BE49-F238E27FC236}">
                <a16:creationId xmlns:a16="http://schemas.microsoft.com/office/drawing/2014/main" id="{7C6CB7EE-D411-4C81-8948-3AC60418287E}"/>
              </a:ext>
            </a:extLst>
          </p:cNvPr>
          <p:cNvSpPr/>
          <p:nvPr/>
        </p:nvSpPr>
        <p:spPr>
          <a:xfrm>
            <a:off x="4217907" y="2754786"/>
            <a:ext cx="0" cy="202565"/>
          </a:xfrm>
          <a:custGeom>
            <a:avLst/>
            <a:gdLst/>
            <a:ahLst/>
            <a:cxnLst/>
            <a:rect l="l" t="t" r="r" b="b"/>
            <a:pathLst>
              <a:path h="202564">
                <a:moveTo>
                  <a:pt x="0" y="202069"/>
                </a:moveTo>
                <a:lnTo>
                  <a:pt x="0" y="0"/>
                </a:lnTo>
                <a:lnTo>
                  <a:pt x="0" y="0"/>
                </a:lnTo>
              </a:path>
            </a:pathLst>
          </a:custGeom>
          <a:ln w="3175">
            <a:solidFill>
              <a:srgbClr val="CDCDCD"/>
            </a:solidFill>
          </a:ln>
        </p:spPr>
        <p:txBody>
          <a:bodyPr wrap="square" lIns="0" tIns="0" rIns="0" bIns="0" rtlCol="0"/>
          <a:lstStyle/>
          <a:p>
            <a:endParaRPr/>
          </a:p>
        </p:txBody>
      </p:sp>
      <p:sp>
        <p:nvSpPr>
          <p:cNvPr id="241" name="object 238">
            <a:extLst>
              <a:ext uri="{FF2B5EF4-FFF2-40B4-BE49-F238E27FC236}">
                <a16:creationId xmlns:a16="http://schemas.microsoft.com/office/drawing/2014/main" id="{25EE7008-78EB-475D-9205-E83165488291}"/>
              </a:ext>
            </a:extLst>
          </p:cNvPr>
          <p:cNvSpPr/>
          <p:nvPr/>
        </p:nvSpPr>
        <p:spPr>
          <a:xfrm>
            <a:off x="3578903" y="2744457"/>
            <a:ext cx="627163" cy="202098"/>
          </a:xfrm>
          <a:prstGeom prst="rect">
            <a:avLst/>
          </a:prstGeom>
          <a:blipFill>
            <a:blip r:embed="rId32" cstate="print"/>
            <a:stretch>
              <a:fillRect/>
            </a:stretch>
          </a:blipFill>
        </p:spPr>
        <p:txBody>
          <a:bodyPr wrap="square" lIns="0" tIns="0" rIns="0" bIns="0" rtlCol="0"/>
          <a:lstStyle/>
          <a:p>
            <a:endParaRPr/>
          </a:p>
        </p:txBody>
      </p:sp>
      <p:sp>
        <p:nvSpPr>
          <p:cNvPr id="242" name="object 239">
            <a:extLst>
              <a:ext uri="{FF2B5EF4-FFF2-40B4-BE49-F238E27FC236}">
                <a16:creationId xmlns:a16="http://schemas.microsoft.com/office/drawing/2014/main" id="{B7A06DCA-49EB-4BC9-BC20-C08B23E2E522}"/>
              </a:ext>
            </a:extLst>
          </p:cNvPr>
          <p:cNvSpPr/>
          <p:nvPr/>
        </p:nvSpPr>
        <p:spPr>
          <a:xfrm>
            <a:off x="3578903" y="2744458"/>
            <a:ext cx="627380" cy="202565"/>
          </a:xfrm>
          <a:custGeom>
            <a:avLst/>
            <a:gdLst/>
            <a:ahLst/>
            <a:cxnLst/>
            <a:rect l="l" t="t" r="r" b="b"/>
            <a:pathLst>
              <a:path w="627379" h="202564">
                <a:moveTo>
                  <a:pt x="0" y="202097"/>
                </a:moveTo>
                <a:lnTo>
                  <a:pt x="627163" y="202097"/>
                </a:lnTo>
                <a:lnTo>
                  <a:pt x="627163" y="0"/>
                </a:lnTo>
                <a:lnTo>
                  <a:pt x="0" y="0"/>
                </a:lnTo>
                <a:lnTo>
                  <a:pt x="0" y="202097"/>
                </a:lnTo>
                <a:close/>
              </a:path>
            </a:pathLst>
          </a:custGeom>
          <a:ln w="3175">
            <a:solidFill>
              <a:srgbClr val="404040"/>
            </a:solidFill>
          </a:ln>
        </p:spPr>
        <p:txBody>
          <a:bodyPr wrap="square" lIns="0" tIns="0" rIns="0" bIns="0" rtlCol="0"/>
          <a:lstStyle/>
          <a:p>
            <a:endParaRPr/>
          </a:p>
        </p:txBody>
      </p:sp>
      <p:sp>
        <p:nvSpPr>
          <p:cNvPr id="243" name="object 240">
            <a:extLst>
              <a:ext uri="{FF2B5EF4-FFF2-40B4-BE49-F238E27FC236}">
                <a16:creationId xmlns:a16="http://schemas.microsoft.com/office/drawing/2014/main" id="{C85F8B0A-DB0A-423B-8359-EAF231678B96}"/>
              </a:ext>
            </a:extLst>
          </p:cNvPr>
          <p:cNvSpPr txBox="1"/>
          <p:nvPr/>
        </p:nvSpPr>
        <p:spPr>
          <a:xfrm>
            <a:off x="3590703" y="2785075"/>
            <a:ext cx="628650" cy="111760"/>
          </a:xfrm>
          <a:prstGeom prst="rect">
            <a:avLst/>
          </a:prstGeom>
        </p:spPr>
        <p:txBody>
          <a:bodyPr vert="horz" wrap="square" lIns="0" tIns="13970" rIns="0" bIns="0" rtlCol="0">
            <a:spAutoFit/>
          </a:bodyPr>
          <a:lstStyle/>
          <a:p>
            <a:pPr marL="4445">
              <a:lnSpc>
                <a:spcPct val="100000"/>
              </a:lnSpc>
              <a:spcBef>
                <a:spcPts val="110"/>
              </a:spcBef>
            </a:pPr>
            <a:r>
              <a:rPr sz="550" spc="35" dirty="0">
                <a:latin typeface="Calibri"/>
                <a:cs typeface="Calibri"/>
              </a:rPr>
              <a:t>F4.4</a:t>
            </a:r>
            <a:r>
              <a:rPr sz="550" spc="95" dirty="0">
                <a:latin typeface="宋体"/>
                <a:cs typeface="宋体"/>
              </a:rPr>
              <a:t>招标</a:t>
            </a:r>
            <a:endParaRPr sz="550">
              <a:latin typeface="宋体"/>
              <a:cs typeface="宋体"/>
            </a:endParaRPr>
          </a:p>
        </p:txBody>
      </p:sp>
      <p:sp>
        <p:nvSpPr>
          <p:cNvPr id="244" name="object 241">
            <a:extLst>
              <a:ext uri="{FF2B5EF4-FFF2-40B4-BE49-F238E27FC236}">
                <a16:creationId xmlns:a16="http://schemas.microsoft.com/office/drawing/2014/main" id="{12AEA09D-3167-4978-93B4-623A7A73B861}"/>
              </a:ext>
            </a:extLst>
          </p:cNvPr>
          <p:cNvSpPr/>
          <p:nvPr/>
        </p:nvSpPr>
        <p:spPr>
          <a:xfrm>
            <a:off x="4496437" y="2030770"/>
            <a:ext cx="501337" cy="191411"/>
          </a:xfrm>
          <a:prstGeom prst="rect">
            <a:avLst/>
          </a:prstGeom>
          <a:blipFill>
            <a:blip r:embed="rId33" cstate="print"/>
            <a:stretch>
              <a:fillRect/>
            </a:stretch>
          </a:blipFill>
        </p:spPr>
        <p:txBody>
          <a:bodyPr wrap="square" lIns="0" tIns="0" rIns="0" bIns="0" rtlCol="0"/>
          <a:lstStyle/>
          <a:p>
            <a:endParaRPr/>
          </a:p>
        </p:txBody>
      </p:sp>
      <p:sp>
        <p:nvSpPr>
          <p:cNvPr id="245" name="object 242">
            <a:extLst>
              <a:ext uri="{FF2B5EF4-FFF2-40B4-BE49-F238E27FC236}">
                <a16:creationId xmlns:a16="http://schemas.microsoft.com/office/drawing/2014/main" id="{94724088-CEEB-445D-B93E-108D2DBB836E}"/>
              </a:ext>
            </a:extLst>
          </p:cNvPr>
          <p:cNvSpPr/>
          <p:nvPr/>
        </p:nvSpPr>
        <p:spPr>
          <a:xfrm>
            <a:off x="4415311" y="1786384"/>
            <a:ext cx="627380" cy="203200"/>
          </a:xfrm>
          <a:custGeom>
            <a:avLst/>
            <a:gdLst/>
            <a:ahLst/>
            <a:cxnLst/>
            <a:rect l="l" t="t" r="r" b="b"/>
            <a:pathLst>
              <a:path w="627379" h="203200">
                <a:moveTo>
                  <a:pt x="0" y="202756"/>
                </a:moveTo>
                <a:lnTo>
                  <a:pt x="627163" y="202756"/>
                </a:lnTo>
                <a:lnTo>
                  <a:pt x="627163" y="0"/>
                </a:lnTo>
                <a:lnTo>
                  <a:pt x="0" y="0"/>
                </a:lnTo>
                <a:lnTo>
                  <a:pt x="0" y="202756"/>
                </a:lnTo>
                <a:close/>
              </a:path>
            </a:pathLst>
          </a:custGeom>
          <a:solidFill>
            <a:srgbClr val="CDCDCD"/>
          </a:solidFill>
        </p:spPr>
        <p:txBody>
          <a:bodyPr wrap="square" lIns="0" tIns="0" rIns="0" bIns="0" rtlCol="0"/>
          <a:lstStyle/>
          <a:p>
            <a:endParaRPr/>
          </a:p>
        </p:txBody>
      </p:sp>
      <p:sp>
        <p:nvSpPr>
          <p:cNvPr id="246" name="object 243">
            <a:extLst>
              <a:ext uri="{FF2B5EF4-FFF2-40B4-BE49-F238E27FC236}">
                <a16:creationId xmlns:a16="http://schemas.microsoft.com/office/drawing/2014/main" id="{0E93EC95-4A1B-44F7-8D04-8773FD579E95}"/>
              </a:ext>
            </a:extLst>
          </p:cNvPr>
          <p:cNvSpPr/>
          <p:nvPr/>
        </p:nvSpPr>
        <p:spPr>
          <a:xfrm>
            <a:off x="4415311" y="1989140"/>
            <a:ext cx="627380" cy="0"/>
          </a:xfrm>
          <a:custGeom>
            <a:avLst/>
            <a:gdLst/>
            <a:ahLst/>
            <a:cxnLst/>
            <a:rect l="l" t="t" r="r" b="b"/>
            <a:pathLst>
              <a:path w="627379">
                <a:moveTo>
                  <a:pt x="0" y="0"/>
                </a:moveTo>
                <a:lnTo>
                  <a:pt x="627204" y="0"/>
                </a:lnTo>
                <a:lnTo>
                  <a:pt x="627204" y="0"/>
                </a:lnTo>
              </a:path>
            </a:pathLst>
          </a:custGeom>
          <a:ln w="3175">
            <a:solidFill>
              <a:srgbClr val="CDCDCD"/>
            </a:solidFill>
          </a:ln>
        </p:spPr>
        <p:txBody>
          <a:bodyPr wrap="square" lIns="0" tIns="0" rIns="0" bIns="0" rtlCol="0"/>
          <a:lstStyle/>
          <a:p>
            <a:endParaRPr/>
          </a:p>
        </p:txBody>
      </p:sp>
      <p:sp>
        <p:nvSpPr>
          <p:cNvPr id="247" name="object 244">
            <a:extLst>
              <a:ext uri="{FF2B5EF4-FFF2-40B4-BE49-F238E27FC236}">
                <a16:creationId xmlns:a16="http://schemas.microsoft.com/office/drawing/2014/main" id="{60F0018F-F7E7-4FA1-9F59-84971D58D69B}"/>
              </a:ext>
            </a:extLst>
          </p:cNvPr>
          <p:cNvSpPr/>
          <p:nvPr/>
        </p:nvSpPr>
        <p:spPr>
          <a:xfrm>
            <a:off x="4415311" y="1989140"/>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48" name="object 245">
            <a:extLst>
              <a:ext uri="{FF2B5EF4-FFF2-40B4-BE49-F238E27FC236}">
                <a16:creationId xmlns:a16="http://schemas.microsoft.com/office/drawing/2014/main" id="{E5975B11-59B0-4914-91E6-AE1E2FE5692D}"/>
              </a:ext>
            </a:extLst>
          </p:cNvPr>
          <p:cNvSpPr/>
          <p:nvPr/>
        </p:nvSpPr>
        <p:spPr>
          <a:xfrm>
            <a:off x="5042515" y="1786356"/>
            <a:ext cx="0" cy="203200"/>
          </a:xfrm>
          <a:custGeom>
            <a:avLst/>
            <a:gdLst/>
            <a:ahLst/>
            <a:cxnLst/>
            <a:rect l="l" t="t" r="r" b="b"/>
            <a:pathLst>
              <a:path h="203200">
                <a:moveTo>
                  <a:pt x="0" y="202784"/>
                </a:moveTo>
                <a:lnTo>
                  <a:pt x="0" y="0"/>
                </a:lnTo>
                <a:lnTo>
                  <a:pt x="0" y="0"/>
                </a:lnTo>
              </a:path>
            </a:pathLst>
          </a:custGeom>
          <a:ln w="3175">
            <a:solidFill>
              <a:srgbClr val="CDCDCD"/>
            </a:solidFill>
          </a:ln>
        </p:spPr>
        <p:txBody>
          <a:bodyPr wrap="square" lIns="0" tIns="0" rIns="0" bIns="0" rtlCol="0"/>
          <a:lstStyle/>
          <a:p>
            <a:endParaRPr/>
          </a:p>
        </p:txBody>
      </p:sp>
      <p:sp>
        <p:nvSpPr>
          <p:cNvPr id="249" name="object 246">
            <a:extLst>
              <a:ext uri="{FF2B5EF4-FFF2-40B4-BE49-F238E27FC236}">
                <a16:creationId xmlns:a16="http://schemas.microsoft.com/office/drawing/2014/main" id="{3475733D-E147-4AD2-8698-6AF1C9DD3835}"/>
              </a:ext>
            </a:extLst>
          </p:cNvPr>
          <p:cNvSpPr/>
          <p:nvPr/>
        </p:nvSpPr>
        <p:spPr>
          <a:xfrm>
            <a:off x="4403511" y="1776084"/>
            <a:ext cx="627163" cy="202756"/>
          </a:xfrm>
          <a:prstGeom prst="rect">
            <a:avLst/>
          </a:prstGeom>
          <a:blipFill>
            <a:blip r:embed="rId34" cstate="print"/>
            <a:stretch>
              <a:fillRect/>
            </a:stretch>
          </a:blipFill>
        </p:spPr>
        <p:txBody>
          <a:bodyPr wrap="square" lIns="0" tIns="0" rIns="0" bIns="0" rtlCol="0"/>
          <a:lstStyle/>
          <a:p>
            <a:endParaRPr/>
          </a:p>
        </p:txBody>
      </p:sp>
      <p:sp>
        <p:nvSpPr>
          <p:cNvPr id="250" name="object 247">
            <a:extLst>
              <a:ext uri="{FF2B5EF4-FFF2-40B4-BE49-F238E27FC236}">
                <a16:creationId xmlns:a16="http://schemas.microsoft.com/office/drawing/2014/main" id="{421D7227-1651-4A59-BC0B-53EBA0B52068}"/>
              </a:ext>
            </a:extLst>
          </p:cNvPr>
          <p:cNvSpPr/>
          <p:nvPr/>
        </p:nvSpPr>
        <p:spPr>
          <a:xfrm>
            <a:off x="4403511" y="1776084"/>
            <a:ext cx="627380" cy="203200"/>
          </a:xfrm>
          <a:custGeom>
            <a:avLst/>
            <a:gdLst/>
            <a:ahLst/>
            <a:cxnLst/>
            <a:rect l="l" t="t" r="r" b="b"/>
            <a:pathLst>
              <a:path w="627379" h="203200">
                <a:moveTo>
                  <a:pt x="0" y="202756"/>
                </a:moveTo>
                <a:lnTo>
                  <a:pt x="627163" y="202756"/>
                </a:lnTo>
                <a:lnTo>
                  <a:pt x="627163" y="0"/>
                </a:lnTo>
                <a:lnTo>
                  <a:pt x="0" y="0"/>
                </a:lnTo>
                <a:lnTo>
                  <a:pt x="0" y="202756"/>
                </a:lnTo>
                <a:close/>
              </a:path>
            </a:pathLst>
          </a:custGeom>
          <a:ln w="3175">
            <a:solidFill>
              <a:srgbClr val="404040"/>
            </a:solidFill>
          </a:ln>
        </p:spPr>
        <p:txBody>
          <a:bodyPr wrap="square" lIns="0" tIns="0" rIns="0" bIns="0" rtlCol="0"/>
          <a:lstStyle/>
          <a:p>
            <a:endParaRPr/>
          </a:p>
        </p:txBody>
      </p:sp>
      <p:sp>
        <p:nvSpPr>
          <p:cNvPr id="251" name="object 248">
            <a:extLst>
              <a:ext uri="{FF2B5EF4-FFF2-40B4-BE49-F238E27FC236}">
                <a16:creationId xmlns:a16="http://schemas.microsoft.com/office/drawing/2014/main" id="{E4325A9D-B601-4370-867F-6BD1DA04A4EC}"/>
              </a:ext>
            </a:extLst>
          </p:cNvPr>
          <p:cNvSpPr txBox="1"/>
          <p:nvPr/>
        </p:nvSpPr>
        <p:spPr>
          <a:xfrm>
            <a:off x="4430145" y="1807487"/>
            <a:ext cx="574040" cy="128905"/>
          </a:xfrm>
          <a:prstGeom prst="rect">
            <a:avLst/>
          </a:prstGeom>
        </p:spPr>
        <p:txBody>
          <a:bodyPr vert="horz" wrap="square" lIns="0" tIns="15875" rIns="0" bIns="0" rtlCol="0">
            <a:spAutoFit/>
          </a:bodyPr>
          <a:lstStyle/>
          <a:p>
            <a:pPr marL="12700">
              <a:lnSpc>
                <a:spcPct val="100000"/>
              </a:lnSpc>
              <a:spcBef>
                <a:spcPts val="125"/>
              </a:spcBef>
            </a:pPr>
            <a:r>
              <a:rPr sz="650" spc="55" dirty="0">
                <a:latin typeface="Calibri"/>
                <a:cs typeface="Calibri"/>
              </a:rPr>
              <a:t>F5</a:t>
            </a:r>
            <a:r>
              <a:rPr sz="650" spc="-20" dirty="0">
                <a:latin typeface="Calibri"/>
                <a:cs typeface="Calibri"/>
              </a:rPr>
              <a:t> </a:t>
            </a:r>
            <a:r>
              <a:rPr sz="650" spc="120" dirty="0">
                <a:latin typeface="宋体"/>
                <a:cs typeface="宋体"/>
              </a:rPr>
              <a:t>协会</a:t>
            </a:r>
            <a:r>
              <a:rPr sz="650" spc="40" dirty="0">
                <a:latin typeface="Calibri"/>
                <a:cs typeface="Calibri"/>
              </a:rPr>
              <a:t>/</a:t>
            </a:r>
            <a:r>
              <a:rPr sz="650" spc="120" dirty="0">
                <a:latin typeface="宋体"/>
                <a:cs typeface="宋体"/>
              </a:rPr>
              <a:t>学会</a:t>
            </a:r>
            <a:endParaRPr sz="650">
              <a:latin typeface="宋体"/>
              <a:cs typeface="宋体"/>
            </a:endParaRPr>
          </a:p>
        </p:txBody>
      </p:sp>
      <p:sp>
        <p:nvSpPr>
          <p:cNvPr id="252" name="object 249">
            <a:extLst>
              <a:ext uri="{FF2B5EF4-FFF2-40B4-BE49-F238E27FC236}">
                <a16:creationId xmlns:a16="http://schemas.microsoft.com/office/drawing/2014/main" id="{2B2DA6E2-1DFC-4F6B-AC8A-AF797D4875E2}"/>
              </a:ext>
            </a:extLst>
          </p:cNvPr>
          <p:cNvSpPr/>
          <p:nvPr/>
        </p:nvSpPr>
        <p:spPr>
          <a:xfrm>
            <a:off x="4496437" y="2268961"/>
            <a:ext cx="501337" cy="191411"/>
          </a:xfrm>
          <a:prstGeom prst="rect">
            <a:avLst/>
          </a:prstGeom>
          <a:blipFill>
            <a:blip r:embed="rId33" cstate="print"/>
            <a:stretch>
              <a:fillRect/>
            </a:stretch>
          </a:blipFill>
        </p:spPr>
        <p:txBody>
          <a:bodyPr wrap="square" lIns="0" tIns="0" rIns="0" bIns="0" rtlCol="0"/>
          <a:lstStyle/>
          <a:p>
            <a:endParaRPr/>
          </a:p>
        </p:txBody>
      </p:sp>
      <p:sp>
        <p:nvSpPr>
          <p:cNvPr id="253" name="object 250">
            <a:extLst>
              <a:ext uri="{FF2B5EF4-FFF2-40B4-BE49-F238E27FC236}">
                <a16:creationId xmlns:a16="http://schemas.microsoft.com/office/drawing/2014/main" id="{68491745-21E6-484B-BCC8-B74CDB1852E6}"/>
              </a:ext>
            </a:extLst>
          </p:cNvPr>
          <p:cNvSpPr/>
          <p:nvPr/>
        </p:nvSpPr>
        <p:spPr>
          <a:xfrm>
            <a:off x="4496437" y="2506295"/>
            <a:ext cx="501337" cy="191411"/>
          </a:xfrm>
          <a:prstGeom prst="rect">
            <a:avLst/>
          </a:prstGeom>
          <a:blipFill>
            <a:blip r:embed="rId35" cstate="print"/>
            <a:stretch>
              <a:fillRect/>
            </a:stretch>
          </a:blipFill>
        </p:spPr>
        <p:txBody>
          <a:bodyPr wrap="square" lIns="0" tIns="0" rIns="0" bIns="0" rtlCol="0"/>
          <a:lstStyle/>
          <a:p>
            <a:endParaRPr/>
          </a:p>
        </p:txBody>
      </p:sp>
      <p:graphicFrame>
        <p:nvGraphicFramePr>
          <p:cNvPr id="254" name="object 251">
            <a:extLst>
              <a:ext uri="{FF2B5EF4-FFF2-40B4-BE49-F238E27FC236}">
                <a16:creationId xmlns:a16="http://schemas.microsoft.com/office/drawing/2014/main" id="{4D0D9E92-D602-4002-A0D5-DA2887AB0EA7}"/>
              </a:ext>
            </a:extLst>
          </p:cNvPr>
          <p:cNvGraphicFramePr>
            <a:graphicFrameLocks noGrp="1"/>
          </p:cNvGraphicFramePr>
          <p:nvPr/>
        </p:nvGraphicFramePr>
        <p:xfrm>
          <a:off x="4508237" y="2030770"/>
          <a:ext cx="489584" cy="666935"/>
        </p:xfrm>
        <a:graphic>
          <a:graphicData uri="http://schemas.openxmlformats.org/drawingml/2006/table">
            <a:tbl>
              <a:tblPr firstRow="1" bandRow="1">
                <a:tableStyleId>{2D5ABB26-0587-4C30-8999-92F81FD0307C}</a:tableStyleId>
              </a:tblPr>
              <a:tblGrid>
                <a:gridCol w="489584">
                  <a:extLst>
                    <a:ext uri="{9D8B030D-6E8A-4147-A177-3AD203B41FA5}">
                      <a16:colId xmlns:a16="http://schemas.microsoft.com/office/drawing/2014/main" val="20000"/>
                    </a:ext>
                  </a:extLst>
                </a:gridCol>
              </a:tblGrid>
              <a:tr h="214801">
                <a:tc>
                  <a:txBody>
                    <a:bodyPr/>
                    <a:lstStyle/>
                    <a:p>
                      <a:pPr marL="4445">
                        <a:lnSpc>
                          <a:spcPct val="100000"/>
                        </a:lnSpc>
                        <a:spcBef>
                          <a:spcPts val="390"/>
                        </a:spcBef>
                      </a:pPr>
                      <a:r>
                        <a:rPr sz="550" spc="35" dirty="0">
                          <a:latin typeface="Calibri"/>
                          <a:cs typeface="Calibri"/>
                        </a:rPr>
                        <a:t>F5.1</a:t>
                      </a:r>
                      <a:r>
                        <a:rPr sz="550" spc="95" dirty="0">
                          <a:latin typeface="宋体"/>
                          <a:cs typeface="宋体"/>
                        </a:rPr>
                        <a:t>编辑</a:t>
                      </a:r>
                      <a:endParaRPr sz="550">
                        <a:latin typeface="宋体"/>
                        <a:cs typeface="宋体"/>
                      </a:endParaRPr>
                    </a:p>
                  </a:txBody>
                  <a:tcPr marL="0" marR="0" marT="49530" marB="0">
                    <a:lnR w="3175">
                      <a:solidFill>
                        <a:srgbClr val="404040"/>
                      </a:solidFill>
                      <a:prstDash val="solid"/>
                    </a:lnR>
                  </a:tcPr>
                </a:tc>
                <a:extLst>
                  <a:ext uri="{0D108BD9-81ED-4DB2-BD59-A6C34878D82A}">
                    <a16:rowId xmlns:a16="http://schemas.microsoft.com/office/drawing/2014/main" val="10000"/>
                  </a:ext>
                </a:extLst>
              </a:tr>
              <a:tr h="237762">
                <a:tc>
                  <a:txBody>
                    <a:bodyPr/>
                    <a:lstStyle/>
                    <a:p>
                      <a:pPr>
                        <a:lnSpc>
                          <a:spcPct val="100000"/>
                        </a:lnSpc>
                      </a:pPr>
                      <a:endParaRPr sz="500">
                        <a:latin typeface="Times New Roman"/>
                        <a:cs typeface="Times New Roman"/>
                      </a:endParaRPr>
                    </a:p>
                    <a:p>
                      <a:pPr marL="4445">
                        <a:lnSpc>
                          <a:spcPct val="100000"/>
                        </a:lnSpc>
                      </a:pPr>
                      <a:r>
                        <a:rPr sz="550" spc="35" dirty="0">
                          <a:latin typeface="Calibri"/>
                          <a:cs typeface="Calibri"/>
                        </a:rPr>
                        <a:t>F5.2</a:t>
                      </a:r>
                      <a:r>
                        <a:rPr sz="550" spc="95" dirty="0">
                          <a:latin typeface="宋体"/>
                          <a:cs typeface="宋体"/>
                        </a:rPr>
                        <a:t>浏览</a:t>
                      </a:r>
                      <a:endParaRPr sz="550">
                        <a:latin typeface="宋体"/>
                        <a:cs typeface="宋体"/>
                      </a:endParaRPr>
                    </a:p>
                  </a:txBody>
                  <a:tcPr marL="0" marR="0" marT="0" marB="0">
                    <a:lnR w="3175">
                      <a:solidFill>
                        <a:srgbClr val="404040"/>
                      </a:solidFill>
                      <a:prstDash val="solid"/>
                    </a:lnR>
                  </a:tcPr>
                </a:tc>
                <a:extLst>
                  <a:ext uri="{0D108BD9-81ED-4DB2-BD59-A6C34878D82A}">
                    <a16:rowId xmlns:a16="http://schemas.microsoft.com/office/drawing/2014/main" val="10001"/>
                  </a:ext>
                </a:extLst>
              </a:tr>
              <a:tr h="214372">
                <a:tc>
                  <a:txBody>
                    <a:bodyPr/>
                    <a:lstStyle/>
                    <a:p>
                      <a:pPr>
                        <a:lnSpc>
                          <a:spcPct val="100000"/>
                        </a:lnSpc>
                        <a:spcBef>
                          <a:spcPts val="50"/>
                        </a:spcBef>
                      </a:pPr>
                      <a:endParaRPr sz="450">
                        <a:latin typeface="Times New Roman"/>
                        <a:cs typeface="Times New Roman"/>
                      </a:endParaRPr>
                    </a:p>
                    <a:p>
                      <a:pPr marL="4445">
                        <a:lnSpc>
                          <a:spcPct val="100000"/>
                        </a:lnSpc>
                        <a:spcBef>
                          <a:spcPts val="5"/>
                        </a:spcBef>
                      </a:pPr>
                      <a:r>
                        <a:rPr sz="550" spc="35" dirty="0">
                          <a:latin typeface="Calibri"/>
                          <a:cs typeface="Calibri"/>
                        </a:rPr>
                        <a:t>F5.3</a:t>
                      </a:r>
                      <a:r>
                        <a:rPr sz="550" spc="95" dirty="0">
                          <a:latin typeface="宋体"/>
                          <a:cs typeface="宋体"/>
                        </a:rPr>
                        <a:t>管理</a:t>
                      </a:r>
                      <a:endParaRPr sz="550">
                        <a:latin typeface="宋体"/>
                        <a:cs typeface="宋体"/>
                      </a:endParaRPr>
                    </a:p>
                  </a:txBody>
                  <a:tcPr marL="0" marR="0" marT="6350" marB="0">
                    <a:lnR w="3175">
                      <a:solidFill>
                        <a:srgbClr val="404040"/>
                      </a:solidFill>
                      <a:prstDash val="solid"/>
                    </a:lnR>
                  </a:tcPr>
                </a:tc>
                <a:extLst>
                  <a:ext uri="{0D108BD9-81ED-4DB2-BD59-A6C34878D82A}">
                    <a16:rowId xmlns:a16="http://schemas.microsoft.com/office/drawing/2014/main" val="10002"/>
                  </a:ext>
                </a:extLst>
              </a:tr>
            </a:tbl>
          </a:graphicData>
        </a:graphic>
      </p:graphicFrame>
      <p:sp>
        <p:nvSpPr>
          <p:cNvPr id="255" name="object 252">
            <a:extLst>
              <a:ext uri="{FF2B5EF4-FFF2-40B4-BE49-F238E27FC236}">
                <a16:creationId xmlns:a16="http://schemas.microsoft.com/office/drawing/2014/main" id="{635593E5-45DF-48CF-A14B-A8FBBC620F18}"/>
              </a:ext>
            </a:extLst>
          </p:cNvPr>
          <p:cNvSpPr/>
          <p:nvPr/>
        </p:nvSpPr>
        <p:spPr>
          <a:xfrm>
            <a:off x="5331042" y="2049482"/>
            <a:ext cx="501650" cy="190500"/>
          </a:xfrm>
          <a:custGeom>
            <a:avLst/>
            <a:gdLst/>
            <a:ahLst/>
            <a:cxnLst/>
            <a:rect l="l" t="t" r="r" b="b"/>
            <a:pathLst>
              <a:path w="501650" h="190500">
                <a:moveTo>
                  <a:pt x="0" y="190081"/>
                </a:moveTo>
                <a:lnTo>
                  <a:pt x="501337" y="190081"/>
                </a:lnTo>
                <a:lnTo>
                  <a:pt x="501337" y="0"/>
                </a:lnTo>
                <a:lnTo>
                  <a:pt x="0" y="0"/>
                </a:lnTo>
                <a:lnTo>
                  <a:pt x="0" y="190081"/>
                </a:lnTo>
                <a:close/>
              </a:path>
            </a:pathLst>
          </a:custGeom>
          <a:solidFill>
            <a:srgbClr val="CDCDCD"/>
          </a:solidFill>
        </p:spPr>
        <p:txBody>
          <a:bodyPr wrap="square" lIns="0" tIns="0" rIns="0" bIns="0" rtlCol="0"/>
          <a:lstStyle/>
          <a:p>
            <a:endParaRPr/>
          </a:p>
        </p:txBody>
      </p:sp>
      <p:sp>
        <p:nvSpPr>
          <p:cNvPr id="256" name="object 253">
            <a:extLst>
              <a:ext uri="{FF2B5EF4-FFF2-40B4-BE49-F238E27FC236}">
                <a16:creationId xmlns:a16="http://schemas.microsoft.com/office/drawing/2014/main" id="{D1FA9521-B601-4125-AECF-F4A1925569C4}"/>
              </a:ext>
            </a:extLst>
          </p:cNvPr>
          <p:cNvSpPr/>
          <p:nvPr/>
        </p:nvSpPr>
        <p:spPr>
          <a:xfrm>
            <a:off x="5331042" y="2239563"/>
            <a:ext cx="501650" cy="0"/>
          </a:xfrm>
          <a:custGeom>
            <a:avLst/>
            <a:gdLst/>
            <a:ahLst/>
            <a:cxnLst/>
            <a:rect l="l" t="t" r="r" b="b"/>
            <a:pathLst>
              <a:path w="501650">
                <a:moveTo>
                  <a:pt x="0" y="0"/>
                </a:moveTo>
                <a:lnTo>
                  <a:pt x="501337" y="0"/>
                </a:lnTo>
                <a:lnTo>
                  <a:pt x="501337" y="0"/>
                </a:lnTo>
              </a:path>
            </a:pathLst>
          </a:custGeom>
          <a:ln w="3175">
            <a:solidFill>
              <a:srgbClr val="CDCDCD"/>
            </a:solidFill>
          </a:ln>
        </p:spPr>
        <p:txBody>
          <a:bodyPr wrap="square" lIns="0" tIns="0" rIns="0" bIns="0" rtlCol="0"/>
          <a:lstStyle/>
          <a:p>
            <a:endParaRPr/>
          </a:p>
        </p:txBody>
      </p:sp>
      <p:sp>
        <p:nvSpPr>
          <p:cNvPr id="257" name="object 254">
            <a:extLst>
              <a:ext uri="{FF2B5EF4-FFF2-40B4-BE49-F238E27FC236}">
                <a16:creationId xmlns:a16="http://schemas.microsoft.com/office/drawing/2014/main" id="{28DB5C9D-13CC-4D3E-827D-500E0079DE32}"/>
              </a:ext>
            </a:extLst>
          </p:cNvPr>
          <p:cNvSpPr/>
          <p:nvPr/>
        </p:nvSpPr>
        <p:spPr>
          <a:xfrm>
            <a:off x="5331042" y="2239563"/>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58" name="object 255">
            <a:extLst>
              <a:ext uri="{FF2B5EF4-FFF2-40B4-BE49-F238E27FC236}">
                <a16:creationId xmlns:a16="http://schemas.microsoft.com/office/drawing/2014/main" id="{3B1D0485-1785-4206-A262-84FB15CF57C6}"/>
              </a:ext>
            </a:extLst>
          </p:cNvPr>
          <p:cNvSpPr/>
          <p:nvPr/>
        </p:nvSpPr>
        <p:spPr>
          <a:xfrm>
            <a:off x="5832380" y="2049511"/>
            <a:ext cx="0" cy="190500"/>
          </a:xfrm>
          <a:custGeom>
            <a:avLst/>
            <a:gdLst/>
            <a:ahLst/>
            <a:cxnLst/>
            <a:rect l="l" t="t" r="r" b="b"/>
            <a:pathLst>
              <a:path h="190500">
                <a:moveTo>
                  <a:pt x="0" y="190052"/>
                </a:moveTo>
                <a:lnTo>
                  <a:pt x="0" y="0"/>
                </a:lnTo>
                <a:lnTo>
                  <a:pt x="0" y="0"/>
                </a:lnTo>
              </a:path>
            </a:pathLst>
          </a:custGeom>
          <a:ln w="3175">
            <a:solidFill>
              <a:srgbClr val="CDCDCD"/>
            </a:solidFill>
          </a:ln>
        </p:spPr>
        <p:txBody>
          <a:bodyPr wrap="square" lIns="0" tIns="0" rIns="0" bIns="0" rtlCol="0"/>
          <a:lstStyle/>
          <a:p>
            <a:endParaRPr/>
          </a:p>
        </p:txBody>
      </p:sp>
      <p:sp>
        <p:nvSpPr>
          <p:cNvPr id="259" name="object 256">
            <a:extLst>
              <a:ext uri="{FF2B5EF4-FFF2-40B4-BE49-F238E27FC236}">
                <a16:creationId xmlns:a16="http://schemas.microsoft.com/office/drawing/2014/main" id="{104A5B32-26DF-4507-85C3-793CBC8C6E2B}"/>
              </a:ext>
            </a:extLst>
          </p:cNvPr>
          <p:cNvSpPr/>
          <p:nvPr/>
        </p:nvSpPr>
        <p:spPr>
          <a:xfrm>
            <a:off x="5319242" y="2039182"/>
            <a:ext cx="501337" cy="190081"/>
          </a:xfrm>
          <a:prstGeom prst="rect">
            <a:avLst/>
          </a:prstGeom>
          <a:blipFill>
            <a:blip r:embed="rId36" cstate="print"/>
            <a:stretch>
              <a:fillRect/>
            </a:stretch>
          </a:blipFill>
        </p:spPr>
        <p:txBody>
          <a:bodyPr wrap="square" lIns="0" tIns="0" rIns="0" bIns="0" rtlCol="0"/>
          <a:lstStyle/>
          <a:p>
            <a:endParaRPr/>
          </a:p>
        </p:txBody>
      </p:sp>
      <p:sp>
        <p:nvSpPr>
          <p:cNvPr id="260" name="object 257">
            <a:extLst>
              <a:ext uri="{FF2B5EF4-FFF2-40B4-BE49-F238E27FC236}">
                <a16:creationId xmlns:a16="http://schemas.microsoft.com/office/drawing/2014/main" id="{79932BAE-940F-48AD-BAB8-1B5EF7F07885}"/>
              </a:ext>
            </a:extLst>
          </p:cNvPr>
          <p:cNvSpPr/>
          <p:nvPr/>
        </p:nvSpPr>
        <p:spPr>
          <a:xfrm>
            <a:off x="5319242" y="2039182"/>
            <a:ext cx="501650" cy="190500"/>
          </a:xfrm>
          <a:custGeom>
            <a:avLst/>
            <a:gdLst/>
            <a:ahLst/>
            <a:cxnLst/>
            <a:rect l="l" t="t" r="r" b="b"/>
            <a:pathLst>
              <a:path w="501650" h="190500">
                <a:moveTo>
                  <a:pt x="0" y="190081"/>
                </a:moveTo>
                <a:lnTo>
                  <a:pt x="501337" y="190081"/>
                </a:lnTo>
                <a:lnTo>
                  <a:pt x="501337" y="0"/>
                </a:lnTo>
                <a:lnTo>
                  <a:pt x="0" y="0"/>
                </a:lnTo>
                <a:lnTo>
                  <a:pt x="0" y="190081"/>
                </a:lnTo>
                <a:close/>
              </a:path>
            </a:pathLst>
          </a:custGeom>
          <a:ln w="3175">
            <a:solidFill>
              <a:srgbClr val="404040"/>
            </a:solidFill>
          </a:ln>
        </p:spPr>
        <p:txBody>
          <a:bodyPr wrap="square" lIns="0" tIns="0" rIns="0" bIns="0" rtlCol="0"/>
          <a:lstStyle/>
          <a:p>
            <a:endParaRPr/>
          </a:p>
        </p:txBody>
      </p:sp>
      <p:sp>
        <p:nvSpPr>
          <p:cNvPr id="261" name="object 258">
            <a:extLst>
              <a:ext uri="{FF2B5EF4-FFF2-40B4-BE49-F238E27FC236}">
                <a16:creationId xmlns:a16="http://schemas.microsoft.com/office/drawing/2014/main" id="{BCCA181A-932B-4136-A502-0E3F3A781B4F}"/>
              </a:ext>
            </a:extLst>
          </p:cNvPr>
          <p:cNvSpPr txBox="1"/>
          <p:nvPr/>
        </p:nvSpPr>
        <p:spPr>
          <a:xfrm>
            <a:off x="5320157" y="2073791"/>
            <a:ext cx="483234" cy="111760"/>
          </a:xfrm>
          <a:prstGeom prst="rect">
            <a:avLst/>
          </a:prstGeom>
        </p:spPr>
        <p:txBody>
          <a:bodyPr vert="horz" wrap="square" lIns="0" tIns="13970" rIns="0" bIns="0" rtlCol="0">
            <a:spAutoFit/>
          </a:bodyPr>
          <a:lstStyle/>
          <a:p>
            <a:pPr marL="15240">
              <a:lnSpc>
                <a:spcPct val="100000"/>
              </a:lnSpc>
              <a:spcBef>
                <a:spcPts val="110"/>
              </a:spcBef>
            </a:pPr>
            <a:r>
              <a:rPr sz="550" spc="35" dirty="0">
                <a:latin typeface="Calibri"/>
                <a:cs typeface="Calibri"/>
              </a:rPr>
              <a:t>F6.1</a:t>
            </a:r>
            <a:r>
              <a:rPr sz="550" spc="95" dirty="0">
                <a:latin typeface="宋体"/>
                <a:cs typeface="宋体"/>
              </a:rPr>
              <a:t>编辑</a:t>
            </a:r>
            <a:endParaRPr sz="550">
              <a:latin typeface="宋体"/>
              <a:cs typeface="宋体"/>
            </a:endParaRPr>
          </a:p>
        </p:txBody>
      </p:sp>
      <p:sp>
        <p:nvSpPr>
          <p:cNvPr id="262" name="object 259">
            <a:extLst>
              <a:ext uri="{FF2B5EF4-FFF2-40B4-BE49-F238E27FC236}">
                <a16:creationId xmlns:a16="http://schemas.microsoft.com/office/drawing/2014/main" id="{9941DE32-73FD-461D-9330-5038CE84E975}"/>
              </a:ext>
            </a:extLst>
          </p:cNvPr>
          <p:cNvSpPr/>
          <p:nvPr/>
        </p:nvSpPr>
        <p:spPr>
          <a:xfrm>
            <a:off x="5218451" y="1786670"/>
            <a:ext cx="544195" cy="202565"/>
          </a:xfrm>
          <a:custGeom>
            <a:avLst/>
            <a:gdLst/>
            <a:ahLst/>
            <a:cxnLst/>
            <a:rect l="l" t="t" r="r" b="b"/>
            <a:pathLst>
              <a:path w="544195" h="202564">
                <a:moveTo>
                  <a:pt x="0" y="202040"/>
                </a:moveTo>
                <a:lnTo>
                  <a:pt x="543940" y="202040"/>
                </a:lnTo>
                <a:lnTo>
                  <a:pt x="543940" y="0"/>
                </a:lnTo>
                <a:lnTo>
                  <a:pt x="0" y="0"/>
                </a:lnTo>
                <a:lnTo>
                  <a:pt x="0" y="202040"/>
                </a:lnTo>
                <a:close/>
              </a:path>
            </a:pathLst>
          </a:custGeom>
          <a:solidFill>
            <a:srgbClr val="CDCDCD"/>
          </a:solidFill>
        </p:spPr>
        <p:txBody>
          <a:bodyPr wrap="square" lIns="0" tIns="0" rIns="0" bIns="0" rtlCol="0"/>
          <a:lstStyle/>
          <a:p>
            <a:endParaRPr/>
          </a:p>
        </p:txBody>
      </p:sp>
      <p:sp>
        <p:nvSpPr>
          <p:cNvPr id="263" name="object 260">
            <a:extLst>
              <a:ext uri="{FF2B5EF4-FFF2-40B4-BE49-F238E27FC236}">
                <a16:creationId xmlns:a16="http://schemas.microsoft.com/office/drawing/2014/main" id="{4CE021E7-099B-4477-8C41-5CC0A36F4211}"/>
              </a:ext>
            </a:extLst>
          </p:cNvPr>
          <p:cNvSpPr/>
          <p:nvPr/>
        </p:nvSpPr>
        <p:spPr>
          <a:xfrm>
            <a:off x="5218451" y="1988711"/>
            <a:ext cx="544195" cy="0"/>
          </a:xfrm>
          <a:custGeom>
            <a:avLst/>
            <a:gdLst/>
            <a:ahLst/>
            <a:cxnLst/>
            <a:rect l="l" t="t" r="r" b="b"/>
            <a:pathLst>
              <a:path w="544195">
                <a:moveTo>
                  <a:pt x="0" y="0"/>
                </a:moveTo>
                <a:lnTo>
                  <a:pt x="543948" y="0"/>
                </a:lnTo>
                <a:lnTo>
                  <a:pt x="543948" y="0"/>
                </a:lnTo>
              </a:path>
            </a:pathLst>
          </a:custGeom>
          <a:ln w="3175">
            <a:solidFill>
              <a:srgbClr val="CDCDCD"/>
            </a:solidFill>
          </a:ln>
        </p:spPr>
        <p:txBody>
          <a:bodyPr wrap="square" lIns="0" tIns="0" rIns="0" bIns="0" rtlCol="0"/>
          <a:lstStyle/>
          <a:p>
            <a:endParaRPr/>
          </a:p>
        </p:txBody>
      </p:sp>
      <p:sp>
        <p:nvSpPr>
          <p:cNvPr id="264" name="object 261">
            <a:extLst>
              <a:ext uri="{FF2B5EF4-FFF2-40B4-BE49-F238E27FC236}">
                <a16:creationId xmlns:a16="http://schemas.microsoft.com/office/drawing/2014/main" id="{29505D8D-E4C0-427B-8908-368D2CAF6255}"/>
              </a:ext>
            </a:extLst>
          </p:cNvPr>
          <p:cNvSpPr/>
          <p:nvPr/>
        </p:nvSpPr>
        <p:spPr>
          <a:xfrm>
            <a:off x="5218451" y="1988711"/>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65" name="object 262">
            <a:extLst>
              <a:ext uri="{FF2B5EF4-FFF2-40B4-BE49-F238E27FC236}">
                <a16:creationId xmlns:a16="http://schemas.microsoft.com/office/drawing/2014/main" id="{6F7DEB3E-3BA2-4962-828A-886DCF9B15EF}"/>
              </a:ext>
            </a:extLst>
          </p:cNvPr>
          <p:cNvSpPr/>
          <p:nvPr/>
        </p:nvSpPr>
        <p:spPr>
          <a:xfrm>
            <a:off x="5762399" y="1786642"/>
            <a:ext cx="0" cy="202565"/>
          </a:xfrm>
          <a:custGeom>
            <a:avLst/>
            <a:gdLst/>
            <a:ahLst/>
            <a:cxnLst/>
            <a:rect l="l" t="t" r="r" b="b"/>
            <a:pathLst>
              <a:path h="202564">
                <a:moveTo>
                  <a:pt x="0" y="202069"/>
                </a:moveTo>
                <a:lnTo>
                  <a:pt x="0" y="0"/>
                </a:lnTo>
                <a:lnTo>
                  <a:pt x="0" y="0"/>
                </a:lnTo>
              </a:path>
            </a:pathLst>
          </a:custGeom>
          <a:ln w="3175">
            <a:solidFill>
              <a:srgbClr val="CDCDCD"/>
            </a:solidFill>
          </a:ln>
        </p:spPr>
        <p:txBody>
          <a:bodyPr wrap="square" lIns="0" tIns="0" rIns="0" bIns="0" rtlCol="0"/>
          <a:lstStyle/>
          <a:p>
            <a:endParaRPr/>
          </a:p>
        </p:txBody>
      </p:sp>
      <p:sp>
        <p:nvSpPr>
          <p:cNvPr id="266" name="object 263">
            <a:extLst>
              <a:ext uri="{FF2B5EF4-FFF2-40B4-BE49-F238E27FC236}">
                <a16:creationId xmlns:a16="http://schemas.microsoft.com/office/drawing/2014/main" id="{BA514AD3-AE60-4EAF-8FC8-240825230A19}"/>
              </a:ext>
            </a:extLst>
          </p:cNvPr>
          <p:cNvSpPr/>
          <p:nvPr/>
        </p:nvSpPr>
        <p:spPr>
          <a:xfrm>
            <a:off x="5206651" y="1776370"/>
            <a:ext cx="543940" cy="202040"/>
          </a:xfrm>
          <a:prstGeom prst="rect">
            <a:avLst/>
          </a:prstGeom>
          <a:blipFill>
            <a:blip r:embed="rId37" cstate="print"/>
            <a:stretch>
              <a:fillRect/>
            </a:stretch>
          </a:blipFill>
        </p:spPr>
        <p:txBody>
          <a:bodyPr wrap="square" lIns="0" tIns="0" rIns="0" bIns="0" rtlCol="0"/>
          <a:lstStyle/>
          <a:p>
            <a:endParaRPr/>
          </a:p>
        </p:txBody>
      </p:sp>
      <p:sp>
        <p:nvSpPr>
          <p:cNvPr id="267" name="object 264">
            <a:extLst>
              <a:ext uri="{FF2B5EF4-FFF2-40B4-BE49-F238E27FC236}">
                <a16:creationId xmlns:a16="http://schemas.microsoft.com/office/drawing/2014/main" id="{85DBF65D-92BB-4AFF-98C5-3C151595C349}"/>
              </a:ext>
            </a:extLst>
          </p:cNvPr>
          <p:cNvSpPr/>
          <p:nvPr/>
        </p:nvSpPr>
        <p:spPr>
          <a:xfrm>
            <a:off x="5206651" y="1776370"/>
            <a:ext cx="544195" cy="202565"/>
          </a:xfrm>
          <a:custGeom>
            <a:avLst/>
            <a:gdLst/>
            <a:ahLst/>
            <a:cxnLst/>
            <a:rect l="l" t="t" r="r" b="b"/>
            <a:pathLst>
              <a:path w="544195" h="202564">
                <a:moveTo>
                  <a:pt x="0" y="202040"/>
                </a:moveTo>
                <a:lnTo>
                  <a:pt x="543940" y="202040"/>
                </a:lnTo>
                <a:lnTo>
                  <a:pt x="543940" y="0"/>
                </a:lnTo>
                <a:lnTo>
                  <a:pt x="0" y="0"/>
                </a:lnTo>
                <a:lnTo>
                  <a:pt x="0" y="202040"/>
                </a:lnTo>
                <a:close/>
              </a:path>
            </a:pathLst>
          </a:custGeom>
          <a:ln w="3175">
            <a:solidFill>
              <a:srgbClr val="404040"/>
            </a:solidFill>
          </a:ln>
        </p:spPr>
        <p:txBody>
          <a:bodyPr wrap="square" lIns="0" tIns="0" rIns="0" bIns="0" rtlCol="0"/>
          <a:lstStyle/>
          <a:p>
            <a:endParaRPr/>
          </a:p>
        </p:txBody>
      </p:sp>
      <p:sp>
        <p:nvSpPr>
          <p:cNvPr id="268" name="object 265">
            <a:extLst>
              <a:ext uri="{FF2B5EF4-FFF2-40B4-BE49-F238E27FC236}">
                <a16:creationId xmlns:a16="http://schemas.microsoft.com/office/drawing/2014/main" id="{A4F13D65-E64A-4A82-B89C-FC43B78D43E8}"/>
              </a:ext>
            </a:extLst>
          </p:cNvPr>
          <p:cNvSpPr txBox="1"/>
          <p:nvPr/>
        </p:nvSpPr>
        <p:spPr>
          <a:xfrm>
            <a:off x="5207565" y="1807416"/>
            <a:ext cx="586740" cy="128905"/>
          </a:xfrm>
          <a:prstGeom prst="rect">
            <a:avLst/>
          </a:prstGeom>
        </p:spPr>
        <p:txBody>
          <a:bodyPr vert="horz" wrap="square" lIns="0" tIns="15875" rIns="0" bIns="0" rtlCol="0">
            <a:spAutoFit/>
          </a:bodyPr>
          <a:lstStyle/>
          <a:p>
            <a:pPr marL="15240">
              <a:lnSpc>
                <a:spcPct val="100000"/>
              </a:lnSpc>
              <a:spcBef>
                <a:spcPts val="125"/>
              </a:spcBef>
            </a:pPr>
            <a:r>
              <a:rPr sz="650" spc="55" dirty="0">
                <a:latin typeface="Calibri"/>
                <a:cs typeface="Calibri"/>
              </a:rPr>
              <a:t>F6</a:t>
            </a:r>
            <a:r>
              <a:rPr sz="650" dirty="0">
                <a:latin typeface="Calibri"/>
                <a:cs typeface="Calibri"/>
              </a:rPr>
              <a:t> </a:t>
            </a:r>
            <a:r>
              <a:rPr sz="650" spc="120" dirty="0">
                <a:latin typeface="宋体"/>
                <a:cs typeface="宋体"/>
              </a:rPr>
              <a:t>医院管理</a:t>
            </a:r>
            <a:endParaRPr sz="650">
              <a:latin typeface="宋体"/>
              <a:cs typeface="宋体"/>
            </a:endParaRPr>
          </a:p>
        </p:txBody>
      </p:sp>
      <p:sp>
        <p:nvSpPr>
          <p:cNvPr id="269" name="object 266">
            <a:extLst>
              <a:ext uri="{FF2B5EF4-FFF2-40B4-BE49-F238E27FC236}">
                <a16:creationId xmlns:a16="http://schemas.microsoft.com/office/drawing/2014/main" id="{A7FAD109-FDCF-4918-96F3-1D78FBAE902A}"/>
              </a:ext>
            </a:extLst>
          </p:cNvPr>
          <p:cNvSpPr/>
          <p:nvPr/>
        </p:nvSpPr>
        <p:spPr>
          <a:xfrm>
            <a:off x="5331042" y="2273797"/>
            <a:ext cx="501650" cy="190500"/>
          </a:xfrm>
          <a:custGeom>
            <a:avLst/>
            <a:gdLst/>
            <a:ahLst/>
            <a:cxnLst/>
            <a:rect l="l" t="t" r="r" b="b"/>
            <a:pathLst>
              <a:path w="501650" h="190500">
                <a:moveTo>
                  <a:pt x="0" y="190081"/>
                </a:moveTo>
                <a:lnTo>
                  <a:pt x="501337" y="190081"/>
                </a:lnTo>
                <a:lnTo>
                  <a:pt x="501337" y="0"/>
                </a:lnTo>
                <a:lnTo>
                  <a:pt x="0" y="0"/>
                </a:lnTo>
                <a:lnTo>
                  <a:pt x="0" y="190081"/>
                </a:lnTo>
                <a:close/>
              </a:path>
            </a:pathLst>
          </a:custGeom>
          <a:solidFill>
            <a:srgbClr val="CDCDCD"/>
          </a:solidFill>
        </p:spPr>
        <p:txBody>
          <a:bodyPr wrap="square" lIns="0" tIns="0" rIns="0" bIns="0" rtlCol="0"/>
          <a:lstStyle/>
          <a:p>
            <a:endParaRPr/>
          </a:p>
        </p:txBody>
      </p:sp>
      <p:sp>
        <p:nvSpPr>
          <p:cNvPr id="270" name="object 267">
            <a:extLst>
              <a:ext uri="{FF2B5EF4-FFF2-40B4-BE49-F238E27FC236}">
                <a16:creationId xmlns:a16="http://schemas.microsoft.com/office/drawing/2014/main" id="{FDB428B0-8816-4D71-8D1E-944CE8944A94}"/>
              </a:ext>
            </a:extLst>
          </p:cNvPr>
          <p:cNvSpPr/>
          <p:nvPr/>
        </p:nvSpPr>
        <p:spPr>
          <a:xfrm>
            <a:off x="5331042" y="2463878"/>
            <a:ext cx="501650" cy="0"/>
          </a:xfrm>
          <a:custGeom>
            <a:avLst/>
            <a:gdLst/>
            <a:ahLst/>
            <a:cxnLst/>
            <a:rect l="l" t="t" r="r" b="b"/>
            <a:pathLst>
              <a:path w="501650">
                <a:moveTo>
                  <a:pt x="0" y="0"/>
                </a:moveTo>
                <a:lnTo>
                  <a:pt x="501337" y="0"/>
                </a:lnTo>
                <a:lnTo>
                  <a:pt x="501337" y="0"/>
                </a:lnTo>
              </a:path>
            </a:pathLst>
          </a:custGeom>
          <a:ln w="3175">
            <a:solidFill>
              <a:srgbClr val="CDCDCD"/>
            </a:solidFill>
          </a:ln>
        </p:spPr>
        <p:txBody>
          <a:bodyPr wrap="square" lIns="0" tIns="0" rIns="0" bIns="0" rtlCol="0"/>
          <a:lstStyle/>
          <a:p>
            <a:endParaRPr/>
          </a:p>
        </p:txBody>
      </p:sp>
      <p:sp>
        <p:nvSpPr>
          <p:cNvPr id="271" name="object 268">
            <a:extLst>
              <a:ext uri="{FF2B5EF4-FFF2-40B4-BE49-F238E27FC236}">
                <a16:creationId xmlns:a16="http://schemas.microsoft.com/office/drawing/2014/main" id="{1D74937F-9D44-4B14-A6D4-7D7B3B22E165}"/>
              </a:ext>
            </a:extLst>
          </p:cNvPr>
          <p:cNvSpPr/>
          <p:nvPr/>
        </p:nvSpPr>
        <p:spPr>
          <a:xfrm>
            <a:off x="5331042" y="2463878"/>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72" name="object 269">
            <a:extLst>
              <a:ext uri="{FF2B5EF4-FFF2-40B4-BE49-F238E27FC236}">
                <a16:creationId xmlns:a16="http://schemas.microsoft.com/office/drawing/2014/main" id="{11C5806F-2BF6-40F1-B7FE-46F260CBE10D}"/>
              </a:ext>
            </a:extLst>
          </p:cNvPr>
          <p:cNvSpPr/>
          <p:nvPr/>
        </p:nvSpPr>
        <p:spPr>
          <a:xfrm>
            <a:off x="5832380" y="2273826"/>
            <a:ext cx="0" cy="190500"/>
          </a:xfrm>
          <a:custGeom>
            <a:avLst/>
            <a:gdLst/>
            <a:ahLst/>
            <a:cxnLst/>
            <a:rect l="l" t="t" r="r" b="b"/>
            <a:pathLst>
              <a:path h="190500">
                <a:moveTo>
                  <a:pt x="0" y="190052"/>
                </a:moveTo>
                <a:lnTo>
                  <a:pt x="0" y="0"/>
                </a:lnTo>
                <a:lnTo>
                  <a:pt x="0" y="0"/>
                </a:lnTo>
              </a:path>
            </a:pathLst>
          </a:custGeom>
          <a:ln w="3175">
            <a:solidFill>
              <a:srgbClr val="CDCDCD"/>
            </a:solidFill>
          </a:ln>
        </p:spPr>
        <p:txBody>
          <a:bodyPr wrap="square" lIns="0" tIns="0" rIns="0" bIns="0" rtlCol="0"/>
          <a:lstStyle/>
          <a:p>
            <a:endParaRPr/>
          </a:p>
        </p:txBody>
      </p:sp>
      <p:sp>
        <p:nvSpPr>
          <p:cNvPr id="273" name="object 270">
            <a:extLst>
              <a:ext uri="{FF2B5EF4-FFF2-40B4-BE49-F238E27FC236}">
                <a16:creationId xmlns:a16="http://schemas.microsoft.com/office/drawing/2014/main" id="{C6D93AD8-5161-4E87-A36D-9219A5963027}"/>
              </a:ext>
            </a:extLst>
          </p:cNvPr>
          <p:cNvSpPr/>
          <p:nvPr/>
        </p:nvSpPr>
        <p:spPr>
          <a:xfrm>
            <a:off x="5319242" y="2263497"/>
            <a:ext cx="501337" cy="190081"/>
          </a:xfrm>
          <a:prstGeom prst="rect">
            <a:avLst/>
          </a:prstGeom>
          <a:blipFill>
            <a:blip r:embed="rId36" cstate="print"/>
            <a:stretch>
              <a:fillRect/>
            </a:stretch>
          </a:blipFill>
        </p:spPr>
        <p:txBody>
          <a:bodyPr wrap="square" lIns="0" tIns="0" rIns="0" bIns="0" rtlCol="0"/>
          <a:lstStyle/>
          <a:p>
            <a:endParaRPr/>
          </a:p>
        </p:txBody>
      </p:sp>
      <p:sp>
        <p:nvSpPr>
          <p:cNvPr id="274" name="object 271">
            <a:extLst>
              <a:ext uri="{FF2B5EF4-FFF2-40B4-BE49-F238E27FC236}">
                <a16:creationId xmlns:a16="http://schemas.microsoft.com/office/drawing/2014/main" id="{0B1B7FB6-9E65-42B5-830A-8BDE36666A7E}"/>
              </a:ext>
            </a:extLst>
          </p:cNvPr>
          <p:cNvSpPr/>
          <p:nvPr/>
        </p:nvSpPr>
        <p:spPr>
          <a:xfrm>
            <a:off x="5319242" y="2263497"/>
            <a:ext cx="501650" cy="190500"/>
          </a:xfrm>
          <a:custGeom>
            <a:avLst/>
            <a:gdLst/>
            <a:ahLst/>
            <a:cxnLst/>
            <a:rect l="l" t="t" r="r" b="b"/>
            <a:pathLst>
              <a:path w="501650" h="190500">
                <a:moveTo>
                  <a:pt x="0" y="190081"/>
                </a:moveTo>
                <a:lnTo>
                  <a:pt x="501337" y="190081"/>
                </a:lnTo>
                <a:lnTo>
                  <a:pt x="501337" y="0"/>
                </a:lnTo>
                <a:lnTo>
                  <a:pt x="0" y="0"/>
                </a:lnTo>
                <a:lnTo>
                  <a:pt x="0" y="190081"/>
                </a:lnTo>
                <a:close/>
              </a:path>
            </a:pathLst>
          </a:custGeom>
          <a:ln w="3175">
            <a:solidFill>
              <a:srgbClr val="404040"/>
            </a:solidFill>
          </a:ln>
        </p:spPr>
        <p:txBody>
          <a:bodyPr wrap="square" lIns="0" tIns="0" rIns="0" bIns="0" rtlCol="0"/>
          <a:lstStyle/>
          <a:p>
            <a:endParaRPr/>
          </a:p>
        </p:txBody>
      </p:sp>
      <p:sp>
        <p:nvSpPr>
          <p:cNvPr id="275" name="object 272">
            <a:extLst>
              <a:ext uri="{FF2B5EF4-FFF2-40B4-BE49-F238E27FC236}">
                <a16:creationId xmlns:a16="http://schemas.microsoft.com/office/drawing/2014/main" id="{58548229-F3A4-4C75-ADA8-C7F424A4E0AC}"/>
              </a:ext>
            </a:extLst>
          </p:cNvPr>
          <p:cNvSpPr txBox="1"/>
          <p:nvPr/>
        </p:nvSpPr>
        <p:spPr>
          <a:xfrm>
            <a:off x="5320157" y="2298105"/>
            <a:ext cx="483234" cy="111760"/>
          </a:xfrm>
          <a:prstGeom prst="rect">
            <a:avLst/>
          </a:prstGeom>
        </p:spPr>
        <p:txBody>
          <a:bodyPr vert="horz" wrap="square" lIns="0" tIns="13970" rIns="0" bIns="0" rtlCol="0">
            <a:spAutoFit/>
          </a:bodyPr>
          <a:lstStyle/>
          <a:p>
            <a:pPr marL="15240">
              <a:lnSpc>
                <a:spcPct val="100000"/>
              </a:lnSpc>
              <a:spcBef>
                <a:spcPts val="110"/>
              </a:spcBef>
            </a:pPr>
            <a:r>
              <a:rPr sz="550" spc="35" dirty="0">
                <a:latin typeface="Calibri"/>
                <a:cs typeface="Calibri"/>
              </a:rPr>
              <a:t>F6.2</a:t>
            </a:r>
            <a:r>
              <a:rPr sz="550" spc="95" dirty="0">
                <a:latin typeface="宋体"/>
                <a:cs typeface="宋体"/>
              </a:rPr>
              <a:t>浏览</a:t>
            </a:r>
            <a:endParaRPr sz="550">
              <a:latin typeface="宋体"/>
              <a:cs typeface="宋体"/>
            </a:endParaRPr>
          </a:p>
        </p:txBody>
      </p:sp>
      <p:sp>
        <p:nvSpPr>
          <p:cNvPr id="276" name="object 273">
            <a:extLst>
              <a:ext uri="{FF2B5EF4-FFF2-40B4-BE49-F238E27FC236}">
                <a16:creationId xmlns:a16="http://schemas.microsoft.com/office/drawing/2014/main" id="{442AAC5E-4D4C-4BF9-883C-A07B119378EA}"/>
              </a:ext>
            </a:extLst>
          </p:cNvPr>
          <p:cNvSpPr/>
          <p:nvPr/>
        </p:nvSpPr>
        <p:spPr>
          <a:xfrm>
            <a:off x="5331042" y="2500687"/>
            <a:ext cx="501650" cy="190500"/>
          </a:xfrm>
          <a:custGeom>
            <a:avLst/>
            <a:gdLst/>
            <a:ahLst/>
            <a:cxnLst/>
            <a:rect l="l" t="t" r="r" b="b"/>
            <a:pathLst>
              <a:path w="501650" h="190500">
                <a:moveTo>
                  <a:pt x="0" y="190081"/>
                </a:moveTo>
                <a:lnTo>
                  <a:pt x="501337" y="190081"/>
                </a:lnTo>
                <a:lnTo>
                  <a:pt x="501337" y="0"/>
                </a:lnTo>
                <a:lnTo>
                  <a:pt x="0" y="0"/>
                </a:lnTo>
                <a:lnTo>
                  <a:pt x="0" y="190081"/>
                </a:lnTo>
                <a:close/>
              </a:path>
            </a:pathLst>
          </a:custGeom>
          <a:solidFill>
            <a:srgbClr val="CDCDCD"/>
          </a:solidFill>
        </p:spPr>
        <p:txBody>
          <a:bodyPr wrap="square" lIns="0" tIns="0" rIns="0" bIns="0" rtlCol="0"/>
          <a:lstStyle/>
          <a:p>
            <a:endParaRPr/>
          </a:p>
        </p:txBody>
      </p:sp>
      <p:sp>
        <p:nvSpPr>
          <p:cNvPr id="277" name="object 274">
            <a:extLst>
              <a:ext uri="{FF2B5EF4-FFF2-40B4-BE49-F238E27FC236}">
                <a16:creationId xmlns:a16="http://schemas.microsoft.com/office/drawing/2014/main" id="{191B569D-B3E9-4452-A811-9D29C2B44F03}"/>
              </a:ext>
            </a:extLst>
          </p:cNvPr>
          <p:cNvSpPr/>
          <p:nvPr/>
        </p:nvSpPr>
        <p:spPr>
          <a:xfrm>
            <a:off x="5331042" y="2690768"/>
            <a:ext cx="501650" cy="0"/>
          </a:xfrm>
          <a:custGeom>
            <a:avLst/>
            <a:gdLst/>
            <a:ahLst/>
            <a:cxnLst/>
            <a:rect l="l" t="t" r="r" b="b"/>
            <a:pathLst>
              <a:path w="501650">
                <a:moveTo>
                  <a:pt x="0" y="0"/>
                </a:moveTo>
                <a:lnTo>
                  <a:pt x="501337" y="0"/>
                </a:lnTo>
                <a:lnTo>
                  <a:pt x="501337" y="0"/>
                </a:lnTo>
              </a:path>
            </a:pathLst>
          </a:custGeom>
          <a:ln w="3175">
            <a:solidFill>
              <a:srgbClr val="CDCDCD"/>
            </a:solidFill>
          </a:ln>
        </p:spPr>
        <p:txBody>
          <a:bodyPr wrap="square" lIns="0" tIns="0" rIns="0" bIns="0" rtlCol="0"/>
          <a:lstStyle/>
          <a:p>
            <a:endParaRPr/>
          </a:p>
        </p:txBody>
      </p:sp>
      <p:sp>
        <p:nvSpPr>
          <p:cNvPr id="278" name="object 275">
            <a:extLst>
              <a:ext uri="{FF2B5EF4-FFF2-40B4-BE49-F238E27FC236}">
                <a16:creationId xmlns:a16="http://schemas.microsoft.com/office/drawing/2014/main" id="{A631D703-720F-43F3-AD38-97A00954E1C3}"/>
              </a:ext>
            </a:extLst>
          </p:cNvPr>
          <p:cNvSpPr/>
          <p:nvPr/>
        </p:nvSpPr>
        <p:spPr>
          <a:xfrm>
            <a:off x="5331042" y="2690768"/>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79" name="object 276">
            <a:extLst>
              <a:ext uri="{FF2B5EF4-FFF2-40B4-BE49-F238E27FC236}">
                <a16:creationId xmlns:a16="http://schemas.microsoft.com/office/drawing/2014/main" id="{EAF13D7F-885B-4B3D-90DB-94AB6A09325A}"/>
              </a:ext>
            </a:extLst>
          </p:cNvPr>
          <p:cNvSpPr/>
          <p:nvPr/>
        </p:nvSpPr>
        <p:spPr>
          <a:xfrm>
            <a:off x="5832380" y="2500644"/>
            <a:ext cx="0" cy="190500"/>
          </a:xfrm>
          <a:custGeom>
            <a:avLst/>
            <a:gdLst/>
            <a:ahLst/>
            <a:cxnLst/>
            <a:rect l="l" t="t" r="r" b="b"/>
            <a:pathLst>
              <a:path h="190500">
                <a:moveTo>
                  <a:pt x="0" y="190123"/>
                </a:moveTo>
                <a:lnTo>
                  <a:pt x="0" y="0"/>
                </a:lnTo>
                <a:lnTo>
                  <a:pt x="0" y="0"/>
                </a:lnTo>
              </a:path>
            </a:pathLst>
          </a:custGeom>
          <a:ln w="3175">
            <a:solidFill>
              <a:srgbClr val="CDCDCD"/>
            </a:solidFill>
          </a:ln>
        </p:spPr>
        <p:txBody>
          <a:bodyPr wrap="square" lIns="0" tIns="0" rIns="0" bIns="0" rtlCol="0"/>
          <a:lstStyle/>
          <a:p>
            <a:endParaRPr/>
          </a:p>
        </p:txBody>
      </p:sp>
      <p:sp>
        <p:nvSpPr>
          <p:cNvPr id="280" name="object 277">
            <a:extLst>
              <a:ext uri="{FF2B5EF4-FFF2-40B4-BE49-F238E27FC236}">
                <a16:creationId xmlns:a16="http://schemas.microsoft.com/office/drawing/2014/main" id="{9A216911-78BF-483D-84B5-B21C32C405D2}"/>
              </a:ext>
            </a:extLst>
          </p:cNvPr>
          <p:cNvSpPr/>
          <p:nvPr/>
        </p:nvSpPr>
        <p:spPr>
          <a:xfrm>
            <a:off x="5319242" y="2490386"/>
            <a:ext cx="501337" cy="190081"/>
          </a:xfrm>
          <a:prstGeom prst="rect">
            <a:avLst/>
          </a:prstGeom>
          <a:blipFill>
            <a:blip r:embed="rId36" cstate="print"/>
            <a:stretch>
              <a:fillRect/>
            </a:stretch>
          </a:blipFill>
        </p:spPr>
        <p:txBody>
          <a:bodyPr wrap="square" lIns="0" tIns="0" rIns="0" bIns="0" rtlCol="0"/>
          <a:lstStyle/>
          <a:p>
            <a:endParaRPr/>
          </a:p>
        </p:txBody>
      </p:sp>
      <p:sp>
        <p:nvSpPr>
          <p:cNvPr id="281" name="object 278">
            <a:extLst>
              <a:ext uri="{FF2B5EF4-FFF2-40B4-BE49-F238E27FC236}">
                <a16:creationId xmlns:a16="http://schemas.microsoft.com/office/drawing/2014/main" id="{B4B45B8E-A721-49AA-9642-4B9082E7349F}"/>
              </a:ext>
            </a:extLst>
          </p:cNvPr>
          <p:cNvSpPr/>
          <p:nvPr/>
        </p:nvSpPr>
        <p:spPr>
          <a:xfrm>
            <a:off x="5319242" y="2490387"/>
            <a:ext cx="501650" cy="190500"/>
          </a:xfrm>
          <a:custGeom>
            <a:avLst/>
            <a:gdLst/>
            <a:ahLst/>
            <a:cxnLst/>
            <a:rect l="l" t="t" r="r" b="b"/>
            <a:pathLst>
              <a:path w="501650" h="190500">
                <a:moveTo>
                  <a:pt x="0" y="190081"/>
                </a:moveTo>
                <a:lnTo>
                  <a:pt x="501337" y="190081"/>
                </a:lnTo>
                <a:lnTo>
                  <a:pt x="501337" y="0"/>
                </a:lnTo>
                <a:lnTo>
                  <a:pt x="0" y="0"/>
                </a:lnTo>
                <a:lnTo>
                  <a:pt x="0" y="190081"/>
                </a:lnTo>
                <a:close/>
              </a:path>
            </a:pathLst>
          </a:custGeom>
          <a:ln w="3175">
            <a:solidFill>
              <a:srgbClr val="404040"/>
            </a:solidFill>
          </a:ln>
        </p:spPr>
        <p:txBody>
          <a:bodyPr wrap="square" lIns="0" tIns="0" rIns="0" bIns="0" rtlCol="0"/>
          <a:lstStyle/>
          <a:p>
            <a:endParaRPr/>
          </a:p>
        </p:txBody>
      </p:sp>
      <p:sp>
        <p:nvSpPr>
          <p:cNvPr id="282" name="object 279">
            <a:extLst>
              <a:ext uri="{FF2B5EF4-FFF2-40B4-BE49-F238E27FC236}">
                <a16:creationId xmlns:a16="http://schemas.microsoft.com/office/drawing/2014/main" id="{F4430F08-9156-4DD4-B711-022265264776}"/>
              </a:ext>
            </a:extLst>
          </p:cNvPr>
          <p:cNvSpPr txBox="1"/>
          <p:nvPr/>
        </p:nvSpPr>
        <p:spPr>
          <a:xfrm>
            <a:off x="5320157" y="2524995"/>
            <a:ext cx="483234" cy="111760"/>
          </a:xfrm>
          <a:prstGeom prst="rect">
            <a:avLst/>
          </a:prstGeom>
        </p:spPr>
        <p:txBody>
          <a:bodyPr vert="horz" wrap="square" lIns="0" tIns="13970" rIns="0" bIns="0" rtlCol="0">
            <a:spAutoFit/>
          </a:bodyPr>
          <a:lstStyle/>
          <a:p>
            <a:pPr marL="15240">
              <a:lnSpc>
                <a:spcPct val="100000"/>
              </a:lnSpc>
              <a:spcBef>
                <a:spcPts val="110"/>
              </a:spcBef>
            </a:pPr>
            <a:r>
              <a:rPr sz="550" spc="35" dirty="0">
                <a:latin typeface="Calibri"/>
                <a:cs typeface="Calibri"/>
              </a:rPr>
              <a:t>F6.3</a:t>
            </a:r>
            <a:r>
              <a:rPr sz="550" spc="95" dirty="0">
                <a:latin typeface="宋体"/>
                <a:cs typeface="宋体"/>
              </a:rPr>
              <a:t>检索</a:t>
            </a:r>
            <a:endParaRPr sz="550">
              <a:latin typeface="宋体"/>
              <a:cs typeface="宋体"/>
            </a:endParaRPr>
          </a:p>
        </p:txBody>
      </p:sp>
      <p:sp>
        <p:nvSpPr>
          <p:cNvPr id="283" name="object 280">
            <a:extLst>
              <a:ext uri="{FF2B5EF4-FFF2-40B4-BE49-F238E27FC236}">
                <a16:creationId xmlns:a16="http://schemas.microsoft.com/office/drawing/2014/main" id="{40043A23-24FF-4A2C-AAC4-ACDAD078CBBC}"/>
              </a:ext>
            </a:extLst>
          </p:cNvPr>
          <p:cNvSpPr/>
          <p:nvPr/>
        </p:nvSpPr>
        <p:spPr>
          <a:xfrm>
            <a:off x="5331042" y="2726218"/>
            <a:ext cx="501650" cy="190500"/>
          </a:xfrm>
          <a:custGeom>
            <a:avLst/>
            <a:gdLst/>
            <a:ahLst/>
            <a:cxnLst/>
            <a:rect l="l" t="t" r="r" b="b"/>
            <a:pathLst>
              <a:path w="501650" h="190500">
                <a:moveTo>
                  <a:pt x="0" y="190081"/>
                </a:moveTo>
                <a:lnTo>
                  <a:pt x="501337" y="190081"/>
                </a:lnTo>
                <a:lnTo>
                  <a:pt x="501337" y="0"/>
                </a:lnTo>
                <a:lnTo>
                  <a:pt x="0" y="0"/>
                </a:lnTo>
                <a:lnTo>
                  <a:pt x="0" y="190081"/>
                </a:lnTo>
                <a:close/>
              </a:path>
            </a:pathLst>
          </a:custGeom>
          <a:solidFill>
            <a:srgbClr val="CDCDCD"/>
          </a:solidFill>
        </p:spPr>
        <p:txBody>
          <a:bodyPr wrap="square" lIns="0" tIns="0" rIns="0" bIns="0" rtlCol="0"/>
          <a:lstStyle/>
          <a:p>
            <a:endParaRPr/>
          </a:p>
        </p:txBody>
      </p:sp>
      <p:sp>
        <p:nvSpPr>
          <p:cNvPr id="284" name="object 281">
            <a:extLst>
              <a:ext uri="{FF2B5EF4-FFF2-40B4-BE49-F238E27FC236}">
                <a16:creationId xmlns:a16="http://schemas.microsoft.com/office/drawing/2014/main" id="{CC40D456-D5FD-469A-B7B9-EA9F32275D4D}"/>
              </a:ext>
            </a:extLst>
          </p:cNvPr>
          <p:cNvSpPr/>
          <p:nvPr/>
        </p:nvSpPr>
        <p:spPr>
          <a:xfrm>
            <a:off x="5331042" y="2916299"/>
            <a:ext cx="501650" cy="0"/>
          </a:xfrm>
          <a:custGeom>
            <a:avLst/>
            <a:gdLst/>
            <a:ahLst/>
            <a:cxnLst/>
            <a:rect l="l" t="t" r="r" b="b"/>
            <a:pathLst>
              <a:path w="501650">
                <a:moveTo>
                  <a:pt x="0" y="0"/>
                </a:moveTo>
                <a:lnTo>
                  <a:pt x="501337" y="0"/>
                </a:lnTo>
                <a:lnTo>
                  <a:pt x="501337" y="0"/>
                </a:lnTo>
              </a:path>
            </a:pathLst>
          </a:custGeom>
          <a:ln w="3175">
            <a:solidFill>
              <a:srgbClr val="CDCDCD"/>
            </a:solidFill>
          </a:ln>
        </p:spPr>
        <p:txBody>
          <a:bodyPr wrap="square" lIns="0" tIns="0" rIns="0" bIns="0" rtlCol="0"/>
          <a:lstStyle/>
          <a:p>
            <a:endParaRPr/>
          </a:p>
        </p:txBody>
      </p:sp>
      <p:sp>
        <p:nvSpPr>
          <p:cNvPr id="285" name="object 282">
            <a:extLst>
              <a:ext uri="{FF2B5EF4-FFF2-40B4-BE49-F238E27FC236}">
                <a16:creationId xmlns:a16="http://schemas.microsoft.com/office/drawing/2014/main" id="{F6BCD5E8-52B8-4E28-BF7C-A602B1D4D0BE}"/>
              </a:ext>
            </a:extLst>
          </p:cNvPr>
          <p:cNvSpPr/>
          <p:nvPr/>
        </p:nvSpPr>
        <p:spPr>
          <a:xfrm>
            <a:off x="5331042" y="2916299"/>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86" name="object 283">
            <a:extLst>
              <a:ext uri="{FF2B5EF4-FFF2-40B4-BE49-F238E27FC236}">
                <a16:creationId xmlns:a16="http://schemas.microsoft.com/office/drawing/2014/main" id="{3C53D281-F0EA-43C6-B6DB-D5F5467386B1}"/>
              </a:ext>
            </a:extLst>
          </p:cNvPr>
          <p:cNvSpPr/>
          <p:nvPr/>
        </p:nvSpPr>
        <p:spPr>
          <a:xfrm>
            <a:off x="5832380" y="2726246"/>
            <a:ext cx="0" cy="190500"/>
          </a:xfrm>
          <a:custGeom>
            <a:avLst/>
            <a:gdLst/>
            <a:ahLst/>
            <a:cxnLst/>
            <a:rect l="l" t="t" r="r" b="b"/>
            <a:pathLst>
              <a:path h="190500">
                <a:moveTo>
                  <a:pt x="0" y="190052"/>
                </a:moveTo>
                <a:lnTo>
                  <a:pt x="0" y="0"/>
                </a:lnTo>
                <a:lnTo>
                  <a:pt x="0" y="0"/>
                </a:lnTo>
              </a:path>
            </a:pathLst>
          </a:custGeom>
          <a:ln w="3175">
            <a:solidFill>
              <a:srgbClr val="CDCDCD"/>
            </a:solidFill>
          </a:ln>
        </p:spPr>
        <p:txBody>
          <a:bodyPr wrap="square" lIns="0" tIns="0" rIns="0" bIns="0" rtlCol="0"/>
          <a:lstStyle/>
          <a:p>
            <a:endParaRPr/>
          </a:p>
        </p:txBody>
      </p:sp>
      <p:sp>
        <p:nvSpPr>
          <p:cNvPr id="287" name="object 284">
            <a:extLst>
              <a:ext uri="{FF2B5EF4-FFF2-40B4-BE49-F238E27FC236}">
                <a16:creationId xmlns:a16="http://schemas.microsoft.com/office/drawing/2014/main" id="{EFDDE722-6AC3-4E66-9BE2-0D5B573E4F01}"/>
              </a:ext>
            </a:extLst>
          </p:cNvPr>
          <p:cNvSpPr/>
          <p:nvPr/>
        </p:nvSpPr>
        <p:spPr>
          <a:xfrm>
            <a:off x="5319242" y="2715917"/>
            <a:ext cx="501337" cy="190081"/>
          </a:xfrm>
          <a:prstGeom prst="rect">
            <a:avLst/>
          </a:prstGeom>
          <a:blipFill>
            <a:blip r:embed="rId36" cstate="print"/>
            <a:stretch>
              <a:fillRect/>
            </a:stretch>
          </a:blipFill>
        </p:spPr>
        <p:txBody>
          <a:bodyPr wrap="square" lIns="0" tIns="0" rIns="0" bIns="0" rtlCol="0"/>
          <a:lstStyle/>
          <a:p>
            <a:endParaRPr/>
          </a:p>
        </p:txBody>
      </p:sp>
      <p:sp>
        <p:nvSpPr>
          <p:cNvPr id="288" name="object 285">
            <a:extLst>
              <a:ext uri="{FF2B5EF4-FFF2-40B4-BE49-F238E27FC236}">
                <a16:creationId xmlns:a16="http://schemas.microsoft.com/office/drawing/2014/main" id="{C2BDA71E-C362-4C0D-904F-0C88190C8B40}"/>
              </a:ext>
            </a:extLst>
          </p:cNvPr>
          <p:cNvSpPr/>
          <p:nvPr/>
        </p:nvSpPr>
        <p:spPr>
          <a:xfrm>
            <a:off x="5319242" y="2715917"/>
            <a:ext cx="501650" cy="190500"/>
          </a:xfrm>
          <a:custGeom>
            <a:avLst/>
            <a:gdLst/>
            <a:ahLst/>
            <a:cxnLst/>
            <a:rect l="l" t="t" r="r" b="b"/>
            <a:pathLst>
              <a:path w="501650" h="190500">
                <a:moveTo>
                  <a:pt x="0" y="190081"/>
                </a:moveTo>
                <a:lnTo>
                  <a:pt x="501337" y="190081"/>
                </a:lnTo>
                <a:lnTo>
                  <a:pt x="501337" y="0"/>
                </a:lnTo>
                <a:lnTo>
                  <a:pt x="0" y="0"/>
                </a:lnTo>
                <a:lnTo>
                  <a:pt x="0" y="190081"/>
                </a:lnTo>
                <a:close/>
              </a:path>
            </a:pathLst>
          </a:custGeom>
          <a:ln w="3175">
            <a:solidFill>
              <a:srgbClr val="404040"/>
            </a:solidFill>
          </a:ln>
        </p:spPr>
        <p:txBody>
          <a:bodyPr wrap="square" lIns="0" tIns="0" rIns="0" bIns="0" rtlCol="0"/>
          <a:lstStyle/>
          <a:p>
            <a:endParaRPr/>
          </a:p>
        </p:txBody>
      </p:sp>
      <p:sp>
        <p:nvSpPr>
          <p:cNvPr id="289" name="object 286">
            <a:extLst>
              <a:ext uri="{FF2B5EF4-FFF2-40B4-BE49-F238E27FC236}">
                <a16:creationId xmlns:a16="http://schemas.microsoft.com/office/drawing/2014/main" id="{05DA4187-6115-4808-872E-120541D5254D}"/>
              </a:ext>
            </a:extLst>
          </p:cNvPr>
          <p:cNvSpPr txBox="1"/>
          <p:nvPr/>
        </p:nvSpPr>
        <p:spPr>
          <a:xfrm>
            <a:off x="5320157" y="2750526"/>
            <a:ext cx="483234" cy="111760"/>
          </a:xfrm>
          <a:prstGeom prst="rect">
            <a:avLst/>
          </a:prstGeom>
        </p:spPr>
        <p:txBody>
          <a:bodyPr vert="horz" wrap="square" lIns="0" tIns="13970" rIns="0" bIns="0" rtlCol="0">
            <a:spAutoFit/>
          </a:bodyPr>
          <a:lstStyle/>
          <a:p>
            <a:pPr marL="15240">
              <a:lnSpc>
                <a:spcPct val="100000"/>
              </a:lnSpc>
              <a:spcBef>
                <a:spcPts val="110"/>
              </a:spcBef>
            </a:pPr>
            <a:r>
              <a:rPr sz="550" spc="35" dirty="0">
                <a:latin typeface="Calibri"/>
                <a:cs typeface="Calibri"/>
              </a:rPr>
              <a:t>F6.4</a:t>
            </a:r>
            <a:r>
              <a:rPr sz="550" spc="95" dirty="0">
                <a:latin typeface="宋体"/>
                <a:cs typeface="宋体"/>
              </a:rPr>
              <a:t>管理</a:t>
            </a:r>
            <a:endParaRPr sz="550">
              <a:latin typeface="宋体"/>
              <a:cs typeface="宋体"/>
            </a:endParaRPr>
          </a:p>
        </p:txBody>
      </p:sp>
      <p:sp>
        <p:nvSpPr>
          <p:cNvPr id="290" name="object 287">
            <a:extLst>
              <a:ext uri="{FF2B5EF4-FFF2-40B4-BE49-F238E27FC236}">
                <a16:creationId xmlns:a16="http://schemas.microsoft.com/office/drawing/2014/main" id="{81B96E00-8E78-47CF-BEE0-AA252B5D89F7}"/>
              </a:ext>
            </a:extLst>
          </p:cNvPr>
          <p:cNvSpPr/>
          <p:nvPr/>
        </p:nvSpPr>
        <p:spPr>
          <a:xfrm>
            <a:off x="5925141" y="1785955"/>
            <a:ext cx="581025" cy="203200"/>
          </a:xfrm>
          <a:custGeom>
            <a:avLst/>
            <a:gdLst/>
            <a:ahLst/>
            <a:cxnLst/>
            <a:rect l="l" t="t" r="r" b="b"/>
            <a:pathLst>
              <a:path w="581025" h="203200">
                <a:moveTo>
                  <a:pt x="0" y="202756"/>
                </a:moveTo>
                <a:lnTo>
                  <a:pt x="580708" y="202756"/>
                </a:lnTo>
                <a:lnTo>
                  <a:pt x="580708" y="0"/>
                </a:lnTo>
                <a:lnTo>
                  <a:pt x="0" y="0"/>
                </a:lnTo>
                <a:lnTo>
                  <a:pt x="0" y="202756"/>
                </a:lnTo>
                <a:close/>
              </a:path>
            </a:pathLst>
          </a:custGeom>
          <a:solidFill>
            <a:srgbClr val="CDCDCD"/>
          </a:solidFill>
        </p:spPr>
        <p:txBody>
          <a:bodyPr wrap="square" lIns="0" tIns="0" rIns="0" bIns="0" rtlCol="0"/>
          <a:lstStyle/>
          <a:p>
            <a:endParaRPr/>
          </a:p>
        </p:txBody>
      </p:sp>
      <p:sp>
        <p:nvSpPr>
          <p:cNvPr id="291" name="object 288">
            <a:extLst>
              <a:ext uri="{FF2B5EF4-FFF2-40B4-BE49-F238E27FC236}">
                <a16:creationId xmlns:a16="http://schemas.microsoft.com/office/drawing/2014/main" id="{B78A4385-4AE1-4ECC-9A9D-3B4B5F662547}"/>
              </a:ext>
            </a:extLst>
          </p:cNvPr>
          <p:cNvSpPr/>
          <p:nvPr/>
        </p:nvSpPr>
        <p:spPr>
          <a:xfrm>
            <a:off x="5925141" y="1988711"/>
            <a:ext cx="581025" cy="0"/>
          </a:xfrm>
          <a:custGeom>
            <a:avLst/>
            <a:gdLst/>
            <a:ahLst/>
            <a:cxnLst/>
            <a:rect l="l" t="t" r="r" b="b"/>
            <a:pathLst>
              <a:path w="581025">
                <a:moveTo>
                  <a:pt x="0" y="0"/>
                </a:moveTo>
                <a:lnTo>
                  <a:pt x="580741" y="0"/>
                </a:lnTo>
                <a:lnTo>
                  <a:pt x="580741" y="0"/>
                </a:lnTo>
              </a:path>
            </a:pathLst>
          </a:custGeom>
          <a:ln w="3175">
            <a:solidFill>
              <a:srgbClr val="CDCDCD"/>
            </a:solidFill>
          </a:ln>
        </p:spPr>
        <p:txBody>
          <a:bodyPr wrap="square" lIns="0" tIns="0" rIns="0" bIns="0" rtlCol="0"/>
          <a:lstStyle/>
          <a:p>
            <a:endParaRPr/>
          </a:p>
        </p:txBody>
      </p:sp>
      <p:sp>
        <p:nvSpPr>
          <p:cNvPr id="292" name="object 289">
            <a:extLst>
              <a:ext uri="{FF2B5EF4-FFF2-40B4-BE49-F238E27FC236}">
                <a16:creationId xmlns:a16="http://schemas.microsoft.com/office/drawing/2014/main" id="{E15E7F66-9FBF-4C53-A80F-4A622323A371}"/>
              </a:ext>
            </a:extLst>
          </p:cNvPr>
          <p:cNvSpPr/>
          <p:nvPr/>
        </p:nvSpPr>
        <p:spPr>
          <a:xfrm>
            <a:off x="5925141" y="1988711"/>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293" name="object 290">
            <a:extLst>
              <a:ext uri="{FF2B5EF4-FFF2-40B4-BE49-F238E27FC236}">
                <a16:creationId xmlns:a16="http://schemas.microsoft.com/office/drawing/2014/main" id="{0BC8E1B3-5C6E-4453-B040-6C7E0A04F635}"/>
              </a:ext>
            </a:extLst>
          </p:cNvPr>
          <p:cNvSpPr/>
          <p:nvPr/>
        </p:nvSpPr>
        <p:spPr>
          <a:xfrm>
            <a:off x="6505882" y="1785927"/>
            <a:ext cx="0" cy="203200"/>
          </a:xfrm>
          <a:custGeom>
            <a:avLst/>
            <a:gdLst/>
            <a:ahLst/>
            <a:cxnLst/>
            <a:rect l="l" t="t" r="r" b="b"/>
            <a:pathLst>
              <a:path h="203200">
                <a:moveTo>
                  <a:pt x="0" y="202784"/>
                </a:moveTo>
                <a:lnTo>
                  <a:pt x="0" y="0"/>
                </a:lnTo>
                <a:lnTo>
                  <a:pt x="0" y="0"/>
                </a:lnTo>
              </a:path>
            </a:pathLst>
          </a:custGeom>
          <a:ln w="3175">
            <a:solidFill>
              <a:srgbClr val="CDCDCD"/>
            </a:solidFill>
          </a:ln>
        </p:spPr>
        <p:txBody>
          <a:bodyPr wrap="square" lIns="0" tIns="0" rIns="0" bIns="0" rtlCol="0"/>
          <a:lstStyle/>
          <a:p>
            <a:endParaRPr/>
          </a:p>
        </p:txBody>
      </p:sp>
      <p:sp>
        <p:nvSpPr>
          <p:cNvPr id="294" name="object 291">
            <a:extLst>
              <a:ext uri="{FF2B5EF4-FFF2-40B4-BE49-F238E27FC236}">
                <a16:creationId xmlns:a16="http://schemas.microsoft.com/office/drawing/2014/main" id="{35D4F708-551D-4D43-8F3B-CC12D96618B7}"/>
              </a:ext>
            </a:extLst>
          </p:cNvPr>
          <p:cNvSpPr/>
          <p:nvPr/>
        </p:nvSpPr>
        <p:spPr>
          <a:xfrm>
            <a:off x="5913341" y="1775655"/>
            <a:ext cx="580708" cy="202756"/>
          </a:xfrm>
          <a:prstGeom prst="rect">
            <a:avLst/>
          </a:prstGeom>
          <a:blipFill>
            <a:blip r:embed="rId38" cstate="print"/>
            <a:stretch>
              <a:fillRect/>
            </a:stretch>
          </a:blipFill>
        </p:spPr>
        <p:txBody>
          <a:bodyPr wrap="square" lIns="0" tIns="0" rIns="0" bIns="0" rtlCol="0"/>
          <a:lstStyle/>
          <a:p>
            <a:endParaRPr/>
          </a:p>
        </p:txBody>
      </p:sp>
      <p:sp>
        <p:nvSpPr>
          <p:cNvPr id="295" name="object 292">
            <a:extLst>
              <a:ext uri="{FF2B5EF4-FFF2-40B4-BE49-F238E27FC236}">
                <a16:creationId xmlns:a16="http://schemas.microsoft.com/office/drawing/2014/main" id="{548A9220-C819-47C3-8F7C-B5B5B06440BD}"/>
              </a:ext>
            </a:extLst>
          </p:cNvPr>
          <p:cNvSpPr/>
          <p:nvPr/>
        </p:nvSpPr>
        <p:spPr>
          <a:xfrm>
            <a:off x="5913341" y="1775655"/>
            <a:ext cx="581025" cy="203200"/>
          </a:xfrm>
          <a:custGeom>
            <a:avLst/>
            <a:gdLst/>
            <a:ahLst/>
            <a:cxnLst/>
            <a:rect l="l" t="t" r="r" b="b"/>
            <a:pathLst>
              <a:path w="581025" h="203200">
                <a:moveTo>
                  <a:pt x="0" y="202756"/>
                </a:moveTo>
                <a:lnTo>
                  <a:pt x="580708" y="202756"/>
                </a:lnTo>
                <a:lnTo>
                  <a:pt x="580708" y="0"/>
                </a:lnTo>
                <a:lnTo>
                  <a:pt x="0" y="0"/>
                </a:lnTo>
                <a:lnTo>
                  <a:pt x="0" y="202756"/>
                </a:lnTo>
                <a:close/>
              </a:path>
            </a:pathLst>
          </a:custGeom>
          <a:ln w="3175">
            <a:solidFill>
              <a:srgbClr val="404040"/>
            </a:solidFill>
          </a:ln>
        </p:spPr>
        <p:txBody>
          <a:bodyPr wrap="square" lIns="0" tIns="0" rIns="0" bIns="0" rtlCol="0"/>
          <a:lstStyle/>
          <a:p>
            <a:endParaRPr/>
          </a:p>
        </p:txBody>
      </p:sp>
      <p:sp>
        <p:nvSpPr>
          <p:cNvPr id="296" name="object 293">
            <a:extLst>
              <a:ext uri="{FF2B5EF4-FFF2-40B4-BE49-F238E27FC236}">
                <a16:creationId xmlns:a16="http://schemas.microsoft.com/office/drawing/2014/main" id="{C85904BC-71AC-4973-982D-9FB25197ABDB}"/>
              </a:ext>
            </a:extLst>
          </p:cNvPr>
          <p:cNvSpPr txBox="1"/>
          <p:nvPr/>
        </p:nvSpPr>
        <p:spPr>
          <a:xfrm>
            <a:off x="5914253" y="1807058"/>
            <a:ext cx="579120" cy="128905"/>
          </a:xfrm>
          <a:prstGeom prst="rect">
            <a:avLst/>
          </a:prstGeom>
        </p:spPr>
        <p:txBody>
          <a:bodyPr vert="horz" wrap="square" lIns="0" tIns="15875" rIns="0" bIns="0" rtlCol="0">
            <a:spAutoFit/>
          </a:bodyPr>
          <a:lstStyle/>
          <a:p>
            <a:pPr marL="22860">
              <a:lnSpc>
                <a:spcPct val="100000"/>
              </a:lnSpc>
              <a:spcBef>
                <a:spcPts val="125"/>
              </a:spcBef>
            </a:pPr>
            <a:r>
              <a:rPr sz="650" spc="60" dirty="0">
                <a:latin typeface="Calibri"/>
                <a:cs typeface="Calibri"/>
              </a:rPr>
              <a:t>F7</a:t>
            </a:r>
            <a:r>
              <a:rPr sz="650" spc="-10" dirty="0">
                <a:latin typeface="Calibri"/>
                <a:cs typeface="Calibri"/>
              </a:rPr>
              <a:t> </a:t>
            </a:r>
            <a:r>
              <a:rPr sz="650" spc="50" dirty="0">
                <a:latin typeface="Calibri"/>
                <a:cs typeface="Calibri"/>
              </a:rPr>
              <a:t>Email</a:t>
            </a:r>
            <a:r>
              <a:rPr sz="650" spc="120" dirty="0">
                <a:latin typeface="宋体"/>
                <a:cs typeface="宋体"/>
              </a:rPr>
              <a:t>管理</a:t>
            </a:r>
            <a:endParaRPr sz="650">
              <a:latin typeface="宋体"/>
              <a:cs typeface="宋体"/>
            </a:endParaRPr>
          </a:p>
        </p:txBody>
      </p:sp>
      <p:sp>
        <p:nvSpPr>
          <p:cNvPr id="297" name="object 294">
            <a:extLst>
              <a:ext uri="{FF2B5EF4-FFF2-40B4-BE49-F238E27FC236}">
                <a16:creationId xmlns:a16="http://schemas.microsoft.com/office/drawing/2014/main" id="{CD1EE6B4-5C48-4DD4-A974-02CC7400A42A}"/>
              </a:ext>
            </a:extLst>
          </p:cNvPr>
          <p:cNvSpPr/>
          <p:nvPr/>
        </p:nvSpPr>
        <p:spPr>
          <a:xfrm>
            <a:off x="6621998" y="1785955"/>
            <a:ext cx="557530" cy="203200"/>
          </a:xfrm>
          <a:custGeom>
            <a:avLst/>
            <a:gdLst/>
            <a:ahLst/>
            <a:cxnLst/>
            <a:rect l="l" t="t" r="r" b="b"/>
            <a:pathLst>
              <a:path w="557529" h="203200">
                <a:moveTo>
                  <a:pt x="0" y="202756"/>
                </a:moveTo>
                <a:lnTo>
                  <a:pt x="557297" y="202756"/>
                </a:lnTo>
                <a:lnTo>
                  <a:pt x="557297" y="0"/>
                </a:lnTo>
                <a:lnTo>
                  <a:pt x="0" y="0"/>
                </a:lnTo>
                <a:lnTo>
                  <a:pt x="0" y="202756"/>
                </a:lnTo>
                <a:close/>
              </a:path>
            </a:pathLst>
          </a:custGeom>
          <a:solidFill>
            <a:srgbClr val="CDCDCD"/>
          </a:solidFill>
        </p:spPr>
        <p:txBody>
          <a:bodyPr wrap="square" lIns="0" tIns="0" rIns="0" bIns="0" rtlCol="0"/>
          <a:lstStyle/>
          <a:p>
            <a:endParaRPr/>
          </a:p>
        </p:txBody>
      </p:sp>
      <p:sp>
        <p:nvSpPr>
          <p:cNvPr id="298" name="object 295">
            <a:extLst>
              <a:ext uri="{FF2B5EF4-FFF2-40B4-BE49-F238E27FC236}">
                <a16:creationId xmlns:a16="http://schemas.microsoft.com/office/drawing/2014/main" id="{02A2CC97-503B-477C-AC35-9DFDD8BBBA81}"/>
              </a:ext>
            </a:extLst>
          </p:cNvPr>
          <p:cNvSpPr/>
          <p:nvPr/>
        </p:nvSpPr>
        <p:spPr>
          <a:xfrm>
            <a:off x="6621998" y="1988711"/>
            <a:ext cx="557530" cy="0"/>
          </a:xfrm>
          <a:custGeom>
            <a:avLst/>
            <a:gdLst/>
            <a:ahLst/>
            <a:cxnLst/>
            <a:rect l="l" t="t" r="r" b="b"/>
            <a:pathLst>
              <a:path w="557529">
                <a:moveTo>
                  <a:pt x="0" y="0"/>
                </a:moveTo>
                <a:lnTo>
                  <a:pt x="557305" y="0"/>
                </a:lnTo>
                <a:lnTo>
                  <a:pt x="557305" y="0"/>
                </a:lnTo>
              </a:path>
            </a:pathLst>
          </a:custGeom>
          <a:ln w="3175">
            <a:solidFill>
              <a:srgbClr val="CDCDCD"/>
            </a:solidFill>
          </a:ln>
        </p:spPr>
        <p:txBody>
          <a:bodyPr wrap="square" lIns="0" tIns="0" rIns="0" bIns="0" rtlCol="0"/>
          <a:lstStyle/>
          <a:p>
            <a:endParaRPr/>
          </a:p>
        </p:txBody>
      </p:sp>
      <p:sp>
        <p:nvSpPr>
          <p:cNvPr id="299" name="object 296">
            <a:extLst>
              <a:ext uri="{FF2B5EF4-FFF2-40B4-BE49-F238E27FC236}">
                <a16:creationId xmlns:a16="http://schemas.microsoft.com/office/drawing/2014/main" id="{1FE7369E-623B-481C-B53E-404F8B4A1396}"/>
              </a:ext>
            </a:extLst>
          </p:cNvPr>
          <p:cNvSpPr/>
          <p:nvPr/>
        </p:nvSpPr>
        <p:spPr>
          <a:xfrm>
            <a:off x="6621998" y="1988711"/>
            <a:ext cx="0" cy="0"/>
          </a:xfrm>
          <a:custGeom>
            <a:avLst/>
            <a:gdLst/>
            <a:ahLst/>
            <a:cxnLst/>
            <a:rect l="l" t="t" r="r" b="b"/>
            <a:pathLst>
              <a:path>
                <a:moveTo>
                  <a:pt x="0" y="0"/>
                </a:moveTo>
                <a:lnTo>
                  <a:pt x="0" y="0"/>
                </a:lnTo>
              </a:path>
            </a:pathLst>
          </a:custGeom>
          <a:ln w="3175">
            <a:solidFill>
              <a:srgbClr val="CDCDCD"/>
            </a:solidFill>
          </a:ln>
        </p:spPr>
        <p:txBody>
          <a:bodyPr wrap="square" lIns="0" tIns="0" rIns="0" bIns="0" rtlCol="0"/>
          <a:lstStyle/>
          <a:p>
            <a:endParaRPr/>
          </a:p>
        </p:txBody>
      </p:sp>
      <p:sp>
        <p:nvSpPr>
          <p:cNvPr id="300" name="object 297">
            <a:extLst>
              <a:ext uri="{FF2B5EF4-FFF2-40B4-BE49-F238E27FC236}">
                <a16:creationId xmlns:a16="http://schemas.microsoft.com/office/drawing/2014/main" id="{9C497E84-52FF-478A-BC11-EF29098265DB}"/>
              </a:ext>
            </a:extLst>
          </p:cNvPr>
          <p:cNvSpPr/>
          <p:nvPr/>
        </p:nvSpPr>
        <p:spPr>
          <a:xfrm>
            <a:off x="7179303" y="1785927"/>
            <a:ext cx="0" cy="203200"/>
          </a:xfrm>
          <a:custGeom>
            <a:avLst/>
            <a:gdLst/>
            <a:ahLst/>
            <a:cxnLst/>
            <a:rect l="l" t="t" r="r" b="b"/>
            <a:pathLst>
              <a:path h="203200">
                <a:moveTo>
                  <a:pt x="0" y="202784"/>
                </a:moveTo>
                <a:lnTo>
                  <a:pt x="0" y="0"/>
                </a:lnTo>
                <a:lnTo>
                  <a:pt x="0" y="0"/>
                </a:lnTo>
              </a:path>
            </a:pathLst>
          </a:custGeom>
          <a:ln w="3175">
            <a:solidFill>
              <a:srgbClr val="CDCDCD"/>
            </a:solidFill>
          </a:ln>
        </p:spPr>
        <p:txBody>
          <a:bodyPr wrap="square" lIns="0" tIns="0" rIns="0" bIns="0" rtlCol="0"/>
          <a:lstStyle/>
          <a:p>
            <a:endParaRPr/>
          </a:p>
        </p:txBody>
      </p:sp>
      <p:sp>
        <p:nvSpPr>
          <p:cNvPr id="301" name="object 298">
            <a:extLst>
              <a:ext uri="{FF2B5EF4-FFF2-40B4-BE49-F238E27FC236}">
                <a16:creationId xmlns:a16="http://schemas.microsoft.com/office/drawing/2014/main" id="{5736639E-FC91-4475-9724-F807E8B9E335}"/>
              </a:ext>
            </a:extLst>
          </p:cNvPr>
          <p:cNvSpPr/>
          <p:nvPr/>
        </p:nvSpPr>
        <p:spPr>
          <a:xfrm>
            <a:off x="6610198" y="1775655"/>
            <a:ext cx="557297" cy="202756"/>
          </a:xfrm>
          <a:prstGeom prst="rect">
            <a:avLst/>
          </a:prstGeom>
          <a:blipFill>
            <a:blip r:embed="rId39" cstate="print"/>
            <a:stretch>
              <a:fillRect/>
            </a:stretch>
          </a:blipFill>
        </p:spPr>
        <p:txBody>
          <a:bodyPr wrap="square" lIns="0" tIns="0" rIns="0" bIns="0" rtlCol="0"/>
          <a:lstStyle/>
          <a:p>
            <a:endParaRPr/>
          </a:p>
        </p:txBody>
      </p:sp>
      <p:sp>
        <p:nvSpPr>
          <p:cNvPr id="302" name="object 299">
            <a:extLst>
              <a:ext uri="{FF2B5EF4-FFF2-40B4-BE49-F238E27FC236}">
                <a16:creationId xmlns:a16="http://schemas.microsoft.com/office/drawing/2014/main" id="{B723922D-6212-460C-841E-525BFFAE7459}"/>
              </a:ext>
            </a:extLst>
          </p:cNvPr>
          <p:cNvSpPr/>
          <p:nvPr/>
        </p:nvSpPr>
        <p:spPr>
          <a:xfrm>
            <a:off x="6610198" y="1775655"/>
            <a:ext cx="557530" cy="203200"/>
          </a:xfrm>
          <a:custGeom>
            <a:avLst/>
            <a:gdLst/>
            <a:ahLst/>
            <a:cxnLst/>
            <a:rect l="l" t="t" r="r" b="b"/>
            <a:pathLst>
              <a:path w="557529" h="203200">
                <a:moveTo>
                  <a:pt x="0" y="202756"/>
                </a:moveTo>
                <a:lnTo>
                  <a:pt x="557297" y="202756"/>
                </a:lnTo>
                <a:lnTo>
                  <a:pt x="557297" y="0"/>
                </a:lnTo>
                <a:lnTo>
                  <a:pt x="0" y="0"/>
                </a:lnTo>
                <a:lnTo>
                  <a:pt x="0" y="202756"/>
                </a:lnTo>
                <a:close/>
              </a:path>
            </a:pathLst>
          </a:custGeom>
          <a:ln w="3175">
            <a:solidFill>
              <a:srgbClr val="404040"/>
            </a:solidFill>
          </a:ln>
        </p:spPr>
        <p:txBody>
          <a:bodyPr wrap="square" lIns="0" tIns="0" rIns="0" bIns="0" rtlCol="0"/>
          <a:lstStyle/>
          <a:p>
            <a:endParaRPr/>
          </a:p>
        </p:txBody>
      </p:sp>
      <p:sp>
        <p:nvSpPr>
          <p:cNvPr id="303" name="object 300">
            <a:extLst>
              <a:ext uri="{FF2B5EF4-FFF2-40B4-BE49-F238E27FC236}">
                <a16:creationId xmlns:a16="http://schemas.microsoft.com/office/drawing/2014/main" id="{2DB35955-6953-472B-9314-42F9443F6696}"/>
              </a:ext>
            </a:extLst>
          </p:cNvPr>
          <p:cNvSpPr txBox="1"/>
          <p:nvPr/>
        </p:nvSpPr>
        <p:spPr>
          <a:xfrm>
            <a:off x="6605038" y="1807058"/>
            <a:ext cx="561975" cy="128905"/>
          </a:xfrm>
          <a:prstGeom prst="rect">
            <a:avLst/>
          </a:prstGeom>
        </p:spPr>
        <p:txBody>
          <a:bodyPr vert="horz" wrap="square" lIns="0" tIns="15875" rIns="0" bIns="0" rtlCol="0">
            <a:spAutoFit/>
          </a:bodyPr>
          <a:lstStyle/>
          <a:p>
            <a:pPr marL="20955">
              <a:lnSpc>
                <a:spcPct val="100000"/>
              </a:lnSpc>
              <a:spcBef>
                <a:spcPts val="125"/>
              </a:spcBef>
            </a:pPr>
            <a:r>
              <a:rPr sz="650" spc="60" dirty="0">
                <a:latin typeface="Calibri"/>
                <a:cs typeface="Calibri"/>
              </a:rPr>
              <a:t>F8</a:t>
            </a:r>
            <a:r>
              <a:rPr sz="650" spc="-5" dirty="0">
                <a:latin typeface="Calibri"/>
                <a:cs typeface="Calibri"/>
              </a:rPr>
              <a:t> </a:t>
            </a:r>
            <a:r>
              <a:rPr sz="650" spc="55" dirty="0">
                <a:latin typeface="Calibri"/>
                <a:cs typeface="Calibri"/>
              </a:rPr>
              <a:t>Chat</a:t>
            </a:r>
            <a:r>
              <a:rPr sz="650" spc="120" dirty="0">
                <a:latin typeface="宋体"/>
                <a:cs typeface="宋体"/>
              </a:rPr>
              <a:t>管理</a:t>
            </a:r>
            <a:endParaRPr sz="650">
              <a:latin typeface="宋体"/>
              <a:cs typeface="宋体"/>
            </a:endParaRPr>
          </a:p>
        </p:txBody>
      </p:sp>
      <p:sp>
        <p:nvSpPr>
          <p:cNvPr id="304" name="object 301">
            <a:extLst>
              <a:ext uri="{FF2B5EF4-FFF2-40B4-BE49-F238E27FC236}">
                <a16:creationId xmlns:a16="http://schemas.microsoft.com/office/drawing/2014/main" id="{E39B7589-F751-44B1-974E-16931B079269}"/>
              </a:ext>
            </a:extLst>
          </p:cNvPr>
          <p:cNvSpPr/>
          <p:nvPr/>
        </p:nvSpPr>
        <p:spPr>
          <a:xfrm>
            <a:off x="7307301" y="1785955"/>
            <a:ext cx="650875" cy="203200"/>
          </a:xfrm>
          <a:custGeom>
            <a:avLst/>
            <a:gdLst/>
            <a:ahLst/>
            <a:cxnLst/>
            <a:rect l="l" t="t" r="r" b="b"/>
            <a:pathLst>
              <a:path w="650875" h="203200">
                <a:moveTo>
                  <a:pt x="0" y="202756"/>
                </a:moveTo>
                <a:lnTo>
                  <a:pt x="650394" y="202756"/>
                </a:lnTo>
                <a:lnTo>
                  <a:pt x="650394" y="0"/>
                </a:lnTo>
                <a:lnTo>
                  <a:pt x="0" y="0"/>
                </a:lnTo>
                <a:lnTo>
                  <a:pt x="0" y="202756"/>
                </a:lnTo>
                <a:close/>
              </a:path>
            </a:pathLst>
          </a:custGeom>
          <a:solidFill>
            <a:srgbClr val="CDCDCD"/>
          </a:solidFill>
        </p:spPr>
        <p:txBody>
          <a:bodyPr wrap="square" lIns="0" tIns="0" rIns="0" bIns="0" rtlCol="0"/>
          <a:lstStyle/>
          <a:p>
            <a:endParaRPr/>
          </a:p>
        </p:txBody>
      </p:sp>
      <p:sp>
        <p:nvSpPr>
          <p:cNvPr id="305" name="object 302">
            <a:extLst>
              <a:ext uri="{FF2B5EF4-FFF2-40B4-BE49-F238E27FC236}">
                <a16:creationId xmlns:a16="http://schemas.microsoft.com/office/drawing/2014/main" id="{79C830FD-8B26-437D-9814-A26C0C2B3EA1}"/>
              </a:ext>
            </a:extLst>
          </p:cNvPr>
          <p:cNvSpPr/>
          <p:nvPr/>
        </p:nvSpPr>
        <p:spPr>
          <a:xfrm>
            <a:off x="7957695" y="1785927"/>
            <a:ext cx="0" cy="203200"/>
          </a:xfrm>
          <a:custGeom>
            <a:avLst/>
            <a:gdLst/>
            <a:ahLst/>
            <a:cxnLst/>
            <a:rect l="l" t="t" r="r" b="b"/>
            <a:pathLst>
              <a:path h="203200">
                <a:moveTo>
                  <a:pt x="0" y="202784"/>
                </a:moveTo>
                <a:lnTo>
                  <a:pt x="0" y="0"/>
                </a:lnTo>
                <a:lnTo>
                  <a:pt x="0" y="0"/>
                </a:lnTo>
              </a:path>
            </a:pathLst>
          </a:custGeom>
          <a:ln w="3175">
            <a:solidFill>
              <a:srgbClr val="CDCDCD"/>
            </a:solidFill>
          </a:ln>
        </p:spPr>
        <p:txBody>
          <a:bodyPr wrap="square" lIns="0" tIns="0" rIns="0" bIns="0" rtlCol="0"/>
          <a:lstStyle/>
          <a:p>
            <a:endParaRPr/>
          </a:p>
        </p:txBody>
      </p:sp>
      <p:sp>
        <p:nvSpPr>
          <p:cNvPr id="306" name="object 303">
            <a:extLst>
              <a:ext uri="{FF2B5EF4-FFF2-40B4-BE49-F238E27FC236}">
                <a16:creationId xmlns:a16="http://schemas.microsoft.com/office/drawing/2014/main" id="{1B5407E1-63BE-417D-860E-D291BEFEA207}"/>
              </a:ext>
            </a:extLst>
          </p:cNvPr>
          <p:cNvSpPr/>
          <p:nvPr/>
        </p:nvSpPr>
        <p:spPr>
          <a:xfrm>
            <a:off x="7295501" y="1775655"/>
            <a:ext cx="650394" cy="202756"/>
          </a:xfrm>
          <a:prstGeom prst="rect">
            <a:avLst/>
          </a:prstGeom>
          <a:blipFill>
            <a:blip r:embed="rId40" cstate="print"/>
            <a:stretch>
              <a:fillRect/>
            </a:stretch>
          </a:blipFill>
        </p:spPr>
        <p:txBody>
          <a:bodyPr wrap="square" lIns="0" tIns="0" rIns="0" bIns="0" rtlCol="0"/>
          <a:lstStyle/>
          <a:p>
            <a:endParaRPr/>
          </a:p>
        </p:txBody>
      </p:sp>
      <p:sp>
        <p:nvSpPr>
          <p:cNvPr id="307" name="object 304">
            <a:extLst>
              <a:ext uri="{FF2B5EF4-FFF2-40B4-BE49-F238E27FC236}">
                <a16:creationId xmlns:a16="http://schemas.microsoft.com/office/drawing/2014/main" id="{43D6C064-6124-4DF6-8396-0130216D7501}"/>
              </a:ext>
            </a:extLst>
          </p:cNvPr>
          <p:cNvSpPr txBox="1"/>
          <p:nvPr/>
        </p:nvSpPr>
        <p:spPr>
          <a:xfrm>
            <a:off x="7295501" y="1776012"/>
            <a:ext cx="650875" cy="209550"/>
          </a:xfrm>
          <a:prstGeom prst="rect">
            <a:avLst/>
          </a:prstGeom>
          <a:ln w="3175">
            <a:solidFill>
              <a:srgbClr val="404040"/>
            </a:solidFill>
          </a:ln>
        </p:spPr>
        <p:txBody>
          <a:bodyPr vert="horz" wrap="square" lIns="0" tIns="46990" rIns="0" bIns="0" rtlCol="0">
            <a:spAutoFit/>
          </a:bodyPr>
          <a:lstStyle/>
          <a:p>
            <a:pPr marL="15875">
              <a:lnSpc>
                <a:spcPct val="100000"/>
              </a:lnSpc>
              <a:spcBef>
                <a:spcPts val="370"/>
              </a:spcBef>
            </a:pPr>
            <a:r>
              <a:rPr sz="650" spc="55" dirty="0">
                <a:latin typeface="Calibri"/>
                <a:cs typeface="Calibri"/>
              </a:rPr>
              <a:t>F9</a:t>
            </a:r>
            <a:r>
              <a:rPr sz="650" spc="-10" dirty="0">
                <a:latin typeface="Calibri"/>
                <a:cs typeface="Calibri"/>
              </a:rPr>
              <a:t> </a:t>
            </a:r>
            <a:r>
              <a:rPr sz="650" spc="120" dirty="0">
                <a:latin typeface="宋体"/>
                <a:cs typeface="宋体"/>
              </a:rPr>
              <a:t>护士排班表</a:t>
            </a:r>
            <a:endParaRPr sz="650">
              <a:latin typeface="宋体"/>
              <a:cs typeface="宋体"/>
            </a:endParaRPr>
          </a:p>
        </p:txBody>
      </p:sp>
      <p:sp>
        <p:nvSpPr>
          <p:cNvPr id="308" name="object 305">
            <a:extLst>
              <a:ext uri="{FF2B5EF4-FFF2-40B4-BE49-F238E27FC236}">
                <a16:creationId xmlns:a16="http://schemas.microsoft.com/office/drawing/2014/main" id="{64D81AFD-653A-4FBF-9445-00E5F8D14522}"/>
              </a:ext>
            </a:extLst>
          </p:cNvPr>
          <p:cNvSpPr/>
          <p:nvPr/>
        </p:nvSpPr>
        <p:spPr>
          <a:xfrm>
            <a:off x="8073811" y="1785955"/>
            <a:ext cx="650875" cy="203200"/>
          </a:xfrm>
          <a:custGeom>
            <a:avLst/>
            <a:gdLst/>
            <a:ahLst/>
            <a:cxnLst/>
            <a:rect l="l" t="t" r="r" b="b"/>
            <a:pathLst>
              <a:path w="650875" h="203200">
                <a:moveTo>
                  <a:pt x="0" y="202756"/>
                </a:moveTo>
                <a:lnTo>
                  <a:pt x="650394" y="202756"/>
                </a:lnTo>
                <a:lnTo>
                  <a:pt x="650394" y="0"/>
                </a:lnTo>
                <a:lnTo>
                  <a:pt x="0" y="0"/>
                </a:lnTo>
                <a:lnTo>
                  <a:pt x="0" y="202756"/>
                </a:lnTo>
                <a:close/>
              </a:path>
            </a:pathLst>
          </a:custGeom>
          <a:solidFill>
            <a:srgbClr val="CDCDCD"/>
          </a:solidFill>
        </p:spPr>
        <p:txBody>
          <a:bodyPr wrap="square" lIns="0" tIns="0" rIns="0" bIns="0" rtlCol="0"/>
          <a:lstStyle/>
          <a:p>
            <a:endParaRPr/>
          </a:p>
        </p:txBody>
      </p:sp>
      <p:sp>
        <p:nvSpPr>
          <p:cNvPr id="309" name="object 306">
            <a:extLst>
              <a:ext uri="{FF2B5EF4-FFF2-40B4-BE49-F238E27FC236}">
                <a16:creationId xmlns:a16="http://schemas.microsoft.com/office/drawing/2014/main" id="{A8798D68-0112-470C-86BE-28E4F0D8E732}"/>
              </a:ext>
            </a:extLst>
          </p:cNvPr>
          <p:cNvSpPr/>
          <p:nvPr/>
        </p:nvSpPr>
        <p:spPr>
          <a:xfrm>
            <a:off x="8062011" y="1775655"/>
            <a:ext cx="650394" cy="202756"/>
          </a:xfrm>
          <a:prstGeom prst="rect">
            <a:avLst/>
          </a:prstGeom>
          <a:blipFill>
            <a:blip r:embed="rId40" cstate="print"/>
            <a:stretch>
              <a:fillRect/>
            </a:stretch>
          </a:blipFill>
        </p:spPr>
        <p:txBody>
          <a:bodyPr wrap="square" lIns="0" tIns="0" rIns="0" bIns="0" rtlCol="0"/>
          <a:lstStyle/>
          <a:p>
            <a:endParaRPr/>
          </a:p>
        </p:txBody>
      </p:sp>
      <p:sp>
        <p:nvSpPr>
          <p:cNvPr id="310" name="object 307">
            <a:extLst>
              <a:ext uri="{FF2B5EF4-FFF2-40B4-BE49-F238E27FC236}">
                <a16:creationId xmlns:a16="http://schemas.microsoft.com/office/drawing/2014/main" id="{0F962ECF-12A4-4945-A4F2-ADF6F80B4B0D}"/>
              </a:ext>
            </a:extLst>
          </p:cNvPr>
          <p:cNvSpPr txBox="1"/>
          <p:nvPr/>
        </p:nvSpPr>
        <p:spPr>
          <a:xfrm>
            <a:off x="8062011" y="1776012"/>
            <a:ext cx="650875" cy="209550"/>
          </a:xfrm>
          <a:prstGeom prst="rect">
            <a:avLst/>
          </a:prstGeom>
          <a:ln w="3175">
            <a:solidFill>
              <a:srgbClr val="404040"/>
            </a:solidFill>
          </a:ln>
        </p:spPr>
        <p:txBody>
          <a:bodyPr vert="horz" wrap="square" lIns="0" tIns="46990" rIns="0" bIns="0" rtlCol="0">
            <a:spAutoFit/>
          </a:bodyPr>
          <a:lstStyle/>
          <a:p>
            <a:pPr marL="15875">
              <a:lnSpc>
                <a:spcPct val="100000"/>
              </a:lnSpc>
              <a:spcBef>
                <a:spcPts val="370"/>
              </a:spcBef>
            </a:pPr>
            <a:r>
              <a:rPr sz="650" spc="55" dirty="0">
                <a:latin typeface="Calibri"/>
                <a:cs typeface="Calibri"/>
              </a:rPr>
              <a:t>F10</a:t>
            </a:r>
            <a:r>
              <a:rPr sz="650" spc="5" dirty="0">
                <a:latin typeface="Calibri"/>
                <a:cs typeface="Calibri"/>
              </a:rPr>
              <a:t> </a:t>
            </a:r>
            <a:r>
              <a:rPr sz="650" spc="120" dirty="0">
                <a:latin typeface="宋体"/>
                <a:cs typeface="宋体"/>
              </a:rPr>
              <a:t>联机帮助</a:t>
            </a:r>
            <a:endParaRPr sz="650" dirty="0">
              <a:latin typeface="宋体"/>
              <a:cs typeface="宋体"/>
            </a:endParaRPr>
          </a:p>
        </p:txBody>
      </p:sp>
      <p:sp>
        <p:nvSpPr>
          <p:cNvPr id="311" name="object 308">
            <a:extLst>
              <a:ext uri="{FF2B5EF4-FFF2-40B4-BE49-F238E27FC236}">
                <a16:creationId xmlns:a16="http://schemas.microsoft.com/office/drawing/2014/main" id="{D9A98F6F-8B91-4C29-B2EE-59521F0D122B}"/>
              </a:ext>
            </a:extLst>
          </p:cNvPr>
          <p:cNvSpPr/>
          <p:nvPr/>
        </p:nvSpPr>
        <p:spPr>
          <a:xfrm>
            <a:off x="4252733" y="1294250"/>
            <a:ext cx="1242695" cy="233679"/>
          </a:xfrm>
          <a:custGeom>
            <a:avLst/>
            <a:gdLst/>
            <a:ahLst/>
            <a:cxnLst/>
            <a:rect l="l" t="t" r="r" b="b"/>
            <a:pathLst>
              <a:path w="1242695" h="233680">
                <a:moveTo>
                  <a:pt x="0" y="233170"/>
                </a:moveTo>
                <a:lnTo>
                  <a:pt x="1242690" y="233170"/>
                </a:lnTo>
                <a:lnTo>
                  <a:pt x="1242690" y="0"/>
                </a:lnTo>
                <a:lnTo>
                  <a:pt x="0" y="0"/>
                </a:lnTo>
                <a:lnTo>
                  <a:pt x="0" y="233170"/>
                </a:lnTo>
                <a:close/>
              </a:path>
            </a:pathLst>
          </a:custGeom>
          <a:solidFill>
            <a:srgbClr val="CDCDCD"/>
          </a:solidFill>
        </p:spPr>
        <p:txBody>
          <a:bodyPr wrap="square" lIns="0" tIns="0" rIns="0" bIns="0" rtlCol="0"/>
          <a:lstStyle/>
          <a:p>
            <a:endParaRPr dirty="0"/>
          </a:p>
        </p:txBody>
      </p:sp>
      <p:sp>
        <p:nvSpPr>
          <p:cNvPr id="312" name="object 309">
            <a:extLst>
              <a:ext uri="{FF2B5EF4-FFF2-40B4-BE49-F238E27FC236}">
                <a16:creationId xmlns:a16="http://schemas.microsoft.com/office/drawing/2014/main" id="{90400C8D-0456-4D5F-A308-DA6AD5641FCB}"/>
              </a:ext>
            </a:extLst>
          </p:cNvPr>
          <p:cNvSpPr/>
          <p:nvPr/>
        </p:nvSpPr>
        <p:spPr>
          <a:xfrm>
            <a:off x="3259592" y="1107635"/>
            <a:ext cx="2653749" cy="409164"/>
          </a:xfrm>
          <a:prstGeom prst="rect">
            <a:avLst/>
          </a:prstGeom>
          <a:blipFill>
            <a:blip r:embed="rId41" cstate="print"/>
            <a:stretch>
              <a:fillRect/>
            </a:stretch>
          </a:blipFill>
        </p:spPr>
        <p:txBody>
          <a:bodyPr wrap="square" lIns="0" tIns="0" rIns="0" bIns="0" rtlCol="0"/>
          <a:lstStyle/>
          <a:p>
            <a:r>
              <a:rPr lang="zh-CN" altLang="en-US" sz="2400" spc="120" dirty="0">
                <a:latin typeface="宋体"/>
                <a:cs typeface="宋体"/>
              </a:rPr>
              <a:t>医疗信息商务平台</a:t>
            </a:r>
            <a:endParaRPr sz="11500" dirty="0"/>
          </a:p>
        </p:txBody>
      </p:sp>
      <p:sp>
        <p:nvSpPr>
          <p:cNvPr id="314" name="object 311">
            <a:extLst>
              <a:ext uri="{FF2B5EF4-FFF2-40B4-BE49-F238E27FC236}">
                <a16:creationId xmlns:a16="http://schemas.microsoft.com/office/drawing/2014/main" id="{79841E6C-81A3-4B05-B4FB-E0E60D8A5F12}"/>
              </a:ext>
            </a:extLst>
          </p:cNvPr>
          <p:cNvSpPr/>
          <p:nvPr/>
        </p:nvSpPr>
        <p:spPr>
          <a:xfrm>
            <a:off x="638517" y="1517120"/>
            <a:ext cx="4224020" cy="259079"/>
          </a:xfrm>
          <a:custGeom>
            <a:avLst/>
            <a:gdLst/>
            <a:ahLst/>
            <a:cxnLst/>
            <a:rect l="l" t="t" r="r" b="b"/>
            <a:pathLst>
              <a:path w="4224020" h="259080">
                <a:moveTo>
                  <a:pt x="4223802" y="0"/>
                </a:moveTo>
                <a:lnTo>
                  <a:pt x="4223802" y="106435"/>
                </a:lnTo>
                <a:lnTo>
                  <a:pt x="0" y="106434"/>
                </a:lnTo>
                <a:lnTo>
                  <a:pt x="0" y="258505"/>
                </a:lnTo>
              </a:path>
            </a:pathLst>
          </a:custGeom>
          <a:ln w="7156">
            <a:solidFill>
              <a:srgbClr val="404040"/>
            </a:solidFill>
          </a:ln>
        </p:spPr>
        <p:txBody>
          <a:bodyPr wrap="square" lIns="0" tIns="0" rIns="0" bIns="0" rtlCol="0"/>
          <a:lstStyle/>
          <a:p>
            <a:endParaRPr/>
          </a:p>
        </p:txBody>
      </p:sp>
      <p:sp>
        <p:nvSpPr>
          <p:cNvPr id="315" name="object 312">
            <a:extLst>
              <a:ext uri="{FF2B5EF4-FFF2-40B4-BE49-F238E27FC236}">
                <a16:creationId xmlns:a16="http://schemas.microsoft.com/office/drawing/2014/main" id="{71B49ECE-5725-41F4-A151-B90A8B3F4BB0}"/>
              </a:ext>
            </a:extLst>
          </p:cNvPr>
          <p:cNvSpPr/>
          <p:nvPr/>
        </p:nvSpPr>
        <p:spPr>
          <a:xfrm>
            <a:off x="1726463" y="1517120"/>
            <a:ext cx="3136265" cy="259079"/>
          </a:xfrm>
          <a:custGeom>
            <a:avLst/>
            <a:gdLst/>
            <a:ahLst/>
            <a:cxnLst/>
            <a:rect l="l" t="t" r="r" b="b"/>
            <a:pathLst>
              <a:path w="3136265" h="259080">
                <a:moveTo>
                  <a:pt x="3135856" y="0"/>
                </a:moveTo>
                <a:lnTo>
                  <a:pt x="3135856" y="106435"/>
                </a:lnTo>
                <a:lnTo>
                  <a:pt x="0" y="106434"/>
                </a:lnTo>
                <a:lnTo>
                  <a:pt x="0" y="258505"/>
                </a:lnTo>
              </a:path>
            </a:pathLst>
          </a:custGeom>
          <a:ln w="10739">
            <a:solidFill>
              <a:srgbClr val="404040"/>
            </a:solidFill>
          </a:ln>
        </p:spPr>
        <p:txBody>
          <a:bodyPr wrap="square" lIns="0" tIns="0" rIns="0" bIns="0" rtlCol="0"/>
          <a:lstStyle/>
          <a:p>
            <a:endParaRPr/>
          </a:p>
        </p:txBody>
      </p:sp>
      <p:sp>
        <p:nvSpPr>
          <p:cNvPr id="316" name="object 313">
            <a:extLst>
              <a:ext uri="{FF2B5EF4-FFF2-40B4-BE49-F238E27FC236}">
                <a16:creationId xmlns:a16="http://schemas.microsoft.com/office/drawing/2014/main" id="{0005ACB9-CBD2-477A-8964-499836AF08DA}"/>
              </a:ext>
            </a:extLst>
          </p:cNvPr>
          <p:cNvSpPr/>
          <p:nvPr/>
        </p:nvSpPr>
        <p:spPr>
          <a:xfrm>
            <a:off x="2799282" y="1517120"/>
            <a:ext cx="2063114" cy="259079"/>
          </a:xfrm>
          <a:custGeom>
            <a:avLst/>
            <a:gdLst/>
            <a:ahLst/>
            <a:cxnLst/>
            <a:rect l="l" t="t" r="r" b="b"/>
            <a:pathLst>
              <a:path w="2063114" h="259080">
                <a:moveTo>
                  <a:pt x="2063037" y="0"/>
                </a:moveTo>
                <a:lnTo>
                  <a:pt x="2063037" y="106435"/>
                </a:lnTo>
                <a:lnTo>
                  <a:pt x="0" y="106435"/>
                </a:lnTo>
                <a:lnTo>
                  <a:pt x="0" y="258505"/>
                </a:lnTo>
              </a:path>
            </a:pathLst>
          </a:custGeom>
          <a:ln w="10753">
            <a:solidFill>
              <a:srgbClr val="404040"/>
            </a:solidFill>
          </a:ln>
        </p:spPr>
        <p:txBody>
          <a:bodyPr wrap="square" lIns="0" tIns="0" rIns="0" bIns="0" rtlCol="0"/>
          <a:lstStyle/>
          <a:p>
            <a:endParaRPr/>
          </a:p>
        </p:txBody>
      </p:sp>
      <p:sp>
        <p:nvSpPr>
          <p:cNvPr id="317" name="object 314">
            <a:extLst>
              <a:ext uri="{FF2B5EF4-FFF2-40B4-BE49-F238E27FC236}">
                <a16:creationId xmlns:a16="http://schemas.microsoft.com/office/drawing/2014/main" id="{4B57851B-233D-41A4-AA21-AEDB1C378B2F}"/>
              </a:ext>
            </a:extLst>
          </p:cNvPr>
          <p:cNvSpPr/>
          <p:nvPr/>
        </p:nvSpPr>
        <p:spPr>
          <a:xfrm>
            <a:off x="3684611" y="1517120"/>
            <a:ext cx="1177925" cy="259079"/>
          </a:xfrm>
          <a:custGeom>
            <a:avLst/>
            <a:gdLst/>
            <a:ahLst/>
            <a:cxnLst/>
            <a:rect l="l" t="t" r="r" b="b"/>
            <a:pathLst>
              <a:path w="1177925" h="259080">
                <a:moveTo>
                  <a:pt x="1177708" y="0"/>
                </a:moveTo>
                <a:lnTo>
                  <a:pt x="1177708" y="106435"/>
                </a:lnTo>
                <a:lnTo>
                  <a:pt x="0" y="106435"/>
                </a:lnTo>
                <a:lnTo>
                  <a:pt x="0" y="258505"/>
                </a:lnTo>
              </a:path>
            </a:pathLst>
          </a:custGeom>
          <a:ln w="10801">
            <a:solidFill>
              <a:srgbClr val="404040"/>
            </a:solidFill>
          </a:ln>
        </p:spPr>
        <p:txBody>
          <a:bodyPr wrap="square" lIns="0" tIns="0" rIns="0" bIns="0" rtlCol="0"/>
          <a:lstStyle/>
          <a:p>
            <a:endParaRPr/>
          </a:p>
        </p:txBody>
      </p:sp>
      <p:sp>
        <p:nvSpPr>
          <p:cNvPr id="318" name="object 315">
            <a:extLst>
              <a:ext uri="{FF2B5EF4-FFF2-40B4-BE49-F238E27FC236}">
                <a16:creationId xmlns:a16="http://schemas.microsoft.com/office/drawing/2014/main" id="{AB21FEBD-C412-41F7-B45C-A77C74737612}"/>
              </a:ext>
            </a:extLst>
          </p:cNvPr>
          <p:cNvSpPr/>
          <p:nvPr/>
        </p:nvSpPr>
        <p:spPr>
          <a:xfrm>
            <a:off x="4717114" y="1517120"/>
            <a:ext cx="145415" cy="259079"/>
          </a:xfrm>
          <a:custGeom>
            <a:avLst/>
            <a:gdLst/>
            <a:ahLst/>
            <a:cxnLst/>
            <a:rect l="l" t="t" r="r" b="b"/>
            <a:pathLst>
              <a:path w="145414" h="259080">
                <a:moveTo>
                  <a:pt x="145205" y="0"/>
                </a:moveTo>
                <a:lnTo>
                  <a:pt x="145205" y="106435"/>
                </a:lnTo>
                <a:lnTo>
                  <a:pt x="0" y="106435"/>
                </a:lnTo>
                <a:lnTo>
                  <a:pt x="0" y="258934"/>
                </a:lnTo>
              </a:path>
            </a:pathLst>
          </a:custGeom>
          <a:ln w="11917">
            <a:solidFill>
              <a:srgbClr val="404040"/>
            </a:solidFill>
          </a:ln>
        </p:spPr>
        <p:txBody>
          <a:bodyPr wrap="square" lIns="0" tIns="0" rIns="0" bIns="0" rtlCol="0"/>
          <a:lstStyle/>
          <a:p>
            <a:endParaRPr/>
          </a:p>
        </p:txBody>
      </p:sp>
      <p:sp>
        <p:nvSpPr>
          <p:cNvPr id="319" name="object 316">
            <a:extLst>
              <a:ext uri="{FF2B5EF4-FFF2-40B4-BE49-F238E27FC236}">
                <a16:creationId xmlns:a16="http://schemas.microsoft.com/office/drawing/2014/main" id="{F0DBEF42-7FE0-488D-AD5A-57EA9369C7FA}"/>
              </a:ext>
            </a:extLst>
          </p:cNvPr>
          <p:cNvSpPr/>
          <p:nvPr/>
        </p:nvSpPr>
        <p:spPr>
          <a:xfrm>
            <a:off x="4862319" y="1517120"/>
            <a:ext cx="616585" cy="259715"/>
          </a:xfrm>
          <a:custGeom>
            <a:avLst/>
            <a:gdLst/>
            <a:ahLst/>
            <a:cxnLst/>
            <a:rect l="l" t="t" r="r" b="b"/>
            <a:pathLst>
              <a:path w="616585" h="259714">
                <a:moveTo>
                  <a:pt x="0" y="0"/>
                </a:moveTo>
                <a:lnTo>
                  <a:pt x="0" y="106435"/>
                </a:lnTo>
                <a:lnTo>
                  <a:pt x="616305" y="106435"/>
                </a:lnTo>
                <a:lnTo>
                  <a:pt x="616305" y="259221"/>
                </a:lnTo>
              </a:path>
            </a:pathLst>
          </a:custGeom>
          <a:ln w="10964">
            <a:solidFill>
              <a:srgbClr val="404040"/>
            </a:solidFill>
          </a:ln>
        </p:spPr>
        <p:txBody>
          <a:bodyPr wrap="square" lIns="0" tIns="0" rIns="0" bIns="0" rtlCol="0"/>
          <a:lstStyle/>
          <a:p>
            <a:endParaRPr/>
          </a:p>
        </p:txBody>
      </p:sp>
      <p:sp>
        <p:nvSpPr>
          <p:cNvPr id="320" name="object 317">
            <a:extLst>
              <a:ext uri="{FF2B5EF4-FFF2-40B4-BE49-F238E27FC236}">
                <a16:creationId xmlns:a16="http://schemas.microsoft.com/office/drawing/2014/main" id="{78073AE0-D9BC-4988-A52F-58062FA772F9}"/>
              </a:ext>
            </a:extLst>
          </p:cNvPr>
          <p:cNvSpPr/>
          <p:nvPr/>
        </p:nvSpPr>
        <p:spPr>
          <a:xfrm>
            <a:off x="4862319" y="1517120"/>
            <a:ext cx="1341755" cy="259079"/>
          </a:xfrm>
          <a:custGeom>
            <a:avLst/>
            <a:gdLst/>
            <a:ahLst/>
            <a:cxnLst/>
            <a:rect l="l" t="t" r="r" b="b"/>
            <a:pathLst>
              <a:path w="1341754" h="259080">
                <a:moveTo>
                  <a:pt x="0" y="0"/>
                </a:moveTo>
                <a:lnTo>
                  <a:pt x="0" y="106435"/>
                </a:lnTo>
                <a:lnTo>
                  <a:pt x="1341433" y="106435"/>
                </a:lnTo>
                <a:lnTo>
                  <a:pt x="1341433" y="258505"/>
                </a:lnTo>
              </a:path>
            </a:pathLst>
          </a:custGeom>
          <a:ln w="10785">
            <a:solidFill>
              <a:srgbClr val="404040"/>
            </a:solidFill>
          </a:ln>
        </p:spPr>
        <p:txBody>
          <a:bodyPr wrap="square" lIns="0" tIns="0" rIns="0" bIns="0" rtlCol="0"/>
          <a:lstStyle/>
          <a:p>
            <a:endParaRPr/>
          </a:p>
        </p:txBody>
      </p:sp>
      <p:sp>
        <p:nvSpPr>
          <p:cNvPr id="321" name="object 318">
            <a:extLst>
              <a:ext uri="{FF2B5EF4-FFF2-40B4-BE49-F238E27FC236}">
                <a16:creationId xmlns:a16="http://schemas.microsoft.com/office/drawing/2014/main" id="{E5CD0241-4E9D-42EB-9497-6787606B294A}"/>
              </a:ext>
            </a:extLst>
          </p:cNvPr>
          <p:cNvSpPr/>
          <p:nvPr/>
        </p:nvSpPr>
        <p:spPr>
          <a:xfrm>
            <a:off x="4862319" y="1517120"/>
            <a:ext cx="2026920" cy="259079"/>
          </a:xfrm>
          <a:custGeom>
            <a:avLst/>
            <a:gdLst/>
            <a:ahLst/>
            <a:cxnLst/>
            <a:rect l="l" t="t" r="r" b="b"/>
            <a:pathLst>
              <a:path w="2026920" h="259080">
                <a:moveTo>
                  <a:pt x="0" y="0"/>
                </a:moveTo>
                <a:lnTo>
                  <a:pt x="0" y="106435"/>
                </a:lnTo>
                <a:lnTo>
                  <a:pt x="2026572" y="106435"/>
                </a:lnTo>
                <a:lnTo>
                  <a:pt x="2026572" y="258505"/>
                </a:lnTo>
              </a:path>
            </a:pathLst>
          </a:custGeom>
          <a:ln w="10754">
            <a:solidFill>
              <a:srgbClr val="404040"/>
            </a:solidFill>
          </a:ln>
        </p:spPr>
        <p:txBody>
          <a:bodyPr wrap="square" lIns="0" tIns="0" rIns="0" bIns="0" rtlCol="0"/>
          <a:lstStyle/>
          <a:p>
            <a:endParaRPr/>
          </a:p>
        </p:txBody>
      </p:sp>
      <p:sp>
        <p:nvSpPr>
          <p:cNvPr id="322" name="object 319">
            <a:extLst>
              <a:ext uri="{FF2B5EF4-FFF2-40B4-BE49-F238E27FC236}">
                <a16:creationId xmlns:a16="http://schemas.microsoft.com/office/drawing/2014/main" id="{466B114A-0120-498B-93BC-411A585293AC}"/>
              </a:ext>
            </a:extLst>
          </p:cNvPr>
          <p:cNvSpPr/>
          <p:nvPr/>
        </p:nvSpPr>
        <p:spPr>
          <a:xfrm>
            <a:off x="4862319" y="1517120"/>
            <a:ext cx="2758440" cy="259079"/>
          </a:xfrm>
          <a:custGeom>
            <a:avLst/>
            <a:gdLst/>
            <a:ahLst/>
            <a:cxnLst/>
            <a:rect l="l" t="t" r="r" b="b"/>
            <a:pathLst>
              <a:path w="2758440" h="259080">
                <a:moveTo>
                  <a:pt x="0" y="0"/>
                </a:moveTo>
                <a:lnTo>
                  <a:pt x="0" y="106435"/>
                </a:lnTo>
                <a:lnTo>
                  <a:pt x="2758337" y="106435"/>
                </a:lnTo>
                <a:lnTo>
                  <a:pt x="2758337" y="258505"/>
                </a:lnTo>
              </a:path>
            </a:pathLst>
          </a:custGeom>
          <a:ln w="10742">
            <a:solidFill>
              <a:srgbClr val="404040"/>
            </a:solidFill>
          </a:ln>
        </p:spPr>
        <p:txBody>
          <a:bodyPr wrap="square" lIns="0" tIns="0" rIns="0" bIns="0" rtlCol="0"/>
          <a:lstStyle/>
          <a:p>
            <a:endParaRPr/>
          </a:p>
        </p:txBody>
      </p:sp>
      <p:sp>
        <p:nvSpPr>
          <p:cNvPr id="323" name="object 320">
            <a:extLst>
              <a:ext uri="{FF2B5EF4-FFF2-40B4-BE49-F238E27FC236}">
                <a16:creationId xmlns:a16="http://schemas.microsoft.com/office/drawing/2014/main" id="{7E4D7D47-6A9C-4CB0-A890-CA2A6168C25B}"/>
              </a:ext>
            </a:extLst>
          </p:cNvPr>
          <p:cNvSpPr/>
          <p:nvPr/>
        </p:nvSpPr>
        <p:spPr>
          <a:xfrm>
            <a:off x="4862319" y="1517120"/>
            <a:ext cx="3524885" cy="259079"/>
          </a:xfrm>
          <a:custGeom>
            <a:avLst/>
            <a:gdLst/>
            <a:ahLst/>
            <a:cxnLst/>
            <a:rect l="l" t="t" r="r" b="b"/>
            <a:pathLst>
              <a:path w="3524884" h="259080">
                <a:moveTo>
                  <a:pt x="0" y="0"/>
                </a:moveTo>
                <a:lnTo>
                  <a:pt x="0" y="106435"/>
                </a:lnTo>
                <a:lnTo>
                  <a:pt x="3524847" y="106435"/>
                </a:lnTo>
                <a:lnTo>
                  <a:pt x="3524847" y="258505"/>
                </a:lnTo>
              </a:path>
            </a:pathLst>
          </a:custGeom>
          <a:ln w="10737">
            <a:solidFill>
              <a:srgbClr val="404040"/>
            </a:solidFill>
          </a:ln>
        </p:spPr>
        <p:txBody>
          <a:bodyPr wrap="square" lIns="0" tIns="0" rIns="0" bIns="0" rtlCol="0"/>
          <a:lstStyle/>
          <a:p>
            <a:endParaRPr/>
          </a:p>
        </p:txBody>
      </p:sp>
      <p:sp>
        <p:nvSpPr>
          <p:cNvPr id="324" name="object 321">
            <a:extLst>
              <a:ext uri="{FF2B5EF4-FFF2-40B4-BE49-F238E27FC236}">
                <a16:creationId xmlns:a16="http://schemas.microsoft.com/office/drawing/2014/main" id="{AF268A9E-6732-4BF4-80F6-F8E405784947}"/>
              </a:ext>
            </a:extLst>
          </p:cNvPr>
          <p:cNvSpPr/>
          <p:nvPr/>
        </p:nvSpPr>
        <p:spPr>
          <a:xfrm>
            <a:off x="268873" y="1876983"/>
            <a:ext cx="252729" cy="254000"/>
          </a:xfrm>
          <a:custGeom>
            <a:avLst/>
            <a:gdLst/>
            <a:ahLst/>
            <a:cxnLst/>
            <a:rect l="l" t="t" r="r" b="b"/>
            <a:pathLst>
              <a:path w="252729" h="254000">
                <a:moveTo>
                  <a:pt x="174214" y="0"/>
                </a:moveTo>
                <a:lnTo>
                  <a:pt x="0" y="0"/>
                </a:lnTo>
                <a:lnTo>
                  <a:pt x="0" y="253713"/>
                </a:lnTo>
                <a:lnTo>
                  <a:pt x="252389" y="253713"/>
                </a:lnTo>
              </a:path>
            </a:pathLst>
          </a:custGeom>
          <a:ln w="7676">
            <a:solidFill>
              <a:srgbClr val="404040"/>
            </a:solidFill>
          </a:ln>
        </p:spPr>
        <p:txBody>
          <a:bodyPr wrap="square" lIns="0" tIns="0" rIns="0" bIns="0" rtlCol="0"/>
          <a:lstStyle/>
          <a:p>
            <a:endParaRPr/>
          </a:p>
        </p:txBody>
      </p:sp>
      <p:sp>
        <p:nvSpPr>
          <p:cNvPr id="325" name="object 322">
            <a:extLst>
              <a:ext uri="{FF2B5EF4-FFF2-40B4-BE49-F238E27FC236}">
                <a16:creationId xmlns:a16="http://schemas.microsoft.com/office/drawing/2014/main" id="{AD19B440-B1BC-4C31-B097-FDE204C4C1C7}"/>
              </a:ext>
            </a:extLst>
          </p:cNvPr>
          <p:cNvSpPr/>
          <p:nvPr/>
        </p:nvSpPr>
        <p:spPr>
          <a:xfrm>
            <a:off x="347048" y="2130696"/>
            <a:ext cx="330835" cy="274955"/>
          </a:xfrm>
          <a:custGeom>
            <a:avLst/>
            <a:gdLst/>
            <a:ahLst/>
            <a:cxnLst/>
            <a:rect l="l" t="t" r="r" b="b"/>
            <a:pathLst>
              <a:path w="330834" h="274955">
                <a:moveTo>
                  <a:pt x="174214" y="0"/>
                </a:moveTo>
                <a:lnTo>
                  <a:pt x="0" y="0"/>
                </a:lnTo>
                <a:lnTo>
                  <a:pt x="0" y="274671"/>
                </a:lnTo>
                <a:lnTo>
                  <a:pt x="330556" y="274671"/>
                </a:lnTo>
              </a:path>
            </a:pathLst>
          </a:custGeom>
          <a:ln w="7578">
            <a:solidFill>
              <a:srgbClr val="404040"/>
            </a:solidFill>
          </a:ln>
        </p:spPr>
        <p:txBody>
          <a:bodyPr wrap="square" lIns="0" tIns="0" rIns="0" bIns="0" rtlCol="0"/>
          <a:lstStyle/>
          <a:p>
            <a:endParaRPr/>
          </a:p>
        </p:txBody>
      </p:sp>
      <p:sp>
        <p:nvSpPr>
          <p:cNvPr id="326" name="object 323">
            <a:extLst>
              <a:ext uri="{FF2B5EF4-FFF2-40B4-BE49-F238E27FC236}">
                <a16:creationId xmlns:a16="http://schemas.microsoft.com/office/drawing/2014/main" id="{5E1342E8-417F-451B-8E44-C423649AA005}"/>
              </a:ext>
            </a:extLst>
          </p:cNvPr>
          <p:cNvSpPr/>
          <p:nvPr/>
        </p:nvSpPr>
        <p:spPr>
          <a:xfrm>
            <a:off x="347048" y="2130696"/>
            <a:ext cx="330835" cy="603885"/>
          </a:xfrm>
          <a:custGeom>
            <a:avLst/>
            <a:gdLst/>
            <a:ahLst/>
            <a:cxnLst/>
            <a:rect l="l" t="t" r="r" b="b"/>
            <a:pathLst>
              <a:path w="330834" h="603885">
                <a:moveTo>
                  <a:pt x="174214" y="0"/>
                </a:moveTo>
                <a:lnTo>
                  <a:pt x="0" y="0"/>
                </a:lnTo>
                <a:lnTo>
                  <a:pt x="0" y="603704"/>
                </a:lnTo>
                <a:lnTo>
                  <a:pt x="330556" y="603704"/>
                </a:lnTo>
              </a:path>
            </a:pathLst>
          </a:custGeom>
          <a:ln w="7954">
            <a:solidFill>
              <a:srgbClr val="404040"/>
            </a:solidFill>
          </a:ln>
        </p:spPr>
        <p:txBody>
          <a:bodyPr wrap="square" lIns="0" tIns="0" rIns="0" bIns="0" rtlCol="0"/>
          <a:lstStyle/>
          <a:p>
            <a:endParaRPr/>
          </a:p>
        </p:txBody>
      </p:sp>
      <p:sp>
        <p:nvSpPr>
          <p:cNvPr id="327" name="object 324">
            <a:extLst>
              <a:ext uri="{FF2B5EF4-FFF2-40B4-BE49-F238E27FC236}">
                <a16:creationId xmlns:a16="http://schemas.microsoft.com/office/drawing/2014/main" id="{15630E10-A878-46BF-B49E-7E93E68DDB4A}"/>
              </a:ext>
            </a:extLst>
          </p:cNvPr>
          <p:cNvSpPr/>
          <p:nvPr/>
        </p:nvSpPr>
        <p:spPr>
          <a:xfrm>
            <a:off x="347048" y="2130696"/>
            <a:ext cx="330835" cy="932815"/>
          </a:xfrm>
          <a:custGeom>
            <a:avLst/>
            <a:gdLst/>
            <a:ahLst/>
            <a:cxnLst/>
            <a:rect l="l" t="t" r="r" b="b"/>
            <a:pathLst>
              <a:path w="330834" h="932814">
                <a:moveTo>
                  <a:pt x="174214" y="0"/>
                </a:moveTo>
                <a:lnTo>
                  <a:pt x="0" y="0"/>
                </a:lnTo>
                <a:lnTo>
                  <a:pt x="0" y="932737"/>
                </a:lnTo>
                <a:lnTo>
                  <a:pt x="330556" y="932737"/>
                </a:lnTo>
              </a:path>
            </a:pathLst>
          </a:custGeom>
          <a:ln w="8078">
            <a:solidFill>
              <a:srgbClr val="404040"/>
            </a:solidFill>
          </a:ln>
        </p:spPr>
        <p:txBody>
          <a:bodyPr wrap="square" lIns="0" tIns="0" rIns="0" bIns="0" rtlCol="0"/>
          <a:lstStyle/>
          <a:p>
            <a:endParaRPr/>
          </a:p>
        </p:txBody>
      </p:sp>
      <p:sp>
        <p:nvSpPr>
          <p:cNvPr id="328" name="object 325">
            <a:extLst>
              <a:ext uri="{FF2B5EF4-FFF2-40B4-BE49-F238E27FC236}">
                <a16:creationId xmlns:a16="http://schemas.microsoft.com/office/drawing/2014/main" id="{4FA684C4-CFF4-4FEE-A69B-54BD23FFC603}"/>
              </a:ext>
            </a:extLst>
          </p:cNvPr>
          <p:cNvSpPr/>
          <p:nvPr/>
        </p:nvSpPr>
        <p:spPr>
          <a:xfrm>
            <a:off x="347048" y="2130696"/>
            <a:ext cx="330835" cy="1261745"/>
          </a:xfrm>
          <a:custGeom>
            <a:avLst/>
            <a:gdLst/>
            <a:ahLst/>
            <a:cxnLst/>
            <a:rect l="l" t="t" r="r" b="b"/>
            <a:pathLst>
              <a:path w="330834" h="1261745">
                <a:moveTo>
                  <a:pt x="174214" y="0"/>
                </a:moveTo>
                <a:lnTo>
                  <a:pt x="0" y="0"/>
                </a:lnTo>
                <a:lnTo>
                  <a:pt x="0" y="1261699"/>
                </a:lnTo>
                <a:lnTo>
                  <a:pt x="330556" y="1261699"/>
                </a:lnTo>
              </a:path>
            </a:pathLst>
          </a:custGeom>
          <a:ln w="8127">
            <a:solidFill>
              <a:srgbClr val="404040"/>
            </a:solidFill>
          </a:ln>
        </p:spPr>
        <p:txBody>
          <a:bodyPr wrap="square" lIns="0" tIns="0" rIns="0" bIns="0" rtlCol="0"/>
          <a:lstStyle/>
          <a:p>
            <a:endParaRPr/>
          </a:p>
        </p:txBody>
      </p:sp>
      <p:sp>
        <p:nvSpPr>
          <p:cNvPr id="329" name="object 326">
            <a:extLst>
              <a:ext uri="{FF2B5EF4-FFF2-40B4-BE49-F238E27FC236}">
                <a16:creationId xmlns:a16="http://schemas.microsoft.com/office/drawing/2014/main" id="{D6D0FB1B-2439-47D4-A940-D76629274DFB}"/>
              </a:ext>
            </a:extLst>
          </p:cNvPr>
          <p:cNvSpPr/>
          <p:nvPr/>
        </p:nvSpPr>
        <p:spPr>
          <a:xfrm>
            <a:off x="268873" y="1876983"/>
            <a:ext cx="183515" cy="1853564"/>
          </a:xfrm>
          <a:custGeom>
            <a:avLst/>
            <a:gdLst/>
            <a:ahLst/>
            <a:cxnLst/>
            <a:rect l="l" t="t" r="r" b="b"/>
            <a:pathLst>
              <a:path w="183515" h="1853564">
                <a:moveTo>
                  <a:pt x="174214" y="0"/>
                </a:moveTo>
                <a:lnTo>
                  <a:pt x="0" y="0"/>
                </a:lnTo>
                <a:lnTo>
                  <a:pt x="0" y="1853458"/>
                </a:lnTo>
                <a:lnTo>
                  <a:pt x="183146" y="1853458"/>
                </a:lnTo>
              </a:path>
            </a:pathLst>
          </a:custGeom>
          <a:ln w="8184">
            <a:solidFill>
              <a:srgbClr val="404040"/>
            </a:solidFill>
          </a:ln>
        </p:spPr>
        <p:txBody>
          <a:bodyPr wrap="square" lIns="0" tIns="0" rIns="0" bIns="0" rtlCol="0"/>
          <a:lstStyle/>
          <a:p>
            <a:endParaRPr/>
          </a:p>
        </p:txBody>
      </p:sp>
      <p:sp>
        <p:nvSpPr>
          <p:cNvPr id="330" name="object 327">
            <a:extLst>
              <a:ext uri="{FF2B5EF4-FFF2-40B4-BE49-F238E27FC236}">
                <a16:creationId xmlns:a16="http://schemas.microsoft.com/office/drawing/2014/main" id="{A4A76E9D-9ACC-40A7-8A8A-5E8F45FCD3D5}"/>
              </a:ext>
            </a:extLst>
          </p:cNvPr>
          <p:cNvSpPr/>
          <p:nvPr/>
        </p:nvSpPr>
        <p:spPr>
          <a:xfrm>
            <a:off x="351555" y="3730441"/>
            <a:ext cx="210185" cy="274955"/>
          </a:xfrm>
          <a:custGeom>
            <a:avLst/>
            <a:gdLst/>
            <a:ahLst/>
            <a:cxnLst/>
            <a:rect l="l" t="t" r="r" b="b"/>
            <a:pathLst>
              <a:path w="210184" h="274954">
                <a:moveTo>
                  <a:pt x="100464" y="0"/>
                </a:moveTo>
                <a:lnTo>
                  <a:pt x="0" y="0"/>
                </a:lnTo>
                <a:lnTo>
                  <a:pt x="0" y="274671"/>
                </a:lnTo>
                <a:lnTo>
                  <a:pt x="209909" y="274671"/>
                </a:lnTo>
              </a:path>
            </a:pathLst>
          </a:custGeom>
          <a:ln w="7810">
            <a:solidFill>
              <a:srgbClr val="404040"/>
            </a:solidFill>
          </a:ln>
        </p:spPr>
        <p:txBody>
          <a:bodyPr wrap="square" lIns="0" tIns="0" rIns="0" bIns="0" rtlCol="0"/>
          <a:lstStyle/>
          <a:p>
            <a:endParaRPr/>
          </a:p>
        </p:txBody>
      </p:sp>
      <p:sp>
        <p:nvSpPr>
          <p:cNvPr id="331" name="object 328">
            <a:extLst>
              <a:ext uri="{FF2B5EF4-FFF2-40B4-BE49-F238E27FC236}">
                <a16:creationId xmlns:a16="http://schemas.microsoft.com/office/drawing/2014/main" id="{9016A98B-2386-4D77-9A04-6564425E5356}"/>
              </a:ext>
            </a:extLst>
          </p:cNvPr>
          <p:cNvSpPr/>
          <p:nvPr/>
        </p:nvSpPr>
        <p:spPr>
          <a:xfrm>
            <a:off x="351555" y="3730441"/>
            <a:ext cx="210185" cy="603885"/>
          </a:xfrm>
          <a:custGeom>
            <a:avLst/>
            <a:gdLst/>
            <a:ahLst/>
            <a:cxnLst/>
            <a:rect l="l" t="t" r="r" b="b"/>
            <a:pathLst>
              <a:path w="210184" h="603885">
                <a:moveTo>
                  <a:pt x="100464" y="0"/>
                </a:moveTo>
                <a:lnTo>
                  <a:pt x="0" y="0"/>
                </a:lnTo>
                <a:lnTo>
                  <a:pt x="0" y="603668"/>
                </a:lnTo>
                <a:lnTo>
                  <a:pt x="209909" y="603668"/>
                </a:lnTo>
              </a:path>
            </a:pathLst>
          </a:custGeom>
          <a:ln w="8082">
            <a:solidFill>
              <a:srgbClr val="404040"/>
            </a:solidFill>
          </a:ln>
        </p:spPr>
        <p:txBody>
          <a:bodyPr wrap="square" lIns="0" tIns="0" rIns="0" bIns="0" rtlCol="0"/>
          <a:lstStyle/>
          <a:p>
            <a:endParaRPr/>
          </a:p>
        </p:txBody>
      </p:sp>
      <p:sp>
        <p:nvSpPr>
          <p:cNvPr id="332" name="object 329">
            <a:extLst>
              <a:ext uri="{FF2B5EF4-FFF2-40B4-BE49-F238E27FC236}">
                <a16:creationId xmlns:a16="http://schemas.microsoft.com/office/drawing/2014/main" id="{E46D9050-2D97-46A3-9AF3-9E921992580F}"/>
              </a:ext>
            </a:extLst>
          </p:cNvPr>
          <p:cNvSpPr/>
          <p:nvPr/>
        </p:nvSpPr>
        <p:spPr>
          <a:xfrm>
            <a:off x="351555" y="3730441"/>
            <a:ext cx="210185" cy="932815"/>
          </a:xfrm>
          <a:custGeom>
            <a:avLst/>
            <a:gdLst/>
            <a:ahLst/>
            <a:cxnLst/>
            <a:rect l="l" t="t" r="r" b="b"/>
            <a:pathLst>
              <a:path w="210184" h="932814">
                <a:moveTo>
                  <a:pt x="100464" y="0"/>
                </a:moveTo>
                <a:lnTo>
                  <a:pt x="0" y="0"/>
                </a:lnTo>
                <a:lnTo>
                  <a:pt x="0" y="932680"/>
                </a:lnTo>
                <a:lnTo>
                  <a:pt x="209909" y="932680"/>
                </a:lnTo>
              </a:path>
            </a:pathLst>
          </a:custGeom>
          <a:ln w="8144">
            <a:solidFill>
              <a:srgbClr val="404040"/>
            </a:solidFill>
          </a:ln>
        </p:spPr>
        <p:txBody>
          <a:bodyPr wrap="square" lIns="0" tIns="0" rIns="0" bIns="0" rtlCol="0"/>
          <a:lstStyle/>
          <a:p>
            <a:endParaRPr/>
          </a:p>
        </p:txBody>
      </p:sp>
      <p:sp>
        <p:nvSpPr>
          <p:cNvPr id="333" name="object 330">
            <a:extLst>
              <a:ext uri="{FF2B5EF4-FFF2-40B4-BE49-F238E27FC236}">
                <a16:creationId xmlns:a16="http://schemas.microsoft.com/office/drawing/2014/main" id="{67FE1FB9-48DB-48CD-A56A-F9E99024DBD9}"/>
              </a:ext>
            </a:extLst>
          </p:cNvPr>
          <p:cNvSpPr/>
          <p:nvPr/>
        </p:nvSpPr>
        <p:spPr>
          <a:xfrm>
            <a:off x="1444819" y="2106734"/>
            <a:ext cx="320040" cy="252729"/>
          </a:xfrm>
          <a:custGeom>
            <a:avLst/>
            <a:gdLst/>
            <a:ahLst/>
            <a:cxnLst/>
            <a:rect l="l" t="t" r="r" b="b"/>
            <a:pathLst>
              <a:path w="320039" h="252730">
                <a:moveTo>
                  <a:pt x="174214" y="0"/>
                </a:moveTo>
                <a:lnTo>
                  <a:pt x="0" y="0"/>
                </a:lnTo>
                <a:lnTo>
                  <a:pt x="0" y="252711"/>
                </a:lnTo>
                <a:lnTo>
                  <a:pt x="319420" y="252711"/>
                </a:lnTo>
              </a:path>
            </a:pathLst>
          </a:custGeom>
          <a:ln w="7553">
            <a:solidFill>
              <a:srgbClr val="404040"/>
            </a:solidFill>
          </a:ln>
        </p:spPr>
        <p:txBody>
          <a:bodyPr wrap="square" lIns="0" tIns="0" rIns="0" bIns="0" rtlCol="0"/>
          <a:lstStyle/>
          <a:p>
            <a:endParaRPr/>
          </a:p>
        </p:txBody>
      </p:sp>
      <p:sp>
        <p:nvSpPr>
          <p:cNvPr id="334" name="object 331">
            <a:extLst>
              <a:ext uri="{FF2B5EF4-FFF2-40B4-BE49-F238E27FC236}">
                <a16:creationId xmlns:a16="http://schemas.microsoft.com/office/drawing/2014/main" id="{6ABE88F6-0E7B-4044-B1FF-042943CCF136}"/>
              </a:ext>
            </a:extLst>
          </p:cNvPr>
          <p:cNvSpPr/>
          <p:nvPr/>
        </p:nvSpPr>
        <p:spPr>
          <a:xfrm>
            <a:off x="1444819" y="2106734"/>
            <a:ext cx="320040" cy="555625"/>
          </a:xfrm>
          <a:custGeom>
            <a:avLst/>
            <a:gdLst/>
            <a:ahLst/>
            <a:cxnLst/>
            <a:rect l="l" t="t" r="r" b="b"/>
            <a:pathLst>
              <a:path w="320039" h="555625">
                <a:moveTo>
                  <a:pt x="174214" y="0"/>
                </a:moveTo>
                <a:lnTo>
                  <a:pt x="0" y="0"/>
                </a:lnTo>
                <a:lnTo>
                  <a:pt x="0" y="555494"/>
                </a:lnTo>
                <a:lnTo>
                  <a:pt x="319420" y="555494"/>
                </a:lnTo>
              </a:path>
            </a:pathLst>
          </a:custGeom>
          <a:ln w="7935">
            <a:solidFill>
              <a:srgbClr val="404040"/>
            </a:solidFill>
          </a:ln>
        </p:spPr>
        <p:txBody>
          <a:bodyPr wrap="square" lIns="0" tIns="0" rIns="0" bIns="0" rtlCol="0"/>
          <a:lstStyle/>
          <a:p>
            <a:endParaRPr/>
          </a:p>
        </p:txBody>
      </p:sp>
      <p:sp>
        <p:nvSpPr>
          <p:cNvPr id="335" name="object 332">
            <a:extLst>
              <a:ext uri="{FF2B5EF4-FFF2-40B4-BE49-F238E27FC236}">
                <a16:creationId xmlns:a16="http://schemas.microsoft.com/office/drawing/2014/main" id="{DE831E1F-CDDF-4998-AE4F-9E546590B16C}"/>
              </a:ext>
            </a:extLst>
          </p:cNvPr>
          <p:cNvSpPr/>
          <p:nvPr/>
        </p:nvSpPr>
        <p:spPr>
          <a:xfrm>
            <a:off x="1444819" y="2106734"/>
            <a:ext cx="320040" cy="858519"/>
          </a:xfrm>
          <a:custGeom>
            <a:avLst/>
            <a:gdLst/>
            <a:ahLst/>
            <a:cxnLst/>
            <a:rect l="l" t="t" r="r" b="b"/>
            <a:pathLst>
              <a:path w="320039" h="858519">
                <a:moveTo>
                  <a:pt x="174214" y="0"/>
                </a:moveTo>
                <a:lnTo>
                  <a:pt x="0" y="0"/>
                </a:lnTo>
                <a:lnTo>
                  <a:pt x="0" y="858204"/>
                </a:lnTo>
                <a:lnTo>
                  <a:pt x="319420" y="858204"/>
                </a:lnTo>
              </a:path>
            </a:pathLst>
          </a:custGeom>
          <a:ln w="8067">
            <a:solidFill>
              <a:srgbClr val="404040"/>
            </a:solidFill>
          </a:ln>
        </p:spPr>
        <p:txBody>
          <a:bodyPr wrap="square" lIns="0" tIns="0" rIns="0" bIns="0" rtlCol="0"/>
          <a:lstStyle/>
          <a:p>
            <a:endParaRPr/>
          </a:p>
        </p:txBody>
      </p:sp>
      <p:sp>
        <p:nvSpPr>
          <p:cNvPr id="336" name="object 333">
            <a:extLst>
              <a:ext uri="{FF2B5EF4-FFF2-40B4-BE49-F238E27FC236}">
                <a16:creationId xmlns:a16="http://schemas.microsoft.com/office/drawing/2014/main" id="{329D6E5F-8CAD-4A8C-8904-6570F210073F}"/>
              </a:ext>
            </a:extLst>
          </p:cNvPr>
          <p:cNvSpPr/>
          <p:nvPr/>
        </p:nvSpPr>
        <p:spPr>
          <a:xfrm>
            <a:off x="1476777" y="3248336"/>
            <a:ext cx="272415" cy="274955"/>
          </a:xfrm>
          <a:custGeom>
            <a:avLst/>
            <a:gdLst/>
            <a:ahLst/>
            <a:cxnLst/>
            <a:rect l="l" t="t" r="r" b="b"/>
            <a:pathLst>
              <a:path w="272414" h="274954">
                <a:moveTo>
                  <a:pt x="174214" y="0"/>
                </a:moveTo>
                <a:lnTo>
                  <a:pt x="0" y="0"/>
                </a:lnTo>
                <a:lnTo>
                  <a:pt x="0" y="274671"/>
                </a:lnTo>
                <a:lnTo>
                  <a:pt x="271892" y="274671"/>
                </a:lnTo>
              </a:path>
            </a:pathLst>
          </a:custGeom>
          <a:ln w="7678">
            <a:solidFill>
              <a:srgbClr val="404040"/>
            </a:solidFill>
          </a:ln>
        </p:spPr>
        <p:txBody>
          <a:bodyPr wrap="square" lIns="0" tIns="0" rIns="0" bIns="0" rtlCol="0"/>
          <a:lstStyle/>
          <a:p>
            <a:endParaRPr/>
          </a:p>
        </p:txBody>
      </p:sp>
      <p:sp>
        <p:nvSpPr>
          <p:cNvPr id="337" name="object 334">
            <a:extLst>
              <a:ext uri="{FF2B5EF4-FFF2-40B4-BE49-F238E27FC236}">
                <a16:creationId xmlns:a16="http://schemas.microsoft.com/office/drawing/2014/main" id="{9F05FBDA-161C-40E9-8F5C-3CCC8129FFC4}"/>
              </a:ext>
            </a:extLst>
          </p:cNvPr>
          <p:cNvSpPr/>
          <p:nvPr/>
        </p:nvSpPr>
        <p:spPr>
          <a:xfrm>
            <a:off x="1476777" y="3248336"/>
            <a:ext cx="272415" cy="603885"/>
          </a:xfrm>
          <a:custGeom>
            <a:avLst/>
            <a:gdLst/>
            <a:ahLst/>
            <a:cxnLst/>
            <a:rect l="l" t="t" r="r" b="b"/>
            <a:pathLst>
              <a:path w="272414" h="603885">
                <a:moveTo>
                  <a:pt x="174214" y="0"/>
                </a:moveTo>
                <a:lnTo>
                  <a:pt x="0" y="0"/>
                </a:lnTo>
                <a:lnTo>
                  <a:pt x="0" y="603704"/>
                </a:lnTo>
                <a:lnTo>
                  <a:pt x="271892" y="603704"/>
                </a:lnTo>
              </a:path>
            </a:pathLst>
          </a:custGeom>
          <a:ln w="8018">
            <a:solidFill>
              <a:srgbClr val="404040"/>
            </a:solidFill>
          </a:ln>
        </p:spPr>
        <p:txBody>
          <a:bodyPr wrap="square" lIns="0" tIns="0" rIns="0" bIns="0" rtlCol="0"/>
          <a:lstStyle/>
          <a:p>
            <a:endParaRPr/>
          </a:p>
        </p:txBody>
      </p:sp>
      <p:sp>
        <p:nvSpPr>
          <p:cNvPr id="338" name="object 335">
            <a:extLst>
              <a:ext uri="{FF2B5EF4-FFF2-40B4-BE49-F238E27FC236}">
                <a16:creationId xmlns:a16="http://schemas.microsoft.com/office/drawing/2014/main" id="{CAE59B69-9041-433F-A396-E7FF423DF89E}"/>
              </a:ext>
            </a:extLst>
          </p:cNvPr>
          <p:cNvSpPr/>
          <p:nvPr/>
        </p:nvSpPr>
        <p:spPr>
          <a:xfrm>
            <a:off x="1476777" y="3248336"/>
            <a:ext cx="272415" cy="932815"/>
          </a:xfrm>
          <a:custGeom>
            <a:avLst/>
            <a:gdLst/>
            <a:ahLst/>
            <a:cxnLst/>
            <a:rect l="l" t="t" r="r" b="b"/>
            <a:pathLst>
              <a:path w="272414" h="932814">
                <a:moveTo>
                  <a:pt x="174214" y="0"/>
                </a:moveTo>
                <a:lnTo>
                  <a:pt x="0" y="0"/>
                </a:lnTo>
                <a:lnTo>
                  <a:pt x="0" y="932702"/>
                </a:lnTo>
                <a:lnTo>
                  <a:pt x="271892" y="932702"/>
                </a:lnTo>
              </a:path>
            </a:pathLst>
          </a:custGeom>
          <a:ln w="8112">
            <a:solidFill>
              <a:srgbClr val="404040"/>
            </a:solidFill>
          </a:ln>
        </p:spPr>
        <p:txBody>
          <a:bodyPr wrap="square" lIns="0" tIns="0" rIns="0" bIns="0" rtlCol="0"/>
          <a:lstStyle/>
          <a:p>
            <a:endParaRPr/>
          </a:p>
        </p:txBody>
      </p:sp>
      <p:sp>
        <p:nvSpPr>
          <p:cNvPr id="339" name="object 336">
            <a:extLst>
              <a:ext uri="{FF2B5EF4-FFF2-40B4-BE49-F238E27FC236}">
                <a16:creationId xmlns:a16="http://schemas.microsoft.com/office/drawing/2014/main" id="{313A89F7-AC71-48CC-94A8-B5A35CD9A5F4}"/>
              </a:ext>
            </a:extLst>
          </p:cNvPr>
          <p:cNvSpPr/>
          <p:nvPr/>
        </p:nvSpPr>
        <p:spPr>
          <a:xfrm>
            <a:off x="1329277" y="1876983"/>
            <a:ext cx="290195" cy="229870"/>
          </a:xfrm>
          <a:custGeom>
            <a:avLst/>
            <a:gdLst/>
            <a:ahLst/>
            <a:cxnLst/>
            <a:rect l="l" t="t" r="r" b="b"/>
            <a:pathLst>
              <a:path w="290194" h="229869">
                <a:moveTo>
                  <a:pt x="112591" y="0"/>
                </a:moveTo>
                <a:lnTo>
                  <a:pt x="0" y="0"/>
                </a:lnTo>
                <a:lnTo>
                  <a:pt x="0" y="229751"/>
                </a:lnTo>
                <a:lnTo>
                  <a:pt x="289756" y="229751"/>
                </a:lnTo>
              </a:path>
            </a:pathLst>
          </a:custGeom>
          <a:ln w="7554">
            <a:solidFill>
              <a:srgbClr val="404040"/>
            </a:solidFill>
          </a:ln>
        </p:spPr>
        <p:txBody>
          <a:bodyPr wrap="square" lIns="0" tIns="0" rIns="0" bIns="0" rtlCol="0"/>
          <a:lstStyle/>
          <a:p>
            <a:endParaRPr/>
          </a:p>
        </p:txBody>
      </p:sp>
      <p:sp>
        <p:nvSpPr>
          <p:cNvPr id="340" name="object 337">
            <a:extLst>
              <a:ext uri="{FF2B5EF4-FFF2-40B4-BE49-F238E27FC236}">
                <a16:creationId xmlns:a16="http://schemas.microsoft.com/office/drawing/2014/main" id="{996A1C7B-C228-4461-8E04-73667C2D2841}"/>
              </a:ext>
            </a:extLst>
          </p:cNvPr>
          <p:cNvSpPr/>
          <p:nvPr/>
        </p:nvSpPr>
        <p:spPr>
          <a:xfrm>
            <a:off x="1329277" y="1876983"/>
            <a:ext cx="321945" cy="1371600"/>
          </a:xfrm>
          <a:custGeom>
            <a:avLst/>
            <a:gdLst/>
            <a:ahLst/>
            <a:cxnLst/>
            <a:rect l="l" t="t" r="r" b="b"/>
            <a:pathLst>
              <a:path w="321944" h="1371600">
                <a:moveTo>
                  <a:pt x="112591" y="0"/>
                </a:moveTo>
                <a:lnTo>
                  <a:pt x="0" y="0"/>
                </a:lnTo>
                <a:lnTo>
                  <a:pt x="0" y="1371353"/>
                </a:lnTo>
                <a:lnTo>
                  <a:pt x="321714" y="1371353"/>
                </a:lnTo>
              </a:path>
            </a:pathLst>
          </a:custGeom>
          <a:ln w="8140">
            <a:solidFill>
              <a:srgbClr val="404040"/>
            </a:solidFill>
          </a:ln>
        </p:spPr>
        <p:txBody>
          <a:bodyPr wrap="square" lIns="0" tIns="0" rIns="0" bIns="0" rtlCol="0"/>
          <a:lstStyle/>
          <a:p>
            <a:endParaRPr/>
          </a:p>
        </p:txBody>
      </p:sp>
      <p:sp>
        <p:nvSpPr>
          <p:cNvPr id="341" name="object 338">
            <a:extLst>
              <a:ext uri="{FF2B5EF4-FFF2-40B4-BE49-F238E27FC236}">
                <a16:creationId xmlns:a16="http://schemas.microsoft.com/office/drawing/2014/main" id="{96EF39E7-68FE-4A73-9249-A9980FAA5821}"/>
              </a:ext>
            </a:extLst>
          </p:cNvPr>
          <p:cNvSpPr/>
          <p:nvPr/>
        </p:nvSpPr>
        <p:spPr>
          <a:xfrm>
            <a:off x="1329277" y="1876983"/>
            <a:ext cx="321945" cy="2585085"/>
          </a:xfrm>
          <a:custGeom>
            <a:avLst/>
            <a:gdLst/>
            <a:ahLst/>
            <a:cxnLst/>
            <a:rect l="l" t="t" r="r" b="b"/>
            <a:pathLst>
              <a:path w="321944" h="2585085">
                <a:moveTo>
                  <a:pt x="112591" y="0"/>
                </a:moveTo>
                <a:lnTo>
                  <a:pt x="0" y="0"/>
                </a:lnTo>
                <a:lnTo>
                  <a:pt x="0" y="2584692"/>
                </a:lnTo>
                <a:lnTo>
                  <a:pt x="321714" y="2584692"/>
                </a:lnTo>
              </a:path>
            </a:pathLst>
          </a:custGeom>
          <a:ln w="8178">
            <a:solidFill>
              <a:srgbClr val="404040"/>
            </a:solidFill>
          </a:ln>
        </p:spPr>
        <p:txBody>
          <a:bodyPr wrap="square" lIns="0" tIns="0" rIns="0" bIns="0" rtlCol="0"/>
          <a:lstStyle/>
          <a:p>
            <a:endParaRPr/>
          </a:p>
        </p:txBody>
      </p:sp>
      <p:sp>
        <p:nvSpPr>
          <p:cNvPr id="342" name="object 339">
            <a:extLst>
              <a:ext uri="{FF2B5EF4-FFF2-40B4-BE49-F238E27FC236}">
                <a16:creationId xmlns:a16="http://schemas.microsoft.com/office/drawing/2014/main" id="{8B924E56-96FF-4436-BACD-3CB93833759E}"/>
              </a:ext>
            </a:extLst>
          </p:cNvPr>
          <p:cNvSpPr/>
          <p:nvPr/>
        </p:nvSpPr>
        <p:spPr>
          <a:xfrm>
            <a:off x="2405865" y="1877483"/>
            <a:ext cx="174625" cy="225425"/>
          </a:xfrm>
          <a:custGeom>
            <a:avLst/>
            <a:gdLst/>
            <a:ahLst/>
            <a:cxnLst/>
            <a:rect l="l" t="t" r="r" b="b"/>
            <a:pathLst>
              <a:path w="174625" h="225425">
                <a:moveTo>
                  <a:pt x="101611" y="0"/>
                </a:moveTo>
                <a:lnTo>
                  <a:pt x="0" y="0"/>
                </a:lnTo>
                <a:lnTo>
                  <a:pt x="0" y="224887"/>
                </a:lnTo>
                <a:lnTo>
                  <a:pt x="174214" y="224887"/>
                </a:lnTo>
              </a:path>
            </a:pathLst>
          </a:custGeom>
          <a:ln w="7803">
            <a:solidFill>
              <a:srgbClr val="404040"/>
            </a:solidFill>
          </a:ln>
        </p:spPr>
        <p:txBody>
          <a:bodyPr wrap="square" lIns="0" tIns="0" rIns="0" bIns="0" rtlCol="0"/>
          <a:lstStyle/>
          <a:p>
            <a:endParaRPr/>
          </a:p>
        </p:txBody>
      </p:sp>
      <p:sp>
        <p:nvSpPr>
          <p:cNvPr id="343" name="object 340">
            <a:extLst>
              <a:ext uri="{FF2B5EF4-FFF2-40B4-BE49-F238E27FC236}">
                <a16:creationId xmlns:a16="http://schemas.microsoft.com/office/drawing/2014/main" id="{66BC6279-F762-449C-A552-71F7C7A855AD}"/>
              </a:ext>
            </a:extLst>
          </p:cNvPr>
          <p:cNvSpPr/>
          <p:nvPr/>
        </p:nvSpPr>
        <p:spPr>
          <a:xfrm>
            <a:off x="2405865" y="1877483"/>
            <a:ext cx="174625" cy="1038225"/>
          </a:xfrm>
          <a:custGeom>
            <a:avLst/>
            <a:gdLst/>
            <a:ahLst/>
            <a:cxnLst/>
            <a:rect l="l" t="t" r="r" b="b"/>
            <a:pathLst>
              <a:path w="174625" h="1038225">
                <a:moveTo>
                  <a:pt x="101611" y="0"/>
                </a:moveTo>
                <a:lnTo>
                  <a:pt x="0" y="0"/>
                </a:lnTo>
                <a:lnTo>
                  <a:pt x="0" y="1037742"/>
                </a:lnTo>
                <a:lnTo>
                  <a:pt x="174214" y="1037742"/>
                </a:lnTo>
              </a:path>
            </a:pathLst>
          </a:custGeom>
          <a:ln w="8165">
            <a:solidFill>
              <a:srgbClr val="404040"/>
            </a:solidFill>
          </a:ln>
        </p:spPr>
        <p:txBody>
          <a:bodyPr wrap="square" lIns="0" tIns="0" rIns="0" bIns="0" rtlCol="0"/>
          <a:lstStyle/>
          <a:p>
            <a:endParaRPr/>
          </a:p>
        </p:txBody>
      </p:sp>
      <p:sp>
        <p:nvSpPr>
          <p:cNvPr id="344" name="object 341">
            <a:extLst>
              <a:ext uri="{FF2B5EF4-FFF2-40B4-BE49-F238E27FC236}">
                <a16:creationId xmlns:a16="http://schemas.microsoft.com/office/drawing/2014/main" id="{9C4E1899-C06F-4305-9F75-479A7F1C5D7E}"/>
              </a:ext>
            </a:extLst>
          </p:cNvPr>
          <p:cNvSpPr/>
          <p:nvPr/>
        </p:nvSpPr>
        <p:spPr>
          <a:xfrm>
            <a:off x="2405865" y="1877483"/>
            <a:ext cx="174625" cy="1849120"/>
          </a:xfrm>
          <a:custGeom>
            <a:avLst/>
            <a:gdLst/>
            <a:ahLst/>
            <a:cxnLst/>
            <a:rect l="l" t="t" r="r" b="b"/>
            <a:pathLst>
              <a:path w="174625" h="1849120">
                <a:moveTo>
                  <a:pt x="101611" y="0"/>
                </a:moveTo>
                <a:lnTo>
                  <a:pt x="0" y="0"/>
                </a:lnTo>
                <a:lnTo>
                  <a:pt x="0" y="1848737"/>
                </a:lnTo>
                <a:lnTo>
                  <a:pt x="174214" y="1848737"/>
                </a:lnTo>
              </a:path>
            </a:pathLst>
          </a:custGeom>
          <a:ln w="8185">
            <a:solidFill>
              <a:srgbClr val="404040"/>
            </a:solidFill>
          </a:ln>
        </p:spPr>
        <p:txBody>
          <a:bodyPr wrap="square" lIns="0" tIns="0" rIns="0" bIns="0" rtlCol="0"/>
          <a:lstStyle/>
          <a:p>
            <a:endParaRPr/>
          </a:p>
        </p:txBody>
      </p:sp>
      <p:sp>
        <p:nvSpPr>
          <p:cNvPr id="345" name="object 342">
            <a:extLst>
              <a:ext uri="{FF2B5EF4-FFF2-40B4-BE49-F238E27FC236}">
                <a16:creationId xmlns:a16="http://schemas.microsoft.com/office/drawing/2014/main" id="{5B93AB5C-933D-4806-BBB2-777D6964E070}"/>
              </a:ext>
            </a:extLst>
          </p:cNvPr>
          <p:cNvSpPr/>
          <p:nvPr/>
        </p:nvSpPr>
        <p:spPr>
          <a:xfrm>
            <a:off x="2479616" y="2102370"/>
            <a:ext cx="194945" cy="252729"/>
          </a:xfrm>
          <a:custGeom>
            <a:avLst/>
            <a:gdLst/>
            <a:ahLst/>
            <a:cxnLst/>
            <a:rect l="l" t="t" r="r" b="b"/>
            <a:pathLst>
              <a:path w="194944" h="252730">
                <a:moveTo>
                  <a:pt x="100464" y="0"/>
                </a:moveTo>
                <a:lnTo>
                  <a:pt x="0" y="0"/>
                </a:lnTo>
                <a:lnTo>
                  <a:pt x="0" y="252711"/>
                </a:lnTo>
                <a:lnTo>
                  <a:pt x="194372" y="252711"/>
                </a:lnTo>
              </a:path>
            </a:pathLst>
          </a:custGeom>
          <a:ln w="7807">
            <a:solidFill>
              <a:srgbClr val="404040"/>
            </a:solidFill>
          </a:ln>
        </p:spPr>
        <p:txBody>
          <a:bodyPr wrap="square" lIns="0" tIns="0" rIns="0" bIns="0" rtlCol="0"/>
          <a:lstStyle/>
          <a:p>
            <a:endParaRPr/>
          </a:p>
        </p:txBody>
      </p:sp>
      <p:sp>
        <p:nvSpPr>
          <p:cNvPr id="346" name="object 343">
            <a:extLst>
              <a:ext uri="{FF2B5EF4-FFF2-40B4-BE49-F238E27FC236}">
                <a16:creationId xmlns:a16="http://schemas.microsoft.com/office/drawing/2014/main" id="{F0B52D0A-9851-4999-93DC-8819900C58FE}"/>
              </a:ext>
            </a:extLst>
          </p:cNvPr>
          <p:cNvSpPr/>
          <p:nvPr/>
        </p:nvSpPr>
        <p:spPr>
          <a:xfrm>
            <a:off x="2479616" y="2102370"/>
            <a:ext cx="194945" cy="555625"/>
          </a:xfrm>
          <a:custGeom>
            <a:avLst/>
            <a:gdLst/>
            <a:ahLst/>
            <a:cxnLst/>
            <a:rect l="l" t="t" r="r" b="b"/>
            <a:pathLst>
              <a:path w="194944" h="555625">
                <a:moveTo>
                  <a:pt x="100464" y="0"/>
                </a:moveTo>
                <a:lnTo>
                  <a:pt x="0" y="0"/>
                </a:lnTo>
                <a:lnTo>
                  <a:pt x="0" y="555494"/>
                </a:lnTo>
                <a:lnTo>
                  <a:pt x="194372" y="555494"/>
                </a:lnTo>
              </a:path>
            </a:pathLst>
          </a:custGeom>
          <a:ln w="8080">
            <a:solidFill>
              <a:srgbClr val="404040"/>
            </a:solidFill>
          </a:ln>
        </p:spPr>
        <p:txBody>
          <a:bodyPr wrap="square" lIns="0" tIns="0" rIns="0" bIns="0" rtlCol="0"/>
          <a:lstStyle/>
          <a:p>
            <a:endParaRPr/>
          </a:p>
        </p:txBody>
      </p:sp>
      <p:sp>
        <p:nvSpPr>
          <p:cNvPr id="347" name="object 344">
            <a:extLst>
              <a:ext uri="{FF2B5EF4-FFF2-40B4-BE49-F238E27FC236}">
                <a16:creationId xmlns:a16="http://schemas.microsoft.com/office/drawing/2014/main" id="{15D1D7A3-9932-4227-8A2F-4562BA80E5F0}"/>
              </a:ext>
            </a:extLst>
          </p:cNvPr>
          <p:cNvSpPr/>
          <p:nvPr/>
        </p:nvSpPr>
        <p:spPr>
          <a:xfrm>
            <a:off x="2479616" y="2915226"/>
            <a:ext cx="194945" cy="252729"/>
          </a:xfrm>
          <a:custGeom>
            <a:avLst/>
            <a:gdLst/>
            <a:ahLst/>
            <a:cxnLst/>
            <a:rect l="l" t="t" r="r" b="b"/>
            <a:pathLst>
              <a:path w="194944" h="252730">
                <a:moveTo>
                  <a:pt x="100464" y="0"/>
                </a:moveTo>
                <a:lnTo>
                  <a:pt x="0" y="0"/>
                </a:lnTo>
                <a:lnTo>
                  <a:pt x="0" y="252711"/>
                </a:lnTo>
                <a:lnTo>
                  <a:pt x="194372" y="252711"/>
                </a:lnTo>
              </a:path>
            </a:pathLst>
          </a:custGeom>
          <a:ln w="7807">
            <a:solidFill>
              <a:srgbClr val="404040"/>
            </a:solidFill>
          </a:ln>
        </p:spPr>
        <p:txBody>
          <a:bodyPr wrap="square" lIns="0" tIns="0" rIns="0" bIns="0" rtlCol="0"/>
          <a:lstStyle/>
          <a:p>
            <a:endParaRPr/>
          </a:p>
        </p:txBody>
      </p:sp>
      <p:sp>
        <p:nvSpPr>
          <p:cNvPr id="348" name="object 345">
            <a:extLst>
              <a:ext uri="{FF2B5EF4-FFF2-40B4-BE49-F238E27FC236}">
                <a16:creationId xmlns:a16="http://schemas.microsoft.com/office/drawing/2014/main" id="{E490CAAC-E76F-42CD-85D4-3B2C32C2C57A}"/>
              </a:ext>
            </a:extLst>
          </p:cNvPr>
          <p:cNvSpPr/>
          <p:nvPr/>
        </p:nvSpPr>
        <p:spPr>
          <a:xfrm>
            <a:off x="2479616" y="2915226"/>
            <a:ext cx="194945" cy="555625"/>
          </a:xfrm>
          <a:custGeom>
            <a:avLst/>
            <a:gdLst/>
            <a:ahLst/>
            <a:cxnLst/>
            <a:rect l="l" t="t" r="r" b="b"/>
            <a:pathLst>
              <a:path w="194944" h="555625">
                <a:moveTo>
                  <a:pt x="100464" y="0"/>
                </a:moveTo>
                <a:lnTo>
                  <a:pt x="0" y="0"/>
                </a:lnTo>
                <a:lnTo>
                  <a:pt x="0" y="555494"/>
                </a:lnTo>
                <a:lnTo>
                  <a:pt x="194372" y="555494"/>
                </a:lnTo>
              </a:path>
            </a:pathLst>
          </a:custGeom>
          <a:ln w="8080">
            <a:solidFill>
              <a:srgbClr val="404040"/>
            </a:solidFill>
          </a:ln>
        </p:spPr>
        <p:txBody>
          <a:bodyPr wrap="square" lIns="0" tIns="0" rIns="0" bIns="0" rtlCol="0"/>
          <a:lstStyle/>
          <a:p>
            <a:endParaRPr/>
          </a:p>
        </p:txBody>
      </p:sp>
      <p:sp>
        <p:nvSpPr>
          <p:cNvPr id="349" name="object 346">
            <a:extLst>
              <a:ext uri="{FF2B5EF4-FFF2-40B4-BE49-F238E27FC236}">
                <a16:creationId xmlns:a16="http://schemas.microsoft.com/office/drawing/2014/main" id="{1CF05FF4-3DC3-4FFD-8836-5F66C30A860E}"/>
              </a:ext>
            </a:extLst>
          </p:cNvPr>
          <p:cNvSpPr/>
          <p:nvPr/>
        </p:nvSpPr>
        <p:spPr>
          <a:xfrm>
            <a:off x="2479616" y="3726221"/>
            <a:ext cx="194945" cy="253365"/>
          </a:xfrm>
          <a:custGeom>
            <a:avLst/>
            <a:gdLst/>
            <a:ahLst/>
            <a:cxnLst/>
            <a:rect l="l" t="t" r="r" b="b"/>
            <a:pathLst>
              <a:path w="194944" h="253364">
                <a:moveTo>
                  <a:pt x="100464" y="0"/>
                </a:moveTo>
                <a:lnTo>
                  <a:pt x="0" y="0"/>
                </a:lnTo>
                <a:lnTo>
                  <a:pt x="0" y="252783"/>
                </a:lnTo>
                <a:lnTo>
                  <a:pt x="194372" y="252783"/>
                </a:lnTo>
              </a:path>
            </a:pathLst>
          </a:custGeom>
          <a:ln w="7807">
            <a:solidFill>
              <a:srgbClr val="404040"/>
            </a:solidFill>
          </a:ln>
        </p:spPr>
        <p:txBody>
          <a:bodyPr wrap="square" lIns="0" tIns="0" rIns="0" bIns="0" rtlCol="0"/>
          <a:lstStyle/>
          <a:p>
            <a:endParaRPr/>
          </a:p>
        </p:txBody>
      </p:sp>
      <p:sp>
        <p:nvSpPr>
          <p:cNvPr id="350" name="object 347">
            <a:extLst>
              <a:ext uri="{FF2B5EF4-FFF2-40B4-BE49-F238E27FC236}">
                <a16:creationId xmlns:a16="http://schemas.microsoft.com/office/drawing/2014/main" id="{B76D44CD-6C9A-44E2-B446-35C7BBBD1179}"/>
              </a:ext>
            </a:extLst>
          </p:cNvPr>
          <p:cNvSpPr/>
          <p:nvPr/>
        </p:nvSpPr>
        <p:spPr>
          <a:xfrm>
            <a:off x="2479616" y="3726221"/>
            <a:ext cx="194945" cy="555625"/>
          </a:xfrm>
          <a:custGeom>
            <a:avLst/>
            <a:gdLst/>
            <a:ahLst/>
            <a:cxnLst/>
            <a:rect l="l" t="t" r="r" b="b"/>
            <a:pathLst>
              <a:path w="194944" h="555625">
                <a:moveTo>
                  <a:pt x="100464" y="0"/>
                </a:moveTo>
                <a:lnTo>
                  <a:pt x="0" y="0"/>
                </a:lnTo>
                <a:lnTo>
                  <a:pt x="0" y="555522"/>
                </a:lnTo>
                <a:lnTo>
                  <a:pt x="194372" y="555522"/>
                </a:lnTo>
              </a:path>
            </a:pathLst>
          </a:custGeom>
          <a:ln w="8080">
            <a:solidFill>
              <a:srgbClr val="404040"/>
            </a:solidFill>
          </a:ln>
        </p:spPr>
        <p:txBody>
          <a:bodyPr wrap="square" lIns="0" tIns="0" rIns="0" bIns="0" rtlCol="0"/>
          <a:lstStyle/>
          <a:p>
            <a:endParaRPr/>
          </a:p>
        </p:txBody>
      </p:sp>
      <p:sp>
        <p:nvSpPr>
          <p:cNvPr id="351" name="object 348">
            <a:extLst>
              <a:ext uri="{FF2B5EF4-FFF2-40B4-BE49-F238E27FC236}">
                <a16:creationId xmlns:a16="http://schemas.microsoft.com/office/drawing/2014/main" id="{687A65C7-1DBB-4BB1-8D0F-B5A8F809C9ED}"/>
              </a:ext>
            </a:extLst>
          </p:cNvPr>
          <p:cNvSpPr/>
          <p:nvPr/>
        </p:nvSpPr>
        <p:spPr>
          <a:xfrm>
            <a:off x="3323399" y="1876983"/>
            <a:ext cx="250190" cy="254000"/>
          </a:xfrm>
          <a:custGeom>
            <a:avLst/>
            <a:gdLst/>
            <a:ahLst/>
            <a:cxnLst/>
            <a:rect l="l" t="t" r="r" b="b"/>
            <a:pathLst>
              <a:path w="250189" h="254000">
                <a:moveTo>
                  <a:pt x="71947" y="0"/>
                </a:moveTo>
                <a:lnTo>
                  <a:pt x="0" y="0"/>
                </a:lnTo>
                <a:lnTo>
                  <a:pt x="0" y="253498"/>
                </a:lnTo>
                <a:lnTo>
                  <a:pt x="250013" y="253498"/>
                </a:lnTo>
              </a:path>
            </a:pathLst>
          </a:custGeom>
          <a:ln w="7680">
            <a:solidFill>
              <a:srgbClr val="404040"/>
            </a:solidFill>
          </a:ln>
        </p:spPr>
        <p:txBody>
          <a:bodyPr wrap="square" lIns="0" tIns="0" rIns="0" bIns="0" rtlCol="0"/>
          <a:lstStyle/>
          <a:p>
            <a:endParaRPr/>
          </a:p>
        </p:txBody>
      </p:sp>
      <p:sp>
        <p:nvSpPr>
          <p:cNvPr id="352" name="object 349">
            <a:extLst>
              <a:ext uri="{FF2B5EF4-FFF2-40B4-BE49-F238E27FC236}">
                <a16:creationId xmlns:a16="http://schemas.microsoft.com/office/drawing/2014/main" id="{76E72C7C-246D-4C4D-9B6E-994524B35010}"/>
              </a:ext>
            </a:extLst>
          </p:cNvPr>
          <p:cNvSpPr/>
          <p:nvPr/>
        </p:nvSpPr>
        <p:spPr>
          <a:xfrm>
            <a:off x="3323399" y="1876983"/>
            <a:ext cx="257810" cy="481965"/>
          </a:xfrm>
          <a:custGeom>
            <a:avLst/>
            <a:gdLst/>
            <a:ahLst/>
            <a:cxnLst/>
            <a:rect l="l" t="t" r="r" b="b"/>
            <a:pathLst>
              <a:path w="257810" h="481964">
                <a:moveTo>
                  <a:pt x="71947" y="0"/>
                </a:moveTo>
                <a:lnTo>
                  <a:pt x="0" y="0"/>
                </a:lnTo>
                <a:lnTo>
                  <a:pt x="0" y="481533"/>
                </a:lnTo>
                <a:lnTo>
                  <a:pt x="257797" y="481533"/>
                </a:lnTo>
              </a:path>
            </a:pathLst>
          </a:custGeom>
          <a:ln w="7962">
            <a:solidFill>
              <a:srgbClr val="404040"/>
            </a:solidFill>
          </a:ln>
        </p:spPr>
        <p:txBody>
          <a:bodyPr wrap="square" lIns="0" tIns="0" rIns="0" bIns="0" rtlCol="0"/>
          <a:lstStyle/>
          <a:p>
            <a:endParaRPr/>
          </a:p>
        </p:txBody>
      </p:sp>
      <p:sp>
        <p:nvSpPr>
          <p:cNvPr id="353" name="object 350">
            <a:extLst>
              <a:ext uri="{FF2B5EF4-FFF2-40B4-BE49-F238E27FC236}">
                <a16:creationId xmlns:a16="http://schemas.microsoft.com/office/drawing/2014/main" id="{FF6AEBD6-B1B5-4B33-8F9C-695890306061}"/>
              </a:ext>
            </a:extLst>
          </p:cNvPr>
          <p:cNvSpPr/>
          <p:nvPr/>
        </p:nvSpPr>
        <p:spPr>
          <a:xfrm>
            <a:off x="3323399" y="1876983"/>
            <a:ext cx="255904" cy="724535"/>
          </a:xfrm>
          <a:custGeom>
            <a:avLst/>
            <a:gdLst/>
            <a:ahLst/>
            <a:cxnLst/>
            <a:rect l="l" t="t" r="r" b="b"/>
            <a:pathLst>
              <a:path w="255904" h="724535">
                <a:moveTo>
                  <a:pt x="71947" y="0"/>
                </a:moveTo>
                <a:lnTo>
                  <a:pt x="0" y="0"/>
                </a:lnTo>
                <a:lnTo>
                  <a:pt x="0" y="724516"/>
                </a:lnTo>
                <a:lnTo>
                  <a:pt x="255503" y="724516"/>
                </a:lnTo>
              </a:path>
            </a:pathLst>
          </a:custGeom>
          <a:ln w="8079">
            <a:solidFill>
              <a:srgbClr val="404040"/>
            </a:solidFill>
          </a:ln>
        </p:spPr>
        <p:txBody>
          <a:bodyPr wrap="square" lIns="0" tIns="0" rIns="0" bIns="0" rtlCol="0"/>
          <a:lstStyle/>
          <a:p>
            <a:endParaRPr/>
          </a:p>
        </p:txBody>
      </p:sp>
      <p:sp>
        <p:nvSpPr>
          <p:cNvPr id="354" name="object 351">
            <a:extLst>
              <a:ext uri="{FF2B5EF4-FFF2-40B4-BE49-F238E27FC236}">
                <a16:creationId xmlns:a16="http://schemas.microsoft.com/office/drawing/2014/main" id="{C78B48FC-3525-48A2-9051-E30E8C18BFF5}"/>
              </a:ext>
            </a:extLst>
          </p:cNvPr>
          <p:cNvSpPr/>
          <p:nvPr/>
        </p:nvSpPr>
        <p:spPr>
          <a:xfrm>
            <a:off x="3323399" y="1876983"/>
            <a:ext cx="255904" cy="969010"/>
          </a:xfrm>
          <a:custGeom>
            <a:avLst/>
            <a:gdLst/>
            <a:ahLst/>
            <a:cxnLst/>
            <a:rect l="l" t="t" r="r" b="b"/>
            <a:pathLst>
              <a:path w="255904" h="969010">
                <a:moveTo>
                  <a:pt x="71947" y="0"/>
                </a:moveTo>
                <a:lnTo>
                  <a:pt x="0" y="0"/>
                </a:lnTo>
                <a:lnTo>
                  <a:pt x="0" y="968502"/>
                </a:lnTo>
                <a:lnTo>
                  <a:pt x="255503" y="968502"/>
                </a:lnTo>
              </a:path>
            </a:pathLst>
          </a:custGeom>
          <a:ln w="8126">
            <a:solidFill>
              <a:srgbClr val="404040"/>
            </a:solidFill>
          </a:ln>
        </p:spPr>
        <p:txBody>
          <a:bodyPr wrap="square" lIns="0" tIns="0" rIns="0" bIns="0" rtlCol="0"/>
          <a:lstStyle/>
          <a:p>
            <a:endParaRPr/>
          </a:p>
        </p:txBody>
      </p:sp>
      <p:sp>
        <p:nvSpPr>
          <p:cNvPr id="355" name="object 352">
            <a:extLst>
              <a:ext uri="{FF2B5EF4-FFF2-40B4-BE49-F238E27FC236}">
                <a16:creationId xmlns:a16="http://schemas.microsoft.com/office/drawing/2014/main" id="{CFA201B0-60AD-4CA4-B6CB-44637469541E}"/>
              </a:ext>
            </a:extLst>
          </p:cNvPr>
          <p:cNvSpPr/>
          <p:nvPr/>
        </p:nvSpPr>
        <p:spPr>
          <a:xfrm>
            <a:off x="4331564" y="1874765"/>
            <a:ext cx="165100" cy="252095"/>
          </a:xfrm>
          <a:custGeom>
            <a:avLst/>
            <a:gdLst/>
            <a:ahLst/>
            <a:cxnLst/>
            <a:rect l="l" t="t" r="r" b="b"/>
            <a:pathLst>
              <a:path w="165100" h="252094">
                <a:moveTo>
                  <a:pt x="71947" y="0"/>
                </a:moveTo>
                <a:lnTo>
                  <a:pt x="0" y="0"/>
                </a:lnTo>
                <a:lnTo>
                  <a:pt x="0" y="251710"/>
                </a:lnTo>
                <a:lnTo>
                  <a:pt x="164872" y="251710"/>
                </a:lnTo>
              </a:path>
            </a:pathLst>
          </a:custGeom>
          <a:ln w="7881">
            <a:solidFill>
              <a:srgbClr val="404040"/>
            </a:solidFill>
          </a:ln>
        </p:spPr>
        <p:txBody>
          <a:bodyPr wrap="square" lIns="0" tIns="0" rIns="0" bIns="0" rtlCol="0"/>
          <a:lstStyle/>
          <a:p>
            <a:endParaRPr/>
          </a:p>
        </p:txBody>
      </p:sp>
      <p:sp>
        <p:nvSpPr>
          <p:cNvPr id="356" name="object 353">
            <a:extLst>
              <a:ext uri="{FF2B5EF4-FFF2-40B4-BE49-F238E27FC236}">
                <a16:creationId xmlns:a16="http://schemas.microsoft.com/office/drawing/2014/main" id="{689B04C3-20F6-4559-A10B-88A6E17E18B6}"/>
              </a:ext>
            </a:extLst>
          </p:cNvPr>
          <p:cNvSpPr/>
          <p:nvPr/>
        </p:nvSpPr>
        <p:spPr>
          <a:xfrm>
            <a:off x="4331564" y="1874765"/>
            <a:ext cx="165100" cy="490220"/>
          </a:xfrm>
          <a:custGeom>
            <a:avLst/>
            <a:gdLst/>
            <a:ahLst/>
            <a:cxnLst/>
            <a:rect l="l" t="t" r="r" b="b"/>
            <a:pathLst>
              <a:path w="165100" h="490219">
                <a:moveTo>
                  <a:pt x="71947" y="0"/>
                </a:moveTo>
                <a:lnTo>
                  <a:pt x="0" y="0"/>
                </a:lnTo>
                <a:lnTo>
                  <a:pt x="0" y="489901"/>
                </a:lnTo>
                <a:lnTo>
                  <a:pt x="164872" y="489901"/>
                </a:lnTo>
              </a:path>
            </a:pathLst>
          </a:custGeom>
          <a:ln w="8088">
            <a:solidFill>
              <a:srgbClr val="404040"/>
            </a:solidFill>
          </a:ln>
        </p:spPr>
        <p:txBody>
          <a:bodyPr wrap="square" lIns="0" tIns="0" rIns="0" bIns="0" rtlCol="0"/>
          <a:lstStyle/>
          <a:p>
            <a:endParaRPr/>
          </a:p>
        </p:txBody>
      </p:sp>
      <p:sp>
        <p:nvSpPr>
          <p:cNvPr id="357" name="object 354">
            <a:extLst>
              <a:ext uri="{FF2B5EF4-FFF2-40B4-BE49-F238E27FC236}">
                <a16:creationId xmlns:a16="http://schemas.microsoft.com/office/drawing/2014/main" id="{35EFABCB-A87C-4F8A-B851-4973D0D93857}"/>
              </a:ext>
            </a:extLst>
          </p:cNvPr>
          <p:cNvSpPr/>
          <p:nvPr/>
        </p:nvSpPr>
        <p:spPr>
          <a:xfrm>
            <a:off x="4331564" y="1874765"/>
            <a:ext cx="165100" cy="727710"/>
          </a:xfrm>
          <a:custGeom>
            <a:avLst/>
            <a:gdLst/>
            <a:ahLst/>
            <a:cxnLst/>
            <a:rect l="l" t="t" r="r" b="b"/>
            <a:pathLst>
              <a:path w="165100" h="727710">
                <a:moveTo>
                  <a:pt x="71947" y="0"/>
                </a:moveTo>
                <a:lnTo>
                  <a:pt x="0" y="0"/>
                </a:lnTo>
                <a:lnTo>
                  <a:pt x="0" y="727235"/>
                </a:lnTo>
                <a:lnTo>
                  <a:pt x="164872" y="727235"/>
                </a:lnTo>
              </a:path>
            </a:pathLst>
          </a:custGeom>
          <a:ln w="8143">
            <a:solidFill>
              <a:srgbClr val="404040"/>
            </a:solidFill>
          </a:ln>
        </p:spPr>
        <p:txBody>
          <a:bodyPr wrap="square" lIns="0" tIns="0" rIns="0" bIns="0" rtlCol="0"/>
          <a:lstStyle/>
          <a:p>
            <a:endParaRPr/>
          </a:p>
        </p:txBody>
      </p:sp>
      <p:sp>
        <p:nvSpPr>
          <p:cNvPr id="358" name="object 355">
            <a:extLst>
              <a:ext uri="{FF2B5EF4-FFF2-40B4-BE49-F238E27FC236}">
                <a16:creationId xmlns:a16="http://schemas.microsoft.com/office/drawing/2014/main" id="{2C491256-26F1-4250-96FC-7761ACD5D784}"/>
              </a:ext>
            </a:extLst>
          </p:cNvPr>
          <p:cNvSpPr/>
          <p:nvPr/>
        </p:nvSpPr>
        <p:spPr>
          <a:xfrm>
            <a:off x="5121182" y="1876697"/>
            <a:ext cx="198120" cy="257810"/>
          </a:xfrm>
          <a:custGeom>
            <a:avLst/>
            <a:gdLst/>
            <a:ahLst/>
            <a:cxnLst/>
            <a:rect l="l" t="t" r="r" b="b"/>
            <a:pathLst>
              <a:path w="198120" h="257810">
                <a:moveTo>
                  <a:pt x="71947" y="0"/>
                </a:moveTo>
                <a:lnTo>
                  <a:pt x="0" y="0"/>
                </a:lnTo>
                <a:lnTo>
                  <a:pt x="0" y="257575"/>
                </a:lnTo>
                <a:lnTo>
                  <a:pt x="198060" y="257575"/>
                </a:lnTo>
              </a:path>
            </a:pathLst>
          </a:custGeom>
          <a:ln w="7807">
            <a:solidFill>
              <a:srgbClr val="404040"/>
            </a:solidFill>
          </a:ln>
        </p:spPr>
        <p:txBody>
          <a:bodyPr wrap="square" lIns="0" tIns="0" rIns="0" bIns="0" rtlCol="0"/>
          <a:lstStyle/>
          <a:p>
            <a:endParaRPr/>
          </a:p>
        </p:txBody>
      </p:sp>
      <p:sp>
        <p:nvSpPr>
          <p:cNvPr id="359" name="object 356">
            <a:extLst>
              <a:ext uri="{FF2B5EF4-FFF2-40B4-BE49-F238E27FC236}">
                <a16:creationId xmlns:a16="http://schemas.microsoft.com/office/drawing/2014/main" id="{BCEF435C-C6C6-4A22-AF3C-A5544C94CFB4}"/>
              </a:ext>
            </a:extLst>
          </p:cNvPr>
          <p:cNvSpPr/>
          <p:nvPr/>
        </p:nvSpPr>
        <p:spPr>
          <a:xfrm>
            <a:off x="5121182" y="1876697"/>
            <a:ext cx="198120" cy="481965"/>
          </a:xfrm>
          <a:custGeom>
            <a:avLst/>
            <a:gdLst/>
            <a:ahLst/>
            <a:cxnLst/>
            <a:rect l="l" t="t" r="r" b="b"/>
            <a:pathLst>
              <a:path w="198120" h="481964">
                <a:moveTo>
                  <a:pt x="71947" y="0"/>
                </a:moveTo>
                <a:lnTo>
                  <a:pt x="0" y="0"/>
                </a:lnTo>
                <a:lnTo>
                  <a:pt x="0" y="481890"/>
                </a:lnTo>
                <a:lnTo>
                  <a:pt x="198060" y="481890"/>
                </a:lnTo>
              </a:path>
            </a:pathLst>
          </a:custGeom>
          <a:ln w="8043">
            <a:solidFill>
              <a:srgbClr val="404040"/>
            </a:solidFill>
          </a:ln>
        </p:spPr>
        <p:txBody>
          <a:bodyPr wrap="square" lIns="0" tIns="0" rIns="0" bIns="0" rtlCol="0"/>
          <a:lstStyle/>
          <a:p>
            <a:endParaRPr/>
          </a:p>
        </p:txBody>
      </p:sp>
      <p:sp>
        <p:nvSpPr>
          <p:cNvPr id="360" name="object 357">
            <a:extLst>
              <a:ext uri="{FF2B5EF4-FFF2-40B4-BE49-F238E27FC236}">
                <a16:creationId xmlns:a16="http://schemas.microsoft.com/office/drawing/2014/main" id="{0BE4A365-9050-428B-B516-1CAEDC61B35E}"/>
              </a:ext>
            </a:extLst>
          </p:cNvPr>
          <p:cNvSpPr/>
          <p:nvPr/>
        </p:nvSpPr>
        <p:spPr>
          <a:xfrm>
            <a:off x="5121182" y="1876697"/>
            <a:ext cx="198120" cy="709295"/>
          </a:xfrm>
          <a:custGeom>
            <a:avLst/>
            <a:gdLst/>
            <a:ahLst/>
            <a:cxnLst/>
            <a:rect l="l" t="t" r="r" b="b"/>
            <a:pathLst>
              <a:path w="198120" h="709294">
                <a:moveTo>
                  <a:pt x="71947" y="0"/>
                </a:moveTo>
                <a:lnTo>
                  <a:pt x="0" y="0"/>
                </a:lnTo>
                <a:lnTo>
                  <a:pt x="0" y="708709"/>
                </a:lnTo>
                <a:lnTo>
                  <a:pt x="198060" y="708709"/>
                </a:lnTo>
              </a:path>
            </a:pathLst>
          </a:custGeom>
          <a:ln w="8119">
            <a:solidFill>
              <a:srgbClr val="404040"/>
            </a:solidFill>
          </a:ln>
        </p:spPr>
        <p:txBody>
          <a:bodyPr wrap="square" lIns="0" tIns="0" rIns="0" bIns="0" rtlCol="0"/>
          <a:lstStyle/>
          <a:p>
            <a:endParaRPr/>
          </a:p>
        </p:txBody>
      </p:sp>
      <p:sp>
        <p:nvSpPr>
          <p:cNvPr id="361" name="object 358">
            <a:extLst>
              <a:ext uri="{FF2B5EF4-FFF2-40B4-BE49-F238E27FC236}">
                <a16:creationId xmlns:a16="http://schemas.microsoft.com/office/drawing/2014/main" id="{97E6B4D2-2D2A-478B-9C9A-8E960298F7D7}"/>
              </a:ext>
            </a:extLst>
          </p:cNvPr>
          <p:cNvSpPr/>
          <p:nvPr/>
        </p:nvSpPr>
        <p:spPr>
          <a:xfrm>
            <a:off x="5121182" y="1877340"/>
            <a:ext cx="198120" cy="934085"/>
          </a:xfrm>
          <a:custGeom>
            <a:avLst/>
            <a:gdLst/>
            <a:ahLst/>
            <a:cxnLst/>
            <a:rect l="l" t="t" r="r" b="b"/>
            <a:pathLst>
              <a:path w="198120" h="934085">
                <a:moveTo>
                  <a:pt x="85468" y="0"/>
                </a:moveTo>
                <a:lnTo>
                  <a:pt x="0" y="0"/>
                </a:lnTo>
                <a:lnTo>
                  <a:pt x="0" y="933596"/>
                </a:lnTo>
                <a:lnTo>
                  <a:pt x="198060" y="933596"/>
                </a:lnTo>
              </a:path>
            </a:pathLst>
          </a:custGeom>
          <a:ln w="8149">
            <a:solidFill>
              <a:srgbClr val="404040"/>
            </a:solidFill>
          </a:ln>
        </p:spPr>
        <p:txBody>
          <a:bodyPr wrap="square" lIns="0" tIns="0" rIns="0" bIns="0" rtlCol="0"/>
          <a:lstStyle/>
          <a:p>
            <a:endParaRPr/>
          </a:p>
        </p:txBody>
      </p:sp>
      <p:sp>
        <p:nvSpPr>
          <p:cNvPr id="369" name="object 369">
            <a:extLst>
              <a:ext uri="{FF2B5EF4-FFF2-40B4-BE49-F238E27FC236}">
                <a16:creationId xmlns:a16="http://schemas.microsoft.com/office/drawing/2014/main" id="{C350802F-F704-441B-BF69-BE429020098A}"/>
              </a:ext>
            </a:extLst>
          </p:cNvPr>
          <p:cNvSpPr txBox="1"/>
          <p:nvPr/>
        </p:nvSpPr>
        <p:spPr>
          <a:xfrm>
            <a:off x="1796661" y="2905555"/>
            <a:ext cx="538480" cy="96821"/>
          </a:xfrm>
          <a:prstGeom prst="rect">
            <a:avLst/>
          </a:prstGeom>
        </p:spPr>
        <p:txBody>
          <a:bodyPr vert="horz" wrap="square" lIns="0" tIns="12065" rIns="0" bIns="0" rtlCol="0">
            <a:spAutoFit/>
          </a:bodyPr>
          <a:lstStyle/>
          <a:p>
            <a:pPr marL="4445">
              <a:lnSpc>
                <a:spcPct val="100000"/>
              </a:lnSpc>
              <a:spcBef>
                <a:spcPts val="95"/>
              </a:spcBef>
            </a:pPr>
            <a:r>
              <a:rPr lang="zh-CN" altLang="en-US" sz="550" spc="95" dirty="0">
                <a:latin typeface="宋体"/>
                <a:cs typeface="宋体"/>
              </a:rPr>
              <a:t>产品状态</a:t>
            </a:r>
            <a:r>
              <a:rPr sz="550" spc="95" dirty="0" err="1">
                <a:latin typeface="宋体"/>
                <a:cs typeface="宋体"/>
              </a:rPr>
              <a:t>管理</a:t>
            </a:r>
            <a:endParaRPr sz="550" dirty="0">
              <a:latin typeface="宋体"/>
              <a:cs typeface="宋体"/>
            </a:endParaRPr>
          </a:p>
        </p:txBody>
      </p:sp>
      <p:sp>
        <p:nvSpPr>
          <p:cNvPr id="371" name="object 371">
            <a:extLst>
              <a:ext uri="{FF2B5EF4-FFF2-40B4-BE49-F238E27FC236}">
                <a16:creationId xmlns:a16="http://schemas.microsoft.com/office/drawing/2014/main" id="{D0681598-58F3-4322-9F68-0106918EAAAD}"/>
              </a:ext>
            </a:extLst>
          </p:cNvPr>
          <p:cNvSpPr/>
          <p:nvPr/>
        </p:nvSpPr>
        <p:spPr>
          <a:xfrm>
            <a:off x="5805918" y="1747012"/>
            <a:ext cx="792480" cy="287020"/>
          </a:xfrm>
          <a:custGeom>
            <a:avLst/>
            <a:gdLst/>
            <a:ahLst/>
            <a:cxnLst/>
            <a:rect l="l" t="t" r="r" b="b"/>
            <a:pathLst>
              <a:path w="792479" h="287019">
                <a:moveTo>
                  <a:pt x="0" y="286512"/>
                </a:moveTo>
                <a:lnTo>
                  <a:pt x="792480" y="286512"/>
                </a:lnTo>
                <a:lnTo>
                  <a:pt x="792480" y="0"/>
                </a:lnTo>
                <a:lnTo>
                  <a:pt x="0" y="0"/>
                </a:lnTo>
                <a:lnTo>
                  <a:pt x="0" y="286512"/>
                </a:lnTo>
                <a:close/>
              </a:path>
            </a:pathLst>
          </a:custGeom>
          <a:ln w="19811">
            <a:solidFill>
              <a:srgbClr val="FF0000"/>
            </a:solidFill>
          </a:ln>
        </p:spPr>
        <p:txBody>
          <a:bodyPr wrap="square" lIns="0" tIns="0" rIns="0" bIns="0" rtlCol="0"/>
          <a:lstStyle/>
          <a:p>
            <a:endParaRPr/>
          </a:p>
        </p:txBody>
      </p:sp>
      <p:sp>
        <p:nvSpPr>
          <p:cNvPr id="3" name="思想气泡: 云 2">
            <a:extLst>
              <a:ext uri="{FF2B5EF4-FFF2-40B4-BE49-F238E27FC236}">
                <a16:creationId xmlns:a16="http://schemas.microsoft.com/office/drawing/2014/main" id="{72F0BF94-9773-4E44-A525-F77A28EDECE2}"/>
              </a:ext>
            </a:extLst>
          </p:cNvPr>
          <p:cNvSpPr/>
          <p:nvPr/>
        </p:nvSpPr>
        <p:spPr>
          <a:xfrm>
            <a:off x="3697327" y="2965253"/>
            <a:ext cx="5095118" cy="2380093"/>
          </a:xfrm>
          <a:prstGeom prst="cloudCallout">
            <a:avLst>
              <a:gd name="adj1" fmla="val 1958"/>
              <a:gd name="adj2" fmla="val -8284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solidFill>
                  <a:srgbClr val="FF0000"/>
                </a:solidFill>
              </a:rPr>
              <a:t>F7</a:t>
            </a:r>
            <a:r>
              <a:rPr lang="zh-CN" altLang="en-US" sz="2000" b="1" dirty="0">
                <a:solidFill>
                  <a:srgbClr val="FF0000"/>
                </a:solidFill>
              </a:rPr>
              <a:t>模块   </a:t>
            </a:r>
            <a:r>
              <a:rPr lang="en-US" altLang="zh-CN" sz="2000" b="1" dirty="0">
                <a:solidFill>
                  <a:srgbClr val="FF0000"/>
                </a:solidFill>
              </a:rPr>
              <a:t>Email</a:t>
            </a:r>
            <a:r>
              <a:rPr lang="zh-CN" altLang="en-US" sz="2000" b="1" dirty="0">
                <a:solidFill>
                  <a:srgbClr val="FF0000"/>
                </a:solidFill>
              </a:rPr>
              <a:t>管理：</a:t>
            </a:r>
          </a:p>
          <a:p>
            <a:pPr algn="ctr">
              <a:lnSpc>
                <a:spcPct val="150000"/>
              </a:lnSpc>
            </a:pPr>
            <a:r>
              <a:rPr lang="zh-CN" altLang="en-US" sz="2000" dirty="0">
                <a:solidFill>
                  <a:srgbClr val="FF00FF"/>
                </a:solidFill>
              </a:rPr>
              <a:t>委托哪个公司完成呢？</a:t>
            </a:r>
          </a:p>
          <a:p>
            <a:pPr algn="ctr">
              <a:lnSpc>
                <a:spcPct val="150000"/>
              </a:lnSpc>
            </a:pPr>
            <a:r>
              <a:rPr lang="zh-CN" altLang="en-US" sz="2000" dirty="0">
                <a:solidFill>
                  <a:srgbClr val="FF00FF"/>
                </a:solidFill>
              </a:rPr>
              <a:t>花多少钱合适呢？</a:t>
            </a:r>
            <a:endParaRPr lang="en-US" altLang="zh-CN" sz="2000" dirty="0">
              <a:solidFill>
                <a:srgbClr val="FF00FF"/>
              </a:solidFill>
            </a:endParaRPr>
          </a:p>
          <a:p>
            <a:pPr algn="ctr">
              <a:lnSpc>
                <a:spcPct val="150000"/>
              </a:lnSpc>
            </a:pPr>
            <a:r>
              <a:rPr lang="zh-CN" altLang="en-US" sz="2000" dirty="0">
                <a:solidFill>
                  <a:srgbClr val="FF00FF"/>
                </a:solidFill>
              </a:rPr>
              <a:t>时间进度如何安排？</a:t>
            </a:r>
          </a:p>
        </p:txBody>
      </p:sp>
    </p:spTree>
    <p:extLst>
      <p:ext uri="{BB962C8B-B14F-4D97-AF65-F5344CB8AC3E}">
        <p14:creationId xmlns:p14="http://schemas.microsoft.com/office/powerpoint/2010/main" val="2439676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434356680"/>
              </p:ext>
            </p:extLst>
          </p:nvPr>
        </p:nvGraphicFramePr>
        <p:xfrm>
          <a:off x="71900" y="709415"/>
          <a:ext cx="9000199" cy="3043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a:extLst>
              <a:ext uri="{FF2B5EF4-FFF2-40B4-BE49-F238E27FC236}">
                <a16:creationId xmlns:a16="http://schemas.microsoft.com/office/drawing/2014/main" id="{015B59B1-476A-41C2-8478-C932FA14C36E}"/>
              </a:ext>
            </a:extLst>
          </p:cNvPr>
          <p:cNvSpPr/>
          <p:nvPr/>
        </p:nvSpPr>
        <p:spPr>
          <a:xfrm>
            <a:off x="245219" y="3752778"/>
            <a:ext cx="7344816" cy="1840654"/>
          </a:xfrm>
          <a:prstGeom prst="wedgeRoundRectCallout">
            <a:avLst>
              <a:gd name="adj1" fmla="val -5704"/>
              <a:gd name="adj2" fmla="val -16123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1200"/>
              </a:spcAft>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、专家判断：</a:t>
            </a:r>
            <a:r>
              <a:rPr lang="zh-CN" altLang="en-US" sz="2000" b="1" dirty="0">
                <a:solidFill>
                  <a:srgbClr val="7030A0"/>
                </a:solidFill>
                <a:latin typeface="Times New Roman" panose="02020603050405020304" pitchFamily="18" charset="0"/>
                <a:cs typeface="Times New Roman" panose="02020603050405020304" pitchFamily="18" charset="0"/>
              </a:rPr>
              <a:t>征求具备以下专业知识个人或小组的意见</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采购与购买</a:t>
            </a:r>
            <a:endParaRPr lang="en-US" altLang="zh-CN" sz="2000" b="1" dirty="0">
              <a:solidFill>
                <a:schemeClr val="tx1"/>
              </a:solidFill>
              <a:latin typeface="Times New Roman" panose="02020603050405020304" pitchFamily="18" charset="0"/>
              <a:cs typeface="Times New Roman" panose="02020603050405020304" pitchFamily="18" charset="0"/>
            </a:endParaRP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合同类型和合同文件</a:t>
            </a: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法规及合规性</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5988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3706026276"/>
              </p:ext>
            </p:extLst>
          </p:nvPr>
        </p:nvGraphicFramePr>
        <p:xfrm>
          <a:off x="71900" y="709415"/>
          <a:ext cx="9000199" cy="3043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a:extLst>
              <a:ext uri="{FF2B5EF4-FFF2-40B4-BE49-F238E27FC236}">
                <a16:creationId xmlns:a16="http://schemas.microsoft.com/office/drawing/2014/main" id="{015B59B1-476A-41C2-8478-C932FA14C36E}"/>
              </a:ext>
            </a:extLst>
          </p:cNvPr>
          <p:cNvSpPr/>
          <p:nvPr/>
        </p:nvSpPr>
        <p:spPr>
          <a:xfrm>
            <a:off x="245218" y="3937620"/>
            <a:ext cx="8431237" cy="1655812"/>
          </a:xfrm>
          <a:prstGeom prst="wedgeRoundRectCallout">
            <a:avLst>
              <a:gd name="adj1" fmla="val -10629"/>
              <a:gd name="adj2" fmla="val -16019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1200"/>
              </a:spcAft>
            </a:pP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、会议：</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spcBef>
                <a:spcPts val="0"/>
              </a:spcBef>
              <a:spcAft>
                <a:spcPts val="1200"/>
              </a:spcAft>
            </a:pPr>
            <a:r>
              <a:rPr lang="zh-CN" altLang="en-US" sz="2000" b="1" dirty="0">
                <a:solidFill>
                  <a:schemeClr val="tx1"/>
                </a:solidFill>
                <a:latin typeface="Times New Roman" panose="02020603050405020304" pitchFamily="18" charset="0"/>
                <a:cs typeface="Times New Roman" panose="02020603050405020304" pitchFamily="18" charset="0"/>
              </a:rPr>
              <a:t>与潜在投标人的开展信息交流会，有利于供应商开发互惠的方案或产品</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549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2370775942"/>
              </p:ext>
            </p:extLst>
          </p:nvPr>
        </p:nvGraphicFramePr>
        <p:xfrm>
          <a:off x="71900" y="709415"/>
          <a:ext cx="9000199" cy="3043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a:extLst>
              <a:ext uri="{FF2B5EF4-FFF2-40B4-BE49-F238E27FC236}">
                <a16:creationId xmlns:a16="http://schemas.microsoft.com/office/drawing/2014/main" id="{015B59B1-476A-41C2-8478-C932FA14C36E}"/>
              </a:ext>
            </a:extLst>
          </p:cNvPr>
          <p:cNvSpPr/>
          <p:nvPr/>
        </p:nvSpPr>
        <p:spPr>
          <a:xfrm>
            <a:off x="467544" y="3752778"/>
            <a:ext cx="7344816" cy="1840654"/>
          </a:xfrm>
          <a:prstGeom prst="wedgeRoundRectCallout">
            <a:avLst>
              <a:gd name="adj1" fmla="val -7945"/>
              <a:gd name="adj2" fmla="val -115527"/>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1200"/>
              </a:spcAft>
            </a:pPr>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Times New Roman" panose="02020603050405020304" pitchFamily="18" charset="0"/>
                <a:cs typeface="Times New Roman" panose="02020603050405020304" pitchFamily="18" charset="0"/>
              </a:rPr>
              <a:t>、市场调研：</a:t>
            </a:r>
            <a:r>
              <a:rPr lang="zh-CN" altLang="en-US" sz="2000" b="1" dirty="0">
                <a:solidFill>
                  <a:srgbClr val="7030A0"/>
                </a:solidFill>
                <a:latin typeface="Times New Roman" panose="02020603050405020304" pitchFamily="18" charset="0"/>
                <a:cs typeface="Times New Roman" panose="02020603050405020304" pitchFamily="18" charset="0"/>
              </a:rPr>
              <a:t>考察行业情况和具体卖方的能力</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spcBef>
                <a:spcPts val="0"/>
              </a:spcBef>
              <a:spcAft>
                <a:spcPts val="1200"/>
              </a:spcAft>
            </a:pPr>
            <a:r>
              <a:rPr lang="zh-CN" altLang="en-US" sz="2000" b="1" dirty="0">
                <a:solidFill>
                  <a:schemeClr val="tx1"/>
                </a:solidFill>
                <a:latin typeface="Times New Roman" panose="02020603050405020304" pitchFamily="18" charset="0"/>
                <a:cs typeface="Times New Roman" panose="02020603050405020304" pitchFamily="18" charset="0"/>
              </a:rPr>
              <a:t>采购团队可运用从会议、在线评论和各种其他渠道得到的信息，来了解市场情况</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0491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529686926"/>
              </p:ext>
            </p:extLst>
          </p:nvPr>
        </p:nvGraphicFramePr>
        <p:xfrm>
          <a:off x="71900" y="709415"/>
          <a:ext cx="9000199" cy="3043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a:extLst>
              <a:ext uri="{FF2B5EF4-FFF2-40B4-BE49-F238E27FC236}">
                <a16:creationId xmlns:a16="http://schemas.microsoft.com/office/drawing/2014/main" id="{015B59B1-476A-41C2-8478-C932FA14C36E}"/>
              </a:ext>
            </a:extLst>
          </p:cNvPr>
          <p:cNvSpPr/>
          <p:nvPr/>
        </p:nvSpPr>
        <p:spPr>
          <a:xfrm>
            <a:off x="467544" y="3752778"/>
            <a:ext cx="7992888" cy="1840654"/>
          </a:xfrm>
          <a:prstGeom prst="wedgeRoundRectCallout">
            <a:avLst>
              <a:gd name="adj1" fmla="val -11148"/>
              <a:gd name="adj2" fmla="val -90687"/>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1200"/>
              </a:spcAft>
            </a:pPr>
            <a:r>
              <a:rPr lang="en-US" altLang="zh-CN" sz="2000" b="1" dirty="0">
                <a:solidFill>
                  <a:srgbClr val="FF0000"/>
                </a:solidFill>
                <a:latin typeface="Times New Roman" panose="02020603050405020304" pitchFamily="18" charset="0"/>
                <a:cs typeface="Times New Roman" panose="02020603050405020304" pitchFamily="18" charset="0"/>
              </a:rPr>
              <a:t>4</a:t>
            </a:r>
            <a:r>
              <a:rPr lang="zh-CN" altLang="en-US" sz="2000" b="1" dirty="0">
                <a:solidFill>
                  <a:srgbClr val="FF0000"/>
                </a:solidFill>
                <a:latin typeface="Times New Roman" panose="02020603050405020304" pitchFamily="18" charset="0"/>
                <a:cs typeface="Times New Roman" panose="02020603050405020304" pitchFamily="18" charset="0"/>
              </a:rPr>
              <a:t>、自制或外购分析：</a:t>
            </a:r>
            <a:r>
              <a:rPr lang="zh-CN" altLang="en-US" sz="2000" b="1" dirty="0">
                <a:solidFill>
                  <a:srgbClr val="7030A0"/>
                </a:solidFill>
                <a:latin typeface="Times New Roman" panose="02020603050405020304" pitchFamily="18" charset="0"/>
                <a:cs typeface="Times New Roman" panose="02020603050405020304" pitchFamily="18" charset="0"/>
              </a:rPr>
              <a:t>考虑的因素包括</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组织当前的资源配置及其技能和能力</a:t>
            </a:r>
            <a:r>
              <a:rPr lang="en-US" altLang="zh-CN" sz="2000" b="1" dirty="0">
                <a:solidFill>
                  <a:schemeClr val="tx1"/>
                </a:solidFill>
                <a:latin typeface="Times New Roman" panose="02020603050405020304" pitchFamily="18" charset="0"/>
                <a:cs typeface="Times New Roman" panose="02020603050405020304" pitchFamily="18" charset="0"/>
              </a:rPr>
              <a:t>	 (2)</a:t>
            </a:r>
            <a:r>
              <a:rPr lang="zh-CN" altLang="en-US" sz="2000" b="1" dirty="0">
                <a:solidFill>
                  <a:schemeClr val="tx1"/>
                </a:solidFill>
                <a:latin typeface="Times New Roman" panose="02020603050405020304" pitchFamily="18" charset="0"/>
                <a:cs typeface="Times New Roman" panose="02020603050405020304" pitchFamily="18" charset="0"/>
              </a:rPr>
              <a:t>对专业技术的需求</a:t>
            </a:r>
            <a:endParaRPr lang="en-US" altLang="zh-CN" sz="2000" b="1" dirty="0">
              <a:solidFill>
                <a:schemeClr val="tx1"/>
              </a:solidFill>
              <a:latin typeface="Times New Roman" panose="02020603050405020304" pitchFamily="18" charset="0"/>
              <a:cs typeface="Times New Roman" panose="02020603050405020304" pitchFamily="18" charset="0"/>
            </a:endParaRP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不愿承担永久雇用的义务</a:t>
            </a:r>
            <a:r>
              <a:rPr lang="en-US" altLang="zh-CN" sz="2000" b="1" dirty="0">
                <a:solidFill>
                  <a:schemeClr val="tx1"/>
                </a:solidFill>
                <a:latin typeface="Times New Roman" panose="02020603050405020304" pitchFamily="18" charset="0"/>
                <a:cs typeface="Times New Roman" panose="02020603050405020304" pitchFamily="18" charset="0"/>
              </a:rPr>
              <a:t>		 (4)</a:t>
            </a:r>
            <a:r>
              <a:rPr lang="zh-CN" altLang="en-US" sz="2000" b="1" dirty="0">
                <a:solidFill>
                  <a:schemeClr val="tx1"/>
                </a:solidFill>
                <a:latin typeface="Times New Roman" panose="02020603050405020304" pitchFamily="18" charset="0"/>
                <a:cs typeface="Times New Roman" panose="02020603050405020304" pitchFamily="18" charset="0"/>
              </a:rPr>
              <a:t>对独特技术专长的需求</a:t>
            </a:r>
            <a:endParaRPr lang="en-US" altLang="zh-CN" sz="2000" b="1" dirty="0">
              <a:solidFill>
                <a:schemeClr val="tx1"/>
              </a:solidFill>
              <a:latin typeface="Times New Roman" panose="02020603050405020304" pitchFamily="18" charset="0"/>
              <a:cs typeface="Times New Roman" panose="02020603050405020304" pitchFamily="18" charset="0"/>
            </a:endParaRP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(5)</a:t>
            </a:r>
            <a:r>
              <a:rPr lang="zh-CN" altLang="en-US" sz="2000" b="1" dirty="0">
                <a:solidFill>
                  <a:schemeClr val="tx1"/>
                </a:solidFill>
                <a:latin typeface="Times New Roman" panose="02020603050405020304" pitchFamily="18" charset="0"/>
                <a:cs typeface="Times New Roman" panose="02020603050405020304" pitchFamily="18" charset="0"/>
              </a:rPr>
              <a:t>每个自制或外购决策相关的风险</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8704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613885834"/>
              </p:ext>
            </p:extLst>
          </p:nvPr>
        </p:nvGraphicFramePr>
        <p:xfrm>
          <a:off x="71900" y="709415"/>
          <a:ext cx="9000199" cy="3043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a:extLst>
              <a:ext uri="{FF2B5EF4-FFF2-40B4-BE49-F238E27FC236}">
                <a16:creationId xmlns:a16="http://schemas.microsoft.com/office/drawing/2014/main" id="{015B59B1-476A-41C2-8478-C932FA14C36E}"/>
              </a:ext>
            </a:extLst>
          </p:cNvPr>
          <p:cNvSpPr/>
          <p:nvPr/>
        </p:nvSpPr>
        <p:spPr>
          <a:xfrm>
            <a:off x="1331639" y="3756516"/>
            <a:ext cx="6480720" cy="1840654"/>
          </a:xfrm>
          <a:prstGeom prst="wedgeRoundRectCallout">
            <a:avLst>
              <a:gd name="adj1" fmla="val -13730"/>
              <a:gd name="adj2" fmla="val -65351"/>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1200"/>
              </a:spcAft>
            </a:pPr>
            <a:r>
              <a:rPr lang="en-US" altLang="zh-CN" sz="2000" b="1" dirty="0">
                <a:solidFill>
                  <a:srgbClr val="FF0000"/>
                </a:solidFill>
                <a:latin typeface="Times New Roman" panose="02020603050405020304" pitchFamily="18" charset="0"/>
                <a:cs typeface="Times New Roman" panose="02020603050405020304" pitchFamily="18" charset="0"/>
              </a:rPr>
              <a:t>5. </a:t>
            </a:r>
            <a:r>
              <a:rPr lang="zh-CN" altLang="en-US" sz="2000" b="1" dirty="0">
                <a:solidFill>
                  <a:srgbClr val="FF0000"/>
                </a:solidFill>
                <a:latin typeface="Times New Roman" panose="02020603050405020304" pitchFamily="18" charset="0"/>
                <a:cs typeface="Times New Roman" panose="02020603050405020304" pitchFamily="18" charset="0"/>
              </a:rPr>
              <a:t>供方选择分析：</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最低成本</a:t>
            </a:r>
            <a:r>
              <a:rPr lang="en-US" altLang="zh-CN" sz="2000" b="1" dirty="0">
                <a:solidFill>
                  <a:schemeClr val="tx1"/>
                </a:solidFill>
                <a:latin typeface="Times New Roman" panose="02020603050405020304" pitchFamily="18" charset="0"/>
                <a:cs typeface="Times New Roman" panose="02020603050405020304" pitchFamily="18" charset="0"/>
              </a:rPr>
              <a:t>	 		 (2)</a:t>
            </a:r>
            <a:r>
              <a:rPr lang="zh-CN" altLang="en-US" sz="2000" b="1" dirty="0">
                <a:solidFill>
                  <a:schemeClr val="tx1"/>
                </a:solidFill>
                <a:latin typeface="Times New Roman" panose="02020603050405020304" pitchFamily="18" charset="0"/>
                <a:cs typeface="Times New Roman" panose="02020603050405020304" pitchFamily="18" charset="0"/>
              </a:rPr>
              <a:t>仅凭资质</a:t>
            </a:r>
            <a:endParaRPr lang="en-US" altLang="zh-CN" sz="2000" b="1" dirty="0">
              <a:solidFill>
                <a:schemeClr val="tx1"/>
              </a:solidFill>
              <a:latin typeface="Times New Roman" panose="02020603050405020304" pitchFamily="18" charset="0"/>
              <a:cs typeface="Times New Roman" panose="02020603050405020304" pitchFamily="18" charset="0"/>
            </a:endParaRP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基于质量或技术方案得分</a:t>
            </a:r>
            <a:r>
              <a:rPr lang="en-US" altLang="zh-CN" sz="2000" b="1" dirty="0">
                <a:solidFill>
                  <a:schemeClr val="tx1"/>
                </a:solidFill>
                <a:latin typeface="Times New Roman" panose="02020603050405020304" pitchFamily="18" charset="0"/>
                <a:cs typeface="Times New Roman" panose="02020603050405020304" pitchFamily="18" charset="0"/>
              </a:rPr>
              <a:t>	 (4)</a:t>
            </a:r>
            <a:r>
              <a:rPr lang="zh-CN" altLang="en-US" sz="2000" b="1" dirty="0">
                <a:solidFill>
                  <a:schemeClr val="tx1"/>
                </a:solidFill>
                <a:latin typeface="Times New Roman" panose="02020603050405020304" pitchFamily="18" charset="0"/>
                <a:cs typeface="Times New Roman" panose="02020603050405020304" pitchFamily="18" charset="0"/>
              </a:rPr>
              <a:t>基于质量和成本</a:t>
            </a:r>
            <a:endParaRPr lang="en-US" altLang="zh-CN" sz="2000" b="1" dirty="0">
              <a:solidFill>
                <a:schemeClr val="tx1"/>
              </a:solidFill>
              <a:latin typeface="Times New Roman" panose="02020603050405020304" pitchFamily="18" charset="0"/>
              <a:cs typeface="Times New Roman" panose="02020603050405020304" pitchFamily="18" charset="0"/>
            </a:endParaRPr>
          </a:p>
          <a:p>
            <a:pPr>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(5)</a:t>
            </a:r>
            <a:r>
              <a:rPr lang="zh-CN" altLang="en-US" sz="2000" b="1" dirty="0">
                <a:solidFill>
                  <a:schemeClr val="tx1"/>
                </a:solidFill>
                <a:latin typeface="Times New Roman" panose="02020603050405020304" pitchFamily="18" charset="0"/>
                <a:cs typeface="Times New Roman" panose="02020603050405020304" pitchFamily="18" charset="0"/>
              </a:rPr>
              <a:t>独有来源</a:t>
            </a:r>
            <a:r>
              <a:rPr lang="en-US" altLang="zh-CN" sz="2000" b="1" dirty="0">
                <a:solidFill>
                  <a:schemeClr val="tx1"/>
                </a:solidFill>
                <a:latin typeface="Times New Roman" panose="02020603050405020304" pitchFamily="18" charset="0"/>
                <a:cs typeface="Times New Roman" panose="02020603050405020304" pitchFamily="18" charset="0"/>
              </a:rPr>
              <a:t>			 (6)</a:t>
            </a:r>
            <a:r>
              <a:rPr lang="zh-CN" altLang="en-US" sz="2000" b="1" dirty="0">
                <a:solidFill>
                  <a:schemeClr val="tx1"/>
                </a:solidFill>
                <a:latin typeface="Times New Roman" panose="02020603050405020304" pitchFamily="18" charset="0"/>
                <a:cs typeface="Times New Roman" panose="02020603050405020304" pitchFamily="18" charset="0"/>
              </a:rPr>
              <a:t>固定采购预算</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4223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规划采购管理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2449397561"/>
              </p:ext>
            </p:extLst>
          </p:nvPr>
        </p:nvGraphicFramePr>
        <p:xfrm>
          <a:off x="71900" y="709415"/>
          <a:ext cx="9000199" cy="3043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67899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输出：采购管理计划</a:t>
            </a:r>
          </a:p>
        </p:txBody>
      </p:sp>
      <p:sp>
        <p:nvSpPr>
          <p:cNvPr id="9" name="副标题 8"/>
          <p:cNvSpPr txBox="1">
            <a:spLocks/>
          </p:cNvSpPr>
          <p:nvPr/>
        </p:nvSpPr>
        <p:spPr>
          <a:xfrm>
            <a:off x="395536"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C00000"/>
                </a:solidFill>
                <a:latin typeface="Times New Roman" panose="02020603050405020304" pitchFamily="18" charset="0"/>
                <a:cs typeface="Times New Roman" panose="02020603050405020304" pitchFamily="18" charset="0"/>
              </a:rPr>
              <a:t>1</a:t>
            </a:r>
            <a:r>
              <a:rPr lang="zh-CN" altLang="en-US" sz="2400" b="1" dirty="0">
                <a:solidFill>
                  <a:srgbClr val="C00000"/>
                </a:solidFill>
                <a:latin typeface="Times New Roman" panose="02020603050405020304" pitchFamily="18" charset="0"/>
                <a:cs typeface="Times New Roman" panose="02020603050405020304" pitchFamily="18" charset="0"/>
              </a:rPr>
              <a:t>、采购管理计划：</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）项目团队将如何从执行组织外部获取货物和服务</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）如何管理从编制采购文件到合同收尾的各个采购过程</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hlinkClick r:id="rId2"/>
              </a:rPr>
              <a:t>采购管理计划模板</a:t>
            </a:r>
            <a:endParaRPr lang="en-US" altLang="zh-CN"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762546"/>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输出：采购工作说明书（</a:t>
            </a:r>
            <a:r>
              <a:rPr lang="en-US" altLang="zh-CN" dirty="0"/>
              <a:t>SOW</a:t>
            </a:r>
            <a:r>
              <a:rPr lang="zh-CN" altLang="en-US" dirty="0"/>
              <a:t>）</a:t>
            </a:r>
          </a:p>
        </p:txBody>
      </p:sp>
      <p:sp>
        <p:nvSpPr>
          <p:cNvPr id="9" name="副标题 8"/>
          <p:cNvSpPr txBox="1">
            <a:spLocks/>
          </p:cNvSpPr>
          <p:nvPr/>
        </p:nvSpPr>
        <p:spPr>
          <a:xfrm>
            <a:off x="294126" y="697260"/>
            <a:ext cx="859835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C00000"/>
                </a:solidFill>
                <a:latin typeface="Times New Roman" panose="02020603050405020304" pitchFamily="18" charset="0"/>
                <a:cs typeface="Times New Roman" panose="02020603050405020304" pitchFamily="18" charset="0"/>
              </a:rPr>
              <a:t>2</a:t>
            </a:r>
            <a:r>
              <a:rPr lang="zh-CN" altLang="en-US" sz="2400" b="1" dirty="0">
                <a:solidFill>
                  <a:srgbClr val="C00000"/>
                </a:solidFill>
                <a:latin typeface="Times New Roman" panose="02020603050405020304" pitchFamily="18" charset="0"/>
                <a:cs typeface="Times New Roman" panose="02020603050405020304" pitchFamily="18" charset="0"/>
              </a:rPr>
              <a:t>、采购工作说明书（</a:t>
            </a:r>
            <a:r>
              <a:rPr lang="en-US" altLang="zh-CN" sz="2400" b="1" dirty="0">
                <a:solidFill>
                  <a:srgbClr val="C00000"/>
                </a:solidFill>
                <a:latin typeface="Times New Roman" panose="02020603050405020304" pitchFamily="18" charset="0"/>
                <a:cs typeface="Times New Roman" panose="02020603050405020304" pitchFamily="18" charset="0"/>
              </a:rPr>
              <a:t>SOW</a:t>
            </a:r>
            <a:r>
              <a:rPr lang="zh-CN" altLang="en-US" sz="2400" b="1" dirty="0">
                <a:solidFill>
                  <a:srgbClr val="C00000"/>
                </a:solidFill>
                <a:latin typeface="Times New Roman" panose="02020603050405020304" pitchFamily="18" charset="0"/>
                <a:cs typeface="Times New Roman" panose="02020603050405020304" pitchFamily="18" charset="0"/>
              </a:rPr>
              <a:t>）</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详细描述拟采购的产品、服务或成果</a:t>
            </a:r>
            <a:endParaRPr lang="zh-CN" altLang="en-US" sz="2000" b="1"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805487551"/>
              </p:ext>
            </p:extLst>
          </p:nvPr>
        </p:nvGraphicFramePr>
        <p:xfrm>
          <a:off x="53752" y="1849388"/>
          <a:ext cx="9036496" cy="3525352"/>
        </p:xfrm>
        <a:graphic>
          <a:graphicData uri="http://schemas.openxmlformats.org/drawingml/2006/table">
            <a:tbl>
              <a:tblPr firstRow="1" bandRow="1">
                <a:tableStyleId>{5C22544A-7EE6-4342-B048-85BDC9FD1C3A}</a:tableStyleId>
              </a:tblPr>
              <a:tblGrid>
                <a:gridCol w="2365957">
                  <a:extLst>
                    <a:ext uri="{9D8B030D-6E8A-4147-A177-3AD203B41FA5}">
                      <a16:colId xmlns:a16="http://schemas.microsoft.com/office/drawing/2014/main" val="1612248375"/>
                    </a:ext>
                  </a:extLst>
                </a:gridCol>
                <a:gridCol w="6670539">
                  <a:extLst>
                    <a:ext uri="{9D8B030D-6E8A-4147-A177-3AD203B41FA5}">
                      <a16:colId xmlns:a16="http://schemas.microsoft.com/office/drawing/2014/main" val="2379699388"/>
                    </a:ext>
                  </a:extLst>
                </a:gridCol>
              </a:tblGrid>
              <a:tr h="29452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dirty="0">
                          <a:latin typeface="Times New Roman" panose="02020603050405020304" pitchFamily="18" charset="0"/>
                          <a:cs typeface="Times New Roman" panose="02020603050405020304" pitchFamily="18" charset="0"/>
                        </a:rPr>
                        <a:t>采购</a:t>
                      </a:r>
                      <a:r>
                        <a:rPr lang="en-US" altLang="zh-CN" sz="1800" b="1" dirty="0">
                          <a:latin typeface="Times New Roman" panose="02020603050405020304" pitchFamily="18" charset="0"/>
                          <a:cs typeface="Times New Roman" panose="02020603050405020304" pitchFamily="18" charset="0"/>
                        </a:rPr>
                        <a:t>SOW</a:t>
                      </a:r>
                      <a:r>
                        <a:rPr lang="zh-CN" altLang="en-US" sz="1800" b="1" dirty="0">
                          <a:latin typeface="Times New Roman" panose="02020603050405020304" pitchFamily="18" charset="0"/>
                          <a:cs typeface="Times New Roman" panose="02020603050405020304" pitchFamily="18" charset="0"/>
                        </a:rPr>
                        <a:t>模板</a:t>
                      </a:r>
                    </a:p>
                  </a:txBody>
                  <a:tcPr/>
                </a:tc>
                <a:tc hMerge="1">
                  <a:txBody>
                    <a:bodyPr/>
                    <a:lstStyle/>
                    <a:p>
                      <a:endParaRPr lang="zh-CN" altLang="en-US" dirty="0"/>
                    </a:p>
                  </a:txBody>
                  <a:tcPr/>
                </a:tc>
                <a:extLst>
                  <a:ext uri="{0D108BD9-81ED-4DB2-BD59-A6C34878D82A}">
                    <a16:rowId xmlns:a16="http://schemas.microsoft.com/office/drawing/2014/main" val="2716742961"/>
                  </a:ext>
                </a:extLst>
              </a:tr>
              <a:tr h="353552">
                <a:tc>
                  <a:txBody>
                    <a:bodyPr/>
                    <a:lstStyle/>
                    <a:p>
                      <a:pPr marL="0" indent="0">
                        <a:lnSpc>
                          <a:spcPct val="100000"/>
                        </a:lnSpc>
                        <a:spcBef>
                          <a:spcPts val="0"/>
                        </a:spcBef>
                        <a:buNone/>
                      </a:pPr>
                      <a:r>
                        <a:rPr lang="en-US" altLang="zh-CN" sz="1800"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工作范围</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latin typeface="Times New Roman" panose="02020603050405020304" pitchFamily="18" charset="0"/>
                          <a:cs typeface="Times New Roman" panose="02020603050405020304" pitchFamily="18" charset="0"/>
                        </a:rPr>
                        <a:t>详细描述所要完成的工作，说明工作的确切性质。</a:t>
                      </a:r>
                      <a:endParaRPr lang="en-US" altLang="zh-C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7938926"/>
                  </a:ext>
                </a:extLst>
              </a:tr>
              <a:tr h="347832">
                <a:tc>
                  <a:txBody>
                    <a:bodyPr/>
                    <a:lstStyle/>
                    <a:p>
                      <a:pPr marL="0" indent="0">
                        <a:lnSpc>
                          <a:spcPct val="100000"/>
                        </a:lnSpc>
                        <a:spcBef>
                          <a:spcPts val="0"/>
                        </a:spcBef>
                        <a:buNone/>
                      </a:pPr>
                      <a:r>
                        <a:rPr lang="en-US" altLang="zh-CN" sz="1800" b="1" dirty="0">
                          <a:latin typeface="Times New Roman" panose="02020603050405020304" pitchFamily="18" charset="0"/>
                          <a:cs typeface="Times New Roman" panose="02020603050405020304" pitchFamily="18" charset="0"/>
                        </a:rPr>
                        <a:t>2. </a:t>
                      </a:r>
                      <a:r>
                        <a:rPr lang="zh-CN" altLang="en-US" sz="1800" b="1" dirty="0">
                          <a:latin typeface="Times New Roman" panose="02020603050405020304" pitchFamily="18" charset="0"/>
                          <a:cs typeface="Times New Roman" panose="02020603050405020304" pitchFamily="18" charset="0"/>
                        </a:rPr>
                        <a:t>工作地点</a:t>
                      </a:r>
                      <a:endParaRPr lang="en-US" altLang="zh-CN" sz="18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latin typeface="Times New Roman" panose="02020603050405020304" pitchFamily="18" charset="0"/>
                          <a:cs typeface="Times New Roman" panose="02020603050405020304" pitchFamily="18" charset="0"/>
                        </a:rPr>
                        <a:t>描述工作进行的具体地点，以及员工必须在哪儿工作。</a:t>
                      </a:r>
                    </a:p>
                  </a:txBody>
                  <a:tcPr/>
                </a:tc>
                <a:extLst>
                  <a:ext uri="{0D108BD9-81ED-4DB2-BD59-A6C34878D82A}">
                    <a16:rowId xmlns:a16="http://schemas.microsoft.com/office/drawing/2014/main" val="3227776620"/>
                  </a:ext>
                </a:extLst>
              </a:tr>
              <a:tr h="6370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latin typeface="Times New Roman" panose="02020603050405020304" pitchFamily="18" charset="0"/>
                          <a:cs typeface="Times New Roman" panose="02020603050405020304" pitchFamily="18" charset="0"/>
                        </a:rPr>
                        <a:t>3. </a:t>
                      </a:r>
                      <a:r>
                        <a:rPr lang="zh-CN" altLang="en-US" sz="1800" b="1" dirty="0">
                          <a:latin typeface="Times New Roman" panose="02020603050405020304" pitchFamily="18" charset="0"/>
                          <a:cs typeface="Times New Roman" panose="02020603050405020304" pitchFamily="18" charset="0"/>
                        </a:rPr>
                        <a:t>执行期限</a:t>
                      </a: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latin typeface="Times New Roman" panose="02020603050405020304" pitchFamily="18" charset="0"/>
                          <a:cs typeface="Times New Roman" panose="02020603050405020304" pitchFamily="18" charset="0"/>
                        </a:rPr>
                        <a:t>详细说明工作何时开始、何时结束、每周收费的工作时间以及相关进度信息等。</a:t>
                      </a:r>
                    </a:p>
                  </a:txBody>
                  <a:tcPr/>
                </a:tc>
                <a:extLst>
                  <a:ext uri="{0D108BD9-81ED-4DB2-BD59-A6C34878D82A}">
                    <a16:rowId xmlns:a16="http://schemas.microsoft.com/office/drawing/2014/main" val="3165126801"/>
                  </a:ext>
                </a:extLst>
              </a:tr>
              <a:tr h="350104">
                <a:tc>
                  <a:txBody>
                    <a:bodyPr/>
                    <a:lstStyle/>
                    <a:p>
                      <a:pPr marL="0" indent="0">
                        <a:lnSpc>
                          <a:spcPct val="100000"/>
                        </a:lnSpc>
                        <a:spcBef>
                          <a:spcPts val="0"/>
                        </a:spcBef>
                        <a:buNone/>
                      </a:pPr>
                      <a:r>
                        <a:rPr lang="en-US" altLang="zh-CN" sz="1800" b="1" dirty="0">
                          <a:latin typeface="Times New Roman" panose="02020603050405020304" pitchFamily="18" charset="0"/>
                          <a:cs typeface="Times New Roman" panose="02020603050405020304" pitchFamily="18" charset="0"/>
                        </a:rPr>
                        <a:t>4. </a:t>
                      </a:r>
                      <a:r>
                        <a:rPr lang="zh-CN" altLang="en-US" sz="1800" b="1" dirty="0">
                          <a:latin typeface="Times New Roman" panose="02020603050405020304" pitchFamily="18" charset="0"/>
                          <a:cs typeface="Times New Roman" panose="02020603050405020304" pitchFamily="18" charset="0"/>
                        </a:rPr>
                        <a:t>可交付成果时间表</a:t>
                      </a:r>
                      <a:endParaRPr lang="zh-CN" altLang="en-US" dirty="0"/>
                    </a:p>
                  </a:txBody>
                  <a:tcPr anchor="ctr"/>
                </a:tc>
                <a:tc>
                  <a:txBody>
                    <a:bodyPr/>
                    <a:lstStyle/>
                    <a:p>
                      <a:pPr>
                        <a:lnSpc>
                          <a:spcPct val="100000"/>
                        </a:lnSpc>
                      </a:pPr>
                      <a:r>
                        <a:rPr lang="zh-CN" altLang="en-US" sz="1800" b="0" dirty="0">
                          <a:latin typeface="Times New Roman" panose="02020603050405020304" pitchFamily="18" charset="0"/>
                          <a:cs typeface="Times New Roman" panose="02020603050405020304" pitchFamily="18" charset="0"/>
                        </a:rPr>
                        <a:t>列出具体的可交付成果，并详细说明它们何时能到位。</a:t>
                      </a:r>
                      <a:endParaRPr lang="zh-CN" altLang="en-US" b="0" dirty="0"/>
                    </a:p>
                  </a:txBody>
                  <a:tcPr/>
                </a:tc>
                <a:extLst>
                  <a:ext uri="{0D108BD9-81ED-4DB2-BD59-A6C34878D82A}">
                    <a16:rowId xmlns:a16="http://schemas.microsoft.com/office/drawing/2014/main" val="2509626448"/>
                  </a:ext>
                </a:extLst>
              </a:tr>
              <a:tr h="416392">
                <a:tc>
                  <a:txBody>
                    <a:bodyPr/>
                    <a:lstStyle/>
                    <a:p>
                      <a:pPr marL="0" indent="0">
                        <a:lnSpc>
                          <a:spcPct val="100000"/>
                        </a:lnSpc>
                        <a:spcBef>
                          <a:spcPts val="0"/>
                        </a:spcBef>
                        <a:buNone/>
                      </a:pPr>
                      <a:r>
                        <a:rPr lang="en-US" altLang="zh-CN" sz="1800" b="1" dirty="0">
                          <a:latin typeface="Times New Roman" panose="02020603050405020304" pitchFamily="18" charset="0"/>
                          <a:cs typeface="Times New Roman" panose="02020603050405020304" pitchFamily="18" charset="0"/>
                        </a:rPr>
                        <a:t>5. </a:t>
                      </a:r>
                      <a:r>
                        <a:rPr lang="zh-CN" altLang="en-US" sz="1800" b="1" dirty="0">
                          <a:latin typeface="Times New Roman" panose="02020603050405020304" pitchFamily="18" charset="0"/>
                          <a:cs typeface="Times New Roman" panose="02020603050405020304" pitchFamily="18" charset="0"/>
                        </a:rPr>
                        <a:t>适用标准</a:t>
                      </a:r>
                      <a:endParaRPr lang="zh-CN" altLang="en-US" dirty="0"/>
                    </a:p>
                  </a:txBody>
                  <a:tcPr anchor="ctr"/>
                </a:tc>
                <a:tc>
                  <a:txBody>
                    <a:bodyPr/>
                    <a:lstStyle/>
                    <a:p>
                      <a:pPr>
                        <a:lnSpc>
                          <a:spcPct val="100000"/>
                        </a:lnSpc>
                      </a:pPr>
                      <a:r>
                        <a:rPr lang="zh-CN" altLang="en-US" sz="1800" b="0" dirty="0">
                          <a:latin typeface="Times New Roman" panose="02020603050405020304" pitchFamily="18" charset="0"/>
                          <a:cs typeface="Times New Roman" panose="02020603050405020304" pitchFamily="18" charset="0"/>
                        </a:rPr>
                        <a:t>详细说明与执行该项工作有关的任何特定公司或特定行业的标准</a:t>
                      </a:r>
                      <a:endParaRPr lang="zh-CN" altLang="en-US" b="0" dirty="0"/>
                    </a:p>
                  </a:txBody>
                  <a:tcPr/>
                </a:tc>
                <a:extLst>
                  <a:ext uri="{0D108BD9-81ED-4DB2-BD59-A6C34878D82A}">
                    <a16:rowId xmlns:a16="http://schemas.microsoft.com/office/drawing/2014/main" val="2227040628"/>
                  </a:ext>
                </a:extLst>
              </a:tr>
              <a:tr h="352376">
                <a:tc>
                  <a:txBody>
                    <a:bodyPr/>
                    <a:lstStyle/>
                    <a:p>
                      <a:pPr marL="0" indent="0">
                        <a:lnSpc>
                          <a:spcPct val="100000"/>
                        </a:lnSpc>
                        <a:spcBef>
                          <a:spcPts val="0"/>
                        </a:spcBef>
                        <a:buNone/>
                      </a:pPr>
                      <a:r>
                        <a:rPr lang="en-US" altLang="zh-CN" sz="1800" b="1" dirty="0">
                          <a:latin typeface="Times New Roman" panose="02020603050405020304" pitchFamily="18" charset="0"/>
                          <a:cs typeface="Times New Roman" panose="02020603050405020304" pitchFamily="18" charset="0"/>
                        </a:rPr>
                        <a:t>6. </a:t>
                      </a:r>
                      <a:r>
                        <a:rPr lang="zh-CN" altLang="en-US" sz="1800" b="1" dirty="0">
                          <a:latin typeface="Times New Roman" panose="02020603050405020304" pitchFamily="18" charset="0"/>
                          <a:cs typeface="Times New Roman" panose="02020603050405020304" pitchFamily="18" charset="0"/>
                        </a:rPr>
                        <a:t>验收标准</a:t>
                      </a:r>
                      <a:endParaRPr lang="zh-CN" altLang="en-US" dirty="0"/>
                    </a:p>
                  </a:txBody>
                  <a:tcPr anchor="ctr"/>
                </a:tc>
                <a:tc>
                  <a:txBody>
                    <a:bodyPr/>
                    <a:lstStyle/>
                    <a:p>
                      <a:pPr>
                        <a:lnSpc>
                          <a:spcPct val="100000"/>
                        </a:lnSpc>
                      </a:pPr>
                      <a:r>
                        <a:rPr lang="zh-CN" altLang="en-US" sz="1800" b="0" dirty="0">
                          <a:latin typeface="Times New Roman" panose="02020603050405020304" pitchFamily="18" charset="0"/>
                          <a:cs typeface="Times New Roman" panose="02020603050405020304" pitchFamily="18" charset="0"/>
                        </a:rPr>
                        <a:t>描述买方组织如何确定工作是否能被接受。</a:t>
                      </a:r>
                      <a:endParaRPr lang="zh-CN" altLang="en-US" b="0" dirty="0"/>
                    </a:p>
                  </a:txBody>
                  <a:tcPr/>
                </a:tc>
                <a:extLst>
                  <a:ext uri="{0D108BD9-81ED-4DB2-BD59-A6C34878D82A}">
                    <a16:rowId xmlns:a16="http://schemas.microsoft.com/office/drawing/2014/main" val="1152522179"/>
                  </a:ext>
                </a:extLst>
              </a:tr>
              <a:tr h="637075">
                <a:tc>
                  <a:txBody>
                    <a:bodyPr/>
                    <a:lstStyle/>
                    <a:p>
                      <a:pPr marL="0" indent="0">
                        <a:lnSpc>
                          <a:spcPct val="100000"/>
                        </a:lnSpc>
                        <a:spcBef>
                          <a:spcPts val="0"/>
                        </a:spcBef>
                        <a:buNone/>
                      </a:pPr>
                      <a:r>
                        <a:rPr lang="en-US" altLang="zh-CN" sz="1800" b="1" dirty="0">
                          <a:latin typeface="Times New Roman" panose="02020603050405020304" pitchFamily="18" charset="0"/>
                          <a:cs typeface="Times New Roman" panose="02020603050405020304" pitchFamily="18" charset="0"/>
                        </a:rPr>
                        <a:t>7. </a:t>
                      </a:r>
                      <a:r>
                        <a:rPr lang="zh-CN" altLang="en-US" sz="1800" b="1" dirty="0">
                          <a:latin typeface="Times New Roman" panose="02020603050405020304" pitchFamily="18" charset="0"/>
                          <a:cs typeface="Times New Roman" panose="02020603050405020304" pitchFamily="18" charset="0"/>
                        </a:rPr>
                        <a:t>特殊要求</a:t>
                      </a:r>
                      <a:endParaRPr lang="zh-CN" altLang="en-US" dirty="0"/>
                    </a:p>
                  </a:txBody>
                  <a:tcPr anchor="ctr"/>
                </a:tc>
                <a:tc>
                  <a:txBody>
                    <a:bodyPr/>
                    <a:lstStyle/>
                    <a:p>
                      <a:pPr>
                        <a:lnSpc>
                          <a:spcPct val="100000"/>
                        </a:lnSpc>
                      </a:pPr>
                      <a:r>
                        <a:rPr lang="zh-CN" altLang="en-US" sz="1800" b="0" dirty="0">
                          <a:latin typeface="Times New Roman" panose="02020603050405020304" pitchFamily="18" charset="0"/>
                          <a:cs typeface="Times New Roman" panose="02020603050405020304" pitchFamily="18" charset="0"/>
                        </a:rPr>
                        <a:t>详细说明任何特殊的要求，比如产品质量保证书、人员最低学历或工作经验、差旅费要求等。</a:t>
                      </a:r>
                      <a:endParaRPr lang="zh-CN" altLang="en-US" b="0" dirty="0"/>
                    </a:p>
                  </a:txBody>
                  <a:tcPr/>
                </a:tc>
                <a:extLst>
                  <a:ext uri="{0D108BD9-81ED-4DB2-BD59-A6C34878D82A}">
                    <a16:rowId xmlns:a16="http://schemas.microsoft.com/office/drawing/2014/main" val="362714520"/>
                  </a:ext>
                </a:extLst>
              </a:tr>
            </a:tbl>
          </a:graphicData>
        </a:graphic>
      </p:graphicFrame>
      <p:sp>
        <p:nvSpPr>
          <p:cNvPr id="3" name="箭头: 右 2">
            <a:extLst>
              <a:ext uri="{FF2B5EF4-FFF2-40B4-BE49-F238E27FC236}">
                <a16:creationId xmlns:a16="http://schemas.microsoft.com/office/drawing/2014/main" id="{997345D0-FA1C-4C85-AA9F-446CD48D0758}"/>
              </a:ext>
            </a:extLst>
          </p:cNvPr>
          <p:cNvSpPr/>
          <p:nvPr/>
        </p:nvSpPr>
        <p:spPr>
          <a:xfrm>
            <a:off x="4644008" y="1344960"/>
            <a:ext cx="613592" cy="360226"/>
          </a:xfrm>
          <a:prstGeom prst="rightArrow">
            <a:avLst/>
          </a:prstGeom>
          <a:solidFill>
            <a:srgbClr val="016BBB"/>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139B45D-2DBE-4EFA-BAB7-B3CD58F4957F}"/>
              </a:ext>
            </a:extLst>
          </p:cNvPr>
          <p:cNvSpPr txBox="1"/>
          <p:nvPr/>
        </p:nvSpPr>
        <p:spPr>
          <a:xfrm>
            <a:off x="5417332" y="1325018"/>
            <a:ext cx="3528392" cy="400110"/>
          </a:xfrm>
          <a:prstGeom prst="rect">
            <a:avLst/>
          </a:prstGeom>
          <a:noFill/>
        </p:spPr>
        <p:txBody>
          <a:bodyPr wrap="square">
            <a:spAutoFit/>
          </a:bodyPr>
          <a:lstStyle/>
          <a:p>
            <a:r>
              <a:rPr lang="zh-CN" altLang="en-US" sz="2000" b="1" dirty="0">
                <a:solidFill>
                  <a:srgbClr val="0070C0"/>
                </a:solidFill>
                <a:latin typeface="Times New Roman" panose="02020603050405020304" pitchFamily="18" charset="0"/>
                <a:cs typeface="Times New Roman" panose="02020603050405020304" pitchFamily="18" charset="0"/>
              </a:rPr>
              <a:t>潜在卖方确定是否有能力提供</a:t>
            </a:r>
            <a:endParaRPr lang="zh-CN" altLang="en-US" sz="2000" dirty="0">
              <a:solidFill>
                <a:srgbClr val="0070C0"/>
              </a:solidFill>
            </a:endParaRPr>
          </a:p>
        </p:txBody>
      </p:sp>
    </p:spTree>
    <p:extLst>
      <p:ext uri="{BB962C8B-B14F-4D97-AF65-F5344CB8AC3E}">
        <p14:creationId xmlns:p14="http://schemas.microsoft.com/office/powerpoint/2010/main" val="33445451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输出：采购文件</a:t>
            </a:r>
          </a:p>
        </p:txBody>
      </p:sp>
      <p:sp>
        <p:nvSpPr>
          <p:cNvPr id="9" name="副标题 8"/>
          <p:cNvSpPr txBox="1">
            <a:spLocks/>
          </p:cNvSpPr>
          <p:nvPr/>
        </p:nvSpPr>
        <p:spPr>
          <a:xfrm>
            <a:off x="301022" y="8035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C00000"/>
                </a:solidFill>
                <a:latin typeface="Times New Roman" panose="02020603050405020304" pitchFamily="18" charset="0"/>
                <a:cs typeface="Times New Roman" panose="02020603050405020304" pitchFamily="18" charset="0"/>
              </a:rPr>
              <a:t>3</a:t>
            </a:r>
            <a:r>
              <a:rPr lang="zh-CN" altLang="en-US" sz="2400" b="1" dirty="0">
                <a:solidFill>
                  <a:srgbClr val="C00000"/>
                </a:solidFill>
                <a:latin typeface="Times New Roman" panose="02020603050405020304" pitchFamily="18" charset="0"/>
                <a:cs typeface="Times New Roman" panose="02020603050405020304" pitchFamily="18" charset="0"/>
              </a:rPr>
              <a:t>、采购</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C00000"/>
                </a:solidFill>
                <a:latin typeface="Times New Roman" panose="02020603050405020304" pitchFamily="18" charset="0"/>
                <a:cs typeface="Times New Roman" panose="02020603050405020304" pitchFamily="18" charset="0"/>
              </a:rPr>
              <a:t>招标文件：</a:t>
            </a:r>
            <a:r>
              <a:rPr lang="zh-CN" altLang="en-US" sz="2400" b="1" dirty="0">
                <a:latin typeface="Times New Roman" panose="02020603050405020304" pitchFamily="18" charset="0"/>
                <a:cs typeface="Times New Roman" panose="02020603050405020304" pitchFamily="18" charset="0"/>
              </a:rPr>
              <a:t>用于征求潜在卖方的建议书</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3" name="图示 2"/>
          <p:cNvGraphicFramePr/>
          <p:nvPr>
            <p:extLst>
              <p:ext uri="{D42A27DB-BD31-4B8C-83A1-F6EECF244321}">
                <p14:modId xmlns:p14="http://schemas.microsoft.com/office/powerpoint/2010/main" val="1391713335"/>
              </p:ext>
            </p:extLst>
          </p:nvPr>
        </p:nvGraphicFramePr>
        <p:xfrm>
          <a:off x="143508" y="1455693"/>
          <a:ext cx="8856984"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D1719986-C1C1-46A2-BEC8-03C41E0A6B40}"/>
              </a:ext>
            </a:extLst>
          </p:cNvPr>
          <p:cNvSpPr txBox="1"/>
          <p:nvPr/>
        </p:nvSpPr>
        <p:spPr>
          <a:xfrm>
            <a:off x="2987824" y="4542084"/>
            <a:ext cx="1152128" cy="369332"/>
          </a:xfrm>
          <a:prstGeom prst="rect">
            <a:avLst/>
          </a:prstGeom>
          <a:noFill/>
        </p:spPr>
        <p:txBody>
          <a:bodyPr wrap="square">
            <a:spAutoFit/>
          </a:bodyPr>
          <a:lstStyle/>
          <a:p>
            <a:pPr lvl="0"/>
            <a:r>
              <a:rPr lang="zh-CN" altLang="en-US" sz="1800" b="1" dirty="0">
                <a:solidFill>
                  <a:srgbClr val="FF00FF"/>
                </a:solidFill>
                <a:latin typeface="+mn-ea"/>
                <a:ea typeface="+mn-ea"/>
              </a:rPr>
              <a:t>最正式</a:t>
            </a:r>
            <a:endParaRPr lang="zh-CN" altLang="en-US" dirty="0">
              <a:solidFill>
                <a:srgbClr val="FF00FF"/>
              </a:solidFill>
            </a:endParaRPr>
          </a:p>
        </p:txBody>
      </p:sp>
      <p:sp>
        <p:nvSpPr>
          <p:cNvPr id="10" name="文本框 9">
            <a:extLst>
              <a:ext uri="{FF2B5EF4-FFF2-40B4-BE49-F238E27FC236}">
                <a16:creationId xmlns:a16="http://schemas.microsoft.com/office/drawing/2014/main" id="{0C0AF7BB-E124-41FD-8DE3-2F057A749AC3}"/>
              </a:ext>
            </a:extLst>
          </p:cNvPr>
          <p:cNvSpPr txBox="1"/>
          <p:nvPr/>
        </p:nvSpPr>
        <p:spPr>
          <a:xfrm>
            <a:off x="5220072" y="5097365"/>
            <a:ext cx="3923928" cy="369332"/>
          </a:xfrm>
          <a:prstGeom prst="rect">
            <a:avLst/>
          </a:prstGeom>
          <a:noFill/>
        </p:spPr>
        <p:txBody>
          <a:bodyPr wrap="square">
            <a:spAutoFit/>
          </a:bodyPr>
          <a:lstStyle/>
          <a:p>
            <a:pPr lvl="0"/>
            <a:r>
              <a:rPr lang="zh-CN" altLang="en-US" sz="1800" b="1" dirty="0">
                <a:latin typeface="+mn-ea"/>
                <a:ea typeface="+mn-ea"/>
              </a:rPr>
              <a:t>出现问题且解决办法难以确定</a:t>
            </a:r>
            <a:r>
              <a:rPr lang="zh-CN" altLang="en-US" b="1" dirty="0">
                <a:latin typeface="+mn-ea"/>
              </a:rPr>
              <a:t>时使用</a:t>
            </a:r>
            <a:endParaRPr lang="zh-CN" altLang="en-US" dirty="0"/>
          </a:p>
        </p:txBody>
      </p:sp>
      <p:sp>
        <p:nvSpPr>
          <p:cNvPr id="4" name="箭头: 右 3">
            <a:extLst>
              <a:ext uri="{FF2B5EF4-FFF2-40B4-BE49-F238E27FC236}">
                <a16:creationId xmlns:a16="http://schemas.microsoft.com/office/drawing/2014/main" id="{817DBEB5-FA72-421D-AFAA-E2D4EDF6AA98}"/>
              </a:ext>
            </a:extLst>
          </p:cNvPr>
          <p:cNvSpPr/>
          <p:nvPr/>
        </p:nvSpPr>
        <p:spPr>
          <a:xfrm rot="16200000">
            <a:off x="6876256" y="4770883"/>
            <a:ext cx="360040" cy="332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95061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输出：采购文件</a:t>
            </a:r>
          </a:p>
        </p:txBody>
      </p:sp>
      <p:sp>
        <p:nvSpPr>
          <p:cNvPr id="9" name="副标题 8"/>
          <p:cNvSpPr txBox="1">
            <a:spLocks/>
          </p:cNvSpPr>
          <p:nvPr/>
        </p:nvSpPr>
        <p:spPr>
          <a:xfrm>
            <a:off x="107504" y="913284"/>
            <a:ext cx="8928992" cy="4536504"/>
          </a:xfrm>
          <a:prstGeom prst="rect">
            <a:avLst/>
          </a:prstGeom>
          <a:ln>
            <a:solidFill>
              <a:schemeClr val="tx1"/>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7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RFI</a:t>
            </a:r>
            <a:r>
              <a:rPr lang="zh-CN" altLang="en-US" sz="2400" b="1" dirty="0">
                <a:solidFill>
                  <a:srgbClr val="FF0000"/>
                </a:solidFill>
                <a:latin typeface="Times New Roman" panose="02020603050405020304" pitchFamily="18" charset="0"/>
                <a:cs typeface="Times New Roman" panose="02020603050405020304" pitchFamily="18" charset="0"/>
              </a:rPr>
              <a:t>示例</a:t>
            </a:r>
            <a:r>
              <a:rPr lang="en-US" altLang="zh-CN" sz="2400" b="1" dirty="0">
                <a:solidFill>
                  <a:srgbClr val="FF0000"/>
                </a:solidFill>
                <a:latin typeface="Times New Roman" panose="02020603050405020304" pitchFamily="18" charset="0"/>
                <a:cs typeface="Times New Roman" panose="02020603050405020304" pitchFamily="18" charset="0"/>
              </a:rPr>
              <a:t>: </a:t>
            </a:r>
            <a:r>
              <a:rPr lang="zh-CN" altLang="en-US" sz="2400" b="1" dirty="0">
                <a:solidFill>
                  <a:srgbClr val="7030A0"/>
                </a:solidFill>
                <a:latin typeface="Times New Roman" panose="02020603050405020304" pitchFamily="18" charset="0"/>
                <a:cs typeface="Times New Roman" panose="02020603050405020304" pitchFamily="18" charset="0"/>
              </a:rPr>
              <a:t>涉及采购物品</a:t>
            </a:r>
            <a:r>
              <a:rPr lang="en-US" altLang="zh-CN" sz="2400" b="1" dirty="0">
                <a:solidFill>
                  <a:srgbClr val="7030A0"/>
                </a:solidFill>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某物理设备的信息邀请书</a:t>
            </a:r>
            <a:endParaRPr lang="zh-CN" altLang="en-US" sz="1600" b="1" dirty="0">
              <a:solidFill>
                <a:srgbClr val="7030A0"/>
              </a:solidFill>
              <a:latin typeface="Times New Roman" panose="02020603050405020304" pitchFamily="18" charset="0"/>
              <a:cs typeface="Times New Roman" panose="02020603050405020304" pitchFamily="18" charset="0"/>
            </a:endParaRPr>
          </a:p>
          <a:p>
            <a:pPr marL="0" indent="0">
              <a:lnSpc>
                <a:spcPts val="2700"/>
              </a:lnSpc>
              <a:spcBef>
                <a:spcPts val="0"/>
              </a:spcBef>
              <a:buNone/>
            </a:pPr>
            <a:r>
              <a:rPr lang="en-US" altLang="zh-CN" sz="1800" b="1" dirty="0">
                <a:solidFill>
                  <a:srgbClr val="FFC000"/>
                </a:solidFill>
                <a:latin typeface="Times New Roman" panose="02020603050405020304" pitchFamily="18" charset="0"/>
                <a:cs typeface="Times New Roman" panose="02020603050405020304" pitchFamily="18" charset="0"/>
              </a:rPr>
              <a:t>        </a:t>
            </a:r>
            <a:r>
              <a:rPr lang="zh-CN" altLang="en-US" sz="1800" b="1" dirty="0">
                <a:solidFill>
                  <a:srgbClr val="00B0F0"/>
                </a:solidFill>
                <a:latin typeface="Times New Roman" panose="02020603050405020304" pitchFamily="18" charset="0"/>
                <a:cs typeface="Times New Roman" panose="02020603050405020304" pitchFamily="18" charset="0"/>
              </a:rPr>
              <a:t>概略内容：</a:t>
            </a:r>
            <a:r>
              <a:rPr lang="zh-CN" altLang="en-US" sz="1800" b="1" dirty="0">
                <a:latin typeface="Times New Roman" panose="02020603050405020304" pitchFamily="18" charset="0"/>
                <a:cs typeface="Times New Roman" panose="02020603050405020304" pitchFamily="18" charset="0"/>
              </a:rPr>
              <a:t>您收到此信息邀请书是因为贵公司被</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公司评为顶级的</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供应商。我们正在更新当前关于</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的设计规则并探索可用的新技术。我们很有兴趣了解贵司当前的能力和资质，以及未来规划。 请尽可能详细的回答以下问题，有些信息可能已经在前期提供给我们了，因为有一定的时间了，您的技术经验可能已经做了新的更新。</a:t>
            </a:r>
          </a:p>
          <a:p>
            <a:pPr marL="400050" lvl="1" indent="0">
              <a:lnSpc>
                <a:spcPts val="2700"/>
              </a:lnSpc>
              <a:spcBef>
                <a:spcPts val="0"/>
              </a:spcBef>
              <a:buNone/>
            </a:pPr>
            <a:r>
              <a:rPr lang="zh-CN" altLang="en-US" sz="1800" b="1" dirty="0">
                <a:solidFill>
                  <a:srgbClr val="00B0F0"/>
                </a:solidFill>
                <a:latin typeface="Times New Roman" panose="02020603050405020304" pitchFamily="18" charset="0"/>
                <a:cs typeface="Times New Roman" panose="02020603050405020304" pitchFamily="18" charset="0"/>
              </a:rPr>
              <a:t>具体问题如下：</a:t>
            </a:r>
          </a:p>
          <a:p>
            <a:pPr marL="40005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、谁是你的首选的</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材料供应商？</a:t>
            </a:r>
          </a:p>
          <a:p>
            <a:pPr marL="40005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、可选择</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材料的特性如何？</a:t>
            </a:r>
          </a:p>
          <a:p>
            <a:pPr marL="40005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、每一种</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材料的的具体优势是什么？</a:t>
            </a:r>
          </a:p>
          <a:p>
            <a:pPr marL="40005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4</a:t>
            </a:r>
            <a:r>
              <a:rPr lang="zh-CN" altLang="en-US" sz="1800" b="1" dirty="0">
                <a:latin typeface="Times New Roman" panose="02020603050405020304" pitchFamily="18" charset="0"/>
                <a:cs typeface="Times New Roman" panose="02020603050405020304" pitchFamily="18" charset="0"/>
              </a:rPr>
              <a:t>、这些</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材料的</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参数是多少？</a:t>
            </a:r>
          </a:p>
          <a:p>
            <a:pPr marL="40005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5</a:t>
            </a:r>
            <a:r>
              <a:rPr lang="zh-CN" altLang="en-US" sz="1800" b="1" dirty="0">
                <a:latin typeface="Times New Roman" panose="02020603050405020304" pitchFamily="18" charset="0"/>
                <a:cs typeface="Times New Roman" panose="02020603050405020304" pitchFamily="18" charset="0"/>
              </a:rPr>
              <a:t>、请描述贵公司</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产品的发展进程路线，批量生产的可行性和实际水平和能力。</a:t>
            </a:r>
          </a:p>
          <a:p>
            <a:pPr marL="40005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6</a:t>
            </a:r>
            <a:r>
              <a:rPr lang="zh-CN" altLang="en-US" sz="1800" b="1" dirty="0">
                <a:latin typeface="Times New Roman" panose="02020603050405020304" pitchFamily="18" charset="0"/>
                <a:cs typeface="Times New Roman" panose="02020603050405020304" pitchFamily="18" charset="0"/>
              </a:rPr>
              <a:t>、在工艺期间，</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产品的面板承受的最大温度是多少，持续多久，是在哪一阶段？</a:t>
            </a:r>
          </a:p>
          <a:p>
            <a:pPr marL="40005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7</a:t>
            </a:r>
            <a:r>
              <a:rPr lang="zh-CN" altLang="en-US" sz="1800" b="1" dirty="0">
                <a:latin typeface="Times New Roman" panose="02020603050405020304" pitchFamily="18" charset="0"/>
                <a:cs typeface="Times New Roman" panose="02020603050405020304" pitchFamily="18" charset="0"/>
              </a:rPr>
              <a:t>、你有可以提供给</a:t>
            </a:r>
            <a:r>
              <a:rPr lang="en-US" altLang="zh-CN" sz="1800" b="1" dirty="0">
                <a:latin typeface="Times New Roman" panose="02020603050405020304" pitchFamily="18" charset="0"/>
                <a:cs typeface="Times New Roman" panose="02020603050405020304" pitchFamily="18" charset="0"/>
              </a:rPr>
              <a:t>XX</a:t>
            </a:r>
            <a:r>
              <a:rPr lang="zh-CN" altLang="en-US" sz="1800" b="1" dirty="0">
                <a:latin typeface="Times New Roman" panose="02020603050405020304" pitchFamily="18" charset="0"/>
                <a:cs typeface="Times New Roman" panose="02020603050405020304" pitchFamily="18" charset="0"/>
              </a:rPr>
              <a:t>公司相应的样品吗？</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846847"/>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项目采购管理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采购：</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从项目团队外部获得</a:t>
            </a: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产品、服务或成果</a:t>
            </a:r>
            <a:endParaRPr lang="en-US" altLang="zh-CN"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被授权采购的人员可以是：</a:t>
            </a:r>
            <a:endParaRPr lang="en-US" altLang="zh-CN" sz="2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）管理层</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）项目团队（特别是项目经理）</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）组织采购部门（如果有）</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40521746"/>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输出：采购文件</a:t>
            </a:r>
          </a:p>
        </p:txBody>
      </p:sp>
      <p:sp>
        <p:nvSpPr>
          <p:cNvPr id="9" name="副标题 8"/>
          <p:cNvSpPr txBox="1">
            <a:spLocks/>
          </p:cNvSpPr>
          <p:nvPr/>
        </p:nvSpPr>
        <p:spPr>
          <a:xfrm>
            <a:off x="971600" y="913284"/>
            <a:ext cx="7488832" cy="4536504"/>
          </a:xfrm>
          <a:prstGeom prst="rect">
            <a:avLst/>
          </a:prstGeom>
          <a:ln>
            <a:solidFill>
              <a:schemeClr val="tx1"/>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7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表</a:t>
            </a:r>
            <a:r>
              <a:rPr lang="en-US" altLang="zh-CN" sz="2400" b="1" dirty="0">
                <a:solidFill>
                  <a:srgbClr val="FF0000"/>
                </a:solidFill>
                <a:latin typeface="Times New Roman" panose="02020603050405020304" pitchFamily="18" charset="0"/>
                <a:cs typeface="Times New Roman" panose="02020603050405020304" pitchFamily="18" charset="0"/>
              </a:rPr>
              <a:t>13-1  RFP</a:t>
            </a:r>
            <a:r>
              <a:rPr lang="zh-CN" altLang="en-US" sz="2400" b="1" dirty="0">
                <a:solidFill>
                  <a:srgbClr val="FF0000"/>
                </a:solidFill>
                <a:latin typeface="Times New Roman" panose="02020603050405020304" pitchFamily="18" charset="0"/>
                <a:cs typeface="Times New Roman" panose="02020603050405020304" pitchFamily="18" charset="0"/>
              </a:rPr>
              <a:t>的基本框架</a:t>
            </a:r>
          </a:p>
          <a:p>
            <a:pPr marL="45720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I. RFP</a:t>
            </a:r>
            <a:r>
              <a:rPr lang="zh-CN" altLang="en-US" sz="1800" b="1" dirty="0">
                <a:latin typeface="Times New Roman" panose="02020603050405020304" pitchFamily="18" charset="0"/>
                <a:cs typeface="Times New Roman" panose="02020603050405020304" pitchFamily="18" charset="0"/>
              </a:rPr>
              <a:t>的目的</a:t>
            </a:r>
          </a:p>
          <a:p>
            <a:pPr marL="45720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II. </a:t>
            </a:r>
            <a:r>
              <a:rPr lang="zh-CN" altLang="en-US" sz="1800" b="1" dirty="0">
                <a:latin typeface="Times New Roman" panose="02020603050405020304" pitchFamily="18" charset="0"/>
                <a:cs typeface="Times New Roman" panose="02020603050405020304" pitchFamily="18" charset="0"/>
              </a:rPr>
              <a:t>组织背景</a:t>
            </a:r>
          </a:p>
          <a:p>
            <a:pPr marL="45720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III. </a:t>
            </a:r>
            <a:r>
              <a:rPr lang="zh-CN" altLang="en-US" sz="1800" b="1" dirty="0">
                <a:latin typeface="Times New Roman" panose="02020603050405020304" pitchFamily="18" charset="0"/>
                <a:cs typeface="Times New Roman" panose="02020603050405020304" pitchFamily="18" charset="0"/>
              </a:rPr>
              <a:t>基本要求</a:t>
            </a:r>
          </a:p>
          <a:p>
            <a:pPr marL="45720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IV. </a:t>
            </a:r>
            <a:r>
              <a:rPr lang="zh-CN" altLang="en-US" sz="1800" b="1" dirty="0">
                <a:latin typeface="Times New Roman" panose="02020603050405020304" pitchFamily="18" charset="0"/>
                <a:cs typeface="Times New Roman" panose="02020603050405020304" pitchFamily="18" charset="0"/>
              </a:rPr>
              <a:t>硬件与软件环境</a:t>
            </a:r>
          </a:p>
          <a:p>
            <a:pPr marL="45720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V.  RFP</a:t>
            </a:r>
            <a:r>
              <a:rPr lang="zh-CN" altLang="en-US" sz="1800" b="1" dirty="0">
                <a:latin typeface="Times New Roman" panose="02020603050405020304" pitchFamily="18" charset="0"/>
                <a:cs typeface="Times New Roman" panose="02020603050405020304" pitchFamily="18" charset="0"/>
              </a:rPr>
              <a:t>过程的具体描述</a:t>
            </a:r>
          </a:p>
          <a:p>
            <a:pPr marL="45720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VI. </a:t>
            </a:r>
            <a:r>
              <a:rPr lang="zh-CN" altLang="en-US" sz="1800" b="1" dirty="0">
                <a:latin typeface="Times New Roman" panose="02020603050405020304" pitchFamily="18" charset="0"/>
                <a:cs typeface="Times New Roman" panose="02020603050405020304" pitchFamily="18" charset="0"/>
              </a:rPr>
              <a:t>工作说明书和工作进度信息</a:t>
            </a:r>
          </a:p>
          <a:p>
            <a:pPr marL="457200" lvl="1" indent="0">
              <a:lnSpc>
                <a:spcPts val="2700"/>
              </a:lnSpc>
              <a:spcBef>
                <a:spcPts val="0"/>
              </a:spcBef>
              <a:buNone/>
            </a:pPr>
            <a:r>
              <a:rPr lang="en-US" altLang="zh-CN" sz="1800" b="1" dirty="0">
                <a:latin typeface="Times New Roman" panose="02020603050405020304" pitchFamily="18" charset="0"/>
                <a:cs typeface="Times New Roman" panose="02020603050405020304" pitchFamily="18" charset="0"/>
              </a:rPr>
              <a:t>VII. </a:t>
            </a:r>
            <a:r>
              <a:rPr lang="zh-CN" altLang="en-US" sz="1800" b="1" dirty="0">
                <a:latin typeface="Times New Roman" panose="02020603050405020304" pitchFamily="18" charset="0"/>
                <a:cs typeface="Times New Roman" panose="02020603050405020304" pitchFamily="18" charset="0"/>
              </a:rPr>
              <a:t>可能的附录</a:t>
            </a:r>
          </a:p>
          <a:p>
            <a:pPr marL="457200" lvl="1" indent="0">
              <a:lnSpc>
                <a:spcPts val="2700"/>
              </a:lnSpc>
              <a:spcBef>
                <a:spcPts val="0"/>
              </a:spcBef>
              <a:buNone/>
            </a:pPr>
            <a:r>
              <a:rPr lang="zh-CN" altLang="en-US" sz="1800"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A. </a:t>
            </a:r>
            <a:r>
              <a:rPr lang="zh-CN" altLang="en-US" sz="1800" b="1" dirty="0">
                <a:latin typeface="Times New Roman" panose="02020603050405020304" pitchFamily="18" charset="0"/>
                <a:cs typeface="Times New Roman" panose="02020603050405020304" pitchFamily="18" charset="0"/>
              </a:rPr>
              <a:t>当前系统概览</a:t>
            </a:r>
          </a:p>
          <a:p>
            <a:pPr marL="457200" lvl="1" indent="0">
              <a:lnSpc>
                <a:spcPts val="2700"/>
              </a:lnSpc>
              <a:spcBef>
                <a:spcPts val="0"/>
              </a:spcBef>
              <a:buNone/>
            </a:pPr>
            <a:r>
              <a:rPr lang="zh-CN" altLang="en-US" sz="1800"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B. </a:t>
            </a:r>
            <a:r>
              <a:rPr lang="zh-CN" altLang="en-US" sz="1800" b="1" dirty="0">
                <a:latin typeface="Times New Roman" panose="02020603050405020304" pitchFamily="18" charset="0"/>
                <a:cs typeface="Times New Roman" panose="02020603050405020304" pitchFamily="18" charset="0"/>
              </a:rPr>
              <a:t>系统要求</a:t>
            </a:r>
          </a:p>
          <a:p>
            <a:pPr marL="457200" lvl="1" indent="0">
              <a:lnSpc>
                <a:spcPts val="2700"/>
              </a:lnSpc>
              <a:spcBef>
                <a:spcPts val="0"/>
              </a:spcBef>
              <a:buNone/>
            </a:pPr>
            <a:r>
              <a:rPr lang="zh-CN" altLang="en-US" sz="1800"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C. </a:t>
            </a:r>
            <a:r>
              <a:rPr lang="zh-CN" altLang="en-US" sz="1800" b="1" dirty="0">
                <a:latin typeface="Times New Roman" panose="02020603050405020304" pitchFamily="18" charset="0"/>
                <a:cs typeface="Times New Roman" panose="02020603050405020304" pitchFamily="18" charset="0"/>
              </a:rPr>
              <a:t>规模与大小数据</a:t>
            </a:r>
          </a:p>
          <a:p>
            <a:pPr marL="457200" lvl="1" indent="0">
              <a:lnSpc>
                <a:spcPts val="2700"/>
              </a:lnSpc>
              <a:spcBef>
                <a:spcPts val="0"/>
              </a:spcBef>
              <a:buNone/>
            </a:pPr>
            <a:r>
              <a:rPr lang="zh-CN" altLang="en-US" sz="1800"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D. </a:t>
            </a:r>
            <a:r>
              <a:rPr lang="zh-CN" altLang="en-US" sz="1800" b="1" dirty="0">
                <a:latin typeface="Times New Roman" panose="02020603050405020304" pitchFamily="18" charset="0"/>
                <a:cs typeface="Times New Roman" panose="02020603050405020304" pitchFamily="18" charset="0"/>
              </a:rPr>
              <a:t>承包商答复</a:t>
            </a:r>
            <a:r>
              <a:rPr lang="en-US" altLang="zh-CN" sz="1800" b="1" dirty="0">
                <a:latin typeface="Times New Roman" panose="02020603050405020304" pitchFamily="18" charset="0"/>
                <a:cs typeface="Times New Roman" panose="02020603050405020304" pitchFamily="18" charset="0"/>
              </a:rPr>
              <a:t>RFP</a:t>
            </a:r>
            <a:r>
              <a:rPr lang="zh-CN" altLang="en-US" sz="1800" b="1" dirty="0">
                <a:latin typeface="Times New Roman" panose="02020603050405020304" pitchFamily="18" charset="0"/>
                <a:cs typeface="Times New Roman" panose="02020603050405020304" pitchFamily="18" charset="0"/>
              </a:rPr>
              <a:t>的要求内容</a:t>
            </a:r>
          </a:p>
          <a:p>
            <a:pPr marL="457200" lvl="1" indent="0">
              <a:lnSpc>
                <a:spcPts val="2700"/>
              </a:lnSpc>
              <a:spcBef>
                <a:spcPts val="0"/>
              </a:spcBef>
              <a:buNone/>
            </a:pPr>
            <a:r>
              <a:rPr lang="zh-CN" altLang="en-US" sz="1800"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E. </a:t>
            </a:r>
            <a:r>
              <a:rPr lang="zh-CN" altLang="en-US" sz="1800" b="1" dirty="0">
                <a:latin typeface="Times New Roman" panose="02020603050405020304" pitchFamily="18" charset="0"/>
                <a:cs typeface="Times New Roman" panose="02020603050405020304" pitchFamily="18" charset="0"/>
              </a:rPr>
              <a:t>合同样本</a:t>
            </a:r>
          </a:p>
        </p:txBody>
      </p:sp>
    </p:spTree>
    <p:extLst>
      <p:ext uri="{BB962C8B-B14F-4D97-AF65-F5344CB8AC3E}">
        <p14:creationId xmlns:p14="http://schemas.microsoft.com/office/powerpoint/2010/main" val="1156531773"/>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13.1  </a:t>
            </a:r>
            <a:r>
              <a:rPr lang="zh-CN" altLang="en-US" dirty="0"/>
              <a:t>输出：供方选择标准</a:t>
            </a:r>
          </a:p>
        </p:txBody>
      </p:sp>
      <p:sp>
        <p:nvSpPr>
          <p:cNvPr id="9" name="副标题 8"/>
          <p:cNvSpPr txBox="1">
            <a:spLocks/>
          </p:cNvSpPr>
          <p:nvPr/>
        </p:nvSpPr>
        <p:spPr>
          <a:xfrm>
            <a:off x="467544" y="78742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C00000"/>
                </a:solidFill>
                <a:latin typeface="Times New Roman" panose="02020603050405020304" pitchFamily="18" charset="0"/>
                <a:cs typeface="Times New Roman" panose="02020603050405020304" pitchFamily="18" charset="0"/>
              </a:rPr>
              <a:t>4</a:t>
            </a:r>
            <a:r>
              <a:rPr lang="zh-CN" altLang="en-US" sz="2400" b="1" dirty="0">
                <a:solidFill>
                  <a:srgbClr val="C00000"/>
                </a:solidFill>
                <a:latin typeface="Times New Roman" panose="02020603050405020304" pitchFamily="18" charset="0"/>
                <a:cs typeface="Times New Roman" panose="02020603050405020304" pitchFamily="18" charset="0"/>
              </a:rPr>
              <a:t>、供方选择标准</a:t>
            </a:r>
            <a:r>
              <a:rPr lang="zh-CN" altLang="en-US" sz="2400" b="1" dirty="0">
                <a:latin typeface="Times New Roman" panose="02020603050405020304" pitchFamily="18" charset="0"/>
                <a:cs typeface="Times New Roman" panose="02020603050405020304" pitchFamily="18" charset="0"/>
              </a:rPr>
              <a:t>（通常是采购文件的一部分</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            </a:t>
            </a:r>
            <a:r>
              <a:rPr lang="zh-CN" altLang="en-US" sz="2400" b="1" dirty="0">
                <a:solidFill>
                  <a:srgbClr val="7030A0"/>
                </a:solidFill>
                <a:latin typeface="Times New Roman" panose="02020603050405020304" pitchFamily="18" charset="0"/>
                <a:cs typeface="Times New Roman" panose="02020603050405020304" pitchFamily="18" charset="0"/>
              </a:rPr>
              <a:t>作用：</a:t>
            </a:r>
            <a:r>
              <a:rPr lang="zh-CN" altLang="en-US" sz="2400" b="1" dirty="0">
                <a:latin typeface="Times New Roman" panose="02020603050405020304" pitchFamily="18" charset="0"/>
                <a:cs typeface="Times New Roman" panose="02020603050405020304" pitchFamily="18" charset="0"/>
              </a:rPr>
              <a:t>对卖方建议书进行评级或打分</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4" name="矩形 3"/>
          <p:cNvSpPr/>
          <p:nvPr/>
        </p:nvSpPr>
        <p:spPr>
          <a:xfrm>
            <a:off x="4355976" y="2785492"/>
            <a:ext cx="3672408" cy="2585323"/>
          </a:xfrm>
          <a:prstGeom prst="rect">
            <a:avLst/>
          </a:prstGeom>
          <a:solidFill>
            <a:schemeClr val="accent2">
              <a:lumMod val="10000"/>
              <a:lumOff val="90000"/>
            </a:schemeClr>
          </a:solidFill>
        </p:spPr>
        <p:txBody>
          <a:bodyPr wrap="square">
            <a:spAutoFit/>
          </a:bodyPr>
          <a:lstStyle/>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财务实力</a:t>
            </a:r>
            <a:endParaRPr lang="en-US" altLang="zh-CN" b="1" dirty="0">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企业规模和类型</a:t>
            </a:r>
            <a:endParaRPr lang="en-US" altLang="zh-CN" b="1" dirty="0">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卖方以往的业绩</a:t>
            </a:r>
            <a:endParaRPr lang="en-US" altLang="zh-CN" b="1" dirty="0">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证明文件</a:t>
            </a:r>
          </a:p>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知识产权</a:t>
            </a:r>
            <a:endParaRPr lang="en-US" altLang="zh-CN" b="1" dirty="0">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所有权</a:t>
            </a:r>
          </a:p>
        </p:txBody>
      </p:sp>
      <p:sp>
        <p:nvSpPr>
          <p:cNvPr id="5" name="矩形 4"/>
          <p:cNvSpPr/>
          <p:nvPr/>
        </p:nvSpPr>
        <p:spPr>
          <a:xfrm>
            <a:off x="996371" y="2785493"/>
            <a:ext cx="3503621" cy="2585323"/>
          </a:xfrm>
          <a:prstGeom prst="rect">
            <a:avLst/>
          </a:prstGeom>
          <a:solidFill>
            <a:schemeClr val="accent2">
              <a:lumMod val="10000"/>
              <a:lumOff val="90000"/>
            </a:schemeClr>
          </a:solidFill>
        </p:spPr>
        <p:txBody>
          <a:bodyPr wrap="square">
            <a:spAutoFit/>
          </a:bodyPr>
          <a:lstStyle/>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对需求的理解</a:t>
            </a:r>
            <a:endParaRPr lang="en-US" altLang="zh-CN" b="1" dirty="0">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技术能力</a:t>
            </a:r>
            <a:endParaRPr lang="en-US" altLang="zh-CN" b="1" dirty="0">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风险</a:t>
            </a:r>
            <a:endParaRPr lang="en-US" altLang="zh-CN" b="1" dirty="0">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管理方法</a:t>
            </a:r>
            <a:endParaRPr lang="en-US" altLang="zh-CN" b="1" dirty="0">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技术方案</a:t>
            </a:r>
            <a:endParaRPr lang="en-US" altLang="zh-CN" b="1" dirty="0">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p"/>
            </a:pPr>
            <a:r>
              <a:rPr lang="zh-CN" altLang="en-US" b="1" dirty="0">
                <a:latin typeface="Times New Roman" panose="02020603050405020304" pitchFamily="18" charset="0"/>
                <a:cs typeface="Times New Roman" panose="02020603050405020304" pitchFamily="18" charset="0"/>
              </a:rPr>
              <a:t>担保</a:t>
            </a:r>
            <a:endParaRPr lang="en-US" altLang="zh-CN"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5F2E209-D708-4CF8-A1CC-8C83D027E993}"/>
              </a:ext>
            </a:extLst>
          </p:cNvPr>
          <p:cNvSpPr txBox="1"/>
          <p:nvPr/>
        </p:nvSpPr>
        <p:spPr>
          <a:xfrm>
            <a:off x="2987824" y="2281436"/>
            <a:ext cx="3503621" cy="400110"/>
          </a:xfrm>
          <a:prstGeom prst="rect">
            <a:avLst/>
          </a:prstGeom>
          <a:noFill/>
        </p:spPr>
        <p:txBody>
          <a:bodyPr wrap="square">
            <a:spAutoFit/>
          </a:bodyPr>
          <a:lstStyle/>
          <a:p>
            <a:r>
              <a:rPr lang="zh-CN" altLang="en-US" sz="2000" b="1" dirty="0">
                <a:solidFill>
                  <a:srgbClr val="0070C0"/>
                </a:solidFill>
                <a:latin typeface="Times New Roman" panose="02020603050405020304" pitchFamily="18" charset="0"/>
                <a:cs typeface="Times New Roman" panose="02020603050405020304" pitchFamily="18" charset="0"/>
              </a:rPr>
              <a:t>可供参考的选择标准</a:t>
            </a:r>
            <a:endParaRPr lang="zh-CN" altLang="en-US" sz="2000" dirty="0">
              <a:solidFill>
                <a:srgbClr val="0070C0"/>
              </a:solidFill>
            </a:endParaRPr>
          </a:p>
        </p:txBody>
      </p:sp>
    </p:spTree>
    <p:extLst>
      <p:ext uri="{BB962C8B-B14F-4D97-AF65-F5344CB8AC3E}">
        <p14:creationId xmlns:p14="http://schemas.microsoft.com/office/powerpoint/2010/main" val="1934003984"/>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实施采购</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13.2</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a:extLst>
              <a:ext uri="{FF2B5EF4-FFF2-40B4-BE49-F238E27FC236}">
                <a16:creationId xmlns:a16="http://schemas.microsoft.com/office/drawing/2014/main" id="{BB0AD368-7B3C-45B5-993F-CC573A4F44E2}"/>
              </a:ext>
            </a:extLst>
          </p:cNvPr>
          <p:cNvGraphicFramePr/>
          <p:nvPr>
            <p:extLst>
              <p:ext uri="{D42A27DB-BD31-4B8C-83A1-F6EECF244321}">
                <p14:modId xmlns:p14="http://schemas.microsoft.com/office/powerpoint/2010/main" val="924774181"/>
              </p:ext>
            </p:extLst>
          </p:nvPr>
        </p:nvGraphicFramePr>
        <p:xfrm>
          <a:off x="539552" y="1226649"/>
          <a:ext cx="691276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lang="en-US" altLang="zh-CN" dirty="0"/>
              <a:t>13.2  </a:t>
            </a:r>
            <a:r>
              <a:rPr lang="zh-CN" altLang="en-US" dirty="0"/>
              <a:t>实施采购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实施采购</a:t>
            </a:r>
            <a:endParaRPr lang="en-US" altLang="zh-CN" sz="24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5" name="矩形 4"/>
          <p:cNvSpPr/>
          <p:nvPr/>
        </p:nvSpPr>
        <p:spPr>
          <a:xfrm>
            <a:off x="5076056" y="3723364"/>
            <a:ext cx="3806860" cy="961097"/>
          </a:xfrm>
          <a:prstGeom prst="rect">
            <a:avLst/>
          </a:prstGeom>
          <a:solidFill>
            <a:schemeClr val="accent5">
              <a:lumMod val="20000"/>
              <a:lumOff val="80000"/>
            </a:schemeClr>
          </a:solidFill>
        </p:spPr>
        <p:txBody>
          <a:bodyPr wrap="square">
            <a:spAutoFit/>
          </a:bodyPr>
          <a:lstStyle/>
          <a:p>
            <a:pPr>
              <a:lnSpc>
                <a:spcPct val="150000"/>
              </a:lnSpc>
              <a:spcBef>
                <a:spcPts val="0"/>
              </a:spcBef>
            </a:pPr>
            <a:r>
              <a:rPr lang="zh-CN" altLang="en-US" sz="2000" b="1" dirty="0">
                <a:solidFill>
                  <a:srgbClr val="0070C0"/>
                </a:solidFill>
                <a:latin typeface="Times New Roman" panose="02020603050405020304" pitchFamily="18" charset="0"/>
                <a:cs typeface="Times New Roman" panose="02020603050405020304" pitchFamily="18" charset="0"/>
              </a:rPr>
              <a:t>谈判：</a:t>
            </a:r>
            <a:endParaRPr lang="en-US" altLang="zh-CN" sz="2000" b="1" dirty="0">
              <a:solidFill>
                <a:srgbClr val="0070C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7030A0"/>
                </a:solidFill>
                <a:latin typeface="Times New Roman" panose="02020603050405020304" pitchFamily="18" charset="0"/>
                <a:cs typeface="Times New Roman" panose="02020603050405020304" pitchFamily="18" charset="0"/>
              </a:rPr>
              <a:t>达成需求和最终协议之间的改动</a:t>
            </a:r>
          </a:p>
        </p:txBody>
      </p:sp>
      <p:sp>
        <p:nvSpPr>
          <p:cNvPr id="12" name="箭头: 下 11">
            <a:extLst>
              <a:ext uri="{FF2B5EF4-FFF2-40B4-BE49-F238E27FC236}">
                <a16:creationId xmlns:a16="http://schemas.microsoft.com/office/drawing/2014/main" id="{026123A1-50D0-493C-A03D-3155E4E083CF}"/>
              </a:ext>
            </a:extLst>
          </p:cNvPr>
          <p:cNvSpPr/>
          <p:nvPr/>
        </p:nvSpPr>
        <p:spPr>
          <a:xfrm rot="10800000">
            <a:off x="5868144" y="2909016"/>
            <a:ext cx="432048" cy="797994"/>
          </a:xfrm>
          <a:prstGeom prst="downArrow">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59062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实施采购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实施采购需考虑的因素</a:t>
            </a: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11" name="图示 10">
            <a:extLst>
              <a:ext uri="{FF2B5EF4-FFF2-40B4-BE49-F238E27FC236}">
                <a16:creationId xmlns:a16="http://schemas.microsoft.com/office/drawing/2014/main" id="{B25D7D4B-05FC-4FB9-9E43-5E4818219DCC}"/>
              </a:ext>
            </a:extLst>
          </p:cNvPr>
          <p:cNvGraphicFramePr/>
          <p:nvPr>
            <p:extLst>
              <p:ext uri="{D42A27DB-BD31-4B8C-83A1-F6EECF244321}">
                <p14:modId xmlns:p14="http://schemas.microsoft.com/office/powerpoint/2010/main" val="239527427"/>
              </p:ext>
            </p:extLst>
          </p:nvPr>
        </p:nvGraphicFramePr>
        <p:xfrm>
          <a:off x="2267744" y="769268"/>
          <a:ext cx="6696744" cy="4824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9628069"/>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F10BA1D-E7EE-4358-820D-9765E0E5B879}"/>
              </a:ext>
            </a:extLst>
          </p:cNvPr>
          <p:cNvPicPr>
            <a:picLocks noChangeAspect="1"/>
          </p:cNvPicPr>
          <p:nvPr/>
        </p:nvPicPr>
        <p:blipFill>
          <a:blip r:embed="rId2"/>
          <a:stretch>
            <a:fillRect/>
          </a:stretch>
        </p:blipFill>
        <p:spPr>
          <a:xfrm>
            <a:off x="999442" y="3056011"/>
            <a:ext cx="3544716" cy="2658989"/>
          </a:xfrm>
          <a:prstGeom prst="rect">
            <a:avLst/>
          </a:prstGeom>
        </p:spPr>
      </p:pic>
      <p:sp>
        <p:nvSpPr>
          <p:cNvPr id="2" name="标题 1"/>
          <p:cNvSpPr>
            <a:spLocks noGrp="1"/>
          </p:cNvSpPr>
          <p:nvPr>
            <p:ph type="title"/>
          </p:nvPr>
        </p:nvSpPr>
        <p:spPr/>
        <p:txBody>
          <a:bodyPr/>
          <a:lstStyle/>
          <a:p>
            <a:r>
              <a:rPr lang="en-US" altLang="zh-CN" dirty="0"/>
              <a:t>13.2  </a:t>
            </a:r>
            <a:r>
              <a:rPr lang="zh-CN" altLang="en-US" dirty="0"/>
              <a:t>实施采购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4" name="矩形 3"/>
          <p:cNvSpPr/>
          <p:nvPr/>
        </p:nvSpPr>
        <p:spPr>
          <a:xfrm>
            <a:off x="5076056" y="3844999"/>
            <a:ext cx="1368152" cy="874214"/>
          </a:xfrm>
          <a:prstGeom prst="rect">
            <a:avLst/>
          </a:prstGeom>
        </p:spPr>
        <p:txBody>
          <a:bodyPr wrap="square">
            <a:spAutoFit/>
          </a:bodyPr>
          <a:lstStyle/>
          <a:p>
            <a:pP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实施采购的数据流向图</a:t>
            </a:r>
          </a:p>
        </p:txBody>
      </p:sp>
      <p:graphicFrame>
        <p:nvGraphicFramePr>
          <p:cNvPr id="6" name="图示 5"/>
          <p:cNvGraphicFramePr/>
          <p:nvPr>
            <p:extLst>
              <p:ext uri="{D42A27DB-BD31-4B8C-83A1-F6EECF244321}">
                <p14:modId xmlns:p14="http://schemas.microsoft.com/office/powerpoint/2010/main" val="1978023274"/>
              </p:ext>
            </p:extLst>
          </p:nvPr>
        </p:nvGraphicFramePr>
        <p:xfrm>
          <a:off x="54563" y="769268"/>
          <a:ext cx="8979189" cy="237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6005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p:cNvGraphicFramePr/>
          <p:nvPr>
            <p:extLst>
              <p:ext uri="{D42A27DB-BD31-4B8C-83A1-F6EECF244321}">
                <p14:modId xmlns:p14="http://schemas.microsoft.com/office/powerpoint/2010/main" val="4049576143"/>
              </p:ext>
            </p:extLst>
          </p:nvPr>
        </p:nvGraphicFramePr>
        <p:xfrm>
          <a:off x="200636" y="841276"/>
          <a:ext cx="874272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1477324"/>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p:cNvGraphicFramePr/>
          <p:nvPr>
            <p:extLst>
              <p:ext uri="{D42A27DB-BD31-4B8C-83A1-F6EECF244321}">
                <p14:modId xmlns:p14="http://schemas.microsoft.com/office/powerpoint/2010/main" val="3103909396"/>
              </p:ext>
            </p:extLst>
          </p:nvPr>
        </p:nvGraphicFramePr>
        <p:xfrm>
          <a:off x="188094" y="659096"/>
          <a:ext cx="8767812" cy="4953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036171"/>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过程工具与技术：其他</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建议书评价技术</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加权打分法</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）基于卖方对既定加权标准的响应情况</a:t>
            </a:r>
            <a:endParaRPr lang="en-US" altLang="zh-CN" sz="24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）应有正式的建议书评审流程</a:t>
            </a: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0DF0CB3-01EF-4D32-A81D-146A1DE872D8}"/>
              </a:ext>
            </a:extLst>
          </p:cNvPr>
          <p:cNvPicPr>
            <a:picLocks noChangeAspect="1"/>
          </p:cNvPicPr>
          <p:nvPr/>
        </p:nvPicPr>
        <p:blipFill>
          <a:blip r:embed="rId2"/>
          <a:stretch>
            <a:fillRect/>
          </a:stretch>
        </p:blipFill>
        <p:spPr>
          <a:xfrm>
            <a:off x="467544" y="2641476"/>
            <a:ext cx="7992888" cy="2736304"/>
          </a:xfrm>
          <a:prstGeom prst="rect">
            <a:avLst/>
          </a:prstGeom>
        </p:spPr>
      </p:pic>
    </p:spTree>
    <p:extLst>
      <p:ext uri="{BB962C8B-B14F-4D97-AF65-F5344CB8AC3E}">
        <p14:creationId xmlns:p14="http://schemas.microsoft.com/office/powerpoint/2010/main" val="2625602189"/>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实施采购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056826471"/>
              </p:ext>
            </p:extLst>
          </p:nvPr>
        </p:nvGraphicFramePr>
        <p:xfrm>
          <a:off x="82405" y="769268"/>
          <a:ext cx="8979189" cy="237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圆角矩形标注 6"/>
          <p:cNvSpPr/>
          <p:nvPr/>
        </p:nvSpPr>
        <p:spPr>
          <a:xfrm>
            <a:off x="1187624" y="3433564"/>
            <a:ext cx="6408712" cy="1985516"/>
          </a:xfrm>
          <a:prstGeom prst="wedgeRoundRectCallout">
            <a:avLst>
              <a:gd name="adj1" fmla="val 36215"/>
              <a:gd name="adj2" fmla="val -139506"/>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1200"/>
              </a:spcAft>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、选定的卖方</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有竞争力</a:t>
            </a:r>
            <a:endParaRPr lang="en-US" altLang="zh-CN" sz="2000" b="1" dirty="0">
              <a:solidFill>
                <a:schemeClr val="tx1"/>
              </a:solidFill>
              <a:latin typeface="Times New Roman" panose="02020603050405020304" pitchFamily="18" charset="0"/>
              <a:cs typeface="Times New Roman" panose="02020603050405020304" pitchFamily="18" charset="0"/>
            </a:endParaRP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已与买方商定了合同草案</a:t>
            </a:r>
            <a:endParaRPr lang="en-US" altLang="zh-CN" sz="2000" b="1" dirty="0">
              <a:solidFill>
                <a:schemeClr val="tx1"/>
              </a:solidFill>
              <a:latin typeface="Times New Roman" panose="02020603050405020304" pitchFamily="18" charset="0"/>
              <a:cs typeface="Times New Roman" panose="02020603050405020304" pitchFamily="18" charset="0"/>
            </a:endParaRPr>
          </a:p>
          <a:p>
            <a:pPr>
              <a:spcBef>
                <a:spcPts val="0"/>
              </a:spcBef>
              <a:spcAft>
                <a:spcPts val="1200"/>
              </a:spcAft>
            </a:pP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（在授予之后，该草案就成为正式合同）</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3552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项目采购管理</a:t>
            </a:r>
          </a:p>
        </p:txBody>
      </p:sp>
      <p:sp>
        <p:nvSpPr>
          <p:cNvPr id="9" name="副标题 8"/>
          <p:cNvSpPr txBox="1">
            <a:spLocks/>
          </p:cNvSpPr>
          <p:nvPr/>
        </p:nvSpPr>
        <p:spPr>
          <a:xfrm>
            <a:off x="467544" y="67992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81802709-2BE0-4E46-9867-3AE4BDCE5C82}"/>
              </a:ext>
            </a:extLst>
          </p:cNvPr>
          <p:cNvGraphicFramePr/>
          <p:nvPr>
            <p:extLst>
              <p:ext uri="{D42A27DB-BD31-4B8C-83A1-F6EECF244321}">
                <p14:modId xmlns:p14="http://schemas.microsoft.com/office/powerpoint/2010/main" val="1112814392"/>
              </p:ext>
            </p:extLst>
          </p:nvPr>
        </p:nvGraphicFramePr>
        <p:xfrm>
          <a:off x="562456" y="985292"/>
          <a:ext cx="8136904" cy="4263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7554134"/>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实施采购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8" name="图示 7">
            <a:extLst>
              <a:ext uri="{FF2B5EF4-FFF2-40B4-BE49-F238E27FC236}">
                <a16:creationId xmlns:a16="http://schemas.microsoft.com/office/drawing/2014/main" id="{F6FF3793-976D-449B-83FC-D12D0EE7F97C}"/>
              </a:ext>
            </a:extLst>
          </p:cNvPr>
          <p:cNvGraphicFramePr/>
          <p:nvPr>
            <p:extLst>
              <p:ext uri="{D42A27DB-BD31-4B8C-83A1-F6EECF244321}">
                <p14:modId xmlns:p14="http://schemas.microsoft.com/office/powerpoint/2010/main" val="1784116346"/>
              </p:ext>
            </p:extLst>
          </p:nvPr>
        </p:nvGraphicFramePr>
        <p:xfrm>
          <a:off x="82405" y="769268"/>
          <a:ext cx="8979189" cy="237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圆角矩形标注 6"/>
          <p:cNvSpPr/>
          <p:nvPr/>
        </p:nvSpPr>
        <p:spPr>
          <a:xfrm>
            <a:off x="971600" y="3577580"/>
            <a:ext cx="6654138" cy="1584176"/>
          </a:xfrm>
          <a:prstGeom prst="wedgeRoundRectCallout">
            <a:avLst>
              <a:gd name="adj1" fmla="val 34915"/>
              <a:gd name="adj2" fmla="val -14483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1200"/>
              </a:spcAft>
            </a:pP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、协议（合同）：</a:t>
            </a:r>
            <a:r>
              <a:rPr lang="zh-CN" altLang="en-US" sz="2000" b="1" dirty="0">
                <a:solidFill>
                  <a:srgbClr val="7030A0"/>
                </a:solidFill>
                <a:latin typeface="Times New Roman" panose="02020603050405020304" pitchFamily="18" charset="0"/>
                <a:cs typeface="Times New Roman" panose="02020603050405020304" pitchFamily="18" charset="0"/>
              </a:rPr>
              <a:t>对双方都有约束力</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spcBef>
                <a:spcPts val="0"/>
              </a:spcBef>
              <a:spcAft>
                <a:spcPts val="1200"/>
              </a:spcAft>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）强制卖方提供规定的</a:t>
            </a:r>
            <a:r>
              <a:rPr lang="zh-CN" altLang="en-US" sz="2000" b="1" dirty="0">
                <a:solidFill>
                  <a:srgbClr val="0070C0"/>
                </a:solidFill>
                <a:latin typeface="Times New Roman" panose="02020603050405020304" pitchFamily="18" charset="0"/>
                <a:cs typeface="Times New Roman" panose="02020603050405020304" pitchFamily="18" charset="0"/>
              </a:rPr>
              <a:t>产品、服务或成果</a:t>
            </a:r>
            <a:endParaRPr lang="en-US" altLang="zh-CN" sz="2000" b="1" dirty="0">
              <a:solidFill>
                <a:srgbClr val="0070C0"/>
              </a:solidFill>
              <a:latin typeface="Times New Roman" panose="02020603050405020304" pitchFamily="18" charset="0"/>
              <a:cs typeface="Times New Roman" panose="02020603050405020304" pitchFamily="18" charset="0"/>
            </a:endParaRPr>
          </a:p>
          <a:p>
            <a:pPr>
              <a:spcBef>
                <a:spcPts val="0"/>
              </a:spcBef>
              <a:spcAft>
                <a:spcPts val="1200"/>
              </a:spcAft>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）强制买方向卖方支付相应的</a:t>
            </a:r>
            <a:r>
              <a:rPr lang="zh-CN" altLang="en-US" sz="2000" b="1" dirty="0">
                <a:solidFill>
                  <a:srgbClr val="FF00FF"/>
                </a:solidFill>
                <a:latin typeface="Times New Roman" panose="02020603050405020304" pitchFamily="18" charset="0"/>
                <a:cs typeface="Times New Roman" panose="02020603050405020304" pitchFamily="18" charset="0"/>
              </a:rPr>
              <a:t>报酬</a:t>
            </a:r>
          </a:p>
        </p:txBody>
      </p:sp>
    </p:spTree>
    <p:extLst>
      <p:ext uri="{BB962C8B-B14F-4D97-AF65-F5344CB8AC3E}">
        <p14:creationId xmlns:p14="http://schemas.microsoft.com/office/powerpoint/2010/main" val="1810529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实施采购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8" name="图示 7">
            <a:extLst>
              <a:ext uri="{FF2B5EF4-FFF2-40B4-BE49-F238E27FC236}">
                <a16:creationId xmlns:a16="http://schemas.microsoft.com/office/drawing/2014/main" id="{CE151ADF-6960-4806-84DC-CA084731A722}"/>
              </a:ext>
            </a:extLst>
          </p:cNvPr>
          <p:cNvGraphicFramePr/>
          <p:nvPr>
            <p:extLst>
              <p:ext uri="{D42A27DB-BD31-4B8C-83A1-F6EECF244321}">
                <p14:modId xmlns:p14="http://schemas.microsoft.com/office/powerpoint/2010/main" val="2244484911"/>
              </p:ext>
            </p:extLst>
          </p:nvPr>
        </p:nvGraphicFramePr>
        <p:xfrm>
          <a:off x="82405" y="769268"/>
          <a:ext cx="8979189" cy="237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圆角矩形标注 6"/>
          <p:cNvSpPr/>
          <p:nvPr/>
        </p:nvSpPr>
        <p:spPr>
          <a:xfrm>
            <a:off x="1835696" y="3793231"/>
            <a:ext cx="5760640" cy="1669351"/>
          </a:xfrm>
          <a:prstGeom prst="wedgeRoundRectCallout">
            <a:avLst>
              <a:gd name="adj1" fmla="val 35073"/>
              <a:gd name="adj2" fmla="val -126371"/>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spcAft>
                <a:spcPts val="600"/>
              </a:spcAft>
            </a:pPr>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Times New Roman" panose="02020603050405020304" pitchFamily="18" charset="0"/>
                <a:cs typeface="Times New Roman" panose="02020603050405020304" pitchFamily="18" charset="0"/>
              </a:rPr>
              <a:t>、资源日历</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spcAft>
                <a:spcPts val="600"/>
              </a:spcAft>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）签约资源的数量和可用性</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spcAft>
                <a:spcPts val="600"/>
              </a:spcAft>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）每个特定资源的工作日或休息日</a:t>
            </a:r>
          </a:p>
        </p:txBody>
      </p:sp>
    </p:spTree>
    <p:extLst>
      <p:ext uri="{BB962C8B-B14F-4D97-AF65-F5344CB8AC3E}">
        <p14:creationId xmlns:p14="http://schemas.microsoft.com/office/powerpoint/2010/main" val="3844972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实施采购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8" name="图示 7">
            <a:extLst>
              <a:ext uri="{FF2B5EF4-FFF2-40B4-BE49-F238E27FC236}">
                <a16:creationId xmlns:a16="http://schemas.microsoft.com/office/drawing/2014/main" id="{B8594154-D9F5-4163-82B6-73B671F77EB6}"/>
              </a:ext>
            </a:extLst>
          </p:cNvPr>
          <p:cNvGraphicFramePr/>
          <p:nvPr>
            <p:extLst>
              <p:ext uri="{D42A27DB-BD31-4B8C-83A1-F6EECF244321}">
                <p14:modId xmlns:p14="http://schemas.microsoft.com/office/powerpoint/2010/main" val="3388972107"/>
              </p:ext>
            </p:extLst>
          </p:nvPr>
        </p:nvGraphicFramePr>
        <p:xfrm>
          <a:off x="82405" y="769268"/>
          <a:ext cx="8979189" cy="237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圆角矩形标注 6"/>
          <p:cNvSpPr/>
          <p:nvPr/>
        </p:nvSpPr>
        <p:spPr>
          <a:xfrm>
            <a:off x="1043608" y="3726892"/>
            <a:ext cx="6876763" cy="1656184"/>
          </a:xfrm>
          <a:prstGeom prst="wedgeRoundRectCallout">
            <a:avLst>
              <a:gd name="adj1" fmla="val 33600"/>
              <a:gd name="adj2" fmla="val -94096"/>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spcAft>
                <a:spcPts val="600"/>
              </a:spcAft>
            </a:pPr>
            <a:r>
              <a:rPr lang="en-US" altLang="zh-CN" sz="2000" b="1" dirty="0">
                <a:solidFill>
                  <a:srgbClr val="FF0000"/>
                </a:solidFill>
                <a:latin typeface="Times New Roman" panose="02020603050405020304" pitchFamily="18" charset="0"/>
                <a:cs typeface="Times New Roman" panose="02020603050405020304" pitchFamily="18" charset="0"/>
              </a:rPr>
              <a:t>4</a:t>
            </a:r>
            <a:r>
              <a:rPr lang="zh-CN" altLang="en-US" sz="2000" b="1" dirty="0">
                <a:solidFill>
                  <a:srgbClr val="FF0000"/>
                </a:solidFill>
                <a:latin typeface="Times New Roman" panose="02020603050405020304" pitchFamily="18" charset="0"/>
                <a:cs typeface="Times New Roman" panose="02020603050405020304" pitchFamily="18" charset="0"/>
              </a:rPr>
              <a:t>、变更请求</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spcAft>
                <a:spcPts val="600"/>
              </a:spcAft>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）对项目管理计划、子计划和其他组成部分的变更请求</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spcAft>
                <a:spcPts val="600"/>
              </a:spcAft>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）提交实施整体变更控制过程审查与处理</a:t>
            </a:r>
          </a:p>
        </p:txBody>
      </p:sp>
    </p:spTree>
    <p:extLst>
      <p:ext uri="{BB962C8B-B14F-4D97-AF65-F5344CB8AC3E}">
        <p14:creationId xmlns:p14="http://schemas.microsoft.com/office/powerpoint/2010/main" val="7938167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控制采购</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13.3</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  </a:t>
            </a:r>
            <a:r>
              <a:rPr lang="zh-CN" altLang="en-US" dirty="0"/>
              <a:t>控制采购</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控制采购：</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dirty="0">
                <a:solidFill>
                  <a:srgbClr val="7030A0"/>
                </a:solidFill>
                <a:latin typeface="Times New Roman" panose="02020603050405020304" pitchFamily="18" charset="0"/>
                <a:cs typeface="Times New Roman" panose="02020603050405020304" pitchFamily="18" charset="0"/>
              </a:rPr>
              <a:t>（</a:t>
            </a:r>
            <a:r>
              <a:rPr lang="en-US" altLang="zh-CN" sz="2400" dirty="0">
                <a:solidFill>
                  <a:srgbClr val="7030A0"/>
                </a:solidFill>
                <a:latin typeface="Times New Roman" panose="02020603050405020304" pitchFamily="18" charset="0"/>
                <a:cs typeface="Times New Roman" panose="02020603050405020304" pitchFamily="18" charset="0"/>
              </a:rPr>
              <a:t>1</a:t>
            </a:r>
            <a:r>
              <a:rPr lang="zh-CN" altLang="en-US" sz="2400" dirty="0">
                <a:solidFill>
                  <a:srgbClr val="7030A0"/>
                </a:solidFill>
                <a:latin typeface="Times New Roman" panose="02020603050405020304" pitchFamily="18" charset="0"/>
                <a:cs typeface="Times New Roman" panose="02020603050405020304" pitchFamily="18" charset="0"/>
              </a:rPr>
              <a:t>）管理采购关系</a:t>
            </a:r>
            <a:endParaRPr lang="en-US" altLang="zh-CN" sz="2400"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）监督合同执行情况</a:t>
            </a:r>
            <a:endParaRPr lang="en-US" altLang="zh-CN" sz="24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dirty="0">
                <a:solidFill>
                  <a:srgbClr val="7030A0"/>
                </a:solidFill>
                <a:latin typeface="Times New Roman" panose="02020603050405020304" pitchFamily="18" charset="0"/>
                <a:cs typeface="Times New Roman" panose="02020603050405020304" pitchFamily="18" charset="0"/>
              </a:rPr>
              <a:t>（</a:t>
            </a:r>
            <a:r>
              <a:rPr lang="en-US" altLang="zh-CN" sz="2400" dirty="0">
                <a:solidFill>
                  <a:srgbClr val="7030A0"/>
                </a:solidFill>
                <a:latin typeface="Times New Roman" panose="02020603050405020304" pitchFamily="18" charset="0"/>
                <a:cs typeface="Times New Roman" panose="02020603050405020304" pitchFamily="18" charset="0"/>
              </a:rPr>
              <a:t>3</a:t>
            </a:r>
            <a:r>
              <a:rPr lang="zh-CN" altLang="en-US" sz="2400" dirty="0">
                <a:solidFill>
                  <a:srgbClr val="7030A0"/>
                </a:solidFill>
                <a:latin typeface="Times New Roman" panose="02020603050405020304" pitchFamily="18" charset="0"/>
                <a:cs typeface="Times New Roman" panose="02020603050405020304" pitchFamily="18" charset="0"/>
              </a:rPr>
              <a:t>）根据需要，实施变更和采取纠正措施</a:t>
            </a:r>
            <a:endParaRPr lang="en-US" altLang="zh-CN" sz="2400"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）关闭合同</a:t>
            </a:r>
            <a:endParaRPr lang="en-US" altLang="zh-CN" sz="24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1403648" y="4153644"/>
            <a:ext cx="6120680" cy="580608"/>
          </a:xfrm>
          <a:prstGeom prst="rect">
            <a:avLst/>
          </a:prstGeom>
          <a:solidFill>
            <a:schemeClr val="accent5">
              <a:lumMod val="20000"/>
              <a:lumOff val="80000"/>
            </a:schemeClr>
          </a:solidFill>
        </p:spPr>
        <p:txBody>
          <a:bodyPr wrap="square">
            <a:spAutoFit/>
          </a:bodyPr>
          <a:lstStyle/>
          <a:p>
            <a:pPr>
              <a:lnSpc>
                <a:spcPct val="150000"/>
              </a:lnSpc>
            </a:pPr>
            <a:r>
              <a:rPr lang="zh-CN" altLang="en-US" sz="2400" b="1" dirty="0">
                <a:solidFill>
                  <a:srgbClr val="0070C0"/>
                </a:solidFill>
                <a:latin typeface="Times New Roman" panose="02020603050405020304" pitchFamily="18" charset="0"/>
                <a:cs typeface="Times New Roman" panose="02020603050405020304" pitchFamily="18" charset="0"/>
              </a:rPr>
              <a:t>确保买卖双方履行法律协议，满足采购需求</a:t>
            </a:r>
            <a:endParaRPr lang="zh-CN" altLang="en-US" sz="2400" dirty="0">
              <a:solidFill>
                <a:srgbClr val="0070C0"/>
              </a:solidFill>
            </a:endParaRPr>
          </a:p>
        </p:txBody>
      </p:sp>
    </p:spTree>
    <p:extLst>
      <p:ext uri="{BB962C8B-B14F-4D97-AF65-F5344CB8AC3E}">
        <p14:creationId xmlns:p14="http://schemas.microsoft.com/office/powerpoint/2010/main" val="229523227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a:t>
            </a:r>
            <a:r>
              <a:rPr lang="zh-CN" altLang="en-US" dirty="0"/>
              <a:t>控制采购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3965331488"/>
              </p:ext>
            </p:extLst>
          </p:nvPr>
        </p:nvGraphicFramePr>
        <p:xfrm>
          <a:off x="82405" y="769268"/>
          <a:ext cx="8979189" cy="237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a:extLst>
              <a:ext uri="{FF2B5EF4-FFF2-40B4-BE49-F238E27FC236}">
                <a16:creationId xmlns:a16="http://schemas.microsoft.com/office/drawing/2014/main" id="{EC008A02-0681-4F8F-BCA6-24492DDC69F0}"/>
              </a:ext>
            </a:extLst>
          </p:cNvPr>
          <p:cNvPicPr>
            <a:picLocks noChangeAspect="1"/>
          </p:cNvPicPr>
          <p:nvPr/>
        </p:nvPicPr>
        <p:blipFill>
          <a:blip r:embed="rId8"/>
          <a:stretch>
            <a:fillRect/>
          </a:stretch>
        </p:blipFill>
        <p:spPr>
          <a:xfrm>
            <a:off x="899592" y="3190449"/>
            <a:ext cx="4037923" cy="2524551"/>
          </a:xfrm>
          <a:prstGeom prst="rect">
            <a:avLst/>
          </a:prstGeom>
        </p:spPr>
      </p:pic>
      <p:sp>
        <p:nvSpPr>
          <p:cNvPr id="10" name="矩形 9"/>
          <p:cNvSpPr/>
          <p:nvPr/>
        </p:nvSpPr>
        <p:spPr>
          <a:xfrm>
            <a:off x="5416195" y="4093319"/>
            <a:ext cx="1420812" cy="923330"/>
          </a:xfrm>
          <a:prstGeom prst="rect">
            <a:avLst/>
          </a:prstGeom>
        </p:spPr>
        <p:txBody>
          <a:bodyPr wrap="squar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控制采购的数据流向图</a:t>
            </a:r>
          </a:p>
        </p:txBody>
      </p:sp>
    </p:spTree>
    <p:extLst>
      <p:ext uri="{BB962C8B-B14F-4D97-AF65-F5344CB8AC3E}">
        <p14:creationId xmlns:p14="http://schemas.microsoft.com/office/powerpoint/2010/main" val="38792681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1531251962"/>
              </p:ext>
            </p:extLst>
          </p:nvPr>
        </p:nvGraphicFramePr>
        <p:xfrm>
          <a:off x="147063" y="985292"/>
          <a:ext cx="8849874" cy="4534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7D814AE6-DBF9-4408-94E4-D6F97165FE00}"/>
              </a:ext>
            </a:extLst>
          </p:cNvPr>
          <p:cNvSpPr txBox="1"/>
          <p:nvPr/>
        </p:nvSpPr>
        <p:spPr>
          <a:xfrm>
            <a:off x="179512" y="1993404"/>
            <a:ext cx="576064" cy="2246769"/>
          </a:xfrm>
          <a:prstGeom prst="rect">
            <a:avLst/>
          </a:prstGeom>
          <a:noFill/>
        </p:spPr>
        <p:txBody>
          <a:bodyPr wrap="square" rtlCol="0">
            <a:spAutoFit/>
          </a:bodyPr>
          <a:lstStyle/>
          <a:p>
            <a:r>
              <a:rPr lang="zh-CN" altLang="en-US" sz="2800" b="1" dirty="0">
                <a:solidFill>
                  <a:srgbClr val="C00000"/>
                </a:solidFill>
              </a:rPr>
              <a:t>工具与技术</a:t>
            </a:r>
          </a:p>
        </p:txBody>
      </p:sp>
    </p:spTree>
    <p:extLst>
      <p:ext uri="{BB962C8B-B14F-4D97-AF65-F5344CB8AC3E}">
        <p14:creationId xmlns:p14="http://schemas.microsoft.com/office/powerpoint/2010/main" val="956319591"/>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a:t>
            </a:r>
            <a:r>
              <a:rPr lang="zh-CN" altLang="en-US" dirty="0"/>
              <a:t>控制采购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a:extLst>
              <a:ext uri="{FF2B5EF4-FFF2-40B4-BE49-F238E27FC236}">
                <a16:creationId xmlns:a16="http://schemas.microsoft.com/office/drawing/2014/main" id="{4CC57641-DF42-4737-84C8-5BF34F36C7A4}"/>
              </a:ext>
            </a:extLst>
          </p:cNvPr>
          <p:cNvGraphicFramePr/>
          <p:nvPr>
            <p:extLst>
              <p:ext uri="{D42A27DB-BD31-4B8C-83A1-F6EECF244321}">
                <p14:modId xmlns:p14="http://schemas.microsoft.com/office/powerpoint/2010/main" val="1551440134"/>
              </p:ext>
            </p:extLst>
          </p:nvPr>
        </p:nvGraphicFramePr>
        <p:xfrm>
          <a:off x="82405" y="769268"/>
          <a:ext cx="8979189"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294126" y="3793604"/>
            <a:ext cx="7488832" cy="1656184"/>
          </a:xfrm>
          <a:prstGeom prst="wedgeRoundRectCallout">
            <a:avLst>
              <a:gd name="adj1" fmla="val 36311"/>
              <a:gd name="adj2" fmla="val -179558"/>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、工作绩效信息：</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为发现当前或潜在问题提供依据，支持后续索赔或开展新的采购</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3676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a:t>
            </a:r>
            <a:r>
              <a:rPr lang="zh-CN" altLang="en-US" dirty="0"/>
              <a:t>控制采购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a:extLst>
              <a:ext uri="{FF2B5EF4-FFF2-40B4-BE49-F238E27FC236}">
                <a16:creationId xmlns:a16="http://schemas.microsoft.com/office/drawing/2014/main" id="{735CC1BE-290C-48E8-9A97-28BE083726A8}"/>
              </a:ext>
            </a:extLst>
          </p:cNvPr>
          <p:cNvGraphicFramePr/>
          <p:nvPr>
            <p:extLst>
              <p:ext uri="{D42A27DB-BD31-4B8C-83A1-F6EECF244321}">
                <p14:modId xmlns:p14="http://schemas.microsoft.com/office/powerpoint/2010/main" val="2929940971"/>
              </p:ext>
            </p:extLst>
          </p:nvPr>
        </p:nvGraphicFramePr>
        <p:xfrm>
          <a:off x="82405" y="769268"/>
          <a:ext cx="8979189"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539552" y="3793604"/>
            <a:ext cx="7128792" cy="1656184"/>
          </a:xfrm>
          <a:prstGeom prst="wedgeRoundRectCallout">
            <a:avLst>
              <a:gd name="adj1" fmla="val 36840"/>
              <a:gd name="adj2" fmla="val -155871"/>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、变更请求</a:t>
            </a:r>
            <a:endParaRPr lang="en-US" altLang="zh-CN" sz="2000" b="1" dirty="0">
              <a:latin typeface="Times New Roman" panose="02020603050405020304" pitchFamily="18" charset="0"/>
              <a:cs typeface="Times New Roman" panose="02020603050405020304" pitchFamily="18" charset="0"/>
            </a:endParaRPr>
          </a:p>
          <a:p>
            <a:pPr>
              <a:lnSpc>
                <a:spcPct val="150000"/>
              </a:lnSpc>
            </a:pPr>
            <a:r>
              <a:rPr lang="zh-CN" altLang="en-US" sz="2000" b="1" dirty="0">
                <a:solidFill>
                  <a:schemeClr val="tx1"/>
                </a:solidFill>
                <a:latin typeface="Times New Roman" panose="02020603050405020304" pitchFamily="18" charset="0"/>
                <a:cs typeface="Times New Roman" panose="02020603050405020304" pitchFamily="18" charset="0"/>
              </a:rPr>
              <a:t>在合同收尾前，经双方共同协商，可以随时根据协议中的变更控制条款，对协议进行修改</a:t>
            </a:r>
            <a:r>
              <a:rPr lang="zh-CN" altLang="en-US" sz="2000" b="1" u="sng" dirty="0">
                <a:solidFill>
                  <a:schemeClr val="tx1"/>
                </a:solidFill>
                <a:latin typeface="Times New Roman" panose="02020603050405020304" pitchFamily="18" charset="0"/>
                <a:cs typeface="Times New Roman" panose="02020603050405020304" pitchFamily="18" charset="0"/>
              </a:rPr>
              <a:t>（应书面记录）</a:t>
            </a:r>
          </a:p>
        </p:txBody>
      </p:sp>
    </p:spTree>
    <p:extLst>
      <p:ext uri="{BB962C8B-B14F-4D97-AF65-F5344CB8AC3E}">
        <p14:creationId xmlns:p14="http://schemas.microsoft.com/office/powerpoint/2010/main" val="10797470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a:t>
            </a:r>
            <a:r>
              <a:rPr lang="zh-CN" altLang="en-US" dirty="0"/>
              <a:t>控制采购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a:extLst>
              <a:ext uri="{FF2B5EF4-FFF2-40B4-BE49-F238E27FC236}">
                <a16:creationId xmlns:a16="http://schemas.microsoft.com/office/drawing/2014/main" id="{8E328086-C216-401C-925B-65B087976158}"/>
              </a:ext>
            </a:extLst>
          </p:cNvPr>
          <p:cNvGraphicFramePr/>
          <p:nvPr>
            <p:extLst>
              <p:ext uri="{D42A27DB-BD31-4B8C-83A1-F6EECF244321}">
                <p14:modId xmlns:p14="http://schemas.microsoft.com/office/powerpoint/2010/main" val="4012055361"/>
              </p:ext>
            </p:extLst>
          </p:nvPr>
        </p:nvGraphicFramePr>
        <p:xfrm>
          <a:off x="82405" y="769268"/>
          <a:ext cx="8979189"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1259632" y="4189648"/>
            <a:ext cx="6408712" cy="1080120"/>
          </a:xfrm>
          <a:prstGeom prst="wedgeRoundRectCallout">
            <a:avLst>
              <a:gd name="adj1" fmla="val 35228"/>
              <a:gd name="adj2" fmla="val -200696"/>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Times New Roman" panose="02020603050405020304" pitchFamily="18" charset="0"/>
                <a:cs typeface="Times New Roman" panose="02020603050405020304" pitchFamily="18" charset="0"/>
              </a:rPr>
              <a:t>、项目管理计划（更新）</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包括：采购管理计划、进度基准与成本基准</a:t>
            </a:r>
          </a:p>
        </p:txBody>
      </p:sp>
    </p:spTree>
    <p:extLst>
      <p:ext uri="{BB962C8B-B14F-4D97-AF65-F5344CB8AC3E}">
        <p14:creationId xmlns:p14="http://schemas.microsoft.com/office/powerpoint/2010/main" val="13347016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项目采购管理</a:t>
            </a:r>
          </a:p>
        </p:txBody>
      </p:sp>
      <p:sp>
        <p:nvSpPr>
          <p:cNvPr id="9" name="副标题 8"/>
          <p:cNvSpPr txBox="1">
            <a:spLocks/>
          </p:cNvSpPr>
          <p:nvPr/>
        </p:nvSpPr>
        <p:spPr>
          <a:xfrm>
            <a:off x="467543"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采购买方与卖方的基本工作流程</a:t>
            </a:r>
            <a:endParaRPr lang="en-US" altLang="zh-CN"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 name="组合 3">
            <a:extLst>
              <a:ext uri="{FF2B5EF4-FFF2-40B4-BE49-F238E27FC236}">
                <a16:creationId xmlns:a16="http://schemas.microsoft.com/office/drawing/2014/main" id="{211747CF-1383-4342-9061-5CFD07E09F6F}"/>
              </a:ext>
            </a:extLst>
          </p:cNvPr>
          <p:cNvGrpSpPr/>
          <p:nvPr/>
        </p:nvGrpSpPr>
        <p:grpSpPr>
          <a:xfrm>
            <a:off x="827584" y="2132568"/>
            <a:ext cx="8200896" cy="920271"/>
            <a:chOff x="615568" y="1605276"/>
            <a:chExt cx="8200896" cy="920271"/>
          </a:xfrm>
        </p:grpSpPr>
        <p:sp>
          <p:nvSpPr>
            <p:cNvPr id="6" name="任意多边形: 形状 5">
              <a:extLst>
                <a:ext uri="{FF2B5EF4-FFF2-40B4-BE49-F238E27FC236}">
                  <a16:creationId xmlns:a16="http://schemas.microsoft.com/office/drawing/2014/main" id="{27AFCCA1-8B1E-4DB5-AB86-76A896760492}"/>
                </a:ext>
              </a:extLst>
            </p:cNvPr>
            <p:cNvSpPr/>
            <p:nvPr/>
          </p:nvSpPr>
          <p:spPr>
            <a:xfrm>
              <a:off x="615568" y="1605276"/>
              <a:ext cx="1242560" cy="920271"/>
            </a:xfrm>
            <a:custGeom>
              <a:avLst/>
              <a:gdLst>
                <a:gd name="connsiteX0" fmla="*/ 0 w 1242560"/>
                <a:gd name="connsiteY0" fmla="*/ 92027 h 920271"/>
                <a:gd name="connsiteX1" fmla="*/ 92027 w 1242560"/>
                <a:gd name="connsiteY1" fmla="*/ 0 h 920271"/>
                <a:gd name="connsiteX2" fmla="*/ 1150533 w 1242560"/>
                <a:gd name="connsiteY2" fmla="*/ 0 h 920271"/>
                <a:gd name="connsiteX3" fmla="*/ 1242560 w 1242560"/>
                <a:gd name="connsiteY3" fmla="*/ 92027 h 920271"/>
                <a:gd name="connsiteX4" fmla="*/ 1242560 w 1242560"/>
                <a:gd name="connsiteY4" fmla="*/ 828244 h 920271"/>
                <a:gd name="connsiteX5" fmla="*/ 1150533 w 1242560"/>
                <a:gd name="connsiteY5" fmla="*/ 920271 h 920271"/>
                <a:gd name="connsiteX6" fmla="*/ 92027 w 1242560"/>
                <a:gd name="connsiteY6" fmla="*/ 920271 h 920271"/>
                <a:gd name="connsiteX7" fmla="*/ 0 w 1242560"/>
                <a:gd name="connsiteY7" fmla="*/ 828244 h 920271"/>
                <a:gd name="connsiteX8" fmla="*/ 0 w 1242560"/>
                <a:gd name="connsiteY8" fmla="*/ 92027 h 92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560" h="920271">
                  <a:moveTo>
                    <a:pt x="0" y="92027"/>
                  </a:moveTo>
                  <a:cubicBezTo>
                    <a:pt x="0" y="41202"/>
                    <a:pt x="41202" y="0"/>
                    <a:pt x="92027" y="0"/>
                  </a:cubicBezTo>
                  <a:lnTo>
                    <a:pt x="1150533" y="0"/>
                  </a:lnTo>
                  <a:cubicBezTo>
                    <a:pt x="1201358" y="0"/>
                    <a:pt x="1242560" y="41202"/>
                    <a:pt x="1242560" y="92027"/>
                  </a:cubicBezTo>
                  <a:lnTo>
                    <a:pt x="1242560" y="828244"/>
                  </a:lnTo>
                  <a:cubicBezTo>
                    <a:pt x="1242560" y="879069"/>
                    <a:pt x="1201358" y="920271"/>
                    <a:pt x="1150533" y="920271"/>
                  </a:cubicBezTo>
                  <a:lnTo>
                    <a:pt x="92027" y="920271"/>
                  </a:lnTo>
                  <a:cubicBezTo>
                    <a:pt x="41202" y="920271"/>
                    <a:pt x="0" y="879069"/>
                    <a:pt x="0" y="828244"/>
                  </a:cubicBezTo>
                  <a:lnTo>
                    <a:pt x="0" y="92027"/>
                  </a:lnTo>
                  <a:close/>
                </a:path>
              </a:pathLst>
            </a:custGeom>
            <a:solidFill>
              <a:schemeClr val="accent2">
                <a:lumMod val="25000"/>
                <a:lumOff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534" tIns="95534" rIns="95534" bIns="95534"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rPr>
                <a:t>项目工作说明书</a:t>
              </a:r>
            </a:p>
          </p:txBody>
        </p:sp>
        <p:sp>
          <p:nvSpPr>
            <p:cNvPr id="7" name="任意多边形: 形状 6">
              <a:extLst>
                <a:ext uri="{FF2B5EF4-FFF2-40B4-BE49-F238E27FC236}">
                  <a16:creationId xmlns:a16="http://schemas.microsoft.com/office/drawing/2014/main" id="{6D65BE77-A95F-45E6-A450-3FF221F30FD8}"/>
                </a:ext>
              </a:extLst>
            </p:cNvPr>
            <p:cNvSpPr/>
            <p:nvPr/>
          </p:nvSpPr>
          <p:spPr>
            <a:xfrm>
              <a:off x="1982384" y="1911334"/>
              <a:ext cx="263422" cy="308154"/>
            </a:xfrm>
            <a:custGeom>
              <a:avLst/>
              <a:gdLst>
                <a:gd name="connsiteX0" fmla="*/ 0 w 263422"/>
                <a:gd name="connsiteY0" fmla="*/ 61631 h 308154"/>
                <a:gd name="connsiteX1" fmla="*/ 131711 w 263422"/>
                <a:gd name="connsiteY1" fmla="*/ 61631 h 308154"/>
                <a:gd name="connsiteX2" fmla="*/ 131711 w 263422"/>
                <a:gd name="connsiteY2" fmla="*/ 0 h 308154"/>
                <a:gd name="connsiteX3" fmla="*/ 263422 w 263422"/>
                <a:gd name="connsiteY3" fmla="*/ 154077 h 308154"/>
                <a:gd name="connsiteX4" fmla="*/ 131711 w 263422"/>
                <a:gd name="connsiteY4" fmla="*/ 308154 h 308154"/>
                <a:gd name="connsiteX5" fmla="*/ 131711 w 263422"/>
                <a:gd name="connsiteY5" fmla="*/ 246523 h 308154"/>
                <a:gd name="connsiteX6" fmla="*/ 0 w 263422"/>
                <a:gd name="connsiteY6" fmla="*/ 246523 h 308154"/>
                <a:gd name="connsiteX7" fmla="*/ 0 w 263422"/>
                <a:gd name="connsiteY7" fmla="*/ 61631 h 30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422" h="308154">
                  <a:moveTo>
                    <a:pt x="0" y="61631"/>
                  </a:moveTo>
                  <a:lnTo>
                    <a:pt x="131711" y="61631"/>
                  </a:lnTo>
                  <a:lnTo>
                    <a:pt x="131711" y="0"/>
                  </a:lnTo>
                  <a:lnTo>
                    <a:pt x="263422" y="154077"/>
                  </a:lnTo>
                  <a:lnTo>
                    <a:pt x="131711" y="308154"/>
                  </a:lnTo>
                  <a:lnTo>
                    <a:pt x="131711" y="246523"/>
                  </a:lnTo>
                  <a:lnTo>
                    <a:pt x="0" y="246523"/>
                  </a:lnTo>
                  <a:lnTo>
                    <a:pt x="0" y="6163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631" rIns="79027" bIns="61631"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8" name="任意多边形: 形状 7">
              <a:extLst>
                <a:ext uri="{FF2B5EF4-FFF2-40B4-BE49-F238E27FC236}">
                  <a16:creationId xmlns:a16="http://schemas.microsoft.com/office/drawing/2014/main" id="{BE2DA394-ADF7-45EB-9A1A-FD78974B40D4}"/>
                </a:ext>
              </a:extLst>
            </p:cNvPr>
            <p:cNvSpPr/>
            <p:nvPr/>
          </p:nvSpPr>
          <p:spPr>
            <a:xfrm>
              <a:off x="2355152" y="1605276"/>
              <a:ext cx="1242560" cy="920271"/>
            </a:xfrm>
            <a:custGeom>
              <a:avLst/>
              <a:gdLst>
                <a:gd name="connsiteX0" fmla="*/ 0 w 1242560"/>
                <a:gd name="connsiteY0" fmla="*/ 92027 h 920271"/>
                <a:gd name="connsiteX1" fmla="*/ 92027 w 1242560"/>
                <a:gd name="connsiteY1" fmla="*/ 0 h 920271"/>
                <a:gd name="connsiteX2" fmla="*/ 1150533 w 1242560"/>
                <a:gd name="connsiteY2" fmla="*/ 0 h 920271"/>
                <a:gd name="connsiteX3" fmla="*/ 1242560 w 1242560"/>
                <a:gd name="connsiteY3" fmla="*/ 92027 h 920271"/>
                <a:gd name="connsiteX4" fmla="*/ 1242560 w 1242560"/>
                <a:gd name="connsiteY4" fmla="*/ 828244 h 920271"/>
                <a:gd name="connsiteX5" fmla="*/ 1150533 w 1242560"/>
                <a:gd name="connsiteY5" fmla="*/ 920271 h 920271"/>
                <a:gd name="connsiteX6" fmla="*/ 92027 w 1242560"/>
                <a:gd name="connsiteY6" fmla="*/ 920271 h 920271"/>
                <a:gd name="connsiteX7" fmla="*/ 0 w 1242560"/>
                <a:gd name="connsiteY7" fmla="*/ 828244 h 920271"/>
                <a:gd name="connsiteX8" fmla="*/ 0 w 1242560"/>
                <a:gd name="connsiteY8" fmla="*/ 92027 h 92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560" h="920271">
                  <a:moveTo>
                    <a:pt x="0" y="92027"/>
                  </a:moveTo>
                  <a:cubicBezTo>
                    <a:pt x="0" y="41202"/>
                    <a:pt x="41202" y="0"/>
                    <a:pt x="92027" y="0"/>
                  </a:cubicBezTo>
                  <a:lnTo>
                    <a:pt x="1150533" y="0"/>
                  </a:lnTo>
                  <a:cubicBezTo>
                    <a:pt x="1201358" y="0"/>
                    <a:pt x="1242560" y="41202"/>
                    <a:pt x="1242560" y="92027"/>
                  </a:cubicBezTo>
                  <a:lnTo>
                    <a:pt x="1242560" y="828244"/>
                  </a:lnTo>
                  <a:cubicBezTo>
                    <a:pt x="1242560" y="879069"/>
                    <a:pt x="1201358" y="920271"/>
                    <a:pt x="1150533" y="920271"/>
                  </a:cubicBezTo>
                  <a:lnTo>
                    <a:pt x="92027" y="920271"/>
                  </a:lnTo>
                  <a:cubicBezTo>
                    <a:pt x="41202" y="920271"/>
                    <a:pt x="0" y="879069"/>
                    <a:pt x="0" y="828244"/>
                  </a:cubicBezTo>
                  <a:lnTo>
                    <a:pt x="0" y="92027"/>
                  </a:lnTo>
                  <a:close/>
                </a:path>
              </a:pathLst>
            </a:custGeom>
            <a:solidFill>
              <a:schemeClr val="accent2">
                <a:lumMod val="25000"/>
                <a:lumOff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534" tIns="95534" rIns="95534" bIns="95534"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rPr>
                <a:t>项目章程</a:t>
              </a:r>
            </a:p>
          </p:txBody>
        </p:sp>
        <p:sp>
          <p:nvSpPr>
            <p:cNvPr id="10" name="任意多边形: 形状 9">
              <a:extLst>
                <a:ext uri="{FF2B5EF4-FFF2-40B4-BE49-F238E27FC236}">
                  <a16:creationId xmlns:a16="http://schemas.microsoft.com/office/drawing/2014/main" id="{F9798836-C4D5-4DF1-A3CD-7D612D2352FC}"/>
                </a:ext>
              </a:extLst>
            </p:cNvPr>
            <p:cNvSpPr/>
            <p:nvPr/>
          </p:nvSpPr>
          <p:spPr>
            <a:xfrm>
              <a:off x="3721968" y="1911334"/>
              <a:ext cx="263422" cy="308154"/>
            </a:xfrm>
            <a:custGeom>
              <a:avLst/>
              <a:gdLst>
                <a:gd name="connsiteX0" fmla="*/ 0 w 263422"/>
                <a:gd name="connsiteY0" fmla="*/ 61631 h 308154"/>
                <a:gd name="connsiteX1" fmla="*/ 131711 w 263422"/>
                <a:gd name="connsiteY1" fmla="*/ 61631 h 308154"/>
                <a:gd name="connsiteX2" fmla="*/ 131711 w 263422"/>
                <a:gd name="connsiteY2" fmla="*/ 0 h 308154"/>
                <a:gd name="connsiteX3" fmla="*/ 263422 w 263422"/>
                <a:gd name="connsiteY3" fmla="*/ 154077 h 308154"/>
                <a:gd name="connsiteX4" fmla="*/ 131711 w 263422"/>
                <a:gd name="connsiteY4" fmla="*/ 308154 h 308154"/>
                <a:gd name="connsiteX5" fmla="*/ 131711 w 263422"/>
                <a:gd name="connsiteY5" fmla="*/ 246523 h 308154"/>
                <a:gd name="connsiteX6" fmla="*/ 0 w 263422"/>
                <a:gd name="connsiteY6" fmla="*/ 246523 h 308154"/>
                <a:gd name="connsiteX7" fmla="*/ 0 w 263422"/>
                <a:gd name="connsiteY7" fmla="*/ 61631 h 30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422" h="308154">
                  <a:moveTo>
                    <a:pt x="0" y="61631"/>
                  </a:moveTo>
                  <a:lnTo>
                    <a:pt x="131711" y="61631"/>
                  </a:lnTo>
                  <a:lnTo>
                    <a:pt x="131711" y="0"/>
                  </a:lnTo>
                  <a:lnTo>
                    <a:pt x="263422" y="154077"/>
                  </a:lnTo>
                  <a:lnTo>
                    <a:pt x="131711" y="308154"/>
                  </a:lnTo>
                  <a:lnTo>
                    <a:pt x="131711" y="246523"/>
                  </a:lnTo>
                  <a:lnTo>
                    <a:pt x="0" y="246523"/>
                  </a:lnTo>
                  <a:lnTo>
                    <a:pt x="0" y="6163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631" rIns="79027" bIns="61631"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11" name="任意多边形: 形状 10">
              <a:extLst>
                <a:ext uri="{FF2B5EF4-FFF2-40B4-BE49-F238E27FC236}">
                  <a16:creationId xmlns:a16="http://schemas.microsoft.com/office/drawing/2014/main" id="{273D8086-C6ED-48A6-A77B-985318CC7084}"/>
                </a:ext>
              </a:extLst>
            </p:cNvPr>
            <p:cNvSpPr/>
            <p:nvPr/>
          </p:nvSpPr>
          <p:spPr>
            <a:xfrm>
              <a:off x="4094736" y="1605276"/>
              <a:ext cx="1242560" cy="920271"/>
            </a:xfrm>
            <a:custGeom>
              <a:avLst/>
              <a:gdLst>
                <a:gd name="connsiteX0" fmla="*/ 0 w 1242560"/>
                <a:gd name="connsiteY0" fmla="*/ 92027 h 920271"/>
                <a:gd name="connsiteX1" fmla="*/ 92027 w 1242560"/>
                <a:gd name="connsiteY1" fmla="*/ 0 h 920271"/>
                <a:gd name="connsiteX2" fmla="*/ 1150533 w 1242560"/>
                <a:gd name="connsiteY2" fmla="*/ 0 h 920271"/>
                <a:gd name="connsiteX3" fmla="*/ 1242560 w 1242560"/>
                <a:gd name="connsiteY3" fmla="*/ 92027 h 920271"/>
                <a:gd name="connsiteX4" fmla="*/ 1242560 w 1242560"/>
                <a:gd name="connsiteY4" fmla="*/ 828244 h 920271"/>
                <a:gd name="connsiteX5" fmla="*/ 1150533 w 1242560"/>
                <a:gd name="connsiteY5" fmla="*/ 920271 h 920271"/>
                <a:gd name="connsiteX6" fmla="*/ 92027 w 1242560"/>
                <a:gd name="connsiteY6" fmla="*/ 920271 h 920271"/>
                <a:gd name="connsiteX7" fmla="*/ 0 w 1242560"/>
                <a:gd name="connsiteY7" fmla="*/ 828244 h 920271"/>
                <a:gd name="connsiteX8" fmla="*/ 0 w 1242560"/>
                <a:gd name="connsiteY8" fmla="*/ 92027 h 92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560" h="920271">
                  <a:moveTo>
                    <a:pt x="0" y="92027"/>
                  </a:moveTo>
                  <a:cubicBezTo>
                    <a:pt x="0" y="41202"/>
                    <a:pt x="41202" y="0"/>
                    <a:pt x="92027" y="0"/>
                  </a:cubicBezTo>
                  <a:lnTo>
                    <a:pt x="1150533" y="0"/>
                  </a:lnTo>
                  <a:cubicBezTo>
                    <a:pt x="1201358" y="0"/>
                    <a:pt x="1242560" y="41202"/>
                    <a:pt x="1242560" y="92027"/>
                  </a:cubicBezTo>
                  <a:lnTo>
                    <a:pt x="1242560" y="828244"/>
                  </a:lnTo>
                  <a:cubicBezTo>
                    <a:pt x="1242560" y="879069"/>
                    <a:pt x="1201358" y="920271"/>
                    <a:pt x="1150533" y="920271"/>
                  </a:cubicBezTo>
                  <a:lnTo>
                    <a:pt x="92027" y="920271"/>
                  </a:lnTo>
                  <a:cubicBezTo>
                    <a:pt x="41202" y="920271"/>
                    <a:pt x="0" y="879069"/>
                    <a:pt x="0" y="828244"/>
                  </a:cubicBezTo>
                  <a:lnTo>
                    <a:pt x="0" y="92027"/>
                  </a:lnTo>
                  <a:close/>
                </a:path>
              </a:pathLst>
            </a:custGeom>
            <a:solidFill>
              <a:schemeClr val="accent2">
                <a:lumMod val="25000"/>
                <a:lumOff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534" tIns="95534" rIns="95534" bIns="95534"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rPr>
                <a:t>项目范围基准</a:t>
              </a:r>
            </a:p>
          </p:txBody>
        </p:sp>
        <p:sp>
          <p:nvSpPr>
            <p:cNvPr id="12" name="任意多边形: 形状 11">
              <a:extLst>
                <a:ext uri="{FF2B5EF4-FFF2-40B4-BE49-F238E27FC236}">
                  <a16:creationId xmlns:a16="http://schemas.microsoft.com/office/drawing/2014/main" id="{5DC43FB4-3B96-4C20-8435-B6591EBD80BC}"/>
                </a:ext>
              </a:extLst>
            </p:cNvPr>
            <p:cNvSpPr/>
            <p:nvPr/>
          </p:nvSpPr>
          <p:spPr>
            <a:xfrm>
              <a:off x="5461552" y="1911334"/>
              <a:ext cx="263422" cy="308154"/>
            </a:xfrm>
            <a:custGeom>
              <a:avLst/>
              <a:gdLst>
                <a:gd name="connsiteX0" fmla="*/ 0 w 263422"/>
                <a:gd name="connsiteY0" fmla="*/ 61631 h 308154"/>
                <a:gd name="connsiteX1" fmla="*/ 131711 w 263422"/>
                <a:gd name="connsiteY1" fmla="*/ 61631 h 308154"/>
                <a:gd name="connsiteX2" fmla="*/ 131711 w 263422"/>
                <a:gd name="connsiteY2" fmla="*/ 0 h 308154"/>
                <a:gd name="connsiteX3" fmla="*/ 263422 w 263422"/>
                <a:gd name="connsiteY3" fmla="*/ 154077 h 308154"/>
                <a:gd name="connsiteX4" fmla="*/ 131711 w 263422"/>
                <a:gd name="connsiteY4" fmla="*/ 308154 h 308154"/>
                <a:gd name="connsiteX5" fmla="*/ 131711 w 263422"/>
                <a:gd name="connsiteY5" fmla="*/ 246523 h 308154"/>
                <a:gd name="connsiteX6" fmla="*/ 0 w 263422"/>
                <a:gd name="connsiteY6" fmla="*/ 246523 h 308154"/>
                <a:gd name="connsiteX7" fmla="*/ 0 w 263422"/>
                <a:gd name="connsiteY7" fmla="*/ 61631 h 30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422" h="308154">
                  <a:moveTo>
                    <a:pt x="0" y="61631"/>
                  </a:moveTo>
                  <a:lnTo>
                    <a:pt x="131711" y="61631"/>
                  </a:lnTo>
                  <a:lnTo>
                    <a:pt x="131711" y="0"/>
                  </a:lnTo>
                  <a:lnTo>
                    <a:pt x="263422" y="154077"/>
                  </a:lnTo>
                  <a:lnTo>
                    <a:pt x="131711" y="308154"/>
                  </a:lnTo>
                  <a:lnTo>
                    <a:pt x="131711" y="246523"/>
                  </a:lnTo>
                  <a:lnTo>
                    <a:pt x="0" y="246523"/>
                  </a:lnTo>
                  <a:lnTo>
                    <a:pt x="0" y="6163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631" rIns="79027" bIns="61631"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13" name="任意多边形: 形状 12">
              <a:extLst>
                <a:ext uri="{FF2B5EF4-FFF2-40B4-BE49-F238E27FC236}">
                  <a16:creationId xmlns:a16="http://schemas.microsoft.com/office/drawing/2014/main" id="{C595ADE8-744E-4B77-8FB8-92080FBF43A3}"/>
                </a:ext>
              </a:extLst>
            </p:cNvPr>
            <p:cNvSpPr/>
            <p:nvPr/>
          </p:nvSpPr>
          <p:spPr>
            <a:xfrm>
              <a:off x="5834320" y="1605276"/>
              <a:ext cx="1242560" cy="920271"/>
            </a:xfrm>
            <a:custGeom>
              <a:avLst/>
              <a:gdLst>
                <a:gd name="connsiteX0" fmla="*/ 0 w 1242560"/>
                <a:gd name="connsiteY0" fmla="*/ 92027 h 920271"/>
                <a:gd name="connsiteX1" fmla="*/ 92027 w 1242560"/>
                <a:gd name="connsiteY1" fmla="*/ 0 h 920271"/>
                <a:gd name="connsiteX2" fmla="*/ 1150533 w 1242560"/>
                <a:gd name="connsiteY2" fmla="*/ 0 h 920271"/>
                <a:gd name="connsiteX3" fmla="*/ 1242560 w 1242560"/>
                <a:gd name="connsiteY3" fmla="*/ 92027 h 920271"/>
                <a:gd name="connsiteX4" fmla="*/ 1242560 w 1242560"/>
                <a:gd name="connsiteY4" fmla="*/ 828244 h 920271"/>
                <a:gd name="connsiteX5" fmla="*/ 1150533 w 1242560"/>
                <a:gd name="connsiteY5" fmla="*/ 920271 h 920271"/>
                <a:gd name="connsiteX6" fmla="*/ 92027 w 1242560"/>
                <a:gd name="connsiteY6" fmla="*/ 920271 h 920271"/>
                <a:gd name="connsiteX7" fmla="*/ 0 w 1242560"/>
                <a:gd name="connsiteY7" fmla="*/ 828244 h 920271"/>
                <a:gd name="connsiteX8" fmla="*/ 0 w 1242560"/>
                <a:gd name="connsiteY8" fmla="*/ 92027 h 92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560" h="920271">
                  <a:moveTo>
                    <a:pt x="0" y="92027"/>
                  </a:moveTo>
                  <a:cubicBezTo>
                    <a:pt x="0" y="41202"/>
                    <a:pt x="41202" y="0"/>
                    <a:pt x="92027" y="0"/>
                  </a:cubicBezTo>
                  <a:lnTo>
                    <a:pt x="1150533" y="0"/>
                  </a:lnTo>
                  <a:cubicBezTo>
                    <a:pt x="1201358" y="0"/>
                    <a:pt x="1242560" y="41202"/>
                    <a:pt x="1242560" y="92027"/>
                  </a:cubicBezTo>
                  <a:lnTo>
                    <a:pt x="1242560" y="828244"/>
                  </a:lnTo>
                  <a:cubicBezTo>
                    <a:pt x="1242560" y="879069"/>
                    <a:pt x="1201358" y="920271"/>
                    <a:pt x="1150533" y="920271"/>
                  </a:cubicBezTo>
                  <a:lnTo>
                    <a:pt x="92027" y="920271"/>
                  </a:lnTo>
                  <a:cubicBezTo>
                    <a:pt x="41202" y="920271"/>
                    <a:pt x="0" y="879069"/>
                    <a:pt x="0" y="828244"/>
                  </a:cubicBezTo>
                  <a:lnTo>
                    <a:pt x="0" y="92027"/>
                  </a:lnTo>
                  <a:close/>
                </a:path>
              </a:pathLst>
            </a:custGeom>
            <a:solidFill>
              <a:schemeClr val="accent2">
                <a:lumMod val="25000"/>
                <a:lumOff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534" tIns="95534" rIns="95534" bIns="95534"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rPr>
                <a:t>采购工作说明书</a:t>
              </a:r>
            </a:p>
          </p:txBody>
        </p:sp>
        <p:sp>
          <p:nvSpPr>
            <p:cNvPr id="14" name="任意多边形: 形状 13">
              <a:extLst>
                <a:ext uri="{FF2B5EF4-FFF2-40B4-BE49-F238E27FC236}">
                  <a16:creationId xmlns:a16="http://schemas.microsoft.com/office/drawing/2014/main" id="{A3E62F64-5A86-4515-A97A-FDD4FA0EEB79}"/>
                </a:ext>
              </a:extLst>
            </p:cNvPr>
            <p:cNvSpPr/>
            <p:nvPr/>
          </p:nvSpPr>
          <p:spPr>
            <a:xfrm>
              <a:off x="7201136" y="1911334"/>
              <a:ext cx="263422" cy="308154"/>
            </a:xfrm>
            <a:custGeom>
              <a:avLst/>
              <a:gdLst>
                <a:gd name="connsiteX0" fmla="*/ 0 w 263422"/>
                <a:gd name="connsiteY0" fmla="*/ 61631 h 308154"/>
                <a:gd name="connsiteX1" fmla="*/ 131711 w 263422"/>
                <a:gd name="connsiteY1" fmla="*/ 61631 h 308154"/>
                <a:gd name="connsiteX2" fmla="*/ 131711 w 263422"/>
                <a:gd name="connsiteY2" fmla="*/ 0 h 308154"/>
                <a:gd name="connsiteX3" fmla="*/ 263422 w 263422"/>
                <a:gd name="connsiteY3" fmla="*/ 154077 h 308154"/>
                <a:gd name="connsiteX4" fmla="*/ 131711 w 263422"/>
                <a:gd name="connsiteY4" fmla="*/ 308154 h 308154"/>
                <a:gd name="connsiteX5" fmla="*/ 131711 w 263422"/>
                <a:gd name="connsiteY5" fmla="*/ 246523 h 308154"/>
                <a:gd name="connsiteX6" fmla="*/ 0 w 263422"/>
                <a:gd name="connsiteY6" fmla="*/ 246523 h 308154"/>
                <a:gd name="connsiteX7" fmla="*/ 0 w 263422"/>
                <a:gd name="connsiteY7" fmla="*/ 61631 h 30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422" h="308154">
                  <a:moveTo>
                    <a:pt x="0" y="61631"/>
                  </a:moveTo>
                  <a:lnTo>
                    <a:pt x="131711" y="61631"/>
                  </a:lnTo>
                  <a:lnTo>
                    <a:pt x="131711" y="0"/>
                  </a:lnTo>
                  <a:lnTo>
                    <a:pt x="263422" y="154077"/>
                  </a:lnTo>
                  <a:lnTo>
                    <a:pt x="131711" y="308154"/>
                  </a:lnTo>
                  <a:lnTo>
                    <a:pt x="131711" y="246523"/>
                  </a:lnTo>
                  <a:lnTo>
                    <a:pt x="0" y="246523"/>
                  </a:lnTo>
                  <a:lnTo>
                    <a:pt x="0" y="6163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631" rIns="79027" bIns="61631"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15" name="任意多边形: 形状 14">
              <a:extLst>
                <a:ext uri="{FF2B5EF4-FFF2-40B4-BE49-F238E27FC236}">
                  <a16:creationId xmlns:a16="http://schemas.microsoft.com/office/drawing/2014/main" id="{084DA731-0FCD-4FC5-AEF0-EAD8CEA3D659}"/>
                </a:ext>
              </a:extLst>
            </p:cNvPr>
            <p:cNvSpPr/>
            <p:nvPr/>
          </p:nvSpPr>
          <p:spPr>
            <a:xfrm>
              <a:off x="7573904" y="1605276"/>
              <a:ext cx="1242560" cy="920271"/>
            </a:xfrm>
            <a:custGeom>
              <a:avLst/>
              <a:gdLst>
                <a:gd name="connsiteX0" fmla="*/ 0 w 1242560"/>
                <a:gd name="connsiteY0" fmla="*/ 92027 h 920271"/>
                <a:gd name="connsiteX1" fmla="*/ 92027 w 1242560"/>
                <a:gd name="connsiteY1" fmla="*/ 0 h 920271"/>
                <a:gd name="connsiteX2" fmla="*/ 1150533 w 1242560"/>
                <a:gd name="connsiteY2" fmla="*/ 0 h 920271"/>
                <a:gd name="connsiteX3" fmla="*/ 1242560 w 1242560"/>
                <a:gd name="connsiteY3" fmla="*/ 92027 h 920271"/>
                <a:gd name="connsiteX4" fmla="*/ 1242560 w 1242560"/>
                <a:gd name="connsiteY4" fmla="*/ 828244 h 920271"/>
                <a:gd name="connsiteX5" fmla="*/ 1150533 w 1242560"/>
                <a:gd name="connsiteY5" fmla="*/ 920271 h 920271"/>
                <a:gd name="connsiteX6" fmla="*/ 92027 w 1242560"/>
                <a:gd name="connsiteY6" fmla="*/ 920271 h 920271"/>
                <a:gd name="connsiteX7" fmla="*/ 0 w 1242560"/>
                <a:gd name="connsiteY7" fmla="*/ 828244 h 920271"/>
                <a:gd name="connsiteX8" fmla="*/ 0 w 1242560"/>
                <a:gd name="connsiteY8" fmla="*/ 92027 h 92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560" h="920271">
                  <a:moveTo>
                    <a:pt x="0" y="92027"/>
                  </a:moveTo>
                  <a:cubicBezTo>
                    <a:pt x="0" y="41202"/>
                    <a:pt x="41202" y="0"/>
                    <a:pt x="92027" y="0"/>
                  </a:cubicBezTo>
                  <a:lnTo>
                    <a:pt x="1150533" y="0"/>
                  </a:lnTo>
                  <a:cubicBezTo>
                    <a:pt x="1201358" y="0"/>
                    <a:pt x="1242560" y="41202"/>
                    <a:pt x="1242560" y="92027"/>
                  </a:cubicBezTo>
                  <a:lnTo>
                    <a:pt x="1242560" y="828244"/>
                  </a:lnTo>
                  <a:cubicBezTo>
                    <a:pt x="1242560" y="879069"/>
                    <a:pt x="1201358" y="920271"/>
                    <a:pt x="1150533" y="920271"/>
                  </a:cubicBezTo>
                  <a:lnTo>
                    <a:pt x="92027" y="920271"/>
                  </a:lnTo>
                  <a:cubicBezTo>
                    <a:pt x="41202" y="920271"/>
                    <a:pt x="0" y="879069"/>
                    <a:pt x="0" y="828244"/>
                  </a:cubicBezTo>
                  <a:lnTo>
                    <a:pt x="0" y="92027"/>
                  </a:lnTo>
                  <a:close/>
                </a:path>
              </a:pathLst>
            </a:custGeom>
            <a:solidFill>
              <a:schemeClr val="accent2">
                <a:lumMod val="25000"/>
                <a:lumOff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534" tIns="95534" rIns="95534" bIns="95534"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rPr>
                <a:t>招标文件</a:t>
              </a:r>
            </a:p>
          </p:txBody>
        </p:sp>
      </p:grpSp>
      <p:grpSp>
        <p:nvGrpSpPr>
          <p:cNvPr id="16" name="组合 15">
            <a:extLst>
              <a:ext uri="{FF2B5EF4-FFF2-40B4-BE49-F238E27FC236}">
                <a16:creationId xmlns:a16="http://schemas.microsoft.com/office/drawing/2014/main" id="{877E7A55-7BF8-4A27-A01D-D1825A6CCA4F}"/>
              </a:ext>
            </a:extLst>
          </p:cNvPr>
          <p:cNvGrpSpPr/>
          <p:nvPr/>
        </p:nvGrpSpPr>
        <p:grpSpPr>
          <a:xfrm>
            <a:off x="827584" y="3988897"/>
            <a:ext cx="8200896" cy="920271"/>
            <a:chOff x="615568" y="1605276"/>
            <a:chExt cx="8200896" cy="920271"/>
          </a:xfrm>
        </p:grpSpPr>
        <p:sp>
          <p:nvSpPr>
            <p:cNvPr id="17" name="任意多边形: 形状 16">
              <a:extLst>
                <a:ext uri="{FF2B5EF4-FFF2-40B4-BE49-F238E27FC236}">
                  <a16:creationId xmlns:a16="http://schemas.microsoft.com/office/drawing/2014/main" id="{EC0B7033-87E1-4C11-8DE6-7B5D93C267CB}"/>
                </a:ext>
              </a:extLst>
            </p:cNvPr>
            <p:cNvSpPr/>
            <p:nvPr/>
          </p:nvSpPr>
          <p:spPr>
            <a:xfrm>
              <a:off x="615568" y="1605276"/>
              <a:ext cx="1242560" cy="920271"/>
            </a:xfrm>
            <a:custGeom>
              <a:avLst/>
              <a:gdLst>
                <a:gd name="connsiteX0" fmla="*/ 0 w 1242560"/>
                <a:gd name="connsiteY0" fmla="*/ 92027 h 920271"/>
                <a:gd name="connsiteX1" fmla="*/ 92027 w 1242560"/>
                <a:gd name="connsiteY1" fmla="*/ 0 h 920271"/>
                <a:gd name="connsiteX2" fmla="*/ 1150533 w 1242560"/>
                <a:gd name="connsiteY2" fmla="*/ 0 h 920271"/>
                <a:gd name="connsiteX3" fmla="*/ 1242560 w 1242560"/>
                <a:gd name="connsiteY3" fmla="*/ 92027 h 920271"/>
                <a:gd name="connsiteX4" fmla="*/ 1242560 w 1242560"/>
                <a:gd name="connsiteY4" fmla="*/ 828244 h 920271"/>
                <a:gd name="connsiteX5" fmla="*/ 1150533 w 1242560"/>
                <a:gd name="connsiteY5" fmla="*/ 920271 h 920271"/>
                <a:gd name="connsiteX6" fmla="*/ 92027 w 1242560"/>
                <a:gd name="connsiteY6" fmla="*/ 920271 h 920271"/>
                <a:gd name="connsiteX7" fmla="*/ 0 w 1242560"/>
                <a:gd name="connsiteY7" fmla="*/ 828244 h 920271"/>
                <a:gd name="connsiteX8" fmla="*/ 0 w 1242560"/>
                <a:gd name="connsiteY8" fmla="*/ 92027 h 92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560" h="920271">
                  <a:moveTo>
                    <a:pt x="0" y="92027"/>
                  </a:moveTo>
                  <a:cubicBezTo>
                    <a:pt x="0" y="41202"/>
                    <a:pt x="41202" y="0"/>
                    <a:pt x="92027" y="0"/>
                  </a:cubicBezTo>
                  <a:lnTo>
                    <a:pt x="1150533" y="0"/>
                  </a:lnTo>
                  <a:cubicBezTo>
                    <a:pt x="1201358" y="0"/>
                    <a:pt x="1242560" y="41202"/>
                    <a:pt x="1242560" y="92027"/>
                  </a:cubicBezTo>
                  <a:lnTo>
                    <a:pt x="1242560" y="828244"/>
                  </a:lnTo>
                  <a:cubicBezTo>
                    <a:pt x="1242560" y="879069"/>
                    <a:pt x="1201358" y="920271"/>
                    <a:pt x="1150533" y="920271"/>
                  </a:cubicBezTo>
                  <a:lnTo>
                    <a:pt x="92027" y="920271"/>
                  </a:lnTo>
                  <a:cubicBezTo>
                    <a:pt x="41202" y="920271"/>
                    <a:pt x="0" y="879069"/>
                    <a:pt x="0" y="828244"/>
                  </a:cubicBezTo>
                  <a:lnTo>
                    <a:pt x="0" y="92027"/>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534" tIns="95534" rIns="95534" bIns="95534"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rPr>
                <a:t>项目范围</a:t>
              </a:r>
              <a:r>
                <a:rPr lang="zh-CN" altLang="en-US" dirty="0">
                  <a:solidFill>
                    <a:schemeClr val="tx1"/>
                  </a:solidFill>
                </a:rPr>
                <a:t>基准</a:t>
              </a:r>
              <a:endParaRPr lang="zh-CN" altLang="en-US" sz="1800" kern="1200" dirty="0">
                <a:solidFill>
                  <a:schemeClr val="tx1"/>
                </a:solidFill>
              </a:endParaRPr>
            </a:p>
          </p:txBody>
        </p:sp>
        <p:sp>
          <p:nvSpPr>
            <p:cNvPr id="18" name="箭头: 左 17">
              <a:extLst>
                <a:ext uri="{FF2B5EF4-FFF2-40B4-BE49-F238E27FC236}">
                  <a16:creationId xmlns:a16="http://schemas.microsoft.com/office/drawing/2014/main" id="{A59644C7-D7CD-401C-B480-DC692F8E9911}"/>
                </a:ext>
              </a:extLst>
            </p:cNvPr>
            <p:cNvSpPr/>
            <p:nvPr/>
          </p:nvSpPr>
          <p:spPr>
            <a:xfrm>
              <a:off x="1982384" y="1911334"/>
              <a:ext cx="263422" cy="308154"/>
            </a:xfrm>
            <a:prstGeom prst="lef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631" rIns="79027" bIns="61631"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19" name="任意多边形: 形状 18">
              <a:extLst>
                <a:ext uri="{FF2B5EF4-FFF2-40B4-BE49-F238E27FC236}">
                  <a16:creationId xmlns:a16="http://schemas.microsoft.com/office/drawing/2014/main" id="{96FE17C5-8BFC-413A-8116-BB8E19B9BAB8}"/>
                </a:ext>
              </a:extLst>
            </p:cNvPr>
            <p:cNvSpPr/>
            <p:nvPr/>
          </p:nvSpPr>
          <p:spPr>
            <a:xfrm>
              <a:off x="2355152" y="1605276"/>
              <a:ext cx="1242560" cy="920271"/>
            </a:xfrm>
            <a:custGeom>
              <a:avLst/>
              <a:gdLst>
                <a:gd name="connsiteX0" fmla="*/ 0 w 1242560"/>
                <a:gd name="connsiteY0" fmla="*/ 92027 h 920271"/>
                <a:gd name="connsiteX1" fmla="*/ 92027 w 1242560"/>
                <a:gd name="connsiteY1" fmla="*/ 0 h 920271"/>
                <a:gd name="connsiteX2" fmla="*/ 1150533 w 1242560"/>
                <a:gd name="connsiteY2" fmla="*/ 0 h 920271"/>
                <a:gd name="connsiteX3" fmla="*/ 1242560 w 1242560"/>
                <a:gd name="connsiteY3" fmla="*/ 92027 h 920271"/>
                <a:gd name="connsiteX4" fmla="*/ 1242560 w 1242560"/>
                <a:gd name="connsiteY4" fmla="*/ 828244 h 920271"/>
                <a:gd name="connsiteX5" fmla="*/ 1150533 w 1242560"/>
                <a:gd name="connsiteY5" fmla="*/ 920271 h 920271"/>
                <a:gd name="connsiteX6" fmla="*/ 92027 w 1242560"/>
                <a:gd name="connsiteY6" fmla="*/ 920271 h 920271"/>
                <a:gd name="connsiteX7" fmla="*/ 0 w 1242560"/>
                <a:gd name="connsiteY7" fmla="*/ 828244 h 920271"/>
                <a:gd name="connsiteX8" fmla="*/ 0 w 1242560"/>
                <a:gd name="connsiteY8" fmla="*/ 92027 h 92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560" h="920271">
                  <a:moveTo>
                    <a:pt x="0" y="92027"/>
                  </a:moveTo>
                  <a:cubicBezTo>
                    <a:pt x="0" y="41202"/>
                    <a:pt x="41202" y="0"/>
                    <a:pt x="92027" y="0"/>
                  </a:cubicBezTo>
                  <a:lnTo>
                    <a:pt x="1150533" y="0"/>
                  </a:lnTo>
                  <a:cubicBezTo>
                    <a:pt x="1201358" y="0"/>
                    <a:pt x="1242560" y="41202"/>
                    <a:pt x="1242560" y="92027"/>
                  </a:cubicBezTo>
                  <a:lnTo>
                    <a:pt x="1242560" y="828244"/>
                  </a:lnTo>
                  <a:cubicBezTo>
                    <a:pt x="1242560" y="879069"/>
                    <a:pt x="1201358" y="920271"/>
                    <a:pt x="1150533" y="920271"/>
                  </a:cubicBezTo>
                  <a:lnTo>
                    <a:pt x="92027" y="920271"/>
                  </a:lnTo>
                  <a:cubicBezTo>
                    <a:pt x="41202" y="920271"/>
                    <a:pt x="0" y="879069"/>
                    <a:pt x="0" y="828244"/>
                  </a:cubicBezTo>
                  <a:lnTo>
                    <a:pt x="0" y="92027"/>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534" tIns="95534" rIns="95534" bIns="95534"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rPr>
                <a:t>项目章程</a:t>
              </a:r>
            </a:p>
          </p:txBody>
        </p:sp>
        <p:sp>
          <p:nvSpPr>
            <p:cNvPr id="20" name="箭头: 左 19">
              <a:extLst>
                <a:ext uri="{FF2B5EF4-FFF2-40B4-BE49-F238E27FC236}">
                  <a16:creationId xmlns:a16="http://schemas.microsoft.com/office/drawing/2014/main" id="{79429E70-3A72-49B0-AE10-3AD7FCD9E148}"/>
                </a:ext>
              </a:extLst>
            </p:cNvPr>
            <p:cNvSpPr/>
            <p:nvPr/>
          </p:nvSpPr>
          <p:spPr>
            <a:xfrm>
              <a:off x="3721968" y="1911334"/>
              <a:ext cx="263422" cy="308154"/>
            </a:xfrm>
            <a:prstGeom prst="lef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631" rIns="79027" bIns="61631"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21" name="任意多边形: 形状 20">
              <a:extLst>
                <a:ext uri="{FF2B5EF4-FFF2-40B4-BE49-F238E27FC236}">
                  <a16:creationId xmlns:a16="http://schemas.microsoft.com/office/drawing/2014/main" id="{7B67677D-ABD7-4530-89BB-2C48534146C8}"/>
                </a:ext>
              </a:extLst>
            </p:cNvPr>
            <p:cNvSpPr/>
            <p:nvPr/>
          </p:nvSpPr>
          <p:spPr>
            <a:xfrm>
              <a:off x="4094736" y="1605276"/>
              <a:ext cx="1242560" cy="920271"/>
            </a:xfrm>
            <a:custGeom>
              <a:avLst/>
              <a:gdLst>
                <a:gd name="connsiteX0" fmla="*/ 0 w 1242560"/>
                <a:gd name="connsiteY0" fmla="*/ 92027 h 920271"/>
                <a:gd name="connsiteX1" fmla="*/ 92027 w 1242560"/>
                <a:gd name="connsiteY1" fmla="*/ 0 h 920271"/>
                <a:gd name="connsiteX2" fmla="*/ 1150533 w 1242560"/>
                <a:gd name="connsiteY2" fmla="*/ 0 h 920271"/>
                <a:gd name="connsiteX3" fmla="*/ 1242560 w 1242560"/>
                <a:gd name="connsiteY3" fmla="*/ 92027 h 920271"/>
                <a:gd name="connsiteX4" fmla="*/ 1242560 w 1242560"/>
                <a:gd name="connsiteY4" fmla="*/ 828244 h 920271"/>
                <a:gd name="connsiteX5" fmla="*/ 1150533 w 1242560"/>
                <a:gd name="connsiteY5" fmla="*/ 920271 h 920271"/>
                <a:gd name="connsiteX6" fmla="*/ 92027 w 1242560"/>
                <a:gd name="connsiteY6" fmla="*/ 920271 h 920271"/>
                <a:gd name="connsiteX7" fmla="*/ 0 w 1242560"/>
                <a:gd name="connsiteY7" fmla="*/ 828244 h 920271"/>
                <a:gd name="connsiteX8" fmla="*/ 0 w 1242560"/>
                <a:gd name="connsiteY8" fmla="*/ 92027 h 92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560" h="920271">
                  <a:moveTo>
                    <a:pt x="0" y="92027"/>
                  </a:moveTo>
                  <a:cubicBezTo>
                    <a:pt x="0" y="41202"/>
                    <a:pt x="41202" y="0"/>
                    <a:pt x="92027" y="0"/>
                  </a:cubicBezTo>
                  <a:lnTo>
                    <a:pt x="1150533" y="0"/>
                  </a:lnTo>
                  <a:cubicBezTo>
                    <a:pt x="1201358" y="0"/>
                    <a:pt x="1242560" y="41202"/>
                    <a:pt x="1242560" y="92027"/>
                  </a:cubicBezTo>
                  <a:lnTo>
                    <a:pt x="1242560" y="828244"/>
                  </a:lnTo>
                  <a:cubicBezTo>
                    <a:pt x="1242560" y="879069"/>
                    <a:pt x="1201358" y="920271"/>
                    <a:pt x="1150533" y="920271"/>
                  </a:cubicBezTo>
                  <a:lnTo>
                    <a:pt x="92027" y="920271"/>
                  </a:lnTo>
                  <a:cubicBezTo>
                    <a:pt x="41202" y="920271"/>
                    <a:pt x="0" y="879069"/>
                    <a:pt x="0" y="828244"/>
                  </a:cubicBezTo>
                  <a:lnTo>
                    <a:pt x="0" y="92027"/>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534" tIns="95534" rIns="95534" bIns="95534"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rPr>
                <a:t>项目工作说明书</a:t>
              </a:r>
            </a:p>
          </p:txBody>
        </p:sp>
        <p:sp>
          <p:nvSpPr>
            <p:cNvPr id="22" name="箭头: 左 21">
              <a:extLst>
                <a:ext uri="{FF2B5EF4-FFF2-40B4-BE49-F238E27FC236}">
                  <a16:creationId xmlns:a16="http://schemas.microsoft.com/office/drawing/2014/main" id="{30E2EA2C-A817-44E4-BFCD-4F09A4FFF388}"/>
                </a:ext>
              </a:extLst>
            </p:cNvPr>
            <p:cNvSpPr/>
            <p:nvPr/>
          </p:nvSpPr>
          <p:spPr>
            <a:xfrm>
              <a:off x="5461552" y="1911334"/>
              <a:ext cx="263422" cy="308154"/>
            </a:xfrm>
            <a:prstGeom prst="lef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631" rIns="79027" bIns="61631"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23" name="任意多边形: 形状 22">
              <a:extLst>
                <a:ext uri="{FF2B5EF4-FFF2-40B4-BE49-F238E27FC236}">
                  <a16:creationId xmlns:a16="http://schemas.microsoft.com/office/drawing/2014/main" id="{98D85E4F-D2F0-4E11-AF50-9576D821FB79}"/>
                </a:ext>
              </a:extLst>
            </p:cNvPr>
            <p:cNvSpPr/>
            <p:nvPr/>
          </p:nvSpPr>
          <p:spPr>
            <a:xfrm>
              <a:off x="5834320" y="1605276"/>
              <a:ext cx="1242560" cy="920271"/>
            </a:xfrm>
            <a:custGeom>
              <a:avLst/>
              <a:gdLst>
                <a:gd name="connsiteX0" fmla="*/ 0 w 1242560"/>
                <a:gd name="connsiteY0" fmla="*/ 92027 h 920271"/>
                <a:gd name="connsiteX1" fmla="*/ 92027 w 1242560"/>
                <a:gd name="connsiteY1" fmla="*/ 0 h 920271"/>
                <a:gd name="connsiteX2" fmla="*/ 1150533 w 1242560"/>
                <a:gd name="connsiteY2" fmla="*/ 0 h 920271"/>
                <a:gd name="connsiteX3" fmla="*/ 1242560 w 1242560"/>
                <a:gd name="connsiteY3" fmla="*/ 92027 h 920271"/>
                <a:gd name="connsiteX4" fmla="*/ 1242560 w 1242560"/>
                <a:gd name="connsiteY4" fmla="*/ 828244 h 920271"/>
                <a:gd name="connsiteX5" fmla="*/ 1150533 w 1242560"/>
                <a:gd name="connsiteY5" fmla="*/ 920271 h 920271"/>
                <a:gd name="connsiteX6" fmla="*/ 92027 w 1242560"/>
                <a:gd name="connsiteY6" fmla="*/ 920271 h 920271"/>
                <a:gd name="connsiteX7" fmla="*/ 0 w 1242560"/>
                <a:gd name="connsiteY7" fmla="*/ 828244 h 920271"/>
                <a:gd name="connsiteX8" fmla="*/ 0 w 1242560"/>
                <a:gd name="connsiteY8" fmla="*/ 92027 h 92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560" h="920271">
                  <a:moveTo>
                    <a:pt x="0" y="92027"/>
                  </a:moveTo>
                  <a:cubicBezTo>
                    <a:pt x="0" y="41202"/>
                    <a:pt x="41202" y="0"/>
                    <a:pt x="92027" y="0"/>
                  </a:cubicBezTo>
                  <a:lnTo>
                    <a:pt x="1150533" y="0"/>
                  </a:lnTo>
                  <a:cubicBezTo>
                    <a:pt x="1201358" y="0"/>
                    <a:pt x="1242560" y="41202"/>
                    <a:pt x="1242560" y="92027"/>
                  </a:cubicBezTo>
                  <a:lnTo>
                    <a:pt x="1242560" y="828244"/>
                  </a:lnTo>
                  <a:cubicBezTo>
                    <a:pt x="1242560" y="879069"/>
                    <a:pt x="1201358" y="920271"/>
                    <a:pt x="1150533" y="920271"/>
                  </a:cubicBezTo>
                  <a:lnTo>
                    <a:pt x="92027" y="920271"/>
                  </a:lnTo>
                  <a:cubicBezTo>
                    <a:pt x="41202" y="920271"/>
                    <a:pt x="0" y="879069"/>
                    <a:pt x="0" y="828244"/>
                  </a:cubicBezTo>
                  <a:lnTo>
                    <a:pt x="0" y="92027"/>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534" tIns="95534" rIns="95534" bIns="95534"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00FF"/>
                  </a:solidFill>
                </a:rPr>
                <a:t>合同</a:t>
              </a:r>
            </a:p>
          </p:txBody>
        </p:sp>
        <p:sp>
          <p:nvSpPr>
            <p:cNvPr id="24" name="箭头: 左 23">
              <a:extLst>
                <a:ext uri="{FF2B5EF4-FFF2-40B4-BE49-F238E27FC236}">
                  <a16:creationId xmlns:a16="http://schemas.microsoft.com/office/drawing/2014/main" id="{4532C5E1-1091-42D6-83E7-D371EA0B605F}"/>
                </a:ext>
              </a:extLst>
            </p:cNvPr>
            <p:cNvSpPr/>
            <p:nvPr/>
          </p:nvSpPr>
          <p:spPr>
            <a:xfrm>
              <a:off x="7201136" y="1911334"/>
              <a:ext cx="263422" cy="308154"/>
            </a:xfrm>
            <a:prstGeom prst="lef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631" rIns="79027" bIns="61631"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25" name="任意多边形: 形状 24">
              <a:extLst>
                <a:ext uri="{FF2B5EF4-FFF2-40B4-BE49-F238E27FC236}">
                  <a16:creationId xmlns:a16="http://schemas.microsoft.com/office/drawing/2014/main" id="{2A3E78E0-E2DA-4512-AE53-26752F47B502}"/>
                </a:ext>
              </a:extLst>
            </p:cNvPr>
            <p:cNvSpPr/>
            <p:nvPr/>
          </p:nvSpPr>
          <p:spPr>
            <a:xfrm>
              <a:off x="7573904" y="1605276"/>
              <a:ext cx="1242560" cy="920271"/>
            </a:xfrm>
            <a:custGeom>
              <a:avLst/>
              <a:gdLst>
                <a:gd name="connsiteX0" fmla="*/ 0 w 1242560"/>
                <a:gd name="connsiteY0" fmla="*/ 92027 h 920271"/>
                <a:gd name="connsiteX1" fmla="*/ 92027 w 1242560"/>
                <a:gd name="connsiteY1" fmla="*/ 0 h 920271"/>
                <a:gd name="connsiteX2" fmla="*/ 1150533 w 1242560"/>
                <a:gd name="connsiteY2" fmla="*/ 0 h 920271"/>
                <a:gd name="connsiteX3" fmla="*/ 1242560 w 1242560"/>
                <a:gd name="connsiteY3" fmla="*/ 92027 h 920271"/>
                <a:gd name="connsiteX4" fmla="*/ 1242560 w 1242560"/>
                <a:gd name="connsiteY4" fmla="*/ 828244 h 920271"/>
                <a:gd name="connsiteX5" fmla="*/ 1150533 w 1242560"/>
                <a:gd name="connsiteY5" fmla="*/ 920271 h 920271"/>
                <a:gd name="connsiteX6" fmla="*/ 92027 w 1242560"/>
                <a:gd name="connsiteY6" fmla="*/ 920271 h 920271"/>
                <a:gd name="connsiteX7" fmla="*/ 0 w 1242560"/>
                <a:gd name="connsiteY7" fmla="*/ 828244 h 920271"/>
                <a:gd name="connsiteX8" fmla="*/ 0 w 1242560"/>
                <a:gd name="connsiteY8" fmla="*/ 92027 h 92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560" h="920271">
                  <a:moveTo>
                    <a:pt x="0" y="92027"/>
                  </a:moveTo>
                  <a:cubicBezTo>
                    <a:pt x="0" y="41202"/>
                    <a:pt x="41202" y="0"/>
                    <a:pt x="92027" y="0"/>
                  </a:cubicBezTo>
                  <a:lnTo>
                    <a:pt x="1150533" y="0"/>
                  </a:lnTo>
                  <a:cubicBezTo>
                    <a:pt x="1201358" y="0"/>
                    <a:pt x="1242560" y="41202"/>
                    <a:pt x="1242560" y="92027"/>
                  </a:cubicBezTo>
                  <a:lnTo>
                    <a:pt x="1242560" y="828244"/>
                  </a:lnTo>
                  <a:cubicBezTo>
                    <a:pt x="1242560" y="879069"/>
                    <a:pt x="1201358" y="920271"/>
                    <a:pt x="1150533" y="920271"/>
                  </a:cubicBezTo>
                  <a:lnTo>
                    <a:pt x="92027" y="920271"/>
                  </a:lnTo>
                  <a:cubicBezTo>
                    <a:pt x="41202" y="920271"/>
                    <a:pt x="0" y="879069"/>
                    <a:pt x="0" y="828244"/>
                  </a:cubicBezTo>
                  <a:lnTo>
                    <a:pt x="0" y="92027"/>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534" tIns="95534" rIns="95534" bIns="95534"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rPr>
                <a:t>投标文件</a:t>
              </a:r>
            </a:p>
          </p:txBody>
        </p:sp>
      </p:grpSp>
      <p:sp>
        <p:nvSpPr>
          <p:cNvPr id="26" name="任意多边形: 形状 25">
            <a:extLst>
              <a:ext uri="{FF2B5EF4-FFF2-40B4-BE49-F238E27FC236}">
                <a16:creationId xmlns:a16="http://schemas.microsoft.com/office/drawing/2014/main" id="{8B62405E-29A6-4F88-8577-6E788CC4123E}"/>
              </a:ext>
            </a:extLst>
          </p:cNvPr>
          <p:cNvSpPr/>
          <p:nvPr/>
        </p:nvSpPr>
        <p:spPr>
          <a:xfrm rot="5400000">
            <a:off x="8232723" y="3326264"/>
            <a:ext cx="402340" cy="448578"/>
          </a:xfrm>
          <a:custGeom>
            <a:avLst/>
            <a:gdLst>
              <a:gd name="connsiteX0" fmla="*/ 0 w 263422"/>
              <a:gd name="connsiteY0" fmla="*/ 61631 h 308154"/>
              <a:gd name="connsiteX1" fmla="*/ 131711 w 263422"/>
              <a:gd name="connsiteY1" fmla="*/ 61631 h 308154"/>
              <a:gd name="connsiteX2" fmla="*/ 131711 w 263422"/>
              <a:gd name="connsiteY2" fmla="*/ 0 h 308154"/>
              <a:gd name="connsiteX3" fmla="*/ 263422 w 263422"/>
              <a:gd name="connsiteY3" fmla="*/ 154077 h 308154"/>
              <a:gd name="connsiteX4" fmla="*/ 131711 w 263422"/>
              <a:gd name="connsiteY4" fmla="*/ 308154 h 308154"/>
              <a:gd name="connsiteX5" fmla="*/ 131711 w 263422"/>
              <a:gd name="connsiteY5" fmla="*/ 246523 h 308154"/>
              <a:gd name="connsiteX6" fmla="*/ 0 w 263422"/>
              <a:gd name="connsiteY6" fmla="*/ 246523 h 308154"/>
              <a:gd name="connsiteX7" fmla="*/ 0 w 263422"/>
              <a:gd name="connsiteY7" fmla="*/ 61631 h 30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422" h="308154">
                <a:moveTo>
                  <a:pt x="0" y="61631"/>
                </a:moveTo>
                <a:lnTo>
                  <a:pt x="131711" y="61631"/>
                </a:lnTo>
                <a:lnTo>
                  <a:pt x="131711" y="0"/>
                </a:lnTo>
                <a:lnTo>
                  <a:pt x="263422" y="154077"/>
                </a:lnTo>
                <a:lnTo>
                  <a:pt x="131711" y="308154"/>
                </a:lnTo>
                <a:lnTo>
                  <a:pt x="131711" y="246523"/>
                </a:lnTo>
                <a:lnTo>
                  <a:pt x="0" y="246523"/>
                </a:lnTo>
                <a:lnTo>
                  <a:pt x="0" y="6163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631" rIns="79027" bIns="61631"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cxnSp>
        <p:nvCxnSpPr>
          <p:cNvPr id="28" name="直接连接符 27">
            <a:extLst>
              <a:ext uri="{FF2B5EF4-FFF2-40B4-BE49-F238E27FC236}">
                <a16:creationId xmlns:a16="http://schemas.microsoft.com/office/drawing/2014/main" id="{16C67441-0EAF-4D96-9CBC-84B79390BCA5}"/>
              </a:ext>
            </a:extLst>
          </p:cNvPr>
          <p:cNvCxnSpPr/>
          <p:nvPr/>
        </p:nvCxnSpPr>
        <p:spPr>
          <a:xfrm>
            <a:off x="51991" y="3509367"/>
            <a:ext cx="9036496"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9DCEC2E-7509-457C-A682-0CAC81D73737}"/>
              </a:ext>
            </a:extLst>
          </p:cNvPr>
          <p:cNvSpPr txBox="1"/>
          <p:nvPr/>
        </p:nvSpPr>
        <p:spPr>
          <a:xfrm>
            <a:off x="56549" y="2191574"/>
            <a:ext cx="838019" cy="707886"/>
          </a:xfrm>
          <a:prstGeom prst="rect">
            <a:avLst/>
          </a:prstGeom>
          <a:noFill/>
        </p:spPr>
        <p:txBody>
          <a:bodyPr wrap="square" rtlCol="0">
            <a:spAutoFit/>
          </a:bodyPr>
          <a:lstStyle/>
          <a:p>
            <a:r>
              <a:rPr lang="zh-CN" altLang="en-US" sz="2000" b="1" dirty="0">
                <a:solidFill>
                  <a:srgbClr val="0070C0"/>
                </a:solidFill>
              </a:rPr>
              <a:t>买方</a:t>
            </a:r>
            <a:r>
              <a:rPr lang="en-US" altLang="zh-CN" sz="2000" b="1" dirty="0">
                <a:solidFill>
                  <a:srgbClr val="0070C0"/>
                </a:solidFill>
              </a:rPr>
              <a:t>/</a:t>
            </a:r>
          </a:p>
          <a:p>
            <a:r>
              <a:rPr lang="zh-CN" altLang="en-US" sz="2000" b="1" dirty="0">
                <a:solidFill>
                  <a:srgbClr val="0070C0"/>
                </a:solidFill>
              </a:rPr>
              <a:t>客户</a:t>
            </a:r>
          </a:p>
        </p:txBody>
      </p:sp>
      <p:sp>
        <p:nvSpPr>
          <p:cNvPr id="30" name="文本框 29">
            <a:extLst>
              <a:ext uri="{FF2B5EF4-FFF2-40B4-BE49-F238E27FC236}">
                <a16:creationId xmlns:a16="http://schemas.microsoft.com/office/drawing/2014/main" id="{23EDF920-D92C-489A-AEC5-6A0816C0C650}"/>
              </a:ext>
            </a:extLst>
          </p:cNvPr>
          <p:cNvSpPr txBox="1"/>
          <p:nvPr/>
        </p:nvSpPr>
        <p:spPr>
          <a:xfrm>
            <a:off x="-39010" y="4080964"/>
            <a:ext cx="1013106" cy="707886"/>
          </a:xfrm>
          <a:prstGeom prst="rect">
            <a:avLst/>
          </a:prstGeom>
          <a:noFill/>
        </p:spPr>
        <p:txBody>
          <a:bodyPr wrap="square" rtlCol="0">
            <a:spAutoFit/>
          </a:bodyPr>
          <a:lstStyle/>
          <a:p>
            <a:r>
              <a:rPr lang="zh-CN" altLang="en-US" sz="2000" b="1" dirty="0">
                <a:solidFill>
                  <a:srgbClr val="7030A0"/>
                </a:solidFill>
              </a:rPr>
              <a:t>卖方</a:t>
            </a:r>
            <a:r>
              <a:rPr lang="en-US" altLang="zh-CN" sz="2000" b="1" dirty="0">
                <a:solidFill>
                  <a:srgbClr val="7030A0"/>
                </a:solidFill>
              </a:rPr>
              <a:t>/</a:t>
            </a:r>
          </a:p>
          <a:p>
            <a:r>
              <a:rPr lang="zh-CN" altLang="en-US" sz="2000" b="1" dirty="0">
                <a:solidFill>
                  <a:srgbClr val="7030A0"/>
                </a:solidFill>
              </a:rPr>
              <a:t>供应商</a:t>
            </a:r>
          </a:p>
        </p:txBody>
      </p:sp>
      <p:sp>
        <p:nvSpPr>
          <p:cNvPr id="31" name="文本框 30">
            <a:extLst>
              <a:ext uri="{FF2B5EF4-FFF2-40B4-BE49-F238E27FC236}">
                <a16:creationId xmlns:a16="http://schemas.microsoft.com/office/drawing/2014/main" id="{1B75A272-E649-4A12-ADEB-8E4A8CA8C810}"/>
              </a:ext>
            </a:extLst>
          </p:cNvPr>
          <p:cNvSpPr txBox="1"/>
          <p:nvPr/>
        </p:nvSpPr>
        <p:spPr>
          <a:xfrm>
            <a:off x="6284723" y="841276"/>
            <a:ext cx="2684756" cy="830997"/>
          </a:xfrm>
          <a:prstGeom prst="rect">
            <a:avLst/>
          </a:prstGeom>
          <a:solidFill>
            <a:schemeClr val="accent5">
              <a:lumMod val="20000"/>
              <a:lumOff val="80000"/>
            </a:schemeClr>
          </a:solidFill>
        </p:spPr>
        <p:txBody>
          <a:bodyPr wrap="square" rtlCol="0">
            <a:spAutoFit/>
          </a:bodyPr>
          <a:lstStyle/>
          <a:p>
            <a:r>
              <a:rPr lang="zh-CN" altLang="en-US" sz="2400" b="1" dirty="0">
                <a:solidFill>
                  <a:srgbClr val="FF0000"/>
                </a:solidFill>
              </a:rPr>
              <a:t>采购过程相当复杂且相互作用</a:t>
            </a:r>
          </a:p>
        </p:txBody>
      </p:sp>
    </p:spTree>
    <p:extLst>
      <p:ext uri="{BB962C8B-B14F-4D97-AF65-F5344CB8AC3E}">
        <p14:creationId xmlns:p14="http://schemas.microsoft.com/office/powerpoint/2010/main" val="2567514502"/>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a:t>
            </a:r>
            <a:r>
              <a:rPr lang="zh-CN" altLang="en-US" dirty="0"/>
              <a:t>控制采购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8" name="图示 7">
            <a:extLst>
              <a:ext uri="{FF2B5EF4-FFF2-40B4-BE49-F238E27FC236}">
                <a16:creationId xmlns:a16="http://schemas.microsoft.com/office/drawing/2014/main" id="{E9039476-5CBA-4C6F-A0F8-DFF3B57123DE}"/>
              </a:ext>
            </a:extLst>
          </p:cNvPr>
          <p:cNvGraphicFramePr/>
          <p:nvPr>
            <p:extLst>
              <p:ext uri="{D42A27DB-BD31-4B8C-83A1-F6EECF244321}">
                <p14:modId xmlns:p14="http://schemas.microsoft.com/office/powerpoint/2010/main" val="3467737687"/>
              </p:ext>
            </p:extLst>
          </p:nvPr>
        </p:nvGraphicFramePr>
        <p:xfrm>
          <a:off x="82405" y="769268"/>
          <a:ext cx="8979189"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1187624" y="4297660"/>
            <a:ext cx="6408712" cy="1152128"/>
          </a:xfrm>
          <a:prstGeom prst="wedgeRoundRectCallout">
            <a:avLst>
              <a:gd name="adj1" fmla="val 36326"/>
              <a:gd name="adj2" fmla="val -174753"/>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en-US" altLang="zh-CN" sz="2000" b="1" dirty="0">
                <a:solidFill>
                  <a:srgbClr val="FF0000"/>
                </a:solidFill>
                <a:latin typeface="Times New Roman" panose="02020603050405020304" pitchFamily="18" charset="0"/>
                <a:cs typeface="Times New Roman" panose="02020603050405020304" pitchFamily="18" charset="0"/>
              </a:rPr>
              <a:t>4</a:t>
            </a:r>
            <a:r>
              <a:rPr lang="zh-CN" altLang="en-US" sz="2000" b="1" dirty="0">
                <a:solidFill>
                  <a:srgbClr val="FF0000"/>
                </a:solidFill>
                <a:latin typeface="Times New Roman" panose="02020603050405020304" pitchFamily="18" charset="0"/>
                <a:cs typeface="Times New Roman" panose="02020603050405020304" pitchFamily="18" charset="0"/>
              </a:rPr>
              <a:t>、组织过程资产（更新）</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包括：往来函件、支付计划和请求、卖方绩效评估文件</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6981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a:t>
            </a:r>
            <a:r>
              <a:rPr lang="zh-CN" altLang="en-US" dirty="0"/>
              <a:t>控制采购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8" name="图示 7">
            <a:extLst>
              <a:ext uri="{FF2B5EF4-FFF2-40B4-BE49-F238E27FC236}">
                <a16:creationId xmlns:a16="http://schemas.microsoft.com/office/drawing/2014/main" id="{E9039476-5CBA-4C6F-A0F8-DFF3B57123DE}"/>
              </a:ext>
            </a:extLst>
          </p:cNvPr>
          <p:cNvGraphicFramePr/>
          <p:nvPr>
            <p:extLst>
              <p:ext uri="{D42A27DB-BD31-4B8C-83A1-F6EECF244321}">
                <p14:modId xmlns:p14="http://schemas.microsoft.com/office/powerpoint/2010/main" val="1132829302"/>
              </p:ext>
            </p:extLst>
          </p:nvPr>
        </p:nvGraphicFramePr>
        <p:xfrm>
          <a:off x="82405" y="769268"/>
          <a:ext cx="8979189"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417224" y="3942916"/>
            <a:ext cx="8280920" cy="1656184"/>
          </a:xfrm>
          <a:prstGeom prst="wedgeRoundRectCallout">
            <a:avLst>
              <a:gd name="adj1" fmla="val 26348"/>
              <a:gd name="adj2" fmla="val -83968"/>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en-US" altLang="zh-CN" sz="2000" b="1" dirty="0">
                <a:solidFill>
                  <a:srgbClr val="FF0000"/>
                </a:solidFill>
                <a:latin typeface="Times New Roman" panose="02020603050405020304" pitchFamily="18" charset="0"/>
                <a:cs typeface="Times New Roman" panose="02020603050405020304" pitchFamily="18" charset="0"/>
              </a:rPr>
              <a:t>5.  </a:t>
            </a:r>
            <a:r>
              <a:rPr lang="zh-CN" altLang="en-US" sz="2000" b="1" dirty="0">
                <a:solidFill>
                  <a:srgbClr val="FF0000"/>
                </a:solidFill>
                <a:latin typeface="Times New Roman" panose="02020603050405020304" pitchFamily="18" charset="0"/>
                <a:cs typeface="Times New Roman" panose="02020603050405020304" pitchFamily="18" charset="0"/>
              </a:rPr>
              <a:t>结束的采购</a:t>
            </a: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买方通过授权的采购管理员向买方发出合同已经完成的</a:t>
            </a:r>
            <a:r>
              <a:rPr lang="zh-CN" altLang="en-US" sz="2000" b="1" dirty="0">
                <a:solidFill>
                  <a:srgbClr val="7030A0"/>
                </a:solidFill>
                <a:latin typeface="Times New Roman" panose="02020603050405020304" pitchFamily="18" charset="0"/>
                <a:cs typeface="Times New Roman" panose="02020603050405020304" pitchFamily="18" charset="0"/>
              </a:rPr>
              <a:t>正式书面通知</a:t>
            </a:r>
            <a:endParaRPr lang="en-US" altLang="zh-CN"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505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13.3  </a:t>
            </a:r>
            <a:r>
              <a:rPr lang="zh-CN" altLang="en-US" dirty="0"/>
              <a:t>控制采购</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800" b="1" dirty="0">
                <a:solidFill>
                  <a:srgbClr val="C00000"/>
                </a:solidFill>
                <a:latin typeface="Times New Roman" panose="02020603050405020304" pitchFamily="18" charset="0"/>
                <a:cs typeface="Times New Roman" panose="02020603050405020304" pitchFamily="18" charset="0"/>
              </a:rPr>
              <a:t>结束的采购</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6" name="图示 5">
            <a:extLst>
              <a:ext uri="{FF2B5EF4-FFF2-40B4-BE49-F238E27FC236}">
                <a16:creationId xmlns:a16="http://schemas.microsoft.com/office/drawing/2014/main" id="{8B15E543-C6CC-4FCE-AE2B-BFF13D1DA87F}"/>
              </a:ext>
            </a:extLst>
          </p:cNvPr>
          <p:cNvGraphicFramePr/>
          <p:nvPr>
            <p:extLst>
              <p:ext uri="{D42A27DB-BD31-4B8C-83A1-F6EECF244321}">
                <p14:modId xmlns:p14="http://schemas.microsoft.com/office/powerpoint/2010/main" val="1197637876"/>
              </p:ext>
            </p:extLst>
          </p:nvPr>
        </p:nvGraphicFramePr>
        <p:xfrm>
          <a:off x="827584" y="1777380"/>
          <a:ext cx="7488832"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a:extLst>
              <a:ext uri="{FF2B5EF4-FFF2-40B4-BE49-F238E27FC236}">
                <a16:creationId xmlns:a16="http://schemas.microsoft.com/office/drawing/2014/main" id="{559A1ED6-A03E-4B7E-B0E0-F4CF09DCA3B1}"/>
              </a:ext>
            </a:extLst>
          </p:cNvPr>
          <p:cNvSpPr txBox="1"/>
          <p:nvPr/>
        </p:nvSpPr>
        <p:spPr>
          <a:xfrm>
            <a:off x="4860032" y="3767188"/>
            <a:ext cx="2304256" cy="400110"/>
          </a:xfrm>
          <a:prstGeom prst="rect">
            <a:avLst/>
          </a:prstGeom>
          <a:noFill/>
        </p:spPr>
        <p:txBody>
          <a:bodyPr wrap="square">
            <a:spAutoFit/>
          </a:bodyPr>
          <a:lstStyle/>
          <a:p>
            <a:r>
              <a:rPr lang="zh-CN" altLang="en-US" sz="2000" b="1" dirty="0">
                <a:solidFill>
                  <a:srgbClr val="FFFF00"/>
                </a:solidFill>
                <a:latin typeface="Times New Roman" panose="02020603050405020304" pitchFamily="18" charset="0"/>
                <a:cs typeface="Times New Roman" panose="02020603050405020304" pitchFamily="18" charset="0"/>
              </a:rPr>
              <a:t>使用合同终止条款</a:t>
            </a:r>
            <a:endParaRPr lang="zh-CN" altLang="en-US" sz="2000" dirty="0">
              <a:solidFill>
                <a:srgbClr val="FFFF00"/>
              </a:solidFill>
            </a:endParaRPr>
          </a:p>
        </p:txBody>
      </p:sp>
      <p:sp>
        <p:nvSpPr>
          <p:cNvPr id="7" name="文本框 6">
            <a:extLst>
              <a:ext uri="{FF2B5EF4-FFF2-40B4-BE49-F238E27FC236}">
                <a16:creationId xmlns:a16="http://schemas.microsoft.com/office/drawing/2014/main" id="{A1563732-AAA5-4DEC-A5DA-6B805C594424}"/>
              </a:ext>
            </a:extLst>
          </p:cNvPr>
          <p:cNvSpPr txBox="1"/>
          <p:nvPr/>
        </p:nvSpPr>
        <p:spPr>
          <a:xfrm>
            <a:off x="4572000" y="4268043"/>
            <a:ext cx="2160240" cy="1015663"/>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双方协商一致</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因一方违约</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为买方的便利</a:t>
            </a:r>
            <a:endParaRPr lang="zh-CN" altLang="en-US" sz="2000" dirty="0"/>
          </a:p>
        </p:txBody>
      </p:sp>
    </p:spTree>
    <p:extLst>
      <p:ext uri="{BB962C8B-B14F-4D97-AF65-F5344CB8AC3E}">
        <p14:creationId xmlns:p14="http://schemas.microsoft.com/office/powerpoint/2010/main" val="328501991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13.3  </a:t>
            </a:r>
            <a:r>
              <a:rPr lang="zh-CN" altLang="en-US" dirty="0"/>
              <a:t>控制采购</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p:cNvGraphicFramePr/>
          <p:nvPr>
            <p:extLst>
              <p:ext uri="{D42A27DB-BD31-4B8C-83A1-F6EECF244321}">
                <p14:modId xmlns:p14="http://schemas.microsoft.com/office/powerpoint/2010/main" val="1101382706"/>
              </p:ext>
            </p:extLst>
          </p:nvPr>
        </p:nvGraphicFramePr>
        <p:xfrm>
          <a:off x="395536" y="1633364"/>
          <a:ext cx="8352927" cy="3849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副标题 8">
            <a:extLst>
              <a:ext uri="{FF2B5EF4-FFF2-40B4-BE49-F238E27FC236}">
                <a16:creationId xmlns:a16="http://schemas.microsoft.com/office/drawing/2014/main" id="{ECAECA9D-A242-4C77-B18B-C8BB38AA7FBE}"/>
              </a:ext>
            </a:extLst>
          </p:cNvPr>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cs typeface="Times New Roman" panose="02020603050405020304" pitchFamily="18" charset="0"/>
              </a:rPr>
              <a:t>结束采购的</a:t>
            </a:r>
            <a:r>
              <a:rPr lang="zh-CN" altLang="en-US" sz="2800" b="1" dirty="0">
                <a:solidFill>
                  <a:srgbClr val="C00000"/>
                </a:solidFill>
                <a:latin typeface="Times New Roman" panose="02020603050405020304" pitchFamily="18" charset="0"/>
                <a:cs typeface="Times New Roman" panose="02020603050405020304" pitchFamily="18" charset="0"/>
              </a:rPr>
              <a:t>注意事项</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313945"/>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总    结</a:t>
            </a:r>
          </a:p>
        </p:txBody>
      </p:sp>
      <p:sp>
        <p:nvSpPr>
          <p:cNvPr id="2" name="右大括号 1">
            <a:extLst>
              <a:ext uri="{FF2B5EF4-FFF2-40B4-BE49-F238E27FC236}">
                <a16:creationId xmlns:a16="http://schemas.microsoft.com/office/drawing/2014/main" id="{169D5385-9497-45AD-A94A-957982DF4A6E}"/>
              </a:ext>
            </a:extLst>
          </p:cNvPr>
          <p:cNvSpPr/>
          <p:nvPr/>
        </p:nvSpPr>
        <p:spPr>
          <a:xfrm>
            <a:off x="5919252" y="1801908"/>
            <a:ext cx="360040" cy="4374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356010" y="1830886"/>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948996" y="3091077"/>
            <a:ext cx="360040" cy="495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6367889" y="3119834"/>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259632" y="1633364"/>
            <a:ext cx="4406537" cy="1928861"/>
          </a:xfrm>
          <a:prstGeom prst="rect">
            <a:avLst/>
          </a:prstGeom>
          <a:noFill/>
        </p:spPr>
        <p:txBody>
          <a:bodyPr wrap="square">
            <a:spAutoFit/>
          </a:bodyPr>
          <a:lstStyle/>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规划采购管理</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实施采购</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控制采购</a:t>
            </a:r>
            <a:endParaRPr lang="en-US" altLang="zh-CN" sz="2400" b="1" dirty="0">
              <a:solidFill>
                <a:srgbClr val="0255A0"/>
              </a:solidFill>
              <a:latin typeface="微软雅黑" panose="020B0503020204020204" pitchFamily="34" charset="-122"/>
              <a:ea typeface="微软雅黑" panose="020B0503020204020204" pitchFamily="34" charset="-122"/>
            </a:endParaRPr>
          </a:p>
        </p:txBody>
      </p:sp>
      <p:sp>
        <p:nvSpPr>
          <p:cNvPr id="15" name="右大括号 14">
            <a:extLst>
              <a:ext uri="{FF2B5EF4-FFF2-40B4-BE49-F238E27FC236}">
                <a16:creationId xmlns:a16="http://schemas.microsoft.com/office/drawing/2014/main" id="{9C407EEF-4208-49FF-9526-FA507D4D5A6B}"/>
              </a:ext>
            </a:extLst>
          </p:cNvPr>
          <p:cNvSpPr/>
          <p:nvPr/>
        </p:nvSpPr>
        <p:spPr>
          <a:xfrm>
            <a:off x="5931131" y="2430825"/>
            <a:ext cx="360040" cy="520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AB97AD-5070-4081-909C-034003DD32DF}"/>
              </a:ext>
            </a:extLst>
          </p:cNvPr>
          <p:cNvSpPr txBox="1"/>
          <p:nvPr/>
        </p:nvSpPr>
        <p:spPr>
          <a:xfrm>
            <a:off x="6391253" y="2481923"/>
            <a:ext cx="1467068" cy="400110"/>
          </a:xfrm>
          <a:prstGeom prst="rect">
            <a:avLst/>
          </a:prstGeom>
          <a:noFill/>
        </p:spPr>
        <p:txBody>
          <a:bodyPr wrap="none" rtlCol="0">
            <a:spAutoFit/>
          </a:bodyPr>
          <a:lstStyle/>
          <a:p>
            <a:r>
              <a:rPr lang="zh-CN" altLang="en-US" sz="2000" b="1" dirty="0">
                <a:solidFill>
                  <a:srgbClr val="7030A0"/>
                </a:solidFill>
              </a:rPr>
              <a:t>执行</a:t>
            </a:r>
            <a:r>
              <a:rPr lang="zh-CN" altLang="en-US" sz="2000" b="1" dirty="0"/>
              <a:t>过程组</a:t>
            </a:r>
          </a:p>
        </p:txBody>
      </p:sp>
    </p:spTree>
    <p:extLst>
      <p:ext uri="{BB962C8B-B14F-4D97-AF65-F5344CB8AC3E}">
        <p14:creationId xmlns:p14="http://schemas.microsoft.com/office/powerpoint/2010/main" val="1073749928"/>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684F1D8-6519-4897-BEA4-45C76C7B811A}"/>
              </a:ext>
            </a:extLst>
          </p:cNvPr>
          <p:cNvPicPr>
            <a:picLocks noChangeAspect="1"/>
          </p:cNvPicPr>
          <p:nvPr/>
        </p:nvPicPr>
        <p:blipFill>
          <a:blip r:embed="rId3"/>
          <a:stretch>
            <a:fillRect/>
          </a:stretch>
        </p:blipFill>
        <p:spPr>
          <a:xfrm>
            <a:off x="100012" y="781584"/>
            <a:ext cx="8943975" cy="4533900"/>
          </a:xfrm>
          <a:prstGeom prst="rect">
            <a:avLst/>
          </a:prstGeom>
        </p:spPr>
      </p:pic>
      <p:sp>
        <p:nvSpPr>
          <p:cNvPr id="2" name="标题 1"/>
          <p:cNvSpPr>
            <a:spLocks noGrp="1"/>
          </p:cNvSpPr>
          <p:nvPr>
            <p:ph type="title"/>
          </p:nvPr>
        </p:nvSpPr>
        <p:spPr/>
        <p:txBody>
          <a:bodyPr/>
          <a:lstStyle/>
          <a:p>
            <a:r>
              <a:rPr lang="zh-CN" altLang="en-US" dirty="0"/>
              <a:t>项目采购管理各过程的数据关系</a:t>
            </a:r>
          </a:p>
        </p:txBody>
      </p:sp>
      <p:sp>
        <p:nvSpPr>
          <p:cNvPr id="9" name="副标题 8"/>
          <p:cNvSpPr txBox="1">
            <a:spLocks/>
          </p:cNvSpPr>
          <p:nvPr/>
        </p:nvSpPr>
        <p:spPr>
          <a:xfrm>
            <a:off x="467544" y="121425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p:cNvSpPr txBox="1"/>
          <p:nvPr/>
        </p:nvSpPr>
        <p:spPr>
          <a:xfrm>
            <a:off x="395536" y="1649114"/>
            <a:ext cx="300082" cy="369332"/>
          </a:xfrm>
          <a:prstGeom prst="rect">
            <a:avLst/>
          </a:prstGeom>
          <a:noFill/>
        </p:spPr>
        <p:txBody>
          <a:bodyPr wrap="none" rtlCol="0">
            <a:spAutoFit/>
          </a:bodyPr>
          <a:lstStyle/>
          <a:p>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dirty="0">
              <a:solidFill>
                <a:srgbClr val="FF0000"/>
              </a:solidFill>
            </a:endParaRPr>
          </a:p>
        </p:txBody>
      </p:sp>
      <p:sp>
        <p:nvSpPr>
          <p:cNvPr id="10" name="文本框 9"/>
          <p:cNvSpPr txBox="1"/>
          <p:nvPr/>
        </p:nvSpPr>
        <p:spPr>
          <a:xfrm>
            <a:off x="7236296" y="2353444"/>
            <a:ext cx="300082" cy="369332"/>
          </a:xfrm>
          <a:prstGeom prst="rect">
            <a:avLst/>
          </a:prstGeom>
          <a:noFill/>
        </p:spPr>
        <p:txBody>
          <a:bodyPr wrap="none" rtlCol="0">
            <a:spAutoFit/>
          </a:bodyPr>
          <a:lstStyle/>
          <a:p>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dirty="0">
              <a:solidFill>
                <a:srgbClr val="FF0000"/>
              </a:solidFill>
            </a:endParaRPr>
          </a:p>
        </p:txBody>
      </p:sp>
      <p:sp>
        <p:nvSpPr>
          <p:cNvPr id="11" name="文本框 10"/>
          <p:cNvSpPr txBox="1"/>
          <p:nvPr/>
        </p:nvSpPr>
        <p:spPr>
          <a:xfrm>
            <a:off x="4932040" y="1661452"/>
            <a:ext cx="300082" cy="369332"/>
          </a:xfrm>
          <a:prstGeom prst="rect">
            <a:avLst/>
          </a:prstGeom>
          <a:noFill/>
        </p:spPr>
        <p:txBody>
          <a:bodyPr wrap="none" rtlCol="0">
            <a:spAutoFit/>
          </a:bodyPr>
          <a:lstStyle/>
          <a:p>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dirty="0">
              <a:solidFill>
                <a:srgbClr val="FF0000"/>
              </a:solidFill>
            </a:endParaRPr>
          </a:p>
        </p:txBody>
      </p:sp>
    </p:spTree>
    <p:extLst>
      <p:ext uri="{BB962C8B-B14F-4D97-AF65-F5344CB8AC3E}">
        <p14:creationId xmlns:p14="http://schemas.microsoft.com/office/powerpoint/2010/main" val="13862752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345332"/>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、理解项目采购管理</a:t>
            </a:r>
            <a:r>
              <a:rPr lang="zh-CN" altLang="en-US" sz="2400" dirty="0">
                <a:solidFill>
                  <a:srgbClr val="7030A0"/>
                </a:solidFill>
              </a:rPr>
              <a:t>各个过程的作用</a:t>
            </a:r>
            <a:endParaRPr lang="en-US" altLang="zh-CN" sz="2400" dirty="0"/>
          </a:p>
          <a:p>
            <a:pPr marL="0" indent="0">
              <a:lnSpc>
                <a:spcPct val="150000"/>
              </a:lnSpc>
              <a:buNone/>
            </a:pPr>
            <a:r>
              <a:rPr lang="en-US" altLang="zh-CN" sz="2400" dirty="0"/>
              <a:t>2</a:t>
            </a:r>
            <a:r>
              <a:rPr lang="zh-CN" altLang="en-US" sz="2400" dirty="0"/>
              <a:t>、了解项目采购管理各个过程的</a:t>
            </a:r>
            <a:r>
              <a:rPr lang="zh-CN" altLang="en-US" sz="2400" dirty="0">
                <a:solidFill>
                  <a:srgbClr val="FF0000"/>
                </a:solidFill>
              </a:rPr>
              <a:t>重要输入和输出</a:t>
            </a:r>
            <a:endParaRPr lang="en-US" altLang="zh-CN" sz="2400" dirty="0">
              <a:solidFill>
                <a:srgbClr val="7030A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采购的流程</a:t>
            </a:r>
          </a:p>
          <a:p>
            <a:pPr marL="0" indent="0">
              <a:lnSpc>
                <a:spcPct val="150000"/>
              </a:lnSpc>
              <a:buNone/>
            </a:pPr>
            <a:r>
              <a:rPr lang="en-US" altLang="zh-CN" sz="2400" dirty="0"/>
              <a:t>4</a:t>
            </a:r>
            <a:r>
              <a:rPr lang="zh-CN" altLang="en-US" sz="2400" dirty="0"/>
              <a:t>、了解采购相关的</a:t>
            </a:r>
            <a:r>
              <a:rPr lang="zh-CN" altLang="en-US" sz="2400" dirty="0">
                <a:solidFill>
                  <a:srgbClr val="FF0000"/>
                </a:solidFill>
              </a:rPr>
              <a:t>文件和技术</a:t>
            </a:r>
            <a:endParaRPr lang="en-US" altLang="zh-CN" sz="2400" dirty="0">
              <a:solidFill>
                <a:srgbClr val="FF0000"/>
              </a:solidFill>
            </a:endParaRPr>
          </a:p>
        </p:txBody>
      </p:sp>
    </p:spTree>
    <p:extLst>
      <p:ext uri="{BB962C8B-B14F-4D97-AF65-F5344CB8AC3E}">
        <p14:creationId xmlns:p14="http://schemas.microsoft.com/office/powerpoint/2010/main" val="146092478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项目采购管理</a:t>
            </a:r>
          </a:p>
        </p:txBody>
      </p:sp>
      <p:sp>
        <p:nvSpPr>
          <p:cNvPr id="9" name="副标题 8"/>
          <p:cNvSpPr txBox="1">
            <a:spLocks/>
          </p:cNvSpPr>
          <p:nvPr/>
        </p:nvSpPr>
        <p:spPr>
          <a:xfrm>
            <a:off x="467544" y="107265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采购中的风险管理：</a:t>
            </a:r>
            <a:endPar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）编制合同时，</a:t>
            </a: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将风险分配给最有能力加以管理的一方</a:t>
            </a:r>
            <a:endPar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）没有任何承包商有能力管理项目的所有重大风险，</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en-US"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买方必须接受承包商无法掌控的风险</a:t>
            </a:r>
            <a:endParaRPr lang="en-US"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41786741"/>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项目采购管理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项目经理：</a:t>
            </a:r>
            <a:endPar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）对采购过程有</a:t>
            </a: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足够了解</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）做出与合同及合同关系相关的</a:t>
            </a:r>
            <a:r>
              <a:rPr lang="zh-CN" altLang="en-US" sz="2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明智决定</a:t>
            </a:r>
            <a:endParaRPr lang="en-US" altLang="zh-CN" sz="2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66448BF9-3C04-4BAA-AB1A-F8663242BC97}"/>
              </a:ext>
            </a:extLst>
          </p:cNvPr>
          <p:cNvSpPr txBox="1"/>
          <p:nvPr/>
        </p:nvSpPr>
        <p:spPr>
          <a:xfrm>
            <a:off x="827584" y="3649588"/>
            <a:ext cx="7488832" cy="1303177"/>
          </a:xfrm>
          <a:prstGeom prst="rect">
            <a:avLst/>
          </a:prstGeom>
          <a:solidFill>
            <a:schemeClr val="accent5">
              <a:lumMod val="20000"/>
              <a:lumOff val="80000"/>
            </a:schemeClr>
          </a:solidFill>
        </p:spPr>
        <p:txBody>
          <a:bodyPr wrap="square">
            <a:spAutoFit/>
          </a:bodyPr>
          <a:lstStyle/>
          <a:p>
            <a:pPr>
              <a:lnSpc>
                <a:spcPct val="150000"/>
              </a:lnSpc>
              <a:spcBef>
                <a:spcPts val="0"/>
              </a:spcBef>
            </a:pPr>
            <a:r>
              <a:rPr lang="zh-CN" altLang="en-US" sz="2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项目经理</a:t>
            </a: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无权签署对组织有约束力</a:t>
            </a:r>
            <a:r>
              <a:rPr lang="zh-CN" altLang="en-US" sz="2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的法律协议，</a:t>
            </a:r>
            <a:endParaRPr lang="en-US" altLang="zh-CN" sz="2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这项工作仅由具备相关职权的人员执行</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716704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项目采购管理</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软件外包或软件项目外包：</a:t>
            </a:r>
            <a:endPar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）解决企业内部人力资源的限制</a:t>
            </a:r>
            <a:endPar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）外包费用是一次性（非长期性）的营运费用</a:t>
            </a:r>
            <a:endParaRPr lang="en-US" alt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）通常不是为了降低开发成本（优质服务可能增加成本）</a:t>
            </a:r>
            <a:endPar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85B01074-C024-4EDA-A9AF-0BBDD5E159BA}"/>
              </a:ext>
            </a:extLst>
          </p:cNvPr>
          <p:cNvSpPr txBox="1"/>
          <p:nvPr/>
        </p:nvSpPr>
        <p:spPr>
          <a:xfrm>
            <a:off x="1547664" y="3793126"/>
            <a:ext cx="5755743" cy="1200329"/>
          </a:xfrm>
          <a:prstGeom prst="rect">
            <a:avLst/>
          </a:prstGeom>
          <a:solidFill>
            <a:schemeClr val="accent2">
              <a:lumMod val="10000"/>
              <a:lumOff val="90000"/>
            </a:schemeClr>
          </a:solidFill>
        </p:spPr>
        <p:txBody>
          <a:bodyPr wrap="none" rtlCol="0">
            <a:spAutoFit/>
          </a:bodyPr>
          <a:lstStyle/>
          <a:p>
            <a:r>
              <a:rPr lang="zh-CN" altLang="en-US" sz="2400" b="1" dirty="0">
                <a:solidFill>
                  <a:srgbClr val="FF0000"/>
                </a:solidFill>
              </a:rPr>
              <a:t>用途：</a:t>
            </a:r>
            <a:endParaRPr lang="en-US" altLang="zh-CN" sz="2400" b="1" dirty="0">
              <a:solidFill>
                <a:srgbClr val="FF0000"/>
              </a:solidFill>
            </a:endParaRPr>
          </a:p>
          <a:p>
            <a:r>
              <a:rPr lang="en-US" altLang="zh-CN" sz="2400" dirty="0"/>
              <a:t>1. </a:t>
            </a:r>
            <a:r>
              <a:rPr lang="zh-CN" altLang="en-US" sz="2400" dirty="0"/>
              <a:t>大型项目需马上启动，但缺乏足够资源</a:t>
            </a:r>
            <a:endParaRPr lang="en-US" altLang="zh-CN" sz="2400" dirty="0"/>
          </a:p>
          <a:p>
            <a:r>
              <a:rPr lang="en-US" altLang="zh-CN" sz="2400" dirty="0"/>
              <a:t>2. </a:t>
            </a:r>
            <a:r>
              <a:rPr lang="zh-CN" altLang="en-US" sz="2400" dirty="0"/>
              <a:t>企业本身没有相应技术人员来执行业务</a:t>
            </a:r>
          </a:p>
        </p:txBody>
      </p:sp>
    </p:spTree>
    <p:extLst>
      <p:ext uri="{BB962C8B-B14F-4D97-AF65-F5344CB8AC3E}">
        <p14:creationId xmlns:p14="http://schemas.microsoft.com/office/powerpoint/2010/main" val="374159492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项目采购管理</a:t>
            </a:r>
          </a:p>
        </p:txBody>
      </p:sp>
      <p:graphicFrame>
        <p:nvGraphicFramePr>
          <p:cNvPr id="4" name="图示 3">
            <a:extLst>
              <a:ext uri="{FF2B5EF4-FFF2-40B4-BE49-F238E27FC236}">
                <a16:creationId xmlns:a16="http://schemas.microsoft.com/office/drawing/2014/main" id="{B361C649-25A1-4E30-A5A3-A8E3AD1E63E3}"/>
              </a:ext>
            </a:extLst>
          </p:cNvPr>
          <p:cNvGraphicFramePr/>
          <p:nvPr>
            <p:extLst>
              <p:ext uri="{D42A27DB-BD31-4B8C-83A1-F6EECF244321}">
                <p14:modId xmlns:p14="http://schemas.microsoft.com/office/powerpoint/2010/main" val="2662077478"/>
              </p:ext>
            </p:extLst>
          </p:nvPr>
        </p:nvGraphicFramePr>
        <p:xfrm>
          <a:off x="115313" y="498348"/>
          <a:ext cx="5401892" cy="4932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BDE5E703-3ED9-47E4-9E78-6DF6D57712A1}"/>
              </a:ext>
            </a:extLst>
          </p:cNvPr>
          <p:cNvSpPr txBox="1"/>
          <p:nvPr/>
        </p:nvSpPr>
        <p:spPr>
          <a:xfrm>
            <a:off x="5652120" y="1129308"/>
            <a:ext cx="3262432" cy="400110"/>
          </a:xfrm>
          <a:prstGeom prst="rect">
            <a:avLst/>
          </a:prstGeom>
          <a:noFill/>
          <a:ln>
            <a:solidFill>
              <a:schemeClr val="accent2">
                <a:lumMod val="50000"/>
                <a:lumOff val="50000"/>
              </a:schemeClr>
            </a:solidFill>
          </a:ln>
        </p:spPr>
        <p:txBody>
          <a:bodyPr wrap="none" rtlCol="0">
            <a:spAutoFit/>
          </a:bodyPr>
          <a:lstStyle/>
          <a:p>
            <a:r>
              <a:rPr lang="zh-CN" altLang="en-US" sz="2000" dirty="0"/>
              <a:t>强调成本节约、市场占有等</a:t>
            </a:r>
          </a:p>
        </p:txBody>
      </p:sp>
      <p:sp>
        <p:nvSpPr>
          <p:cNvPr id="7" name="文本框 6">
            <a:extLst>
              <a:ext uri="{FF2B5EF4-FFF2-40B4-BE49-F238E27FC236}">
                <a16:creationId xmlns:a16="http://schemas.microsoft.com/office/drawing/2014/main" id="{96AC2C34-DBAF-44C6-A896-6EA98B5E5ABA}"/>
              </a:ext>
            </a:extLst>
          </p:cNvPr>
          <p:cNvSpPr txBox="1"/>
          <p:nvPr/>
        </p:nvSpPr>
        <p:spPr>
          <a:xfrm>
            <a:off x="5670782" y="1957033"/>
            <a:ext cx="3323346" cy="400110"/>
          </a:xfrm>
          <a:prstGeom prst="rect">
            <a:avLst/>
          </a:prstGeom>
          <a:noFill/>
          <a:ln>
            <a:solidFill>
              <a:schemeClr val="accent2">
                <a:lumMod val="50000"/>
                <a:lumOff val="50000"/>
              </a:schemeClr>
            </a:solidFill>
          </a:ln>
        </p:spPr>
        <p:txBody>
          <a:bodyPr wrap="none" rtlCol="0">
            <a:spAutoFit/>
          </a:bodyPr>
          <a:lstStyle/>
          <a:p>
            <a:r>
              <a:rPr lang="zh-CN" altLang="en-US" sz="2000" dirty="0"/>
              <a:t>强调核心业务战略、技术等</a:t>
            </a:r>
          </a:p>
        </p:txBody>
      </p:sp>
      <p:sp>
        <p:nvSpPr>
          <p:cNvPr id="8" name="文本框 7">
            <a:extLst>
              <a:ext uri="{FF2B5EF4-FFF2-40B4-BE49-F238E27FC236}">
                <a16:creationId xmlns:a16="http://schemas.microsoft.com/office/drawing/2014/main" id="{62C25448-A673-43C8-B001-494351CEED3A}"/>
              </a:ext>
            </a:extLst>
          </p:cNvPr>
          <p:cNvSpPr txBox="1"/>
          <p:nvPr/>
        </p:nvSpPr>
        <p:spPr>
          <a:xfrm>
            <a:off x="5652120" y="2610527"/>
            <a:ext cx="3262432" cy="707886"/>
          </a:xfrm>
          <a:prstGeom prst="rect">
            <a:avLst/>
          </a:prstGeom>
          <a:noFill/>
          <a:ln>
            <a:solidFill>
              <a:schemeClr val="accent2">
                <a:lumMod val="50000"/>
                <a:lumOff val="50000"/>
              </a:schemeClr>
            </a:solidFill>
          </a:ln>
        </p:spPr>
        <p:txBody>
          <a:bodyPr wrap="none" rtlCol="0">
            <a:spAutoFit/>
          </a:bodyPr>
          <a:lstStyle/>
          <a:p>
            <a:r>
              <a:rPr lang="zh-CN" altLang="en-US" sz="2000" dirty="0"/>
              <a:t>企业将</a:t>
            </a:r>
            <a:r>
              <a:rPr lang="zh-CN" altLang="en-US" sz="2000" b="1" dirty="0"/>
              <a:t>整体或部分</a:t>
            </a:r>
            <a:r>
              <a:rPr lang="en-US" altLang="zh-CN" sz="2000" b="1" dirty="0"/>
              <a:t>IT</a:t>
            </a:r>
            <a:r>
              <a:rPr lang="zh-CN" altLang="en-US" sz="2000" b="1" dirty="0"/>
              <a:t>系统</a:t>
            </a:r>
            <a:endParaRPr lang="en-US" altLang="zh-CN" sz="2000" b="1" dirty="0"/>
          </a:p>
          <a:p>
            <a:r>
              <a:rPr lang="zh-CN" altLang="en-US" sz="2000" dirty="0"/>
              <a:t>委托给专业服务公司并管理</a:t>
            </a:r>
          </a:p>
        </p:txBody>
      </p:sp>
      <p:sp>
        <p:nvSpPr>
          <p:cNvPr id="10" name="文本框 9">
            <a:extLst>
              <a:ext uri="{FF2B5EF4-FFF2-40B4-BE49-F238E27FC236}">
                <a16:creationId xmlns:a16="http://schemas.microsoft.com/office/drawing/2014/main" id="{53B1925D-769B-4AF4-92B1-5B9B4C15432D}"/>
              </a:ext>
            </a:extLst>
          </p:cNvPr>
          <p:cNvSpPr txBox="1"/>
          <p:nvPr/>
        </p:nvSpPr>
        <p:spPr>
          <a:xfrm>
            <a:off x="5670782" y="3422982"/>
            <a:ext cx="3262432" cy="707886"/>
          </a:xfrm>
          <a:prstGeom prst="rect">
            <a:avLst/>
          </a:prstGeom>
          <a:noFill/>
          <a:ln>
            <a:solidFill>
              <a:schemeClr val="accent2">
                <a:lumMod val="50000"/>
                <a:lumOff val="50000"/>
              </a:schemeClr>
            </a:solidFill>
          </a:ln>
        </p:spPr>
        <p:txBody>
          <a:bodyPr wrap="none" rtlCol="0">
            <a:spAutoFit/>
          </a:bodyPr>
          <a:lstStyle/>
          <a:p>
            <a:r>
              <a:rPr lang="zh-CN" altLang="en-US" sz="2000" dirty="0"/>
              <a:t>企业将对</a:t>
            </a:r>
            <a:r>
              <a:rPr lang="zh-CN" altLang="en-US" sz="2000" b="1" dirty="0"/>
              <a:t>信息技术要求高</a:t>
            </a:r>
            <a:r>
              <a:rPr lang="zh-CN" altLang="en-US" sz="2000" dirty="0"/>
              <a:t>的</a:t>
            </a:r>
            <a:endParaRPr lang="en-US" altLang="zh-CN" sz="2000" dirty="0"/>
          </a:p>
          <a:p>
            <a:r>
              <a:rPr lang="zh-CN" altLang="en-US" sz="2000" dirty="0"/>
              <a:t>业务委托给外部服务商运作</a:t>
            </a:r>
          </a:p>
        </p:txBody>
      </p:sp>
      <p:sp>
        <p:nvSpPr>
          <p:cNvPr id="11" name="文本框 10">
            <a:extLst>
              <a:ext uri="{FF2B5EF4-FFF2-40B4-BE49-F238E27FC236}">
                <a16:creationId xmlns:a16="http://schemas.microsoft.com/office/drawing/2014/main" id="{7AA0CCC7-6D1B-4058-AF55-7A1A9973D679}"/>
              </a:ext>
            </a:extLst>
          </p:cNvPr>
          <p:cNvSpPr txBox="1"/>
          <p:nvPr/>
        </p:nvSpPr>
        <p:spPr>
          <a:xfrm>
            <a:off x="5670782" y="4237527"/>
            <a:ext cx="2749471" cy="707886"/>
          </a:xfrm>
          <a:prstGeom prst="rect">
            <a:avLst/>
          </a:prstGeom>
          <a:noFill/>
          <a:ln>
            <a:solidFill>
              <a:schemeClr val="accent2">
                <a:lumMod val="50000"/>
                <a:lumOff val="50000"/>
              </a:schemeClr>
            </a:solidFill>
          </a:ln>
        </p:spPr>
        <p:txBody>
          <a:bodyPr wrap="none" rtlCol="0">
            <a:spAutoFit/>
          </a:bodyPr>
          <a:lstStyle/>
          <a:p>
            <a:r>
              <a:rPr lang="zh-CN" altLang="en-US" sz="2000" dirty="0"/>
              <a:t>企业将</a:t>
            </a:r>
            <a:r>
              <a:rPr lang="zh-CN" altLang="en-US" sz="2000" b="1" dirty="0"/>
              <a:t>高度复杂的流程</a:t>
            </a:r>
            <a:endParaRPr lang="en-US" altLang="zh-CN" sz="2000" b="1" dirty="0"/>
          </a:p>
          <a:p>
            <a:r>
              <a:rPr lang="zh-CN" altLang="en-US" sz="2000" dirty="0"/>
              <a:t>交由相应专家完成</a:t>
            </a:r>
            <a:endParaRPr lang="en-US" altLang="zh-CN" sz="2000" dirty="0"/>
          </a:p>
        </p:txBody>
      </p:sp>
    </p:spTree>
    <p:extLst>
      <p:ext uri="{BB962C8B-B14F-4D97-AF65-F5344CB8AC3E}">
        <p14:creationId xmlns:p14="http://schemas.microsoft.com/office/powerpoint/2010/main" val="1819088163"/>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5947</TotalTime>
  <Words>4873</Words>
  <Application>Microsoft Office PowerPoint</Application>
  <PresentationFormat>全屏显示(16:10)</PresentationFormat>
  <Paragraphs>953</Paragraphs>
  <Slides>56</Slides>
  <Notes>37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Adobe Gothic Std B</vt:lpstr>
      <vt:lpstr>方正粗宋简体</vt:lpstr>
      <vt:lpstr>宋体</vt:lpstr>
      <vt:lpstr>微软雅黑</vt:lpstr>
      <vt:lpstr>Arial</vt:lpstr>
      <vt:lpstr>Calibri</vt:lpstr>
      <vt:lpstr>Franklin Gothic Medium</vt:lpstr>
      <vt:lpstr>Times New Roman</vt:lpstr>
      <vt:lpstr>Wingdings</vt:lpstr>
      <vt:lpstr>Office 主题​​</vt:lpstr>
      <vt:lpstr>PowerPoint 演示文稿</vt:lpstr>
      <vt:lpstr>13  项目采购管理</vt:lpstr>
      <vt:lpstr>13  项目采购管理</vt:lpstr>
      <vt:lpstr>13  项目采购管理</vt:lpstr>
      <vt:lpstr>13  项目采购管理</vt:lpstr>
      <vt:lpstr>13  项目采购管理</vt:lpstr>
      <vt:lpstr>13  项目采购管理</vt:lpstr>
      <vt:lpstr>13  项目采购管理</vt:lpstr>
      <vt:lpstr>13  项目采购管理</vt:lpstr>
      <vt:lpstr>13  项目采购管理</vt:lpstr>
      <vt:lpstr>13  项目采购管理</vt:lpstr>
      <vt:lpstr>目  录</vt:lpstr>
      <vt:lpstr>目  录</vt:lpstr>
      <vt:lpstr>项目采购管理各过程的数据关系</vt:lpstr>
      <vt:lpstr>学习目标</vt:lpstr>
      <vt:lpstr>PowerPoint 演示文稿</vt:lpstr>
      <vt:lpstr>13.1  规划采购管理</vt:lpstr>
      <vt:lpstr>13.1  规划采购管理</vt:lpstr>
      <vt:lpstr>13.1  规划采购管理</vt:lpstr>
      <vt:lpstr>13.1  规划采购管理</vt:lpstr>
      <vt:lpstr>13.1  规划采购管理</vt:lpstr>
      <vt:lpstr>13.1  规划采购管理</vt:lpstr>
      <vt:lpstr>13.1  规划采购管理</vt:lpstr>
      <vt:lpstr>13.1  规划采购管理</vt:lpstr>
      <vt:lpstr>13.1  规划采购管理</vt:lpstr>
      <vt:lpstr>13.1  输出：采购管理计划</vt:lpstr>
      <vt:lpstr>13.1  输出：采购工作说明书（SOW）</vt:lpstr>
      <vt:lpstr>13.1  输出：采购文件</vt:lpstr>
      <vt:lpstr>13.1  输出：采购文件</vt:lpstr>
      <vt:lpstr>13.1  输出：采购文件</vt:lpstr>
      <vt:lpstr>13.1  输出：供方选择标准</vt:lpstr>
      <vt:lpstr>PowerPoint 演示文稿</vt:lpstr>
      <vt:lpstr>13.2  实施采购</vt:lpstr>
      <vt:lpstr>13.2  实施采购</vt:lpstr>
      <vt:lpstr>13.2  实施采购</vt:lpstr>
      <vt:lpstr>13.2  过程工具与技术</vt:lpstr>
      <vt:lpstr>13.2  过程工具与技术</vt:lpstr>
      <vt:lpstr>13.2  过程工具与技术：其他</vt:lpstr>
      <vt:lpstr>13.2  实施采购</vt:lpstr>
      <vt:lpstr>13.2  实施采购</vt:lpstr>
      <vt:lpstr>13.2  实施采购</vt:lpstr>
      <vt:lpstr>13.2  实施采购</vt:lpstr>
      <vt:lpstr>PowerPoint 演示文稿</vt:lpstr>
      <vt:lpstr>13.3  控制采购</vt:lpstr>
      <vt:lpstr>13.3  控制采购</vt:lpstr>
      <vt:lpstr>13.3  过程工具与技术</vt:lpstr>
      <vt:lpstr>13.3  控制采购</vt:lpstr>
      <vt:lpstr>13.3  控制采购</vt:lpstr>
      <vt:lpstr>13.3  控制采购</vt:lpstr>
      <vt:lpstr>13.3  控制采购</vt:lpstr>
      <vt:lpstr>13.3  控制采购</vt:lpstr>
      <vt:lpstr>13.3  控制采购</vt:lpstr>
      <vt:lpstr>13.3  控制采购</vt:lpstr>
      <vt:lpstr>总    结</vt:lpstr>
      <vt:lpstr>项目采购管理各过程的数据关系</vt:lpstr>
      <vt:lpstr>学习目标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312</cp:revision>
  <dcterms:created xsi:type="dcterms:W3CDTF">2011-06-03T14:53:06Z</dcterms:created>
  <dcterms:modified xsi:type="dcterms:W3CDTF">2022-11-14T02:15:56Z</dcterms:modified>
</cp:coreProperties>
</file>