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1348" r:id="rId2"/>
    <p:sldId id="1390" r:id="rId3"/>
    <p:sldId id="1194" r:id="rId4"/>
    <p:sldId id="1214" r:id="rId5"/>
    <p:sldId id="1216" r:id="rId6"/>
    <p:sldId id="1273" r:id="rId7"/>
    <p:sldId id="1274" r:id="rId8"/>
    <p:sldId id="1217" r:id="rId9"/>
    <p:sldId id="1215" r:id="rId10"/>
    <p:sldId id="1220" r:id="rId11"/>
    <p:sldId id="1422" r:id="rId12"/>
    <p:sldId id="1423" r:id="rId13"/>
    <p:sldId id="1426" r:id="rId14"/>
    <p:sldId id="1427" r:id="rId15"/>
    <p:sldId id="1433" r:id="rId16"/>
    <p:sldId id="1435" r:id="rId17"/>
    <p:sldId id="1429" r:id="rId18"/>
    <p:sldId id="1431" r:id="rId19"/>
    <p:sldId id="1430" r:id="rId20"/>
    <p:sldId id="1401" r:id="rId21"/>
    <p:sldId id="1402" r:id="rId22"/>
    <p:sldId id="1403" r:id="rId23"/>
    <p:sldId id="1404" r:id="rId24"/>
    <p:sldId id="1405" r:id="rId25"/>
    <p:sldId id="1406" r:id="rId26"/>
    <p:sldId id="1407" r:id="rId27"/>
    <p:sldId id="1408" r:id="rId28"/>
    <p:sldId id="1409" r:id="rId29"/>
    <p:sldId id="1410" r:id="rId30"/>
    <p:sldId id="1411" r:id="rId31"/>
    <p:sldId id="1412" r:id="rId32"/>
    <p:sldId id="1434" r:id="rId33"/>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C9C"/>
    <a:srgbClr val="4CFF4C"/>
    <a:srgbClr val="FF3C3C"/>
    <a:srgbClr val="3A4998"/>
    <a:srgbClr val="5D6AAB"/>
    <a:srgbClr val="00B0F0"/>
    <a:srgbClr val="36369B"/>
    <a:srgbClr val="152961"/>
    <a:srgbClr val="009999"/>
    <a:srgbClr val="132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9" autoAdjust="0"/>
    <p:restoredTop sz="60205" autoAdjust="0"/>
  </p:normalViewPr>
  <p:slideViewPr>
    <p:cSldViewPr snapToObjects="1">
      <p:cViewPr varScale="1">
        <p:scale>
          <a:sx n="96" d="100"/>
          <a:sy n="96" d="100"/>
        </p:scale>
        <p:origin x="3810" y="48"/>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9354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程序的结构可以主要分为三种，</a:t>
            </a:r>
            <a:endParaRPr lang="en-US" altLang="zh-CN" dirty="0" smtClean="0"/>
          </a:p>
          <a:p>
            <a:r>
              <a:rPr lang="zh-CN" altLang="en-US" dirty="0" smtClean="0"/>
              <a:t>顺序结构，控制结构，还有分支</a:t>
            </a:r>
            <a:r>
              <a:rPr lang="zh-CN" altLang="en-US" dirty="0" smtClean="0"/>
              <a:t>结构</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a:t>
            </a:fld>
            <a:endParaRPr lang="en-US" altLang="zh-CN"/>
          </a:p>
        </p:txBody>
      </p:sp>
    </p:spTree>
    <p:extLst>
      <p:ext uri="{BB962C8B-B14F-4D97-AF65-F5344CB8AC3E}">
        <p14:creationId xmlns:p14="http://schemas.microsoft.com/office/powerpoint/2010/main" val="162665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语句</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覆盖（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Statement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判定</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覆盖（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Decision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分支覆盖率（</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Branch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覆盖（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Condition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zh-CN" altLang="en-US"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判定</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条件覆盖（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Decision Condition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分支条件覆盖（</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Branch Condition Coverage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dirty="0" smtClean="0"/>
              <a:t>路径覆盖（</a:t>
            </a:r>
            <a:r>
              <a:rPr lang="en-US" altLang="zh-CN" dirty="0" smtClean="0"/>
              <a:t>Path Coverage</a:t>
            </a:r>
            <a:r>
              <a:rPr lang="zh-CN" altLang="en-US" dirty="0" smtClean="0"/>
              <a:t>）</a:t>
            </a:r>
          </a:p>
          <a:p>
            <a:endParaRPr lang="zh-CN" altLang="en-US" dirty="0" smtClean="0"/>
          </a:p>
          <a:p>
            <a:r>
              <a:rPr lang="zh-CN" altLang="en-US" dirty="0" smtClean="0"/>
              <a:t>小结：逻辑覆盖率可以作为软件测试的一个度量，但是，即使达到了</a:t>
            </a:r>
            <a:r>
              <a:rPr lang="en-US" altLang="zh-CN" dirty="0" smtClean="0"/>
              <a:t>100%</a:t>
            </a:r>
            <a:r>
              <a:rPr lang="zh-CN" altLang="en-US" dirty="0" smtClean="0"/>
              <a:t>的逻辑覆盖率，仍然无法保证程序的正确性。</a:t>
            </a: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a:t>
            </a:fld>
            <a:endParaRPr lang="en-US" altLang="zh-CN"/>
          </a:p>
        </p:txBody>
      </p:sp>
    </p:spTree>
    <p:extLst>
      <p:ext uri="{BB962C8B-B14F-4D97-AF65-F5344CB8AC3E}">
        <p14:creationId xmlns:p14="http://schemas.microsoft.com/office/powerpoint/2010/main" val="1576961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8050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13</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131277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14</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893945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分支机构覆盖率</a:t>
            </a:r>
            <a:endParaRPr lang="en-US" altLang="zh-CN" dirty="0" smtClean="0"/>
          </a:p>
          <a:p>
            <a:r>
              <a:rPr lang="zh-CN" altLang="en-US" dirty="0" smtClean="0"/>
              <a:t>执行足够的测试用例，尝试覆盖软件中的所有路径：</a:t>
            </a:r>
            <a:endParaRPr lang="en-US" altLang="zh-CN" dirty="0" smtClean="0"/>
          </a:p>
          <a:p>
            <a:r>
              <a:rPr lang="en-US" altLang="zh-CN" dirty="0" smtClean="0"/>
              <a:t>-</a:t>
            </a:r>
            <a:r>
              <a:rPr lang="zh-CN" altLang="en-US" dirty="0" smtClean="0"/>
              <a:t>得到“真”和“假”</a:t>
            </a:r>
            <a:endParaRPr lang="en-US" altLang="zh-CN" dirty="0" smtClean="0"/>
          </a:p>
          <a:p>
            <a:r>
              <a:rPr lang="en-US" altLang="zh-CN" dirty="0" smtClean="0"/>
              <a:t>-</a:t>
            </a:r>
            <a:r>
              <a:rPr lang="zh-CN" altLang="en-US" dirty="0" smtClean="0"/>
              <a:t>检查每个分支</a:t>
            </a: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15</a:t>
            </a:fld>
            <a:endParaRPr lang="en-US" altLang="zh-CN"/>
          </a:p>
        </p:txBody>
      </p:sp>
    </p:spTree>
    <p:extLst>
      <p:ext uri="{BB962C8B-B14F-4D97-AF65-F5344CB8AC3E}">
        <p14:creationId xmlns:p14="http://schemas.microsoft.com/office/powerpoint/2010/main" val="639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16</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1946933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17</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1250859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目标：进一步练习组件中每个简单逻辑条件的真值和假值。</a:t>
            </a:r>
            <a:endParaRPr lang="en-US" altLang="zh-CN" dirty="0" smtClean="0"/>
          </a:p>
          <a:p>
            <a:endParaRPr lang="en-US" altLang="zh-CN" dirty="0" smtClean="0"/>
          </a:p>
          <a:p>
            <a:r>
              <a:rPr lang="zh-CN" altLang="en-US" dirty="0" smtClean="0"/>
              <a:t>逻辑条件简单条件</a:t>
            </a:r>
            <a:r>
              <a:rPr lang="zh-CN" altLang="en-US" dirty="0" smtClean="0"/>
              <a:t>：</a:t>
            </a:r>
            <a:endParaRPr lang="en-US" altLang="zh-CN" dirty="0" smtClean="0"/>
          </a:p>
          <a:p>
            <a:r>
              <a:rPr lang="zh-CN" altLang="en-US" dirty="0" smtClean="0"/>
              <a:t>复合</a:t>
            </a:r>
            <a:r>
              <a:rPr lang="zh-CN" altLang="en-US" dirty="0" smtClean="0"/>
              <a:t>条件</a:t>
            </a:r>
            <a:r>
              <a:rPr lang="zh-CN" altLang="en-US" dirty="0" smtClean="0"/>
              <a:t>：</a:t>
            </a:r>
            <a:endParaRPr lang="en-US" altLang="zh-CN" dirty="0" smtClean="0"/>
          </a:p>
          <a:p>
            <a:r>
              <a:rPr lang="zh-CN" altLang="en-US" dirty="0" smtClean="0"/>
              <a:t>关系</a:t>
            </a:r>
            <a:r>
              <a:rPr lang="zh-CN" altLang="en-US" dirty="0" smtClean="0"/>
              <a:t>表达式</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18</a:t>
            </a:fld>
            <a:endParaRPr lang="en-US" altLang="zh-CN"/>
          </a:p>
        </p:txBody>
      </p:sp>
    </p:spTree>
    <p:extLst>
      <p:ext uri="{BB962C8B-B14F-4D97-AF65-F5344CB8AC3E}">
        <p14:creationId xmlns:p14="http://schemas.microsoft.com/office/powerpoint/2010/main" val="2892281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19</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ltLang="zh-CN" dirty="0" smtClean="0"/>
          </a:p>
          <a:p>
            <a:endParaRPr lang="en-US" altLang="zh-CN" dirty="0" smtClean="0"/>
          </a:p>
        </p:txBody>
      </p:sp>
    </p:spTree>
    <p:extLst>
      <p:ext uri="{BB962C8B-B14F-4D97-AF65-F5344CB8AC3E}">
        <p14:creationId xmlns:p14="http://schemas.microsoft.com/office/powerpoint/2010/main" val="178366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99554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8A354-FDB8-49AD-8DAA-F3BD54021914}" type="slidenum">
              <a:rPr lang="zh-CN" altLang="en-US"/>
              <a:pPr/>
              <a:t>20</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基本</a:t>
            </a:r>
            <a:r>
              <a:rPr lang="zh-CN" altLang="en-US" dirty="0" smtClean="0"/>
              <a:t>路径测试</a:t>
            </a:r>
            <a:endParaRPr lang="en-US" altLang="zh-CN" dirty="0" smtClean="0"/>
          </a:p>
          <a:p>
            <a:endParaRPr lang="en-US" altLang="zh-CN" dirty="0" smtClean="0"/>
          </a:p>
          <a:p>
            <a:r>
              <a:rPr lang="zh-CN" altLang="en-US" dirty="0" smtClean="0"/>
              <a:t>是程序控制流图的基础上，通过分析构造的环路复杂性，导出基本可执行路径集合，从而设计测试用例的方法，设计出的测试用例要保证在测试中的程序的每一个执行语句至少执行一</a:t>
            </a:r>
            <a:r>
              <a:rPr lang="zh-CN" altLang="en-US" dirty="0" smtClean="0"/>
              <a:t>次</a:t>
            </a:r>
            <a:endParaRPr lang="en-US" altLang="zh-CN" dirty="0" smtClean="0"/>
          </a:p>
        </p:txBody>
      </p:sp>
    </p:spTree>
    <p:extLst>
      <p:ext uri="{BB962C8B-B14F-4D97-AF65-F5344CB8AC3E}">
        <p14:creationId xmlns:p14="http://schemas.microsoft.com/office/powerpoint/2010/main" val="173201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172771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22</a:t>
            </a:fld>
            <a:endParaRPr lang="en-US" altLang="zh-CN"/>
          </a:p>
        </p:txBody>
      </p:sp>
    </p:spTree>
    <p:extLst>
      <p:ext uri="{BB962C8B-B14F-4D97-AF65-F5344CB8AC3E}">
        <p14:creationId xmlns:p14="http://schemas.microsoft.com/office/powerpoint/2010/main" val="256211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23</a:t>
            </a:fld>
            <a:endParaRPr lang="en-US" altLang="zh-CN"/>
          </a:p>
        </p:txBody>
      </p:sp>
    </p:spTree>
    <p:extLst>
      <p:ext uri="{BB962C8B-B14F-4D97-AF65-F5344CB8AC3E}">
        <p14:creationId xmlns:p14="http://schemas.microsoft.com/office/powerpoint/2010/main" val="341380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73622-EC78-45E0-B686-EAA892EA0B3D}" type="slidenum">
              <a:rPr lang="zh-CN" altLang="en-US"/>
              <a:pPr/>
              <a:t>24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914400" y="4343400"/>
            <a:ext cx="5029200" cy="4114800"/>
          </a:xfrm>
        </p:spPr>
        <p:txBody>
          <a:bodyPr/>
          <a:lstStyle/>
          <a:p>
            <a:endParaRPr lang="zh-CN" altLang="en-US" dirty="0"/>
          </a:p>
        </p:txBody>
      </p:sp>
    </p:spTree>
    <p:extLst>
      <p:ext uri="{BB962C8B-B14F-4D97-AF65-F5344CB8AC3E}">
        <p14:creationId xmlns:p14="http://schemas.microsoft.com/office/powerpoint/2010/main" val="2650022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072DA-2636-457C-8CA5-1A3416DE8AE0}" type="slidenum">
              <a:rPr lang="zh-CN" altLang="en-US"/>
              <a:pPr/>
              <a:t>25</a:t>
            </a:fld>
            <a:endParaRPr lang="en-US" altLang="zh-CN"/>
          </a:p>
        </p:txBody>
      </p:sp>
      <p:sp>
        <p:nvSpPr>
          <p:cNvPr id="321538" name="Rectangle 2"/>
          <p:cNvSpPr>
            <a:spLocks noGrp="1" noChangeArrowheads="1"/>
          </p:cNvSpPr>
          <p:nvPr>
            <p:ph type="body" idx="1"/>
          </p:nvPr>
        </p:nvSpPr>
        <p:spPr>
          <a:xfrm>
            <a:off x="914400" y="4343400"/>
            <a:ext cx="50292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228600" algn="l"/>
                <a:tab pos="635000" algn="l"/>
                <a:tab pos="863600" algn="l"/>
                <a:tab pos="1143000" algn="l"/>
              </a:tabLst>
            </a:pPr>
            <a:r>
              <a:rPr lang="zh-CN" altLang="en-US" dirty="0" smtClean="0"/>
              <a:t>流图圈复杂度的确定</a:t>
            </a:r>
            <a:endParaRPr lang="en-US" altLang="zh-CN" dirty="0" smtClean="0"/>
          </a:p>
          <a:p>
            <a:pPr>
              <a:tabLst>
                <a:tab pos="228600" algn="l"/>
                <a:tab pos="635000" algn="l"/>
                <a:tab pos="863600" algn="l"/>
                <a:tab pos="1143000" algn="l"/>
              </a:tabLst>
            </a:pPr>
            <a:r>
              <a:rPr lang="zh-CN" altLang="en-US" dirty="0" smtClean="0"/>
              <a:t>圈复杂度：对代码逻辑复杂度的定量度量，它提供了代码中需要测试的路径数的上限</a:t>
            </a:r>
            <a:endParaRPr lang="en-US" altLang="zh-CN" dirty="0" smtClean="0"/>
          </a:p>
          <a:p>
            <a:pPr>
              <a:tabLst>
                <a:tab pos="228600" algn="l"/>
                <a:tab pos="635000" algn="l"/>
                <a:tab pos="863600" algn="l"/>
                <a:tab pos="1143000" algn="l"/>
              </a:tabLst>
            </a:pPr>
            <a:endParaRPr lang="en-US" altLang="zh-CN" dirty="0" smtClean="0"/>
          </a:p>
          <a:p>
            <a:pPr>
              <a:tabLst>
                <a:tab pos="228600" algn="l"/>
                <a:tab pos="635000" algn="l"/>
                <a:tab pos="863600" algn="l"/>
                <a:tab pos="1143000" algn="l"/>
              </a:tabLst>
            </a:pPr>
            <a:r>
              <a:rPr lang="en-US" altLang="zh-CN" dirty="0" smtClean="0"/>
              <a:t>V</a:t>
            </a:r>
            <a:r>
              <a:rPr lang="zh-CN" altLang="en-US" dirty="0" smtClean="0"/>
              <a:t>（</a:t>
            </a:r>
            <a:r>
              <a:rPr lang="en-US" altLang="zh-CN" dirty="0" smtClean="0"/>
              <a:t>G</a:t>
            </a:r>
            <a:r>
              <a:rPr lang="zh-CN" altLang="en-US" dirty="0" smtClean="0"/>
              <a:t>）</a:t>
            </a:r>
            <a:r>
              <a:rPr lang="en-US" altLang="zh-CN" dirty="0" smtClean="0"/>
              <a:t>=</a:t>
            </a:r>
            <a:r>
              <a:rPr lang="zh-CN" altLang="en-US" dirty="0" smtClean="0"/>
              <a:t>区域数（以节点和边为边界的区域，图形外部的区域也是一个区域）</a:t>
            </a:r>
            <a:endParaRPr lang="en-US" altLang="zh-CN" dirty="0" smtClean="0"/>
          </a:p>
          <a:p>
            <a:pPr>
              <a:tabLst>
                <a:tab pos="228600" algn="l"/>
                <a:tab pos="635000" algn="l"/>
                <a:tab pos="863600" algn="l"/>
                <a:tab pos="1143000" algn="l"/>
              </a:tabLst>
            </a:pPr>
            <a:r>
              <a:rPr lang="en-US" altLang="zh-CN" dirty="0" smtClean="0"/>
              <a:t>V</a:t>
            </a:r>
            <a:r>
              <a:rPr lang="zh-CN" altLang="en-US" dirty="0" smtClean="0"/>
              <a:t>（</a:t>
            </a:r>
            <a:r>
              <a:rPr lang="en-US" altLang="zh-CN" dirty="0" smtClean="0"/>
              <a:t>G</a:t>
            </a:r>
            <a:r>
              <a:rPr lang="zh-CN" altLang="en-US" dirty="0" smtClean="0"/>
              <a:t>）</a:t>
            </a:r>
            <a:r>
              <a:rPr lang="en-US" altLang="zh-CN" dirty="0" smtClean="0"/>
              <a:t>=</a:t>
            </a:r>
            <a:r>
              <a:rPr lang="zh-CN" altLang="en-US" dirty="0" smtClean="0"/>
              <a:t>边数</a:t>
            </a:r>
            <a:r>
              <a:rPr lang="en-US" altLang="zh-CN" dirty="0" smtClean="0"/>
              <a:t>-</a:t>
            </a:r>
            <a:r>
              <a:rPr lang="zh-CN" altLang="en-US" dirty="0" smtClean="0"/>
              <a:t>节点数</a:t>
            </a:r>
            <a:r>
              <a:rPr lang="en-US" altLang="zh-CN" dirty="0" smtClean="0"/>
              <a:t>+2</a:t>
            </a:r>
          </a:p>
          <a:p>
            <a:pPr>
              <a:tabLst>
                <a:tab pos="228600" algn="l"/>
                <a:tab pos="635000" algn="l"/>
                <a:tab pos="863600" algn="l"/>
                <a:tab pos="1143000" algn="l"/>
              </a:tabLst>
            </a:pPr>
            <a:r>
              <a:rPr lang="en-US" altLang="zh-CN" dirty="0" smtClean="0"/>
              <a:t>V</a:t>
            </a:r>
            <a:r>
              <a:rPr lang="zh-CN" altLang="en-US" dirty="0" smtClean="0"/>
              <a:t>（</a:t>
            </a:r>
            <a:r>
              <a:rPr lang="en-US" altLang="zh-CN" dirty="0" smtClean="0"/>
              <a:t>G</a:t>
            </a:r>
            <a:r>
              <a:rPr lang="zh-CN" altLang="en-US" dirty="0" smtClean="0"/>
              <a:t>）</a:t>
            </a:r>
            <a:r>
              <a:rPr lang="en-US" altLang="zh-CN" dirty="0" smtClean="0"/>
              <a:t>=</a:t>
            </a:r>
            <a:r>
              <a:rPr lang="zh-CN" altLang="en-US" dirty="0" smtClean="0"/>
              <a:t>（简单）判断的节点数点数</a:t>
            </a:r>
            <a:r>
              <a:rPr lang="en-US" altLang="zh-CN" dirty="0" smtClean="0"/>
              <a:t>+1</a:t>
            </a:r>
          </a:p>
          <a:p>
            <a:pPr>
              <a:tabLst>
                <a:tab pos="228600" algn="l"/>
                <a:tab pos="635000" algn="l"/>
                <a:tab pos="863600" algn="l"/>
                <a:tab pos="1143000" algn="l"/>
              </a:tabLst>
            </a:pPr>
            <a:endParaRPr lang="en-US" altLang="zh-CN" dirty="0" smtClean="0"/>
          </a:p>
          <a:p>
            <a:pPr>
              <a:tabLst>
                <a:tab pos="228600" algn="l"/>
                <a:tab pos="635000" algn="l"/>
                <a:tab pos="863600" algn="l"/>
                <a:tab pos="1143000" algn="l"/>
              </a:tabLst>
            </a:pPr>
            <a:endParaRPr lang="en-US" altLang="zh-CN" dirty="0" smtClean="0"/>
          </a:p>
        </p:txBody>
      </p:sp>
      <p:sp>
        <p:nvSpPr>
          <p:cNvPr id="321539" name="Rectangle 3"/>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91332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8008-DB13-428E-A935-15FAF60AA46C}" type="slidenum">
              <a:rPr lang="zh-CN" altLang="en-US"/>
              <a:pPr/>
              <a:t>26</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en-US" dirty="0"/>
          </a:p>
        </p:txBody>
      </p:sp>
    </p:spTree>
    <p:extLst>
      <p:ext uri="{BB962C8B-B14F-4D97-AF65-F5344CB8AC3E}">
        <p14:creationId xmlns:p14="http://schemas.microsoft.com/office/powerpoint/2010/main" val="1218556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8008-DB13-428E-A935-15FAF60AA46C}" type="slidenum">
              <a:rPr lang="zh-CN" altLang="en-US"/>
              <a:pPr/>
              <a:t>27</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en-US" dirty="0"/>
          </a:p>
        </p:txBody>
      </p:sp>
    </p:spTree>
    <p:extLst>
      <p:ext uri="{BB962C8B-B14F-4D97-AF65-F5344CB8AC3E}">
        <p14:creationId xmlns:p14="http://schemas.microsoft.com/office/powerpoint/2010/main" val="142904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8008-DB13-428E-A935-15FAF60AA46C}" type="slidenum">
              <a:rPr lang="zh-CN" altLang="en-US"/>
              <a:pPr/>
              <a:t>28</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533200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1E539-F250-4B50-8DFA-D6540FBF30F0}" type="slidenum">
              <a:rPr lang="zh-CN" altLang="en-US"/>
              <a:pPr/>
              <a:t>29</a:t>
            </a:fld>
            <a:endParaRPr lang="en-US" altLang="zh-CN"/>
          </a:p>
        </p:txBody>
      </p:sp>
      <p:sp>
        <p:nvSpPr>
          <p:cNvPr id="325634" name="Rectangle 2"/>
          <p:cNvSpPr>
            <a:spLocks noGrp="1" noChangeArrowheads="1"/>
          </p:cNvSpPr>
          <p:nvPr>
            <p:ph type="body" idx="1"/>
          </p:nvPr>
        </p:nvSpPr>
        <p:spPr>
          <a:xfrm>
            <a:off x="914400" y="4343400"/>
            <a:ext cx="50292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228600" algn="l"/>
                <a:tab pos="457200" algn="l"/>
                <a:tab pos="685800" algn="l"/>
              </a:tabLst>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确定线性独立路径的基本集合</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a:tabLst>
                <a:tab pos="228600" algn="l"/>
                <a:tab pos="457200" algn="l"/>
                <a:tab pos="685800" algn="l"/>
              </a:tabLst>
            </a:pPr>
            <a:endParaRPr lang="en-US" altLang="zh-CN" dirty="0" smtClean="0"/>
          </a:p>
          <a:p>
            <a:pPr>
              <a:tabLst>
                <a:tab pos="228600" algn="l"/>
                <a:tab pos="457200" algn="l"/>
                <a:tab pos="685800" algn="l"/>
              </a:tabLst>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独立路径</a:t>
            </a:r>
            <a:r>
              <a:rPr lang="en-US" altLang="zh-CN" dirty="0" smtClean="0"/>
              <a:t> </a:t>
            </a:r>
            <a:r>
              <a:rPr lang="zh-CN" altLang="en-US" dirty="0" smtClean="0"/>
              <a:t>引入至少一组新的处理语句或新条件的任何路径</a:t>
            </a:r>
            <a:endParaRPr lang="en-US" altLang="zh-CN" dirty="0" smtClean="0"/>
          </a:p>
          <a:p>
            <a:pPr>
              <a:tabLst>
                <a:tab pos="228600" algn="l"/>
                <a:tab pos="457200" algn="l"/>
                <a:tab pos="685800" algn="l"/>
              </a:tabLst>
            </a:pPr>
            <a:endParaRPr lang="en-US" altLang="zh-CN" dirty="0" smtClean="0"/>
          </a:p>
          <a:p>
            <a:pPr>
              <a:tabLst>
                <a:tab pos="228600" algn="l"/>
                <a:tab pos="457200" algn="l"/>
                <a:tab pos="685800" algn="l"/>
              </a:tabLst>
            </a:pPr>
            <a:r>
              <a:rPr lang="en-US" altLang="zh-CN" dirty="0" smtClean="0"/>
              <a:t>Basis </a:t>
            </a:r>
            <a:r>
              <a:rPr lang="en-US" altLang="zh-CN" dirty="0" smtClean="0"/>
              <a:t>set</a:t>
            </a:r>
            <a:r>
              <a:rPr lang="zh-CN" altLang="en-US" dirty="0" smtClean="0"/>
              <a:t>通过</a:t>
            </a:r>
            <a:r>
              <a:rPr lang="zh-CN" altLang="en-US" dirty="0" smtClean="0"/>
              <a:t>代码的独立路径集从基集派生的</a:t>
            </a:r>
            <a:endParaRPr lang="en-US" altLang="zh-CN" dirty="0" smtClean="0"/>
          </a:p>
          <a:p>
            <a:pPr>
              <a:tabLst>
                <a:tab pos="228600" algn="l"/>
                <a:tab pos="457200" algn="l"/>
                <a:tab pos="685800" algn="l"/>
              </a:tabLst>
            </a:pPr>
            <a:endParaRPr lang="en-US" altLang="zh-CN" dirty="0" smtClean="0"/>
          </a:p>
          <a:p>
            <a:pPr>
              <a:tabLst>
                <a:tab pos="228600" algn="l"/>
                <a:tab pos="457200" algn="l"/>
                <a:tab pos="685800" algn="l"/>
              </a:tabLst>
            </a:pPr>
            <a:r>
              <a:rPr lang="zh-CN" altLang="en-US" dirty="0" smtClean="0"/>
              <a:t>测试用例保证在测试期间至少执行每条语句一次</a:t>
            </a:r>
            <a:endParaRPr lang="en-US" altLang="zh-CN" dirty="0" smtClean="0"/>
          </a:p>
          <a:p>
            <a:pPr>
              <a:tabLst>
                <a:tab pos="228600" algn="l"/>
                <a:tab pos="457200" algn="l"/>
                <a:tab pos="685800" algn="l"/>
              </a:tabLst>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tab pos="228600" algn="l"/>
                <a:tab pos="457200" algn="l"/>
                <a:tab pos="685800" algn="l"/>
              </a:tabLst>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基本集合</a:t>
            </a:r>
            <a:r>
              <a:rPr lang="zh-CN" altLang="en-US" dirty="0" smtClean="0"/>
              <a:t>不唯一</a:t>
            </a:r>
            <a:endParaRPr lang="en-US" altLang="zh-CN" dirty="0" smtClean="0"/>
          </a:p>
        </p:txBody>
      </p:sp>
      <p:sp>
        <p:nvSpPr>
          <p:cNvPr id="325635" name="Rectangle 3"/>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93897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8E6706-D3E6-49E9-890A-E86D0CCCA183}" type="slidenum">
              <a:rPr lang="zh-CN" altLang="en-US"/>
              <a:pPr/>
              <a:t>3</a:t>
            </a:fld>
            <a:endParaRPr lang="en-US"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437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8008-DB13-428E-A935-15FAF60AA46C}" type="slidenum">
              <a:rPr lang="zh-CN" altLang="en-US"/>
              <a:pPr/>
              <a:t>30</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en-US" dirty="0"/>
          </a:p>
        </p:txBody>
      </p:sp>
    </p:spTree>
    <p:extLst>
      <p:ext uri="{BB962C8B-B14F-4D97-AF65-F5344CB8AC3E}">
        <p14:creationId xmlns:p14="http://schemas.microsoft.com/office/powerpoint/2010/main" val="507675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48008-DB13-428E-A935-15FAF60AA46C}" type="slidenum">
              <a:rPr lang="zh-CN" altLang="en-US"/>
              <a:pPr/>
              <a:t>31</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en-US" dirty="0"/>
          </a:p>
        </p:txBody>
      </p:sp>
    </p:spTree>
    <p:extLst>
      <p:ext uri="{BB962C8B-B14F-4D97-AF65-F5344CB8AC3E}">
        <p14:creationId xmlns:p14="http://schemas.microsoft.com/office/powerpoint/2010/main" val="339167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5DA02-8776-4AE2-B46E-C188885CEF3D}" type="slidenum">
              <a:rPr lang="zh-CN" altLang="en-US"/>
              <a:pPr/>
              <a:t>4</a:t>
            </a:fld>
            <a:endParaRPr lang="en-US" altLang="zh-CN"/>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8073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22011-7509-40B2-8E65-4F832BCC09C5}" type="slidenum">
              <a:rPr lang="zh-CN" altLang="en-US"/>
              <a:pPr/>
              <a:t>5</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48129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Rot="1" noChangeAspect="1" noChangeArrowheads="1" noTextEdit="1"/>
          </p:cNvSpPr>
          <p:nvPr>
            <p:ph type="sldImg"/>
          </p:nvPr>
        </p:nvSpPr>
        <p:spPr>
          <a:xfrm>
            <a:off x="2716213" y="304800"/>
            <a:ext cx="4162425" cy="3122613"/>
          </a:xfrm>
          <a:ln/>
        </p:spPr>
      </p:sp>
      <p:sp>
        <p:nvSpPr>
          <p:cNvPr id="1453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63585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Rot="1" noChangeAspect="1" noChangeArrowheads="1" noTextEdit="1"/>
          </p:cNvSpPr>
          <p:nvPr>
            <p:ph type="sldImg"/>
          </p:nvPr>
        </p:nvSpPr>
        <p:spPr>
          <a:xfrm>
            <a:off x="2716213" y="304800"/>
            <a:ext cx="4162425" cy="3122613"/>
          </a:xfrm>
          <a:ln/>
        </p:spPr>
      </p:sp>
      <p:sp>
        <p:nvSpPr>
          <p:cNvPr id="14551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370747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5C290-12B8-46A4-A8E7-2F83F50D73F3}" type="slidenum">
              <a:rPr lang="zh-CN" altLang="en-US"/>
              <a:pPr/>
              <a:t>8</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78745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8F103-A9EE-4884-A91E-A89794F58212}" type="slidenum">
              <a:rPr lang="zh-CN" altLang="en-US"/>
              <a:pPr/>
              <a:t>9</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zh-CN" altLang="en-US" dirty="0" smtClean="0"/>
              <a:t>控制流测试也称为结构化测试，是一个经典的动态白盒测试方法</a:t>
            </a:r>
            <a:endParaRPr lang="en-US" altLang="zh-CN" dirty="0" smtClean="0"/>
          </a:p>
          <a:p>
            <a:endParaRPr lang="en-US" altLang="zh-CN" dirty="0" smtClean="0"/>
          </a:p>
          <a:p>
            <a:r>
              <a:rPr lang="zh-CN" altLang="en-US" dirty="0" smtClean="0"/>
              <a:t>控制流测试技术的基础是通过程序明智地选择一组测试路径。</a:t>
            </a:r>
            <a:endParaRPr lang="en-US" altLang="zh-CN" dirty="0" smtClean="0"/>
          </a:p>
          <a:p>
            <a:r>
              <a:rPr lang="zh-CN" altLang="en-US" dirty="0" smtClean="0"/>
              <a:t>选择的路径集用于实现某种程度的测试彻底性。</a:t>
            </a:r>
            <a:endParaRPr lang="en-US" altLang="zh-CN" dirty="0" smtClean="0"/>
          </a:p>
          <a:p>
            <a:r>
              <a:rPr lang="zh-CN" altLang="en-US" dirty="0" smtClean="0"/>
              <a:t>例如，选择足够的路径以确保每个源语句至少执行一次。</a:t>
            </a:r>
            <a:endParaRPr lang="en-US" altLang="zh-CN" dirty="0" smtClean="0"/>
          </a:p>
          <a:p>
            <a:endParaRPr lang="en-US" altLang="zh-CN" dirty="0" smtClean="0"/>
          </a:p>
          <a:p>
            <a:r>
              <a:rPr lang="zh-CN" altLang="en-US" dirty="0" smtClean="0"/>
              <a:t>这里的技术不仅限于检查代码，还包括直接控制软件。</a:t>
            </a:r>
            <a:endParaRPr lang="zh-CN" altLang="en-US" dirty="0"/>
          </a:p>
        </p:txBody>
      </p:sp>
    </p:spTree>
    <p:extLst>
      <p:ext uri="{BB962C8B-B14F-4D97-AF65-F5344CB8AC3E}">
        <p14:creationId xmlns:p14="http://schemas.microsoft.com/office/powerpoint/2010/main" val="28412967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3.tmp"/><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60732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97986" name="Rectangle 2"/>
          <p:cNvSpPr>
            <a:spLocks noGrp="1" noChangeArrowheads="1"/>
          </p:cNvSpPr>
          <p:nvPr>
            <p:ph type="title"/>
          </p:nvPr>
        </p:nvSpPr>
        <p:spPr>
          <a:xfrm>
            <a:off x="2540795" y="232605"/>
            <a:ext cx="5859462" cy="800100"/>
          </a:xfrm>
          <a:noFill/>
          <a:ln/>
        </p:spPr>
        <p:txBody>
          <a:bodyPr lIns="0" tIns="0" rIns="0" bIns="0"/>
          <a:lstStyle/>
          <a:p>
            <a:r>
              <a:rPr lang="en-US" altLang="zh-CN" sz="3600" b="1" dirty="0">
                <a:solidFill>
                  <a:srgbClr val="132584"/>
                </a:solidFill>
                <a:latin typeface="Cambria" panose="02040503050406030204" pitchFamily="18" charset="0"/>
              </a:rPr>
              <a:t>Flow </a:t>
            </a:r>
            <a:r>
              <a:rPr lang="en-US" altLang="zh-CN" sz="3600" dirty="0" smtClean="0">
                <a:solidFill>
                  <a:srgbClr val="132584"/>
                </a:solidFill>
                <a:latin typeface="Cambria" panose="02040503050406030204" pitchFamily="18" charset="0"/>
              </a:rPr>
              <a:t>graph</a:t>
            </a:r>
            <a:r>
              <a:rPr lang="en-US" altLang="zh-CN" sz="3600" b="1" dirty="0" smtClean="0">
                <a:solidFill>
                  <a:srgbClr val="132584"/>
                </a:solidFill>
                <a:latin typeface="Cambria" panose="02040503050406030204" pitchFamily="18" charset="0"/>
              </a:rPr>
              <a:t> </a:t>
            </a:r>
            <a:r>
              <a:rPr lang="en-US" altLang="zh-CN" sz="3600" b="1" dirty="0">
                <a:solidFill>
                  <a:srgbClr val="132584"/>
                </a:solidFill>
                <a:latin typeface="Cambria" panose="02040503050406030204" pitchFamily="18" charset="0"/>
              </a:rPr>
              <a:t>from code</a:t>
            </a:r>
          </a:p>
        </p:txBody>
      </p:sp>
      <p:sp>
        <p:nvSpPr>
          <p:cNvPr id="297990" name="Rectangle 6"/>
          <p:cNvSpPr>
            <a:spLocks noChangeArrowheads="1"/>
          </p:cNvSpPr>
          <p:nvPr/>
        </p:nvSpPr>
        <p:spPr bwMode="auto">
          <a:xfrm>
            <a:off x="1295400" y="1353029"/>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Sequence</a:t>
            </a:r>
          </a:p>
        </p:txBody>
      </p:sp>
      <p:sp>
        <p:nvSpPr>
          <p:cNvPr id="297995" name="Rectangle 11"/>
          <p:cNvSpPr>
            <a:spLocks noChangeArrowheads="1"/>
          </p:cNvSpPr>
          <p:nvPr/>
        </p:nvSpPr>
        <p:spPr bwMode="auto">
          <a:xfrm>
            <a:off x="3103881" y="1316833"/>
            <a:ext cx="1266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If-then-else</a:t>
            </a:r>
          </a:p>
        </p:txBody>
      </p:sp>
      <p:sp>
        <p:nvSpPr>
          <p:cNvPr id="298004" name="Rectangle 20"/>
          <p:cNvSpPr>
            <a:spLocks noChangeArrowheads="1"/>
          </p:cNvSpPr>
          <p:nvPr/>
        </p:nvSpPr>
        <p:spPr bwMode="auto">
          <a:xfrm>
            <a:off x="5729897" y="1358888"/>
            <a:ext cx="61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a:effectLst/>
                <a:latin typeface="Cambria" panose="02040503050406030204" pitchFamily="18" charset="0"/>
                <a:ea typeface="宋体" panose="02010600030101010101" pitchFamily="2" charset="-122"/>
              </a:rPr>
              <a:t>Case</a:t>
            </a:r>
          </a:p>
        </p:txBody>
      </p:sp>
      <p:sp>
        <p:nvSpPr>
          <p:cNvPr id="298005" name="Rectangle 21"/>
          <p:cNvSpPr>
            <a:spLocks noChangeArrowheads="1"/>
          </p:cNvSpPr>
          <p:nvPr/>
        </p:nvSpPr>
        <p:spPr bwMode="auto">
          <a:xfrm>
            <a:off x="2195513" y="4132263"/>
            <a:ext cx="960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Do-until</a:t>
            </a:r>
          </a:p>
        </p:txBody>
      </p:sp>
      <p:sp>
        <p:nvSpPr>
          <p:cNvPr id="298011" name="Rectangle 27"/>
          <p:cNvSpPr>
            <a:spLocks noChangeArrowheads="1"/>
          </p:cNvSpPr>
          <p:nvPr/>
        </p:nvSpPr>
        <p:spPr bwMode="auto">
          <a:xfrm>
            <a:off x="6150368" y="4154128"/>
            <a:ext cx="1028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Do-while</a:t>
            </a:r>
          </a:p>
        </p:txBody>
      </p:sp>
      <p:grpSp>
        <p:nvGrpSpPr>
          <p:cNvPr id="5" name="组合 4"/>
          <p:cNvGrpSpPr/>
          <p:nvPr/>
        </p:nvGrpSpPr>
        <p:grpSpPr>
          <a:xfrm>
            <a:off x="5199063" y="4924426"/>
            <a:ext cx="2740025" cy="271463"/>
            <a:chOff x="5199063" y="4924426"/>
            <a:chExt cx="2740025" cy="271463"/>
          </a:xfrm>
        </p:grpSpPr>
        <p:sp>
          <p:nvSpPr>
            <p:cNvPr id="298006" name="Oval 22"/>
            <p:cNvSpPr>
              <a:spLocks noChangeArrowheads="1"/>
            </p:cNvSpPr>
            <p:nvPr/>
          </p:nvSpPr>
          <p:spPr bwMode="auto">
            <a:xfrm>
              <a:off x="6434138"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7" name="Oval 23"/>
            <p:cNvSpPr>
              <a:spLocks noChangeArrowheads="1"/>
            </p:cNvSpPr>
            <p:nvPr/>
          </p:nvSpPr>
          <p:spPr bwMode="auto">
            <a:xfrm>
              <a:off x="5199063"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8" name="Oval 24"/>
            <p:cNvSpPr>
              <a:spLocks noChangeArrowheads="1"/>
            </p:cNvSpPr>
            <p:nvPr/>
          </p:nvSpPr>
          <p:spPr bwMode="auto">
            <a:xfrm>
              <a:off x="7667625"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9" name="Line 25"/>
            <p:cNvSpPr>
              <a:spLocks noChangeShapeType="1"/>
            </p:cNvSpPr>
            <p:nvPr/>
          </p:nvSpPr>
          <p:spPr bwMode="auto">
            <a:xfrm>
              <a:off x="5489575" y="5059363"/>
              <a:ext cx="9286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0" name="Line 26"/>
            <p:cNvSpPr>
              <a:spLocks noChangeShapeType="1"/>
            </p:cNvSpPr>
            <p:nvPr/>
          </p:nvSpPr>
          <p:spPr bwMode="auto">
            <a:xfrm>
              <a:off x="6715125" y="5059363"/>
              <a:ext cx="942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6" name="AutoShape 32"/>
            <p:cNvCxnSpPr>
              <a:cxnSpLocks noChangeShapeType="1"/>
              <a:stCxn id="298006" idx="0"/>
              <a:endCxn id="298007" idx="0"/>
            </p:cNvCxnSpPr>
            <p:nvPr/>
          </p:nvCxnSpPr>
          <p:spPr bwMode="auto">
            <a:xfrm rot="16200000" flipH="1" flipV="1">
              <a:off x="5951538" y="4308476"/>
              <a:ext cx="1588" cy="1235075"/>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1372870" y="4892676"/>
            <a:ext cx="2740026" cy="273051"/>
            <a:chOff x="1362075" y="4881563"/>
            <a:chExt cx="2740026" cy="273051"/>
          </a:xfrm>
        </p:grpSpPr>
        <p:sp>
          <p:nvSpPr>
            <p:cNvPr id="298015" name="Line 31"/>
            <p:cNvSpPr>
              <a:spLocks noChangeShapeType="1"/>
            </p:cNvSpPr>
            <p:nvPr/>
          </p:nvSpPr>
          <p:spPr bwMode="auto">
            <a:xfrm>
              <a:off x="1643063" y="5016501"/>
              <a:ext cx="942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7" name="AutoShape 33"/>
            <p:cNvCxnSpPr>
              <a:cxnSpLocks noChangeShapeType="1"/>
              <a:stCxn id="298013" idx="4"/>
              <a:endCxn id="298014" idx="4"/>
            </p:cNvCxnSpPr>
            <p:nvPr/>
          </p:nvCxnSpPr>
          <p:spPr bwMode="auto">
            <a:xfrm rot="16200000" flipH="1">
              <a:off x="2732088" y="3919538"/>
              <a:ext cx="1588" cy="2468563"/>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8012" name="Oval 28"/>
            <p:cNvSpPr>
              <a:spLocks noChangeArrowheads="1"/>
            </p:cNvSpPr>
            <p:nvPr/>
          </p:nvSpPr>
          <p:spPr bwMode="auto">
            <a:xfrm>
              <a:off x="2597150"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3" name="Oval 29"/>
            <p:cNvSpPr>
              <a:spLocks noChangeArrowheads="1"/>
            </p:cNvSpPr>
            <p:nvPr/>
          </p:nvSpPr>
          <p:spPr bwMode="auto">
            <a:xfrm>
              <a:off x="1362075"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4" name="Oval 30"/>
            <p:cNvSpPr>
              <a:spLocks noChangeArrowheads="1"/>
            </p:cNvSpPr>
            <p:nvPr/>
          </p:nvSpPr>
          <p:spPr bwMode="auto">
            <a:xfrm>
              <a:off x="3830638"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8" name="AutoShape 34"/>
            <p:cNvCxnSpPr>
              <a:cxnSpLocks noChangeShapeType="1"/>
              <a:stCxn id="298012" idx="0"/>
              <a:endCxn id="298013" idx="0"/>
            </p:cNvCxnSpPr>
            <p:nvPr/>
          </p:nvCxnSpPr>
          <p:spPr bwMode="auto">
            <a:xfrm rot="16200000" flipH="1" flipV="1">
              <a:off x="2114550" y="4265613"/>
              <a:ext cx="1588" cy="1235075"/>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0" name="Group 46"/>
          <p:cNvGrpSpPr>
            <a:grpSpLocks/>
          </p:cNvGrpSpPr>
          <p:nvPr/>
        </p:nvGrpSpPr>
        <p:grpSpPr bwMode="auto">
          <a:xfrm rot="5400000">
            <a:off x="1233487" y="2647951"/>
            <a:ext cx="1063625" cy="271463"/>
            <a:chOff x="1036" y="1567"/>
            <a:chExt cx="670" cy="171"/>
          </a:xfrm>
        </p:grpSpPr>
        <p:sp>
          <p:nvSpPr>
            <p:cNvPr id="297988" name="Oval 4"/>
            <p:cNvSpPr>
              <a:spLocks noChangeArrowheads="1"/>
            </p:cNvSpPr>
            <p:nvPr/>
          </p:nvSpPr>
          <p:spPr bwMode="auto">
            <a:xfrm>
              <a:off x="1036" y="1567"/>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89" name="Oval 5"/>
            <p:cNvSpPr>
              <a:spLocks noChangeArrowheads="1"/>
            </p:cNvSpPr>
            <p:nvPr/>
          </p:nvSpPr>
          <p:spPr bwMode="auto">
            <a:xfrm>
              <a:off x="1535" y="1567"/>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9" name="AutoShape 35"/>
            <p:cNvCxnSpPr>
              <a:cxnSpLocks noChangeShapeType="1"/>
              <a:stCxn id="297988" idx="6"/>
              <a:endCxn id="297989" idx="2"/>
            </p:cNvCxnSpPr>
            <p:nvPr/>
          </p:nvCxnSpPr>
          <p:spPr bwMode="auto">
            <a:xfrm>
              <a:off x="1207" y="1653"/>
              <a:ext cx="32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1" name="Group 47"/>
          <p:cNvGrpSpPr>
            <a:grpSpLocks/>
          </p:cNvGrpSpPr>
          <p:nvPr/>
        </p:nvGrpSpPr>
        <p:grpSpPr bwMode="auto">
          <a:xfrm rot="5400000">
            <a:off x="2767013" y="1952626"/>
            <a:ext cx="1722438" cy="1408113"/>
            <a:chOff x="2242" y="1224"/>
            <a:chExt cx="1085" cy="887"/>
          </a:xfrm>
        </p:grpSpPr>
        <p:sp>
          <p:nvSpPr>
            <p:cNvPr id="297991" name="Oval 7"/>
            <p:cNvSpPr>
              <a:spLocks noChangeArrowheads="1"/>
            </p:cNvSpPr>
            <p:nvPr/>
          </p:nvSpPr>
          <p:spPr bwMode="auto">
            <a:xfrm>
              <a:off x="2734" y="1224"/>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2" name="Oval 8"/>
            <p:cNvSpPr>
              <a:spLocks noChangeArrowheads="1"/>
            </p:cNvSpPr>
            <p:nvPr/>
          </p:nvSpPr>
          <p:spPr bwMode="auto">
            <a:xfrm>
              <a:off x="2734" y="1940"/>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3" name="Oval 9"/>
            <p:cNvSpPr>
              <a:spLocks noChangeArrowheads="1"/>
            </p:cNvSpPr>
            <p:nvPr/>
          </p:nvSpPr>
          <p:spPr bwMode="auto">
            <a:xfrm>
              <a:off x="2242" y="158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4" name="Oval 10"/>
            <p:cNvSpPr>
              <a:spLocks noChangeArrowheads="1"/>
            </p:cNvSpPr>
            <p:nvPr/>
          </p:nvSpPr>
          <p:spPr bwMode="auto">
            <a:xfrm>
              <a:off x="3156" y="158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20" name="AutoShape 36"/>
            <p:cNvCxnSpPr>
              <a:cxnSpLocks noChangeShapeType="1"/>
              <a:stCxn id="297993" idx="7"/>
              <a:endCxn id="297991" idx="3"/>
            </p:cNvCxnSpPr>
            <p:nvPr/>
          </p:nvCxnSpPr>
          <p:spPr bwMode="auto">
            <a:xfrm flipV="1">
              <a:off x="2388" y="1370"/>
              <a:ext cx="37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1" name="AutoShape 37"/>
            <p:cNvCxnSpPr>
              <a:cxnSpLocks noChangeShapeType="1"/>
              <a:stCxn id="297991" idx="5"/>
              <a:endCxn id="297994" idx="1"/>
            </p:cNvCxnSpPr>
            <p:nvPr/>
          </p:nvCxnSpPr>
          <p:spPr bwMode="auto">
            <a:xfrm>
              <a:off x="2880" y="1370"/>
              <a:ext cx="30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2" name="AutoShape 38"/>
            <p:cNvCxnSpPr>
              <a:cxnSpLocks noChangeShapeType="1"/>
              <a:stCxn id="297993" idx="5"/>
              <a:endCxn id="297992" idx="1"/>
            </p:cNvCxnSpPr>
            <p:nvPr/>
          </p:nvCxnSpPr>
          <p:spPr bwMode="auto">
            <a:xfrm>
              <a:off x="2388" y="1728"/>
              <a:ext cx="37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3" name="AutoShape 39"/>
            <p:cNvCxnSpPr>
              <a:cxnSpLocks noChangeShapeType="1"/>
              <a:stCxn id="297992" idx="7"/>
              <a:endCxn id="297994" idx="3"/>
            </p:cNvCxnSpPr>
            <p:nvPr/>
          </p:nvCxnSpPr>
          <p:spPr bwMode="auto">
            <a:xfrm flipV="1">
              <a:off x="2880" y="1728"/>
              <a:ext cx="30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2" name="Group 48"/>
          <p:cNvGrpSpPr>
            <a:grpSpLocks/>
          </p:cNvGrpSpPr>
          <p:nvPr/>
        </p:nvGrpSpPr>
        <p:grpSpPr bwMode="auto">
          <a:xfrm rot="5646979">
            <a:off x="5538788" y="1589088"/>
            <a:ext cx="1541463" cy="2124075"/>
            <a:chOff x="3759" y="926"/>
            <a:chExt cx="971" cy="1338"/>
          </a:xfrm>
        </p:grpSpPr>
        <p:grpSp>
          <p:nvGrpSpPr>
            <p:cNvPr id="297996" name="Group 12"/>
            <p:cNvGrpSpPr>
              <a:grpSpLocks/>
            </p:cNvGrpSpPr>
            <p:nvPr/>
          </p:nvGrpSpPr>
          <p:grpSpPr bwMode="auto">
            <a:xfrm>
              <a:off x="3759" y="1802"/>
              <a:ext cx="971" cy="171"/>
              <a:chOff x="4200" y="2072"/>
              <a:chExt cx="971" cy="171"/>
            </a:xfrm>
          </p:grpSpPr>
          <p:sp>
            <p:nvSpPr>
              <p:cNvPr id="297997" name="Oval 13"/>
              <p:cNvSpPr>
                <a:spLocks noChangeArrowheads="1"/>
              </p:cNvSpPr>
              <p:nvPr/>
            </p:nvSpPr>
            <p:spPr bwMode="auto">
              <a:xfrm>
                <a:off x="4200" y="207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8" name="Oval 14"/>
              <p:cNvSpPr>
                <a:spLocks noChangeArrowheads="1"/>
              </p:cNvSpPr>
              <p:nvPr/>
            </p:nvSpPr>
            <p:spPr bwMode="auto">
              <a:xfrm>
                <a:off x="5000" y="207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297999" name="Oval 15"/>
            <p:cNvSpPr>
              <a:spLocks noChangeArrowheads="1"/>
            </p:cNvSpPr>
            <p:nvPr/>
          </p:nvSpPr>
          <p:spPr bwMode="auto">
            <a:xfrm>
              <a:off x="4164" y="926"/>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nvGrpSpPr>
            <p:cNvPr id="298000" name="Group 16"/>
            <p:cNvGrpSpPr>
              <a:grpSpLocks/>
            </p:cNvGrpSpPr>
            <p:nvPr/>
          </p:nvGrpSpPr>
          <p:grpSpPr bwMode="auto">
            <a:xfrm>
              <a:off x="4159" y="1510"/>
              <a:ext cx="171" cy="754"/>
              <a:chOff x="4600" y="1780"/>
              <a:chExt cx="171" cy="754"/>
            </a:xfrm>
          </p:grpSpPr>
          <p:sp>
            <p:nvSpPr>
              <p:cNvPr id="298001" name="Oval 17"/>
              <p:cNvSpPr>
                <a:spLocks noChangeArrowheads="1"/>
              </p:cNvSpPr>
              <p:nvPr/>
            </p:nvSpPr>
            <p:spPr bwMode="auto">
              <a:xfrm>
                <a:off x="4600" y="1780"/>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2" name="Oval 18"/>
              <p:cNvSpPr>
                <a:spLocks noChangeArrowheads="1"/>
              </p:cNvSpPr>
              <p:nvPr/>
            </p:nvSpPr>
            <p:spPr bwMode="auto">
              <a:xfrm>
                <a:off x="4600" y="2363"/>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298003" name="Rectangle 19"/>
            <p:cNvSpPr>
              <a:spLocks noChangeArrowheads="1"/>
            </p:cNvSpPr>
            <p:nvPr/>
          </p:nvSpPr>
          <p:spPr bwMode="auto">
            <a:xfrm>
              <a:off x="4174" y="1159"/>
              <a:ext cx="14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30000"/>
                </a:lnSpc>
              </a:pPr>
              <a:r>
                <a:rPr lang="zh-CN" altLang="en-US" sz="1600" b="1">
                  <a:effectLst/>
                  <a:latin typeface="Cambria" panose="02040503050406030204" pitchFamily="18" charset="0"/>
                  <a:ea typeface="宋体" panose="02010600030101010101" pitchFamily="2" charset="-122"/>
                </a:rPr>
                <a:t>.</a:t>
              </a:r>
            </a:p>
            <a:p>
              <a:pPr>
                <a:lnSpc>
                  <a:spcPct val="30000"/>
                </a:lnSpc>
              </a:pPr>
              <a:r>
                <a:rPr lang="zh-CN" altLang="en-US" sz="1600" b="1">
                  <a:effectLst/>
                  <a:latin typeface="Cambria" panose="02040503050406030204" pitchFamily="18" charset="0"/>
                  <a:ea typeface="宋体" panose="02010600030101010101" pitchFamily="2" charset="-122"/>
                </a:rPr>
                <a:t>.</a:t>
              </a:r>
            </a:p>
            <a:p>
              <a:pPr>
                <a:lnSpc>
                  <a:spcPct val="30000"/>
                </a:lnSpc>
              </a:pPr>
              <a:r>
                <a:rPr lang="zh-CN" altLang="en-US" sz="1600" b="1">
                  <a:effectLst/>
                  <a:latin typeface="Cambria" panose="02040503050406030204" pitchFamily="18" charset="0"/>
                  <a:ea typeface="宋体" panose="02010600030101010101" pitchFamily="2" charset="-122"/>
                </a:rPr>
                <a:t>.</a:t>
              </a:r>
            </a:p>
          </p:txBody>
        </p:sp>
        <p:cxnSp>
          <p:nvCxnSpPr>
            <p:cNvPr id="298024" name="AutoShape 40"/>
            <p:cNvCxnSpPr>
              <a:cxnSpLocks noChangeShapeType="1"/>
              <a:stCxn id="297997" idx="0"/>
              <a:endCxn id="297999" idx="3"/>
            </p:cNvCxnSpPr>
            <p:nvPr/>
          </p:nvCxnSpPr>
          <p:spPr bwMode="auto">
            <a:xfrm flipV="1">
              <a:off x="3845" y="1072"/>
              <a:ext cx="344" cy="7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5" name="AutoShape 41"/>
            <p:cNvCxnSpPr>
              <a:cxnSpLocks noChangeShapeType="1"/>
              <a:stCxn id="297997" idx="7"/>
              <a:endCxn id="298001" idx="3"/>
            </p:cNvCxnSpPr>
            <p:nvPr/>
          </p:nvCxnSpPr>
          <p:spPr bwMode="auto">
            <a:xfrm flipV="1">
              <a:off x="3905" y="1656"/>
              <a:ext cx="279" cy="17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6" name="AutoShape 42"/>
            <p:cNvCxnSpPr>
              <a:cxnSpLocks noChangeShapeType="1"/>
              <a:stCxn id="297997" idx="5"/>
              <a:endCxn id="298002" idx="1"/>
            </p:cNvCxnSpPr>
            <p:nvPr/>
          </p:nvCxnSpPr>
          <p:spPr bwMode="auto">
            <a:xfrm>
              <a:off x="3905" y="1948"/>
              <a:ext cx="279" cy="17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7" name="AutoShape 43"/>
            <p:cNvCxnSpPr>
              <a:cxnSpLocks noChangeShapeType="1"/>
              <a:stCxn id="297999" idx="5"/>
              <a:endCxn id="297998" idx="0"/>
            </p:cNvCxnSpPr>
            <p:nvPr/>
          </p:nvCxnSpPr>
          <p:spPr bwMode="auto">
            <a:xfrm>
              <a:off x="4310" y="1072"/>
              <a:ext cx="335" cy="7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8" name="AutoShape 44"/>
            <p:cNvCxnSpPr>
              <a:cxnSpLocks noChangeShapeType="1"/>
              <a:stCxn id="298001" idx="5"/>
              <a:endCxn id="297998" idx="1"/>
            </p:cNvCxnSpPr>
            <p:nvPr/>
          </p:nvCxnSpPr>
          <p:spPr bwMode="auto">
            <a:xfrm>
              <a:off x="4305" y="1656"/>
              <a:ext cx="279" cy="17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9" name="AutoShape 45"/>
            <p:cNvCxnSpPr>
              <a:cxnSpLocks noChangeShapeType="1"/>
              <a:stCxn id="298002" idx="7"/>
              <a:endCxn id="297998" idx="3"/>
            </p:cNvCxnSpPr>
            <p:nvPr/>
          </p:nvCxnSpPr>
          <p:spPr bwMode="auto">
            <a:xfrm flipV="1">
              <a:off x="4305" y="1948"/>
              <a:ext cx="279" cy="17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38766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9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80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80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80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80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P spid="297995" grpId="0"/>
      <p:bldP spid="298004" grpId="0"/>
      <p:bldP spid="298005" grpId="0"/>
      <p:bldP spid="2980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17442" name="Rectangle 2"/>
          <p:cNvSpPr>
            <a:spLocks noGrp="1" noChangeArrowheads="1"/>
          </p:cNvSpPr>
          <p:nvPr>
            <p:ph type="title"/>
          </p:nvPr>
        </p:nvSpPr>
        <p:spPr/>
        <p:txBody>
          <a:bodyPr/>
          <a:lstStyle/>
          <a:p>
            <a:r>
              <a:rPr lang="en-US" altLang="zh-CN" sz="3600" b="1" dirty="0">
                <a:solidFill>
                  <a:srgbClr val="132584"/>
                </a:solidFill>
                <a:latin typeface="Cambria" panose="02040503050406030204" pitchFamily="18" charset="0"/>
              </a:rPr>
              <a:t>White-Box Testing</a:t>
            </a:r>
          </a:p>
        </p:txBody>
      </p:sp>
      <p:sp>
        <p:nvSpPr>
          <p:cNvPr id="317445" name="Rectangle 5"/>
          <p:cNvSpPr>
            <a:spLocks noChangeArrowheads="1"/>
          </p:cNvSpPr>
          <p:nvPr/>
        </p:nvSpPr>
        <p:spPr bwMode="auto">
          <a:xfrm>
            <a:off x="533400" y="1752600"/>
            <a:ext cx="81131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r>
              <a:rPr lang="en-US" altLang="zh-CN" b="1" dirty="0">
                <a:solidFill>
                  <a:srgbClr val="000099"/>
                </a:solidFill>
                <a:latin typeface="Cambria" panose="02040503050406030204" pitchFamily="18" charset="0"/>
                <a:ea typeface="宋体" panose="02010600030101010101" pitchFamily="2" charset="-122"/>
              </a:rPr>
              <a:t>Statement coverage</a:t>
            </a:r>
            <a:r>
              <a:rPr lang="en-US" altLang="zh-CN" b="1" dirty="0">
                <a:solidFill>
                  <a:srgbClr val="000099"/>
                </a:solidFill>
                <a:effectLst/>
                <a:latin typeface="Cambria" panose="02040503050406030204" pitchFamily="18" charset="0"/>
                <a:ea typeface="宋体" panose="02010600030101010101" pitchFamily="2" charset="-122"/>
              </a:rPr>
              <a:t>	 </a:t>
            </a:r>
            <a:endParaRPr lang="en-US" altLang="zh-CN" b="1" dirty="0">
              <a:solidFill>
                <a:srgbClr val="000099"/>
              </a:solidFill>
              <a:latin typeface="Cambria" panose="02040503050406030204" pitchFamily="18" charset="0"/>
              <a:ea typeface="宋体" panose="02010600030101010101" pitchFamily="2" charset="-122"/>
            </a:endParaRPr>
          </a:p>
          <a:p>
            <a:pPr marL="457200" lvl="1" indent="0"/>
            <a:endParaRPr lang="en-US" altLang="zh-CN" dirty="0">
              <a:solidFill>
                <a:srgbClr val="000099"/>
              </a:solidFill>
              <a:effectLst/>
              <a:latin typeface="Cambria" panose="02040503050406030204" pitchFamily="18" charset="0"/>
              <a:ea typeface="宋体" panose="02010600030101010101" pitchFamily="2" charset="-122"/>
            </a:endParaRPr>
          </a:p>
          <a:p>
            <a:pPr marL="0" indent="0"/>
            <a:r>
              <a:rPr lang="en-US" altLang="zh-CN" b="1" dirty="0">
                <a:solidFill>
                  <a:srgbClr val="000099"/>
                </a:solidFill>
                <a:latin typeface="Cambria" panose="02040503050406030204" pitchFamily="18" charset="0"/>
                <a:ea typeface="宋体" panose="02010600030101010101" pitchFamily="2" charset="-122"/>
              </a:rPr>
              <a:t>Branch </a:t>
            </a:r>
            <a:r>
              <a:rPr lang="en-US" altLang="zh-CN" b="1" dirty="0" smtClean="0">
                <a:solidFill>
                  <a:srgbClr val="000099"/>
                </a:solidFill>
                <a:latin typeface="Cambria" panose="02040503050406030204" pitchFamily="18" charset="0"/>
                <a:ea typeface="宋体" panose="02010600030101010101" pitchFamily="2" charset="-122"/>
              </a:rPr>
              <a:t>Coverage/</a:t>
            </a:r>
            <a:r>
              <a:rPr lang="en-US" altLang="zh-CN" b="1" dirty="0">
                <a:solidFill>
                  <a:srgbClr val="000099"/>
                </a:solidFill>
                <a:latin typeface="Cambria" panose="02040503050406030204" pitchFamily="18" charset="0"/>
                <a:ea typeface="宋体" panose="02010600030101010101" pitchFamily="2" charset="-122"/>
              </a:rPr>
              <a:t> Decision Coverage</a:t>
            </a:r>
            <a:endParaRPr lang="en-US" altLang="zh-CN" b="1" dirty="0" smtClean="0">
              <a:solidFill>
                <a:srgbClr val="000099"/>
              </a:solidFill>
              <a:latin typeface="Cambria" panose="02040503050406030204" pitchFamily="18" charset="0"/>
              <a:ea typeface="宋体" panose="02010600030101010101" pitchFamily="2" charset="-122"/>
            </a:endParaRPr>
          </a:p>
          <a:p>
            <a:pPr marL="0" indent="0"/>
            <a:endParaRPr lang="en-US" altLang="zh-CN" dirty="0">
              <a:solidFill>
                <a:srgbClr val="000099"/>
              </a:solidFill>
              <a:effectLst/>
              <a:latin typeface="Cambria" panose="02040503050406030204" pitchFamily="18" charset="0"/>
              <a:ea typeface="宋体" panose="02010600030101010101" pitchFamily="2" charset="-122"/>
            </a:endParaRPr>
          </a:p>
          <a:p>
            <a:pPr marL="0" indent="0"/>
            <a:r>
              <a:rPr lang="en-US" altLang="zh-CN" b="1" dirty="0">
                <a:solidFill>
                  <a:srgbClr val="000099"/>
                </a:solidFill>
                <a:latin typeface="Cambria" panose="02040503050406030204" pitchFamily="18" charset="0"/>
                <a:ea typeface="宋体" panose="02010600030101010101" pitchFamily="2" charset="-122"/>
              </a:rPr>
              <a:t>Condition Coverage </a:t>
            </a:r>
          </a:p>
          <a:p>
            <a:pPr marL="0" indent="0"/>
            <a:endParaRPr lang="en-US" altLang="zh-CN" dirty="0">
              <a:solidFill>
                <a:srgbClr val="000099"/>
              </a:solidFill>
              <a:effectLst/>
              <a:latin typeface="Cambria" panose="02040503050406030204" pitchFamily="18" charset="0"/>
              <a:ea typeface="宋体" panose="02010600030101010101" pitchFamily="2" charset="-122"/>
            </a:endParaRPr>
          </a:p>
          <a:p>
            <a:pPr marL="0" indent="0"/>
            <a:r>
              <a:rPr lang="en-US" altLang="zh-CN" b="1" dirty="0" smtClean="0">
                <a:solidFill>
                  <a:srgbClr val="000099"/>
                </a:solidFill>
                <a:latin typeface="Cambria" panose="02040503050406030204" pitchFamily="18" charset="0"/>
                <a:ea typeface="宋体" panose="02010600030101010101" pitchFamily="2" charset="-122"/>
              </a:rPr>
              <a:t>Decision </a:t>
            </a:r>
            <a:r>
              <a:rPr lang="en-US" altLang="zh-CN" b="1" dirty="0">
                <a:solidFill>
                  <a:srgbClr val="000099"/>
                </a:solidFill>
                <a:latin typeface="Cambria" panose="02040503050406030204" pitchFamily="18" charset="0"/>
                <a:ea typeface="宋体" panose="02010600030101010101" pitchFamily="2" charset="-122"/>
              </a:rPr>
              <a:t>Condition </a:t>
            </a:r>
            <a:r>
              <a:rPr lang="en-US" altLang="zh-CN" b="1" dirty="0" smtClean="0">
                <a:solidFill>
                  <a:srgbClr val="000099"/>
                </a:solidFill>
                <a:latin typeface="Cambria" panose="02040503050406030204" pitchFamily="18" charset="0"/>
                <a:ea typeface="宋体" panose="02010600030101010101" pitchFamily="2" charset="-122"/>
              </a:rPr>
              <a:t>Coverage/Branch </a:t>
            </a:r>
            <a:r>
              <a:rPr lang="en-US" altLang="zh-CN" b="1" dirty="0">
                <a:solidFill>
                  <a:srgbClr val="000099"/>
                </a:solidFill>
                <a:latin typeface="Cambria" panose="02040503050406030204" pitchFamily="18" charset="0"/>
                <a:ea typeface="宋体" panose="02010600030101010101" pitchFamily="2" charset="-122"/>
              </a:rPr>
              <a:t>Condition </a:t>
            </a:r>
            <a:r>
              <a:rPr lang="en-US" altLang="zh-CN" b="1" dirty="0" smtClean="0">
                <a:solidFill>
                  <a:srgbClr val="000099"/>
                </a:solidFill>
                <a:latin typeface="Cambria" panose="02040503050406030204" pitchFamily="18" charset="0"/>
                <a:ea typeface="宋体" panose="02010600030101010101" pitchFamily="2" charset="-122"/>
              </a:rPr>
              <a:t>Coverage</a:t>
            </a:r>
          </a:p>
          <a:p>
            <a:pPr marL="0" indent="0"/>
            <a:endParaRPr lang="en-US" altLang="zh-CN" b="1" dirty="0">
              <a:solidFill>
                <a:srgbClr val="000099"/>
              </a:solidFill>
              <a:latin typeface="Cambria" panose="02040503050406030204" pitchFamily="18" charset="0"/>
              <a:ea typeface="宋体" panose="02010600030101010101" pitchFamily="2" charset="-122"/>
            </a:endParaRPr>
          </a:p>
          <a:p>
            <a:pPr marL="0" indent="0"/>
            <a:r>
              <a:rPr lang="en-US" altLang="zh-CN" b="1" dirty="0" smtClean="0">
                <a:solidFill>
                  <a:srgbClr val="132584"/>
                </a:solidFill>
                <a:latin typeface="Cambria" panose="02040503050406030204" pitchFamily="18" charset="0"/>
              </a:rPr>
              <a:t>Path </a:t>
            </a:r>
            <a:r>
              <a:rPr lang="en-US" altLang="zh-CN" b="1" dirty="0">
                <a:solidFill>
                  <a:srgbClr val="000099"/>
                </a:solidFill>
                <a:latin typeface="Cambria" panose="02040503050406030204" pitchFamily="18" charset="0"/>
                <a:ea typeface="宋体" panose="02010600030101010101" pitchFamily="2" charset="-122"/>
              </a:rPr>
              <a:t>Coverage</a:t>
            </a:r>
            <a:endParaRPr lang="en-US" altLang="zh-CN" b="1" dirty="0" smtClean="0">
              <a:solidFill>
                <a:srgbClr val="000099"/>
              </a:solidFill>
              <a:latin typeface="Cambria" panose="02040503050406030204" pitchFamily="18" charset="0"/>
              <a:ea typeface="宋体" panose="02010600030101010101" pitchFamily="2" charset="-122"/>
            </a:endParaRPr>
          </a:p>
          <a:p>
            <a:pPr marL="0" indent="0"/>
            <a:endParaRPr lang="en-US" altLang="zh-CN" b="1" dirty="0" smtClean="0">
              <a:solidFill>
                <a:srgbClr val="000099"/>
              </a:solidFill>
              <a:latin typeface="Cambria" panose="02040503050406030204" pitchFamily="18" charset="0"/>
              <a:ea typeface="宋体" panose="02010600030101010101" pitchFamily="2" charset="-122"/>
            </a:endParaRPr>
          </a:p>
          <a:p>
            <a:pPr marL="0" indent="0"/>
            <a:endParaRPr lang="en-US" altLang="zh-CN" b="1" dirty="0" smtClean="0">
              <a:solidFill>
                <a:srgbClr val="000099"/>
              </a:solidFill>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7223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Examples</a:t>
            </a:r>
          </a:p>
        </p:txBody>
      </p:sp>
      <p:sp>
        <p:nvSpPr>
          <p:cNvPr id="2" name="文本框 1"/>
          <p:cNvSpPr txBox="1"/>
          <p:nvPr/>
        </p:nvSpPr>
        <p:spPr>
          <a:xfrm>
            <a:off x="381000" y="1676400"/>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if((x&gt;=1)&amp;&amp;(y&lt;=8)){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grpSp>
        <p:nvGrpSpPr>
          <p:cNvPr id="56" name="组合 55"/>
          <p:cNvGrpSpPr/>
          <p:nvPr/>
        </p:nvGrpSpPr>
        <p:grpSpPr>
          <a:xfrm>
            <a:off x="4206968" y="1215110"/>
            <a:ext cx="4584798" cy="5185989"/>
            <a:chOff x="4206968" y="1215110"/>
            <a:chExt cx="4584798" cy="5185989"/>
          </a:xfrm>
        </p:grpSpPr>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x&gt;=1)&amp;&amp;(y&lt;=8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gr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170200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Statement coverage	</a:t>
            </a:r>
          </a:p>
        </p:txBody>
      </p:sp>
      <p:sp>
        <p:nvSpPr>
          <p:cNvPr id="2" name="文本框 1"/>
          <p:cNvSpPr txBox="1"/>
          <p:nvPr/>
        </p:nvSpPr>
        <p:spPr>
          <a:xfrm>
            <a:off x="386255" y="1536653"/>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if((x&gt;=1)&amp;&amp;(y&lt;=8)){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x&gt;=1)&amp;&amp;(y&lt;=8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442461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Statement coverage	</a:t>
            </a:r>
          </a:p>
        </p:txBody>
      </p:sp>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t>
            </a:r>
            <a:r>
              <a:rPr lang="en-US" altLang="zh-CN" sz="1600" dirty="0" smtClean="0">
                <a:latin typeface="Cambria" panose="02040503050406030204" pitchFamily="18" charset="0"/>
                <a:ea typeface="Cambria" panose="02040503050406030204" pitchFamily="18" charset="0"/>
              </a:rPr>
              <a:t>)</a:t>
            </a:r>
            <a:r>
              <a:rPr lang="en-US" altLang="zh-CN" sz="1600" dirty="0" smtClean="0">
                <a:solidFill>
                  <a:srgbClr val="FF0000"/>
                </a:solidFill>
                <a:latin typeface="Cambria" panose="02040503050406030204" pitchFamily="18" charset="0"/>
                <a:ea typeface="Cambria" panose="02040503050406030204" pitchFamily="18" charset="0"/>
              </a:rPr>
              <a:t>||</a:t>
            </a: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25" name="文本框 24"/>
          <p:cNvSpPr txBox="1"/>
          <p:nvPr/>
        </p:nvSpPr>
        <p:spPr>
          <a:xfrm>
            <a:off x="381000" y="1536653"/>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 </a:t>
            </a:r>
            <a:r>
              <a:rPr lang="en-US" altLang="zh-CN" sz="2000" dirty="0" smtClean="0">
                <a:solidFill>
                  <a:srgbClr val="FF0000"/>
                </a:solidFill>
              </a:rPr>
              <a:t>||</a:t>
            </a:r>
            <a:r>
              <a:rPr lang="en-US" altLang="zh-CN" sz="2000" dirty="0" smtClean="0"/>
              <a:t>  (y&lt;=8)){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spTree>
    <p:extLst>
      <p:ext uri="{BB962C8B-B14F-4D97-AF65-F5344CB8AC3E}">
        <p14:creationId xmlns:p14="http://schemas.microsoft.com/office/powerpoint/2010/main" val="364717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34850" name="Rectangle 2"/>
          <p:cNvSpPr>
            <a:spLocks noGrp="1" noChangeArrowheads="1"/>
          </p:cNvSpPr>
          <p:nvPr>
            <p:ph type="title"/>
          </p:nvPr>
        </p:nvSpPr>
        <p:spPr>
          <a:xfrm>
            <a:off x="2286000" y="152400"/>
            <a:ext cx="6248400" cy="800100"/>
          </a:xfrm>
          <a:noFill/>
          <a:ln/>
        </p:spPr>
        <p:txBody>
          <a:bodyPr lIns="0" tIns="0" rIns="0" bIns="0"/>
          <a:lstStyle/>
          <a:p>
            <a:r>
              <a:rPr lang="en-US" altLang="zh-CN" sz="3600" b="1" dirty="0">
                <a:solidFill>
                  <a:srgbClr val="132584"/>
                </a:solidFill>
                <a:latin typeface="Cambria" panose="02040503050406030204" pitchFamily="18" charset="0"/>
              </a:rPr>
              <a:t> </a:t>
            </a:r>
            <a:r>
              <a:rPr lang="en-US" altLang="zh-CN" sz="3600" dirty="0">
                <a:solidFill>
                  <a:srgbClr val="132584"/>
                </a:solidFill>
                <a:latin typeface="Cambria" panose="02040503050406030204" pitchFamily="18" charset="0"/>
              </a:rPr>
              <a:t>Branch/ Decision Coverage</a:t>
            </a:r>
            <a:endParaRPr lang="en-US" altLang="zh-CN" sz="3600" b="1" dirty="0">
              <a:solidFill>
                <a:srgbClr val="132584"/>
              </a:solidFill>
              <a:latin typeface="Cambria" panose="02040503050406030204" pitchFamily="18" charset="0"/>
            </a:endParaRPr>
          </a:p>
        </p:txBody>
      </p:sp>
      <p:sp>
        <p:nvSpPr>
          <p:cNvPr id="334851" name="Rectangle 3"/>
          <p:cNvSpPr>
            <a:spLocks noChangeArrowheads="1"/>
          </p:cNvSpPr>
          <p:nvPr/>
        </p:nvSpPr>
        <p:spPr bwMode="auto">
          <a:xfrm>
            <a:off x="533400" y="1084112"/>
            <a:ext cx="82296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000" b="1" dirty="0">
                <a:solidFill>
                  <a:srgbClr val="000099"/>
                </a:solidFill>
                <a:effectLst/>
                <a:latin typeface="Cambria" panose="02040503050406030204" pitchFamily="18" charset="0"/>
                <a:ea typeface="宋体" panose="02010600030101010101" pitchFamily="2" charset="-122"/>
              </a:rPr>
              <a:t>Branch Coverage</a:t>
            </a:r>
          </a:p>
          <a:p>
            <a:pPr>
              <a:lnSpc>
                <a:spcPct val="130000"/>
              </a:lnSpc>
            </a:pPr>
            <a:r>
              <a:rPr lang="en-US" altLang="zh-CN" sz="2000" b="1" dirty="0">
                <a:solidFill>
                  <a:srgbClr val="000099"/>
                </a:solidFill>
                <a:effectLst/>
                <a:latin typeface="Cambria" panose="02040503050406030204" pitchFamily="18" charset="0"/>
                <a:ea typeface="宋体" panose="02010600030101010101" pitchFamily="2" charset="-122"/>
              </a:rPr>
              <a:t>Execute the enough test cases</a:t>
            </a:r>
            <a:r>
              <a:rPr lang="zh-CN" altLang="en-US" sz="2000" b="1" dirty="0">
                <a:solidFill>
                  <a:srgbClr val="000099"/>
                </a:solidFill>
                <a:effectLst/>
                <a:latin typeface="Cambria" panose="02040503050406030204" pitchFamily="18" charset="0"/>
                <a:ea typeface="宋体" panose="02010600030101010101" pitchFamily="2" charset="-122"/>
              </a:rPr>
              <a:t>，</a:t>
            </a:r>
            <a:r>
              <a:rPr lang="en-US" altLang="zh-CN" sz="2000" b="1" dirty="0">
                <a:solidFill>
                  <a:srgbClr val="000099"/>
                </a:solidFill>
                <a:effectLst/>
                <a:latin typeface="Cambria" panose="02040503050406030204" pitchFamily="18" charset="0"/>
                <a:ea typeface="宋体" panose="02010600030101010101" pitchFamily="2" charset="-122"/>
              </a:rPr>
              <a:t>attempting to cover all the paths in the software:</a:t>
            </a:r>
          </a:p>
          <a:p>
            <a:pPr>
              <a:lnSpc>
                <a:spcPct val="130000"/>
              </a:lnSpc>
            </a:pPr>
            <a:r>
              <a:rPr lang="zh-CN" altLang="en-US" sz="2000" b="1"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 Get both “True” and “False”</a:t>
            </a:r>
          </a:p>
          <a:p>
            <a:pPr>
              <a:lnSpc>
                <a:spcPct val="130000"/>
              </a:lnSpc>
            </a:pPr>
            <a:r>
              <a:rPr lang="zh-CN" altLang="en-US"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 Go through each branch</a:t>
            </a:r>
            <a:r>
              <a:rPr lang="zh-CN" altLang="en-US" sz="2000" b="1" dirty="0">
                <a:solidFill>
                  <a:srgbClr val="000099"/>
                </a:solidFill>
                <a:effectLst/>
                <a:latin typeface="Cambria" panose="02040503050406030204" pitchFamily="18" charset="0"/>
                <a:ea typeface="宋体" panose="02010600030101010101" pitchFamily="2" charset="-122"/>
              </a:rPr>
              <a:t>。</a:t>
            </a:r>
          </a:p>
          <a:p>
            <a:pPr>
              <a:lnSpc>
                <a:spcPct val="130000"/>
              </a:lnSpc>
            </a:pPr>
            <a:endParaRPr lang="en-US" altLang="zh-CN" sz="2000" b="1" dirty="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40181710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smtClean="0">
                <a:solidFill>
                  <a:srgbClr val="132584"/>
                </a:solidFill>
                <a:latin typeface="Cambria" panose="02040503050406030204" pitchFamily="18" charset="0"/>
              </a:rPr>
              <a:t>Branch/ </a:t>
            </a:r>
            <a:r>
              <a:rPr lang="en-US" altLang="zh-CN" sz="3600" dirty="0">
                <a:solidFill>
                  <a:srgbClr val="132584"/>
                </a:solidFill>
                <a:latin typeface="Cambria" panose="02040503050406030204" pitchFamily="18" charset="0"/>
              </a:rPr>
              <a:t>Decision Coverage</a:t>
            </a:r>
          </a:p>
        </p:txBody>
      </p:sp>
      <p:sp>
        <p:nvSpPr>
          <p:cNvPr id="2" name="文本框 1"/>
          <p:cNvSpPr txBox="1"/>
          <p:nvPr/>
        </p:nvSpPr>
        <p:spPr>
          <a:xfrm>
            <a:off x="386255" y="1536653"/>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if((x&gt;=1)&amp;&amp;(y&lt;=8)){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x&gt;=1)&amp;&amp;(y&lt;=8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24" name="Text Box 14"/>
          <p:cNvSpPr txBox="1">
            <a:spLocks noChangeArrowheads="1"/>
          </p:cNvSpPr>
          <p:nvPr/>
        </p:nvSpPr>
        <p:spPr bwMode="auto">
          <a:xfrm>
            <a:off x="3963423" y="2854163"/>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1</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5" name="Text Box 14"/>
          <p:cNvSpPr txBox="1">
            <a:spLocks noChangeArrowheads="1"/>
          </p:cNvSpPr>
          <p:nvPr/>
        </p:nvSpPr>
        <p:spPr bwMode="auto">
          <a:xfrm>
            <a:off x="8077200" y="2286000"/>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2</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6" name="Text Box 14"/>
          <p:cNvSpPr txBox="1">
            <a:spLocks noChangeArrowheads="1"/>
          </p:cNvSpPr>
          <p:nvPr/>
        </p:nvSpPr>
        <p:spPr bwMode="auto">
          <a:xfrm>
            <a:off x="7467600" y="3975829"/>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4</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7" name="Text Box 14"/>
          <p:cNvSpPr txBox="1">
            <a:spLocks noChangeArrowheads="1"/>
          </p:cNvSpPr>
          <p:nvPr/>
        </p:nvSpPr>
        <p:spPr bwMode="auto">
          <a:xfrm>
            <a:off x="3657600" y="4463507"/>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3</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1019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Branch/ Decision Coverage	</a:t>
            </a:r>
          </a:p>
        </p:txBody>
      </p:sp>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t>
            </a:r>
            <a:r>
              <a:rPr lang="en-US" altLang="zh-CN" sz="1600" dirty="0" smtClean="0">
                <a:latin typeface="Cambria" panose="02040503050406030204" pitchFamily="18" charset="0"/>
                <a:ea typeface="Cambria" panose="02040503050406030204" pitchFamily="18" charset="0"/>
              </a:rPr>
              <a:t>)</a:t>
            </a:r>
            <a:r>
              <a:rPr lang="en-US" altLang="zh-CN" sz="1600" dirty="0" smtClean="0">
                <a:solidFill>
                  <a:srgbClr val="FF0000"/>
                </a:solidFill>
                <a:latin typeface="Cambria" panose="02040503050406030204" pitchFamily="18" charset="0"/>
                <a:ea typeface="Cambria" panose="02040503050406030204" pitchFamily="18" charset="0"/>
              </a:rPr>
              <a:t>||</a:t>
            </a: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25" name="文本框 24"/>
          <p:cNvSpPr txBox="1"/>
          <p:nvPr/>
        </p:nvSpPr>
        <p:spPr>
          <a:xfrm>
            <a:off x="381000" y="1536653"/>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 </a:t>
            </a:r>
            <a:r>
              <a:rPr lang="en-US" altLang="zh-CN" sz="2000" dirty="0" smtClean="0">
                <a:solidFill>
                  <a:srgbClr val="FF0000"/>
                </a:solidFill>
              </a:rPr>
              <a:t>||</a:t>
            </a:r>
            <a:r>
              <a:rPr lang="en-US" altLang="zh-CN" sz="2000" dirty="0" smtClean="0"/>
              <a:t>  (y&lt;=8)){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sp>
        <p:nvSpPr>
          <p:cNvPr id="24" name="Text Box 14"/>
          <p:cNvSpPr txBox="1">
            <a:spLocks noChangeArrowheads="1"/>
          </p:cNvSpPr>
          <p:nvPr/>
        </p:nvSpPr>
        <p:spPr bwMode="auto">
          <a:xfrm>
            <a:off x="3974914" y="2802644"/>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1</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6" name="Text Box 14"/>
          <p:cNvSpPr txBox="1">
            <a:spLocks noChangeArrowheads="1"/>
          </p:cNvSpPr>
          <p:nvPr/>
        </p:nvSpPr>
        <p:spPr bwMode="auto">
          <a:xfrm>
            <a:off x="8088691" y="2234481"/>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2</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7" name="Text Box 14"/>
          <p:cNvSpPr txBox="1">
            <a:spLocks noChangeArrowheads="1"/>
          </p:cNvSpPr>
          <p:nvPr/>
        </p:nvSpPr>
        <p:spPr bwMode="auto">
          <a:xfrm>
            <a:off x="7479091" y="3924310"/>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4</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8" name="Text Box 14"/>
          <p:cNvSpPr txBox="1">
            <a:spLocks noChangeArrowheads="1"/>
          </p:cNvSpPr>
          <p:nvPr/>
        </p:nvSpPr>
        <p:spPr bwMode="auto">
          <a:xfrm>
            <a:off x="3669091" y="4411988"/>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3</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73796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29730" name="Rectangle 2"/>
          <p:cNvSpPr>
            <a:spLocks noGrp="1" noChangeArrowheads="1"/>
          </p:cNvSpPr>
          <p:nvPr>
            <p:ph type="title"/>
          </p:nvPr>
        </p:nvSpPr>
        <p:spPr>
          <a:xfrm>
            <a:off x="2819400" y="115678"/>
            <a:ext cx="6153150" cy="685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7540625" algn="r"/>
              </a:tabLst>
            </a:pPr>
            <a:r>
              <a:rPr lang="en-US" altLang="zh-CN" sz="3600" b="1" dirty="0">
                <a:solidFill>
                  <a:srgbClr val="132584"/>
                </a:solidFill>
                <a:latin typeface="Cambria" panose="02040503050406030204" pitchFamily="18" charset="0"/>
              </a:rPr>
              <a:t>Condition testing</a:t>
            </a:r>
          </a:p>
        </p:txBody>
      </p:sp>
      <p:sp>
        <p:nvSpPr>
          <p:cNvPr id="329731" name="Rectangle 3"/>
          <p:cNvSpPr>
            <a:spLocks noGrp="1" noChangeArrowheads="1"/>
          </p:cNvSpPr>
          <p:nvPr>
            <p:ph type="body" idx="1"/>
          </p:nvPr>
        </p:nvSpPr>
        <p:spPr>
          <a:xfrm>
            <a:off x="1371600" y="1219200"/>
            <a:ext cx="6715125" cy="576263"/>
          </a:xfrm>
          <a:solidFill>
            <a:srgbClr val="FFFF99"/>
          </a:solidFill>
          <a:ln w="57150">
            <a:solidFill>
              <a:srgbClr val="969696"/>
            </a:solidFill>
            <a:miter lim="800000"/>
            <a:headEnd/>
            <a:tailEnd/>
          </a:ln>
          <a:effectLst>
            <a:outerShdw dist="107763" dir="2700000" algn="ctr" rotWithShape="0">
              <a:schemeClr val="bg2"/>
            </a:outerShdw>
          </a:effectLst>
        </p:spPr>
        <p:txBody>
          <a:bodyPr lIns="90487" tIns="44450" rIns="90487" bIns="44450" anchor="ctr"/>
          <a:lstStyle/>
          <a:p>
            <a:pPr marL="0" indent="0">
              <a:buFont typeface="Wingdings" panose="05000000000000000000" pitchFamily="2" charset="2"/>
              <a:buNone/>
              <a:tabLst>
                <a:tab pos="744538" algn="l"/>
              </a:tabLst>
            </a:pPr>
            <a:r>
              <a:rPr lang="en-US" altLang="zh-CN" sz="1800" b="1" dirty="0">
                <a:latin typeface="Cambria" panose="02040503050406030204" pitchFamily="18" charset="0"/>
              </a:rPr>
              <a:t>Goal</a:t>
            </a:r>
            <a:r>
              <a:rPr lang="en-US" altLang="zh-CN" sz="1600" b="1" dirty="0">
                <a:latin typeface="Cambria" panose="02040503050406030204" pitchFamily="18" charset="0"/>
              </a:rPr>
              <a:t>: further exercises the</a:t>
            </a:r>
            <a:r>
              <a:rPr lang="en-US" altLang="zh-CN" sz="1600" b="1" dirty="0">
                <a:solidFill>
                  <a:srgbClr val="13BBBF"/>
                </a:solidFill>
                <a:latin typeface="Cambria" panose="02040503050406030204" pitchFamily="18" charset="0"/>
              </a:rPr>
              <a:t> true</a:t>
            </a:r>
            <a:r>
              <a:rPr lang="en-US" altLang="zh-CN" sz="1600" b="1" dirty="0">
                <a:solidFill>
                  <a:schemeClr val="folHlink"/>
                </a:solidFill>
                <a:latin typeface="Cambria" panose="02040503050406030204" pitchFamily="18" charset="0"/>
              </a:rPr>
              <a:t> </a:t>
            </a:r>
            <a:r>
              <a:rPr lang="en-US" altLang="zh-CN" sz="1600" b="1" dirty="0">
                <a:latin typeface="Cambria" panose="02040503050406030204" pitchFamily="18" charset="0"/>
              </a:rPr>
              <a:t>and </a:t>
            </a:r>
            <a:r>
              <a:rPr lang="en-US" altLang="zh-CN" sz="1600" b="1" dirty="0">
                <a:solidFill>
                  <a:srgbClr val="13BBBF"/>
                </a:solidFill>
                <a:latin typeface="Cambria" panose="02040503050406030204" pitchFamily="18" charset="0"/>
              </a:rPr>
              <a:t>false</a:t>
            </a:r>
            <a:r>
              <a:rPr lang="en-US" altLang="zh-CN" sz="1600" b="1" dirty="0">
                <a:latin typeface="Cambria" panose="02040503050406030204" pitchFamily="18" charset="0"/>
              </a:rPr>
              <a:t> value of  each simple </a:t>
            </a:r>
            <a:r>
              <a:rPr lang="en-US" altLang="zh-CN" sz="1600" b="1" dirty="0">
                <a:solidFill>
                  <a:srgbClr val="13BBBF"/>
                </a:solidFill>
                <a:latin typeface="Cambria" panose="02040503050406030204" pitchFamily="18" charset="0"/>
              </a:rPr>
              <a:t>logical condition </a:t>
            </a:r>
            <a:r>
              <a:rPr lang="en-US" altLang="zh-CN" sz="1600" b="1" dirty="0">
                <a:latin typeface="Cambria" panose="02040503050406030204" pitchFamily="18" charset="0"/>
              </a:rPr>
              <a:t>in a component.</a:t>
            </a:r>
          </a:p>
        </p:txBody>
      </p:sp>
      <p:sp>
        <p:nvSpPr>
          <p:cNvPr id="329732" name="Rectangle 4"/>
          <p:cNvSpPr>
            <a:spLocks noChangeArrowheads="1"/>
          </p:cNvSpPr>
          <p:nvPr/>
        </p:nvSpPr>
        <p:spPr bwMode="auto">
          <a:xfrm>
            <a:off x="381000" y="2057400"/>
            <a:ext cx="80772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38138" indent="-338138">
              <a:spcBef>
                <a:spcPct val="20000"/>
              </a:spcBef>
              <a:buClr>
                <a:schemeClr val="folHlink"/>
              </a:buClr>
              <a:buSzPct val="90000"/>
              <a:buFont typeface="Wingdings" panose="05000000000000000000" pitchFamily="2" charset="2"/>
              <a:buChar char="n"/>
              <a:tabLst>
                <a:tab pos="2286000" algn="l"/>
                <a:tab pos="2628900" algn="l"/>
                <a:tab pos="2743200" algn="l"/>
                <a:tab pos="4114800" algn="l"/>
                <a:tab pos="4402138"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tabLst>
                <a:tab pos="2286000" algn="l"/>
                <a:tab pos="2628900" algn="l"/>
                <a:tab pos="2743200" algn="l"/>
                <a:tab pos="4114800" algn="l"/>
                <a:tab pos="4402138"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tabLst>
                <a:tab pos="2286000" algn="l"/>
                <a:tab pos="2628900" algn="l"/>
                <a:tab pos="2743200" algn="l"/>
                <a:tab pos="4114800" algn="l"/>
                <a:tab pos="4402138"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tabLst>
                <a:tab pos="2286000" algn="l"/>
                <a:tab pos="2628900" algn="l"/>
                <a:tab pos="2743200" algn="l"/>
                <a:tab pos="4114800" algn="l"/>
                <a:tab pos="4402138"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lang="en-US" altLang="zh-CN" sz="2000" b="1" u="sng" dirty="0">
                <a:solidFill>
                  <a:srgbClr val="FF0000"/>
                </a:solidFill>
                <a:effectLst/>
                <a:latin typeface="Cambria" panose="02040503050406030204" pitchFamily="18" charset="0"/>
              </a:rPr>
              <a:t>Logical conditions</a:t>
            </a:r>
            <a:endParaRPr lang="en-US" altLang="zh-CN" sz="2000" dirty="0">
              <a:solidFill>
                <a:srgbClr val="FF0000"/>
              </a:solidFill>
              <a:effectLst/>
              <a:latin typeface="Cambria" panose="02040503050406030204" pitchFamily="18" charset="0"/>
            </a:endParaRPr>
          </a:p>
          <a:p>
            <a:pPr lvl="1" eaLnBrk="1" hangingPunct="1">
              <a:spcBef>
                <a:spcPts val="600"/>
              </a:spcBef>
              <a:spcAft>
                <a:spcPts val="600"/>
              </a:spcAft>
              <a:buClr>
                <a:schemeClr val="tx1"/>
              </a:buClr>
              <a:buFont typeface="Wingdings" panose="05000000000000000000" pitchFamily="2" charset="2"/>
              <a:buNone/>
            </a:pPr>
            <a:r>
              <a:rPr lang="en-US" altLang="zh-CN" sz="2000" dirty="0">
                <a:solidFill>
                  <a:srgbClr val="FF0000"/>
                </a:solidFill>
                <a:effectLst/>
                <a:latin typeface="Cambria" panose="02040503050406030204" pitchFamily="18" charset="0"/>
              </a:rPr>
              <a:t>Simple condition</a:t>
            </a:r>
            <a:r>
              <a:rPr lang="en-US" altLang="zh-CN" sz="2000" dirty="0">
                <a:effectLst/>
                <a:latin typeface="Cambria" panose="02040503050406030204" pitchFamily="18" charset="0"/>
              </a:rPr>
              <a:t>:	(a </a:t>
            </a:r>
            <a:r>
              <a:rPr lang="en-US" altLang="zh-CN" sz="2000" dirty="0" err="1">
                <a:effectLst/>
                <a:latin typeface="Cambria" panose="02040503050406030204" pitchFamily="18" charset="0"/>
              </a:rPr>
              <a:t>rel</a:t>
            </a:r>
            <a:r>
              <a:rPr lang="en-US" altLang="zh-CN" sz="2000" dirty="0">
                <a:effectLst/>
                <a:latin typeface="Cambria" panose="02040503050406030204" pitchFamily="18" charset="0"/>
              </a:rPr>
              <a:t>-op b) where </a:t>
            </a:r>
            <a:r>
              <a:rPr lang="en-US" altLang="zh-CN" sz="2000" dirty="0" err="1">
                <a:effectLst/>
                <a:latin typeface="Cambria" panose="02040503050406030204" pitchFamily="18" charset="0"/>
              </a:rPr>
              <a:t>rel</a:t>
            </a:r>
            <a:r>
              <a:rPr lang="en-US" altLang="zh-CN" sz="2000" dirty="0">
                <a:effectLst/>
                <a:latin typeface="Cambria" panose="02040503050406030204" pitchFamily="18" charset="0"/>
              </a:rPr>
              <a:t>-op={&lt;, ≤, =, ≠, ≥, &gt;} (may be negated with NOT), e.g., </a:t>
            </a:r>
            <a:r>
              <a:rPr lang="en-US" altLang="zh-CN" sz="2000" dirty="0" err="1">
                <a:effectLst/>
                <a:latin typeface="Cambria" panose="02040503050406030204" pitchFamily="18" charset="0"/>
              </a:rPr>
              <a:t>a≤b</a:t>
            </a:r>
            <a:r>
              <a:rPr lang="en-US" altLang="zh-CN" sz="2000" dirty="0">
                <a:effectLst/>
                <a:latin typeface="Cambria" panose="02040503050406030204" pitchFamily="18" charset="0"/>
              </a:rPr>
              <a:t>; NOT(</a:t>
            </a:r>
            <a:r>
              <a:rPr lang="en-US" altLang="zh-CN" sz="2000" dirty="0" err="1">
                <a:effectLst/>
                <a:latin typeface="Cambria" panose="02040503050406030204" pitchFamily="18" charset="0"/>
              </a:rPr>
              <a:t>a≤b</a:t>
            </a:r>
            <a:r>
              <a:rPr lang="en-US" altLang="zh-CN" sz="2000" dirty="0">
                <a:effectLst/>
                <a:latin typeface="Cambria" panose="02040503050406030204" pitchFamily="18" charset="0"/>
              </a:rPr>
              <a:t>)</a:t>
            </a:r>
          </a:p>
          <a:p>
            <a:pPr lvl="1" eaLnBrk="1" hangingPunct="1">
              <a:spcBef>
                <a:spcPts val="600"/>
              </a:spcBef>
              <a:spcAft>
                <a:spcPts val="600"/>
              </a:spcAft>
              <a:buClr>
                <a:schemeClr val="tx1"/>
              </a:buClr>
              <a:buFont typeface="Wingdings" panose="05000000000000000000" pitchFamily="2" charset="2"/>
              <a:buNone/>
            </a:pPr>
            <a:r>
              <a:rPr lang="en-US" altLang="zh-CN" sz="2000" dirty="0">
                <a:solidFill>
                  <a:srgbClr val="FF0000"/>
                </a:solidFill>
                <a:effectLst/>
                <a:latin typeface="Cambria" panose="02040503050406030204" pitchFamily="18" charset="0"/>
              </a:rPr>
              <a:t>Compound condition</a:t>
            </a:r>
            <a:r>
              <a:rPr lang="en-US" altLang="zh-CN" sz="2000" dirty="0">
                <a:effectLst/>
                <a:latin typeface="Cambria" panose="02040503050406030204" pitchFamily="18" charset="0"/>
              </a:rPr>
              <a:t>: two or more simple conditions connected with AND, OR, e.g., (a&gt;b) AND (c&lt;d)</a:t>
            </a:r>
          </a:p>
          <a:p>
            <a:pPr lvl="1" eaLnBrk="1" hangingPunct="1">
              <a:spcBef>
                <a:spcPts val="600"/>
              </a:spcBef>
              <a:spcAft>
                <a:spcPts val="600"/>
              </a:spcAft>
              <a:buClr>
                <a:schemeClr val="tx1"/>
              </a:buClr>
              <a:buFont typeface="Wingdings" panose="05000000000000000000" pitchFamily="2" charset="2"/>
              <a:buNone/>
            </a:pPr>
            <a:r>
              <a:rPr lang="en-US" altLang="zh-CN" sz="2000" dirty="0">
                <a:solidFill>
                  <a:srgbClr val="FF0000"/>
                </a:solidFill>
                <a:effectLst/>
                <a:latin typeface="Cambria" panose="02040503050406030204" pitchFamily="18" charset="0"/>
              </a:rPr>
              <a:t>Relational expression</a:t>
            </a:r>
            <a:r>
              <a:rPr lang="en-US" altLang="zh-CN" sz="2000" dirty="0">
                <a:effectLst/>
                <a:latin typeface="Cambria" panose="02040503050406030204" pitchFamily="18" charset="0"/>
              </a:rPr>
              <a:t>:  (E</a:t>
            </a:r>
            <a:r>
              <a:rPr lang="en-US" altLang="zh-CN" sz="2000" baseline="-25000" dirty="0">
                <a:effectLst/>
                <a:latin typeface="Cambria" panose="02040503050406030204" pitchFamily="18" charset="0"/>
              </a:rPr>
              <a:t>1</a:t>
            </a:r>
            <a:r>
              <a:rPr lang="en-US" altLang="zh-CN" sz="2000" dirty="0">
                <a:effectLst/>
                <a:latin typeface="Cambria" panose="02040503050406030204" pitchFamily="18" charset="0"/>
              </a:rPr>
              <a:t> </a:t>
            </a:r>
            <a:r>
              <a:rPr lang="en-US" altLang="zh-CN" sz="2000" dirty="0" err="1">
                <a:effectLst/>
                <a:latin typeface="Cambria" panose="02040503050406030204" pitchFamily="18" charset="0"/>
              </a:rPr>
              <a:t>rel</a:t>
            </a:r>
            <a:r>
              <a:rPr lang="en-US" altLang="zh-CN" sz="2000" dirty="0">
                <a:effectLst/>
                <a:latin typeface="Cambria" panose="02040503050406030204" pitchFamily="18" charset="0"/>
              </a:rPr>
              <a:t>-op E</a:t>
            </a:r>
            <a:r>
              <a:rPr lang="en-US" altLang="zh-CN" sz="2000" baseline="-25000" dirty="0">
                <a:effectLst/>
                <a:latin typeface="Cambria" panose="02040503050406030204" pitchFamily="18" charset="0"/>
              </a:rPr>
              <a:t>2</a:t>
            </a:r>
            <a:r>
              <a:rPr lang="en-US" altLang="zh-CN" sz="2000" dirty="0">
                <a:effectLst/>
                <a:latin typeface="Cambria" panose="02040503050406030204" pitchFamily="18" charset="0"/>
              </a:rPr>
              <a:t>) where E</a:t>
            </a:r>
            <a:r>
              <a:rPr lang="en-US" altLang="zh-CN" sz="2000" baseline="-25000" dirty="0">
                <a:effectLst/>
                <a:latin typeface="Cambria" panose="02040503050406030204" pitchFamily="18" charset="0"/>
              </a:rPr>
              <a:t>1</a:t>
            </a:r>
            <a:r>
              <a:rPr lang="en-US" altLang="zh-CN" sz="2000" dirty="0">
                <a:effectLst/>
                <a:latin typeface="Cambria" panose="02040503050406030204" pitchFamily="18" charset="0"/>
              </a:rPr>
              <a:t> and E</a:t>
            </a:r>
            <a:r>
              <a:rPr lang="en-US" altLang="zh-CN" sz="2000" baseline="-25000" dirty="0">
                <a:effectLst/>
                <a:latin typeface="Cambria" panose="02040503050406030204" pitchFamily="18" charset="0"/>
              </a:rPr>
              <a:t>2</a:t>
            </a:r>
            <a:r>
              <a:rPr lang="en-US" altLang="zh-CN" sz="2000" dirty="0">
                <a:effectLst/>
                <a:latin typeface="Cambria" panose="02040503050406030204" pitchFamily="18" charset="0"/>
              </a:rPr>
              <a:t> are arithmetic expressions, e.g., ((a*</a:t>
            </a:r>
            <a:r>
              <a:rPr lang="en-US" altLang="zh-CN" sz="2000" dirty="0" err="1">
                <a:effectLst/>
                <a:latin typeface="Cambria" panose="02040503050406030204" pitchFamily="18" charset="0"/>
              </a:rPr>
              <a:t>b+c</a:t>
            </a:r>
            <a:r>
              <a:rPr lang="en-US" altLang="zh-CN" sz="2000" dirty="0">
                <a:effectLst/>
                <a:latin typeface="Cambria" panose="02040503050406030204" pitchFamily="18" charset="0"/>
              </a:rPr>
              <a:t>)&gt;(</a:t>
            </a:r>
            <a:r>
              <a:rPr lang="en-US" altLang="zh-CN" sz="2000" dirty="0" err="1">
                <a:effectLst/>
                <a:latin typeface="Cambria" panose="02040503050406030204" pitchFamily="18" charset="0"/>
              </a:rPr>
              <a:t>a+b+c</a:t>
            </a:r>
            <a:r>
              <a:rPr lang="en-US" altLang="zh-CN" sz="2000" dirty="0">
                <a:effectLst/>
                <a:latin typeface="Cambria" panose="02040503050406030204" pitchFamily="18" charset="0"/>
              </a:rPr>
              <a:t>))</a:t>
            </a:r>
          </a:p>
          <a:p>
            <a:pPr eaLnBrk="1" hangingPunct="1">
              <a:spcBef>
                <a:spcPts val="1800"/>
              </a:spcBef>
            </a:pPr>
            <a:r>
              <a:rPr lang="en-US" altLang="zh-CN" sz="2000" dirty="0">
                <a:effectLst/>
                <a:latin typeface="Cambria" panose="02040503050406030204" pitchFamily="18" charset="0"/>
              </a:rPr>
              <a:t>errors to test for include (incorrect/missing/extra):</a:t>
            </a:r>
          </a:p>
          <a:p>
            <a:pPr lvl="1" eaLnBrk="1" hangingPunct="1">
              <a:spcBef>
                <a:spcPts val="300"/>
              </a:spcBef>
              <a:spcAft>
                <a:spcPts val="300"/>
              </a:spcAft>
            </a:pPr>
            <a:r>
              <a:rPr lang="en-US" altLang="zh-CN" sz="2000" dirty="0">
                <a:effectLst/>
                <a:latin typeface="Cambria" panose="02040503050406030204" pitchFamily="18" charset="0"/>
              </a:rPr>
              <a:t>Boolean operator	– relational operator</a:t>
            </a:r>
          </a:p>
          <a:p>
            <a:pPr lvl="1" eaLnBrk="1" hangingPunct="1">
              <a:spcBef>
                <a:spcPts val="300"/>
              </a:spcBef>
              <a:spcAft>
                <a:spcPts val="300"/>
              </a:spcAft>
            </a:pPr>
            <a:r>
              <a:rPr lang="en-US" altLang="zh-CN" sz="2000" dirty="0">
                <a:effectLst/>
                <a:latin typeface="Cambria" panose="02040503050406030204" pitchFamily="18" charset="0"/>
              </a:rPr>
              <a:t>Boolean variable	– arithmetic expression</a:t>
            </a:r>
          </a:p>
          <a:p>
            <a:pPr lvl="1" eaLnBrk="1" hangingPunct="1">
              <a:spcBef>
                <a:spcPts val="300"/>
              </a:spcBef>
              <a:spcAft>
                <a:spcPts val="300"/>
              </a:spcAft>
            </a:pPr>
            <a:r>
              <a:rPr lang="en-US" altLang="zh-CN" sz="2000" dirty="0">
                <a:effectLst/>
                <a:latin typeface="Cambria" panose="02040503050406030204" pitchFamily="18" charset="0"/>
              </a:rPr>
              <a:t>Boolean parenthesis</a:t>
            </a:r>
          </a:p>
        </p:txBody>
      </p:sp>
    </p:spTree>
    <p:extLst>
      <p:ext uri="{BB962C8B-B14F-4D97-AF65-F5344CB8AC3E}">
        <p14:creationId xmlns:p14="http://schemas.microsoft.com/office/powerpoint/2010/main" val="27421918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9731">
                                            <p:bg/>
                                          </p:spTgt>
                                        </p:tgtEl>
                                        <p:attrNameLst>
                                          <p:attrName>style.visibility</p:attrName>
                                        </p:attrNameLst>
                                      </p:cBhvr>
                                      <p:to>
                                        <p:strVal val="visible"/>
                                      </p:to>
                                    </p:set>
                                    <p:animEffect transition="in" filter="box(out)">
                                      <p:cBhvr>
                                        <p:cTn id="7" dur="500"/>
                                        <p:tgtEl>
                                          <p:spTgt spid="329731">
                                            <p:bg/>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29731">
                                            <p:txEl>
                                              <p:pRg st="0" end="0"/>
                                            </p:txEl>
                                          </p:spTgt>
                                        </p:tgtEl>
                                        <p:attrNameLst>
                                          <p:attrName>style.visibility</p:attrName>
                                        </p:attrNameLst>
                                      </p:cBhvr>
                                      <p:to>
                                        <p:strVal val="visible"/>
                                      </p:to>
                                    </p:set>
                                    <p:animEffect transition="in" filter="box(out)">
                                      <p:cBhvr>
                                        <p:cTn id="11" dur="500"/>
                                        <p:tgtEl>
                                          <p:spTgt spid="32973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9732">
                                            <p:txEl>
                                              <p:pRg st="0" end="0"/>
                                            </p:txEl>
                                          </p:spTgt>
                                        </p:tgtEl>
                                        <p:attrNameLst>
                                          <p:attrName>style.visibility</p:attrName>
                                        </p:attrNameLst>
                                      </p:cBhvr>
                                      <p:to>
                                        <p:strVal val="visible"/>
                                      </p:to>
                                    </p:set>
                                    <p:animEffect transition="in" filter="wipe(left)">
                                      <p:cBhvr>
                                        <p:cTn id="16" dur="500"/>
                                        <p:tgtEl>
                                          <p:spTgt spid="329732">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9732">
                                            <p:txEl>
                                              <p:pRg st="1" end="1"/>
                                            </p:txEl>
                                          </p:spTgt>
                                        </p:tgtEl>
                                        <p:attrNameLst>
                                          <p:attrName>style.visibility</p:attrName>
                                        </p:attrNameLst>
                                      </p:cBhvr>
                                      <p:to>
                                        <p:strVal val="visible"/>
                                      </p:to>
                                    </p:set>
                                    <p:animEffect transition="in" filter="wipe(left)">
                                      <p:cBhvr>
                                        <p:cTn id="19" dur="500"/>
                                        <p:tgtEl>
                                          <p:spTgt spid="329732">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9732">
                                            <p:txEl>
                                              <p:pRg st="2" end="2"/>
                                            </p:txEl>
                                          </p:spTgt>
                                        </p:tgtEl>
                                        <p:attrNameLst>
                                          <p:attrName>style.visibility</p:attrName>
                                        </p:attrNameLst>
                                      </p:cBhvr>
                                      <p:to>
                                        <p:strVal val="visible"/>
                                      </p:to>
                                    </p:set>
                                    <p:animEffect transition="in" filter="wipe(left)">
                                      <p:cBhvr>
                                        <p:cTn id="22" dur="500"/>
                                        <p:tgtEl>
                                          <p:spTgt spid="329732">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29732">
                                            <p:txEl>
                                              <p:pRg st="3" end="3"/>
                                            </p:txEl>
                                          </p:spTgt>
                                        </p:tgtEl>
                                        <p:attrNameLst>
                                          <p:attrName>style.visibility</p:attrName>
                                        </p:attrNameLst>
                                      </p:cBhvr>
                                      <p:to>
                                        <p:strVal val="visible"/>
                                      </p:to>
                                    </p:set>
                                    <p:animEffect transition="in" filter="wipe(left)">
                                      <p:cBhvr>
                                        <p:cTn id="25" dur="500"/>
                                        <p:tgtEl>
                                          <p:spTgt spid="32973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9732">
                                            <p:txEl>
                                              <p:pRg st="4" end="4"/>
                                            </p:txEl>
                                          </p:spTgt>
                                        </p:tgtEl>
                                        <p:attrNameLst>
                                          <p:attrName>style.visibility</p:attrName>
                                        </p:attrNameLst>
                                      </p:cBhvr>
                                      <p:to>
                                        <p:strVal val="visible"/>
                                      </p:to>
                                    </p:set>
                                    <p:animEffect transition="in" filter="wipe(left)">
                                      <p:cBhvr>
                                        <p:cTn id="30" dur="500"/>
                                        <p:tgtEl>
                                          <p:spTgt spid="329732">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9732">
                                            <p:txEl>
                                              <p:pRg st="5" end="5"/>
                                            </p:txEl>
                                          </p:spTgt>
                                        </p:tgtEl>
                                        <p:attrNameLst>
                                          <p:attrName>style.visibility</p:attrName>
                                        </p:attrNameLst>
                                      </p:cBhvr>
                                      <p:to>
                                        <p:strVal val="visible"/>
                                      </p:to>
                                    </p:set>
                                    <p:animEffect transition="in" filter="wipe(left)">
                                      <p:cBhvr>
                                        <p:cTn id="33" dur="500"/>
                                        <p:tgtEl>
                                          <p:spTgt spid="329732">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9732">
                                            <p:txEl>
                                              <p:pRg st="6" end="6"/>
                                            </p:txEl>
                                          </p:spTgt>
                                        </p:tgtEl>
                                        <p:attrNameLst>
                                          <p:attrName>style.visibility</p:attrName>
                                        </p:attrNameLst>
                                      </p:cBhvr>
                                      <p:to>
                                        <p:strVal val="visible"/>
                                      </p:to>
                                    </p:set>
                                    <p:animEffect transition="in" filter="wipe(left)">
                                      <p:cBhvr>
                                        <p:cTn id="36" dur="500"/>
                                        <p:tgtEl>
                                          <p:spTgt spid="329732">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9732">
                                            <p:txEl>
                                              <p:pRg st="7" end="7"/>
                                            </p:txEl>
                                          </p:spTgt>
                                        </p:tgtEl>
                                        <p:attrNameLst>
                                          <p:attrName>style.visibility</p:attrName>
                                        </p:attrNameLst>
                                      </p:cBhvr>
                                      <p:to>
                                        <p:strVal val="visible"/>
                                      </p:to>
                                    </p:set>
                                    <p:animEffect transition="in" filter="wipe(left)">
                                      <p:cBhvr>
                                        <p:cTn id="39" dur="500"/>
                                        <p:tgtEl>
                                          <p:spTgt spid="3297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nimBg="1" autoUpdateAnimBg="0" advAuto="0"/>
      <p:bldP spid="32973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000099"/>
                </a:solidFill>
                <a:latin typeface="Cambria" panose="02040503050406030204" pitchFamily="18" charset="0"/>
                <a:ea typeface="宋体" panose="02010600030101010101" pitchFamily="2" charset="-122"/>
              </a:rPr>
              <a:t>Condition Coverage </a:t>
            </a:r>
            <a:endParaRPr lang="en-US" altLang="zh-CN" sz="3600" dirty="0">
              <a:solidFill>
                <a:srgbClr val="132584"/>
              </a:solidFill>
              <a:latin typeface="Cambria" panose="02040503050406030204" pitchFamily="18" charset="0"/>
            </a:endParaRPr>
          </a:p>
        </p:txBody>
      </p:sp>
      <p:sp>
        <p:nvSpPr>
          <p:cNvPr id="2" name="文本框 1"/>
          <p:cNvSpPr txBox="1"/>
          <p:nvPr/>
        </p:nvSpPr>
        <p:spPr>
          <a:xfrm>
            <a:off x="386255" y="1536653"/>
            <a:ext cx="3352800" cy="3231654"/>
          </a:xfrm>
          <a:prstGeom prst="rect">
            <a:avLst/>
          </a:prstGeom>
          <a:noFill/>
        </p:spPr>
        <p:txBody>
          <a:bodyPr wrap="square" rtlCol="0">
            <a:spAutoFit/>
          </a:bodyPr>
          <a:lstStyle/>
          <a:p>
            <a:r>
              <a:rPr lang="en-US" altLang="zh-CN" sz="2000" dirty="0"/>
              <a:t>i</a:t>
            </a:r>
            <a:r>
              <a:rPr lang="en-US" altLang="zh-CN" sz="2000" dirty="0" smtClean="0"/>
              <a:t>nt function(int x, int y){</a:t>
            </a:r>
          </a:p>
          <a:p>
            <a:r>
              <a:rPr lang="en-US" altLang="zh-CN" sz="2000" dirty="0"/>
              <a:t>	</a:t>
            </a:r>
            <a:r>
              <a:rPr lang="en-US" altLang="zh-CN" sz="2000" dirty="0" smtClean="0"/>
              <a:t>int z=0;</a:t>
            </a:r>
          </a:p>
          <a:p>
            <a:r>
              <a:rPr lang="en-US" altLang="zh-CN" sz="2000" dirty="0"/>
              <a:t>	</a:t>
            </a:r>
            <a:r>
              <a:rPr lang="en-US" altLang="zh-CN" sz="2000" dirty="0" smtClean="0"/>
              <a:t>if((x&gt;=1)&amp;&amp;(y&lt;=8)){</a:t>
            </a:r>
          </a:p>
          <a:p>
            <a:r>
              <a:rPr lang="en-US" altLang="zh-CN" sz="2000" dirty="0"/>
              <a:t>	</a:t>
            </a:r>
            <a:r>
              <a:rPr lang="en-US" altLang="zh-CN" sz="2000" dirty="0" smtClean="0"/>
              <a:t>	z=x+1;</a:t>
            </a:r>
          </a:p>
          <a:p>
            <a:r>
              <a:rPr lang="en-US" altLang="zh-CN" sz="2000" dirty="0"/>
              <a:t>	</a:t>
            </a:r>
            <a:r>
              <a:rPr lang="en-US" altLang="zh-CN" sz="2000" dirty="0" smtClean="0"/>
              <a:t>}</a:t>
            </a:r>
          </a:p>
          <a:p>
            <a:r>
              <a:rPr lang="en-US" altLang="zh-CN" sz="2000" dirty="0"/>
              <a:t>	</a:t>
            </a:r>
            <a:r>
              <a:rPr lang="en-US" altLang="zh-CN" sz="2000" dirty="0" smtClean="0"/>
              <a:t>if((x==4)||(y&gt;5)){</a:t>
            </a:r>
          </a:p>
          <a:p>
            <a:r>
              <a:rPr lang="en-US" altLang="zh-CN" sz="2000" dirty="0"/>
              <a:t>	</a:t>
            </a:r>
            <a:r>
              <a:rPr lang="en-US" altLang="zh-CN" sz="2000" dirty="0" smtClean="0"/>
              <a:t>	z=</a:t>
            </a:r>
            <a:r>
              <a:rPr lang="en-US" altLang="zh-CN" sz="2000" dirty="0" err="1" smtClean="0"/>
              <a:t>z+y</a:t>
            </a:r>
            <a:r>
              <a:rPr lang="en-US" altLang="zh-CN" sz="2000" dirty="0" smtClean="0"/>
              <a:t>;</a:t>
            </a:r>
          </a:p>
          <a:p>
            <a:r>
              <a:rPr lang="en-US" altLang="zh-CN" sz="2000" dirty="0"/>
              <a:t>	</a:t>
            </a:r>
            <a:r>
              <a:rPr lang="en-US" altLang="zh-CN" sz="2000" dirty="0" smtClean="0"/>
              <a:t>}</a:t>
            </a:r>
          </a:p>
          <a:p>
            <a:r>
              <a:rPr lang="en-US" altLang="zh-CN" sz="2000" dirty="0"/>
              <a:t>	</a:t>
            </a:r>
            <a:r>
              <a:rPr lang="en-US" altLang="zh-CN" sz="2000" dirty="0" smtClean="0"/>
              <a:t>return z;</a:t>
            </a:r>
          </a:p>
          <a:p>
            <a:r>
              <a:rPr lang="en-US" altLang="zh-CN" sz="2000" dirty="0"/>
              <a:t>}</a:t>
            </a:r>
            <a:endParaRPr lang="zh-CN" altLang="en-US" sz="2000" dirty="0"/>
          </a:p>
        </p:txBody>
      </p:sp>
      <p:sp>
        <p:nvSpPr>
          <p:cNvPr id="32" name="AutoShape 7"/>
          <p:cNvSpPr>
            <a:spLocks noChangeArrowheads="1"/>
          </p:cNvSpPr>
          <p:nvPr/>
        </p:nvSpPr>
        <p:spPr bwMode="auto">
          <a:xfrm>
            <a:off x="8066086" y="2829315"/>
            <a:ext cx="718465" cy="323165"/>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dirty="0" smtClean="0">
                <a:latin typeface="Cambria" panose="02040503050406030204" pitchFamily="18" charset="0"/>
                <a:ea typeface="宋体" panose="02010600030101010101" pitchFamily="2" charset="-122"/>
              </a:rPr>
              <a:t>z=x+1</a:t>
            </a:r>
            <a:endParaRPr lang="en-US" altLang="zh-CN" sz="1500" b="1" dirty="0">
              <a:effectLst/>
              <a:latin typeface="Cambria" panose="02040503050406030204" pitchFamily="18" charset="0"/>
              <a:ea typeface="宋体" panose="02010600030101010101" pitchFamily="2" charset="-122"/>
            </a:endParaRPr>
          </a:p>
        </p:txBody>
      </p:sp>
      <p:cxnSp>
        <p:nvCxnSpPr>
          <p:cNvPr id="33" name="AutoShape 11"/>
          <p:cNvCxnSpPr>
            <a:cxnSpLocks noChangeShapeType="1"/>
            <a:stCxn id="60" idx="2"/>
            <a:endCxn id="69" idx="0"/>
          </p:cNvCxnSpPr>
          <p:nvPr/>
        </p:nvCxnSpPr>
        <p:spPr bwMode="auto">
          <a:xfrm rot="5400000">
            <a:off x="6941907" y="3659556"/>
            <a:ext cx="485108" cy="2481718"/>
          </a:xfrm>
          <a:prstGeom prst="bentConnector3">
            <a:avLst>
              <a:gd name="adj1" fmla="val 50000"/>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35" name="Text Box 14"/>
          <p:cNvSpPr txBox="1">
            <a:spLocks noChangeArrowheads="1"/>
          </p:cNvSpPr>
          <p:nvPr/>
        </p:nvSpPr>
        <p:spPr bwMode="auto">
          <a:xfrm>
            <a:off x="7277063" y="202217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36" name="AutoShape 17"/>
          <p:cNvSpPr>
            <a:spLocks noChangeArrowheads="1"/>
          </p:cNvSpPr>
          <p:nvPr/>
        </p:nvSpPr>
        <p:spPr bwMode="auto">
          <a:xfrm>
            <a:off x="4206968" y="2156790"/>
            <a:ext cx="3473266"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dirty="0" smtClean="0">
                <a:latin typeface="Cambria" panose="02040503050406030204" pitchFamily="18" charset="0"/>
                <a:ea typeface="Cambria" panose="02040503050406030204" pitchFamily="18" charset="0"/>
              </a:rPr>
              <a:t>(</a:t>
            </a:r>
            <a:r>
              <a:rPr lang="en-US" altLang="zh-CN" sz="1600" dirty="0">
                <a:latin typeface="Cambria" panose="02040503050406030204" pitchFamily="18" charset="0"/>
                <a:ea typeface="Cambria" panose="02040503050406030204" pitchFamily="18" charset="0"/>
              </a:rPr>
              <a:t>x&gt;=1)&amp;&amp;(y&lt;=8</a:t>
            </a:r>
            <a:r>
              <a:rPr lang="en-US" altLang="zh-CN" sz="1600" dirty="0" smtClean="0">
                <a:latin typeface="Cambria" panose="02040503050406030204" pitchFamily="18" charset="0"/>
                <a:ea typeface="Cambria" panose="02040503050406030204" pitchFamily="18" charset="0"/>
              </a:rPr>
              <a:t>)</a:t>
            </a:r>
            <a:endParaRPr lang="en-US" altLang="zh-CN" sz="1500" dirty="0">
              <a:effectLst/>
              <a:latin typeface="Cambria" panose="02040503050406030204" pitchFamily="18" charset="0"/>
              <a:ea typeface="Cambria" panose="02040503050406030204" pitchFamily="18" charset="0"/>
            </a:endParaRPr>
          </a:p>
        </p:txBody>
      </p:sp>
      <p:sp>
        <p:nvSpPr>
          <p:cNvPr id="5" name="流程图: 终止 4"/>
          <p:cNvSpPr/>
          <p:nvPr/>
        </p:nvSpPr>
        <p:spPr bwMode="auto">
          <a:xfrm>
            <a:off x="5276423" y="121511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a:solidFill>
                  <a:schemeClr val="tx1"/>
                </a:solidFill>
                <a:latin typeface="Cambria" panose="02040503050406030204" pitchFamily="18" charset="0"/>
                <a:ea typeface="宋体" panose="02010600030101010101" pitchFamily="2" charset="-122"/>
              </a:rPr>
              <a:t>Start</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39" name="Line 9"/>
          <p:cNvSpPr>
            <a:spLocks noChangeShapeType="1"/>
          </p:cNvSpPr>
          <p:nvPr/>
        </p:nvSpPr>
        <p:spPr bwMode="auto">
          <a:xfrm flipH="1">
            <a:off x="5943600" y="1676400"/>
            <a:ext cx="2" cy="48039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40" name="AutoShape 17"/>
          <p:cNvSpPr>
            <a:spLocks noChangeArrowheads="1"/>
          </p:cNvSpPr>
          <p:nvPr/>
        </p:nvSpPr>
        <p:spPr bwMode="auto">
          <a:xfrm>
            <a:off x="4375334" y="3670865"/>
            <a:ext cx="3136532" cy="672525"/>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ctr" eaLnBrk="1" hangingPunct="1">
              <a:spcBef>
                <a:spcPct val="50000"/>
              </a:spcBef>
            </a:pPr>
            <a:r>
              <a:rPr lang="en-US" altLang="zh-CN" sz="1600" b="1" dirty="0" smtClean="0">
                <a:latin typeface="Cambria" panose="02040503050406030204" pitchFamily="18" charset="0"/>
                <a:ea typeface="Cambria" panose="02040503050406030204" pitchFamily="18" charset="0"/>
              </a:rPr>
              <a:t>(</a:t>
            </a:r>
            <a:r>
              <a:rPr lang="en-US" altLang="zh-CN" sz="1600" b="1" dirty="0">
                <a:latin typeface="Cambria" panose="02040503050406030204" pitchFamily="18" charset="0"/>
                <a:ea typeface="Cambria" panose="02040503050406030204" pitchFamily="18" charset="0"/>
              </a:rPr>
              <a:t>x==4)||(y&gt;5</a:t>
            </a:r>
            <a:r>
              <a:rPr lang="en-US" altLang="zh-CN" sz="1600" b="1" dirty="0" smtClean="0">
                <a:latin typeface="Cambria" panose="02040503050406030204" pitchFamily="18" charset="0"/>
                <a:ea typeface="Cambria" panose="02040503050406030204" pitchFamily="18" charset="0"/>
              </a:rPr>
              <a:t>)</a:t>
            </a:r>
            <a:endParaRPr lang="en-US" altLang="zh-CN" sz="1500" b="1" dirty="0">
              <a:effectLst/>
              <a:latin typeface="Cambria" panose="02040503050406030204" pitchFamily="18" charset="0"/>
              <a:ea typeface="Cambria" panose="02040503050406030204" pitchFamily="18" charset="0"/>
            </a:endParaRPr>
          </a:p>
        </p:txBody>
      </p:sp>
      <p:cxnSp>
        <p:nvCxnSpPr>
          <p:cNvPr id="41" name="AutoShape 11"/>
          <p:cNvCxnSpPr>
            <a:cxnSpLocks noChangeShapeType="1"/>
            <a:stCxn id="36" idx="3"/>
            <a:endCxn id="32" idx="0"/>
          </p:cNvCxnSpPr>
          <p:nvPr/>
        </p:nvCxnSpPr>
        <p:spPr bwMode="auto">
          <a:xfrm>
            <a:off x="7680234" y="2493053"/>
            <a:ext cx="745085" cy="336262"/>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4" name="AutoShape 11"/>
          <p:cNvCxnSpPr>
            <a:cxnSpLocks noChangeShapeType="1"/>
            <a:stCxn id="36" idx="1"/>
            <a:endCxn id="40" idx="0"/>
          </p:cNvCxnSpPr>
          <p:nvPr/>
        </p:nvCxnSpPr>
        <p:spPr bwMode="auto">
          <a:xfrm rot="10800000" flipH="1" flipV="1">
            <a:off x="4206968" y="2493053"/>
            <a:ext cx="1736632" cy="1177812"/>
          </a:xfrm>
          <a:prstGeom prst="bentConnector4">
            <a:avLst>
              <a:gd name="adj1" fmla="val -13163"/>
              <a:gd name="adj2" fmla="val 7052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48" name="AutoShape 11"/>
          <p:cNvCxnSpPr>
            <a:cxnSpLocks noChangeShapeType="1"/>
            <a:stCxn id="32" idx="2"/>
            <a:endCxn id="40" idx="0"/>
          </p:cNvCxnSpPr>
          <p:nvPr/>
        </p:nvCxnSpPr>
        <p:spPr bwMode="auto">
          <a:xfrm rot="5400000">
            <a:off x="6925268" y="2170813"/>
            <a:ext cx="518385" cy="2481719"/>
          </a:xfrm>
          <a:prstGeom prst="bentConnector3">
            <a:avLst>
              <a:gd name="adj1" fmla="val 3580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0" name="AutoShape 7"/>
          <p:cNvSpPr>
            <a:spLocks noChangeArrowheads="1"/>
          </p:cNvSpPr>
          <p:nvPr/>
        </p:nvSpPr>
        <p:spPr bwMode="auto">
          <a:xfrm>
            <a:off x="8058873" y="4319307"/>
            <a:ext cx="73289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z=</a:t>
            </a:r>
            <a:r>
              <a:rPr lang="en-US" altLang="zh-CN" sz="1600" dirty="0" err="1"/>
              <a:t>z+y</a:t>
            </a:r>
            <a:endParaRPr lang="en-US" altLang="zh-CN" sz="1500" b="1" dirty="0">
              <a:effectLst/>
              <a:latin typeface="Cambria" panose="02040503050406030204" pitchFamily="18" charset="0"/>
              <a:ea typeface="宋体" panose="02010600030101010101" pitchFamily="2" charset="-122"/>
            </a:endParaRPr>
          </a:p>
        </p:txBody>
      </p:sp>
      <p:cxnSp>
        <p:nvCxnSpPr>
          <p:cNvPr id="61" name="AutoShape 11"/>
          <p:cNvCxnSpPr>
            <a:cxnSpLocks noChangeShapeType="1"/>
            <a:stCxn id="40" idx="3"/>
            <a:endCxn id="60" idx="0"/>
          </p:cNvCxnSpPr>
          <p:nvPr/>
        </p:nvCxnSpPr>
        <p:spPr bwMode="auto">
          <a:xfrm>
            <a:off x="7511866" y="4007128"/>
            <a:ext cx="913454" cy="312179"/>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62" name="AutoShape 11"/>
          <p:cNvCxnSpPr>
            <a:cxnSpLocks noChangeShapeType="1"/>
            <a:stCxn id="40" idx="1"/>
            <a:endCxn id="69" idx="0"/>
          </p:cNvCxnSpPr>
          <p:nvPr/>
        </p:nvCxnSpPr>
        <p:spPr bwMode="auto">
          <a:xfrm rot="10800000" flipH="1" flipV="1">
            <a:off x="4375334" y="4007127"/>
            <a:ext cx="1568268" cy="1135841"/>
          </a:xfrm>
          <a:prstGeom prst="bentConnector4">
            <a:avLst>
              <a:gd name="adj1" fmla="val -24630"/>
              <a:gd name="adj2" fmla="val 77757"/>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69" name="AutoShape 7"/>
          <p:cNvSpPr>
            <a:spLocks noChangeArrowheads="1"/>
          </p:cNvSpPr>
          <p:nvPr/>
        </p:nvSpPr>
        <p:spPr bwMode="auto">
          <a:xfrm>
            <a:off x="5502615" y="5142969"/>
            <a:ext cx="881973" cy="338554"/>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600" dirty="0"/>
              <a:t>return z</a:t>
            </a:r>
            <a:endParaRPr lang="en-US" altLang="zh-CN" sz="1500" b="1" dirty="0">
              <a:effectLst/>
              <a:latin typeface="Cambria" panose="02040503050406030204" pitchFamily="18" charset="0"/>
              <a:ea typeface="宋体" panose="02010600030101010101" pitchFamily="2" charset="-122"/>
            </a:endParaRPr>
          </a:p>
        </p:txBody>
      </p:sp>
      <p:sp>
        <p:nvSpPr>
          <p:cNvPr id="84" name="流程图: 终止 83"/>
          <p:cNvSpPr/>
          <p:nvPr/>
        </p:nvSpPr>
        <p:spPr bwMode="auto">
          <a:xfrm>
            <a:off x="5229593" y="5943600"/>
            <a:ext cx="1428014" cy="457499"/>
          </a:xfrm>
          <a:prstGeom prst="flowChartTerminator">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500" b="1" dirty="0" smtClean="0">
                <a:solidFill>
                  <a:schemeClr val="tx1"/>
                </a:solidFill>
                <a:latin typeface="Cambria" panose="02040503050406030204" pitchFamily="18" charset="0"/>
                <a:ea typeface="宋体" panose="02010600030101010101" pitchFamily="2" charset="-122"/>
              </a:rPr>
              <a:t>End</a:t>
            </a:r>
            <a:endParaRPr lang="zh-CN" altLang="en-US" sz="1500" b="1" dirty="0">
              <a:solidFill>
                <a:schemeClr val="tx1"/>
              </a:solidFill>
              <a:latin typeface="Cambria" panose="02040503050406030204" pitchFamily="18" charset="0"/>
              <a:ea typeface="宋体" panose="02010600030101010101" pitchFamily="2" charset="-122"/>
            </a:endParaRPr>
          </a:p>
        </p:txBody>
      </p:sp>
      <p:sp>
        <p:nvSpPr>
          <p:cNvPr id="88" name="Line 9"/>
          <p:cNvSpPr>
            <a:spLocks noChangeShapeType="1"/>
          </p:cNvSpPr>
          <p:nvPr/>
        </p:nvSpPr>
        <p:spPr bwMode="auto">
          <a:xfrm>
            <a:off x="5943600" y="5481521"/>
            <a:ext cx="2" cy="46207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endParaRPr lang="zh-CN" altLang="en-US" sz="1500">
              <a:latin typeface="Cambria" panose="02040503050406030204" pitchFamily="18" charset="0"/>
            </a:endParaRPr>
          </a:p>
        </p:txBody>
      </p:sp>
      <p:sp>
        <p:nvSpPr>
          <p:cNvPr id="91" name="Text Box 14"/>
          <p:cNvSpPr txBox="1">
            <a:spLocks noChangeArrowheads="1"/>
          </p:cNvSpPr>
          <p:nvPr/>
        </p:nvSpPr>
        <p:spPr bwMode="auto">
          <a:xfrm>
            <a:off x="3963423" y="2037480"/>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2" name="Text Box 14"/>
          <p:cNvSpPr txBox="1">
            <a:spLocks noChangeArrowheads="1"/>
          </p:cNvSpPr>
          <p:nvPr/>
        </p:nvSpPr>
        <p:spPr bwMode="auto">
          <a:xfrm>
            <a:off x="3900580" y="3662524"/>
            <a:ext cx="82382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False</a:t>
            </a:r>
            <a:endParaRPr lang="en-US" altLang="zh-CN" sz="1500" b="1" dirty="0">
              <a:effectLst/>
              <a:latin typeface="Cambria" panose="02040503050406030204" pitchFamily="18" charset="0"/>
              <a:ea typeface="宋体" panose="02010600030101010101" pitchFamily="2" charset="-122"/>
            </a:endParaRPr>
          </a:p>
        </p:txBody>
      </p:sp>
      <p:sp>
        <p:nvSpPr>
          <p:cNvPr id="93" name="Text Box 14"/>
          <p:cNvSpPr txBox="1">
            <a:spLocks noChangeArrowheads="1"/>
          </p:cNvSpPr>
          <p:nvPr/>
        </p:nvSpPr>
        <p:spPr bwMode="auto">
          <a:xfrm>
            <a:off x="7238052" y="3658688"/>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dirty="0" smtClean="0">
                <a:effectLst/>
                <a:latin typeface="Cambria" panose="02040503050406030204" pitchFamily="18" charset="0"/>
                <a:ea typeface="宋体" panose="02010600030101010101" pitchFamily="2" charset="-122"/>
              </a:rPr>
              <a:t>True</a:t>
            </a:r>
            <a:endParaRPr lang="en-US" altLang="zh-CN" sz="1500" b="1" dirty="0">
              <a:effectLst/>
              <a:latin typeface="Cambria" panose="02040503050406030204" pitchFamily="18" charset="0"/>
              <a:ea typeface="宋体" panose="02010600030101010101" pitchFamily="2" charset="-122"/>
            </a:endParaRPr>
          </a:p>
        </p:txBody>
      </p:sp>
      <p:sp>
        <p:nvSpPr>
          <p:cNvPr id="24" name="Text Box 14"/>
          <p:cNvSpPr txBox="1">
            <a:spLocks noChangeArrowheads="1"/>
          </p:cNvSpPr>
          <p:nvPr/>
        </p:nvSpPr>
        <p:spPr bwMode="auto">
          <a:xfrm>
            <a:off x="3963423" y="2746863"/>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1</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5" name="Text Box 14"/>
          <p:cNvSpPr txBox="1">
            <a:spLocks noChangeArrowheads="1"/>
          </p:cNvSpPr>
          <p:nvPr/>
        </p:nvSpPr>
        <p:spPr bwMode="auto">
          <a:xfrm>
            <a:off x="8077200" y="2178700"/>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2</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6" name="Text Box 14"/>
          <p:cNvSpPr txBox="1">
            <a:spLocks noChangeArrowheads="1"/>
          </p:cNvSpPr>
          <p:nvPr/>
        </p:nvSpPr>
        <p:spPr bwMode="auto">
          <a:xfrm>
            <a:off x="7467600" y="3868529"/>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4</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7" name="Text Box 14"/>
          <p:cNvSpPr txBox="1">
            <a:spLocks noChangeArrowheads="1"/>
          </p:cNvSpPr>
          <p:nvPr/>
        </p:nvSpPr>
        <p:spPr bwMode="auto">
          <a:xfrm>
            <a:off x="3657600" y="4356207"/>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Branch 3</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8" name="Text Box 14"/>
          <p:cNvSpPr txBox="1">
            <a:spLocks noChangeArrowheads="1"/>
          </p:cNvSpPr>
          <p:nvPr/>
        </p:nvSpPr>
        <p:spPr bwMode="auto">
          <a:xfrm>
            <a:off x="4876802" y="2042551"/>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T 1</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29" name="Text Box 14"/>
          <p:cNvSpPr txBox="1">
            <a:spLocks noChangeArrowheads="1"/>
          </p:cNvSpPr>
          <p:nvPr/>
        </p:nvSpPr>
        <p:spPr bwMode="auto">
          <a:xfrm>
            <a:off x="6019800" y="2037480"/>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T 2</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30" name="Text Box 14"/>
          <p:cNvSpPr txBox="1">
            <a:spLocks noChangeArrowheads="1"/>
          </p:cNvSpPr>
          <p:nvPr/>
        </p:nvSpPr>
        <p:spPr bwMode="auto">
          <a:xfrm>
            <a:off x="4876802" y="3497105"/>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T 3</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
        <p:nvSpPr>
          <p:cNvPr id="31" name="Text Box 14"/>
          <p:cNvSpPr txBox="1">
            <a:spLocks noChangeArrowheads="1"/>
          </p:cNvSpPr>
          <p:nvPr/>
        </p:nvSpPr>
        <p:spPr bwMode="auto">
          <a:xfrm>
            <a:off x="5950228" y="3500941"/>
            <a:ext cx="1066800" cy="323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eaLnBrk="1" hangingPunct="1">
              <a:spcBef>
                <a:spcPct val="50000"/>
              </a:spcBef>
            </a:pPr>
            <a:r>
              <a:rPr lang="en-US" altLang="zh-CN" sz="1500" b="1" dirty="0" smtClean="0">
                <a:solidFill>
                  <a:srgbClr val="FF0000"/>
                </a:solidFill>
                <a:latin typeface="Cambria" panose="02040503050406030204" pitchFamily="18" charset="0"/>
                <a:ea typeface="宋体" panose="02010600030101010101" pitchFamily="2" charset="-122"/>
              </a:rPr>
              <a:t>T 4</a:t>
            </a:r>
            <a:endParaRPr lang="en-US" altLang="zh-CN" sz="1500" b="1" dirty="0">
              <a:solidFill>
                <a:srgbClr val="FF0000"/>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69527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154984"/>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a:solidFill>
                  <a:srgbClr val="132584"/>
                </a:solidFill>
                <a:latin typeface="Cambria" panose="02040503050406030204" pitchFamily="18" charset="0"/>
              </a:rPr>
              <a:t>Week 2-3:        Principles of Testing</a:t>
            </a:r>
          </a:p>
          <a:p>
            <a:r>
              <a:rPr lang="en-US" altLang="zh-CN" dirty="0" smtClean="0">
                <a:solidFill>
                  <a:srgbClr val="132584"/>
                </a:solidFill>
                <a:latin typeface="Cambria" panose="02040503050406030204" pitchFamily="18" charset="0"/>
              </a:rPr>
              <a:t>Week </a:t>
            </a:r>
            <a:r>
              <a:rPr lang="en-US" altLang="zh-CN" dirty="0">
                <a:solidFill>
                  <a:srgbClr val="132584"/>
                </a:solidFill>
                <a:latin typeface="Cambria" panose="02040503050406030204" pitchFamily="18" charset="0"/>
              </a:rPr>
              <a:t>4:            Test Cases</a:t>
            </a:r>
          </a:p>
          <a:p>
            <a:r>
              <a:rPr lang="en-US" altLang="zh-CN" dirty="0">
                <a:solidFill>
                  <a:srgbClr val="132584"/>
                </a:solidFill>
                <a:latin typeface="Cambria" panose="02040503050406030204" pitchFamily="18" charset="0"/>
              </a:rPr>
              <a:t>Week </a:t>
            </a:r>
            <a:r>
              <a:rPr lang="en-US" altLang="zh-CN" dirty="0" smtClean="0">
                <a:solidFill>
                  <a:srgbClr val="132584"/>
                </a:solidFill>
                <a:latin typeface="Cambria" panose="02040503050406030204" pitchFamily="18" charset="0"/>
              </a:rPr>
              <a:t>5-8:        </a:t>
            </a:r>
            <a:r>
              <a:rPr lang="en-US" altLang="zh-CN" dirty="0">
                <a:solidFill>
                  <a:srgbClr val="132584"/>
                </a:solidFill>
                <a:latin typeface="Cambria" panose="02040503050406030204" pitchFamily="18" charset="0"/>
              </a:rPr>
              <a:t>Black Box Testing </a:t>
            </a:r>
          </a:p>
          <a:p>
            <a:r>
              <a:rPr lang="en-US" altLang="zh-CN" dirty="0">
                <a:solidFill>
                  <a:srgbClr val="FF0000"/>
                </a:solidFill>
                <a:latin typeface="Cambria" panose="02040503050406030204" pitchFamily="18" charset="0"/>
              </a:rPr>
              <a:t>Week </a:t>
            </a:r>
            <a:r>
              <a:rPr lang="en-US" altLang="zh-CN" dirty="0" smtClean="0">
                <a:solidFill>
                  <a:srgbClr val="FF0000"/>
                </a:solidFill>
                <a:latin typeface="Cambria" panose="02040503050406030204" pitchFamily="18" charset="0"/>
              </a:rPr>
              <a:t>9-11:      White </a:t>
            </a:r>
            <a:r>
              <a:rPr lang="en-US" altLang="zh-CN" dirty="0">
                <a:solidFill>
                  <a:srgbClr val="FF0000"/>
                </a:solidFill>
                <a:latin typeface="Cambria" panose="02040503050406030204" pitchFamily="18" charset="0"/>
              </a:rPr>
              <a:t>Box Testing</a:t>
            </a:r>
          </a:p>
          <a:p>
            <a:r>
              <a:rPr lang="en-US" altLang="zh-CN" dirty="0">
                <a:solidFill>
                  <a:srgbClr val="132584"/>
                </a:solidFill>
                <a:latin typeface="Cambria" panose="02040503050406030204" pitchFamily="18" charset="0"/>
              </a:rPr>
              <a:t>Week </a:t>
            </a:r>
            <a:r>
              <a:rPr lang="en-US" altLang="zh-CN" dirty="0" smtClean="0">
                <a:solidFill>
                  <a:srgbClr val="132584"/>
                </a:solidFill>
                <a:latin typeface="Cambria" panose="02040503050406030204" pitchFamily="18" charset="0"/>
              </a:rPr>
              <a:t>12:</a:t>
            </a:r>
            <a:r>
              <a:rPr lang="en-US" altLang="zh-CN" dirty="0">
                <a:solidFill>
                  <a:srgbClr val="132584"/>
                </a:solidFill>
                <a:latin typeface="Cambria" panose="02040503050406030204" pitchFamily="18" charset="0"/>
              </a:rPr>
              <a:t>	Integration Testing and System Testing </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14: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14: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a:t>
            </a:r>
            <a:r>
              <a:rPr lang="en-US" altLang="zh-CN" dirty="0" smtClean="0">
                <a:solidFill>
                  <a:srgbClr val="132584"/>
                </a:solidFill>
                <a:latin typeface="Cambria" panose="02040503050406030204" pitchFamily="18" charset="0"/>
              </a:rPr>
              <a:t>15:</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16:	Review 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1252185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zh-CN" sz="3600" b="1" dirty="0" smtClean="0">
                <a:solidFill>
                  <a:srgbClr val="132584"/>
                </a:solidFill>
                <a:latin typeface="Cambria" panose="02040503050406030204" pitchFamily="18" charset="0"/>
              </a:rPr>
              <a:t>Basic </a:t>
            </a:r>
            <a:r>
              <a:rPr lang="en-US" altLang="zh-CN" sz="3600" b="1" dirty="0">
                <a:solidFill>
                  <a:srgbClr val="132584"/>
                </a:solidFill>
                <a:latin typeface="Cambria" panose="02040503050406030204" pitchFamily="18" charset="0"/>
              </a:rPr>
              <a:t>Path Testing</a:t>
            </a:r>
          </a:p>
        </p:txBody>
      </p:sp>
      <p:sp>
        <p:nvSpPr>
          <p:cNvPr id="294916" name="Rectangle 4"/>
          <p:cNvSpPr>
            <a:spLocks noChangeArrowheads="1"/>
          </p:cNvSpPr>
          <p:nvPr/>
        </p:nvSpPr>
        <p:spPr bwMode="auto">
          <a:xfrm>
            <a:off x="1143000" y="1371600"/>
            <a:ext cx="6705600" cy="558800"/>
          </a:xfrm>
          <a:prstGeom prst="rect">
            <a:avLst/>
          </a:prstGeom>
          <a:solidFill>
            <a:srgbClr val="FFFF99"/>
          </a:solidFill>
          <a:ln w="28575">
            <a:solidFill>
              <a:srgbClr val="969696"/>
            </a:solidFill>
            <a:miter lim="800000"/>
            <a:headEnd/>
            <a:tailEnd/>
          </a:ln>
          <a:effectLst>
            <a:outerShdw dist="107763" dir="2700000" algn="ctr" rotWithShape="0">
              <a:schemeClr val="bg2"/>
            </a:outerShdw>
          </a:effectLst>
        </p:spPr>
        <p:txBody>
          <a:bodyPr lIns="90487" tIns="44450" rIns="90487" bIns="44450" anchor="ctr"/>
          <a:lstStyle>
            <a:lvl1pPr marL="114300" indent="-114300">
              <a:defRPr sz="2400">
                <a:solidFill>
                  <a:schemeClr val="tx1"/>
                </a:solidFill>
                <a:latin typeface="Times New Roman" panose="02020603050405020304" pitchFamily="18" charset="0"/>
              </a:defRPr>
            </a:lvl1pPr>
            <a:lvl2pPr marL="400050" indent="-171450">
              <a:defRPr sz="2400">
                <a:solidFill>
                  <a:schemeClr val="tx1"/>
                </a:solidFill>
                <a:latin typeface="Times New Roman" panose="02020603050405020304" pitchFamily="18" charset="0"/>
              </a:defRPr>
            </a:lvl2pPr>
            <a:lvl3pPr marL="742950" indent="-171450">
              <a:defRPr sz="2400">
                <a:solidFill>
                  <a:schemeClr val="tx1"/>
                </a:solidFill>
                <a:latin typeface="Times New Roman" panose="02020603050405020304" pitchFamily="18" charset="0"/>
              </a:defRPr>
            </a:lvl3pPr>
            <a:lvl4pPr marL="1085850" indent="-171450">
              <a:defRPr sz="2400">
                <a:solidFill>
                  <a:schemeClr val="tx1"/>
                </a:solidFill>
                <a:latin typeface="Times New Roman" panose="02020603050405020304" pitchFamily="18" charset="0"/>
              </a:defRPr>
            </a:lvl4pPr>
            <a:lvl5pPr marL="1428750" indent="-171450">
              <a:defRPr sz="2400">
                <a:solidFill>
                  <a:schemeClr val="tx1"/>
                </a:solidFill>
                <a:latin typeface="Times New Roman" panose="02020603050405020304" pitchFamily="18" charset="0"/>
              </a:defRPr>
            </a:lvl5pPr>
            <a:lvl6pPr marL="1885950" indent="-171450" eaLnBrk="0" fontAlgn="base" hangingPunct="0">
              <a:spcBef>
                <a:spcPct val="0"/>
              </a:spcBef>
              <a:spcAft>
                <a:spcPct val="0"/>
              </a:spcAft>
              <a:defRPr sz="2400">
                <a:solidFill>
                  <a:schemeClr val="tx1"/>
                </a:solidFill>
                <a:latin typeface="Times New Roman" panose="02020603050405020304" pitchFamily="18" charset="0"/>
              </a:defRPr>
            </a:lvl6pPr>
            <a:lvl7pPr marL="2343150" indent="-171450" eaLnBrk="0" fontAlgn="base" hangingPunct="0">
              <a:spcBef>
                <a:spcPct val="0"/>
              </a:spcBef>
              <a:spcAft>
                <a:spcPct val="0"/>
              </a:spcAft>
              <a:defRPr sz="2400">
                <a:solidFill>
                  <a:schemeClr val="tx1"/>
                </a:solidFill>
                <a:latin typeface="Times New Roman" panose="02020603050405020304" pitchFamily="18" charset="0"/>
              </a:defRPr>
            </a:lvl7pPr>
            <a:lvl8pPr marL="2800350" indent="-171450" eaLnBrk="0" fontAlgn="base" hangingPunct="0">
              <a:spcBef>
                <a:spcPct val="0"/>
              </a:spcBef>
              <a:spcAft>
                <a:spcPct val="0"/>
              </a:spcAft>
              <a:defRPr sz="2400">
                <a:solidFill>
                  <a:schemeClr val="tx1"/>
                </a:solidFill>
                <a:latin typeface="Times New Roman" panose="02020603050405020304" pitchFamily="18" charset="0"/>
              </a:defRPr>
            </a:lvl8pPr>
            <a:lvl9pPr marL="32575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ts val="2200"/>
              </a:lnSpc>
              <a:buClr>
                <a:schemeClr val="accent1"/>
              </a:buClr>
              <a:buSzPct val="75000"/>
            </a:pPr>
            <a:r>
              <a:rPr lang="en-US" altLang="zh-CN" sz="1600" b="1" dirty="0">
                <a:solidFill>
                  <a:srgbClr val="FF0000"/>
                </a:solidFill>
                <a:effectLst/>
                <a:latin typeface="Cambria" panose="02040503050406030204" pitchFamily="18" charset="0"/>
                <a:ea typeface="宋体" panose="02010600030101010101" pitchFamily="2" charset="-122"/>
              </a:rPr>
              <a:t>Goal: exercise </a:t>
            </a:r>
            <a:r>
              <a:rPr lang="en-US" altLang="zh-CN" sz="1600" b="1" dirty="0">
                <a:effectLst/>
                <a:latin typeface="Cambria" panose="02040503050406030204" pitchFamily="18" charset="0"/>
                <a:ea typeface="宋体" panose="02010600030101010101" pitchFamily="2" charset="-122"/>
              </a:rPr>
              <a:t>each independent path</a:t>
            </a:r>
            <a:r>
              <a:rPr lang="en-US" altLang="zh-CN" sz="1600" b="1" dirty="0">
                <a:solidFill>
                  <a:schemeClr val="folHlink"/>
                </a:solidFill>
                <a:effectLst/>
                <a:latin typeface="Cambria" panose="02040503050406030204" pitchFamily="18" charset="0"/>
                <a:ea typeface="宋体" panose="02010600030101010101" pitchFamily="2" charset="-122"/>
              </a:rPr>
              <a:t> </a:t>
            </a:r>
            <a:r>
              <a:rPr lang="en-US" altLang="zh-CN" sz="1600" b="1" dirty="0">
                <a:solidFill>
                  <a:srgbClr val="FF0000"/>
                </a:solidFill>
                <a:effectLst/>
                <a:latin typeface="Cambria" panose="02040503050406030204" pitchFamily="18" charset="0"/>
                <a:ea typeface="宋体" panose="02010600030101010101" pitchFamily="2" charset="-122"/>
              </a:rPr>
              <a:t>at least once</a:t>
            </a:r>
            <a:r>
              <a:rPr lang="en-US" altLang="zh-CN" sz="1600" b="1" dirty="0">
                <a:solidFill>
                  <a:schemeClr val="folHlink"/>
                </a:solidFill>
                <a:effectLst/>
                <a:latin typeface="Cambria" panose="02040503050406030204" pitchFamily="18" charset="0"/>
                <a:ea typeface="宋体" panose="02010600030101010101" pitchFamily="2" charset="-122"/>
              </a:rPr>
              <a:t>.</a:t>
            </a:r>
          </a:p>
        </p:txBody>
      </p:sp>
      <p:grpSp>
        <p:nvGrpSpPr>
          <p:cNvPr id="294917" name="Group 5"/>
          <p:cNvGrpSpPr>
            <a:grpSpLocks/>
          </p:cNvGrpSpPr>
          <p:nvPr/>
        </p:nvGrpSpPr>
        <p:grpSpPr bwMode="auto">
          <a:xfrm>
            <a:off x="5886450" y="2514600"/>
            <a:ext cx="2724150" cy="3101975"/>
            <a:chOff x="3456" y="2784"/>
            <a:chExt cx="1476" cy="1282"/>
          </a:xfrm>
        </p:grpSpPr>
        <p:sp>
          <p:nvSpPr>
            <p:cNvPr id="294918" name="Line 6"/>
            <p:cNvSpPr>
              <a:spLocks noChangeShapeType="1"/>
            </p:cNvSpPr>
            <p:nvPr/>
          </p:nvSpPr>
          <p:spPr bwMode="auto">
            <a:xfrm>
              <a:off x="3683" y="3617"/>
              <a:ext cx="0"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19" name="Rectangle 7"/>
            <p:cNvSpPr>
              <a:spLocks noChangeArrowheads="1"/>
            </p:cNvSpPr>
            <p:nvPr/>
          </p:nvSpPr>
          <p:spPr bwMode="auto">
            <a:xfrm>
              <a:off x="4192" y="2881"/>
              <a:ext cx="192" cy="81"/>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nvGrpSpPr>
            <p:cNvPr id="294920" name="Group 8"/>
            <p:cNvGrpSpPr>
              <a:grpSpLocks/>
            </p:cNvGrpSpPr>
            <p:nvPr/>
          </p:nvGrpSpPr>
          <p:grpSpPr bwMode="auto">
            <a:xfrm>
              <a:off x="4389" y="2903"/>
              <a:ext cx="538" cy="23"/>
              <a:chOff x="3016" y="808"/>
              <a:chExt cx="960" cy="41"/>
            </a:xfrm>
          </p:grpSpPr>
          <p:sp>
            <p:nvSpPr>
              <p:cNvPr id="294921" name="Freeform 9"/>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Lst>
                <a:ahLst/>
                <a:cxnLst>
                  <a:cxn ang="0">
                    <a:pos x="T0" y="T1"/>
                  </a:cxn>
                  <a:cxn ang="0">
                    <a:pos x="T2" y="T3"/>
                  </a:cxn>
                  <a:cxn ang="0">
                    <a:pos x="T4" y="T5"/>
                  </a:cxn>
                  <a:cxn ang="0">
                    <a:pos x="T6" y="T7"/>
                  </a:cxn>
                  <a:cxn ang="0">
                    <a:pos x="T8" y="T9"/>
                  </a:cxn>
                </a:cxnLst>
                <a:rect l="0" t="0" r="r" b="b"/>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22" name="Line 10"/>
              <p:cNvSpPr>
                <a:spLocks noChangeShapeType="1"/>
              </p:cNvSpPr>
              <p:nvPr/>
            </p:nvSpPr>
            <p:spPr bwMode="auto">
              <a:xfrm>
                <a:off x="3120" y="836"/>
                <a:ext cx="8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294923" name="Line 11"/>
            <p:cNvSpPr>
              <a:spLocks noChangeShapeType="1"/>
            </p:cNvSpPr>
            <p:nvPr/>
          </p:nvSpPr>
          <p:spPr bwMode="auto">
            <a:xfrm>
              <a:off x="4288" y="2971"/>
              <a:ext cx="0"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24" name="Freeform 12"/>
            <p:cNvSpPr>
              <a:spLocks/>
            </p:cNvSpPr>
            <p:nvPr/>
          </p:nvSpPr>
          <p:spPr bwMode="auto">
            <a:xfrm>
              <a:off x="4227" y="3029"/>
              <a:ext cx="122" cy="59"/>
            </a:xfrm>
            <a:custGeom>
              <a:avLst/>
              <a:gdLst>
                <a:gd name="T0" fmla="*/ 0 w 217"/>
                <a:gd name="T1" fmla="*/ 104 h 105"/>
                <a:gd name="T2" fmla="*/ 104 w 217"/>
                <a:gd name="T3" fmla="*/ 0 h 105"/>
                <a:gd name="T4" fmla="*/ 216 w 217"/>
                <a:gd name="T5" fmla="*/ 104 h 105"/>
              </a:gdLst>
              <a:ahLst/>
              <a:cxnLst>
                <a:cxn ang="0">
                  <a:pos x="T0" y="T1"/>
                </a:cxn>
                <a:cxn ang="0">
                  <a:pos x="T2" y="T3"/>
                </a:cxn>
                <a:cxn ang="0">
                  <a:pos x="T4" y="T5"/>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25" name="Freeform 13"/>
            <p:cNvSpPr>
              <a:spLocks/>
            </p:cNvSpPr>
            <p:nvPr/>
          </p:nvSpPr>
          <p:spPr bwMode="auto">
            <a:xfrm>
              <a:off x="4227" y="3029"/>
              <a:ext cx="122" cy="59"/>
            </a:xfrm>
            <a:custGeom>
              <a:avLst/>
              <a:gdLst>
                <a:gd name="T0" fmla="*/ 0 w 217"/>
                <a:gd name="T1" fmla="*/ 104 h 105"/>
                <a:gd name="T2" fmla="*/ 104 w 217"/>
                <a:gd name="T3" fmla="*/ 0 h 105"/>
                <a:gd name="T4" fmla="*/ 216 w 217"/>
                <a:gd name="T5" fmla="*/ 104 h 105"/>
              </a:gdLst>
              <a:ahLst/>
              <a:cxnLst>
                <a:cxn ang="0">
                  <a:pos x="T0" y="T1"/>
                </a:cxn>
                <a:cxn ang="0">
                  <a:pos x="T2" y="T3"/>
                </a:cxn>
                <a:cxn ang="0">
                  <a:pos x="T4" y="T5"/>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26" name="Line 14"/>
            <p:cNvSpPr>
              <a:spLocks noChangeShapeType="1"/>
            </p:cNvSpPr>
            <p:nvPr/>
          </p:nvSpPr>
          <p:spPr bwMode="auto">
            <a:xfrm flipH="1">
              <a:off x="3976" y="3090"/>
              <a:ext cx="2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27" name="Freeform 15"/>
            <p:cNvSpPr>
              <a:spLocks/>
            </p:cNvSpPr>
            <p:nvPr/>
          </p:nvSpPr>
          <p:spPr bwMode="auto">
            <a:xfrm>
              <a:off x="3914" y="3150"/>
              <a:ext cx="121" cy="59"/>
            </a:xfrm>
            <a:custGeom>
              <a:avLst/>
              <a:gdLst>
                <a:gd name="T0" fmla="*/ 0 w 217"/>
                <a:gd name="T1" fmla="*/ 104 h 105"/>
                <a:gd name="T2" fmla="*/ 104 w 217"/>
                <a:gd name="T3" fmla="*/ 0 h 105"/>
                <a:gd name="T4" fmla="*/ 216 w 217"/>
                <a:gd name="T5" fmla="*/ 104 h 105"/>
              </a:gdLst>
              <a:ahLst/>
              <a:cxnLst>
                <a:cxn ang="0">
                  <a:pos x="T0" y="T1"/>
                </a:cxn>
                <a:cxn ang="0">
                  <a:pos x="T2" y="T3"/>
                </a:cxn>
                <a:cxn ang="0">
                  <a:pos x="T4" y="T5"/>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28" name="Freeform 16"/>
            <p:cNvSpPr>
              <a:spLocks/>
            </p:cNvSpPr>
            <p:nvPr/>
          </p:nvSpPr>
          <p:spPr bwMode="auto">
            <a:xfrm>
              <a:off x="3914" y="3150"/>
              <a:ext cx="121" cy="59"/>
            </a:xfrm>
            <a:custGeom>
              <a:avLst/>
              <a:gdLst>
                <a:gd name="T0" fmla="*/ 0 w 217"/>
                <a:gd name="T1" fmla="*/ 104 h 105"/>
                <a:gd name="T2" fmla="*/ 104 w 217"/>
                <a:gd name="T3" fmla="*/ 0 h 105"/>
                <a:gd name="T4" fmla="*/ 216 w 217"/>
                <a:gd name="T5" fmla="*/ 104 h 105"/>
              </a:gdLst>
              <a:ahLst/>
              <a:cxnLst>
                <a:cxn ang="0">
                  <a:pos x="T0" y="T1"/>
                </a:cxn>
                <a:cxn ang="0">
                  <a:pos x="T2" y="T3"/>
                </a:cxn>
                <a:cxn ang="0">
                  <a:pos x="T4" y="T5"/>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29" name="Line 17"/>
            <p:cNvSpPr>
              <a:spLocks noChangeShapeType="1"/>
            </p:cNvSpPr>
            <p:nvPr/>
          </p:nvSpPr>
          <p:spPr bwMode="auto">
            <a:xfrm flipH="1">
              <a:off x="3703" y="3211"/>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0" name="Line 18"/>
            <p:cNvSpPr>
              <a:spLocks noChangeShapeType="1"/>
            </p:cNvSpPr>
            <p:nvPr/>
          </p:nvSpPr>
          <p:spPr bwMode="auto">
            <a:xfrm>
              <a:off x="4353" y="3090"/>
              <a:ext cx="35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1" name="Line 19"/>
            <p:cNvSpPr>
              <a:spLocks noChangeShapeType="1"/>
            </p:cNvSpPr>
            <p:nvPr/>
          </p:nvSpPr>
          <p:spPr bwMode="auto">
            <a:xfrm flipV="1">
              <a:off x="3974" y="3087"/>
              <a:ext cx="0"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2" name="Rectangle 20"/>
            <p:cNvSpPr>
              <a:spLocks noChangeArrowheads="1"/>
            </p:cNvSpPr>
            <p:nvPr/>
          </p:nvSpPr>
          <p:spPr bwMode="auto">
            <a:xfrm>
              <a:off x="4613" y="3186"/>
              <a:ext cx="193" cy="81"/>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3" name="Line 21"/>
            <p:cNvSpPr>
              <a:spLocks noChangeShapeType="1"/>
            </p:cNvSpPr>
            <p:nvPr/>
          </p:nvSpPr>
          <p:spPr bwMode="auto">
            <a:xfrm flipV="1">
              <a:off x="4714" y="3087"/>
              <a:ext cx="0"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4" name="Line 22"/>
            <p:cNvSpPr>
              <a:spLocks noChangeShapeType="1"/>
            </p:cNvSpPr>
            <p:nvPr/>
          </p:nvSpPr>
          <p:spPr bwMode="auto">
            <a:xfrm>
              <a:off x="3705" y="3213"/>
              <a:ext cx="0"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5" name="Freeform 23"/>
            <p:cNvSpPr>
              <a:spLocks/>
            </p:cNvSpPr>
            <p:nvPr/>
          </p:nvSpPr>
          <p:spPr bwMode="auto">
            <a:xfrm>
              <a:off x="3640" y="3280"/>
              <a:ext cx="122" cy="64"/>
            </a:xfrm>
            <a:custGeom>
              <a:avLst/>
              <a:gdLst>
                <a:gd name="T0" fmla="*/ 0 w 217"/>
                <a:gd name="T1" fmla="*/ 112 h 113"/>
                <a:gd name="T2" fmla="*/ 112 w 217"/>
                <a:gd name="T3" fmla="*/ 0 h 113"/>
                <a:gd name="T4" fmla="*/ 216 w 217"/>
                <a:gd name="T5" fmla="*/ 112 h 113"/>
              </a:gdLst>
              <a:ahLst/>
              <a:cxnLst>
                <a:cxn ang="0">
                  <a:pos x="T0" y="T1"/>
                </a:cxn>
                <a:cxn ang="0">
                  <a:pos x="T2" y="T3"/>
                </a:cxn>
                <a:cxn ang="0">
                  <a:pos x="T4" y="T5"/>
                </a:cxn>
              </a:cxnLst>
              <a:rect l="0" t="0" r="r" b="b"/>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36" name="Freeform 24"/>
            <p:cNvSpPr>
              <a:spLocks/>
            </p:cNvSpPr>
            <p:nvPr/>
          </p:nvSpPr>
          <p:spPr bwMode="auto">
            <a:xfrm>
              <a:off x="3640" y="3280"/>
              <a:ext cx="184" cy="64"/>
            </a:xfrm>
            <a:custGeom>
              <a:avLst/>
              <a:gdLst>
                <a:gd name="T0" fmla="*/ 0 w 329"/>
                <a:gd name="T1" fmla="*/ 112 h 113"/>
                <a:gd name="T2" fmla="*/ 112 w 329"/>
                <a:gd name="T3" fmla="*/ 0 h 113"/>
                <a:gd name="T4" fmla="*/ 216 w 329"/>
                <a:gd name="T5" fmla="*/ 112 h 113"/>
                <a:gd name="T6" fmla="*/ 328 w 329"/>
                <a:gd name="T7" fmla="*/ 112 h 113"/>
              </a:gdLst>
              <a:ahLst/>
              <a:cxnLst>
                <a:cxn ang="0">
                  <a:pos x="T0" y="T1"/>
                </a:cxn>
                <a:cxn ang="0">
                  <a:pos x="T2" y="T3"/>
                </a:cxn>
                <a:cxn ang="0">
                  <a:pos x="T4" y="T5"/>
                </a:cxn>
                <a:cxn ang="0">
                  <a:pos x="T6" y="T7"/>
                </a:cxn>
              </a:cxnLst>
              <a:rect l="0" t="0" r="r" b="b"/>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37" name="Freeform 25"/>
            <p:cNvSpPr>
              <a:spLocks/>
            </p:cNvSpPr>
            <p:nvPr/>
          </p:nvSpPr>
          <p:spPr bwMode="auto">
            <a:xfrm>
              <a:off x="3550" y="3343"/>
              <a:ext cx="81" cy="99"/>
            </a:xfrm>
            <a:custGeom>
              <a:avLst/>
              <a:gdLst>
                <a:gd name="T0" fmla="*/ 144 w 145"/>
                <a:gd name="T1" fmla="*/ 0 h 177"/>
                <a:gd name="T2" fmla="*/ 0 w 145"/>
                <a:gd name="T3" fmla="*/ 0 h 177"/>
                <a:gd name="T4" fmla="*/ 0 w 145"/>
                <a:gd name="T5" fmla="*/ 176 h 177"/>
              </a:gdLst>
              <a:ahLst/>
              <a:cxnLst>
                <a:cxn ang="0">
                  <a:pos x="T0" y="T1"/>
                </a:cxn>
                <a:cxn ang="0">
                  <a:pos x="T2" y="T3"/>
                </a:cxn>
                <a:cxn ang="0">
                  <a:pos x="T4" y="T5"/>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38" name="Line 26"/>
            <p:cNvSpPr>
              <a:spLocks noChangeShapeType="1"/>
            </p:cNvSpPr>
            <p:nvPr/>
          </p:nvSpPr>
          <p:spPr bwMode="auto">
            <a:xfrm>
              <a:off x="3826" y="3348"/>
              <a:ext cx="0" cy="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39" name="Rectangle 27"/>
            <p:cNvSpPr>
              <a:spLocks noChangeArrowheads="1"/>
            </p:cNvSpPr>
            <p:nvPr/>
          </p:nvSpPr>
          <p:spPr bwMode="auto">
            <a:xfrm>
              <a:off x="3725" y="3455"/>
              <a:ext cx="193" cy="8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0" name="Rectangle 28"/>
            <p:cNvSpPr>
              <a:spLocks noChangeArrowheads="1"/>
            </p:cNvSpPr>
            <p:nvPr/>
          </p:nvSpPr>
          <p:spPr bwMode="auto">
            <a:xfrm>
              <a:off x="3456" y="3455"/>
              <a:ext cx="188" cy="8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1" name="Line 29"/>
            <p:cNvSpPr>
              <a:spLocks noChangeShapeType="1"/>
            </p:cNvSpPr>
            <p:nvPr/>
          </p:nvSpPr>
          <p:spPr bwMode="auto">
            <a:xfrm>
              <a:off x="3552" y="3549"/>
              <a:ext cx="0" cy="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2" name="Line 30"/>
            <p:cNvSpPr>
              <a:spLocks noChangeShapeType="1"/>
            </p:cNvSpPr>
            <p:nvPr/>
          </p:nvSpPr>
          <p:spPr bwMode="auto">
            <a:xfrm>
              <a:off x="3826" y="3549"/>
              <a:ext cx="0" cy="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3" name="Line 31"/>
            <p:cNvSpPr>
              <a:spLocks noChangeShapeType="1"/>
            </p:cNvSpPr>
            <p:nvPr/>
          </p:nvSpPr>
          <p:spPr bwMode="auto">
            <a:xfrm>
              <a:off x="3555" y="3615"/>
              <a:ext cx="2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4" name="Line 32"/>
            <p:cNvSpPr>
              <a:spLocks noChangeShapeType="1"/>
            </p:cNvSpPr>
            <p:nvPr/>
          </p:nvSpPr>
          <p:spPr bwMode="auto">
            <a:xfrm>
              <a:off x="4039" y="3211"/>
              <a:ext cx="20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5" name="Freeform 33"/>
            <p:cNvSpPr>
              <a:spLocks/>
            </p:cNvSpPr>
            <p:nvPr/>
          </p:nvSpPr>
          <p:spPr bwMode="auto">
            <a:xfrm>
              <a:off x="4187" y="3280"/>
              <a:ext cx="122" cy="64"/>
            </a:xfrm>
            <a:custGeom>
              <a:avLst/>
              <a:gdLst>
                <a:gd name="T0" fmla="*/ 0 w 217"/>
                <a:gd name="T1" fmla="*/ 112 h 113"/>
                <a:gd name="T2" fmla="*/ 104 w 217"/>
                <a:gd name="T3" fmla="*/ 0 h 113"/>
                <a:gd name="T4" fmla="*/ 216 w 217"/>
                <a:gd name="T5" fmla="*/ 112 h 113"/>
              </a:gdLst>
              <a:ahLst/>
              <a:cxnLst>
                <a:cxn ang="0">
                  <a:pos x="T0" y="T1"/>
                </a:cxn>
                <a:cxn ang="0">
                  <a:pos x="T2" y="T3"/>
                </a:cxn>
                <a:cxn ang="0">
                  <a:pos x="T4" y="T5"/>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46" name="Freeform 34"/>
            <p:cNvSpPr>
              <a:spLocks/>
            </p:cNvSpPr>
            <p:nvPr/>
          </p:nvSpPr>
          <p:spPr bwMode="auto">
            <a:xfrm>
              <a:off x="4187" y="3280"/>
              <a:ext cx="122" cy="64"/>
            </a:xfrm>
            <a:custGeom>
              <a:avLst/>
              <a:gdLst>
                <a:gd name="T0" fmla="*/ 0 w 217"/>
                <a:gd name="T1" fmla="*/ 112 h 113"/>
                <a:gd name="T2" fmla="*/ 104 w 217"/>
                <a:gd name="T3" fmla="*/ 0 h 113"/>
                <a:gd name="T4" fmla="*/ 216 w 217"/>
                <a:gd name="T5" fmla="*/ 112 h 113"/>
              </a:gdLst>
              <a:ahLst/>
              <a:cxnLst>
                <a:cxn ang="0">
                  <a:pos x="T0" y="T1"/>
                </a:cxn>
                <a:cxn ang="0">
                  <a:pos x="T2" y="T3"/>
                </a:cxn>
                <a:cxn ang="0">
                  <a:pos x="T4" y="T5"/>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47" name="Freeform 35"/>
            <p:cNvSpPr>
              <a:spLocks/>
            </p:cNvSpPr>
            <p:nvPr/>
          </p:nvSpPr>
          <p:spPr bwMode="auto">
            <a:xfrm>
              <a:off x="4093" y="3343"/>
              <a:ext cx="81" cy="99"/>
            </a:xfrm>
            <a:custGeom>
              <a:avLst/>
              <a:gdLst>
                <a:gd name="T0" fmla="*/ 144 w 145"/>
                <a:gd name="T1" fmla="*/ 0 h 177"/>
                <a:gd name="T2" fmla="*/ 0 w 145"/>
                <a:gd name="T3" fmla="*/ 0 h 177"/>
                <a:gd name="T4" fmla="*/ 0 w 145"/>
                <a:gd name="T5" fmla="*/ 176 h 177"/>
              </a:gdLst>
              <a:ahLst/>
              <a:cxnLst>
                <a:cxn ang="0">
                  <a:pos x="T0" y="T1"/>
                </a:cxn>
                <a:cxn ang="0">
                  <a:pos x="T2" y="T3"/>
                </a:cxn>
                <a:cxn ang="0">
                  <a:pos x="T4" y="T5"/>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48" name="Line 36"/>
            <p:cNvSpPr>
              <a:spLocks noChangeShapeType="1"/>
            </p:cNvSpPr>
            <p:nvPr/>
          </p:nvSpPr>
          <p:spPr bwMode="auto">
            <a:xfrm>
              <a:off x="4369" y="3348"/>
              <a:ext cx="0" cy="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49" name="Rectangle 37"/>
            <p:cNvSpPr>
              <a:spLocks noChangeArrowheads="1"/>
            </p:cNvSpPr>
            <p:nvPr/>
          </p:nvSpPr>
          <p:spPr bwMode="auto">
            <a:xfrm>
              <a:off x="4272" y="3455"/>
              <a:ext cx="193" cy="8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0" name="Rectangle 38"/>
            <p:cNvSpPr>
              <a:spLocks noChangeArrowheads="1"/>
            </p:cNvSpPr>
            <p:nvPr/>
          </p:nvSpPr>
          <p:spPr bwMode="auto">
            <a:xfrm>
              <a:off x="3999" y="3455"/>
              <a:ext cx="193" cy="8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1" name="Line 39"/>
            <p:cNvSpPr>
              <a:spLocks noChangeShapeType="1"/>
            </p:cNvSpPr>
            <p:nvPr/>
          </p:nvSpPr>
          <p:spPr bwMode="auto">
            <a:xfrm>
              <a:off x="4095" y="3549"/>
              <a:ext cx="0" cy="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2" name="Line 40"/>
            <p:cNvSpPr>
              <a:spLocks noChangeShapeType="1"/>
            </p:cNvSpPr>
            <p:nvPr/>
          </p:nvSpPr>
          <p:spPr bwMode="auto">
            <a:xfrm>
              <a:off x="4369" y="3549"/>
              <a:ext cx="0" cy="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3" name="Line 41"/>
            <p:cNvSpPr>
              <a:spLocks noChangeShapeType="1"/>
            </p:cNvSpPr>
            <p:nvPr/>
          </p:nvSpPr>
          <p:spPr bwMode="auto">
            <a:xfrm>
              <a:off x="4241" y="3615"/>
              <a:ext cx="12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4" name="Line 42"/>
            <p:cNvSpPr>
              <a:spLocks noChangeShapeType="1"/>
            </p:cNvSpPr>
            <p:nvPr/>
          </p:nvSpPr>
          <p:spPr bwMode="auto">
            <a:xfrm>
              <a:off x="4248" y="3213"/>
              <a:ext cx="0"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5" name="Line 43"/>
            <p:cNvSpPr>
              <a:spLocks noChangeShapeType="1"/>
            </p:cNvSpPr>
            <p:nvPr/>
          </p:nvSpPr>
          <p:spPr bwMode="auto">
            <a:xfrm>
              <a:off x="4097" y="3615"/>
              <a:ext cx="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6" name="Oval 44"/>
            <p:cNvSpPr>
              <a:spLocks noChangeArrowheads="1"/>
            </p:cNvSpPr>
            <p:nvPr/>
          </p:nvSpPr>
          <p:spPr bwMode="auto">
            <a:xfrm>
              <a:off x="4219" y="3608"/>
              <a:ext cx="13" cy="13"/>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7" name="Oval 45"/>
            <p:cNvSpPr>
              <a:spLocks noChangeArrowheads="1"/>
            </p:cNvSpPr>
            <p:nvPr/>
          </p:nvSpPr>
          <p:spPr bwMode="auto">
            <a:xfrm>
              <a:off x="3676" y="3608"/>
              <a:ext cx="9" cy="13"/>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8" name="Line 46"/>
            <p:cNvSpPr>
              <a:spLocks noChangeShapeType="1"/>
            </p:cNvSpPr>
            <p:nvPr/>
          </p:nvSpPr>
          <p:spPr bwMode="auto">
            <a:xfrm>
              <a:off x="4230" y="3617"/>
              <a:ext cx="0"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59" name="Line 47"/>
            <p:cNvSpPr>
              <a:spLocks noChangeShapeType="1"/>
            </p:cNvSpPr>
            <p:nvPr/>
          </p:nvSpPr>
          <p:spPr bwMode="auto">
            <a:xfrm flipH="1">
              <a:off x="3994" y="3686"/>
              <a:ext cx="2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0" name="Line 48"/>
            <p:cNvSpPr>
              <a:spLocks noChangeShapeType="1"/>
            </p:cNvSpPr>
            <p:nvPr/>
          </p:nvSpPr>
          <p:spPr bwMode="auto">
            <a:xfrm>
              <a:off x="3685" y="3686"/>
              <a:ext cx="29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1" name="Oval 49"/>
            <p:cNvSpPr>
              <a:spLocks noChangeArrowheads="1"/>
            </p:cNvSpPr>
            <p:nvPr/>
          </p:nvSpPr>
          <p:spPr bwMode="auto">
            <a:xfrm>
              <a:off x="3976" y="3680"/>
              <a:ext cx="14" cy="9"/>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2" name="Freeform 50"/>
            <p:cNvSpPr>
              <a:spLocks/>
            </p:cNvSpPr>
            <p:nvPr/>
          </p:nvSpPr>
          <p:spPr bwMode="auto">
            <a:xfrm>
              <a:off x="3985" y="3693"/>
              <a:ext cx="189" cy="72"/>
            </a:xfrm>
            <a:custGeom>
              <a:avLst/>
              <a:gdLst>
                <a:gd name="T0" fmla="*/ 0 w 337"/>
                <a:gd name="T1" fmla="*/ 0 h 129"/>
                <a:gd name="T2" fmla="*/ 0 w 337"/>
                <a:gd name="T3" fmla="*/ 128 h 129"/>
                <a:gd name="T4" fmla="*/ 336 w 337"/>
                <a:gd name="T5" fmla="*/ 128 h 129"/>
              </a:gdLst>
              <a:ahLst/>
              <a:cxnLst>
                <a:cxn ang="0">
                  <a:pos x="T0" y="T1"/>
                </a:cxn>
                <a:cxn ang="0">
                  <a:pos x="T2" y="T3"/>
                </a:cxn>
                <a:cxn ang="0">
                  <a:pos x="T4" y="T5"/>
                </a:cxn>
              </a:cxnLst>
              <a:rect l="0" t="0" r="r" b="b"/>
              <a:pathLst>
                <a:path w="337" h="129">
                  <a:moveTo>
                    <a:pt x="0" y="0"/>
                  </a:moveTo>
                  <a:lnTo>
                    <a:pt x="0" y="128"/>
                  </a:lnTo>
                  <a:lnTo>
                    <a:pt x="336"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63" name="Oval 51"/>
            <p:cNvSpPr>
              <a:spLocks noChangeArrowheads="1"/>
            </p:cNvSpPr>
            <p:nvPr/>
          </p:nvSpPr>
          <p:spPr bwMode="auto">
            <a:xfrm>
              <a:off x="4169" y="3760"/>
              <a:ext cx="14" cy="9"/>
            </a:xfrm>
            <a:prstGeom prst="ellipse">
              <a:avLst/>
            </a:prstGeom>
            <a:solidFill>
              <a:srgbClr val="000000"/>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4" name="Line 52"/>
            <p:cNvSpPr>
              <a:spLocks noChangeShapeType="1"/>
            </p:cNvSpPr>
            <p:nvPr/>
          </p:nvSpPr>
          <p:spPr bwMode="auto">
            <a:xfrm>
              <a:off x="4714" y="3276"/>
              <a:ext cx="0" cy="4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5" name="Line 53"/>
            <p:cNvSpPr>
              <a:spLocks noChangeShapeType="1"/>
            </p:cNvSpPr>
            <p:nvPr/>
          </p:nvSpPr>
          <p:spPr bwMode="auto">
            <a:xfrm>
              <a:off x="4192" y="3767"/>
              <a:ext cx="5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6" name="Freeform 54"/>
            <p:cNvSpPr>
              <a:spLocks/>
            </p:cNvSpPr>
            <p:nvPr/>
          </p:nvSpPr>
          <p:spPr bwMode="auto">
            <a:xfrm>
              <a:off x="4115" y="3846"/>
              <a:ext cx="122" cy="63"/>
            </a:xfrm>
            <a:custGeom>
              <a:avLst/>
              <a:gdLst>
                <a:gd name="T0" fmla="*/ 0 w 217"/>
                <a:gd name="T1" fmla="*/ 112 h 113"/>
                <a:gd name="T2" fmla="*/ 104 w 217"/>
                <a:gd name="T3" fmla="*/ 0 h 113"/>
                <a:gd name="T4" fmla="*/ 216 w 217"/>
                <a:gd name="T5" fmla="*/ 112 h 113"/>
              </a:gdLst>
              <a:ahLst/>
              <a:cxnLst>
                <a:cxn ang="0">
                  <a:pos x="T0" y="T1"/>
                </a:cxn>
                <a:cxn ang="0">
                  <a:pos x="T2" y="T3"/>
                </a:cxn>
                <a:cxn ang="0">
                  <a:pos x="T4" y="T5"/>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67" name="Freeform 55"/>
            <p:cNvSpPr>
              <a:spLocks/>
            </p:cNvSpPr>
            <p:nvPr/>
          </p:nvSpPr>
          <p:spPr bwMode="auto">
            <a:xfrm>
              <a:off x="4115" y="3846"/>
              <a:ext cx="122" cy="63"/>
            </a:xfrm>
            <a:custGeom>
              <a:avLst/>
              <a:gdLst>
                <a:gd name="T0" fmla="*/ 0 w 217"/>
                <a:gd name="T1" fmla="*/ 112 h 113"/>
                <a:gd name="T2" fmla="*/ 104 w 217"/>
                <a:gd name="T3" fmla="*/ 0 h 113"/>
                <a:gd name="T4" fmla="*/ 216 w 217"/>
                <a:gd name="T5" fmla="*/ 112 h 113"/>
              </a:gdLst>
              <a:ahLst/>
              <a:cxnLst>
                <a:cxn ang="0">
                  <a:pos x="T0" y="T1"/>
                </a:cxn>
                <a:cxn ang="0">
                  <a:pos x="T2" y="T3"/>
                </a:cxn>
                <a:cxn ang="0">
                  <a:pos x="T4" y="T5"/>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68" name="Line 56"/>
            <p:cNvSpPr>
              <a:spLocks noChangeShapeType="1"/>
            </p:cNvSpPr>
            <p:nvPr/>
          </p:nvSpPr>
          <p:spPr bwMode="auto">
            <a:xfrm flipV="1">
              <a:off x="4176" y="3765"/>
              <a:ext cx="0" cy="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69" name="Freeform 57"/>
            <p:cNvSpPr>
              <a:spLocks/>
            </p:cNvSpPr>
            <p:nvPr/>
          </p:nvSpPr>
          <p:spPr bwMode="auto">
            <a:xfrm>
              <a:off x="4236" y="2917"/>
              <a:ext cx="696" cy="992"/>
            </a:xfrm>
            <a:custGeom>
              <a:avLst/>
              <a:gdLst>
                <a:gd name="T0" fmla="*/ 0 w 1241"/>
                <a:gd name="T1" fmla="*/ 1768 h 1769"/>
                <a:gd name="T2" fmla="*/ 1240 w 1241"/>
                <a:gd name="T3" fmla="*/ 1768 h 1769"/>
                <a:gd name="T4" fmla="*/ 1240 w 1241"/>
                <a:gd name="T5" fmla="*/ 0 h 1769"/>
              </a:gdLst>
              <a:ahLst/>
              <a:cxnLst>
                <a:cxn ang="0">
                  <a:pos x="T0" y="T1"/>
                </a:cxn>
                <a:cxn ang="0">
                  <a:pos x="T2" y="T3"/>
                </a:cxn>
                <a:cxn ang="0">
                  <a:pos x="T4" y="T5"/>
                </a:cxn>
              </a:cxnLst>
              <a:rect l="0" t="0" r="r" b="b"/>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0" name="Freeform 58"/>
            <p:cNvSpPr>
              <a:spLocks/>
            </p:cNvSpPr>
            <p:nvPr/>
          </p:nvSpPr>
          <p:spPr bwMode="auto">
            <a:xfrm>
              <a:off x="4227" y="3087"/>
              <a:ext cx="122" cy="64"/>
            </a:xfrm>
            <a:custGeom>
              <a:avLst/>
              <a:gdLst>
                <a:gd name="T0" fmla="*/ 0 w 217"/>
                <a:gd name="T1" fmla="*/ 0 h 113"/>
                <a:gd name="T2" fmla="*/ 104 w 217"/>
                <a:gd name="T3" fmla="*/ 112 h 113"/>
                <a:gd name="T4" fmla="*/ 216 w 217"/>
                <a:gd name="T5" fmla="*/ 0 h 113"/>
              </a:gdLst>
              <a:ahLst/>
              <a:cxnLst>
                <a:cxn ang="0">
                  <a:pos x="T0" y="T1"/>
                </a:cxn>
                <a:cxn ang="0">
                  <a:pos x="T2" y="T3"/>
                </a:cxn>
                <a:cxn ang="0">
                  <a:pos x="T4" y="T5"/>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1" name="Freeform 59"/>
            <p:cNvSpPr>
              <a:spLocks/>
            </p:cNvSpPr>
            <p:nvPr/>
          </p:nvSpPr>
          <p:spPr bwMode="auto">
            <a:xfrm>
              <a:off x="4227" y="3087"/>
              <a:ext cx="122" cy="64"/>
            </a:xfrm>
            <a:custGeom>
              <a:avLst/>
              <a:gdLst>
                <a:gd name="T0" fmla="*/ 0 w 217"/>
                <a:gd name="T1" fmla="*/ 0 h 113"/>
                <a:gd name="T2" fmla="*/ 104 w 217"/>
                <a:gd name="T3" fmla="*/ 112 h 113"/>
                <a:gd name="T4" fmla="*/ 216 w 217"/>
                <a:gd name="T5" fmla="*/ 0 h 113"/>
              </a:gdLst>
              <a:ahLst/>
              <a:cxnLst>
                <a:cxn ang="0">
                  <a:pos x="T0" y="T1"/>
                </a:cxn>
                <a:cxn ang="0">
                  <a:pos x="T2" y="T3"/>
                </a:cxn>
                <a:cxn ang="0">
                  <a:pos x="T4" y="T5"/>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2" name="Freeform 60"/>
            <p:cNvSpPr>
              <a:spLocks/>
            </p:cNvSpPr>
            <p:nvPr/>
          </p:nvSpPr>
          <p:spPr bwMode="auto">
            <a:xfrm>
              <a:off x="3914" y="3209"/>
              <a:ext cx="121" cy="63"/>
            </a:xfrm>
            <a:custGeom>
              <a:avLst/>
              <a:gdLst>
                <a:gd name="T0" fmla="*/ 0 w 217"/>
                <a:gd name="T1" fmla="*/ 0 h 113"/>
                <a:gd name="T2" fmla="*/ 104 w 217"/>
                <a:gd name="T3" fmla="*/ 112 h 113"/>
                <a:gd name="T4" fmla="*/ 216 w 217"/>
                <a:gd name="T5" fmla="*/ 0 h 113"/>
              </a:gdLst>
              <a:ahLst/>
              <a:cxnLst>
                <a:cxn ang="0">
                  <a:pos x="T0" y="T1"/>
                </a:cxn>
                <a:cxn ang="0">
                  <a:pos x="T2" y="T3"/>
                </a:cxn>
                <a:cxn ang="0">
                  <a:pos x="T4" y="T5"/>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3" name="Freeform 61"/>
            <p:cNvSpPr>
              <a:spLocks/>
            </p:cNvSpPr>
            <p:nvPr/>
          </p:nvSpPr>
          <p:spPr bwMode="auto">
            <a:xfrm>
              <a:off x="3914" y="3209"/>
              <a:ext cx="121" cy="63"/>
            </a:xfrm>
            <a:custGeom>
              <a:avLst/>
              <a:gdLst>
                <a:gd name="T0" fmla="*/ 0 w 217"/>
                <a:gd name="T1" fmla="*/ 0 h 113"/>
                <a:gd name="T2" fmla="*/ 104 w 217"/>
                <a:gd name="T3" fmla="*/ 112 h 113"/>
                <a:gd name="T4" fmla="*/ 216 w 217"/>
                <a:gd name="T5" fmla="*/ 0 h 113"/>
              </a:gdLst>
              <a:ahLst/>
              <a:cxnLst>
                <a:cxn ang="0">
                  <a:pos x="T0" y="T1"/>
                </a:cxn>
                <a:cxn ang="0">
                  <a:pos x="T2" y="T3"/>
                </a:cxn>
                <a:cxn ang="0">
                  <a:pos x="T4" y="T5"/>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4" name="Freeform 62"/>
            <p:cNvSpPr>
              <a:spLocks/>
            </p:cNvSpPr>
            <p:nvPr/>
          </p:nvSpPr>
          <p:spPr bwMode="auto">
            <a:xfrm>
              <a:off x="3640" y="3343"/>
              <a:ext cx="122" cy="59"/>
            </a:xfrm>
            <a:custGeom>
              <a:avLst/>
              <a:gdLst>
                <a:gd name="T0" fmla="*/ 0 w 217"/>
                <a:gd name="T1" fmla="*/ 0 h 105"/>
                <a:gd name="T2" fmla="*/ 112 w 217"/>
                <a:gd name="T3" fmla="*/ 104 h 105"/>
                <a:gd name="T4" fmla="*/ 216 w 217"/>
                <a:gd name="T5" fmla="*/ 0 h 105"/>
              </a:gdLst>
              <a:ahLst/>
              <a:cxnLst>
                <a:cxn ang="0">
                  <a:pos x="T0" y="T1"/>
                </a:cxn>
                <a:cxn ang="0">
                  <a:pos x="T2" y="T3"/>
                </a:cxn>
                <a:cxn ang="0">
                  <a:pos x="T4" y="T5"/>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5" name="Freeform 63"/>
            <p:cNvSpPr>
              <a:spLocks/>
            </p:cNvSpPr>
            <p:nvPr/>
          </p:nvSpPr>
          <p:spPr bwMode="auto">
            <a:xfrm>
              <a:off x="3640" y="3343"/>
              <a:ext cx="122" cy="59"/>
            </a:xfrm>
            <a:custGeom>
              <a:avLst/>
              <a:gdLst>
                <a:gd name="T0" fmla="*/ 0 w 217"/>
                <a:gd name="T1" fmla="*/ 0 h 105"/>
                <a:gd name="T2" fmla="*/ 112 w 217"/>
                <a:gd name="T3" fmla="*/ 104 h 105"/>
                <a:gd name="T4" fmla="*/ 216 w 217"/>
                <a:gd name="T5" fmla="*/ 0 h 105"/>
              </a:gdLst>
              <a:ahLst/>
              <a:cxnLst>
                <a:cxn ang="0">
                  <a:pos x="T0" y="T1"/>
                </a:cxn>
                <a:cxn ang="0">
                  <a:pos x="T2" y="T3"/>
                </a:cxn>
                <a:cxn ang="0">
                  <a:pos x="T4" y="T5"/>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6" name="Freeform 64"/>
            <p:cNvSpPr>
              <a:spLocks/>
            </p:cNvSpPr>
            <p:nvPr/>
          </p:nvSpPr>
          <p:spPr bwMode="auto">
            <a:xfrm>
              <a:off x="4187" y="3343"/>
              <a:ext cx="122" cy="59"/>
            </a:xfrm>
            <a:custGeom>
              <a:avLst/>
              <a:gdLst>
                <a:gd name="T0" fmla="*/ 0 w 217"/>
                <a:gd name="T1" fmla="*/ 0 h 105"/>
                <a:gd name="T2" fmla="*/ 104 w 217"/>
                <a:gd name="T3" fmla="*/ 104 h 105"/>
                <a:gd name="T4" fmla="*/ 216 w 217"/>
                <a:gd name="T5" fmla="*/ 0 h 105"/>
              </a:gdLst>
              <a:ahLst/>
              <a:cxnLst>
                <a:cxn ang="0">
                  <a:pos x="T0" y="T1"/>
                </a:cxn>
                <a:cxn ang="0">
                  <a:pos x="T2" y="T3"/>
                </a:cxn>
                <a:cxn ang="0">
                  <a:pos x="T4" y="T5"/>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7" name="Freeform 65"/>
            <p:cNvSpPr>
              <a:spLocks/>
            </p:cNvSpPr>
            <p:nvPr/>
          </p:nvSpPr>
          <p:spPr bwMode="auto">
            <a:xfrm>
              <a:off x="4187" y="3343"/>
              <a:ext cx="122" cy="59"/>
            </a:xfrm>
            <a:custGeom>
              <a:avLst/>
              <a:gdLst>
                <a:gd name="T0" fmla="*/ 0 w 217"/>
                <a:gd name="T1" fmla="*/ 0 h 105"/>
                <a:gd name="T2" fmla="*/ 104 w 217"/>
                <a:gd name="T3" fmla="*/ 104 h 105"/>
                <a:gd name="T4" fmla="*/ 216 w 217"/>
                <a:gd name="T5" fmla="*/ 0 h 105"/>
              </a:gdLst>
              <a:ahLst/>
              <a:cxnLst>
                <a:cxn ang="0">
                  <a:pos x="T0" y="T1"/>
                </a:cxn>
                <a:cxn ang="0">
                  <a:pos x="T2" y="T3"/>
                </a:cxn>
                <a:cxn ang="0">
                  <a:pos x="T4" y="T5"/>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8" name="Freeform 66"/>
            <p:cNvSpPr>
              <a:spLocks/>
            </p:cNvSpPr>
            <p:nvPr/>
          </p:nvSpPr>
          <p:spPr bwMode="auto">
            <a:xfrm>
              <a:off x="4115" y="3908"/>
              <a:ext cx="122" cy="59"/>
            </a:xfrm>
            <a:custGeom>
              <a:avLst/>
              <a:gdLst>
                <a:gd name="T0" fmla="*/ 0 w 217"/>
                <a:gd name="T1" fmla="*/ 0 h 105"/>
                <a:gd name="T2" fmla="*/ 104 w 217"/>
                <a:gd name="T3" fmla="*/ 104 h 105"/>
                <a:gd name="T4" fmla="*/ 216 w 217"/>
                <a:gd name="T5" fmla="*/ 0 h 105"/>
              </a:gdLst>
              <a:ahLst/>
              <a:cxnLst>
                <a:cxn ang="0">
                  <a:pos x="T0" y="T1"/>
                </a:cxn>
                <a:cxn ang="0">
                  <a:pos x="T2" y="T3"/>
                </a:cxn>
                <a:cxn ang="0">
                  <a:pos x="T4" y="T5"/>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79" name="Freeform 67"/>
            <p:cNvSpPr>
              <a:spLocks/>
            </p:cNvSpPr>
            <p:nvPr/>
          </p:nvSpPr>
          <p:spPr bwMode="auto">
            <a:xfrm>
              <a:off x="4115" y="3908"/>
              <a:ext cx="122" cy="59"/>
            </a:xfrm>
            <a:custGeom>
              <a:avLst/>
              <a:gdLst>
                <a:gd name="T0" fmla="*/ 0 w 217"/>
                <a:gd name="T1" fmla="*/ 0 h 105"/>
                <a:gd name="T2" fmla="*/ 104 w 217"/>
                <a:gd name="T3" fmla="*/ 104 h 105"/>
                <a:gd name="T4" fmla="*/ 216 w 217"/>
                <a:gd name="T5" fmla="*/ 0 h 105"/>
              </a:gdLst>
              <a:ahLst/>
              <a:cxnLst>
                <a:cxn ang="0">
                  <a:pos x="T0" y="T1"/>
                </a:cxn>
                <a:cxn ang="0">
                  <a:pos x="T2" y="T3"/>
                </a:cxn>
                <a:cxn ang="0">
                  <a:pos x="T4" y="T5"/>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294980" name="Line 68"/>
            <p:cNvSpPr>
              <a:spLocks noChangeShapeType="1"/>
            </p:cNvSpPr>
            <p:nvPr/>
          </p:nvSpPr>
          <p:spPr bwMode="auto">
            <a:xfrm>
              <a:off x="4313" y="3345"/>
              <a:ext cx="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1" name="AutoShape 69"/>
            <p:cNvSpPr>
              <a:spLocks noChangeArrowheads="1"/>
            </p:cNvSpPr>
            <p:nvPr/>
          </p:nvSpPr>
          <p:spPr bwMode="auto">
            <a:xfrm>
              <a:off x="4210" y="3016"/>
              <a:ext cx="148" cy="134"/>
            </a:xfrm>
            <a:prstGeom prst="diamond">
              <a:avLst/>
            </a:prstGeom>
            <a:solidFill>
              <a:srgbClr val="3366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2" name="AutoShape 70"/>
            <p:cNvSpPr>
              <a:spLocks noChangeArrowheads="1"/>
            </p:cNvSpPr>
            <p:nvPr/>
          </p:nvSpPr>
          <p:spPr bwMode="auto">
            <a:xfrm>
              <a:off x="3896" y="3141"/>
              <a:ext cx="148" cy="135"/>
            </a:xfrm>
            <a:prstGeom prst="diamond">
              <a:avLst/>
            </a:prstGeom>
            <a:solidFill>
              <a:srgbClr val="3366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3" name="AutoShape 71"/>
            <p:cNvSpPr>
              <a:spLocks noChangeArrowheads="1"/>
            </p:cNvSpPr>
            <p:nvPr/>
          </p:nvSpPr>
          <p:spPr bwMode="auto">
            <a:xfrm>
              <a:off x="3622" y="3271"/>
              <a:ext cx="148" cy="135"/>
            </a:xfrm>
            <a:prstGeom prst="diamond">
              <a:avLst/>
            </a:prstGeom>
            <a:solidFill>
              <a:srgbClr val="3366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4" name="AutoShape 72"/>
            <p:cNvSpPr>
              <a:spLocks noChangeArrowheads="1"/>
            </p:cNvSpPr>
            <p:nvPr/>
          </p:nvSpPr>
          <p:spPr bwMode="auto">
            <a:xfrm>
              <a:off x="4169" y="3271"/>
              <a:ext cx="148" cy="135"/>
            </a:xfrm>
            <a:prstGeom prst="diamond">
              <a:avLst/>
            </a:prstGeom>
            <a:solidFill>
              <a:srgbClr val="3366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5" name="AutoShape 73"/>
            <p:cNvSpPr>
              <a:spLocks noChangeArrowheads="1"/>
            </p:cNvSpPr>
            <p:nvPr/>
          </p:nvSpPr>
          <p:spPr bwMode="auto">
            <a:xfrm>
              <a:off x="4093" y="3837"/>
              <a:ext cx="148" cy="134"/>
            </a:xfrm>
            <a:prstGeom prst="diamond">
              <a:avLst/>
            </a:prstGeom>
            <a:solidFill>
              <a:srgbClr val="3366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4986" name="Line 74"/>
            <p:cNvSpPr>
              <a:spLocks noChangeShapeType="1"/>
            </p:cNvSpPr>
            <p:nvPr/>
          </p:nvSpPr>
          <p:spPr bwMode="auto">
            <a:xfrm>
              <a:off x="4169" y="3968"/>
              <a:ext cx="1" cy="9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latin typeface="Cambria" panose="02040503050406030204" pitchFamily="18" charset="0"/>
              </a:endParaRPr>
            </a:p>
          </p:txBody>
        </p:sp>
        <p:sp>
          <p:nvSpPr>
            <p:cNvPr id="294987" name="Line 75"/>
            <p:cNvSpPr>
              <a:spLocks noChangeShapeType="1"/>
            </p:cNvSpPr>
            <p:nvPr/>
          </p:nvSpPr>
          <p:spPr bwMode="auto">
            <a:xfrm>
              <a:off x="4290" y="2784"/>
              <a:ext cx="1" cy="9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a:latin typeface="Cambria" panose="02040503050406030204" pitchFamily="18" charset="0"/>
              </a:endParaRPr>
            </a:p>
          </p:txBody>
        </p:sp>
      </p:grpSp>
      <p:sp>
        <p:nvSpPr>
          <p:cNvPr id="294988" name="Rectangle 76"/>
          <p:cNvSpPr>
            <a:spLocks noChangeArrowheads="1"/>
          </p:cNvSpPr>
          <p:nvPr/>
        </p:nvSpPr>
        <p:spPr bwMode="auto">
          <a:xfrm>
            <a:off x="434782" y="2286000"/>
            <a:ext cx="53340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zh-CN" sz="2000" dirty="0">
                <a:effectLst/>
                <a:latin typeface="Cambria" panose="02040503050406030204" pitchFamily="18" charset="0"/>
                <a:ea typeface="宋体" panose="02010600030101010101" pitchFamily="2" charset="-122"/>
              </a:rPr>
              <a:t>Using the code, draw a corresponding </a:t>
            </a:r>
            <a:r>
              <a:rPr lang="en-US" altLang="zh-CN" sz="2000" b="1" dirty="0">
                <a:solidFill>
                  <a:srgbClr val="FF0000"/>
                </a:solidFill>
                <a:effectLst/>
                <a:latin typeface="Cambria" panose="02040503050406030204" pitchFamily="18" charset="0"/>
                <a:ea typeface="宋体" panose="02010600030101010101" pitchFamily="2" charset="-122"/>
              </a:rPr>
              <a:t>flow </a:t>
            </a:r>
            <a:r>
              <a:rPr lang="en-US" altLang="zh-CN" sz="2000" b="1" dirty="0" smtClean="0">
                <a:solidFill>
                  <a:srgbClr val="FF0000"/>
                </a:solidFill>
                <a:effectLst/>
                <a:latin typeface="Cambria" panose="02040503050406030204" pitchFamily="18" charset="0"/>
                <a:ea typeface="宋体" panose="02010600030101010101" pitchFamily="2" charset="-122"/>
              </a:rPr>
              <a:t>graph</a:t>
            </a:r>
          </a:p>
          <a:p>
            <a:pPr>
              <a:buFontTx/>
              <a:buAutoNum type="arabicPeriod"/>
            </a:pPr>
            <a:endParaRPr lang="en-US" altLang="zh-CN" sz="1800" dirty="0">
              <a:effectLst/>
              <a:latin typeface="Cambria" panose="02040503050406030204" pitchFamily="18" charset="0"/>
              <a:ea typeface="宋体" panose="02010600030101010101" pitchFamily="2" charset="-122"/>
            </a:endParaRPr>
          </a:p>
          <a:p>
            <a:pPr>
              <a:buFontTx/>
              <a:buAutoNum type="arabicPeriod"/>
            </a:pPr>
            <a:r>
              <a:rPr lang="en-US" altLang="zh-CN" sz="2000" dirty="0">
                <a:effectLst/>
                <a:latin typeface="Cambria" panose="02040503050406030204" pitchFamily="18" charset="0"/>
                <a:ea typeface="宋体" panose="02010600030101010101" pitchFamily="2" charset="-122"/>
              </a:rPr>
              <a:t>Determine the </a:t>
            </a:r>
            <a:r>
              <a:rPr lang="en-US" altLang="zh-CN" sz="2000" b="1" u="sng" dirty="0" err="1">
                <a:solidFill>
                  <a:srgbClr val="FF0000"/>
                </a:solidFill>
                <a:effectLst/>
                <a:latin typeface="Cambria" panose="02040503050406030204" pitchFamily="18" charset="0"/>
                <a:ea typeface="宋体" panose="02010600030101010101" pitchFamily="2" charset="-122"/>
              </a:rPr>
              <a:t>cyclomatic</a:t>
            </a:r>
            <a:r>
              <a:rPr lang="en-US" altLang="zh-CN" sz="2000" b="1" u="sng" dirty="0">
                <a:solidFill>
                  <a:srgbClr val="FF0000"/>
                </a:solidFill>
                <a:effectLst/>
                <a:latin typeface="Cambria" panose="02040503050406030204" pitchFamily="18" charset="0"/>
                <a:ea typeface="宋体" panose="02010600030101010101" pitchFamily="2" charset="-122"/>
              </a:rPr>
              <a:t> complexity</a:t>
            </a:r>
            <a:r>
              <a:rPr lang="en-US" altLang="zh-CN" sz="2000" dirty="0">
                <a:solidFill>
                  <a:srgbClr val="FF0000"/>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of the flow graph.</a:t>
            </a:r>
          </a:p>
          <a:p>
            <a:pPr>
              <a:buFontTx/>
              <a:buAutoNum type="arabicPeriod"/>
            </a:pPr>
            <a:endParaRPr lang="en-US" altLang="zh-CN" sz="2000" dirty="0">
              <a:effectLst/>
              <a:latin typeface="Cambria" panose="02040503050406030204" pitchFamily="18" charset="0"/>
              <a:ea typeface="宋体" panose="02010600030101010101" pitchFamily="2" charset="-122"/>
            </a:endParaRPr>
          </a:p>
          <a:p>
            <a:pPr>
              <a:buFontTx/>
              <a:buAutoNum type="arabicPeriod"/>
            </a:pPr>
            <a:r>
              <a:rPr lang="en-US" altLang="zh-CN" sz="2000" dirty="0">
                <a:effectLst/>
                <a:latin typeface="Cambria" panose="02040503050406030204" pitchFamily="18" charset="0"/>
                <a:ea typeface="宋体" panose="02010600030101010101" pitchFamily="2" charset="-122"/>
              </a:rPr>
              <a:t>Determine a </a:t>
            </a:r>
            <a:r>
              <a:rPr lang="en-US" altLang="zh-CN" sz="2000" b="1" u="sng" dirty="0" smtClean="0">
                <a:solidFill>
                  <a:srgbClr val="FF0000"/>
                </a:solidFill>
                <a:effectLst/>
                <a:latin typeface="Cambria" panose="02040503050406030204" pitchFamily="18" charset="0"/>
                <a:ea typeface="宋体" panose="02010600030101010101" pitchFamily="2" charset="-122"/>
              </a:rPr>
              <a:t>basis </a:t>
            </a:r>
            <a:r>
              <a:rPr lang="en-US" altLang="zh-CN" sz="2000" b="1" u="sng" dirty="0">
                <a:solidFill>
                  <a:srgbClr val="FF0000"/>
                </a:solidFill>
                <a:effectLst/>
                <a:latin typeface="Cambria" panose="02040503050406030204" pitchFamily="18" charset="0"/>
                <a:ea typeface="宋体" panose="02010600030101010101" pitchFamily="2" charset="-122"/>
              </a:rPr>
              <a:t>set</a:t>
            </a:r>
            <a:r>
              <a:rPr lang="en-US" altLang="zh-CN" sz="2000" dirty="0">
                <a:solidFill>
                  <a:srgbClr val="FF0000"/>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of linearly independent paths.</a:t>
            </a:r>
          </a:p>
          <a:p>
            <a:pPr>
              <a:buFontTx/>
              <a:buAutoNum type="arabicPeriod"/>
            </a:pPr>
            <a:endParaRPr lang="en-US" altLang="zh-CN" sz="2000" dirty="0">
              <a:effectLst/>
              <a:latin typeface="Cambria" panose="02040503050406030204" pitchFamily="18" charset="0"/>
              <a:ea typeface="宋体" panose="02010600030101010101" pitchFamily="2" charset="-122"/>
            </a:endParaRPr>
          </a:p>
          <a:p>
            <a:pPr>
              <a:buFontTx/>
              <a:buAutoNum type="arabicPeriod"/>
            </a:pPr>
            <a:r>
              <a:rPr lang="en-US" altLang="zh-CN" sz="2000" dirty="0">
                <a:effectLst/>
                <a:latin typeface="Cambria" panose="02040503050406030204" pitchFamily="18" charset="0"/>
                <a:ea typeface="宋体" panose="02010600030101010101" pitchFamily="2" charset="-122"/>
              </a:rPr>
              <a:t>Prepare</a:t>
            </a:r>
            <a:r>
              <a:rPr lang="en-US" altLang="zh-CN" sz="2000" dirty="0">
                <a:solidFill>
                  <a:schemeClr val="hlink"/>
                </a:solidFill>
                <a:effectLst/>
                <a:latin typeface="Cambria" panose="02040503050406030204" pitchFamily="18" charset="0"/>
                <a:ea typeface="宋体" panose="02010600030101010101" pitchFamily="2" charset="-122"/>
              </a:rPr>
              <a:t> </a:t>
            </a:r>
            <a:r>
              <a:rPr lang="en-US" altLang="zh-CN" sz="2000" b="1" u="sng" dirty="0">
                <a:solidFill>
                  <a:srgbClr val="FF0000"/>
                </a:solidFill>
                <a:effectLst/>
                <a:latin typeface="Cambria" panose="02040503050406030204" pitchFamily="18" charset="0"/>
                <a:ea typeface="宋体" panose="02010600030101010101" pitchFamily="2" charset="-122"/>
              </a:rPr>
              <a:t>test cases</a:t>
            </a:r>
            <a:r>
              <a:rPr lang="en-US" altLang="zh-CN" sz="2000" dirty="0">
                <a:effectLst/>
                <a:latin typeface="Cambria" panose="02040503050406030204" pitchFamily="18" charset="0"/>
                <a:ea typeface="宋体" panose="02010600030101010101" pitchFamily="2" charset="-122"/>
              </a:rPr>
              <a:t> that </a:t>
            </a:r>
            <a:r>
              <a:rPr lang="en-US" altLang="zh-CN" sz="2000" b="1" u="sng" dirty="0">
                <a:solidFill>
                  <a:srgbClr val="FF0000"/>
                </a:solidFill>
                <a:effectLst/>
                <a:latin typeface="Cambria" panose="02040503050406030204" pitchFamily="18" charset="0"/>
                <a:ea typeface="宋体" panose="02010600030101010101" pitchFamily="2" charset="-122"/>
              </a:rPr>
              <a:t>force</a:t>
            </a:r>
            <a:r>
              <a:rPr lang="en-US" altLang="zh-CN" sz="2000" dirty="0">
                <a:effectLst/>
                <a:latin typeface="Cambria" panose="02040503050406030204" pitchFamily="18" charset="0"/>
                <a:ea typeface="宋体" panose="02010600030101010101" pitchFamily="2" charset="-122"/>
              </a:rPr>
              <a:t> the </a:t>
            </a:r>
            <a:r>
              <a:rPr lang="en-US" altLang="zh-CN" sz="2000" b="1" u="sng" dirty="0" smtClean="0">
                <a:solidFill>
                  <a:srgbClr val="FF0000"/>
                </a:solidFill>
                <a:effectLst/>
                <a:latin typeface="Cambria" panose="02040503050406030204" pitchFamily="18" charset="0"/>
                <a:ea typeface="宋体" panose="02010600030101010101" pitchFamily="2" charset="-122"/>
              </a:rPr>
              <a:t>execution of each path</a:t>
            </a:r>
            <a:r>
              <a:rPr lang="en-US" altLang="zh-CN" sz="2000" dirty="0" smtClean="0">
                <a:solidFill>
                  <a:srgbClr val="FF0000"/>
                </a:solidFill>
                <a:effectLst/>
                <a:latin typeface="Cambria" panose="02040503050406030204" pitchFamily="18" charset="0"/>
                <a:ea typeface="宋体" panose="02010600030101010101" pitchFamily="2" charset="-122"/>
              </a:rPr>
              <a:t> </a:t>
            </a:r>
            <a:r>
              <a:rPr lang="en-US" altLang="zh-CN" sz="2000" dirty="0" smtClean="0">
                <a:effectLst/>
                <a:latin typeface="Cambria" panose="02040503050406030204" pitchFamily="18" charset="0"/>
                <a:ea typeface="宋体" panose="02010600030101010101" pitchFamily="2" charset="-122"/>
              </a:rPr>
              <a:t>in </a:t>
            </a:r>
            <a:r>
              <a:rPr lang="en-US" altLang="zh-CN" sz="2000" dirty="0">
                <a:effectLst/>
                <a:latin typeface="Cambria" panose="02040503050406030204" pitchFamily="18" charset="0"/>
                <a:ea typeface="宋体" panose="02010600030101010101" pitchFamily="2" charset="-122"/>
              </a:rPr>
              <a:t>the basis set.</a:t>
            </a:r>
          </a:p>
        </p:txBody>
      </p:sp>
    </p:spTree>
    <p:extLst>
      <p:ext uri="{BB962C8B-B14F-4D97-AF65-F5344CB8AC3E}">
        <p14:creationId xmlns:p14="http://schemas.microsoft.com/office/powerpoint/2010/main" val="3217367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09600" y="12192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Flow graphs Consist of Three Primitives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210355" y="2054180"/>
            <a:ext cx="8915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US" altLang="zh-CN" sz="2000" dirty="0" smtClean="0">
                <a:latin typeface="Cambria" panose="02040503050406030204" pitchFamily="18" charset="0"/>
              </a:rPr>
              <a:t>A </a:t>
            </a:r>
            <a:r>
              <a:rPr lang="en-US" altLang="zh-CN" sz="2000" b="1" dirty="0" smtClean="0">
                <a:latin typeface="Cambria" panose="02040503050406030204" pitchFamily="18" charset="0"/>
              </a:rPr>
              <a:t>decision</a:t>
            </a:r>
            <a:r>
              <a:rPr lang="en-US" altLang="zh-CN" sz="2000" dirty="0" smtClean="0">
                <a:latin typeface="Cambria" panose="02040503050406030204" pitchFamily="18" charset="0"/>
              </a:rPr>
              <a:t> is a program point at which the control can diverge.   </a:t>
            </a:r>
          </a:p>
          <a:p>
            <a:pPr lvl="2">
              <a:lnSpc>
                <a:spcPct val="150000"/>
              </a:lnSpc>
            </a:pPr>
            <a:r>
              <a:rPr lang="en-US" altLang="zh-CN" sz="1800" dirty="0" smtClean="0">
                <a:latin typeface="Cambria" panose="02040503050406030204" pitchFamily="18" charset="0"/>
              </a:rPr>
              <a:t>(</a:t>
            </a:r>
            <a:r>
              <a:rPr lang="en-US" altLang="zh-CN" sz="1800" i="1" dirty="0" smtClean="0">
                <a:latin typeface="Cambria" panose="02040503050406030204" pitchFamily="18" charset="0"/>
              </a:rPr>
              <a:t>e.g.,</a:t>
            </a:r>
            <a:r>
              <a:rPr lang="en-US" altLang="zh-CN" sz="1800" dirty="0" smtClean="0">
                <a:latin typeface="Cambria" panose="02040503050406030204" pitchFamily="18" charset="0"/>
              </a:rPr>
              <a:t> if and case statements).</a:t>
            </a:r>
          </a:p>
          <a:p>
            <a:pPr lvl="1">
              <a:lnSpc>
                <a:spcPct val="150000"/>
              </a:lnSpc>
            </a:pPr>
            <a:r>
              <a:rPr lang="en-US" altLang="zh-CN" sz="2000" dirty="0" smtClean="0">
                <a:latin typeface="Cambria" panose="02040503050406030204" pitchFamily="18" charset="0"/>
              </a:rPr>
              <a:t>A </a:t>
            </a:r>
            <a:r>
              <a:rPr lang="en-US" altLang="zh-CN" sz="2000" b="1" dirty="0" smtClean="0">
                <a:latin typeface="Cambria" panose="02040503050406030204" pitchFamily="18" charset="0"/>
              </a:rPr>
              <a:t>junction</a:t>
            </a:r>
            <a:r>
              <a:rPr lang="en-US" altLang="zh-CN" sz="2000" dirty="0" smtClean="0">
                <a:latin typeface="Cambria" panose="02040503050406030204" pitchFamily="18" charset="0"/>
              </a:rPr>
              <a:t> is a program point where the control flow can merge.</a:t>
            </a:r>
          </a:p>
          <a:p>
            <a:pPr lvl="2">
              <a:lnSpc>
                <a:spcPct val="150000"/>
              </a:lnSpc>
            </a:pPr>
            <a:r>
              <a:rPr lang="en-US" altLang="zh-CN" sz="1800" dirty="0" smtClean="0">
                <a:latin typeface="Cambria" panose="02040503050406030204" pitchFamily="18" charset="0"/>
              </a:rPr>
              <a:t>(</a:t>
            </a:r>
            <a:r>
              <a:rPr lang="en-US" altLang="zh-CN" sz="1800" i="1" dirty="0" smtClean="0">
                <a:latin typeface="Cambria" panose="02040503050406030204" pitchFamily="18" charset="0"/>
              </a:rPr>
              <a:t>e.g.,</a:t>
            </a:r>
            <a:r>
              <a:rPr lang="en-US" altLang="zh-CN" sz="1800" dirty="0" smtClean="0">
                <a:latin typeface="Cambria" panose="02040503050406030204" pitchFamily="18" charset="0"/>
              </a:rPr>
              <a:t> end if, end loop, </a:t>
            </a:r>
            <a:r>
              <a:rPr lang="en-US" altLang="zh-CN" sz="1800" dirty="0" err="1" smtClean="0">
                <a:latin typeface="Cambria" panose="02040503050406030204" pitchFamily="18" charset="0"/>
              </a:rPr>
              <a:t>goto</a:t>
            </a:r>
            <a:r>
              <a:rPr lang="en-US" altLang="zh-CN" sz="1800" dirty="0" smtClean="0">
                <a:latin typeface="Cambria" panose="02040503050406030204" pitchFamily="18" charset="0"/>
              </a:rPr>
              <a:t> label)</a:t>
            </a:r>
          </a:p>
          <a:p>
            <a:pPr lvl="1">
              <a:lnSpc>
                <a:spcPct val="150000"/>
              </a:lnSpc>
            </a:pPr>
            <a:r>
              <a:rPr lang="en-US" altLang="zh-CN" sz="2000" dirty="0" smtClean="0">
                <a:latin typeface="Cambria" panose="02040503050406030204" pitchFamily="18" charset="0"/>
              </a:rPr>
              <a:t>A </a:t>
            </a:r>
            <a:r>
              <a:rPr lang="en-US" altLang="zh-CN" sz="2000" b="1" dirty="0" smtClean="0">
                <a:latin typeface="Cambria" panose="02040503050406030204" pitchFamily="18" charset="0"/>
              </a:rPr>
              <a:t>process block</a:t>
            </a:r>
            <a:r>
              <a:rPr lang="en-US" altLang="zh-CN" sz="2000" dirty="0" smtClean="0">
                <a:latin typeface="Cambria" panose="02040503050406030204" pitchFamily="18" charset="0"/>
              </a:rPr>
              <a:t> is a sequence of program statements uninterrupted by either decisions or junctions. (</a:t>
            </a:r>
            <a:r>
              <a:rPr lang="en-US" altLang="zh-CN" sz="2000" i="1" dirty="0" smtClean="0">
                <a:latin typeface="Cambria" panose="02040503050406030204" pitchFamily="18" charset="0"/>
              </a:rPr>
              <a:t>i.e.,</a:t>
            </a:r>
            <a:r>
              <a:rPr lang="en-US" altLang="zh-CN" sz="2000" dirty="0" smtClean="0">
                <a:latin typeface="Cambria" panose="02040503050406030204" pitchFamily="18" charset="0"/>
              </a:rPr>
              <a:t> straight-line code).  </a:t>
            </a:r>
          </a:p>
          <a:p>
            <a:pPr lvl="2">
              <a:lnSpc>
                <a:spcPct val="150000"/>
              </a:lnSpc>
            </a:pPr>
            <a:r>
              <a:rPr lang="en-US" altLang="zh-CN" sz="1800" dirty="0" smtClean="0">
                <a:latin typeface="Cambria" panose="02040503050406030204" pitchFamily="18" charset="0"/>
              </a:rPr>
              <a:t>A process has one entry and one exit. </a:t>
            </a:r>
          </a:p>
          <a:p>
            <a:pPr lvl="2">
              <a:lnSpc>
                <a:spcPct val="150000"/>
              </a:lnSpc>
            </a:pPr>
            <a:r>
              <a:rPr lang="en-US" altLang="zh-CN" sz="1800" dirty="0" smtClean="0">
                <a:latin typeface="Cambria" panose="02040503050406030204" pitchFamily="18" charset="0"/>
              </a:rPr>
              <a:t>A program does not  jump into or out of a process.</a:t>
            </a:r>
          </a:p>
          <a:p>
            <a:pPr>
              <a:lnSpc>
                <a:spcPct val="90000"/>
              </a:lnSpc>
            </a:pPr>
            <a:endParaRPr lang="en-US" altLang="zh-CN" dirty="0">
              <a:latin typeface="Cambria" panose="02040503050406030204" pitchFamily="18" charset="0"/>
            </a:endParaRPr>
          </a:p>
        </p:txBody>
      </p:sp>
      <p:sp>
        <p:nvSpPr>
          <p:cNvPr id="6" name="Rectangle 2"/>
          <p:cNvSpPr>
            <a:spLocks noGrp="1" noChangeArrowheads="1"/>
          </p:cNvSpPr>
          <p:nvPr>
            <p:ph type="title"/>
          </p:nvPr>
        </p:nvSpPr>
        <p:spPr>
          <a:xfrm>
            <a:off x="2667000" y="152400"/>
            <a:ext cx="5859462" cy="800100"/>
          </a:xfrm>
          <a:noFill/>
          <a:ln/>
        </p:spPr>
        <p:txBody>
          <a:bodyPr lIns="0" tIns="0" rIns="0" bIns="0"/>
          <a:lstStyle/>
          <a:p>
            <a:r>
              <a:rPr lang="en-US" altLang="zh-CN" sz="3600" b="1" dirty="0">
                <a:solidFill>
                  <a:srgbClr val="132584"/>
                </a:solidFill>
                <a:latin typeface="Cambria" panose="02040503050406030204" pitchFamily="18" charset="0"/>
              </a:rPr>
              <a:t>Flow </a:t>
            </a:r>
            <a:r>
              <a:rPr lang="en-US" altLang="zh-CN" sz="3600" dirty="0" smtClean="0">
                <a:solidFill>
                  <a:srgbClr val="132584"/>
                </a:solidFill>
                <a:latin typeface="Cambria" panose="02040503050406030204" pitchFamily="18" charset="0"/>
              </a:rPr>
              <a:t>graph</a:t>
            </a:r>
            <a:r>
              <a:rPr lang="en-US" altLang="zh-CN" sz="3600" b="1" dirty="0" smtClean="0">
                <a:solidFill>
                  <a:srgbClr val="132584"/>
                </a:solidFill>
                <a:latin typeface="Cambria" panose="02040503050406030204" pitchFamily="18" charset="0"/>
              </a:rPr>
              <a:t> </a:t>
            </a:r>
            <a:r>
              <a:rPr lang="en-US" altLang="zh-CN" sz="3600" b="1" dirty="0">
                <a:solidFill>
                  <a:srgbClr val="132584"/>
                </a:solidFill>
                <a:latin typeface="Cambria" panose="02040503050406030204" pitchFamily="18" charset="0"/>
              </a:rPr>
              <a:t>from code</a:t>
            </a:r>
          </a:p>
        </p:txBody>
      </p:sp>
    </p:spTree>
    <p:extLst>
      <p:ext uri="{BB962C8B-B14F-4D97-AF65-F5344CB8AC3E}">
        <p14:creationId xmlns:p14="http://schemas.microsoft.com/office/powerpoint/2010/main" val="9499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3581400" y="50800"/>
            <a:ext cx="3276600" cy="708025"/>
          </a:xfrm>
          <a:noFill/>
          <a:ln/>
        </p:spPr>
        <p:txBody>
          <a:bodyPr lIns="0" tIns="0" rIns="0" bIns="0"/>
          <a:lstStyle/>
          <a:p>
            <a:r>
              <a:rPr lang="en-US" altLang="zh-CN" sz="3600" b="1" dirty="0">
                <a:solidFill>
                  <a:srgbClr val="132584"/>
                </a:solidFill>
                <a:latin typeface="Cambria" panose="02040503050406030204" pitchFamily="18" charset="0"/>
              </a:rPr>
              <a:t>Example</a:t>
            </a:r>
            <a:r>
              <a:rPr lang="en-US" altLang="zh-CN" sz="4600" b="1" i="1" dirty="0">
                <a:solidFill>
                  <a:schemeClr val="hlink"/>
                </a:solidFill>
                <a:latin typeface="Cambria" panose="02040503050406030204" pitchFamily="18" charset="0"/>
              </a:rPr>
              <a:t> </a:t>
            </a:r>
          </a:p>
        </p:txBody>
      </p:sp>
      <p:sp>
        <p:nvSpPr>
          <p:cNvPr id="302084" name="Rectangle 4"/>
          <p:cNvSpPr>
            <a:spLocks noChangeArrowheads="1"/>
          </p:cNvSpPr>
          <p:nvPr/>
        </p:nvSpPr>
        <p:spPr bwMode="auto">
          <a:xfrm>
            <a:off x="2384323" y="1447800"/>
            <a:ext cx="7162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dirty="0">
                <a:effectLst/>
                <a:latin typeface="Cambria" panose="02040503050406030204" pitchFamily="18" charset="0"/>
                <a:ea typeface="宋体" panose="02010600030101010101" pitchFamily="2" charset="-122"/>
              </a:rPr>
              <a:t>Procedure: process </a:t>
            </a:r>
            <a:r>
              <a:rPr lang="en-US" altLang="zh-CN" sz="2000" dirty="0" smtClean="0">
                <a:effectLst/>
                <a:latin typeface="Cambria" panose="02040503050406030204" pitchFamily="18" charset="0"/>
                <a:ea typeface="宋体" panose="02010600030101010101" pitchFamily="2" charset="-122"/>
              </a:rPr>
              <a:t>records</a:t>
            </a:r>
            <a:endParaRPr lang="en-US" altLang="zh-CN" sz="2000" dirty="0">
              <a:effectLst/>
              <a:latin typeface="Cambria" panose="02040503050406030204" pitchFamily="18" charset="0"/>
              <a:ea typeface="宋体" panose="02010600030101010101" pitchFamily="2" charset="-122"/>
            </a:endParaRPr>
          </a:p>
          <a:p>
            <a:r>
              <a:rPr lang="en-US" altLang="zh-CN" sz="2000" dirty="0">
                <a:solidFill>
                  <a:srgbClr val="FF0000"/>
                </a:solidFill>
                <a:effectLst/>
                <a:latin typeface="Cambria" panose="02040503050406030204" pitchFamily="18" charset="0"/>
                <a:ea typeface="宋体" panose="02010600030101010101" pitchFamily="2" charset="-122"/>
              </a:rPr>
              <a:t>	Do While</a:t>
            </a:r>
            <a:r>
              <a:rPr lang="en-US" altLang="zh-CN" sz="2000" dirty="0">
                <a:solidFill>
                  <a:srgbClr val="000099"/>
                </a:solidFill>
                <a:effectLst/>
                <a:latin typeface="Cambria" panose="02040503050406030204" pitchFamily="18" charset="0"/>
                <a:ea typeface="宋体" panose="02010600030101010101" pitchFamily="2" charset="-122"/>
              </a:rPr>
              <a:t> records remain</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Read</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If</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 field 1 = 0 </a:t>
            </a:r>
            <a:r>
              <a:rPr lang="en-US" altLang="zh-CN" sz="2000" dirty="0">
                <a:solidFill>
                  <a:srgbClr val="FF0000"/>
                </a:solidFill>
                <a:effectLst/>
                <a:latin typeface="Cambria" panose="02040503050406030204" pitchFamily="18" charset="0"/>
                <a:ea typeface="宋体" panose="02010600030101010101" pitchFamily="2" charset="-122"/>
              </a:rPr>
              <a:t>Then</a:t>
            </a:r>
            <a:endParaRPr lang="en-US" altLang="zh-CN" sz="2000" dirty="0">
              <a:solidFill>
                <a:srgbClr val="000099"/>
              </a:solidFill>
              <a:effectLst/>
              <a:latin typeface="Cambria" panose="02040503050406030204" pitchFamily="18" charset="0"/>
              <a:ea typeface="宋体" panose="02010600030101010101" pitchFamily="2" charset="-122"/>
            </a:endParaRPr>
          </a:p>
          <a:p>
            <a:r>
              <a:rPr lang="en-US" altLang="zh-CN" sz="2000" dirty="0">
                <a:solidFill>
                  <a:srgbClr val="000099"/>
                </a:solidFill>
                <a:effectLst/>
                <a:latin typeface="Cambria" panose="02040503050406030204" pitchFamily="18" charset="0"/>
                <a:ea typeface="宋体" panose="02010600030101010101" pitchFamily="2" charset="-122"/>
              </a:rPr>
              <a:t>			store in buffer;</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smtClean="0">
                <a:solidFill>
                  <a:srgbClr val="000099"/>
                </a:solidFill>
                <a:effectLst/>
                <a:latin typeface="Cambria" panose="02040503050406030204" pitchFamily="18" charset="0"/>
                <a:ea typeface="宋体" panose="02010600030101010101" pitchFamily="2" charset="-122"/>
              </a:rPr>
              <a:t>	increment </a:t>
            </a:r>
            <a:r>
              <a:rPr lang="en-US" altLang="zh-CN" sz="2000" dirty="0">
                <a:solidFill>
                  <a:srgbClr val="000099"/>
                </a:solidFill>
                <a:effectLst/>
                <a:latin typeface="Cambria" panose="02040503050406030204" pitchFamily="18" charset="0"/>
                <a:ea typeface="宋体" panose="02010600030101010101" pitchFamily="2" charset="-122"/>
              </a:rPr>
              <a:t>counter;</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Else If</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 field 2 = 0 </a:t>
            </a:r>
            <a:r>
              <a:rPr lang="en-US" altLang="zh-CN" sz="2000" dirty="0">
                <a:solidFill>
                  <a:srgbClr val="FF0000"/>
                </a:solidFill>
                <a:effectLst/>
                <a:latin typeface="Cambria" panose="02040503050406030204" pitchFamily="18" charset="0"/>
                <a:ea typeface="宋体" panose="02010600030101010101" pitchFamily="2" charset="-122"/>
              </a:rPr>
              <a:t>Then</a:t>
            </a:r>
            <a:endParaRPr lang="en-US" altLang="zh-CN" sz="2000" dirty="0">
              <a:solidFill>
                <a:srgbClr val="000099"/>
              </a:solidFill>
              <a:effectLst/>
              <a:latin typeface="Cambria" panose="02040503050406030204" pitchFamily="18" charset="0"/>
              <a:ea typeface="宋体" panose="02010600030101010101" pitchFamily="2" charset="-122"/>
            </a:endParaRP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smtClean="0">
                <a:solidFill>
                  <a:srgbClr val="000099"/>
                </a:solidFill>
                <a:effectLst/>
                <a:latin typeface="Cambria" panose="02040503050406030204" pitchFamily="18" charset="0"/>
                <a:ea typeface="宋体" panose="02010600030101010101" pitchFamily="2" charset="-122"/>
              </a:rPr>
              <a:t>reset </a:t>
            </a:r>
            <a:r>
              <a:rPr lang="en-US" altLang="zh-CN" sz="2000" dirty="0">
                <a:solidFill>
                  <a:srgbClr val="000099"/>
                </a:solidFill>
                <a:effectLst/>
                <a:latin typeface="Cambria" panose="02040503050406030204" pitchFamily="18" charset="0"/>
                <a:ea typeface="宋体" panose="02010600030101010101" pitchFamily="2" charset="-122"/>
              </a:rPr>
              <a:t>counter;</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Else</a:t>
            </a:r>
            <a:r>
              <a:rPr lang="en-US" altLang="zh-CN" sz="2000" dirty="0">
                <a:solidFill>
                  <a:srgbClr val="000099"/>
                </a:solidFill>
                <a:effectLst/>
                <a:latin typeface="Cambria" panose="02040503050406030204" pitchFamily="18" charset="0"/>
                <a:ea typeface="宋体" panose="02010600030101010101" pitchFamily="2" charset="-122"/>
              </a:rPr>
              <a:t> store in file;</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End If</a:t>
            </a:r>
          </a:p>
          <a:p>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End If</a:t>
            </a:r>
          </a:p>
          <a:p>
            <a:r>
              <a:rPr lang="en-US" altLang="zh-CN" sz="2000" dirty="0" smtClean="0">
                <a:solidFill>
                  <a:srgbClr val="FF0000"/>
                </a:solidFill>
                <a:effectLst/>
                <a:latin typeface="Cambria" panose="02040503050406030204" pitchFamily="18" charset="0"/>
                <a:ea typeface="宋体" panose="02010600030101010101" pitchFamily="2" charset="-122"/>
              </a:rPr>
              <a:t>	End </a:t>
            </a:r>
            <a:r>
              <a:rPr lang="en-US" altLang="zh-CN" sz="2000" dirty="0">
                <a:solidFill>
                  <a:srgbClr val="FF0000"/>
                </a:solidFill>
                <a:effectLst/>
                <a:latin typeface="Cambria" panose="02040503050406030204" pitchFamily="18" charset="0"/>
                <a:ea typeface="宋体" panose="02010600030101010101" pitchFamily="2" charset="-122"/>
              </a:rPr>
              <a:t>Do</a:t>
            </a:r>
          </a:p>
          <a:p>
            <a:r>
              <a:rPr lang="en-US" altLang="zh-CN" sz="2000" dirty="0">
                <a:solidFill>
                  <a:srgbClr val="FF0000"/>
                </a:solidFill>
                <a:effectLst/>
                <a:latin typeface="Cambria" panose="02040503050406030204" pitchFamily="18" charset="0"/>
                <a:ea typeface="宋体" panose="02010600030101010101" pitchFamily="2" charset="-122"/>
              </a:rPr>
              <a:t>End</a:t>
            </a:r>
          </a:p>
        </p:txBody>
      </p:sp>
      <p:sp>
        <p:nvSpPr>
          <p:cNvPr id="5" name="Rectangle 4"/>
          <p:cNvSpPr>
            <a:spLocks noChangeArrowheads="1"/>
          </p:cNvSpPr>
          <p:nvPr/>
        </p:nvSpPr>
        <p:spPr bwMode="auto">
          <a:xfrm>
            <a:off x="2384323" y="1447800"/>
            <a:ext cx="7162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dirty="0">
                <a:effectLst/>
                <a:latin typeface="Cambria" panose="02040503050406030204" pitchFamily="18" charset="0"/>
                <a:ea typeface="宋体" panose="02010600030101010101" pitchFamily="2" charset="-122"/>
              </a:rPr>
              <a:t>Procedure: process </a:t>
            </a:r>
            <a:r>
              <a:rPr lang="en-US" altLang="zh-CN" sz="2000" dirty="0" smtClean="0">
                <a:effectLst/>
                <a:latin typeface="Cambria" panose="02040503050406030204" pitchFamily="18" charset="0"/>
                <a:ea typeface="宋体" panose="02010600030101010101" pitchFamily="2" charset="-122"/>
              </a:rPr>
              <a:t>records</a:t>
            </a:r>
            <a:endParaRPr lang="en-US" altLang="zh-CN" sz="2000" dirty="0">
              <a:effectLst/>
              <a:latin typeface="Cambria" panose="02040503050406030204" pitchFamily="18" charset="0"/>
              <a:ea typeface="宋体" panose="02010600030101010101" pitchFamily="2" charset="-122"/>
            </a:endParaRPr>
          </a:p>
          <a:p>
            <a:pPr>
              <a:buFont typeface="+mj-lt"/>
              <a:buAutoNum type="arabicPeriod"/>
            </a:pPr>
            <a:r>
              <a:rPr lang="en-US" altLang="zh-CN" sz="2000" dirty="0">
                <a:solidFill>
                  <a:srgbClr val="FF0000"/>
                </a:solidFill>
                <a:effectLst/>
                <a:latin typeface="Cambria" panose="02040503050406030204" pitchFamily="18" charset="0"/>
                <a:ea typeface="宋体" panose="02010600030101010101" pitchFamily="2" charset="-122"/>
              </a:rPr>
              <a:t>	Do While</a:t>
            </a:r>
            <a:r>
              <a:rPr lang="en-US" altLang="zh-CN" sz="2000" dirty="0">
                <a:solidFill>
                  <a:srgbClr val="000099"/>
                </a:solidFill>
                <a:effectLst/>
                <a:latin typeface="Cambria" panose="02040503050406030204" pitchFamily="18" charset="0"/>
                <a:ea typeface="宋体" panose="02010600030101010101" pitchFamily="2" charset="-122"/>
              </a:rPr>
              <a:t> records remain</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Read</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If</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 field 1 = 0 </a:t>
            </a:r>
            <a:r>
              <a:rPr lang="en-US" altLang="zh-CN" sz="2000" dirty="0">
                <a:solidFill>
                  <a:srgbClr val="FF0000"/>
                </a:solidFill>
                <a:effectLst/>
                <a:latin typeface="Cambria" panose="02040503050406030204" pitchFamily="18" charset="0"/>
                <a:ea typeface="宋体" panose="02010600030101010101" pitchFamily="2" charset="-122"/>
              </a:rPr>
              <a:t>Then</a:t>
            </a:r>
            <a:endParaRPr lang="en-US" altLang="zh-CN" sz="2000" dirty="0">
              <a:solidFill>
                <a:srgbClr val="000099"/>
              </a:solidFill>
              <a:effectLst/>
              <a:latin typeface="Cambria" panose="02040503050406030204" pitchFamily="18" charset="0"/>
              <a:ea typeface="宋体" panose="02010600030101010101" pitchFamily="2" charset="-122"/>
            </a:endParaRP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store in buffer;</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smtClean="0">
                <a:solidFill>
                  <a:srgbClr val="000099"/>
                </a:solidFill>
                <a:effectLst/>
                <a:latin typeface="Cambria" panose="02040503050406030204" pitchFamily="18" charset="0"/>
                <a:ea typeface="宋体" panose="02010600030101010101" pitchFamily="2" charset="-122"/>
              </a:rPr>
              <a:t>	increment </a:t>
            </a:r>
            <a:r>
              <a:rPr lang="en-US" altLang="zh-CN" sz="2000" dirty="0">
                <a:solidFill>
                  <a:srgbClr val="000099"/>
                </a:solidFill>
                <a:effectLst/>
                <a:latin typeface="Cambria" panose="02040503050406030204" pitchFamily="18" charset="0"/>
                <a:ea typeface="宋体" panose="02010600030101010101" pitchFamily="2" charset="-122"/>
              </a:rPr>
              <a:t>counter;</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Else If</a:t>
            </a:r>
            <a:r>
              <a:rPr lang="en-US" altLang="zh-CN" sz="2000" dirty="0">
                <a:solidFill>
                  <a:srgbClr val="0000FF"/>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record field 2 = 0 </a:t>
            </a:r>
            <a:r>
              <a:rPr lang="en-US" altLang="zh-CN" sz="2000" dirty="0">
                <a:solidFill>
                  <a:srgbClr val="FF0000"/>
                </a:solidFill>
                <a:effectLst/>
                <a:latin typeface="Cambria" panose="02040503050406030204" pitchFamily="18" charset="0"/>
                <a:ea typeface="宋体" panose="02010600030101010101" pitchFamily="2" charset="-122"/>
              </a:rPr>
              <a:t>Then</a:t>
            </a:r>
            <a:endParaRPr lang="en-US" altLang="zh-CN" sz="2000" dirty="0">
              <a:solidFill>
                <a:srgbClr val="000099"/>
              </a:solidFill>
              <a:effectLst/>
              <a:latin typeface="Cambria" panose="02040503050406030204" pitchFamily="18" charset="0"/>
              <a:ea typeface="宋体" panose="02010600030101010101" pitchFamily="2" charset="-122"/>
            </a:endParaRP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smtClean="0">
                <a:solidFill>
                  <a:srgbClr val="000099"/>
                </a:solidFill>
                <a:effectLst/>
                <a:latin typeface="Cambria" panose="02040503050406030204" pitchFamily="18" charset="0"/>
                <a:ea typeface="宋体" panose="02010600030101010101" pitchFamily="2" charset="-122"/>
              </a:rPr>
              <a:t>reset </a:t>
            </a:r>
            <a:r>
              <a:rPr lang="en-US" altLang="zh-CN" sz="2000" dirty="0">
                <a:solidFill>
                  <a:srgbClr val="000099"/>
                </a:solidFill>
                <a:effectLst/>
                <a:latin typeface="Cambria" panose="02040503050406030204" pitchFamily="18" charset="0"/>
                <a:ea typeface="宋体" panose="02010600030101010101" pitchFamily="2" charset="-122"/>
              </a:rPr>
              <a:t>counter;</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Else</a:t>
            </a:r>
            <a:r>
              <a:rPr lang="en-US" altLang="zh-CN" sz="2000" dirty="0">
                <a:solidFill>
                  <a:srgbClr val="000099"/>
                </a:solidFill>
                <a:effectLst/>
                <a:latin typeface="Cambria" panose="02040503050406030204" pitchFamily="18" charset="0"/>
                <a:ea typeface="宋体" panose="02010600030101010101" pitchFamily="2" charset="-122"/>
              </a:rPr>
              <a:t> store in file;</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End If</a:t>
            </a:r>
          </a:p>
          <a:p>
            <a:pPr>
              <a:buFont typeface="+mj-lt"/>
              <a:buAutoNum type="arabicPeriod"/>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FF0000"/>
                </a:solidFill>
                <a:effectLst/>
                <a:latin typeface="Cambria" panose="02040503050406030204" pitchFamily="18" charset="0"/>
                <a:ea typeface="宋体" panose="02010600030101010101" pitchFamily="2" charset="-122"/>
              </a:rPr>
              <a:t>End If</a:t>
            </a:r>
          </a:p>
          <a:p>
            <a:pPr>
              <a:buFont typeface="+mj-lt"/>
              <a:buAutoNum type="arabicPeriod"/>
            </a:pPr>
            <a:r>
              <a:rPr lang="en-US" altLang="zh-CN" sz="2000" dirty="0" smtClean="0">
                <a:solidFill>
                  <a:srgbClr val="FF0000"/>
                </a:solidFill>
                <a:effectLst/>
                <a:latin typeface="Cambria" panose="02040503050406030204" pitchFamily="18" charset="0"/>
                <a:ea typeface="宋体" panose="02010600030101010101" pitchFamily="2" charset="-122"/>
              </a:rPr>
              <a:t>	End </a:t>
            </a:r>
            <a:r>
              <a:rPr lang="en-US" altLang="zh-CN" sz="2000" dirty="0">
                <a:solidFill>
                  <a:srgbClr val="FF0000"/>
                </a:solidFill>
                <a:effectLst/>
                <a:latin typeface="Cambria" panose="02040503050406030204" pitchFamily="18" charset="0"/>
                <a:ea typeface="宋体" panose="02010600030101010101" pitchFamily="2" charset="-122"/>
              </a:rPr>
              <a:t>Do</a:t>
            </a:r>
          </a:p>
          <a:p>
            <a:r>
              <a:rPr lang="en-US" altLang="zh-CN" sz="2000" dirty="0">
                <a:solidFill>
                  <a:srgbClr val="FF0000"/>
                </a:solidFill>
                <a:effectLst/>
                <a:latin typeface="Cambria" panose="02040503050406030204" pitchFamily="18" charset="0"/>
                <a:ea typeface="宋体" panose="02010600030101010101" pitchFamily="2" charset="-122"/>
              </a:rPr>
              <a:t>End</a:t>
            </a:r>
          </a:p>
        </p:txBody>
      </p:sp>
    </p:spTree>
    <p:extLst>
      <p:ext uri="{BB962C8B-B14F-4D97-AF65-F5344CB8AC3E}">
        <p14:creationId xmlns:p14="http://schemas.microsoft.com/office/powerpoint/2010/main" val="211447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020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2705100" y="196791"/>
            <a:ext cx="6019800" cy="533400"/>
          </a:xfrm>
          <a:noFill/>
          <a:ln/>
        </p:spPr>
        <p:txBody>
          <a:bodyPr lIns="0" tIns="0" rIns="0" bIns="0"/>
          <a:lstStyle/>
          <a:p>
            <a:r>
              <a:rPr lang="en-US" altLang="zh-CN" sz="3600" b="1" dirty="0">
                <a:solidFill>
                  <a:srgbClr val="132584"/>
                </a:solidFill>
                <a:latin typeface="Cambria" panose="02040503050406030204" pitchFamily="18" charset="0"/>
              </a:rPr>
              <a:t>Example (continued)</a:t>
            </a:r>
          </a:p>
        </p:txBody>
      </p:sp>
      <p:cxnSp>
        <p:nvCxnSpPr>
          <p:cNvPr id="303107" name="AutoShape 3"/>
          <p:cNvCxnSpPr>
            <a:cxnSpLocks noChangeShapeType="1"/>
            <a:stCxn id="303108" idx="4"/>
            <a:endCxn id="303110" idx="3"/>
          </p:cNvCxnSpPr>
          <p:nvPr/>
        </p:nvCxnSpPr>
        <p:spPr bwMode="auto">
          <a:xfrm rot="5400000" flipH="1" flipV="1">
            <a:off x="5632450" y="3451225"/>
            <a:ext cx="2773362" cy="150812"/>
          </a:xfrm>
          <a:prstGeom prst="bentConnector4">
            <a:avLst>
              <a:gd name="adj1" fmla="val -8241"/>
              <a:gd name="adj2" fmla="val 1324663"/>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08" name="Oval 4"/>
          <p:cNvSpPr>
            <a:spLocks noChangeArrowheads="1"/>
          </p:cNvSpPr>
          <p:nvPr/>
        </p:nvSpPr>
        <p:spPr bwMode="auto">
          <a:xfrm>
            <a:off x="6897687" y="4821237"/>
            <a:ext cx="92075" cy="920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03109" name="Oval 5"/>
          <p:cNvSpPr>
            <a:spLocks noChangeArrowheads="1"/>
          </p:cNvSpPr>
          <p:nvPr/>
        </p:nvSpPr>
        <p:spPr bwMode="auto">
          <a:xfrm>
            <a:off x="6858000" y="1447800"/>
            <a:ext cx="180975" cy="1809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03110" name="AutoShape 6"/>
          <p:cNvSpPr>
            <a:spLocks noChangeArrowheads="1"/>
          </p:cNvSpPr>
          <p:nvPr/>
        </p:nvSpPr>
        <p:spPr bwMode="auto">
          <a:xfrm>
            <a:off x="6802437" y="2003425"/>
            <a:ext cx="292100" cy="271462"/>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CF0E30"/>
                </a:solidFill>
                <a:effectLst/>
                <a:latin typeface="Cambria" panose="02040503050406030204" pitchFamily="18" charset="0"/>
                <a:ea typeface="宋体" panose="02010600030101010101" pitchFamily="2" charset="-122"/>
              </a:rPr>
              <a:t>1</a:t>
            </a:r>
          </a:p>
        </p:txBody>
      </p:sp>
      <p:sp>
        <p:nvSpPr>
          <p:cNvPr id="303111" name="Rectangle 7"/>
          <p:cNvSpPr>
            <a:spLocks noChangeArrowheads="1"/>
          </p:cNvSpPr>
          <p:nvPr/>
        </p:nvSpPr>
        <p:spPr bwMode="auto">
          <a:xfrm>
            <a:off x="5510212" y="42894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zh-CN" altLang="en-US" sz="1600" b="1" dirty="0">
                <a:solidFill>
                  <a:srgbClr val="CF0E30"/>
                </a:solidFill>
                <a:effectLst/>
                <a:latin typeface="Cambria" panose="02040503050406030204" pitchFamily="18" charset="0"/>
                <a:ea typeface="宋体" panose="02010600030101010101" pitchFamily="2" charset="-122"/>
              </a:rPr>
              <a:t>9</a:t>
            </a:r>
          </a:p>
        </p:txBody>
      </p:sp>
      <p:sp>
        <p:nvSpPr>
          <p:cNvPr id="303112" name="Rectangle 8"/>
          <p:cNvSpPr>
            <a:spLocks noChangeArrowheads="1"/>
          </p:cNvSpPr>
          <p:nvPr/>
        </p:nvSpPr>
        <p:spPr bwMode="auto">
          <a:xfrm>
            <a:off x="6735762" y="4529137"/>
            <a:ext cx="4263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zh-CN" altLang="en-US" sz="1600" b="1" dirty="0">
                <a:solidFill>
                  <a:srgbClr val="CF0E30"/>
                </a:solidFill>
                <a:effectLst/>
                <a:latin typeface="Cambria" panose="02040503050406030204" pitchFamily="18" charset="0"/>
                <a:ea typeface="宋体" panose="02010600030101010101" pitchFamily="2" charset="-122"/>
              </a:rPr>
              <a:t>10</a:t>
            </a:r>
          </a:p>
        </p:txBody>
      </p:sp>
      <p:sp>
        <p:nvSpPr>
          <p:cNvPr id="303113" name="Rectangle 9"/>
          <p:cNvSpPr>
            <a:spLocks noChangeArrowheads="1"/>
          </p:cNvSpPr>
          <p:nvPr/>
        </p:nvSpPr>
        <p:spPr bwMode="auto">
          <a:xfrm>
            <a:off x="4377675" y="4816693"/>
            <a:ext cx="42639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zh-CN" altLang="en-US" sz="1600" b="1" dirty="0">
                <a:solidFill>
                  <a:srgbClr val="CF0E30"/>
                </a:solidFill>
                <a:effectLst/>
                <a:latin typeface="Cambria" panose="02040503050406030204" pitchFamily="18" charset="0"/>
                <a:ea typeface="宋体" panose="02010600030101010101" pitchFamily="2" charset="-122"/>
              </a:rPr>
              <a:t>11</a:t>
            </a:r>
          </a:p>
        </p:txBody>
      </p:sp>
      <p:sp>
        <p:nvSpPr>
          <p:cNvPr id="303114" name="AutoShape 10"/>
          <p:cNvSpPr>
            <a:spLocks noChangeArrowheads="1"/>
          </p:cNvSpPr>
          <p:nvPr/>
        </p:nvSpPr>
        <p:spPr bwMode="auto">
          <a:xfrm>
            <a:off x="6694487" y="2598737"/>
            <a:ext cx="508000" cy="254000"/>
          </a:xfrm>
          <a:prstGeom prst="roundRect">
            <a:avLst>
              <a:gd name="adj" fmla="val 3437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rgbClr val="CF0E30"/>
                </a:solidFill>
                <a:effectLst/>
                <a:latin typeface="Cambria" panose="02040503050406030204" pitchFamily="18" charset="0"/>
                <a:ea typeface="宋体" panose="02010600030101010101" pitchFamily="2" charset="-122"/>
              </a:rPr>
              <a:t>2</a:t>
            </a:r>
          </a:p>
        </p:txBody>
      </p:sp>
      <p:sp>
        <p:nvSpPr>
          <p:cNvPr id="303115" name="AutoShape 11"/>
          <p:cNvSpPr>
            <a:spLocks noChangeArrowheads="1"/>
          </p:cNvSpPr>
          <p:nvPr/>
        </p:nvSpPr>
        <p:spPr bwMode="auto">
          <a:xfrm>
            <a:off x="8178800" y="3638550"/>
            <a:ext cx="508000" cy="254000"/>
          </a:xfrm>
          <a:prstGeom prst="roundRect">
            <a:avLst>
              <a:gd name="adj" fmla="val 3437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rgbClr val="CF0E30"/>
                </a:solidFill>
                <a:effectLst/>
                <a:latin typeface="Cambria" panose="02040503050406030204" pitchFamily="18" charset="0"/>
                <a:ea typeface="宋体" panose="02010600030101010101" pitchFamily="2" charset="-122"/>
              </a:rPr>
              <a:t>4</a:t>
            </a:r>
          </a:p>
        </p:txBody>
      </p:sp>
      <p:sp>
        <p:nvSpPr>
          <p:cNvPr id="303116" name="AutoShape 12"/>
          <p:cNvSpPr>
            <a:spLocks noChangeArrowheads="1"/>
          </p:cNvSpPr>
          <p:nvPr/>
        </p:nvSpPr>
        <p:spPr bwMode="auto">
          <a:xfrm>
            <a:off x="8178800" y="4264025"/>
            <a:ext cx="508000" cy="254000"/>
          </a:xfrm>
          <a:prstGeom prst="roundRect">
            <a:avLst>
              <a:gd name="adj" fmla="val 3437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rgbClr val="CF0E30"/>
                </a:solidFill>
                <a:effectLst/>
                <a:latin typeface="Cambria" panose="02040503050406030204" pitchFamily="18" charset="0"/>
                <a:ea typeface="宋体" panose="02010600030101010101" pitchFamily="2" charset="-122"/>
              </a:rPr>
              <a:t>5</a:t>
            </a:r>
          </a:p>
        </p:txBody>
      </p:sp>
      <p:sp>
        <p:nvSpPr>
          <p:cNvPr id="303117" name="AutoShape 13"/>
          <p:cNvSpPr>
            <a:spLocks noChangeArrowheads="1"/>
          </p:cNvSpPr>
          <p:nvPr/>
        </p:nvSpPr>
        <p:spPr bwMode="auto">
          <a:xfrm>
            <a:off x="5878512" y="4095750"/>
            <a:ext cx="508000" cy="254000"/>
          </a:xfrm>
          <a:prstGeom prst="roundRect">
            <a:avLst>
              <a:gd name="adj" fmla="val 3437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rgbClr val="CF0E30"/>
                </a:solidFill>
                <a:effectLst/>
                <a:latin typeface="Cambria" panose="02040503050406030204" pitchFamily="18" charset="0"/>
                <a:ea typeface="宋体" panose="02010600030101010101" pitchFamily="2" charset="-122"/>
              </a:rPr>
              <a:t>7</a:t>
            </a:r>
          </a:p>
        </p:txBody>
      </p:sp>
      <p:sp>
        <p:nvSpPr>
          <p:cNvPr id="303118" name="AutoShape 14"/>
          <p:cNvSpPr>
            <a:spLocks noChangeArrowheads="1"/>
          </p:cNvSpPr>
          <p:nvPr/>
        </p:nvSpPr>
        <p:spPr bwMode="auto">
          <a:xfrm>
            <a:off x="4856162" y="4111625"/>
            <a:ext cx="508000" cy="254000"/>
          </a:xfrm>
          <a:prstGeom prst="roundRect">
            <a:avLst>
              <a:gd name="adj" fmla="val 3437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rgbClr val="CF0E30"/>
                </a:solidFill>
                <a:effectLst/>
                <a:latin typeface="Cambria" panose="02040503050406030204" pitchFamily="18" charset="0"/>
                <a:ea typeface="宋体" panose="02010600030101010101" pitchFamily="2" charset="-122"/>
              </a:rPr>
              <a:t>8</a:t>
            </a:r>
          </a:p>
        </p:txBody>
      </p:sp>
      <p:grpSp>
        <p:nvGrpSpPr>
          <p:cNvPr id="303119" name="Group 15"/>
          <p:cNvGrpSpPr>
            <a:grpSpLocks/>
          </p:cNvGrpSpPr>
          <p:nvPr/>
        </p:nvGrpSpPr>
        <p:grpSpPr bwMode="auto">
          <a:xfrm>
            <a:off x="4484687" y="4645025"/>
            <a:ext cx="180975" cy="180975"/>
            <a:chOff x="875" y="3069"/>
            <a:chExt cx="114" cy="114"/>
          </a:xfrm>
        </p:grpSpPr>
        <p:sp>
          <p:nvSpPr>
            <p:cNvPr id="303120" name="Oval 16"/>
            <p:cNvSpPr>
              <a:spLocks noChangeArrowheads="1"/>
            </p:cNvSpPr>
            <p:nvPr/>
          </p:nvSpPr>
          <p:spPr bwMode="auto">
            <a:xfrm>
              <a:off x="875" y="3069"/>
              <a:ext cx="114" cy="11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303121" name="Oval 17"/>
            <p:cNvSpPr>
              <a:spLocks noChangeArrowheads="1"/>
            </p:cNvSpPr>
            <p:nvPr/>
          </p:nvSpPr>
          <p:spPr bwMode="auto">
            <a:xfrm>
              <a:off x="908" y="310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303122" name="AutoShape 18"/>
          <p:cNvSpPr>
            <a:spLocks noChangeArrowheads="1"/>
          </p:cNvSpPr>
          <p:nvPr/>
        </p:nvSpPr>
        <p:spPr bwMode="auto">
          <a:xfrm>
            <a:off x="6802437" y="3173412"/>
            <a:ext cx="292100" cy="271463"/>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CF0E30"/>
                </a:solidFill>
                <a:effectLst/>
                <a:latin typeface="Cambria" panose="02040503050406030204" pitchFamily="18" charset="0"/>
                <a:ea typeface="宋体" panose="02010600030101010101" pitchFamily="2" charset="-122"/>
              </a:rPr>
              <a:t>3</a:t>
            </a:r>
          </a:p>
        </p:txBody>
      </p:sp>
      <p:cxnSp>
        <p:nvCxnSpPr>
          <p:cNvPr id="303123" name="AutoShape 19"/>
          <p:cNvCxnSpPr>
            <a:cxnSpLocks noChangeShapeType="1"/>
            <a:stCxn id="303110" idx="0"/>
            <a:endCxn id="303109" idx="4"/>
          </p:cNvCxnSpPr>
          <p:nvPr/>
        </p:nvCxnSpPr>
        <p:spPr bwMode="auto">
          <a:xfrm flipV="1">
            <a:off x="6948487" y="1628775"/>
            <a:ext cx="0" cy="3746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4" name="AutoShape 20"/>
          <p:cNvCxnSpPr>
            <a:cxnSpLocks noChangeShapeType="1"/>
            <a:stCxn id="303110" idx="2"/>
            <a:endCxn id="303114" idx="0"/>
          </p:cNvCxnSpPr>
          <p:nvPr/>
        </p:nvCxnSpPr>
        <p:spPr bwMode="auto">
          <a:xfrm>
            <a:off x="6948487" y="2274887"/>
            <a:ext cx="0" cy="3238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5" name="AutoShape 21"/>
          <p:cNvCxnSpPr>
            <a:cxnSpLocks noChangeShapeType="1"/>
            <a:stCxn id="303114" idx="2"/>
            <a:endCxn id="303122" idx="0"/>
          </p:cNvCxnSpPr>
          <p:nvPr/>
        </p:nvCxnSpPr>
        <p:spPr bwMode="auto">
          <a:xfrm>
            <a:off x="6948487" y="2852737"/>
            <a:ext cx="0" cy="3206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26" name="AutoShape 22"/>
          <p:cNvSpPr>
            <a:spLocks noChangeArrowheads="1"/>
          </p:cNvSpPr>
          <p:nvPr/>
        </p:nvSpPr>
        <p:spPr bwMode="auto">
          <a:xfrm>
            <a:off x="5494337" y="3636962"/>
            <a:ext cx="292100" cy="271463"/>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CF0E30"/>
                </a:solidFill>
                <a:effectLst/>
                <a:latin typeface="Cambria" panose="02040503050406030204" pitchFamily="18" charset="0"/>
                <a:ea typeface="宋体" panose="02010600030101010101" pitchFamily="2" charset="-122"/>
              </a:rPr>
              <a:t>6</a:t>
            </a:r>
          </a:p>
        </p:txBody>
      </p:sp>
      <p:cxnSp>
        <p:nvCxnSpPr>
          <p:cNvPr id="303127" name="AutoShape 23"/>
          <p:cNvCxnSpPr>
            <a:cxnSpLocks noChangeShapeType="1"/>
          </p:cNvCxnSpPr>
          <p:nvPr/>
        </p:nvCxnSpPr>
        <p:spPr bwMode="auto">
          <a:xfrm rot="16200000">
            <a:off x="6051549" y="2908300"/>
            <a:ext cx="327025" cy="1162050"/>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8" name="AutoShape 24"/>
          <p:cNvCxnSpPr>
            <a:cxnSpLocks noChangeShapeType="1"/>
            <a:stCxn id="303122" idx="3"/>
            <a:endCxn id="303115" idx="0"/>
          </p:cNvCxnSpPr>
          <p:nvPr/>
        </p:nvCxnSpPr>
        <p:spPr bwMode="auto">
          <a:xfrm>
            <a:off x="7094537" y="3309937"/>
            <a:ext cx="1338263" cy="328613"/>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29" name="AutoShape 25"/>
          <p:cNvCxnSpPr>
            <a:cxnSpLocks noChangeShapeType="1"/>
            <a:stCxn id="303115" idx="2"/>
            <a:endCxn id="303116" idx="0"/>
          </p:cNvCxnSpPr>
          <p:nvPr/>
        </p:nvCxnSpPr>
        <p:spPr bwMode="auto">
          <a:xfrm>
            <a:off x="8432800" y="3892550"/>
            <a:ext cx="0" cy="3714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0" name="AutoShape 26"/>
          <p:cNvCxnSpPr>
            <a:cxnSpLocks noChangeShapeType="1"/>
            <a:stCxn id="303126" idx="3"/>
            <a:endCxn id="303117" idx="0"/>
          </p:cNvCxnSpPr>
          <p:nvPr/>
        </p:nvCxnSpPr>
        <p:spPr bwMode="auto">
          <a:xfrm>
            <a:off x="5786437" y="3773487"/>
            <a:ext cx="346075" cy="322263"/>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1" name="AutoShape 27"/>
          <p:cNvCxnSpPr>
            <a:cxnSpLocks noChangeShapeType="1"/>
            <a:stCxn id="303126" idx="1"/>
            <a:endCxn id="303118" idx="0"/>
          </p:cNvCxnSpPr>
          <p:nvPr/>
        </p:nvCxnSpPr>
        <p:spPr bwMode="auto">
          <a:xfrm rot="10800000" flipV="1">
            <a:off x="5110162" y="3773487"/>
            <a:ext cx="384175" cy="338138"/>
          </a:xfrm>
          <a:prstGeom prst="bentConnector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32" name="Oval 28"/>
          <p:cNvSpPr>
            <a:spLocks noChangeArrowheads="1"/>
          </p:cNvSpPr>
          <p:nvPr/>
        </p:nvSpPr>
        <p:spPr bwMode="auto">
          <a:xfrm>
            <a:off x="5595937" y="4589462"/>
            <a:ext cx="92075" cy="920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303133" name="AutoShape 29"/>
          <p:cNvCxnSpPr>
            <a:cxnSpLocks noChangeShapeType="1"/>
            <a:stCxn id="303132" idx="2"/>
            <a:endCxn id="303118" idx="2"/>
          </p:cNvCxnSpPr>
          <p:nvPr/>
        </p:nvCxnSpPr>
        <p:spPr bwMode="auto">
          <a:xfrm rot="10800000">
            <a:off x="5110162" y="4365625"/>
            <a:ext cx="485775" cy="269875"/>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4" name="AutoShape 30"/>
          <p:cNvCxnSpPr>
            <a:cxnSpLocks noChangeShapeType="1"/>
            <a:stCxn id="303132" idx="6"/>
            <a:endCxn id="303117" idx="2"/>
          </p:cNvCxnSpPr>
          <p:nvPr/>
        </p:nvCxnSpPr>
        <p:spPr bwMode="auto">
          <a:xfrm flipV="1">
            <a:off x="5688012" y="4349750"/>
            <a:ext cx="444500" cy="285750"/>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5" name="AutoShape 31"/>
          <p:cNvCxnSpPr>
            <a:cxnSpLocks noChangeShapeType="1"/>
            <a:stCxn id="303108" idx="2"/>
            <a:endCxn id="303132" idx="4"/>
          </p:cNvCxnSpPr>
          <p:nvPr/>
        </p:nvCxnSpPr>
        <p:spPr bwMode="auto">
          <a:xfrm rot="10800000">
            <a:off x="5641975" y="4681537"/>
            <a:ext cx="1255712" cy="185738"/>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6" name="AutoShape 32"/>
          <p:cNvCxnSpPr>
            <a:cxnSpLocks noChangeShapeType="1"/>
            <a:stCxn id="303108" idx="6"/>
            <a:endCxn id="303116" idx="2"/>
          </p:cNvCxnSpPr>
          <p:nvPr/>
        </p:nvCxnSpPr>
        <p:spPr bwMode="auto">
          <a:xfrm flipV="1">
            <a:off x="6989762" y="4518025"/>
            <a:ext cx="1443038" cy="349250"/>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7" name="AutoShape 33"/>
          <p:cNvCxnSpPr>
            <a:cxnSpLocks noChangeShapeType="1"/>
            <a:endCxn id="303110" idx="1"/>
          </p:cNvCxnSpPr>
          <p:nvPr/>
        </p:nvCxnSpPr>
        <p:spPr bwMode="auto">
          <a:xfrm rot="5400000" flipH="1" flipV="1">
            <a:off x="4440634" y="2273698"/>
            <a:ext cx="2496345" cy="2227262"/>
          </a:xfrm>
          <a:prstGeom prst="bentConnector2">
            <a:avLst/>
          </a:prstGeom>
          <a:noFill/>
          <a:ln w="127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4"/>
          <p:cNvSpPr>
            <a:spLocks noChangeArrowheads="1"/>
          </p:cNvSpPr>
          <p:nvPr/>
        </p:nvSpPr>
        <p:spPr bwMode="auto">
          <a:xfrm>
            <a:off x="167122" y="1668472"/>
            <a:ext cx="7162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ffectLst/>
                <a:latin typeface="Cambria" panose="02040503050406030204" pitchFamily="18" charset="0"/>
                <a:ea typeface="宋体" panose="02010600030101010101" pitchFamily="2" charset="-122"/>
              </a:rPr>
              <a:t>Procedure: process records</a:t>
            </a:r>
          </a:p>
          <a:p>
            <a:endParaRPr lang="en-US" altLang="zh-CN" sz="1800" dirty="0">
              <a:effectLst/>
              <a:latin typeface="Cambria" panose="02040503050406030204" pitchFamily="18" charset="0"/>
              <a:ea typeface="宋体" panose="02010600030101010101" pitchFamily="2" charset="-122"/>
            </a:endParaRPr>
          </a:p>
          <a:p>
            <a:r>
              <a:rPr lang="en-US" altLang="zh-CN" sz="1800" dirty="0">
                <a:solidFill>
                  <a:srgbClr val="132584"/>
                </a:solidFill>
                <a:effectLst/>
                <a:latin typeface="Cambria" panose="02040503050406030204" pitchFamily="18" charset="0"/>
                <a:ea typeface="宋体" panose="02010600030101010101" pitchFamily="2" charset="-122"/>
              </a:rPr>
              <a:t>1.</a:t>
            </a:r>
            <a:r>
              <a:rPr lang="en-US" altLang="zh-CN" sz="1800" dirty="0">
                <a:solidFill>
                  <a:srgbClr val="FF0000"/>
                </a:solidFill>
                <a:effectLst/>
                <a:latin typeface="Cambria" panose="02040503050406030204" pitchFamily="18" charset="0"/>
                <a:ea typeface="宋体" panose="02010600030101010101" pitchFamily="2" charset="-122"/>
              </a:rPr>
              <a:t>	Do While</a:t>
            </a:r>
            <a:r>
              <a:rPr lang="en-US" altLang="zh-CN" sz="1800" dirty="0">
                <a:solidFill>
                  <a:srgbClr val="000099"/>
                </a:solidFill>
                <a:effectLst/>
                <a:latin typeface="Cambria" panose="02040503050406030204" pitchFamily="18" charset="0"/>
                <a:ea typeface="宋体" panose="02010600030101010101" pitchFamily="2" charset="-122"/>
              </a:rPr>
              <a:t> records remain</a:t>
            </a:r>
          </a:p>
          <a:p>
            <a:r>
              <a:rPr lang="en-US" altLang="zh-CN" sz="1800" dirty="0">
                <a:solidFill>
                  <a:srgbClr val="132584"/>
                </a:solidFill>
                <a:effectLst/>
                <a:latin typeface="Cambria" panose="02040503050406030204" pitchFamily="18" charset="0"/>
                <a:ea typeface="宋体" panose="02010600030101010101" pitchFamily="2" charset="-122"/>
              </a:rPr>
              <a:t>2.</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a:solidFill>
                  <a:srgbClr val="FF0000"/>
                </a:solidFill>
                <a:effectLst/>
                <a:latin typeface="Cambria" panose="02040503050406030204" pitchFamily="18" charset="0"/>
                <a:ea typeface="宋体" panose="02010600030101010101" pitchFamily="2" charset="-122"/>
              </a:rPr>
              <a:t>Read</a:t>
            </a:r>
            <a:r>
              <a:rPr lang="en-US" altLang="zh-CN" sz="1800" dirty="0">
                <a:solidFill>
                  <a:srgbClr val="0000FF"/>
                </a:solidFill>
                <a:effectLst/>
                <a:latin typeface="Cambria" panose="02040503050406030204" pitchFamily="18" charset="0"/>
                <a:ea typeface="宋体" panose="02010600030101010101" pitchFamily="2" charset="-122"/>
              </a:rPr>
              <a:t> </a:t>
            </a:r>
            <a:r>
              <a:rPr lang="en-US" altLang="zh-CN" sz="1800" dirty="0">
                <a:solidFill>
                  <a:srgbClr val="000099"/>
                </a:solidFill>
                <a:effectLst/>
                <a:latin typeface="Cambria" panose="02040503050406030204" pitchFamily="18" charset="0"/>
                <a:ea typeface="宋体" panose="02010600030101010101" pitchFamily="2" charset="-122"/>
              </a:rPr>
              <a:t>record;</a:t>
            </a:r>
          </a:p>
          <a:p>
            <a:r>
              <a:rPr lang="en-US" altLang="zh-CN" sz="1800" dirty="0">
                <a:solidFill>
                  <a:srgbClr val="132584"/>
                </a:solidFill>
                <a:effectLst/>
                <a:latin typeface="Cambria" panose="02040503050406030204" pitchFamily="18" charset="0"/>
                <a:ea typeface="宋体" panose="02010600030101010101" pitchFamily="2" charset="-122"/>
              </a:rPr>
              <a:t>3.</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a:solidFill>
                  <a:srgbClr val="FF0000"/>
                </a:solidFill>
                <a:effectLst/>
                <a:latin typeface="Cambria" panose="02040503050406030204" pitchFamily="18" charset="0"/>
                <a:ea typeface="宋体" panose="02010600030101010101" pitchFamily="2" charset="-122"/>
              </a:rPr>
              <a:t>If</a:t>
            </a:r>
            <a:r>
              <a:rPr lang="en-US" altLang="zh-CN" sz="1800" dirty="0">
                <a:solidFill>
                  <a:srgbClr val="0000FF"/>
                </a:solidFill>
                <a:effectLst/>
                <a:latin typeface="Cambria" panose="02040503050406030204" pitchFamily="18" charset="0"/>
                <a:ea typeface="宋体" panose="02010600030101010101" pitchFamily="2" charset="-122"/>
              </a:rPr>
              <a:t> </a:t>
            </a:r>
            <a:r>
              <a:rPr lang="en-US" altLang="zh-CN" sz="1800" dirty="0">
                <a:solidFill>
                  <a:srgbClr val="000099"/>
                </a:solidFill>
                <a:effectLst/>
                <a:latin typeface="Cambria" panose="02040503050406030204" pitchFamily="18" charset="0"/>
                <a:ea typeface="宋体" panose="02010600030101010101" pitchFamily="2" charset="-122"/>
              </a:rPr>
              <a:t>record field 1 = 0 </a:t>
            </a:r>
            <a:r>
              <a:rPr lang="en-US" altLang="zh-CN" sz="1800" dirty="0">
                <a:solidFill>
                  <a:srgbClr val="FF0000"/>
                </a:solidFill>
                <a:effectLst/>
                <a:latin typeface="Cambria" panose="02040503050406030204" pitchFamily="18" charset="0"/>
                <a:ea typeface="宋体" panose="02010600030101010101" pitchFamily="2" charset="-122"/>
              </a:rPr>
              <a:t>Then</a:t>
            </a:r>
            <a:endParaRPr lang="en-US" altLang="zh-CN" sz="1800" dirty="0">
              <a:solidFill>
                <a:srgbClr val="000099"/>
              </a:solidFill>
              <a:effectLst/>
              <a:latin typeface="Cambria" panose="02040503050406030204" pitchFamily="18" charset="0"/>
              <a:ea typeface="宋体" panose="02010600030101010101" pitchFamily="2" charset="-122"/>
            </a:endParaRPr>
          </a:p>
          <a:p>
            <a:r>
              <a:rPr lang="en-US" altLang="zh-CN" sz="1800" dirty="0">
                <a:solidFill>
                  <a:srgbClr val="132584"/>
                </a:solidFill>
                <a:effectLst/>
                <a:latin typeface="Cambria" panose="02040503050406030204" pitchFamily="18" charset="0"/>
                <a:ea typeface="宋体" panose="02010600030101010101" pitchFamily="2" charset="-122"/>
              </a:rPr>
              <a:t>4.</a:t>
            </a:r>
            <a:r>
              <a:rPr lang="en-US" altLang="zh-CN" sz="1800" dirty="0">
                <a:solidFill>
                  <a:srgbClr val="000099"/>
                </a:solidFill>
                <a:effectLst/>
                <a:latin typeface="Cambria" panose="02040503050406030204" pitchFamily="18" charset="0"/>
                <a:ea typeface="宋体" panose="02010600030101010101" pitchFamily="2" charset="-122"/>
              </a:rPr>
              <a:t>			store in buffer;</a:t>
            </a:r>
          </a:p>
          <a:p>
            <a:r>
              <a:rPr lang="en-US" altLang="zh-CN" sz="1800" dirty="0">
                <a:solidFill>
                  <a:srgbClr val="132584"/>
                </a:solidFill>
                <a:effectLst/>
                <a:latin typeface="Cambria" panose="02040503050406030204" pitchFamily="18" charset="0"/>
                <a:ea typeface="宋体" panose="02010600030101010101" pitchFamily="2" charset="-122"/>
              </a:rPr>
              <a:t>5.</a:t>
            </a:r>
            <a:r>
              <a:rPr lang="en-US" altLang="zh-CN" sz="1800" dirty="0">
                <a:solidFill>
                  <a:srgbClr val="000099"/>
                </a:solidFill>
                <a:effectLst/>
                <a:latin typeface="Cambria" panose="02040503050406030204" pitchFamily="18" charset="0"/>
                <a:ea typeface="宋体" panose="02010600030101010101" pitchFamily="2" charset="-122"/>
              </a:rPr>
              <a:t>			increment counter;</a:t>
            </a:r>
          </a:p>
          <a:p>
            <a:r>
              <a:rPr lang="en-US" altLang="zh-CN" sz="1800" dirty="0">
                <a:solidFill>
                  <a:srgbClr val="132584"/>
                </a:solidFill>
                <a:effectLst/>
                <a:latin typeface="Cambria" panose="02040503050406030204" pitchFamily="18" charset="0"/>
                <a:ea typeface="宋体" panose="02010600030101010101" pitchFamily="2" charset="-122"/>
              </a:rPr>
              <a:t>6.</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a:solidFill>
                  <a:srgbClr val="FF0000"/>
                </a:solidFill>
                <a:effectLst/>
                <a:latin typeface="Cambria" panose="02040503050406030204" pitchFamily="18" charset="0"/>
                <a:ea typeface="宋体" panose="02010600030101010101" pitchFamily="2" charset="-122"/>
              </a:rPr>
              <a:t>Else If</a:t>
            </a:r>
            <a:r>
              <a:rPr lang="en-US" altLang="zh-CN" sz="1800" dirty="0">
                <a:solidFill>
                  <a:srgbClr val="0000FF"/>
                </a:solidFill>
                <a:effectLst/>
                <a:latin typeface="Cambria" panose="02040503050406030204" pitchFamily="18" charset="0"/>
                <a:ea typeface="宋体" panose="02010600030101010101" pitchFamily="2" charset="-122"/>
              </a:rPr>
              <a:t> </a:t>
            </a:r>
            <a:r>
              <a:rPr lang="en-US" altLang="zh-CN" sz="1800" dirty="0">
                <a:solidFill>
                  <a:srgbClr val="000099"/>
                </a:solidFill>
                <a:effectLst/>
                <a:latin typeface="Cambria" panose="02040503050406030204" pitchFamily="18" charset="0"/>
                <a:ea typeface="宋体" panose="02010600030101010101" pitchFamily="2" charset="-122"/>
              </a:rPr>
              <a:t>record field 2 = 0 </a:t>
            </a:r>
            <a:r>
              <a:rPr lang="en-US" altLang="zh-CN" sz="1800" dirty="0">
                <a:solidFill>
                  <a:srgbClr val="FF0000"/>
                </a:solidFill>
                <a:effectLst/>
                <a:latin typeface="Cambria" panose="02040503050406030204" pitchFamily="18" charset="0"/>
                <a:ea typeface="宋体" panose="02010600030101010101" pitchFamily="2" charset="-122"/>
              </a:rPr>
              <a:t>Then</a:t>
            </a:r>
            <a:endParaRPr lang="en-US" altLang="zh-CN" sz="1800" dirty="0">
              <a:solidFill>
                <a:srgbClr val="000099"/>
              </a:solidFill>
              <a:effectLst/>
              <a:latin typeface="Cambria" panose="02040503050406030204" pitchFamily="18" charset="0"/>
              <a:ea typeface="宋体" panose="02010600030101010101" pitchFamily="2" charset="-122"/>
            </a:endParaRPr>
          </a:p>
          <a:p>
            <a:r>
              <a:rPr lang="en-US" altLang="zh-CN" sz="1800" dirty="0">
                <a:solidFill>
                  <a:srgbClr val="132584"/>
                </a:solidFill>
                <a:effectLst/>
                <a:latin typeface="Cambria" panose="02040503050406030204" pitchFamily="18" charset="0"/>
                <a:ea typeface="宋体" panose="02010600030101010101" pitchFamily="2" charset="-122"/>
              </a:rPr>
              <a:t>7.</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smtClean="0">
                <a:solidFill>
                  <a:srgbClr val="000099"/>
                </a:solidFill>
                <a:effectLst/>
                <a:latin typeface="Cambria" panose="02040503050406030204" pitchFamily="18" charset="0"/>
                <a:ea typeface="宋体" panose="02010600030101010101" pitchFamily="2" charset="-122"/>
              </a:rPr>
              <a:t>reset </a:t>
            </a:r>
            <a:r>
              <a:rPr lang="en-US" altLang="zh-CN" sz="1800" dirty="0">
                <a:solidFill>
                  <a:srgbClr val="000099"/>
                </a:solidFill>
                <a:effectLst/>
                <a:latin typeface="Cambria" panose="02040503050406030204" pitchFamily="18" charset="0"/>
                <a:ea typeface="宋体" panose="02010600030101010101" pitchFamily="2" charset="-122"/>
              </a:rPr>
              <a:t>counter;</a:t>
            </a:r>
          </a:p>
          <a:p>
            <a:r>
              <a:rPr lang="en-US" altLang="zh-CN" sz="1800" dirty="0">
                <a:solidFill>
                  <a:srgbClr val="132584"/>
                </a:solidFill>
                <a:effectLst/>
                <a:latin typeface="Cambria" panose="02040503050406030204" pitchFamily="18" charset="0"/>
                <a:ea typeface="宋体" panose="02010600030101010101" pitchFamily="2" charset="-122"/>
              </a:rPr>
              <a:t>8.</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smtClean="0">
                <a:solidFill>
                  <a:srgbClr val="FF0000"/>
                </a:solidFill>
                <a:effectLst/>
                <a:latin typeface="Cambria" panose="02040503050406030204" pitchFamily="18" charset="0"/>
                <a:ea typeface="宋体" panose="02010600030101010101" pitchFamily="2" charset="-122"/>
              </a:rPr>
              <a:t>Else</a:t>
            </a:r>
            <a:r>
              <a:rPr lang="en-US" altLang="zh-CN" sz="1800" dirty="0" smtClean="0">
                <a:solidFill>
                  <a:srgbClr val="000099"/>
                </a:solidFill>
                <a:effectLst/>
                <a:latin typeface="Cambria" panose="02040503050406030204" pitchFamily="18" charset="0"/>
                <a:ea typeface="宋体" panose="02010600030101010101" pitchFamily="2" charset="-122"/>
              </a:rPr>
              <a:t> </a:t>
            </a:r>
            <a:r>
              <a:rPr lang="en-US" altLang="zh-CN" sz="1800" dirty="0">
                <a:solidFill>
                  <a:srgbClr val="000099"/>
                </a:solidFill>
                <a:effectLst/>
                <a:latin typeface="Cambria" panose="02040503050406030204" pitchFamily="18" charset="0"/>
                <a:ea typeface="宋体" panose="02010600030101010101" pitchFamily="2" charset="-122"/>
              </a:rPr>
              <a:t>store in file;</a:t>
            </a:r>
          </a:p>
          <a:p>
            <a:r>
              <a:rPr lang="en-US" altLang="zh-CN" sz="1800" dirty="0">
                <a:solidFill>
                  <a:srgbClr val="132584"/>
                </a:solidFill>
                <a:effectLst/>
                <a:latin typeface="Cambria" panose="02040503050406030204" pitchFamily="18" charset="0"/>
                <a:ea typeface="宋体" panose="02010600030101010101" pitchFamily="2" charset="-122"/>
              </a:rPr>
              <a:t>9.</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smtClean="0">
                <a:solidFill>
                  <a:srgbClr val="FF0000"/>
                </a:solidFill>
                <a:effectLst/>
                <a:latin typeface="Cambria" panose="02040503050406030204" pitchFamily="18" charset="0"/>
                <a:ea typeface="宋体" panose="02010600030101010101" pitchFamily="2" charset="-122"/>
              </a:rPr>
              <a:t>End </a:t>
            </a:r>
            <a:r>
              <a:rPr lang="en-US" altLang="zh-CN" sz="1800" dirty="0">
                <a:solidFill>
                  <a:srgbClr val="FF0000"/>
                </a:solidFill>
                <a:effectLst/>
                <a:latin typeface="Cambria" panose="02040503050406030204" pitchFamily="18" charset="0"/>
                <a:ea typeface="宋体" panose="02010600030101010101" pitchFamily="2" charset="-122"/>
              </a:rPr>
              <a:t>If</a:t>
            </a:r>
          </a:p>
          <a:p>
            <a:r>
              <a:rPr lang="en-US" altLang="zh-CN" sz="1800" dirty="0">
                <a:solidFill>
                  <a:srgbClr val="132584"/>
                </a:solidFill>
                <a:effectLst/>
                <a:latin typeface="Cambria" panose="02040503050406030204" pitchFamily="18" charset="0"/>
                <a:ea typeface="宋体" panose="02010600030101010101" pitchFamily="2" charset="-122"/>
              </a:rPr>
              <a:t>10.</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a:solidFill>
                  <a:srgbClr val="FF0000"/>
                </a:solidFill>
                <a:effectLst/>
                <a:latin typeface="Cambria" panose="02040503050406030204" pitchFamily="18" charset="0"/>
                <a:ea typeface="宋体" panose="02010600030101010101" pitchFamily="2" charset="-122"/>
              </a:rPr>
              <a:t>End If</a:t>
            </a:r>
          </a:p>
          <a:p>
            <a:r>
              <a:rPr lang="en-US" altLang="zh-CN" sz="1800" dirty="0">
                <a:solidFill>
                  <a:srgbClr val="132584"/>
                </a:solidFill>
                <a:effectLst/>
                <a:latin typeface="Cambria" panose="02040503050406030204" pitchFamily="18" charset="0"/>
                <a:ea typeface="宋体" panose="02010600030101010101" pitchFamily="2" charset="-122"/>
              </a:rPr>
              <a:t>11.</a:t>
            </a:r>
            <a:r>
              <a:rPr lang="en-US" altLang="zh-CN" sz="1800" dirty="0">
                <a:solidFill>
                  <a:srgbClr val="000099"/>
                </a:solidFill>
                <a:effectLst/>
                <a:latin typeface="Cambria" panose="02040503050406030204" pitchFamily="18" charset="0"/>
                <a:ea typeface="宋体" panose="02010600030101010101" pitchFamily="2" charset="-122"/>
              </a:rPr>
              <a:t>	</a:t>
            </a:r>
            <a:r>
              <a:rPr lang="en-US" altLang="zh-CN" sz="1800" dirty="0">
                <a:solidFill>
                  <a:srgbClr val="FF0000"/>
                </a:solidFill>
                <a:effectLst/>
                <a:latin typeface="Cambria" panose="02040503050406030204" pitchFamily="18" charset="0"/>
                <a:ea typeface="宋体" panose="02010600030101010101" pitchFamily="2" charset="-122"/>
              </a:rPr>
              <a:t>End Do</a:t>
            </a:r>
          </a:p>
          <a:p>
            <a:r>
              <a:rPr lang="en-US" altLang="zh-CN" sz="1800" dirty="0">
                <a:solidFill>
                  <a:srgbClr val="FF0000"/>
                </a:solidFill>
                <a:effectLst/>
                <a:latin typeface="Cambria" panose="02040503050406030204" pitchFamily="18" charset="0"/>
                <a:ea typeface="宋体" panose="02010600030101010101" pitchFamily="2" charset="-122"/>
              </a:rPr>
              <a:t>End</a:t>
            </a:r>
          </a:p>
        </p:txBody>
      </p:sp>
    </p:spTree>
    <p:extLst>
      <p:ext uri="{BB962C8B-B14F-4D97-AF65-F5344CB8AC3E}">
        <p14:creationId xmlns:p14="http://schemas.microsoft.com/office/powerpoint/2010/main" val="2086764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1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31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3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31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3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3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3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31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3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31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3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31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31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31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31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313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311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0313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031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0313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03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0310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0310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031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3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0311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p:bldP spid="303110" grpId="0" animBg="1"/>
      <p:bldP spid="303111" grpId="0"/>
      <p:bldP spid="303112" grpId="0"/>
      <p:bldP spid="303113" grpId="0"/>
      <p:bldP spid="303114" grpId="0" animBg="1"/>
      <p:bldP spid="303115" grpId="0" animBg="1"/>
      <p:bldP spid="303116" grpId="0" animBg="1"/>
      <p:bldP spid="303117" grpId="0" animBg="1"/>
      <p:bldP spid="303118" grpId="0" animBg="1"/>
      <p:bldP spid="303122" grpId="0" animBg="1"/>
      <p:bldP spid="303126" grpId="0" animBg="1"/>
      <p:bldP spid="3031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2173857" y="219869"/>
            <a:ext cx="6934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a:tabLst>
                <a:tab pos="7540625" algn="r"/>
              </a:tabLst>
            </a:pPr>
            <a:r>
              <a:rPr lang="en-US" altLang="zh-CN" dirty="0">
                <a:solidFill>
                  <a:srgbClr val="132584"/>
                </a:solidFill>
                <a:latin typeface="Cambria" panose="02040503050406030204" pitchFamily="18" charset="0"/>
              </a:rPr>
              <a:t>Basis path test example:</a:t>
            </a:r>
            <a:r>
              <a:rPr lang="en-US" altLang="zh-CN" b="1" dirty="0">
                <a:solidFill>
                  <a:srgbClr val="132584"/>
                </a:solidFill>
                <a:latin typeface="Cambria" panose="02040503050406030204" pitchFamily="18" charset="0"/>
              </a:rPr>
              <a:t> FLOW GRAPH</a:t>
            </a:r>
          </a:p>
        </p:txBody>
      </p:sp>
      <p:sp>
        <p:nvSpPr>
          <p:cNvPr id="318467" name="Oval 3"/>
          <p:cNvSpPr>
            <a:spLocks noChangeArrowheads="1"/>
          </p:cNvSpPr>
          <p:nvPr/>
        </p:nvSpPr>
        <p:spPr bwMode="auto">
          <a:xfrm>
            <a:off x="4997450" y="1522413"/>
            <a:ext cx="360363" cy="360362"/>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1</a:t>
            </a:r>
          </a:p>
        </p:txBody>
      </p:sp>
      <p:sp>
        <p:nvSpPr>
          <p:cNvPr id="318468" name="Oval 4"/>
          <p:cNvSpPr>
            <a:spLocks noChangeArrowheads="1"/>
          </p:cNvSpPr>
          <p:nvPr/>
        </p:nvSpPr>
        <p:spPr bwMode="auto">
          <a:xfrm>
            <a:off x="4997450" y="2451100"/>
            <a:ext cx="360363" cy="360363"/>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dirty="0">
                <a:effectLst/>
                <a:latin typeface="Cambria" panose="02040503050406030204" pitchFamily="18" charset="0"/>
                <a:ea typeface="宋体" panose="02010600030101010101" pitchFamily="2" charset="-122"/>
              </a:rPr>
              <a:t>2,3</a:t>
            </a:r>
          </a:p>
        </p:txBody>
      </p:sp>
      <p:grpSp>
        <p:nvGrpSpPr>
          <p:cNvPr id="318469" name="Group 5"/>
          <p:cNvGrpSpPr>
            <a:grpSpLocks/>
          </p:cNvGrpSpPr>
          <p:nvPr/>
        </p:nvGrpSpPr>
        <p:grpSpPr bwMode="auto">
          <a:xfrm>
            <a:off x="1711325" y="3094038"/>
            <a:ext cx="2092325" cy="1825625"/>
            <a:chOff x="704" y="1949"/>
            <a:chExt cx="1318" cy="1150"/>
          </a:xfrm>
        </p:grpSpPr>
        <p:grpSp>
          <p:nvGrpSpPr>
            <p:cNvPr id="318470" name="Group 6"/>
            <p:cNvGrpSpPr>
              <a:grpSpLocks/>
            </p:cNvGrpSpPr>
            <p:nvPr/>
          </p:nvGrpSpPr>
          <p:grpSpPr bwMode="auto">
            <a:xfrm>
              <a:off x="704" y="2411"/>
              <a:ext cx="1318" cy="227"/>
              <a:chOff x="704" y="2411"/>
              <a:chExt cx="1318" cy="227"/>
            </a:xfrm>
          </p:grpSpPr>
          <p:sp>
            <p:nvSpPr>
              <p:cNvPr id="318471" name="Oval 7"/>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8</a:t>
                </a:r>
              </a:p>
            </p:txBody>
          </p:sp>
          <p:sp>
            <p:nvSpPr>
              <p:cNvPr id="318472" name="Oval 8"/>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7</a:t>
                </a:r>
              </a:p>
            </p:txBody>
          </p:sp>
        </p:grpSp>
        <p:grpSp>
          <p:nvGrpSpPr>
            <p:cNvPr id="318473" name="Group 9"/>
            <p:cNvGrpSpPr>
              <a:grpSpLocks/>
            </p:cNvGrpSpPr>
            <p:nvPr/>
          </p:nvGrpSpPr>
          <p:grpSpPr bwMode="auto">
            <a:xfrm>
              <a:off x="1250" y="1949"/>
              <a:ext cx="227" cy="1150"/>
              <a:chOff x="1250" y="1949"/>
              <a:chExt cx="227" cy="1150"/>
            </a:xfrm>
          </p:grpSpPr>
          <p:sp>
            <p:nvSpPr>
              <p:cNvPr id="318474" name="Oval 10"/>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6</a:t>
                </a:r>
              </a:p>
            </p:txBody>
          </p:sp>
          <p:sp>
            <p:nvSpPr>
              <p:cNvPr id="318475" name="Oval 11"/>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9</a:t>
                </a:r>
              </a:p>
            </p:txBody>
          </p:sp>
        </p:grpSp>
      </p:grpSp>
      <p:sp>
        <p:nvSpPr>
          <p:cNvPr id="318476" name="Oval 12"/>
          <p:cNvSpPr>
            <a:spLocks noChangeArrowheads="1"/>
          </p:cNvSpPr>
          <p:nvPr/>
        </p:nvSpPr>
        <p:spPr bwMode="auto">
          <a:xfrm>
            <a:off x="7072313" y="3094038"/>
            <a:ext cx="360362" cy="360362"/>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4,5</a:t>
            </a:r>
          </a:p>
        </p:txBody>
      </p:sp>
      <p:sp>
        <p:nvSpPr>
          <p:cNvPr id="318477" name="Oval 13"/>
          <p:cNvSpPr>
            <a:spLocks noChangeArrowheads="1"/>
          </p:cNvSpPr>
          <p:nvPr/>
        </p:nvSpPr>
        <p:spPr bwMode="auto">
          <a:xfrm>
            <a:off x="4997450" y="4783138"/>
            <a:ext cx="360363" cy="360362"/>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10</a:t>
            </a:r>
          </a:p>
        </p:txBody>
      </p:sp>
      <p:sp>
        <p:nvSpPr>
          <p:cNvPr id="318478" name="Oval 14"/>
          <p:cNvSpPr>
            <a:spLocks noChangeArrowheads="1"/>
          </p:cNvSpPr>
          <p:nvPr/>
        </p:nvSpPr>
        <p:spPr bwMode="auto">
          <a:xfrm>
            <a:off x="4997450" y="5694363"/>
            <a:ext cx="360363" cy="360362"/>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effectLst/>
                <a:latin typeface="Cambria" panose="02040503050406030204" pitchFamily="18" charset="0"/>
                <a:ea typeface="宋体" panose="02010600030101010101" pitchFamily="2" charset="-122"/>
              </a:rPr>
              <a:t>11</a:t>
            </a:r>
          </a:p>
        </p:txBody>
      </p:sp>
      <p:cxnSp>
        <p:nvCxnSpPr>
          <p:cNvPr id="318479" name="AutoShape 15"/>
          <p:cNvCxnSpPr>
            <a:cxnSpLocks noChangeShapeType="1"/>
            <a:stCxn id="318477" idx="6"/>
            <a:endCxn id="318467" idx="6"/>
          </p:cNvCxnSpPr>
          <p:nvPr/>
        </p:nvCxnSpPr>
        <p:spPr bwMode="auto">
          <a:xfrm flipV="1">
            <a:off x="5357813" y="1703388"/>
            <a:ext cx="1587" cy="3260725"/>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0" name="AutoShape 16"/>
          <p:cNvCxnSpPr>
            <a:cxnSpLocks noChangeShapeType="1"/>
            <a:stCxn id="318467" idx="2"/>
            <a:endCxn id="318478" idx="2"/>
          </p:cNvCxnSpPr>
          <p:nvPr/>
        </p:nvCxnSpPr>
        <p:spPr bwMode="auto">
          <a:xfrm rot="10800000" flipH="1" flipV="1">
            <a:off x="4997450" y="1703388"/>
            <a:ext cx="1588" cy="4171950"/>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1" name="AutoShape 17"/>
          <p:cNvCxnSpPr>
            <a:cxnSpLocks noChangeShapeType="1"/>
            <a:stCxn id="318468" idx="6"/>
            <a:endCxn id="318476" idx="1"/>
          </p:cNvCxnSpPr>
          <p:nvPr/>
        </p:nvCxnSpPr>
        <p:spPr bwMode="auto">
          <a:xfrm>
            <a:off x="5357813" y="2632075"/>
            <a:ext cx="1766887" cy="5143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2" name="AutoShape 18"/>
          <p:cNvCxnSpPr>
            <a:cxnSpLocks noChangeShapeType="1"/>
            <a:stCxn id="318467" idx="4"/>
            <a:endCxn id="318468" idx="0"/>
          </p:cNvCxnSpPr>
          <p:nvPr/>
        </p:nvCxnSpPr>
        <p:spPr bwMode="auto">
          <a:xfrm>
            <a:off x="5178425" y="1882775"/>
            <a:ext cx="0" cy="5683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3" name="AutoShape 19"/>
          <p:cNvCxnSpPr>
            <a:cxnSpLocks noChangeShapeType="1"/>
            <a:stCxn id="318468" idx="2"/>
            <a:endCxn id="318474" idx="7"/>
          </p:cNvCxnSpPr>
          <p:nvPr/>
        </p:nvCxnSpPr>
        <p:spPr bwMode="auto">
          <a:xfrm flipH="1">
            <a:off x="2886075" y="2632075"/>
            <a:ext cx="2111375" cy="5143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4" name="AutoShape 20"/>
          <p:cNvCxnSpPr>
            <a:cxnSpLocks noChangeShapeType="1"/>
            <a:stCxn id="318474" idx="5"/>
            <a:endCxn id="318472" idx="1"/>
          </p:cNvCxnSpPr>
          <p:nvPr/>
        </p:nvCxnSpPr>
        <p:spPr bwMode="auto">
          <a:xfrm>
            <a:off x="2886075" y="3402013"/>
            <a:ext cx="609600" cy="477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5" name="AutoShape 21"/>
          <p:cNvCxnSpPr>
            <a:cxnSpLocks noChangeShapeType="1"/>
            <a:stCxn id="318474" idx="3"/>
            <a:endCxn id="318471" idx="7"/>
          </p:cNvCxnSpPr>
          <p:nvPr/>
        </p:nvCxnSpPr>
        <p:spPr bwMode="auto">
          <a:xfrm flipH="1">
            <a:off x="2019300" y="3402013"/>
            <a:ext cx="611188" cy="477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6" name="AutoShape 22"/>
          <p:cNvCxnSpPr>
            <a:cxnSpLocks noChangeShapeType="1"/>
            <a:stCxn id="318471" idx="5"/>
            <a:endCxn id="318475" idx="1"/>
          </p:cNvCxnSpPr>
          <p:nvPr/>
        </p:nvCxnSpPr>
        <p:spPr bwMode="auto">
          <a:xfrm>
            <a:off x="2019300" y="4135438"/>
            <a:ext cx="611188" cy="4762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7" name="AutoShape 23"/>
          <p:cNvCxnSpPr>
            <a:cxnSpLocks noChangeShapeType="1"/>
            <a:stCxn id="318472" idx="3"/>
            <a:endCxn id="318475" idx="7"/>
          </p:cNvCxnSpPr>
          <p:nvPr/>
        </p:nvCxnSpPr>
        <p:spPr bwMode="auto">
          <a:xfrm flipH="1">
            <a:off x="2886075" y="4135438"/>
            <a:ext cx="609600" cy="4762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8" name="AutoShape 24"/>
          <p:cNvCxnSpPr>
            <a:cxnSpLocks noChangeShapeType="1"/>
            <a:stCxn id="318475" idx="6"/>
            <a:endCxn id="318477" idx="2"/>
          </p:cNvCxnSpPr>
          <p:nvPr/>
        </p:nvCxnSpPr>
        <p:spPr bwMode="auto">
          <a:xfrm>
            <a:off x="2938463" y="4740275"/>
            <a:ext cx="2058987" cy="2238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489" name="AutoShape 25"/>
          <p:cNvCxnSpPr>
            <a:cxnSpLocks noChangeShapeType="1"/>
            <a:stCxn id="318476" idx="3"/>
            <a:endCxn id="318477" idx="7"/>
          </p:cNvCxnSpPr>
          <p:nvPr/>
        </p:nvCxnSpPr>
        <p:spPr bwMode="auto">
          <a:xfrm flipH="1">
            <a:off x="5305425" y="3402013"/>
            <a:ext cx="1819275" cy="14335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586505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597150" y="59910"/>
            <a:ext cx="6096000"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pPr>
              <a:tabLst>
                <a:tab pos="7540625" algn="r"/>
              </a:tabLst>
            </a:pPr>
            <a:r>
              <a:rPr lang="en-US" altLang="zh-CN" b="1" dirty="0">
                <a:solidFill>
                  <a:srgbClr val="132584"/>
                </a:solidFill>
                <a:latin typeface="Cambria" panose="02040503050406030204" pitchFamily="18" charset="0"/>
              </a:rPr>
              <a:t>Determine </a:t>
            </a:r>
            <a:r>
              <a:rPr lang="en-US" altLang="zh-CN" b="1" dirty="0" err="1">
                <a:solidFill>
                  <a:srgbClr val="132584"/>
                </a:solidFill>
                <a:latin typeface="Cambria" panose="02040503050406030204" pitchFamily="18" charset="0"/>
              </a:rPr>
              <a:t>cyclomatic</a:t>
            </a:r>
            <a:r>
              <a:rPr lang="en-US" altLang="zh-CN" b="1" dirty="0">
                <a:solidFill>
                  <a:srgbClr val="132584"/>
                </a:solidFill>
                <a:latin typeface="Cambria" panose="02040503050406030204" pitchFamily="18" charset="0"/>
              </a:rPr>
              <a:t> complexity of flow graph</a:t>
            </a:r>
          </a:p>
        </p:txBody>
      </p:sp>
      <p:sp>
        <p:nvSpPr>
          <p:cNvPr id="320516" name="Rectangle 4"/>
          <p:cNvSpPr>
            <a:spLocks noChangeArrowheads="1"/>
          </p:cNvSpPr>
          <p:nvPr/>
        </p:nvSpPr>
        <p:spPr bwMode="auto">
          <a:xfrm>
            <a:off x="287338" y="4367213"/>
            <a:ext cx="8780462"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tabLst>
                <a:tab pos="1658938" algn="l"/>
                <a:tab pos="2624138" algn="l"/>
                <a:tab pos="32004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tabLst>
                <a:tab pos="1658938" algn="l"/>
                <a:tab pos="2624138" algn="l"/>
                <a:tab pos="32004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tabLst>
                <a:tab pos="1658938" algn="l"/>
                <a:tab pos="2624138" algn="l"/>
                <a:tab pos="32004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en-US" altLang="zh-CN" sz="2000" b="1" dirty="0">
              <a:effectLst/>
              <a:latin typeface="Cambria" panose="02040503050406030204" pitchFamily="18" charset="0"/>
            </a:endParaRPr>
          </a:p>
          <a:p>
            <a:pPr lvl="1" eaLnBrk="1" hangingPunct="1">
              <a:spcBef>
                <a:spcPts val="700"/>
              </a:spcBef>
              <a:buClr>
                <a:srgbClr val="FF00FF"/>
              </a:buClr>
              <a:buSzPct val="120000"/>
              <a:buFont typeface="Zapf Dingbats" charset="2"/>
              <a:buChar char="è"/>
            </a:pPr>
            <a:r>
              <a:rPr lang="en-US" altLang="zh-CN" sz="2000" dirty="0">
                <a:effectLst/>
                <a:latin typeface="Cambria" panose="02040503050406030204" pitchFamily="18" charset="0"/>
              </a:rPr>
              <a:t>  V(G) =number of regions </a:t>
            </a:r>
            <a:r>
              <a:rPr lang="en-US" altLang="zh-CN" sz="2000" dirty="0" smtClean="0">
                <a:effectLst/>
                <a:latin typeface="Cambria" panose="02040503050406030204" pitchFamily="18" charset="0"/>
              </a:rPr>
              <a:t>(</a:t>
            </a:r>
            <a:r>
              <a:rPr lang="en-US" altLang="zh-CN" sz="2000" dirty="0">
                <a:effectLst/>
                <a:latin typeface="Cambria" panose="02040503050406030204" pitchFamily="18" charset="0"/>
              </a:rPr>
              <a:t>areas bounded by nodes and </a:t>
            </a:r>
            <a:r>
              <a:rPr lang="en-US" altLang="zh-CN" sz="2000" dirty="0" smtClean="0">
                <a:effectLst/>
                <a:latin typeface="Cambria" panose="02040503050406030204" pitchFamily="18" charset="0"/>
              </a:rPr>
              <a:t>edges—area </a:t>
            </a:r>
            <a:r>
              <a:rPr lang="en-US" altLang="zh-CN" sz="2000" dirty="0">
                <a:effectLst/>
                <a:latin typeface="Cambria" panose="02040503050406030204" pitchFamily="18" charset="0"/>
              </a:rPr>
              <a:t>outside the graph is also a region)</a:t>
            </a:r>
          </a:p>
          <a:p>
            <a:pPr lvl="1" eaLnBrk="1" hangingPunct="1">
              <a:spcBef>
                <a:spcPts val="700"/>
              </a:spcBef>
              <a:buClr>
                <a:srgbClr val="FF00FF"/>
              </a:buClr>
              <a:buSzPct val="120000"/>
              <a:buFont typeface="Zapf Dingbats" charset="2"/>
              <a:buChar char="è"/>
            </a:pPr>
            <a:r>
              <a:rPr lang="en-US" altLang="zh-CN" sz="2000" dirty="0">
                <a:effectLst/>
                <a:latin typeface="Cambria" panose="02040503050406030204" pitchFamily="18" charset="0"/>
              </a:rPr>
              <a:t>  V(G) = number of edges - the number of nodes + 2</a:t>
            </a:r>
          </a:p>
          <a:p>
            <a:pPr lvl="1" eaLnBrk="1" hangingPunct="1">
              <a:spcBef>
                <a:spcPts val="700"/>
              </a:spcBef>
              <a:buClr>
                <a:srgbClr val="FF00FF"/>
              </a:buClr>
              <a:buSzPct val="120000"/>
              <a:buFont typeface="Zapf Dingbats" charset="2"/>
              <a:buChar char="è"/>
            </a:pPr>
            <a:r>
              <a:rPr lang="en-US" altLang="zh-CN" sz="2000" dirty="0">
                <a:effectLst/>
                <a:latin typeface="Cambria" panose="02040503050406030204" pitchFamily="18" charset="0"/>
              </a:rPr>
              <a:t>  V(G) = number of (simple) predicate nodes + 1</a:t>
            </a:r>
          </a:p>
        </p:txBody>
      </p:sp>
      <p:sp>
        <p:nvSpPr>
          <p:cNvPr id="320517" name="Rectangle 5"/>
          <p:cNvSpPr>
            <a:spLocks noChangeArrowheads="1"/>
          </p:cNvSpPr>
          <p:nvPr/>
        </p:nvSpPr>
        <p:spPr bwMode="auto">
          <a:xfrm>
            <a:off x="685800" y="2743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tabLst>
                <a:tab pos="1658938" algn="l"/>
                <a:tab pos="2624138" algn="l"/>
                <a:tab pos="32004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tabLst>
                <a:tab pos="1658938" algn="l"/>
                <a:tab pos="2624138" algn="l"/>
                <a:tab pos="32004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tabLst>
                <a:tab pos="1658938" algn="l"/>
                <a:tab pos="2624138" algn="l"/>
                <a:tab pos="3200400" algn="l"/>
              </a:tabLst>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tabLst>
                <a:tab pos="1658938" algn="l"/>
                <a:tab pos="2624138" algn="l"/>
                <a:tab pos="32004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00FF"/>
              </a:buClr>
              <a:buSzPct val="120000"/>
              <a:buFont typeface="Zapf Dingbats" charset="2"/>
              <a:buChar char="è"/>
            </a:pPr>
            <a:r>
              <a:rPr lang="zh-CN" altLang="en-US" b="1" dirty="0">
                <a:effectLst/>
                <a:latin typeface="Cambria" panose="02040503050406030204" pitchFamily="18" charset="0"/>
              </a:rPr>
              <a:t>  </a:t>
            </a:r>
            <a:endParaRPr lang="en-US" altLang="zh-CN" dirty="0">
              <a:effectLst/>
              <a:latin typeface="Cambria" panose="02040503050406030204" pitchFamily="18" charset="0"/>
            </a:endParaRPr>
          </a:p>
        </p:txBody>
      </p:sp>
      <p:sp>
        <p:nvSpPr>
          <p:cNvPr id="320518" name="Rectangle 6"/>
          <p:cNvSpPr>
            <a:spLocks noChangeArrowheads="1"/>
          </p:cNvSpPr>
          <p:nvPr/>
        </p:nvSpPr>
        <p:spPr bwMode="auto">
          <a:xfrm>
            <a:off x="592932" y="1188092"/>
            <a:ext cx="82462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err="1">
                <a:solidFill>
                  <a:srgbClr val="FF0000"/>
                </a:solidFill>
                <a:effectLst/>
                <a:latin typeface="Cambria" panose="02040503050406030204" pitchFamily="18" charset="0"/>
                <a:ea typeface="宋体" panose="02010600030101010101" pitchFamily="2" charset="-122"/>
              </a:rPr>
              <a:t>Cyclomatic</a:t>
            </a:r>
            <a:r>
              <a:rPr lang="en-US" altLang="zh-CN" sz="2000" b="1" dirty="0">
                <a:solidFill>
                  <a:srgbClr val="FF0000"/>
                </a:solidFill>
                <a:effectLst/>
                <a:latin typeface="Cambria" panose="02040503050406030204" pitchFamily="18" charset="0"/>
                <a:ea typeface="宋体" panose="02010600030101010101" pitchFamily="2" charset="-122"/>
              </a:rPr>
              <a:t> complexity: </a:t>
            </a:r>
            <a:r>
              <a:rPr lang="en-US" altLang="zh-CN" sz="2000" dirty="0">
                <a:effectLst/>
                <a:latin typeface="Cambria" panose="02040503050406030204" pitchFamily="18" charset="0"/>
                <a:ea typeface="宋体" panose="02010600030101010101" pitchFamily="2" charset="-122"/>
              </a:rPr>
              <a:t>a quantitative measure of the logical </a:t>
            </a:r>
            <a:r>
              <a:rPr lang="en-US" altLang="zh-CN" sz="2000" dirty="0">
                <a:latin typeface="Cambria" panose="02040503050406030204" pitchFamily="18" charset="0"/>
                <a:ea typeface="宋体" panose="02010600030101010101" pitchFamily="2" charset="-122"/>
              </a:rPr>
              <a:t>complexity of code, provides an upper bound on the number of paths that need to be tested in the code</a:t>
            </a:r>
          </a:p>
        </p:txBody>
      </p:sp>
      <p:grpSp>
        <p:nvGrpSpPr>
          <p:cNvPr id="320563" name="Group 51"/>
          <p:cNvGrpSpPr>
            <a:grpSpLocks/>
          </p:cNvGrpSpPr>
          <p:nvPr/>
        </p:nvGrpSpPr>
        <p:grpSpPr bwMode="auto">
          <a:xfrm>
            <a:off x="1220008" y="2536825"/>
            <a:ext cx="6549615" cy="1982788"/>
            <a:chOff x="613" y="1613"/>
            <a:chExt cx="3624" cy="1249"/>
          </a:xfrm>
        </p:grpSpPr>
        <p:sp>
          <p:nvSpPr>
            <p:cNvPr id="320519" name="Rectangle 7"/>
            <p:cNvSpPr>
              <a:spLocks noChangeArrowheads="1"/>
            </p:cNvSpPr>
            <p:nvPr/>
          </p:nvSpPr>
          <p:spPr bwMode="auto">
            <a:xfrm>
              <a:off x="3925" y="2477"/>
              <a:ext cx="238"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90000"/>
                </a:lnSpc>
              </a:pPr>
              <a:r>
                <a:rPr lang="en-US" altLang="zh-CN" sz="1600" b="1" dirty="0">
                  <a:solidFill>
                    <a:srgbClr val="FF0000"/>
                  </a:solidFill>
                  <a:effectLst/>
                  <a:latin typeface="Cambria" panose="02040503050406030204" pitchFamily="18" charset="0"/>
                  <a:ea typeface="宋体" panose="02010600030101010101" pitchFamily="2" charset="-122"/>
                </a:rPr>
                <a:t>V(G)</a:t>
              </a:r>
            </a:p>
          </p:txBody>
        </p:sp>
        <p:sp>
          <p:nvSpPr>
            <p:cNvPr id="320520" name="Rectangle 8"/>
            <p:cNvSpPr>
              <a:spLocks noChangeArrowheads="1"/>
            </p:cNvSpPr>
            <p:nvPr/>
          </p:nvSpPr>
          <p:spPr bwMode="auto">
            <a:xfrm>
              <a:off x="1381" y="1661"/>
              <a:ext cx="448"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88000"/>
                </a:lnSpc>
                <a:spcBef>
                  <a:spcPct val="50000"/>
                </a:spcBef>
              </a:pPr>
              <a:r>
                <a:rPr lang="en-US" altLang="zh-CN" sz="1600" b="1" dirty="0">
                  <a:solidFill>
                    <a:srgbClr val="FF0000"/>
                  </a:solidFill>
                  <a:effectLst/>
                  <a:latin typeface="Cambria" panose="02040503050406030204" pitchFamily="18" charset="0"/>
                  <a:ea typeface="宋体" panose="02010600030101010101" pitchFamily="2" charset="-122"/>
                </a:rPr>
                <a:t>modules</a:t>
              </a:r>
            </a:p>
          </p:txBody>
        </p:sp>
        <p:sp>
          <p:nvSpPr>
            <p:cNvPr id="320521" name="Rectangle 9"/>
            <p:cNvSpPr>
              <a:spLocks noChangeArrowheads="1"/>
            </p:cNvSpPr>
            <p:nvPr/>
          </p:nvSpPr>
          <p:spPr bwMode="auto">
            <a:xfrm>
              <a:off x="2142" y="2474"/>
              <a:ext cx="70" cy="115"/>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22" name="Rectangle 10"/>
            <p:cNvSpPr>
              <a:spLocks noChangeArrowheads="1"/>
            </p:cNvSpPr>
            <p:nvPr/>
          </p:nvSpPr>
          <p:spPr bwMode="auto">
            <a:xfrm>
              <a:off x="2135" y="2468"/>
              <a:ext cx="83" cy="127"/>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23" name="Rectangle 11"/>
            <p:cNvSpPr>
              <a:spLocks noChangeArrowheads="1"/>
            </p:cNvSpPr>
            <p:nvPr/>
          </p:nvSpPr>
          <p:spPr bwMode="auto">
            <a:xfrm>
              <a:off x="2212" y="2442"/>
              <a:ext cx="70" cy="147"/>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24" name="Rectangle 12"/>
            <p:cNvSpPr>
              <a:spLocks noChangeArrowheads="1"/>
            </p:cNvSpPr>
            <p:nvPr/>
          </p:nvSpPr>
          <p:spPr bwMode="auto">
            <a:xfrm>
              <a:off x="2206" y="2436"/>
              <a:ext cx="83" cy="159"/>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25" name="Rectangle 13"/>
            <p:cNvSpPr>
              <a:spLocks noChangeArrowheads="1"/>
            </p:cNvSpPr>
            <p:nvPr/>
          </p:nvSpPr>
          <p:spPr bwMode="auto">
            <a:xfrm>
              <a:off x="2282" y="2410"/>
              <a:ext cx="70" cy="179"/>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26" name="Rectangle 14"/>
            <p:cNvSpPr>
              <a:spLocks noChangeArrowheads="1"/>
            </p:cNvSpPr>
            <p:nvPr/>
          </p:nvSpPr>
          <p:spPr bwMode="auto">
            <a:xfrm>
              <a:off x="2276" y="2404"/>
              <a:ext cx="83" cy="191"/>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27" name="Rectangle 15"/>
            <p:cNvSpPr>
              <a:spLocks noChangeArrowheads="1"/>
            </p:cNvSpPr>
            <p:nvPr/>
          </p:nvSpPr>
          <p:spPr bwMode="auto">
            <a:xfrm>
              <a:off x="2359" y="2340"/>
              <a:ext cx="76" cy="249"/>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28" name="Rectangle 16"/>
            <p:cNvSpPr>
              <a:spLocks noChangeArrowheads="1"/>
            </p:cNvSpPr>
            <p:nvPr/>
          </p:nvSpPr>
          <p:spPr bwMode="auto">
            <a:xfrm>
              <a:off x="2352" y="2334"/>
              <a:ext cx="90" cy="261"/>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29" name="Rectangle 17"/>
            <p:cNvSpPr>
              <a:spLocks noChangeArrowheads="1"/>
            </p:cNvSpPr>
            <p:nvPr/>
          </p:nvSpPr>
          <p:spPr bwMode="auto">
            <a:xfrm>
              <a:off x="2435" y="2238"/>
              <a:ext cx="77" cy="351"/>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30" name="Rectangle 18"/>
            <p:cNvSpPr>
              <a:spLocks noChangeArrowheads="1"/>
            </p:cNvSpPr>
            <p:nvPr/>
          </p:nvSpPr>
          <p:spPr bwMode="auto">
            <a:xfrm>
              <a:off x="2429" y="2232"/>
              <a:ext cx="89" cy="363"/>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31" name="Rectangle 19"/>
            <p:cNvSpPr>
              <a:spLocks noChangeArrowheads="1"/>
            </p:cNvSpPr>
            <p:nvPr/>
          </p:nvSpPr>
          <p:spPr bwMode="auto">
            <a:xfrm>
              <a:off x="2512" y="2180"/>
              <a:ext cx="77" cy="415"/>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32" name="Rectangle 20"/>
            <p:cNvSpPr>
              <a:spLocks noChangeArrowheads="1"/>
            </p:cNvSpPr>
            <p:nvPr/>
          </p:nvSpPr>
          <p:spPr bwMode="auto">
            <a:xfrm>
              <a:off x="2506" y="2174"/>
              <a:ext cx="89" cy="427"/>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33" name="Rectangle 21"/>
            <p:cNvSpPr>
              <a:spLocks noChangeArrowheads="1"/>
            </p:cNvSpPr>
            <p:nvPr/>
          </p:nvSpPr>
          <p:spPr bwMode="auto">
            <a:xfrm>
              <a:off x="2589" y="2059"/>
              <a:ext cx="70" cy="530"/>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34" name="Rectangle 22"/>
            <p:cNvSpPr>
              <a:spLocks noChangeArrowheads="1"/>
            </p:cNvSpPr>
            <p:nvPr/>
          </p:nvSpPr>
          <p:spPr bwMode="auto">
            <a:xfrm>
              <a:off x="2582" y="2053"/>
              <a:ext cx="83" cy="542"/>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35" name="Rectangle 23"/>
            <p:cNvSpPr>
              <a:spLocks noChangeArrowheads="1"/>
            </p:cNvSpPr>
            <p:nvPr/>
          </p:nvSpPr>
          <p:spPr bwMode="auto">
            <a:xfrm>
              <a:off x="2665" y="1689"/>
              <a:ext cx="77" cy="900"/>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36" name="Rectangle 24"/>
            <p:cNvSpPr>
              <a:spLocks noChangeArrowheads="1"/>
            </p:cNvSpPr>
            <p:nvPr/>
          </p:nvSpPr>
          <p:spPr bwMode="auto">
            <a:xfrm>
              <a:off x="2659" y="1683"/>
              <a:ext cx="89" cy="912"/>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37" name="Rectangle 25"/>
            <p:cNvSpPr>
              <a:spLocks noChangeArrowheads="1"/>
            </p:cNvSpPr>
            <p:nvPr/>
          </p:nvSpPr>
          <p:spPr bwMode="auto">
            <a:xfrm>
              <a:off x="2742" y="1651"/>
              <a:ext cx="77" cy="944"/>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38" name="Rectangle 26"/>
            <p:cNvSpPr>
              <a:spLocks noChangeArrowheads="1"/>
            </p:cNvSpPr>
            <p:nvPr/>
          </p:nvSpPr>
          <p:spPr bwMode="auto">
            <a:xfrm>
              <a:off x="2736" y="1645"/>
              <a:ext cx="89" cy="956"/>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39" name="Rectangle 27"/>
            <p:cNvSpPr>
              <a:spLocks noChangeArrowheads="1"/>
            </p:cNvSpPr>
            <p:nvPr/>
          </p:nvSpPr>
          <p:spPr bwMode="auto">
            <a:xfrm>
              <a:off x="3425" y="2468"/>
              <a:ext cx="70" cy="114"/>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40" name="Rectangle 28"/>
            <p:cNvSpPr>
              <a:spLocks noChangeArrowheads="1"/>
            </p:cNvSpPr>
            <p:nvPr/>
          </p:nvSpPr>
          <p:spPr bwMode="auto">
            <a:xfrm>
              <a:off x="3419" y="2461"/>
              <a:ext cx="83" cy="128"/>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41" name="Rectangle 29"/>
            <p:cNvSpPr>
              <a:spLocks noChangeArrowheads="1"/>
            </p:cNvSpPr>
            <p:nvPr/>
          </p:nvSpPr>
          <p:spPr bwMode="auto">
            <a:xfrm>
              <a:off x="3355" y="2442"/>
              <a:ext cx="70" cy="147"/>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42" name="Rectangle 30"/>
            <p:cNvSpPr>
              <a:spLocks noChangeArrowheads="1"/>
            </p:cNvSpPr>
            <p:nvPr/>
          </p:nvSpPr>
          <p:spPr bwMode="auto">
            <a:xfrm>
              <a:off x="3348" y="2436"/>
              <a:ext cx="83" cy="159"/>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43" name="Rectangle 31"/>
            <p:cNvSpPr>
              <a:spLocks noChangeArrowheads="1"/>
            </p:cNvSpPr>
            <p:nvPr/>
          </p:nvSpPr>
          <p:spPr bwMode="auto">
            <a:xfrm>
              <a:off x="3285" y="2404"/>
              <a:ext cx="76" cy="178"/>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44" name="Rectangle 32"/>
            <p:cNvSpPr>
              <a:spLocks noChangeArrowheads="1"/>
            </p:cNvSpPr>
            <p:nvPr/>
          </p:nvSpPr>
          <p:spPr bwMode="auto">
            <a:xfrm>
              <a:off x="3278" y="2397"/>
              <a:ext cx="90" cy="192"/>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45" name="Rectangle 33"/>
            <p:cNvSpPr>
              <a:spLocks noChangeArrowheads="1"/>
            </p:cNvSpPr>
            <p:nvPr/>
          </p:nvSpPr>
          <p:spPr bwMode="auto">
            <a:xfrm>
              <a:off x="3208" y="2334"/>
              <a:ext cx="70" cy="248"/>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46" name="Rectangle 34"/>
            <p:cNvSpPr>
              <a:spLocks noChangeArrowheads="1"/>
            </p:cNvSpPr>
            <p:nvPr/>
          </p:nvSpPr>
          <p:spPr bwMode="auto">
            <a:xfrm>
              <a:off x="3202" y="2327"/>
              <a:ext cx="83" cy="262"/>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47" name="Rectangle 35"/>
            <p:cNvSpPr>
              <a:spLocks noChangeArrowheads="1"/>
            </p:cNvSpPr>
            <p:nvPr/>
          </p:nvSpPr>
          <p:spPr bwMode="auto">
            <a:xfrm>
              <a:off x="3125" y="2232"/>
              <a:ext cx="77" cy="350"/>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48" name="Rectangle 36"/>
            <p:cNvSpPr>
              <a:spLocks noChangeArrowheads="1"/>
            </p:cNvSpPr>
            <p:nvPr/>
          </p:nvSpPr>
          <p:spPr bwMode="auto">
            <a:xfrm>
              <a:off x="3119" y="2225"/>
              <a:ext cx="89" cy="364"/>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49" name="Rectangle 37"/>
            <p:cNvSpPr>
              <a:spLocks noChangeArrowheads="1"/>
            </p:cNvSpPr>
            <p:nvPr/>
          </p:nvSpPr>
          <p:spPr bwMode="auto">
            <a:xfrm>
              <a:off x="3048" y="2180"/>
              <a:ext cx="77" cy="409"/>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50" name="Rectangle 38"/>
            <p:cNvSpPr>
              <a:spLocks noChangeArrowheads="1"/>
            </p:cNvSpPr>
            <p:nvPr/>
          </p:nvSpPr>
          <p:spPr bwMode="auto">
            <a:xfrm>
              <a:off x="3042" y="2174"/>
              <a:ext cx="89" cy="421"/>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51" name="Rectangle 39"/>
            <p:cNvSpPr>
              <a:spLocks noChangeArrowheads="1"/>
            </p:cNvSpPr>
            <p:nvPr/>
          </p:nvSpPr>
          <p:spPr bwMode="auto">
            <a:xfrm>
              <a:off x="2978" y="2053"/>
              <a:ext cx="77" cy="529"/>
            </a:xfrm>
            <a:prstGeom prst="rect">
              <a:avLst/>
            </a:prstGeom>
            <a:blipFill dpi="0" rotWithShape="0">
              <a:blip r:embed="rId3"/>
              <a:srcRect/>
              <a:tile tx="0" ty="0" sx="100000" sy="100000" flip="none" algn="tl"/>
            </a:blip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52" name="Rectangle 40"/>
            <p:cNvSpPr>
              <a:spLocks noChangeArrowheads="1"/>
            </p:cNvSpPr>
            <p:nvPr/>
          </p:nvSpPr>
          <p:spPr bwMode="auto">
            <a:xfrm>
              <a:off x="2972" y="2047"/>
              <a:ext cx="89" cy="542"/>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53" name="Rectangle 41"/>
            <p:cNvSpPr>
              <a:spLocks noChangeArrowheads="1"/>
            </p:cNvSpPr>
            <p:nvPr/>
          </p:nvSpPr>
          <p:spPr bwMode="auto">
            <a:xfrm>
              <a:off x="2902" y="1683"/>
              <a:ext cx="70" cy="906"/>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54" name="Rectangle 42"/>
            <p:cNvSpPr>
              <a:spLocks noChangeArrowheads="1"/>
            </p:cNvSpPr>
            <p:nvPr/>
          </p:nvSpPr>
          <p:spPr bwMode="auto">
            <a:xfrm>
              <a:off x="2895" y="1677"/>
              <a:ext cx="83" cy="918"/>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55" name="Rectangle 43"/>
            <p:cNvSpPr>
              <a:spLocks noChangeArrowheads="1"/>
            </p:cNvSpPr>
            <p:nvPr/>
          </p:nvSpPr>
          <p:spPr bwMode="auto">
            <a:xfrm>
              <a:off x="2819" y="1645"/>
              <a:ext cx="76" cy="944"/>
            </a:xfrm>
            <a:prstGeom prst="rect">
              <a:avLst/>
            </a:prstGeom>
            <a:solidFill>
              <a:srgbClr val="FFFFFF"/>
            </a:solidFill>
            <a:ln w="9525">
              <a:solidFill>
                <a:schemeClr val="tx1"/>
              </a:solidFill>
              <a:miter lim="800000"/>
              <a:headEnd/>
              <a:tailEnd/>
            </a:ln>
          </p:spPr>
          <p:txBody>
            <a:bodyPr/>
            <a:lstStyle/>
            <a:p>
              <a:endParaRPr lang="zh-CN" altLang="en-US">
                <a:latin typeface="Cambria" panose="02040503050406030204" pitchFamily="18" charset="0"/>
              </a:endParaRPr>
            </a:p>
          </p:txBody>
        </p:sp>
        <p:sp>
          <p:nvSpPr>
            <p:cNvPr id="320556" name="Rectangle 44"/>
            <p:cNvSpPr>
              <a:spLocks noChangeArrowheads="1"/>
            </p:cNvSpPr>
            <p:nvPr/>
          </p:nvSpPr>
          <p:spPr bwMode="auto">
            <a:xfrm>
              <a:off x="2812" y="1638"/>
              <a:ext cx="90" cy="957"/>
            </a:xfrm>
            <a:prstGeom prst="rect">
              <a:avLst/>
            </a:prstGeom>
            <a:noFill/>
            <a:ln w="238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57" name="Line 45"/>
            <p:cNvSpPr>
              <a:spLocks noChangeShapeType="1"/>
            </p:cNvSpPr>
            <p:nvPr/>
          </p:nvSpPr>
          <p:spPr bwMode="auto">
            <a:xfrm flipH="1">
              <a:off x="2669" y="2429"/>
              <a:ext cx="488" cy="277"/>
            </a:xfrm>
            <a:prstGeom prst="line">
              <a:avLst/>
            </a:prstGeom>
            <a:noFill/>
            <a:ln w="238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Cambria" panose="02040503050406030204" pitchFamily="18" charset="0"/>
              </a:endParaRPr>
            </a:p>
          </p:txBody>
        </p:sp>
        <p:sp>
          <p:nvSpPr>
            <p:cNvPr id="320558" name="Freeform 46"/>
            <p:cNvSpPr>
              <a:spLocks/>
            </p:cNvSpPr>
            <p:nvPr/>
          </p:nvSpPr>
          <p:spPr bwMode="auto">
            <a:xfrm>
              <a:off x="1969" y="1626"/>
              <a:ext cx="1814" cy="969"/>
            </a:xfrm>
            <a:custGeom>
              <a:avLst/>
              <a:gdLst>
                <a:gd name="T0" fmla="*/ 0 w 1814"/>
                <a:gd name="T1" fmla="*/ 0 h 969"/>
                <a:gd name="T2" fmla="*/ 0 w 1814"/>
                <a:gd name="T3" fmla="*/ 969 h 969"/>
                <a:gd name="T4" fmla="*/ 0 w 1814"/>
                <a:gd name="T5" fmla="*/ 969 h 969"/>
                <a:gd name="T6" fmla="*/ 1814 w 1814"/>
                <a:gd name="T7" fmla="*/ 969 h 969"/>
                <a:gd name="T8" fmla="*/ 1814 w 1814"/>
                <a:gd name="T9" fmla="*/ 969 h 969"/>
              </a:gdLst>
              <a:ahLst/>
              <a:cxnLst>
                <a:cxn ang="0">
                  <a:pos x="T0" y="T1"/>
                </a:cxn>
                <a:cxn ang="0">
                  <a:pos x="T2" y="T3"/>
                </a:cxn>
                <a:cxn ang="0">
                  <a:pos x="T4" y="T5"/>
                </a:cxn>
                <a:cxn ang="0">
                  <a:pos x="T6" y="T7"/>
                </a:cxn>
                <a:cxn ang="0">
                  <a:pos x="T8" y="T9"/>
                </a:cxn>
              </a:cxnLst>
              <a:rect l="0" t="0" r="r" b="b"/>
              <a:pathLst>
                <a:path w="1814" h="969">
                  <a:moveTo>
                    <a:pt x="0" y="0"/>
                  </a:moveTo>
                  <a:lnTo>
                    <a:pt x="0" y="969"/>
                  </a:lnTo>
                  <a:lnTo>
                    <a:pt x="0" y="969"/>
                  </a:lnTo>
                  <a:lnTo>
                    <a:pt x="1814" y="969"/>
                  </a:lnTo>
                  <a:lnTo>
                    <a:pt x="1814" y="969"/>
                  </a:lnTo>
                </a:path>
              </a:pathLst>
            </a:custGeom>
            <a:noFill/>
            <a:ln w="4445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59" name="Freeform 47"/>
            <p:cNvSpPr>
              <a:spLocks/>
            </p:cNvSpPr>
            <p:nvPr/>
          </p:nvSpPr>
          <p:spPr bwMode="auto">
            <a:xfrm>
              <a:off x="1957" y="1613"/>
              <a:ext cx="1813" cy="969"/>
            </a:xfrm>
            <a:custGeom>
              <a:avLst/>
              <a:gdLst>
                <a:gd name="T0" fmla="*/ 0 w 1813"/>
                <a:gd name="T1" fmla="*/ 0 h 969"/>
                <a:gd name="T2" fmla="*/ 0 w 1813"/>
                <a:gd name="T3" fmla="*/ 969 h 969"/>
                <a:gd name="T4" fmla="*/ 1813 w 1813"/>
                <a:gd name="T5" fmla="*/ 969 h 969"/>
              </a:gdLst>
              <a:ahLst/>
              <a:cxnLst>
                <a:cxn ang="0">
                  <a:pos x="T0" y="T1"/>
                </a:cxn>
                <a:cxn ang="0">
                  <a:pos x="T2" y="T3"/>
                </a:cxn>
                <a:cxn ang="0">
                  <a:pos x="T4" y="T5"/>
                </a:cxn>
              </a:cxnLst>
              <a:rect l="0" t="0" r="r" b="b"/>
              <a:pathLst>
                <a:path w="1813" h="969">
                  <a:moveTo>
                    <a:pt x="0" y="0"/>
                  </a:moveTo>
                  <a:lnTo>
                    <a:pt x="0" y="969"/>
                  </a:lnTo>
                  <a:lnTo>
                    <a:pt x="1813" y="969"/>
                  </a:lnTo>
                </a:path>
              </a:pathLst>
            </a:custGeom>
            <a:noFill/>
            <a:ln w="1905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Cambria" panose="02040503050406030204" pitchFamily="18" charset="0"/>
              </a:endParaRPr>
            </a:p>
          </p:txBody>
        </p:sp>
        <p:sp>
          <p:nvSpPr>
            <p:cNvPr id="320560" name="Rectangle 48"/>
            <p:cNvSpPr>
              <a:spLocks noChangeArrowheads="1"/>
            </p:cNvSpPr>
            <p:nvPr/>
          </p:nvSpPr>
          <p:spPr bwMode="auto">
            <a:xfrm>
              <a:off x="1949" y="2722"/>
              <a:ext cx="2288" cy="1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90000"/>
                </a:lnSpc>
              </a:pPr>
              <a:r>
                <a:rPr lang="en-US" altLang="zh-CN" sz="1600" b="1" dirty="0">
                  <a:solidFill>
                    <a:srgbClr val="FF0000"/>
                  </a:solidFill>
                  <a:effectLst/>
                  <a:latin typeface="Cambria" panose="02040503050406030204" pitchFamily="18" charset="0"/>
                  <a:ea typeface="宋体" panose="02010600030101010101" pitchFamily="2" charset="-122"/>
                </a:rPr>
                <a:t>modules in this range are more error prone </a:t>
              </a:r>
            </a:p>
          </p:txBody>
        </p:sp>
        <p:sp>
          <p:nvSpPr>
            <p:cNvPr id="320561" name="Text Box 49"/>
            <p:cNvSpPr txBox="1">
              <a:spLocks noChangeArrowheads="1"/>
            </p:cNvSpPr>
            <p:nvPr/>
          </p:nvSpPr>
          <p:spPr bwMode="auto">
            <a:xfrm>
              <a:off x="613" y="2093"/>
              <a:ext cx="1170" cy="4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8000"/>
                </a:lnSpc>
                <a:spcBef>
                  <a:spcPct val="50000"/>
                </a:spcBef>
              </a:pPr>
              <a:r>
                <a:rPr lang="en-US" altLang="zh-CN" sz="1800" dirty="0">
                  <a:solidFill>
                    <a:srgbClr val="FF0000"/>
                  </a:solidFill>
                  <a:latin typeface="Cambria" panose="02040503050406030204" pitchFamily="18" charset="0"/>
                  <a:ea typeface="宋体" panose="02010600030101010101" pitchFamily="2" charset="-122"/>
                </a:rPr>
                <a:t>Higher </a:t>
              </a:r>
              <a:r>
                <a:rPr lang="en-US" altLang="zh-CN" sz="1800" dirty="0" err="1" smtClean="0">
                  <a:solidFill>
                    <a:srgbClr val="FF0000"/>
                  </a:solidFill>
                  <a:latin typeface="Cambria" panose="02040503050406030204" pitchFamily="18" charset="0"/>
                  <a:ea typeface="宋体" panose="02010600030101010101" pitchFamily="2" charset="-122"/>
                </a:rPr>
                <a:t>Cyclomatic</a:t>
              </a:r>
              <a:r>
                <a:rPr lang="en-US" altLang="zh-CN" sz="1800" dirty="0" smtClean="0">
                  <a:solidFill>
                    <a:srgbClr val="FF0000"/>
                  </a:solidFill>
                  <a:latin typeface="Cambria" panose="02040503050406030204" pitchFamily="18" charset="0"/>
                  <a:ea typeface="宋体" panose="02010600030101010101" pitchFamily="2" charset="-122"/>
                </a:rPr>
                <a:t> </a:t>
              </a:r>
              <a:r>
                <a:rPr lang="en-US" altLang="zh-CN" sz="1800" dirty="0">
                  <a:solidFill>
                    <a:srgbClr val="FF0000"/>
                  </a:solidFill>
                  <a:latin typeface="Cambria" panose="02040503050406030204" pitchFamily="18" charset="0"/>
                  <a:ea typeface="宋体" panose="02010600030101010101" pitchFamily="2" charset="-122"/>
                </a:rPr>
                <a:t>Complexity, more possibility in error</a:t>
              </a:r>
            </a:p>
          </p:txBody>
        </p:sp>
      </p:grpSp>
    </p:spTree>
    <p:extLst>
      <p:ext uri="{BB962C8B-B14F-4D97-AF65-F5344CB8AC3E}">
        <p14:creationId xmlns:p14="http://schemas.microsoft.com/office/powerpoint/2010/main" val="10533422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wipe(left)">
                                      <p:cBhvr>
                                        <p:cTn id="7" dur="500"/>
                                        <p:tgtEl>
                                          <p:spTgt spid="320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16"/>
                                        </p:tgtEl>
                                        <p:attrNameLst>
                                          <p:attrName>style.visibility</p:attrName>
                                        </p:attrNameLst>
                                      </p:cBhvr>
                                      <p:to>
                                        <p:strVal val="visible"/>
                                      </p:to>
                                    </p:set>
                                    <p:animEffect transition="in" filter="wipe(left)">
                                      <p:cBhvr>
                                        <p:cTn id="12" dur="500"/>
                                        <p:tgtEl>
                                          <p:spTgt spid="3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utoUpdateAnimBg="0"/>
      <p:bldP spid="32051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057400" y="-19924"/>
            <a:ext cx="6522204" cy="1016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0000"/>
          </a:bodyPr>
          <a:lstStyle/>
          <a:p>
            <a:pPr>
              <a:tabLst>
                <a:tab pos="7540625" algn="r"/>
              </a:tabLst>
            </a:pPr>
            <a:r>
              <a:rPr lang="en-US" altLang="zh-CN" dirty="0">
                <a:solidFill>
                  <a:srgbClr val="132584"/>
                </a:solidFill>
                <a:latin typeface="Cambria" panose="02040503050406030204" pitchFamily="18" charset="0"/>
              </a:rPr>
              <a:t> V(G) =number of regions (areas bounded by nodes and edges—area outside the graph is also a region)</a:t>
            </a:r>
            <a:endParaRPr lang="en-US" altLang="zh-CN" b="1" dirty="0">
              <a:solidFill>
                <a:srgbClr val="132584"/>
              </a:solidFill>
              <a:latin typeface="Cambria" panose="02040503050406030204" pitchFamily="18" charset="0"/>
            </a:endParaRPr>
          </a:p>
        </p:txBody>
      </p:sp>
      <p:sp>
        <p:nvSpPr>
          <p:cNvPr id="322563" name="Rectangle 3"/>
          <p:cNvSpPr>
            <a:spLocks noChangeArrowheads="1"/>
          </p:cNvSpPr>
          <p:nvPr/>
        </p:nvSpPr>
        <p:spPr bwMode="auto">
          <a:xfrm>
            <a:off x="6696075" y="4724400"/>
            <a:ext cx="136094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800" b="1" dirty="0">
                <a:solidFill>
                  <a:srgbClr val="CF0E30"/>
                </a:solidFill>
                <a:effectLst/>
                <a:latin typeface="Cambria" panose="02040503050406030204" pitchFamily="18" charset="0"/>
                <a:ea typeface="宋体" panose="02010600030101010101" pitchFamily="2" charset="-122"/>
              </a:rPr>
              <a:t>V(G)=4</a:t>
            </a:r>
          </a:p>
        </p:txBody>
      </p:sp>
      <p:sp>
        <p:nvSpPr>
          <p:cNvPr id="322565" name="Oval 5"/>
          <p:cNvSpPr>
            <a:spLocks noChangeArrowheads="1"/>
          </p:cNvSpPr>
          <p:nvPr/>
        </p:nvSpPr>
        <p:spPr bwMode="auto">
          <a:xfrm>
            <a:off x="4971300" y="1447800"/>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a:t>
            </a:r>
          </a:p>
        </p:txBody>
      </p:sp>
      <p:sp>
        <p:nvSpPr>
          <p:cNvPr id="322566" name="Oval 6"/>
          <p:cNvSpPr>
            <a:spLocks noChangeArrowheads="1"/>
          </p:cNvSpPr>
          <p:nvPr/>
        </p:nvSpPr>
        <p:spPr bwMode="auto">
          <a:xfrm>
            <a:off x="4971300" y="2332899"/>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2,3</a:t>
            </a:r>
          </a:p>
        </p:txBody>
      </p:sp>
      <p:grpSp>
        <p:nvGrpSpPr>
          <p:cNvPr id="322567" name="Group 7"/>
          <p:cNvGrpSpPr>
            <a:grpSpLocks/>
          </p:cNvGrpSpPr>
          <p:nvPr/>
        </p:nvGrpSpPr>
        <p:grpSpPr bwMode="auto">
          <a:xfrm>
            <a:off x="2339975" y="2945660"/>
            <a:ext cx="1675404" cy="1739939"/>
            <a:chOff x="704" y="1949"/>
            <a:chExt cx="1318" cy="1150"/>
          </a:xfrm>
        </p:grpSpPr>
        <p:grpSp>
          <p:nvGrpSpPr>
            <p:cNvPr id="322568" name="Group 8"/>
            <p:cNvGrpSpPr>
              <a:grpSpLocks/>
            </p:cNvGrpSpPr>
            <p:nvPr/>
          </p:nvGrpSpPr>
          <p:grpSpPr bwMode="auto">
            <a:xfrm>
              <a:off x="704" y="2411"/>
              <a:ext cx="1318" cy="227"/>
              <a:chOff x="704" y="2411"/>
              <a:chExt cx="1318" cy="227"/>
            </a:xfrm>
          </p:grpSpPr>
          <p:sp>
            <p:nvSpPr>
              <p:cNvPr id="322569"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7</a:t>
                </a:r>
              </a:p>
            </p:txBody>
          </p:sp>
          <p:sp>
            <p:nvSpPr>
              <p:cNvPr id="322570"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8</a:t>
                </a:r>
              </a:p>
            </p:txBody>
          </p:sp>
        </p:grpSp>
        <p:grpSp>
          <p:nvGrpSpPr>
            <p:cNvPr id="322571" name="Group 11"/>
            <p:cNvGrpSpPr>
              <a:grpSpLocks/>
            </p:cNvGrpSpPr>
            <p:nvPr/>
          </p:nvGrpSpPr>
          <p:grpSpPr bwMode="auto">
            <a:xfrm>
              <a:off x="1250" y="1949"/>
              <a:ext cx="227" cy="1150"/>
              <a:chOff x="1250" y="1949"/>
              <a:chExt cx="227" cy="1150"/>
            </a:xfrm>
          </p:grpSpPr>
          <p:sp>
            <p:nvSpPr>
              <p:cNvPr id="322572"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6</a:t>
                </a:r>
              </a:p>
            </p:txBody>
          </p:sp>
          <p:sp>
            <p:nvSpPr>
              <p:cNvPr id="322573"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9</a:t>
                </a:r>
              </a:p>
            </p:txBody>
          </p:sp>
        </p:grpSp>
      </p:grpSp>
      <p:sp>
        <p:nvSpPr>
          <p:cNvPr id="322574" name="Oval 14"/>
          <p:cNvSpPr>
            <a:spLocks noChangeArrowheads="1"/>
          </p:cNvSpPr>
          <p:nvPr/>
        </p:nvSpPr>
        <p:spPr bwMode="auto">
          <a:xfrm>
            <a:off x="6632721" y="2945660"/>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4,5</a:t>
            </a:r>
          </a:p>
        </p:txBody>
      </p:sp>
      <p:sp>
        <p:nvSpPr>
          <p:cNvPr id="322575" name="Oval 15"/>
          <p:cNvSpPr>
            <a:spLocks noChangeArrowheads="1"/>
          </p:cNvSpPr>
          <p:nvPr/>
        </p:nvSpPr>
        <p:spPr bwMode="auto">
          <a:xfrm>
            <a:off x="4971300" y="4555482"/>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10</a:t>
            </a:r>
          </a:p>
        </p:txBody>
      </p:sp>
      <p:sp>
        <p:nvSpPr>
          <p:cNvPr id="322576" name="Oval 16"/>
          <p:cNvSpPr>
            <a:spLocks noChangeArrowheads="1"/>
          </p:cNvSpPr>
          <p:nvPr/>
        </p:nvSpPr>
        <p:spPr bwMode="auto">
          <a:xfrm>
            <a:off x="4971300" y="5423938"/>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11</a:t>
            </a:r>
          </a:p>
        </p:txBody>
      </p:sp>
      <p:sp>
        <p:nvSpPr>
          <p:cNvPr id="322577" name="Rectangle 17"/>
          <p:cNvSpPr>
            <a:spLocks noChangeArrowheads="1"/>
          </p:cNvSpPr>
          <p:nvPr/>
        </p:nvSpPr>
        <p:spPr bwMode="auto">
          <a:xfrm>
            <a:off x="5774681" y="2063587"/>
            <a:ext cx="1388119" cy="45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a:solidFill>
                  <a:srgbClr val="132584"/>
                </a:solidFill>
                <a:effectLst/>
                <a:latin typeface="Cambria" panose="02040503050406030204" pitchFamily="18" charset="0"/>
                <a:ea typeface="宋体" panose="02010600030101010101" pitchFamily="2" charset="-122"/>
              </a:rPr>
              <a:t>Region 1</a:t>
            </a:r>
          </a:p>
        </p:txBody>
      </p:sp>
      <p:sp>
        <p:nvSpPr>
          <p:cNvPr id="322578" name="Rectangle 18"/>
          <p:cNvSpPr>
            <a:spLocks noChangeArrowheads="1"/>
          </p:cNvSpPr>
          <p:nvPr/>
        </p:nvSpPr>
        <p:spPr bwMode="auto">
          <a:xfrm>
            <a:off x="4363680" y="3331473"/>
            <a:ext cx="1388119" cy="45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a:solidFill>
                  <a:srgbClr val="132584"/>
                </a:solidFill>
                <a:effectLst/>
                <a:latin typeface="Cambria" panose="02040503050406030204" pitchFamily="18" charset="0"/>
                <a:ea typeface="宋体" panose="02010600030101010101" pitchFamily="2" charset="-122"/>
              </a:rPr>
              <a:t>Region 2</a:t>
            </a:r>
          </a:p>
        </p:txBody>
      </p:sp>
      <p:sp>
        <p:nvSpPr>
          <p:cNvPr id="322579" name="Rectangle 19"/>
          <p:cNvSpPr>
            <a:spLocks noChangeArrowheads="1"/>
          </p:cNvSpPr>
          <p:nvPr/>
        </p:nvSpPr>
        <p:spPr bwMode="auto">
          <a:xfrm>
            <a:off x="2653954" y="3628019"/>
            <a:ext cx="1152953" cy="36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800" b="1" dirty="0">
                <a:solidFill>
                  <a:srgbClr val="132584"/>
                </a:solidFill>
                <a:effectLst/>
                <a:latin typeface="Cambria" panose="02040503050406030204" pitchFamily="18" charset="0"/>
                <a:ea typeface="宋体" panose="02010600030101010101" pitchFamily="2" charset="-122"/>
              </a:rPr>
              <a:t>Region 3</a:t>
            </a:r>
          </a:p>
        </p:txBody>
      </p:sp>
      <p:sp>
        <p:nvSpPr>
          <p:cNvPr id="322580" name="Rectangle 20"/>
          <p:cNvSpPr>
            <a:spLocks noChangeArrowheads="1"/>
          </p:cNvSpPr>
          <p:nvPr/>
        </p:nvSpPr>
        <p:spPr bwMode="auto">
          <a:xfrm>
            <a:off x="5692054" y="4954911"/>
            <a:ext cx="190676" cy="45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zh-CN" sz="2400">
              <a:solidFill>
                <a:srgbClr val="132584"/>
              </a:solidFill>
              <a:effectLst/>
              <a:latin typeface="Cambria" panose="02040503050406030204" pitchFamily="18" charset="0"/>
              <a:ea typeface="宋体" panose="02010600030101010101" pitchFamily="2" charset="-122"/>
            </a:endParaRPr>
          </a:p>
        </p:txBody>
      </p:sp>
      <p:cxnSp>
        <p:nvCxnSpPr>
          <p:cNvPr id="322581" name="AutoShape 21"/>
          <p:cNvCxnSpPr>
            <a:cxnSpLocks noChangeShapeType="1"/>
            <a:stCxn id="322575" idx="6"/>
            <a:endCxn id="322565" idx="6"/>
          </p:cNvCxnSpPr>
          <p:nvPr/>
        </p:nvCxnSpPr>
        <p:spPr bwMode="auto">
          <a:xfrm flipV="1">
            <a:off x="5259856" y="1620281"/>
            <a:ext cx="1271" cy="3107682"/>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2" name="AutoShape 22"/>
          <p:cNvCxnSpPr>
            <a:cxnSpLocks noChangeShapeType="1"/>
            <a:stCxn id="322565" idx="2"/>
            <a:endCxn id="322576" idx="2"/>
          </p:cNvCxnSpPr>
          <p:nvPr/>
        </p:nvCxnSpPr>
        <p:spPr bwMode="auto">
          <a:xfrm rot="10800000" flipH="1" flipV="1">
            <a:off x="4971300" y="1620281"/>
            <a:ext cx="1271" cy="3976138"/>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3" name="AutoShape 23"/>
          <p:cNvCxnSpPr>
            <a:cxnSpLocks noChangeShapeType="1"/>
            <a:stCxn id="322566" idx="6"/>
            <a:endCxn id="322574" idx="1"/>
          </p:cNvCxnSpPr>
          <p:nvPr/>
        </p:nvCxnSpPr>
        <p:spPr bwMode="auto">
          <a:xfrm>
            <a:off x="5259856" y="2505380"/>
            <a:ext cx="1414814" cy="49020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4" name="AutoShape 24"/>
          <p:cNvCxnSpPr>
            <a:cxnSpLocks noChangeShapeType="1"/>
            <a:stCxn id="322565" idx="4"/>
            <a:endCxn id="322566" idx="0"/>
          </p:cNvCxnSpPr>
          <p:nvPr/>
        </p:nvCxnSpPr>
        <p:spPr bwMode="auto">
          <a:xfrm>
            <a:off x="5116214" y="1791249"/>
            <a:ext cx="0" cy="5416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5" name="AutoShape 25"/>
          <p:cNvCxnSpPr>
            <a:cxnSpLocks noChangeShapeType="1"/>
            <a:stCxn id="322566" idx="2"/>
            <a:endCxn id="322572" idx="7"/>
          </p:cNvCxnSpPr>
          <p:nvPr/>
        </p:nvCxnSpPr>
        <p:spPr bwMode="auto">
          <a:xfrm flipH="1">
            <a:off x="3280642" y="2505380"/>
            <a:ext cx="1690658" cy="49020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6" name="AutoShape 26"/>
          <p:cNvCxnSpPr>
            <a:cxnSpLocks noChangeShapeType="1"/>
            <a:stCxn id="322572" idx="5"/>
            <a:endCxn id="322570" idx="1"/>
          </p:cNvCxnSpPr>
          <p:nvPr/>
        </p:nvCxnSpPr>
        <p:spPr bwMode="auto">
          <a:xfrm>
            <a:off x="3280642" y="3239180"/>
            <a:ext cx="488130" cy="45541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7" name="AutoShape 27"/>
          <p:cNvCxnSpPr>
            <a:cxnSpLocks noChangeShapeType="1"/>
            <a:stCxn id="322572" idx="3"/>
            <a:endCxn id="322569" idx="7"/>
          </p:cNvCxnSpPr>
          <p:nvPr/>
        </p:nvCxnSpPr>
        <p:spPr bwMode="auto">
          <a:xfrm flipH="1">
            <a:off x="2586582" y="3239180"/>
            <a:ext cx="489401" cy="45541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8" name="AutoShape 28"/>
          <p:cNvCxnSpPr>
            <a:cxnSpLocks noChangeShapeType="1"/>
            <a:stCxn id="322569" idx="5"/>
            <a:endCxn id="322573" idx="1"/>
          </p:cNvCxnSpPr>
          <p:nvPr/>
        </p:nvCxnSpPr>
        <p:spPr bwMode="auto">
          <a:xfrm>
            <a:off x="2586582" y="3938182"/>
            <a:ext cx="489401" cy="45389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9" name="AutoShape 29"/>
          <p:cNvCxnSpPr>
            <a:cxnSpLocks noChangeShapeType="1"/>
            <a:stCxn id="322570" idx="3"/>
            <a:endCxn id="322573" idx="7"/>
          </p:cNvCxnSpPr>
          <p:nvPr/>
        </p:nvCxnSpPr>
        <p:spPr bwMode="auto">
          <a:xfrm flipH="1">
            <a:off x="3280642" y="3938182"/>
            <a:ext cx="488130" cy="45389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0" name="AutoShape 30"/>
          <p:cNvCxnSpPr>
            <a:cxnSpLocks noChangeShapeType="1"/>
            <a:stCxn id="322573" idx="6"/>
            <a:endCxn id="322575" idx="2"/>
          </p:cNvCxnSpPr>
          <p:nvPr/>
        </p:nvCxnSpPr>
        <p:spPr bwMode="auto">
          <a:xfrm>
            <a:off x="3322591" y="4514631"/>
            <a:ext cx="1648710" cy="21333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1" name="AutoShape 31"/>
          <p:cNvCxnSpPr>
            <a:cxnSpLocks noChangeShapeType="1"/>
            <a:stCxn id="322574" idx="3"/>
            <a:endCxn id="322575" idx="7"/>
          </p:cNvCxnSpPr>
          <p:nvPr/>
        </p:nvCxnSpPr>
        <p:spPr bwMode="auto">
          <a:xfrm flipH="1">
            <a:off x="5217907" y="3239180"/>
            <a:ext cx="1456763" cy="13662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2765" name="Rectangle 205"/>
          <p:cNvSpPr>
            <a:spLocks noChangeArrowheads="1"/>
          </p:cNvSpPr>
          <p:nvPr/>
        </p:nvSpPr>
        <p:spPr bwMode="auto">
          <a:xfrm>
            <a:off x="2648231" y="2241028"/>
            <a:ext cx="133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132584"/>
                </a:solidFill>
                <a:effectLst/>
                <a:latin typeface="Cambria" panose="02040503050406030204" pitchFamily="18" charset="0"/>
                <a:ea typeface="宋体" panose="02010600030101010101" pitchFamily="2" charset="-122"/>
              </a:rPr>
              <a:t>Region 4</a:t>
            </a:r>
            <a:endParaRPr lang="zh-CN" altLang="en-US" dirty="0">
              <a:solidFill>
                <a:srgbClr val="132584"/>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137102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7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p:bldP spid="322577" grpId="0"/>
      <p:bldP spid="322578" grpId="0"/>
      <p:bldP spid="322579" grpId="0"/>
      <p:bldP spid="3227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469396" y="26154"/>
            <a:ext cx="5997575" cy="1016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a:tabLst>
                <a:tab pos="7540625" algn="r"/>
              </a:tabLst>
            </a:pPr>
            <a:r>
              <a:rPr lang="en-US" altLang="zh-CN" dirty="0">
                <a:solidFill>
                  <a:srgbClr val="132584"/>
                </a:solidFill>
                <a:latin typeface="Cambria" panose="02040503050406030204" pitchFamily="18" charset="0"/>
              </a:rPr>
              <a:t>V(G) = number of edges - the number of nodes + 2</a:t>
            </a:r>
          </a:p>
        </p:txBody>
      </p:sp>
      <p:sp>
        <p:nvSpPr>
          <p:cNvPr id="322563" name="Rectangle 3"/>
          <p:cNvSpPr>
            <a:spLocks noChangeArrowheads="1"/>
          </p:cNvSpPr>
          <p:nvPr/>
        </p:nvSpPr>
        <p:spPr bwMode="auto">
          <a:xfrm>
            <a:off x="6219154" y="5228338"/>
            <a:ext cx="276037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800" b="1" dirty="0">
                <a:solidFill>
                  <a:srgbClr val="CF0E30"/>
                </a:solidFill>
                <a:effectLst/>
                <a:latin typeface="Cambria" panose="02040503050406030204" pitchFamily="18" charset="0"/>
                <a:ea typeface="宋体" panose="02010600030101010101" pitchFamily="2" charset="-122"/>
              </a:rPr>
              <a:t>V(G</a:t>
            </a:r>
            <a:r>
              <a:rPr lang="en-US" altLang="zh-CN" sz="2800" b="1" dirty="0" smtClean="0">
                <a:solidFill>
                  <a:srgbClr val="CF0E30"/>
                </a:solidFill>
                <a:effectLst/>
                <a:latin typeface="Cambria" panose="02040503050406030204" pitchFamily="18" charset="0"/>
                <a:ea typeface="宋体" panose="02010600030101010101" pitchFamily="2" charset="-122"/>
              </a:rPr>
              <a:t>)=11-9+2=4</a:t>
            </a:r>
            <a:endParaRPr lang="en-US" altLang="zh-CN" sz="2800" b="1" dirty="0">
              <a:solidFill>
                <a:srgbClr val="CF0E30"/>
              </a:solidFill>
              <a:effectLst/>
              <a:latin typeface="Cambria" panose="02040503050406030204" pitchFamily="18" charset="0"/>
              <a:ea typeface="宋体" panose="02010600030101010101" pitchFamily="2" charset="-122"/>
            </a:endParaRPr>
          </a:p>
        </p:txBody>
      </p:sp>
      <p:sp>
        <p:nvSpPr>
          <p:cNvPr id="322565" name="Oval 5"/>
          <p:cNvSpPr>
            <a:spLocks noChangeArrowheads="1"/>
          </p:cNvSpPr>
          <p:nvPr/>
        </p:nvSpPr>
        <p:spPr bwMode="auto">
          <a:xfrm>
            <a:off x="4971300" y="1447800"/>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a:t>
            </a:r>
          </a:p>
        </p:txBody>
      </p:sp>
      <p:sp>
        <p:nvSpPr>
          <p:cNvPr id="322566" name="Oval 6"/>
          <p:cNvSpPr>
            <a:spLocks noChangeArrowheads="1"/>
          </p:cNvSpPr>
          <p:nvPr/>
        </p:nvSpPr>
        <p:spPr bwMode="auto">
          <a:xfrm>
            <a:off x="4971300" y="2332899"/>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2,3</a:t>
            </a:r>
          </a:p>
        </p:txBody>
      </p:sp>
      <p:grpSp>
        <p:nvGrpSpPr>
          <p:cNvPr id="322567" name="Group 7"/>
          <p:cNvGrpSpPr>
            <a:grpSpLocks/>
          </p:cNvGrpSpPr>
          <p:nvPr/>
        </p:nvGrpSpPr>
        <p:grpSpPr bwMode="auto">
          <a:xfrm>
            <a:off x="2339975" y="2945660"/>
            <a:ext cx="1675404" cy="1739939"/>
            <a:chOff x="704" y="1949"/>
            <a:chExt cx="1318" cy="1150"/>
          </a:xfrm>
        </p:grpSpPr>
        <p:grpSp>
          <p:nvGrpSpPr>
            <p:cNvPr id="322568" name="Group 8"/>
            <p:cNvGrpSpPr>
              <a:grpSpLocks/>
            </p:cNvGrpSpPr>
            <p:nvPr/>
          </p:nvGrpSpPr>
          <p:grpSpPr bwMode="auto">
            <a:xfrm>
              <a:off x="704" y="2411"/>
              <a:ext cx="1318" cy="227"/>
              <a:chOff x="704" y="2411"/>
              <a:chExt cx="1318" cy="227"/>
            </a:xfrm>
          </p:grpSpPr>
          <p:sp>
            <p:nvSpPr>
              <p:cNvPr id="322569"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7</a:t>
                </a:r>
              </a:p>
            </p:txBody>
          </p:sp>
          <p:sp>
            <p:nvSpPr>
              <p:cNvPr id="322570"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8</a:t>
                </a:r>
              </a:p>
            </p:txBody>
          </p:sp>
        </p:grpSp>
        <p:grpSp>
          <p:nvGrpSpPr>
            <p:cNvPr id="322571" name="Group 11"/>
            <p:cNvGrpSpPr>
              <a:grpSpLocks/>
            </p:cNvGrpSpPr>
            <p:nvPr/>
          </p:nvGrpSpPr>
          <p:grpSpPr bwMode="auto">
            <a:xfrm>
              <a:off x="1250" y="1949"/>
              <a:ext cx="227" cy="1150"/>
              <a:chOff x="1250" y="1949"/>
              <a:chExt cx="227" cy="1150"/>
            </a:xfrm>
          </p:grpSpPr>
          <p:sp>
            <p:nvSpPr>
              <p:cNvPr id="322572"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6</a:t>
                </a:r>
              </a:p>
            </p:txBody>
          </p:sp>
          <p:sp>
            <p:nvSpPr>
              <p:cNvPr id="322573"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9</a:t>
                </a:r>
              </a:p>
            </p:txBody>
          </p:sp>
        </p:grpSp>
      </p:grpSp>
      <p:sp>
        <p:nvSpPr>
          <p:cNvPr id="322574" name="Oval 14"/>
          <p:cNvSpPr>
            <a:spLocks noChangeArrowheads="1"/>
          </p:cNvSpPr>
          <p:nvPr/>
        </p:nvSpPr>
        <p:spPr bwMode="auto">
          <a:xfrm>
            <a:off x="6632721" y="2945660"/>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4,5</a:t>
            </a:r>
          </a:p>
        </p:txBody>
      </p:sp>
      <p:sp>
        <p:nvSpPr>
          <p:cNvPr id="322575" name="Oval 15"/>
          <p:cNvSpPr>
            <a:spLocks noChangeArrowheads="1"/>
          </p:cNvSpPr>
          <p:nvPr/>
        </p:nvSpPr>
        <p:spPr bwMode="auto">
          <a:xfrm>
            <a:off x="4971300" y="4555482"/>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10</a:t>
            </a:r>
          </a:p>
        </p:txBody>
      </p:sp>
      <p:sp>
        <p:nvSpPr>
          <p:cNvPr id="322576" name="Oval 16"/>
          <p:cNvSpPr>
            <a:spLocks noChangeArrowheads="1"/>
          </p:cNvSpPr>
          <p:nvPr/>
        </p:nvSpPr>
        <p:spPr bwMode="auto">
          <a:xfrm>
            <a:off x="4971300" y="5423938"/>
            <a:ext cx="288556" cy="343449"/>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11</a:t>
            </a:r>
          </a:p>
        </p:txBody>
      </p:sp>
      <p:sp>
        <p:nvSpPr>
          <p:cNvPr id="322580" name="Rectangle 20"/>
          <p:cNvSpPr>
            <a:spLocks noChangeArrowheads="1"/>
          </p:cNvSpPr>
          <p:nvPr/>
        </p:nvSpPr>
        <p:spPr bwMode="auto">
          <a:xfrm>
            <a:off x="5692054" y="4954911"/>
            <a:ext cx="190676" cy="45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zh-CN" sz="2400">
              <a:solidFill>
                <a:srgbClr val="132584"/>
              </a:solidFill>
              <a:effectLst/>
              <a:latin typeface="Cambria" panose="02040503050406030204" pitchFamily="18" charset="0"/>
              <a:ea typeface="宋体" panose="02010600030101010101" pitchFamily="2" charset="-122"/>
            </a:endParaRPr>
          </a:p>
        </p:txBody>
      </p:sp>
      <p:cxnSp>
        <p:nvCxnSpPr>
          <p:cNvPr id="322581" name="AutoShape 21"/>
          <p:cNvCxnSpPr>
            <a:cxnSpLocks noChangeShapeType="1"/>
            <a:stCxn id="322575" idx="6"/>
            <a:endCxn id="322565" idx="6"/>
          </p:cNvCxnSpPr>
          <p:nvPr/>
        </p:nvCxnSpPr>
        <p:spPr bwMode="auto">
          <a:xfrm flipV="1">
            <a:off x="5259856" y="1620281"/>
            <a:ext cx="1271" cy="3107682"/>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2" name="AutoShape 22"/>
          <p:cNvCxnSpPr>
            <a:cxnSpLocks noChangeShapeType="1"/>
            <a:stCxn id="322565" idx="2"/>
            <a:endCxn id="322576" idx="2"/>
          </p:cNvCxnSpPr>
          <p:nvPr/>
        </p:nvCxnSpPr>
        <p:spPr bwMode="auto">
          <a:xfrm rot="10800000" flipH="1" flipV="1">
            <a:off x="4971300" y="1620281"/>
            <a:ext cx="1271" cy="3976138"/>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3" name="AutoShape 23"/>
          <p:cNvCxnSpPr>
            <a:cxnSpLocks noChangeShapeType="1"/>
            <a:stCxn id="322566" idx="6"/>
            <a:endCxn id="322574" idx="1"/>
          </p:cNvCxnSpPr>
          <p:nvPr/>
        </p:nvCxnSpPr>
        <p:spPr bwMode="auto">
          <a:xfrm>
            <a:off x="5259856" y="2505380"/>
            <a:ext cx="1414814" cy="49020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4" name="AutoShape 24"/>
          <p:cNvCxnSpPr>
            <a:cxnSpLocks noChangeShapeType="1"/>
            <a:stCxn id="322565" idx="4"/>
            <a:endCxn id="322566" idx="0"/>
          </p:cNvCxnSpPr>
          <p:nvPr/>
        </p:nvCxnSpPr>
        <p:spPr bwMode="auto">
          <a:xfrm>
            <a:off x="5116214" y="1791249"/>
            <a:ext cx="0" cy="5416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5" name="AutoShape 25"/>
          <p:cNvCxnSpPr>
            <a:cxnSpLocks noChangeShapeType="1"/>
            <a:stCxn id="322566" idx="2"/>
            <a:endCxn id="322572" idx="7"/>
          </p:cNvCxnSpPr>
          <p:nvPr/>
        </p:nvCxnSpPr>
        <p:spPr bwMode="auto">
          <a:xfrm flipH="1">
            <a:off x="3280642" y="2505380"/>
            <a:ext cx="1690658" cy="490209"/>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6" name="AutoShape 26"/>
          <p:cNvCxnSpPr>
            <a:cxnSpLocks noChangeShapeType="1"/>
            <a:stCxn id="322572" idx="5"/>
            <a:endCxn id="322570" idx="1"/>
          </p:cNvCxnSpPr>
          <p:nvPr/>
        </p:nvCxnSpPr>
        <p:spPr bwMode="auto">
          <a:xfrm>
            <a:off x="3280642" y="3239180"/>
            <a:ext cx="488130" cy="45541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7" name="AutoShape 27"/>
          <p:cNvCxnSpPr>
            <a:cxnSpLocks noChangeShapeType="1"/>
            <a:stCxn id="322572" idx="3"/>
            <a:endCxn id="322569" idx="7"/>
          </p:cNvCxnSpPr>
          <p:nvPr/>
        </p:nvCxnSpPr>
        <p:spPr bwMode="auto">
          <a:xfrm flipH="1">
            <a:off x="2586582" y="3239180"/>
            <a:ext cx="489401" cy="45541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8" name="AutoShape 28"/>
          <p:cNvCxnSpPr>
            <a:cxnSpLocks noChangeShapeType="1"/>
            <a:stCxn id="322569" idx="5"/>
            <a:endCxn id="322573" idx="1"/>
          </p:cNvCxnSpPr>
          <p:nvPr/>
        </p:nvCxnSpPr>
        <p:spPr bwMode="auto">
          <a:xfrm>
            <a:off x="2586582" y="3938182"/>
            <a:ext cx="489401" cy="45389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9" name="AutoShape 29"/>
          <p:cNvCxnSpPr>
            <a:cxnSpLocks noChangeShapeType="1"/>
            <a:stCxn id="322570" idx="3"/>
            <a:endCxn id="322573" idx="7"/>
          </p:cNvCxnSpPr>
          <p:nvPr/>
        </p:nvCxnSpPr>
        <p:spPr bwMode="auto">
          <a:xfrm flipH="1">
            <a:off x="3280642" y="3938182"/>
            <a:ext cx="488130" cy="45389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0" name="AutoShape 30"/>
          <p:cNvCxnSpPr>
            <a:cxnSpLocks noChangeShapeType="1"/>
            <a:stCxn id="322573" idx="6"/>
            <a:endCxn id="322575" idx="2"/>
          </p:cNvCxnSpPr>
          <p:nvPr/>
        </p:nvCxnSpPr>
        <p:spPr bwMode="auto">
          <a:xfrm>
            <a:off x="3322591" y="4514631"/>
            <a:ext cx="1648710" cy="21333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1" name="AutoShape 31"/>
          <p:cNvCxnSpPr>
            <a:cxnSpLocks noChangeShapeType="1"/>
            <a:stCxn id="322574" idx="3"/>
            <a:endCxn id="322575" idx="7"/>
          </p:cNvCxnSpPr>
          <p:nvPr/>
        </p:nvCxnSpPr>
        <p:spPr bwMode="auto">
          <a:xfrm flipH="1">
            <a:off x="5217907" y="3239180"/>
            <a:ext cx="1456763" cy="13662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17"/>
          <p:cNvSpPr>
            <a:spLocks noChangeArrowheads="1"/>
          </p:cNvSpPr>
          <p:nvPr/>
        </p:nvSpPr>
        <p:spPr bwMode="auto">
          <a:xfrm>
            <a:off x="4118704" y="1731973"/>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a:t>
            </a:r>
            <a:r>
              <a:rPr lang="en-US" altLang="zh-CN" dirty="0">
                <a:solidFill>
                  <a:srgbClr val="FF0000"/>
                </a:solidFill>
                <a:effectLst/>
                <a:latin typeface="Cambria" panose="02040503050406030204" pitchFamily="18" charset="0"/>
                <a:ea typeface="宋体" panose="02010600030101010101" pitchFamily="2" charset="-122"/>
              </a:rPr>
              <a:t>1</a:t>
            </a:r>
          </a:p>
        </p:txBody>
      </p:sp>
      <p:sp>
        <p:nvSpPr>
          <p:cNvPr id="35" name="Rectangle 17"/>
          <p:cNvSpPr>
            <a:spLocks noChangeArrowheads="1"/>
          </p:cNvSpPr>
          <p:nvPr/>
        </p:nvSpPr>
        <p:spPr bwMode="auto">
          <a:xfrm>
            <a:off x="5220696" y="2063372"/>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2</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37" name="Rectangle 17"/>
          <p:cNvSpPr>
            <a:spLocks noChangeArrowheads="1"/>
          </p:cNvSpPr>
          <p:nvPr/>
        </p:nvSpPr>
        <p:spPr bwMode="auto">
          <a:xfrm>
            <a:off x="2701823" y="2487858"/>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3</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38" name="Rectangle 17"/>
          <p:cNvSpPr>
            <a:spLocks noChangeArrowheads="1"/>
          </p:cNvSpPr>
          <p:nvPr/>
        </p:nvSpPr>
        <p:spPr bwMode="auto">
          <a:xfrm>
            <a:off x="1939687" y="3486222"/>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4</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39" name="Rectangle 17"/>
          <p:cNvSpPr>
            <a:spLocks noChangeArrowheads="1"/>
          </p:cNvSpPr>
          <p:nvPr/>
        </p:nvSpPr>
        <p:spPr bwMode="auto">
          <a:xfrm>
            <a:off x="3319968" y="3586079"/>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5</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40" name="Rectangle 17"/>
          <p:cNvSpPr>
            <a:spLocks noChangeArrowheads="1"/>
          </p:cNvSpPr>
          <p:nvPr/>
        </p:nvSpPr>
        <p:spPr bwMode="auto">
          <a:xfrm>
            <a:off x="2674992" y="4192364"/>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6</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41" name="Rectangle 17"/>
          <p:cNvSpPr>
            <a:spLocks noChangeArrowheads="1"/>
          </p:cNvSpPr>
          <p:nvPr/>
        </p:nvSpPr>
        <p:spPr bwMode="auto">
          <a:xfrm>
            <a:off x="4488250" y="4469264"/>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8</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42" name="Rectangle 17"/>
          <p:cNvSpPr>
            <a:spLocks noChangeArrowheads="1"/>
          </p:cNvSpPr>
          <p:nvPr/>
        </p:nvSpPr>
        <p:spPr bwMode="auto">
          <a:xfrm>
            <a:off x="6219154" y="2838662"/>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7</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43" name="Rectangle 17"/>
          <p:cNvSpPr>
            <a:spLocks noChangeArrowheads="1"/>
          </p:cNvSpPr>
          <p:nvPr/>
        </p:nvSpPr>
        <p:spPr bwMode="auto">
          <a:xfrm>
            <a:off x="4557733" y="5488666"/>
            <a:ext cx="111568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9</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44" name="Rectangle 17"/>
          <p:cNvSpPr>
            <a:spLocks noChangeArrowheads="1"/>
          </p:cNvSpPr>
          <p:nvPr/>
        </p:nvSpPr>
        <p:spPr bwMode="auto">
          <a:xfrm>
            <a:off x="5471696" y="1298286"/>
            <a:ext cx="115095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a:t>
            </a:r>
            <a:r>
              <a:rPr lang="en-US" altLang="zh-CN" dirty="0">
                <a:solidFill>
                  <a:srgbClr val="132584"/>
                </a:solidFill>
                <a:effectLst/>
                <a:latin typeface="Cambria" panose="02040503050406030204" pitchFamily="18" charset="0"/>
                <a:ea typeface="宋体" panose="02010600030101010101" pitchFamily="2" charset="-122"/>
              </a:rPr>
              <a:t>1</a:t>
            </a:r>
          </a:p>
        </p:txBody>
      </p:sp>
      <p:sp>
        <p:nvSpPr>
          <p:cNvPr id="46" name="Rectangle 17"/>
          <p:cNvSpPr>
            <a:spLocks noChangeArrowheads="1"/>
          </p:cNvSpPr>
          <p:nvPr/>
        </p:nvSpPr>
        <p:spPr bwMode="auto">
          <a:xfrm>
            <a:off x="3805265" y="2625260"/>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2</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47" name="Rectangle 17"/>
          <p:cNvSpPr>
            <a:spLocks noChangeArrowheads="1"/>
          </p:cNvSpPr>
          <p:nvPr/>
        </p:nvSpPr>
        <p:spPr bwMode="auto">
          <a:xfrm>
            <a:off x="5299715" y="2518166"/>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8</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48" name="Rectangle 17"/>
          <p:cNvSpPr>
            <a:spLocks noChangeArrowheads="1"/>
          </p:cNvSpPr>
          <p:nvPr/>
        </p:nvSpPr>
        <p:spPr bwMode="auto">
          <a:xfrm>
            <a:off x="2243664" y="3067564"/>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3</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49" name="Rectangle 17"/>
          <p:cNvSpPr>
            <a:spLocks noChangeArrowheads="1"/>
          </p:cNvSpPr>
          <p:nvPr/>
        </p:nvSpPr>
        <p:spPr bwMode="auto">
          <a:xfrm>
            <a:off x="3329391" y="3170814"/>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4</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0" name="Rectangle 17"/>
          <p:cNvSpPr>
            <a:spLocks noChangeArrowheads="1"/>
          </p:cNvSpPr>
          <p:nvPr/>
        </p:nvSpPr>
        <p:spPr bwMode="auto">
          <a:xfrm>
            <a:off x="2258506" y="3928440"/>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5</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1" name="Rectangle 17"/>
          <p:cNvSpPr>
            <a:spLocks noChangeArrowheads="1"/>
          </p:cNvSpPr>
          <p:nvPr/>
        </p:nvSpPr>
        <p:spPr bwMode="auto">
          <a:xfrm>
            <a:off x="3269698" y="3830852"/>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6</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2" name="Rectangle 17"/>
          <p:cNvSpPr>
            <a:spLocks noChangeArrowheads="1"/>
          </p:cNvSpPr>
          <p:nvPr/>
        </p:nvSpPr>
        <p:spPr bwMode="auto">
          <a:xfrm>
            <a:off x="3681634" y="4272041"/>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7</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3" name="Rectangle 17"/>
          <p:cNvSpPr>
            <a:spLocks noChangeArrowheads="1"/>
          </p:cNvSpPr>
          <p:nvPr/>
        </p:nvSpPr>
        <p:spPr bwMode="auto">
          <a:xfrm>
            <a:off x="5487311" y="3469340"/>
            <a:ext cx="106933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9</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4" name="Rectangle 17"/>
          <p:cNvSpPr>
            <a:spLocks noChangeArrowheads="1"/>
          </p:cNvSpPr>
          <p:nvPr/>
        </p:nvSpPr>
        <p:spPr bwMode="auto">
          <a:xfrm>
            <a:off x="7376549" y="2830009"/>
            <a:ext cx="12392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10</a:t>
            </a:r>
            <a:endParaRPr lang="en-US" altLang="zh-CN" dirty="0">
              <a:solidFill>
                <a:srgbClr val="FF0000"/>
              </a:solidFill>
              <a:effectLst/>
              <a:latin typeface="Cambria" panose="02040503050406030204" pitchFamily="18" charset="0"/>
              <a:ea typeface="宋体" panose="02010600030101010101" pitchFamily="2" charset="-122"/>
            </a:endParaRPr>
          </a:p>
        </p:txBody>
      </p:sp>
      <p:sp>
        <p:nvSpPr>
          <p:cNvPr id="55" name="Rectangle 17"/>
          <p:cNvSpPr>
            <a:spLocks noChangeArrowheads="1"/>
          </p:cNvSpPr>
          <p:nvPr/>
        </p:nvSpPr>
        <p:spPr bwMode="auto">
          <a:xfrm>
            <a:off x="2643647" y="1561699"/>
            <a:ext cx="123924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FF0000"/>
                </a:solidFill>
                <a:effectLst/>
                <a:latin typeface="Cambria" panose="02040503050406030204" pitchFamily="18" charset="0"/>
                <a:ea typeface="宋体" panose="02010600030101010101" pitchFamily="2" charset="-122"/>
              </a:rPr>
              <a:t>Edge 11</a:t>
            </a:r>
            <a:endParaRPr lang="en-US" altLang="zh-CN" dirty="0">
              <a:solidFill>
                <a:srgbClr val="FF0000"/>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340703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p:bldP spid="34" grpId="0"/>
      <p:bldP spid="35" grpId="0"/>
      <p:bldP spid="35"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6" grpId="0"/>
      <p:bldP spid="47" grpId="0"/>
      <p:bldP spid="48" grpId="0"/>
      <p:bldP spid="49" grpId="0"/>
      <p:bldP spid="50" grpId="0"/>
      <p:bldP spid="51" grpId="0"/>
      <p:bldP spid="52" grpId="0"/>
      <p:bldP spid="53" grpId="0"/>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469396" y="26154"/>
            <a:ext cx="5997575" cy="1016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a:tabLst>
                <a:tab pos="7540625" algn="r"/>
              </a:tabLst>
            </a:pPr>
            <a:r>
              <a:rPr lang="en-US" altLang="zh-CN" dirty="0">
                <a:solidFill>
                  <a:srgbClr val="132584"/>
                </a:solidFill>
                <a:latin typeface="Cambria" panose="02040503050406030204" pitchFamily="18" charset="0"/>
              </a:rPr>
              <a:t>V(G) = number of (simple) predicate nodes + 1</a:t>
            </a:r>
          </a:p>
        </p:txBody>
      </p:sp>
      <p:sp>
        <p:nvSpPr>
          <p:cNvPr id="322563" name="Rectangle 3"/>
          <p:cNvSpPr>
            <a:spLocks noChangeArrowheads="1"/>
          </p:cNvSpPr>
          <p:nvPr/>
        </p:nvSpPr>
        <p:spPr bwMode="auto">
          <a:xfrm>
            <a:off x="6696075" y="4724400"/>
            <a:ext cx="136094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800" b="1" dirty="0">
                <a:solidFill>
                  <a:srgbClr val="CF0E30"/>
                </a:solidFill>
                <a:effectLst/>
                <a:latin typeface="Cambria" panose="02040503050406030204" pitchFamily="18" charset="0"/>
                <a:ea typeface="宋体" panose="02010600030101010101" pitchFamily="2" charset="-122"/>
              </a:rPr>
              <a:t>V(G)=4</a:t>
            </a:r>
          </a:p>
        </p:txBody>
      </p:sp>
      <p:grpSp>
        <p:nvGrpSpPr>
          <p:cNvPr id="322564" name="Group 4"/>
          <p:cNvGrpSpPr>
            <a:grpSpLocks/>
          </p:cNvGrpSpPr>
          <p:nvPr/>
        </p:nvGrpSpPr>
        <p:grpSpPr bwMode="auto">
          <a:xfrm>
            <a:off x="2339975" y="1447800"/>
            <a:ext cx="4581302" cy="4319587"/>
            <a:chOff x="704" y="959"/>
            <a:chExt cx="3604" cy="2855"/>
          </a:xfrm>
        </p:grpSpPr>
        <p:sp>
          <p:nvSpPr>
            <p:cNvPr id="322565" name="Oval 5"/>
            <p:cNvSpPr>
              <a:spLocks noChangeArrowheads="1"/>
            </p:cNvSpPr>
            <p:nvPr/>
          </p:nvSpPr>
          <p:spPr bwMode="auto">
            <a:xfrm>
              <a:off x="2774" y="95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a:t>
              </a:r>
            </a:p>
          </p:txBody>
        </p:sp>
        <p:sp>
          <p:nvSpPr>
            <p:cNvPr id="322566" name="Oval 6"/>
            <p:cNvSpPr>
              <a:spLocks noChangeArrowheads="1"/>
            </p:cNvSpPr>
            <p:nvPr/>
          </p:nvSpPr>
          <p:spPr bwMode="auto">
            <a:xfrm>
              <a:off x="2774" y="1544"/>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2,3</a:t>
              </a:r>
            </a:p>
          </p:txBody>
        </p:sp>
        <p:grpSp>
          <p:nvGrpSpPr>
            <p:cNvPr id="322567" name="Group 7"/>
            <p:cNvGrpSpPr>
              <a:grpSpLocks/>
            </p:cNvGrpSpPr>
            <p:nvPr/>
          </p:nvGrpSpPr>
          <p:grpSpPr bwMode="auto">
            <a:xfrm>
              <a:off x="704" y="1949"/>
              <a:ext cx="1318" cy="1150"/>
              <a:chOff x="704" y="1949"/>
              <a:chExt cx="1318" cy="1150"/>
            </a:xfrm>
          </p:grpSpPr>
          <p:grpSp>
            <p:nvGrpSpPr>
              <p:cNvPr id="322568" name="Group 8"/>
              <p:cNvGrpSpPr>
                <a:grpSpLocks/>
              </p:cNvGrpSpPr>
              <p:nvPr/>
            </p:nvGrpSpPr>
            <p:grpSpPr bwMode="auto">
              <a:xfrm>
                <a:off x="704" y="2411"/>
                <a:ext cx="1318" cy="227"/>
                <a:chOff x="704" y="2411"/>
                <a:chExt cx="1318" cy="227"/>
              </a:xfrm>
            </p:grpSpPr>
            <p:sp>
              <p:nvSpPr>
                <p:cNvPr id="322569"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7</a:t>
                  </a:r>
                </a:p>
              </p:txBody>
            </p:sp>
            <p:sp>
              <p:nvSpPr>
                <p:cNvPr id="322570"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8</a:t>
                  </a:r>
                </a:p>
              </p:txBody>
            </p:sp>
          </p:grpSp>
          <p:grpSp>
            <p:nvGrpSpPr>
              <p:cNvPr id="322571" name="Group 11"/>
              <p:cNvGrpSpPr>
                <a:grpSpLocks/>
              </p:cNvGrpSpPr>
              <p:nvPr/>
            </p:nvGrpSpPr>
            <p:grpSpPr bwMode="auto">
              <a:xfrm>
                <a:off x="1250" y="1949"/>
                <a:ext cx="227" cy="1150"/>
                <a:chOff x="1250" y="1949"/>
                <a:chExt cx="227" cy="1150"/>
              </a:xfrm>
            </p:grpSpPr>
            <p:sp>
              <p:nvSpPr>
                <p:cNvPr id="322572"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6</a:t>
                  </a:r>
                </a:p>
              </p:txBody>
            </p:sp>
            <p:sp>
              <p:nvSpPr>
                <p:cNvPr id="322573"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9</a:t>
                  </a:r>
                </a:p>
              </p:txBody>
            </p:sp>
          </p:grpSp>
        </p:grpSp>
        <p:sp>
          <p:nvSpPr>
            <p:cNvPr id="322574" name="Oval 14"/>
            <p:cNvSpPr>
              <a:spLocks noChangeArrowheads="1"/>
            </p:cNvSpPr>
            <p:nvPr/>
          </p:nvSpPr>
          <p:spPr bwMode="auto">
            <a:xfrm>
              <a:off x="4081"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4,5</a:t>
              </a:r>
            </a:p>
          </p:txBody>
        </p:sp>
        <p:sp>
          <p:nvSpPr>
            <p:cNvPr id="322575" name="Oval 15"/>
            <p:cNvSpPr>
              <a:spLocks noChangeArrowheads="1"/>
            </p:cNvSpPr>
            <p:nvPr/>
          </p:nvSpPr>
          <p:spPr bwMode="auto">
            <a:xfrm>
              <a:off x="2774" y="3013"/>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10</a:t>
              </a:r>
            </a:p>
          </p:txBody>
        </p:sp>
        <p:sp>
          <p:nvSpPr>
            <p:cNvPr id="322576" name="Oval 16"/>
            <p:cNvSpPr>
              <a:spLocks noChangeArrowheads="1"/>
            </p:cNvSpPr>
            <p:nvPr/>
          </p:nvSpPr>
          <p:spPr bwMode="auto">
            <a:xfrm>
              <a:off x="2774" y="3587"/>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11</a:t>
              </a:r>
            </a:p>
          </p:txBody>
        </p:sp>
        <p:sp>
          <p:nvSpPr>
            <p:cNvPr id="322580" name="Rectangle 20"/>
            <p:cNvSpPr>
              <a:spLocks noChangeArrowheads="1"/>
            </p:cNvSpPr>
            <p:nvPr/>
          </p:nvSpPr>
          <p:spPr bwMode="auto">
            <a:xfrm>
              <a:off x="3341" y="3277"/>
              <a:ext cx="15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zh-CN" sz="2400">
                <a:solidFill>
                  <a:srgbClr val="132584"/>
                </a:solidFill>
                <a:effectLst/>
                <a:latin typeface="Cambria" panose="02040503050406030204" pitchFamily="18" charset="0"/>
                <a:ea typeface="宋体" panose="02010600030101010101" pitchFamily="2" charset="-122"/>
              </a:endParaRPr>
            </a:p>
          </p:txBody>
        </p:sp>
        <p:cxnSp>
          <p:nvCxnSpPr>
            <p:cNvPr id="322581" name="AutoShape 21"/>
            <p:cNvCxnSpPr>
              <a:cxnSpLocks noChangeShapeType="1"/>
              <a:stCxn id="322575" idx="6"/>
              <a:endCxn id="322565" idx="6"/>
            </p:cNvCxnSpPr>
            <p:nvPr/>
          </p:nvCxnSpPr>
          <p:spPr bwMode="auto">
            <a:xfrm flipV="1">
              <a:off x="3001" y="1073"/>
              <a:ext cx="1" cy="2054"/>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2" name="AutoShape 22"/>
            <p:cNvCxnSpPr>
              <a:cxnSpLocks noChangeShapeType="1"/>
              <a:stCxn id="322565" idx="2"/>
              <a:endCxn id="322576" idx="2"/>
            </p:cNvCxnSpPr>
            <p:nvPr/>
          </p:nvCxnSpPr>
          <p:spPr bwMode="auto">
            <a:xfrm rot="10800000" flipH="1" flipV="1">
              <a:off x="2774" y="1073"/>
              <a:ext cx="1" cy="2628"/>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3" name="AutoShape 23"/>
            <p:cNvCxnSpPr>
              <a:cxnSpLocks noChangeShapeType="1"/>
              <a:stCxn id="322566" idx="6"/>
              <a:endCxn id="322574" idx="1"/>
            </p:cNvCxnSpPr>
            <p:nvPr/>
          </p:nvCxnSpPr>
          <p:spPr bwMode="auto">
            <a:xfrm>
              <a:off x="3001" y="1658"/>
              <a:ext cx="1113"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4" name="AutoShape 24"/>
            <p:cNvCxnSpPr>
              <a:cxnSpLocks noChangeShapeType="1"/>
              <a:stCxn id="322565" idx="4"/>
              <a:endCxn id="322566" idx="0"/>
            </p:cNvCxnSpPr>
            <p:nvPr/>
          </p:nvCxnSpPr>
          <p:spPr bwMode="auto">
            <a:xfrm>
              <a:off x="2888" y="1186"/>
              <a:ext cx="0" cy="35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5" name="AutoShape 25"/>
            <p:cNvCxnSpPr>
              <a:cxnSpLocks noChangeShapeType="1"/>
              <a:stCxn id="322566" idx="2"/>
              <a:endCxn id="322572" idx="7"/>
            </p:cNvCxnSpPr>
            <p:nvPr/>
          </p:nvCxnSpPr>
          <p:spPr bwMode="auto">
            <a:xfrm flipH="1">
              <a:off x="1444" y="1658"/>
              <a:ext cx="1330"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6" name="AutoShape 26"/>
            <p:cNvCxnSpPr>
              <a:cxnSpLocks noChangeShapeType="1"/>
              <a:stCxn id="322572" idx="5"/>
              <a:endCxn id="322570" idx="1"/>
            </p:cNvCxnSpPr>
            <p:nvPr/>
          </p:nvCxnSpPr>
          <p:spPr bwMode="auto">
            <a:xfrm>
              <a:off x="1444" y="2143"/>
              <a:ext cx="384"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7" name="AutoShape 27"/>
            <p:cNvCxnSpPr>
              <a:cxnSpLocks noChangeShapeType="1"/>
              <a:stCxn id="322572" idx="3"/>
              <a:endCxn id="322569" idx="7"/>
            </p:cNvCxnSpPr>
            <p:nvPr/>
          </p:nvCxnSpPr>
          <p:spPr bwMode="auto">
            <a:xfrm flipH="1">
              <a:off x="898" y="2143"/>
              <a:ext cx="385"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8" name="AutoShape 28"/>
            <p:cNvCxnSpPr>
              <a:cxnSpLocks noChangeShapeType="1"/>
              <a:stCxn id="322569" idx="5"/>
              <a:endCxn id="322573" idx="1"/>
            </p:cNvCxnSpPr>
            <p:nvPr/>
          </p:nvCxnSpPr>
          <p:spPr bwMode="auto">
            <a:xfrm>
              <a:off x="898" y="2605"/>
              <a:ext cx="385"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9" name="AutoShape 29"/>
            <p:cNvCxnSpPr>
              <a:cxnSpLocks noChangeShapeType="1"/>
              <a:stCxn id="322570" idx="3"/>
              <a:endCxn id="322573" idx="7"/>
            </p:cNvCxnSpPr>
            <p:nvPr/>
          </p:nvCxnSpPr>
          <p:spPr bwMode="auto">
            <a:xfrm flipH="1">
              <a:off x="1444" y="2605"/>
              <a:ext cx="384"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0" name="AutoShape 30"/>
            <p:cNvCxnSpPr>
              <a:cxnSpLocks noChangeShapeType="1"/>
              <a:stCxn id="322573" idx="6"/>
              <a:endCxn id="322575" idx="2"/>
            </p:cNvCxnSpPr>
            <p:nvPr/>
          </p:nvCxnSpPr>
          <p:spPr bwMode="auto">
            <a:xfrm>
              <a:off x="1477" y="2986"/>
              <a:ext cx="1297" cy="14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1" name="AutoShape 31"/>
            <p:cNvCxnSpPr>
              <a:cxnSpLocks noChangeShapeType="1"/>
              <a:stCxn id="322574" idx="3"/>
              <a:endCxn id="322575" idx="7"/>
            </p:cNvCxnSpPr>
            <p:nvPr/>
          </p:nvCxnSpPr>
          <p:spPr bwMode="auto">
            <a:xfrm flipH="1">
              <a:off x="2968" y="2143"/>
              <a:ext cx="1146" cy="90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Rectangle 17"/>
          <p:cNvSpPr>
            <a:spLocks noChangeArrowheads="1"/>
          </p:cNvSpPr>
          <p:nvPr/>
        </p:nvSpPr>
        <p:spPr bwMode="auto">
          <a:xfrm>
            <a:off x="5217907" y="1225787"/>
            <a:ext cx="115095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a:t>
            </a:r>
            <a:r>
              <a:rPr lang="en-US" altLang="zh-CN" dirty="0">
                <a:solidFill>
                  <a:srgbClr val="132584"/>
                </a:solidFill>
                <a:effectLst/>
                <a:latin typeface="Cambria" panose="02040503050406030204" pitchFamily="18" charset="0"/>
                <a:ea typeface="宋体" panose="02010600030101010101" pitchFamily="2" charset="-122"/>
              </a:rPr>
              <a:t>1</a:t>
            </a:r>
          </a:p>
        </p:txBody>
      </p:sp>
      <p:sp>
        <p:nvSpPr>
          <p:cNvPr id="35" name="Rectangle 17"/>
          <p:cNvSpPr>
            <a:spLocks noChangeArrowheads="1"/>
          </p:cNvSpPr>
          <p:nvPr/>
        </p:nvSpPr>
        <p:spPr bwMode="auto">
          <a:xfrm>
            <a:off x="5211914" y="2144928"/>
            <a:ext cx="115095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2</a:t>
            </a:r>
            <a:endParaRPr lang="en-US" altLang="zh-CN" dirty="0">
              <a:solidFill>
                <a:srgbClr val="132584"/>
              </a:solidFill>
              <a:effectLst/>
              <a:latin typeface="Cambria" panose="02040503050406030204" pitchFamily="18" charset="0"/>
              <a:ea typeface="宋体" panose="02010600030101010101" pitchFamily="2" charset="-122"/>
            </a:endParaRPr>
          </a:p>
        </p:txBody>
      </p:sp>
      <p:sp>
        <p:nvSpPr>
          <p:cNvPr id="37" name="Rectangle 17"/>
          <p:cNvSpPr>
            <a:spLocks noChangeArrowheads="1"/>
          </p:cNvSpPr>
          <p:nvPr/>
        </p:nvSpPr>
        <p:spPr bwMode="auto">
          <a:xfrm>
            <a:off x="3151345" y="2540179"/>
            <a:ext cx="115095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dirty="0" smtClean="0">
                <a:solidFill>
                  <a:srgbClr val="132584"/>
                </a:solidFill>
                <a:effectLst/>
                <a:latin typeface="Cambria" panose="02040503050406030204" pitchFamily="18" charset="0"/>
                <a:ea typeface="宋体" panose="02010600030101010101" pitchFamily="2" charset="-122"/>
              </a:rPr>
              <a:t>Node 3</a:t>
            </a:r>
            <a:endParaRPr lang="en-US" altLang="zh-CN" dirty="0">
              <a:solidFill>
                <a:srgbClr val="132584"/>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680893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p:bldP spid="34" grpId="0"/>
      <p:bldP spid="35"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3" name="Rectangle 5"/>
          <p:cNvSpPr>
            <a:spLocks noGrp="1" noChangeArrowheads="1"/>
          </p:cNvSpPr>
          <p:nvPr>
            <p:ph type="title"/>
          </p:nvPr>
        </p:nvSpPr>
        <p:spPr>
          <a:xfrm>
            <a:off x="2057400" y="0"/>
            <a:ext cx="7237413" cy="457200"/>
          </a:xfrm>
        </p:spPr>
        <p:txBody>
          <a:bodyPr>
            <a:normAutofit fontScale="90000"/>
          </a:bodyPr>
          <a:lstStyle/>
          <a:p>
            <a:r>
              <a:rPr lang="en-US" altLang="zh-CN" b="1" dirty="0">
                <a:solidFill>
                  <a:srgbClr val="132584"/>
                </a:solidFill>
                <a:latin typeface="Cambria" panose="02040503050406030204" pitchFamily="18" charset="0"/>
              </a:rPr>
              <a:t>Determine a </a:t>
            </a:r>
            <a:r>
              <a:rPr lang="en-US" altLang="zh-CN" b="1" dirty="0" smtClean="0">
                <a:solidFill>
                  <a:srgbClr val="132584"/>
                </a:solidFill>
                <a:latin typeface="Cambria" panose="02040503050406030204" pitchFamily="18" charset="0"/>
              </a:rPr>
              <a:t>basis </a:t>
            </a:r>
            <a:r>
              <a:rPr lang="en-US" altLang="zh-CN" b="1" dirty="0">
                <a:solidFill>
                  <a:srgbClr val="132584"/>
                </a:solidFill>
                <a:latin typeface="Cambria" panose="02040503050406030204" pitchFamily="18" charset="0"/>
              </a:rPr>
              <a:t>set of linearly independent paths</a:t>
            </a:r>
            <a:endParaRPr lang="zh-CN" altLang="en-US" b="1" dirty="0">
              <a:solidFill>
                <a:srgbClr val="132584"/>
              </a:solidFill>
              <a:latin typeface="Cambria" panose="02040503050406030204" pitchFamily="18" charset="0"/>
            </a:endParaRPr>
          </a:p>
        </p:txBody>
      </p:sp>
      <p:sp>
        <p:nvSpPr>
          <p:cNvPr id="6" name="Rectangle 3"/>
          <p:cNvSpPr txBox="1">
            <a:spLocks noChangeArrowheads="1"/>
          </p:cNvSpPr>
          <p:nvPr/>
        </p:nvSpPr>
        <p:spPr bwMode="auto">
          <a:xfrm>
            <a:off x="381000" y="1524000"/>
            <a:ext cx="855586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FF0000"/>
                </a:solidFill>
                <a:latin typeface="Cambria" panose="02040503050406030204" pitchFamily="18" charset="0"/>
              </a:rPr>
              <a:t>Independent </a:t>
            </a:r>
            <a:r>
              <a:rPr lang="en-US" altLang="zh-CN" sz="2400" dirty="0">
                <a:solidFill>
                  <a:srgbClr val="FF0000"/>
                </a:solidFill>
                <a:latin typeface="Cambria" panose="02040503050406030204" pitchFamily="18" charset="0"/>
              </a:rPr>
              <a:t>path </a:t>
            </a:r>
            <a:r>
              <a:rPr lang="en-US" altLang="zh-CN" sz="2400" dirty="0" smtClean="0">
                <a:latin typeface="Cambria" panose="02040503050406030204" pitchFamily="18" charset="0"/>
              </a:rPr>
              <a:t> </a:t>
            </a:r>
            <a:r>
              <a:rPr lang="en-US" altLang="zh-CN" sz="2400" dirty="0">
                <a:latin typeface="Cambria" panose="02040503050406030204" pitchFamily="18" charset="0"/>
              </a:rPr>
              <a:t>any path that introduces at least one new set of processing statements or a new condition</a:t>
            </a:r>
          </a:p>
          <a:p>
            <a:endParaRPr lang="en-US" altLang="zh-CN" sz="2400" dirty="0">
              <a:latin typeface="Cambria" panose="02040503050406030204" pitchFamily="18" charset="0"/>
            </a:endParaRPr>
          </a:p>
          <a:p>
            <a:r>
              <a:rPr lang="en-US" altLang="zh-CN" sz="2400" dirty="0">
                <a:latin typeface="Cambria" panose="02040503050406030204" pitchFamily="18" charset="0"/>
              </a:rPr>
              <a:t> </a:t>
            </a:r>
            <a:r>
              <a:rPr lang="en-US" altLang="zh-CN" sz="2400" dirty="0">
                <a:solidFill>
                  <a:srgbClr val="FF0000"/>
                </a:solidFill>
                <a:latin typeface="Cambria" panose="02040503050406030204" pitchFamily="18" charset="0"/>
              </a:rPr>
              <a:t>Basis set </a:t>
            </a:r>
            <a:r>
              <a:rPr lang="en-US" altLang="zh-CN" sz="2400" dirty="0" smtClean="0">
                <a:latin typeface="Cambria" panose="02040503050406030204" pitchFamily="18" charset="0"/>
              </a:rPr>
              <a:t> </a:t>
            </a:r>
            <a:r>
              <a:rPr lang="en-US" altLang="zh-CN" sz="2400" dirty="0">
                <a:latin typeface="Cambria" panose="02040503050406030204" pitchFamily="18" charset="0"/>
              </a:rPr>
              <a:t>set of independent paths through the code</a:t>
            </a:r>
          </a:p>
          <a:p>
            <a:endParaRPr lang="en-US" altLang="zh-CN" sz="2400" dirty="0">
              <a:latin typeface="Cambria" panose="02040503050406030204" pitchFamily="18" charset="0"/>
            </a:endParaRPr>
          </a:p>
          <a:p>
            <a:r>
              <a:rPr lang="en-US" altLang="zh-CN" sz="2400" dirty="0">
                <a:latin typeface="Cambria" panose="02040503050406030204" pitchFamily="18" charset="0"/>
              </a:rPr>
              <a:t> </a:t>
            </a:r>
            <a:r>
              <a:rPr lang="en-US" altLang="zh-CN" sz="2400" dirty="0">
                <a:solidFill>
                  <a:srgbClr val="FF0000"/>
                </a:solidFill>
                <a:latin typeface="Cambria" panose="02040503050406030204" pitchFamily="18" charset="0"/>
              </a:rPr>
              <a:t>Test cases </a:t>
            </a:r>
            <a:r>
              <a:rPr lang="en-US" altLang="zh-CN" sz="2400" dirty="0">
                <a:latin typeface="Cambria" panose="02040503050406030204" pitchFamily="18" charset="0"/>
              </a:rPr>
              <a:t>derived from a basis set are guaranteed to execute every statement at least one time during testing</a:t>
            </a:r>
          </a:p>
          <a:p>
            <a:endParaRPr lang="en-US" altLang="zh-CN" sz="2400" dirty="0">
              <a:latin typeface="Cambria" panose="02040503050406030204" pitchFamily="18" charset="0"/>
            </a:endParaRPr>
          </a:p>
          <a:p>
            <a:r>
              <a:rPr lang="en-US" altLang="zh-CN" sz="2400" dirty="0">
                <a:latin typeface="Cambria" panose="02040503050406030204" pitchFamily="18" charset="0"/>
              </a:rPr>
              <a:t> Basis set </a:t>
            </a:r>
            <a:r>
              <a:rPr lang="en-US" altLang="zh-CN" sz="2400" dirty="0">
                <a:solidFill>
                  <a:srgbClr val="FF0000"/>
                </a:solidFill>
                <a:latin typeface="Cambria" panose="02040503050406030204" pitchFamily="18" charset="0"/>
              </a:rPr>
              <a:t>is not unique</a:t>
            </a:r>
          </a:p>
          <a:p>
            <a:endParaRPr lang="en-US" altLang="zh-CN" sz="2400" dirty="0" smtClean="0">
              <a:latin typeface="Cambria" panose="02040503050406030204" pitchFamily="18" charset="0"/>
            </a:endParaRPr>
          </a:p>
        </p:txBody>
      </p:sp>
    </p:spTree>
    <p:extLst>
      <p:ext uri="{BB962C8B-B14F-4D97-AF65-F5344CB8AC3E}">
        <p14:creationId xmlns:p14="http://schemas.microsoft.com/office/powerpoint/2010/main" val="2012092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65219" name="Rectangle 3"/>
          <p:cNvSpPr>
            <a:spLocks noChangeArrowheads="1"/>
          </p:cNvSpPr>
          <p:nvPr/>
        </p:nvSpPr>
        <p:spPr bwMode="auto">
          <a:xfrm>
            <a:off x="1998867" y="2743200"/>
            <a:ext cx="50462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000099"/>
                </a:solidFill>
                <a:latin typeface="Cambria" panose="02040503050406030204" pitchFamily="18" charset="0"/>
                <a:ea typeface="宋体" panose="02010600030101010101" pitchFamily="2" charset="-122"/>
              </a:rPr>
              <a:t>TESTING FUNDAMENTALS</a:t>
            </a:r>
            <a: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t/>
            </a:r>
            <a:b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br>
            <a: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t> </a:t>
            </a:r>
            <a:r>
              <a:rPr lang="en-US" altLang="zh-CN" sz="3600" b="1" dirty="0">
                <a:solidFill>
                  <a:srgbClr val="132584"/>
                </a:solidFill>
                <a:effectLst/>
                <a:latin typeface="Cambria" panose="02040503050406030204" pitchFamily="18" charset="0"/>
                <a:ea typeface="宋体" panose="02010600030101010101" pitchFamily="2" charset="-122"/>
              </a:rPr>
              <a:t>EXAMINING THE CODE</a:t>
            </a:r>
            <a:endParaRPr lang="zh-CN" altLang="en-US" sz="3600" b="1" dirty="0">
              <a:solidFill>
                <a:srgbClr val="132584"/>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2186242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262339" y="224535"/>
            <a:ext cx="5997575" cy="1016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7540625" algn="r"/>
              </a:tabLst>
            </a:pPr>
            <a:r>
              <a:rPr lang="en-US" altLang="zh-CN" dirty="0">
                <a:solidFill>
                  <a:srgbClr val="132584"/>
                </a:solidFill>
                <a:latin typeface="Cambria" panose="02040503050406030204" pitchFamily="18" charset="0"/>
              </a:rPr>
              <a:t>Basis path test example</a:t>
            </a:r>
          </a:p>
        </p:txBody>
      </p:sp>
      <p:sp>
        <p:nvSpPr>
          <p:cNvPr id="322563" name="Rectangle 3"/>
          <p:cNvSpPr>
            <a:spLocks noChangeArrowheads="1"/>
          </p:cNvSpPr>
          <p:nvPr/>
        </p:nvSpPr>
        <p:spPr bwMode="auto">
          <a:xfrm>
            <a:off x="149095" y="1098869"/>
            <a:ext cx="136094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800" b="1" dirty="0">
                <a:solidFill>
                  <a:srgbClr val="CF0E30"/>
                </a:solidFill>
                <a:effectLst/>
                <a:latin typeface="Cambria" panose="02040503050406030204" pitchFamily="18" charset="0"/>
                <a:ea typeface="宋体" panose="02010600030101010101" pitchFamily="2" charset="-122"/>
              </a:rPr>
              <a:t>V(G)=4</a:t>
            </a:r>
          </a:p>
        </p:txBody>
      </p:sp>
      <p:grpSp>
        <p:nvGrpSpPr>
          <p:cNvPr id="322564" name="Group 4"/>
          <p:cNvGrpSpPr>
            <a:grpSpLocks/>
          </p:cNvGrpSpPr>
          <p:nvPr/>
        </p:nvGrpSpPr>
        <p:grpSpPr bwMode="auto">
          <a:xfrm>
            <a:off x="3359462" y="1296498"/>
            <a:ext cx="4581302" cy="4319587"/>
            <a:chOff x="704" y="959"/>
            <a:chExt cx="3604" cy="2855"/>
          </a:xfrm>
        </p:grpSpPr>
        <p:sp>
          <p:nvSpPr>
            <p:cNvPr id="322565" name="Oval 5"/>
            <p:cNvSpPr>
              <a:spLocks noChangeArrowheads="1"/>
            </p:cNvSpPr>
            <p:nvPr/>
          </p:nvSpPr>
          <p:spPr bwMode="auto">
            <a:xfrm>
              <a:off x="2774" y="95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a:t>
              </a:r>
            </a:p>
          </p:txBody>
        </p:sp>
        <p:sp>
          <p:nvSpPr>
            <p:cNvPr id="322566" name="Oval 6"/>
            <p:cNvSpPr>
              <a:spLocks noChangeArrowheads="1"/>
            </p:cNvSpPr>
            <p:nvPr/>
          </p:nvSpPr>
          <p:spPr bwMode="auto">
            <a:xfrm>
              <a:off x="2774" y="1544"/>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2,3</a:t>
              </a:r>
            </a:p>
          </p:txBody>
        </p:sp>
        <p:grpSp>
          <p:nvGrpSpPr>
            <p:cNvPr id="322567" name="Group 7"/>
            <p:cNvGrpSpPr>
              <a:grpSpLocks/>
            </p:cNvGrpSpPr>
            <p:nvPr/>
          </p:nvGrpSpPr>
          <p:grpSpPr bwMode="auto">
            <a:xfrm>
              <a:off x="704" y="1949"/>
              <a:ext cx="1318" cy="1150"/>
              <a:chOff x="704" y="1949"/>
              <a:chExt cx="1318" cy="1150"/>
            </a:xfrm>
          </p:grpSpPr>
          <p:grpSp>
            <p:nvGrpSpPr>
              <p:cNvPr id="322568" name="Group 8"/>
              <p:cNvGrpSpPr>
                <a:grpSpLocks/>
              </p:cNvGrpSpPr>
              <p:nvPr/>
            </p:nvGrpSpPr>
            <p:grpSpPr bwMode="auto">
              <a:xfrm>
                <a:off x="704" y="2411"/>
                <a:ext cx="1318" cy="227"/>
                <a:chOff x="704" y="2411"/>
                <a:chExt cx="1318" cy="227"/>
              </a:xfrm>
            </p:grpSpPr>
            <p:sp>
              <p:nvSpPr>
                <p:cNvPr id="322569"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7</a:t>
                  </a:r>
                </a:p>
              </p:txBody>
            </p:sp>
            <p:sp>
              <p:nvSpPr>
                <p:cNvPr id="322570"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8</a:t>
                  </a:r>
                </a:p>
              </p:txBody>
            </p:sp>
          </p:grpSp>
          <p:grpSp>
            <p:nvGrpSpPr>
              <p:cNvPr id="322571" name="Group 11"/>
              <p:cNvGrpSpPr>
                <a:grpSpLocks/>
              </p:cNvGrpSpPr>
              <p:nvPr/>
            </p:nvGrpSpPr>
            <p:grpSpPr bwMode="auto">
              <a:xfrm>
                <a:off x="1250" y="1949"/>
                <a:ext cx="227" cy="1150"/>
                <a:chOff x="1250" y="1949"/>
                <a:chExt cx="227" cy="1150"/>
              </a:xfrm>
            </p:grpSpPr>
            <p:sp>
              <p:nvSpPr>
                <p:cNvPr id="322572"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6</a:t>
                  </a:r>
                </a:p>
              </p:txBody>
            </p:sp>
            <p:sp>
              <p:nvSpPr>
                <p:cNvPr id="322573"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9</a:t>
                  </a:r>
                </a:p>
              </p:txBody>
            </p:sp>
          </p:grpSp>
        </p:grpSp>
        <p:sp>
          <p:nvSpPr>
            <p:cNvPr id="322574" name="Oval 14"/>
            <p:cNvSpPr>
              <a:spLocks noChangeArrowheads="1"/>
            </p:cNvSpPr>
            <p:nvPr/>
          </p:nvSpPr>
          <p:spPr bwMode="auto">
            <a:xfrm>
              <a:off x="4081"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4,5</a:t>
              </a:r>
            </a:p>
          </p:txBody>
        </p:sp>
        <p:sp>
          <p:nvSpPr>
            <p:cNvPr id="322575" name="Oval 15"/>
            <p:cNvSpPr>
              <a:spLocks noChangeArrowheads="1"/>
            </p:cNvSpPr>
            <p:nvPr/>
          </p:nvSpPr>
          <p:spPr bwMode="auto">
            <a:xfrm>
              <a:off x="2774" y="3013"/>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10</a:t>
              </a:r>
            </a:p>
          </p:txBody>
        </p:sp>
        <p:sp>
          <p:nvSpPr>
            <p:cNvPr id="322576" name="Oval 16"/>
            <p:cNvSpPr>
              <a:spLocks noChangeArrowheads="1"/>
            </p:cNvSpPr>
            <p:nvPr/>
          </p:nvSpPr>
          <p:spPr bwMode="auto">
            <a:xfrm>
              <a:off x="2774" y="3587"/>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11</a:t>
              </a:r>
            </a:p>
          </p:txBody>
        </p:sp>
        <p:sp>
          <p:nvSpPr>
            <p:cNvPr id="322580" name="Rectangle 20"/>
            <p:cNvSpPr>
              <a:spLocks noChangeArrowheads="1"/>
            </p:cNvSpPr>
            <p:nvPr/>
          </p:nvSpPr>
          <p:spPr bwMode="auto">
            <a:xfrm>
              <a:off x="3341" y="3277"/>
              <a:ext cx="15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zh-CN" sz="2400">
                <a:solidFill>
                  <a:srgbClr val="132584"/>
                </a:solidFill>
                <a:effectLst/>
                <a:latin typeface="Cambria" panose="02040503050406030204" pitchFamily="18" charset="0"/>
                <a:ea typeface="宋体" panose="02010600030101010101" pitchFamily="2" charset="-122"/>
              </a:endParaRPr>
            </a:p>
          </p:txBody>
        </p:sp>
        <p:cxnSp>
          <p:nvCxnSpPr>
            <p:cNvPr id="322581" name="AutoShape 21"/>
            <p:cNvCxnSpPr>
              <a:cxnSpLocks noChangeShapeType="1"/>
              <a:stCxn id="322575" idx="6"/>
              <a:endCxn id="322565" idx="6"/>
            </p:cNvCxnSpPr>
            <p:nvPr/>
          </p:nvCxnSpPr>
          <p:spPr bwMode="auto">
            <a:xfrm flipV="1">
              <a:off x="3001" y="1073"/>
              <a:ext cx="1" cy="2054"/>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2" name="AutoShape 22"/>
            <p:cNvCxnSpPr>
              <a:cxnSpLocks noChangeShapeType="1"/>
              <a:stCxn id="322565" idx="2"/>
              <a:endCxn id="322576" idx="2"/>
            </p:cNvCxnSpPr>
            <p:nvPr/>
          </p:nvCxnSpPr>
          <p:spPr bwMode="auto">
            <a:xfrm rot="10800000" flipH="1" flipV="1">
              <a:off x="2774" y="1073"/>
              <a:ext cx="1" cy="2628"/>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3" name="AutoShape 23"/>
            <p:cNvCxnSpPr>
              <a:cxnSpLocks noChangeShapeType="1"/>
              <a:stCxn id="322566" idx="6"/>
              <a:endCxn id="322574" idx="1"/>
            </p:cNvCxnSpPr>
            <p:nvPr/>
          </p:nvCxnSpPr>
          <p:spPr bwMode="auto">
            <a:xfrm>
              <a:off x="3001" y="1658"/>
              <a:ext cx="1113"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4" name="AutoShape 24"/>
            <p:cNvCxnSpPr>
              <a:cxnSpLocks noChangeShapeType="1"/>
              <a:stCxn id="322565" idx="4"/>
              <a:endCxn id="322566" idx="0"/>
            </p:cNvCxnSpPr>
            <p:nvPr/>
          </p:nvCxnSpPr>
          <p:spPr bwMode="auto">
            <a:xfrm>
              <a:off x="2888" y="1186"/>
              <a:ext cx="0" cy="35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5" name="AutoShape 25"/>
            <p:cNvCxnSpPr>
              <a:cxnSpLocks noChangeShapeType="1"/>
              <a:stCxn id="322566" idx="2"/>
              <a:endCxn id="322572" idx="7"/>
            </p:cNvCxnSpPr>
            <p:nvPr/>
          </p:nvCxnSpPr>
          <p:spPr bwMode="auto">
            <a:xfrm flipH="1">
              <a:off x="1444" y="1658"/>
              <a:ext cx="1330"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6" name="AutoShape 26"/>
            <p:cNvCxnSpPr>
              <a:cxnSpLocks noChangeShapeType="1"/>
              <a:stCxn id="322572" idx="5"/>
              <a:endCxn id="322570" idx="1"/>
            </p:cNvCxnSpPr>
            <p:nvPr/>
          </p:nvCxnSpPr>
          <p:spPr bwMode="auto">
            <a:xfrm>
              <a:off x="1444" y="2143"/>
              <a:ext cx="384"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7" name="AutoShape 27"/>
            <p:cNvCxnSpPr>
              <a:cxnSpLocks noChangeShapeType="1"/>
              <a:stCxn id="322572" idx="3"/>
              <a:endCxn id="322569" idx="7"/>
            </p:cNvCxnSpPr>
            <p:nvPr/>
          </p:nvCxnSpPr>
          <p:spPr bwMode="auto">
            <a:xfrm flipH="1">
              <a:off x="898" y="2143"/>
              <a:ext cx="385"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8" name="AutoShape 28"/>
            <p:cNvCxnSpPr>
              <a:cxnSpLocks noChangeShapeType="1"/>
              <a:stCxn id="322569" idx="5"/>
              <a:endCxn id="322573" idx="1"/>
            </p:cNvCxnSpPr>
            <p:nvPr/>
          </p:nvCxnSpPr>
          <p:spPr bwMode="auto">
            <a:xfrm>
              <a:off x="898" y="2605"/>
              <a:ext cx="385"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9" name="AutoShape 29"/>
            <p:cNvCxnSpPr>
              <a:cxnSpLocks noChangeShapeType="1"/>
              <a:stCxn id="322570" idx="3"/>
              <a:endCxn id="322573" idx="7"/>
            </p:cNvCxnSpPr>
            <p:nvPr/>
          </p:nvCxnSpPr>
          <p:spPr bwMode="auto">
            <a:xfrm flipH="1">
              <a:off x="1444" y="2605"/>
              <a:ext cx="384"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0" name="AutoShape 30"/>
            <p:cNvCxnSpPr>
              <a:cxnSpLocks noChangeShapeType="1"/>
              <a:stCxn id="322573" idx="6"/>
              <a:endCxn id="322575" idx="2"/>
            </p:cNvCxnSpPr>
            <p:nvPr/>
          </p:nvCxnSpPr>
          <p:spPr bwMode="auto">
            <a:xfrm>
              <a:off x="1477" y="2986"/>
              <a:ext cx="1297" cy="14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1" name="AutoShape 31"/>
            <p:cNvCxnSpPr>
              <a:cxnSpLocks noChangeShapeType="1"/>
              <a:stCxn id="322574" idx="3"/>
              <a:endCxn id="322575" idx="7"/>
            </p:cNvCxnSpPr>
            <p:nvPr/>
          </p:nvCxnSpPr>
          <p:spPr bwMode="auto">
            <a:xfrm flipH="1">
              <a:off x="2968" y="2143"/>
              <a:ext cx="1146" cy="90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Rectangle 2"/>
          <p:cNvSpPr>
            <a:spLocks noChangeArrowheads="1"/>
          </p:cNvSpPr>
          <p:nvPr/>
        </p:nvSpPr>
        <p:spPr bwMode="auto">
          <a:xfrm>
            <a:off x="-17075" y="2477473"/>
            <a:ext cx="2667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rgbClr val="081D58"/>
                </a:solidFill>
                <a:effectLst/>
                <a:latin typeface="Cambria" panose="02040503050406030204" pitchFamily="18" charset="0"/>
                <a:ea typeface="宋体" panose="02010600030101010101" pitchFamily="2" charset="-122"/>
              </a:rPr>
              <a:t>Path2: </a:t>
            </a:r>
            <a:r>
              <a:rPr lang="en-US" altLang="zh-CN" sz="2000" b="1" dirty="0">
                <a:solidFill>
                  <a:srgbClr val="081D58"/>
                </a:solidFill>
                <a:effectLst/>
                <a:latin typeface="Cambria" panose="02040503050406030204" pitchFamily="18" charset="0"/>
                <a:ea typeface="宋体" panose="02010600030101010101" pitchFamily="2" charset="-122"/>
              </a:rPr>
              <a:t>1-2-3-6-7-9-10-1-11</a:t>
            </a:r>
            <a:endParaRPr lang="en-US" altLang="zh-CN" sz="2000" dirty="0">
              <a:solidFill>
                <a:srgbClr val="FF3399"/>
              </a:solidFill>
              <a:effectLst/>
              <a:latin typeface="Cambria" panose="02040503050406030204" pitchFamily="18" charset="0"/>
              <a:ea typeface="宋体" panose="02010600030101010101" pitchFamily="2" charset="-122"/>
            </a:endParaRPr>
          </a:p>
        </p:txBody>
      </p:sp>
      <p:sp>
        <p:nvSpPr>
          <p:cNvPr id="38" name="Rectangle 4"/>
          <p:cNvSpPr>
            <a:spLocks noChangeArrowheads="1"/>
          </p:cNvSpPr>
          <p:nvPr/>
        </p:nvSpPr>
        <p:spPr bwMode="auto">
          <a:xfrm>
            <a:off x="-17075" y="3468073"/>
            <a:ext cx="2286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chemeClr val="accent2"/>
                </a:solidFill>
                <a:effectLst/>
                <a:latin typeface="Cambria" panose="02040503050406030204" pitchFamily="18" charset="0"/>
                <a:ea typeface="宋体" panose="02010600030101010101" pitchFamily="2" charset="-122"/>
              </a:rPr>
              <a:t>Path3: </a:t>
            </a:r>
            <a:r>
              <a:rPr lang="en-US" altLang="zh-CN" sz="2000" b="1" dirty="0">
                <a:solidFill>
                  <a:schemeClr val="accent2"/>
                </a:solidFill>
                <a:effectLst/>
                <a:latin typeface="Cambria" panose="02040503050406030204" pitchFamily="18" charset="0"/>
                <a:ea typeface="宋体" panose="02010600030101010101" pitchFamily="2" charset="-122"/>
              </a:rPr>
              <a:t>1-2-3-6-8-9-10-1-11</a:t>
            </a:r>
            <a:endParaRPr lang="en-US" altLang="zh-CN" sz="2000" dirty="0">
              <a:effectLst/>
              <a:latin typeface="Cambria" panose="02040503050406030204" pitchFamily="18" charset="0"/>
              <a:ea typeface="宋体" panose="02010600030101010101" pitchFamily="2" charset="-122"/>
            </a:endParaRPr>
          </a:p>
        </p:txBody>
      </p:sp>
      <p:sp>
        <p:nvSpPr>
          <p:cNvPr id="39" name="Rectangle 5"/>
          <p:cNvSpPr>
            <a:spLocks noChangeArrowheads="1"/>
          </p:cNvSpPr>
          <p:nvPr/>
        </p:nvSpPr>
        <p:spPr bwMode="auto">
          <a:xfrm>
            <a:off x="-17075" y="4534873"/>
            <a:ext cx="2514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rgbClr val="00B0F0"/>
                </a:solidFill>
                <a:effectLst/>
                <a:latin typeface="Cambria" panose="02040503050406030204" pitchFamily="18" charset="0"/>
                <a:ea typeface="宋体" panose="02010600030101010101" pitchFamily="2" charset="-122"/>
              </a:rPr>
              <a:t>Path4: </a:t>
            </a:r>
            <a:r>
              <a:rPr lang="en-US" altLang="zh-CN" sz="2000" b="1" dirty="0">
                <a:solidFill>
                  <a:srgbClr val="00B0F0"/>
                </a:solidFill>
                <a:effectLst/>
                <a:latin typeface="Cambria" panose="02040503050406030204" pitchFamily="18" charset="0"/>
                <a:ea typeface="宋体" panose="02010600030101010101" pitchFamily="2" charset="-122"/>
              </a:rPr>
              <a:t>1-2-3-4-5-10-1-11</a:t>
            </a:r>
            <a:endParaRPr lang="en-US" altLang="zh-CN" sz="2000" dirty="0">
              <a:solidFill>
                <a:srgbClr val="00B0F0"/>
              </a:solidFill>
              <a:effectLst/>
              <a:latin typeface="Cambria" panose="02040503050406030204" pitchFamily="18" charset="0"/>
              <a:ea typeface="宋体" panose="02010600030101010101" pitchFamily="2" charset="-122"/>
            </a:endParaRPr>
          </a:p>
        </p:txBody>
      </p:sp>
      <p:sp>
        <p:nvSpPr>
          <p:cNvPr id="40" name="Rectangle 6"/>
          <p:cNvSpPr>
            <a:spLocks noChangeArrowheads="1"/>
          </p:cNvSpPr>
          <p:nvPr/>
        </p:nvSpPr>
        <p:spPr bwMode="auto">
          <a:xfrm>
            <a:off x="-25069" y="1889244"/>
            <a:ext cx="1535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spcBef>
                <a:spcPts val="4800"/>
              </a:spcBef>
            </a:pPr>
            <a:r>
              <a:rPr lang="en-US" altLang="zh-CN" sz="2000" b="1" dirty="0" smtClean="0">
                <a:solidFill>
                  <a:schemeClr val="hlink"/>
                </a:solidFill>
                <a:effectLst/>
                <a:latin typeface="Cambria" panose="02040503050406030204" pitchFamily="18" charset="0"/>
                <a:ea typeface="宋体" panose="02010600030101010101" pitchFamily="2" charset="-122"/>
              </a:rPr>
              <a:t>Path1: </a:t>
            </a:r>
            <a:r>
              <a:rPr lang="en-US" altLang="zh-CN" sz="2000" b="1" dirty="0">
                <a:solidFill>
                  <a:schemeClr val="hlink"/>
                </a:solidFill>
                <a:effectLst/>
                <a:latin typeface="Cambria" panose="02040503050406030204" pitchFamily="18" charset="0"/>
                <a:ea typeface="宋体" panose="02010600030101010101" pitchFamily="2" charset="-122"/>
              </a:rPr>
              <a:t>1-11</a:t>
            </a:r>
            <a:endParaRPr lang="en-US" altLang="zh-CN" sz="2000" dirty="0">
              <a:solidFill>
                <a:schemeClr val="hlink"/>
              </a:solidFill>
              <a:effectLst/>
              <a:latin typeface="Cambria" panose="02040503050406030204" pitchFamily="18" charset="0"/>
              <a:ea typeface="宋体" panose="02010600030101010101" pitchFamily="2" charset="-122"/>
            </a:endParaRPr>
          </a:p>
        </p:txBody>
      </p:sp>
      <p:sp>
        <p:nvSpPr>
          <p:cNvPr id="5" name="任意多边形 4"/>
          <p:cNvSpPr/>
          <p:nvPr/>
        </p:nvSpPr>
        <p:spPr bwMode="auto">
          <a:xfrm>
            <a:off x="2381865" y="1305232"/>
            <a:ext cx="3819832" cy="4258575"/>
          </a:xfrm>
          <a:custGeom>
            <a:avLst/>
            <a:gdLst>
              <a:gd name="connsiteX0" fmla="*/ 3819832 w 3819832"/>
              <a:gd name="connsiteY0" fmla="*/ 58994 h 4258575"/>
              <a:gd name="connsiteX1" fmla="*/ 3701845 w 3819832"/>
              <a:gd name="connsiteY1" fmla="*/ 22123 h 4258575"/>
              <a:gd name="connsiteX2" fmla="*/ 3650225 w 3819832"/>
              <a:gd name="connsiteY2" fmla="*/ 7374 h 4258575"/>
              <a:gd name="connsiteX3" fmla="*/ 3561735 w 3819832"/>
              <a:gd name="connsiteY3" fmla="*/ 0 h 4258575"/>
              <a:gd name="connsiteX4" fmla="*/ 3126658 w 3819832"/>
              <a:gd name="connsiteY4" fmla="*/ 22123 h 4258575"/>
              <a:gd name="connsiteX5" fmla="*/ 2920180 w 3819832"/>
              <a:gd name="connsiteY5" fmla="*/ 51620 h 4258575"/>
              <a:gd name="connsiteX6" fmla="*/ 2743200 w 3819832"/>
              <a:gd name="connsiteY6" fmla="*/ 66368 h 4258575"/>
              <a:gd name="connsiteX7" fmla="*/ 2654709 w 3819832"/>
              <a:gd name="connsiteY7" fmla="*/ 81116 h 4258575"/>
              <a:gd name="connsiteX8" fmla="*/ 2337619 w 3819832"/>
              <a:gd name="connsiteY8" fmla="*/ 125362 h 4258575"/>
              <a:gd name="connsiteX9" fmla="*/ 2263877 w 3819832"/>
              <a:gd name="connsiteY9" fmla="*/ 147484 h 4258575"/>
              <a:gd name="connsiteX10" fmla="*/ 2175387 w 3819832"/>
              <a:gd name="connsiteY10" fmla="*/ 169607 h 4258575"/>
              <a:gd name="connsiteX11" fmla="*/ 2138516 w 3819832"/>
              <a:gd name="connsiteY11" fmla="*/ 176981 h 4258575"/>
              <a:gd name="connsiteX12" fmla="*/ 2005780 w 3819832"/>
              <a:gd name="connsiteY12" fmla="*/ 221226 h 4258575"/>
              <a:gd name="connsiteX13" fmla="*/ 1961535 w 3819832"/>
              <a:gd name="connsiteY13" fmla="*/ 235974 h 4258575"/>
              <a:gd name="connsiteX14" fmla="*/ 1909916 w 3819832"/>
              <a:gd name="connsiteY14" fmla="*/ 258097 h 4258575"/>
              <a:gd name="connsiteX15" fmla="*/ 1814051 w 3819832"/>
              <a:gd name="connsiteY15" fmla="*/ 287594 h 4258575"/>
              <a:gd name="connsiteX16" fmla="*/ 1762432 w 3819832"/>
              <a:gd name="connsiteY16" fmla="*/ 309716 h 4258575"/>
              <a:gd name="connsiteX17" fmla="*/ 1747683 w 3819832"/>
              <a:gd name="connsiteY17" fmla="*/ 324465 h 4258575"/>
              <a:gd name="connsiteX18" fmla="*/ 1725561 w 3819832"/>
              <a:gd name="connsiteY18" fmla="*/ 339213 h 4258575"/>
              <a:gd name="connsiteX19" fmla="*/ 1666567 w 3819832"/>
              <a:gd name="connsiteY19" fmla="*/ 376084 h 4258575"/>
              <a:gd name="connsiteX20" fmla="*/ 1644445 w 3819832"/>
              <a:gd name="connsiteY20" fmla="*/ 390833 h 4258575"/>
              <a:gd name="connsiteX21" fmla="*/ 1629696 w 3819832"/>
              <a:gd name="connsiteY21" fmla="*/ 412955 h 4258575"/>
              <a:gd name="connsiteX22" fmla="*/ 1578077 w 3819832"/>
              <a:gd name="connsiteY22" fmla="*/ 427703 h 4258575"/>
              <a:gd name="connsiteX23" fmla="*/ 1504335 w 3819832"/>
              <a:gd name="connsiteY23" fmla="*/ 486697 h 4258575"/>
              <a:gd name="connsiteX24" fmla="*/ 1437967 w 3819832"/>
              <a:gd name="connsiteY24" fmla="*/ 523568 h 4258575"/>
              <a:gd name="connsiteX25" fmla="*/ 1408470 w 3819832"/>
              <a:gd name="connsiteY25" fmla="*/ 560439 h 4258575"/>
              <a:gd name="connsiteX26" fmla="*/ 1371600 w 3819832"/>
              <a:gd name="connsiteY26" fmla="*/ 575187 h 4258575"/>
              <a:gd name="connsiteX27" fmla="*/ 1319980 w 3819832"/>
              <a:gd name="connsiteY27" fmla="*/ 619433 h 4258575"/>
              <a:gd name="connsiteX28" fmla="*/ 1290483 w 3819832"/>
              <a:gd name="connsiteY28" fmla="*/ 626807 h 4258575"/>
              <a:gd name="connsiteX29" fmla="*/ 1246238 w 3819832"/>
              <a:gd name="connsiteY29" fmla="*/ 671052 h 4258575"/>
              <a:gd name="connsiteX30" fmla="*/ 1216741 w 3819832"/>
              <a:gd name="connsiteY30" fmla="*/ 693174 h 4258575"/>
              <a:gd name="connsiteX31" fmla="*/ 1172496 w 3819832"/>
              <a:gd name="connsiteY31" fmla="*/ 722671 h 4258575"/>
              <a:gd name="connsiteX32" fmla="*/ 1128251 w 3819832"/>
              <a:gd name="connsiteY32" fmla="*/ 774291 h 4258575"/>
              <a:gd name="connsiteX33" fmla="*/ 1091380 w 3819832"/>
              <a:gd name="connsiteY33" fmla="*/ 789039 h 4258575"/>
              <a:gd name="connsiteX34" fmla="*/ 1061883 w 3819832"/>
              <a:gd name="connsiteY34" fmla="*/ 811162 h 4258575"/>
              <a:gd name="connsiteX35" fmla="*/ 973393 w 3819832"/>
              <a:gd name="connsiteY35" fmla="*/ 870155 h 4258575"/>
              <a:gd name="connsiteX36" fmla="*/ 892277 w 3819832"/>
              <a:gd name="connsiteY36" fmla="*/ 914400 h 4258575"/>
              <a:gd name="connsiteX37" fmla="*/ 848032 w 3819832"/>
              <a:gd name="connsiteY37" fmla="*/ 943897 h 4258575"/>
              <a:gd name="connsiteX38" fmla="*/ 766916 w 3819832"/>
              <a:gd name="connsiteY38" fmla="*/ 1017639 h 4258575"/>
              <a:gd name="connsiteX39" fmla="*/ 707922 w 3819832"/>
              <a:gd name="connsiteY39" fmla="*/ 1061884 h 4258575"/>
              <a:gd name="connsiteX40" fmla="*/ 641554 w 3819832"/>
              <a:gd name="connsiteY40" fmla="*/ 1120878 h 4258575"/>
              <a:gd name="connsiteX41" fmla="*/ 575187 w 3819832"/>
              <a:gd name="connsiteY41" fmla="*/ 1179871 h 4258575"/>
              <a:gd name="connsiteX42" fmla="*/ 560438 w 3819832"/>
              <a:gd name="connsiteY42" fmla="*/ 1201994 h 4258575"/>
              <a:gd name="connsiteX43" fmla="*/ 479322 w 3819832"/>
              <a:gd name="connsiteY43" fmla="*/ 1260987 h 4258575"/>
              <a:gd name="connsiteX44" fmla="*/ 435077 w 3819832"/>
              <a:gd name="connsiteY44" fmla="*/ 1327355 h 4258575"/>
              <a:gd name="connsiteX45" fmla="*/ 390832 w 3819832"/>
              <a:gd name="connsiteY45" fmla="*/ 1371600 h 4258575"/>
              <a:gd name="connsiteX46" fmla="*/ 368709 w 3819832"/>
              <a:gd name="connsiteY46" fmla="*/ 1393723 h 4258575"/>
              <a:gd name="connsiteX47" fmla="*/ 339212 w 3819832"/>
              <a:gd name="connsiteY47" fmla="*/ 1430594 h 4258575"/>
              <a:gd name="connsiteX48" fmla="*/ 302341 w 3819832"/>
              <a:gd name="connsiteY48" fmla="*/ 1482213 h 4258575"/>
              <a:gd name="connsiteX49" fmla="*/ 280219 w 3819832"/>
              <a:gd name="connsiteY49" fmla="*/ 1504336 h 4258575"/>
              <a:gd name="connsiteX50" fmla="*/ 250722 w 3819832"/>
              <a:gd name="connsiteY50" fmla="*/ 1541207 h 4258575"/>
              <a:gd name="connsiteX51" fmla="*/ 235974 w 3819832"/>
              <a:gd name="connsiteY51" fmla="*/ 1578078 h 4258575"/>
              <a:gd name="connsiteX52" fmla="*/ 213851 w 3819832"/>
              <a:gd name="connsiteY52" fmla="*/ 1600200 h 4258575"/>
              <a:gd name="connsiteX53" fmla="*/ 184354 w 3819832"/>
              <a:gd name="connsiteY53" fmla="*/ 1681316 h 4258575"/>
              <a:gd name="connsiteX54" fmla="*/ 169606 w 3819832"/>
              <a:gd name="connsiteY54" fmla="*/ 1710813 h 4258575"/>
              <a:gd name="connsiteX55" fmla="*/ 140109 w 3819832"/>
              <a:gd name="connsiteY55" fmla="*/ 1784555 h 4258575"/>
              <a:gd name="connsiteX56" fmla="*/ 132735 w 3819832"/>
              <a:gd name="connsiteY56" fmla="*/ 1814052 h 4258575"/>
              <a:gd name="connsiteX57" fmla="*/ 117987 w 3819832"/>
              <a:gd name="connsiteY57" fmla="*/ 1850923 h 4258575"/>
              <a:gd name="connsiteX58" fmla="*/ 95864 w 3819832"/>
              <a:gd name="connsiteY58" fmla="*/ 1902542 h 4258575"/>
              <a:gd name="connsiteX59" fmla="*/ 88490 w 3819832"/>
              <a:gd name="connsiteY59" fmla="*/ 1968910 h 4258575"/>
              <a:gd name="connsiteX60" fmla="*/ 58993 w 3819832"/>
              <a:gd name="connsiteY60" fmla="*/ 2042652 h 4258575"/>
              <a:gd name="connsiteX61" fmla="*/ 36870 w 3819832"/>
              <a:gd name="connsiteY61" fmla="*/ 2123768 h 4258575"/>
              <a:gd name="connsiteX62" fmla="*/ 0 w 3819832"/>
              <a:gd name="connsiteY62" fmla="*/ 2352368 h 4258575"/>
              <a:gd name="connsiteX63" fmla="*/ 14748 w 3819832"/>
              <a:gd name="connsiteY63" fmla="*/ 2706329 h 4258575"/>
              <a:gd name="connsiteX64" fmla="*/ 44245 w 3819832"/>
              <a:gd name="connsiteY64" fmla="*/ 2772697 h 4258575"/>
              <a:gd name="connsiteX65" fmla="*/ 66367 w 3819832"/>
              <a:gd name="connsiteY65" fmla="*/ 2861187 h 4258575"/>
              <a:gd name="connsiteX66" fmla="*/ 132735 w 3819832"/>
              <a:gd name="connsiteY66" fmla="*/ 3008671 h 4258575"/>
              <a:gd name="connsiteX67" fmla="*/ 184354 w 3819832"/>
              <a:gd name="connsiteY67" fmla="*/ 3119284 h 4258575"/>
              <a:gd name="connsiteX68" fmla="*/ 265470 w 3819832"/>
              <a:gd name="connsiteY68" fmla="*/ 3296265 h 4258575"/>
              <a:gd name="connsiteX69" fmla="*/ 302341 w 3819832"/>
              <a:gd name="connsiteY69" fmla="*/ 3333136 h 4258575"/>
              <a:gd name="connsiteX70" fmla="*/ 361335 w 3819832"/>
              <a:gd name="connsiteY70" fmla="*/ 3414252 h 4258575"/>
              <a:gd name="connsiteX71" fmla="*/ 383458 w 3819832"/>
              <a:gd name="connsiteY71" fmla="*/ 3465871 h 4258575"/>
              <a:gd name="connsiteX72" fmla="*/ 420329 w 3819832"/>
              <a:gd name="connsiteY72" fmla="*/ 3495368 h 4258575"/>
              <a:gd name="connsiteX73" fmla="*/ 494070 w 3819832"/>
              <a:gd name="connsiteY73" fmla="*/ 3569110 h 4258575"/>
              <a:gd name="connsiteX74" fmla="*/ 545690 w 3819832"/>
              <a:gd name="connsiteY74" fmla="*/ 3635478 h 4258575"/>
              <a:gd name="connsiteX75" fmla="*/ 582561 w 3819832"/>
              <a:gd name="connsiteY75" fmla="*/ 3657600 h 4258575"/>
              <a:gd name="connsiteX76" fmla="*/ 722670 w 3819832"/>
              <a:gd name="connsiteY76" fmla="*/ 3768213 h 4258575"/>
              <a:gd name="connsiteX77" fmla="*/ 848032 w 3819832"/>
              <a:gd name="connsiteY77" fmla="*/ 3841955 h 4258575"/>
              <a:gd name="connsiteX78" fmla="*/ 884903 w 3819832"/>
              <a:gd name="connsiteY78" fmla="*/ 3864078 h 4258575"/>
              <a:gd name="connsiteX79" fmla="*/ 929148 w 3819832"/>
              <a:gd name="connsiteY79" fmla="*/ 3871452 h 4258575"/>
              <a:gd name="connsiteX80" fmla="*/ 973393 w 3819832"/>
              <a:gd name="connsiteY80" fmla="*/ 3900949 h 4258575"/>
              <a:gd name="connsiteX81" fmla="*/ 1002890 w 3819832"/>
              <a:gd name="connsiteY81" fmla="*/ 3908323 h 4258575"/>
              <a:gd name="connsiteX82" fmla="*/ 1025012 w 3819832"/>
              <a:gd name="connsiteY82" fmla="*/ 3915697 h 4258575"/>
              <a:gd name="connsiteX83" fmla="*/ 1061883 w 3819832"/>
              <a:gd name="connsiteY83" fmla="*/ 3937820 h 4258575"/>
              <a:gd name="connsiteX84" fmla="*/ 1113503 w 3819832"/>
              <a:gd name="connsiteY84" fmla="*/ 3952568 h 4258575"/>
              <a:gd name="connsiteX85" fmla="*/ 1143000 w 3819832"/>
              <a:gd name="connsiteY85" fmla="*/ 3974691 h 4258575"/>
              <a:gd name="connsiteX86" fmla="*/ 1179870 w 3819832"/>
              <a:gd name="connsiteY86" fmla="*/ 3989439 h 4258575"/>
              <a:gd name="connsiteX87" fmla="*/ 1305232 w 3819832"/>
              <a:gd name="connsiteY87" fmla="*/ 4011562 h 4258575"/>
              <a:gd name="connsiteX88" fmla="*/ 1371600 w 3819832"/>
              <a:gd name="connsiteY88" fmla="*/ 4041058 h 4258575"/>
              <a:gd name="connsiteX89" fmla="*/ 1430593 w 3819832"/>
              <a:gd name="connsiteY89" fmla="*/ 4055807 h 4258575"/>
              <a:gd name="connsiteX90" fmla="*/ 1614948 w 3819832"/>
              <a:gd name="connsiteY90" fmla="*/ 4077929 h 4258575"/>
              <a:gd name="connsiteX91" fmla="*/ 1740309 w 3819832"/>
              <a:gd name="connsiteY91" fmla="*/ 4100052 h 4258575"/>
              <a:gd name="connsiteX92" fmla="*/ 2020529 w 3819832"/>
              <a:gd name="connsiteY92" fmla="*/ 4129549 h 4258575"/>
              <a:gd name="connsiteX93" fmla="*/ 2138516 w 3819832"/>
              <a:gd name="connsiteY93" fmla="*/ 4144297 h 4258575"/>
              <a:gd name="connsiteX94" fmla="*/ 2308122 w 3819832"/>
              <a:gd name="connsiteY94" fmla="*/ 4166420 h 4258575"/>
              <a:gd name="connsiteX95" fmla="*/ 2367116 w 3819832"/>
              <a:gd name="connsiteY95" fmla="*/ 4181168 h 4258575"/>
              <a:gd name="connsiteX96" fmla="*/ 2507225 w 3819832"/>
              <a:gd name="connsiteY96" fmla="*/ 4203291 h 4258575"/>
              <a:gd name="connsiteX97" fmla="*/ 2595716 w 3819832"/>
              <a:gd name="connsiteY97" fmla="*/ 4218039 h 4258575"/>
              <a:gd name="connsiteX98" fmla="*/ 2883309 w 3819832"/>
              <a:gd name="connsiteY98" fmla="*/ 4232787 h 4258575"/>
              <a:gd name="connsiteX99" fmla="*/ 3451122 w 3819832"/>
              <a:gd name="connsiteY99" fmla="*/ 4240162 h 4258575"/>
              <a:gd name="connsiteX100" fmla="*/ 3613354 w 3819832"/>
              <a:gd name="connsiteY100" fmla="*/ 4225413 h 425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819832" h="4258575">
                <a:moveTo>
                  <a:pt x="3819832" y="58994"/>
                </a:moveTo>
                <a:cubicBezTo>
                  <a:pt x="3653065" y="3405"/>
                  <a:pt x="3783885" y="44498"/>
                  <a:pt x="3701845" y="22123"/>
                </a:cubicBezTo>
                <a:cubicBezTo>
                  <a:pt x="3684580" y="17414"/>
                  <a:pt x="3667901" y="10165"/>
                  <a:pt x="3650225" y="7374"/>
                </a:cubicBezTo>
                <a:cubicBezTo>
                  <a:pt x="3620988" y="2758"/>
                  <a:pt x="3591232" y="2458"/>
                  <a:pt x="3561735" y="0"/>
                </a:cubicBezTo>
                <a:cubicBezTo>
                  <a:pt x="3416709" y="7374"/>
                  <a:pt x="3269529" y="-3853"/>
                  <a:pt x="3126658" y="22123"/>
                </a:cubicBezTo>
                <a:cubicBezTo>
                  <a:pt x="3027921" y="40074"/>
                  <a:pt x="3036433" y="40278"/>
                  <a:pt x="2920180" y="51620"/>
                </a:cubicBezTo>
                <a:cubicBezTo>
                  <a:pt x="2861262" y="57368"/>
                  <a:pt x="2802036" y="59831"/>
                  <a:pt x="2743200" y="66368"/>
                </a:cubicBezTo>
                <a:cubicBezTo>
                  <a:pt x="2713479" y="69670"/>
                  <a:pt x="2684357" y="77215"/>
                  <a:pt x="2654709" y="81116"/>
                </a:cubicBezTo>
                <a:cubicBezTo>
                  <a:pt x="2566484" y="92725"/>
                  <a:pt x="2430264" y="102202"/>
                  <a:pt x="2337619" y="125362"/>
                </a:cubicBezTo>
                <a:cubicBezTo>
                  <a:pt x="2222850" y="154053"/>
                  <a:pt x="2425402" y="102616"/>
                  <a:pt x="2263877" y="147484"/>
                </a:cubicBezTo>
                <a:cubicBezTo>
                  <a:pt x="2234582" y="155622"/>
                  <a:pt x="2205201" y="163644"/>
                  <a:pt x="2175387" y="169607"/>
                </a:cubicBezTo>
                <a:cubicBezTo>
                  <a:pt x="2163097" y="172065"/>
                  <a:pt x="2150507" y="173332"/>
                  <a:pt x="2138516" y="176981"/>
                </a:cubicBezTo>
                <a:cubicBezTo>
                  <a:pt x="2093898" y="190560"/>
                  <a:pt x="2050025" y="206478"/>
                  <a:pt x="2005780" y="221226"/>
                </a:cubicBezTo>
                <a:cubicBezTo>
                  <a:pt x="1991032" y="226142"/>
                  <a:pt x="1975824" y="229850"/>
                  <a:pt x="1961535" y="235974"/>
                </a:cubicBezTo>
                <a:cubicBezTo>
                  <a:pt x="1944329" y="243348"/>
                  <a:pt x="1927388" y="251377"/>
                  <a:pt x="1909916" y="258097"/>
                </a:cubicBezTo>
                <a:cubicBezTo>
                  <a:pt x="1880452" y="269429"/>
                  <a:pt x="1844062" y="279019"/>
                  <a:pt x="1814051" y="287594"/>
                </a:cubicBezTo>
                <a:cubicBezTo>
                  <a:pt x="1733527" y="341277"/>
                  <a:pt x="1857671" y="262096"/>
                  <a:pt x="1762432" y="309716"/>
                </a:cubicBezTo>
                <a:cubicBezTo>
                  <a:pt x="1756213" y="312825"/>
                  <a:pt x="1753112" y="320122"/>
                  <a:pt x="1747683" y="324465"/>
                </a:cubicBezTo>
                <a:cubicBezTo>
                  <a:pt x="1740763" y="330001"/>
                  <a:pt x="1732651" y="333896"/>
                  <a:pt x="1725561" y="339213"/>
                </a:cubicBezTo>
                <a:cubicBezTo>
                  <a:pt x="1677467" y="375283"/>
                  <a:pt x="1706167" y="362885"/>
                  <a:pt x="1666567" y="376084"/>
                </a:cubicBezTo>
                <a:cubicBezTo>
                  <a:pt x="1659193" y="381000"/>
                  <a:pt x="1650712" y="384566"/>
                  <a:pt x="1644445" y="390833"/>
                </a:cubicBezTo>
                <a:cubicBezTo>
                  <a:pt x="1638178" y="397100"/>
                  <a:pt x="1636617" y="407419"/>
                  <a:pt x="1629696" y="412955"/>
                </a:cubicBezTo>
                <a:cubicBezTo>
                  <a:pt x="1624887" y="416802"/>
                  <a:pt x="1580004" y="427221"/>
                  <a:pt x="1578077" y="427703"/>
                </a:cubicBezTo>
                <a:cubicBezTo>
                  <a:pt x="1480378" y="525405"/>
                  <a:pt x="1576564" y="438545"/>
                  <a:pt x="1504335" y="486697"/>
                </a:cubicBezTo>
                <a:cubicBezTo>
                  <a:pt x="1445218" y="526108"/>
                  <a:pt x="1491962" y="510070"/>
                  <a:pt x="1437967" y="523568"/>
                </a:cubicBezTo>
                <a:cubicBezTo>
                  <a:pt x="1431725" y="532932"/>
                  <a:pt x="1419788" y="553971"/>
                  <a:pt x="1408470" y="560439"/>
                </a:cubicBezTo>
                <a:cubicBezTo>
                  <a:pt x="1396977" y="567006"/>
                  <a:pt x="1383890" y="570271"/>
                  <a:pt x="1371600" y="575187"/>
                </a:cubicBezTo>
                <a:cubicBezTo>
                  <a:pt x="1356841" y="589946"/>
                  <a:pt x="1338899" y="609973"/>
                  <a:pt x="1319980" y="619433"/>
                </a:cubicBezTo>
                <a:cubicBezTo>
                  <a:pt x="1310915" y="623965"/>
                  <a:pt x="1300315" y="624349"/>
                  <a:pt x="1290483" y="626807"/>
                </a:cubicBezTo>
                <a:cubicBezTo>
                  <a:pt x="1194081" y="699108"/>
                  <a:pt x="1310940" y="606351"/>
                  <a:pt x="1246238" y="671052"/>
                </a:cubicBezTo>
                <a:cubicBezTo>
                  <a:pt x="1237547" y="679742"/>
                  <a:pt x="1226810" y="686126"/>
                  <a:pt x="1216741" y="693174"/>
                </a:cubicBezTo>
                <a:cubicBezTo>
                  <a:pt x="1202220" y="703339"/>
                  <a:pt x="1184031" y="709213"/>
                  <a:pt x="1172496" y="722671"/>
                </a:cubicBezTo>
                <a:cubicBezTo>
                  <a:pt x="1157748" y="739878"/>
                  <a:pt x="1145791" y="759940"/>
                  <a:pt x="1128251" y="774291"/>
                </a:cubicBezTo>
                <a:cubicBezTo>
                  <a:pt x="1118006" y="782673"/>
                  <a:pt x="1102951" y="782611"/>
                  <a:pt x="1091380" y="789039"/>
                </a:cubicBezTo>
                <a:cubicBezTo>
                  <a:pt x="1080636" y="795008"/>
                  <a:pt x="1072011" y="804199"/>
                  <a:pt x="1061883" y="811162"/>
                </a:cubicBezTo>
                <a:cubicBezTo>
                  <a:pt x="1032670" y="831246"/>
                  <a:pt x="1004515" y="853179"/>
                  <a:pt x="973393" y="870155"/>
                </a:cubicBezTo>
                <a:cubicBezTo>
                  <a:pt x="946354" y="884903"/>
                  <a:pt x="918185" y="897745"/>
                  <a:pt x="892277" y="914400"/>
                </a:cubicBezTo>
                <a:cubicBezTo>
                  <a:pt x="832790" y="952642"/>
                  <a:pt x="903800" y="925308"/>
                  <a:pt x="848032" y="943897"/>
                </a:cubicBezTo>
                <a:cubicBezTo>
                  <a:pt x="815803" y="992239"/>
                  <a:pt x="846393" y="951408"/>
                  <a:pt x="766916" y="1017639"/>
                </a:cubicBezTo>
                <a:cubicBezTo>
                  <a:pt x="711619" y="1063720"/>
                  <a:pt x="785399" y="1015399"/>
                  <a:pt x="707922" y="1061884"/>
                </a:cubicBezTo>
                <a:cubicBezTo>
                  <a:pt x="676472" y="1109061"/>
                  <a:pt x="712250" y="1061059"/>
                  <a:pt x="641554" y="1120878"/>
                </a:cubicBezTo>
                <a:cubicBezTo>
                  <a:pt x="547744" y="1200255"/>
                  <a:pt x="633061" y="1141288"/>
                  <a:pt x="575187" y="1179871"/>
                </a:cubicBezTo>
                <a:cubicBezTo>
                  <a:pt x="570271" y="1187245"/>
                  <a:pt x="567204" y="1196269"/>
                  <a:pt x="560438" y="1201994"/>
                </a:cubicBezTo>
                <a:cubicBezTo>
                  <a:pt x="534916" y="1223590"/>
                  <a:pt x="479322" y="1260987"/>
                  <a:pt x="479322" y="1260987"/>
                </a:cubicBezTo>
                <a:cubicBezTo>
                  <a:pt x="464574" y="1283110"/>
                  <a:pt x="453878" y="1308554"/>
                  <a:pt x="435077" y="1327355"/>
                </a:cubicBezTo>
                <a:lnTo>
                  <a:pt x="390832" y="1371600"/>
                </a:lnTo>
                <a:cubicBezTo>
                  <a:pt x="383458" y="1378974"/>
                  <a:pt x="375224" y="1385579"/>
                  <a:pt x="368709" y="1393723"/>
                </a:cubicBezTo>
                <a:cubicBezTo>
                  <a:pt x="358877" y="1406013"/>
                  <a:pt x="348656" y="1418003"/>
                  <a:pt x="339212" y="1430594"/>
                </a:cubicBezTo>
                <a:cubicBezTo>
                  <a:pt x="326525" y="1447510"/>
                  <a:pt x="315550" y="1465701"/>
                  <a:pt x="302341" y="1482213"/>
                </a:cubicBezTo>
                <a:cubicBezTo>
                  <a:pt x="295826" y="1490356"/>
                  <a:pt x="287086" y="1496488"/>
                  <a:pt x="280219" y="1504336"/>
                </a:cubicBezTo>
                <a:cubicBezTo>
                  <a:pt x="269855" y="1516181"/>
                  <a:pt x="260554" y="1528917"/>
                  <a:pt x="250722" y="1541207"/>
                </a:cubicBezTo>
                <a:cubicBezTo>
                  <a:pt x="245806" y="1553497"/>
                  <a:pt x="242990" y="1566853"/>
                  <a:pt x="235974" y="1578078"/>
                </a:cubicBezTo>
                <a:cubicBezTo>
                  <a:pt x="230447" y="1586921"/>
                  <a:pt x="218845" y="1591045"/>
                  <a:pt x="213851" y="1600200"/>
                </a:cubicBezTo>
                <a:cubicBezTo>
                  <a:pt x="179951" y="1662351"/>
                  <a:pt x="201720" y="1640796"/>
                  <a:pt x="184354" y="1681316"/>
                </a:cubicBezTo>
                <a:cubicBezTo>
                  <a:pt x="180024" y="1691420"/>
                  <a:pt x="173689" y="1700606"/>
                  <a:pt x="169606" y="1710813"/>
                </a:cubicBezTo>
                <a:cubicBezTo>
                  <a:pt x="133163" y="1801924"/>
                  <a:pt x="174694" y="1715388"/>
                  <a:pt x="140109" y="1784555"/>
                </a:cubicBezTo>
                <a:cubicBezTo>
                  <a:pt x="137651" y="1794387"/>
                  <a:pt x="135940" y="1804437"/>
                  <a:pt x="132735" y="1814052"/>
                </a:cubicBezTo>
                <a:cubicBezTo>
                  <a:pt x="128549" y="1826610"/>
                  <a:pt x="122635" y="1838529"/>
                  <a:pt x="117987" y="1850923"/>
                </a:cubicBezTo>
                <a:cubicBezTo>
                  <a:pt x="101714" y="1894317"/>
                  <a:pt x="121755" y="1850757"/>
                  <a:pt x="95864" y="1902542"/>
                </a:cubicBezTo>
                <a:cubicBezTo>
                  <a:pt x="93406" y="1924665"/>
                  <a:pt x="94155" y="1947384"/>
                  <a:pt x="88490" y="1968910"/>
                </a:cubicBezTo>
                <a:cubicBezTo>
                  <a:pt x="81752" y="1994513"/>
                  <a:pt x="67365" y="2017536"/>
                  <a:pt x="58993" y="2042652"/>
                </a:cubicBezTo>
                <a:cubicBezTo>
                  <a:pt x="50130" y="2069240"/>
                  <a:pt x="42950" y="2096409"/>
                  <a:pt x="36870" y="2123768"/>
                </a:cubicBezTo>
                <a:cubicBezTo>
                  <a:pt x="15943" y="2217940"/>
                  <a:pt x="12553" y="2258216"/>
                  <a:pt x="0" y="2352368"/>
                </a:cubicBezTo>
                <a:cubicBezTo>
                  <a:pt x="4916" y="2470355"/>
                  <a:pt x="2386" y="2588888"/>
                  <a:pt x="14748" y="2706329"/>
                </a:cubicBezTo>
                <a:cubicBezTo>
                  <a:pt x="17282" y="2730405"/>
                  <a:pt x="36589" y="2749730"/>
                  <a:pt x="44245" y="2772697"/>
                </a:cubicBezTo>
                <a:cubicBezTo>
                  <a:pt x="82255" y="2886727"/>
                  <a:pt x="17694" y="2746143"/>
                  <a:pt x="66367" y="2861187"/>
                </a:cubicBezTo>
                <a:cubicBezTo>
                  <a:pt x="87372" y="2910836"/>
                  <a:pt x="110612" y="2959510"/>
                  <a:pt x="132735" y="3008671"/>
                </a:cubicBezTo>
                <a:cubicBezTo>
                  <a:pt x="147691" y="3098411"/>
                  <a:pt x="126105" y="3006211"/>
                  <a:pt x="184354" y="3119284"/>
                </a:cubicBezTo>
                <a:cubicBezTo>
                  <a:pt x="214073" y="3176974"/>
                  <a:pt x="219582" y="3250377"/>
                  <a:pt x="265470" y="3296265"/>
                </a:cubicBezTo>
                <a:cubicBezTo>
                  <a:pt x="277760" y="3308555"/>
                  <a:pt x="292118" y="3319079"/>
                  <a:pt x="302341" y="3333136"/>
                </a:cubicBezTo>
                <a:cubicBezTo>
                  <a:pt x="382063" y="3442753"/>
                  <a:pt x="260283" y="3313200"/>
                  <a:pt x="361335" y="3414252"/>
                </a:cubicBezTo>
                <a:cubicBezTo>
                  <a:pt x="368709" y="3431458"/>
                  <a:pt x="372447" y="3450732"/>
                  <a:pt x="383458" y="3465871"/>
                </a:cubicBezTo>
                <a:cubicBezTo>
                  <a:pt x="392715" y="3478600"/>
                  <a:pt x="408823" y="3484629"/>
                  <a:pt x="420329" y="3495368"/>
                </a:cubicBezTo>
                <a:cubicBezTo>
                  <a:pt x="445742" y="3519087"/>
                  <a:pt x="470891" y="3543204"/>
                  <a:pt x="494070" y="3569110"/>
                </a:cubicBezTo>
                <a:cubicBezTo>
                  <a:pt x="512758" y="3589997"/>
                  <a:pt x="521657" y="3621059"/>
                  <a:pt x="545690" y="3635478"/>
                </a:cubicBezTo>
                <a:cubicBezTo>
                  <a:pt x="557980" y="3642852"/>
                  <a:pt x="571095" y="3649000"/>
                  <a:pt x="582561" y="3657600"/>
                </a:cubicBezTo>
                <a:cubicBezTo>
                  <a:pt x="630164" y="3693302"/>
                  <a:pt x="672469" y="3736267"/>
                  <a:pt x="722670" y="3768213"/>
                </a:cubicBezTo>
                <a:cubicBezTo>
                  <a:pt x="888571" y="3873786"/>
                  <a:pt x="738658" y="3782297"/>
                  <a:pt x="848032" y="3841955"/>
                </a:cubicBezTo>
                <a:cubicBezTo>
                  <a:pt x="860615" y="3848818"/>
                  <a:pt x="871433" y="3859180"/>
                  <a:pt x="884903" y="3864078"/>
                </a:cubicBezTo>
                <a:cubicBezTo>
                  <a:pt x="898955" y="3869188"/>
                  <a:pt x="914400" y="3868994"/>
                  <a:pt x="929148" y="3871452"/>
                </a:cubicBezTo>
                <a:cubicBezTo>
                  <a:pt x="943896" y="3881284"/>
                  <a:pt x="957539" y="3893022"/>
                  <a:pt x="973393" y="3900949"/>
                </a:cubicBezTo>
                <a:cubicBezTo>
                  <a:pt x="982458" y="3905481"/>
                  <a:pt x="993145" y="3905539"/>
                  <a:pt x="1002890" y="3908323"/>
                </a:cubicBezTo>
                <a:cubicBezTo>
                  <a:pt x="1010364" y="3910458"/>
                  <a:pt x="1018060" y="3912221"/>
                  <a:pt x="1025012" y="3915697"/>
                </a:cubicBezTo>
                <a:cubicBezTo>
                  <a:pt x="1037832" y="3922107"/>
                  <a:pt x="1049063" y="3931410"/>
                  <a:pt x="1061883" y="3937820"/>
                </a:cubicBezTo>
                <a:cubicBezTo>
                  <a:pt x="1072461" y="3943109"/>
                  <a:pt x="1104054" y="3950206"/>
                  <a:pt x="1113503" y="3952568"/>
                </a:cubicBezTo>
                <a:cubicBezTo>
                  <a:pt x="1123335" y="3959942"/>
                  <a:pt x="1132256" y="3968722"/>
                  <a:pt x="1143000" y="3974691"/>
                </a:cubicBezTo>
                <a:cubicBezTo>
                  <a:pt x="1154571" y="3981119"/>
                  <a:pt x="1167219" y="3985546"/>
                  <a:pt x="1179870" y="3989439"/>
                </a:cubicBezTo>
                <a:cubicBezTo>
                  <a:pt x="1236804" y="4006957"/>
                  <a:pt x="1244693" y="4004835"/>
                  <a:pt x="1305232" y="4011562"/>
                </a:cubicBezTo>
                <a:cubicBezTo>
                  <a:pt x="1327355" y="4021394"/>
                  <a:pt x="1348771" y="4033001"/>
                  <a:pt x="1371600" y="4041058"/>
                </a:cubicBezTo>
                <a:cubicBezTo>
                  <a:pt x="1390714" y="4047804"/>
                  <a:pt x="1410717" y="4051832"/>
                  <a:pt x="1430593" y="4055807"/>
                </a:cubicBezTo>
                <a:cubicBezTo>
                  <a:pt x="1518163" y="4073321"/>
                  <a:pt x="1524135" y="4070944"/>
                  <a:pt x="1614948" y="4077929"/>
                </a:cubicBezTo>
                <a:cubicBezTo>
                  <a:pt x="1656735" y="4085303"/>
                  <a:pt x="1698216" y="4094695"/>
                  <a:pt x="1740309" y="4100052"/>
                </a:cubicBezTo>
                <a:cubicBezTo>
                  <a:pt x="1833480" y="4111910"/>
                  <a:pt x="1927332" y="4117900"/>
                  <a:pt x="2020529" y="4129549"/>
                </a:cubicBezTo>
                <a:lnTo>
                  <a:pt x="2138516" y="4144297"/>
                </a:lnTo>
                <a:cubicBezTo>
                  <a:pt x="2218688" y="4164340"/>
                  <a:pt x="2134221" y="4144682"/>
                  <a:pt x="2308122" y="4166420"/>
                </a:cubicBezTo>
                <a:cubicBezTo>
                  <a:pt x="2405626" y="4178608"/>
                  <a:pt x="2300226" y="4167790"/>
                  <a:pt x="2367116" y="4181168"/>
                </a:cubicBezTo>
                <a:cubicBezTo>
                  <a:pt x="2438981" y="4195541"/>
                  <a:pt x="2445631" y="4193565"/>
                  <a:pt x="2507225" y="4203291"/>
                </a:cubicBezTo>
                <a:cubicBezTo>
                  <a:pt x="2536763" y="4207955"/>
                  <a:pt x="2566009" y="4214611"/>
                  <a:pt x="2595716" y="4218039"/>
                </a:cubicBezTo>
                <a:cubicBezTo>
                  <a:pt x="2664333" y="4225956"/>
                  <a:pt x="2835551" y="4230877"/>
                  <a:pt x="2883309" y="4232787"/>
                </a:cubicBezTo>
                <a:cubicBezTo>
                  <a:pt x="3116419" y="4275172"/>
                  <a:pt x="2982050" y="4256153"/>
                  <a:pt x="3451122" y="4240162"/>
                </a:cubicBezTo>
                <a:cubicBezTo>
                  <a:pt x="3505391" y="4238312"/>
                  <a:pt x="3613354" y="4225413"/>
                  <a:pt x="3613354" y="4225413"/>
                </a:cubicBezTo>
              </a:path>
            </a:pathLst>
          </a:custGeom>
          <a:noFill/>
          <a:ln w="28575" cap="flat" cmpd="sng" algn="ctr">
            <a:solidFill>
              <a:srgbClr val="00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任意多边形 5"/>
          <p:cNvSpPr/>
          <p:nvPr/>
        </p:nvSpPr>
        <p:spPr bwMode="auto">
          <a:xfrm>
            <a:off x="2750574" y="1165123"/>
            <a:ext cx="6437671" cy="4682612"/>
          </a:xfrm>
          <a:custGeom>
            <a:avLst/>
            <a:gdLst>
              <a:gd name="connsiteX0" fmla="*/ 3296265 w 6437671"/>
              <a:gd name="connsiteY0" fmla="*/ 486696 h 4682612"/>
              <a:gd name="connsiteX1" fmla="*/ 3288891 w 6437671"/>
              <a:gd name="connsiteY1" fmla="*/ 530942 h 4682612"/>
              <a:gd name="connsiteX2" fmla="*/ 3281516 w 6437671"/>
              <a:gd name="connsiteY2" fmla="*/ 597309 h 4682612"/>
              <a:gd name="connsiteX3" fmla="*/ 3266768 w 6437671"/>
              <a:gd name="connsiteY3" fmla="*/ 641554 h 4682612"/>
              <a:gd name="connsiteX4" fmla="*/ 3252020 w 6437671"/>
              <a:gd name="connsiteY4" fmla="*/ 730045 h 4682612"/>
              <a:gd name="connsiteX5" fmla="*/ 3237271 w 6437671"/>
              <a:gd name="connsiteY5" fmla="*/ 936522 h 4682612"/>
              <a:gd name="connsiteX6" fmla="*/ 3222523 w 6437671"/>
              <a:gd name="connsiteY6" fmla="*/ 988142 h 4682612"/>
              <a:gd name="connsiteX7" fmla="*/ 3185652 w 6437671"/>
              <a:gd name="connsiteY7" fmla="*/ 1017638 h 4682612"/>
              <a:gd name="connsiteX8" fmla="*/ 3163529 w 6437671"/>
              <a:gd name="connsiteY8" fmla="*/ 1039761 h 4682612"/>
              <a:gd name="connsiteX9" fmla="*/ 3111910 w 6437671"/>
              <a:gd name="connsiteY9" fmla="*/ 1054509 h 4682612"/>
              <a:gd name="connsiteX10" fmla="*/ 3001297 w 6437671"/>
              <a:gd name="connsiteY10" fmla="*/ 1084006 h 4682612"/>
              <a:gd name="connsiteX11" fmla="*/ 2979174 w 6437671"/>
              <a:gd name="connsiteY11" fmla="*/ 1091380 h 4682612"/>
              <a:gd name="connsiteX12" fmla="*/ 2927555 w 6437671"/>
              <a:gd name="connsiteY12" fmla="*/ 1106129 h 4682612"/>
              <a:gd name="connsiteX13" fmla="*/ 2861187 w 6437671"/>
              <a:gd name="connsiteY13" fmla="*/ 1113503 h 4682612"/>
              <a:gd name="connsiteX14" fmla="*/ 2816942 w 6437671"/>
              <a:gd name="connsiteY14" fmla="*/ 1128251 h 4682612"/>
              <a:gd name="connsiteX15" fmla="*/ 2691581 w 6437671"/>
              <a:gd name="connsiteY15" fmla="*/ 1150374 h 4682612"/>
              <a:gd name="connsiteX16" fmla="*/ 2669458 w 6437671"/>
              <a:gd name="connsiteY16" fmla="*/ 1157748 h 4682612"/>
              <a:gd name="connsiteX17" fmla="*/ 2544097 w 6437671"/>
              <a:gd name="connsiteY17" fmla="*/ 1187245 h 4682612"/>
              <a:gd name="connsiteX18" fmla="*/ 2521974 w 6437671"/>
              <a:gd name="connsiteY18" fmla="*/ 1194619 h 4682612"/>
              <a:gd name="connsiteX19" fmla="*/ 2462981 w 6437671"/>
              <a:gd name="connsiteY19" fmla="*/ 1209367 h 4682612"/>
              <a:gd name="connsiteX20" fmla="*/ 2418736 w 6437671"/>
              <a:gd name="connsiteY20" fmla="*/ 1216742 h 4682612"/>
              <a:gd name="connsiteX21" fmla="*/ 2300749 w 6437671"/>
              <a:gd name="connsiteY21" fmla="*/ 1253612 h 4682612"/>
              <a:gd name="connsiteX22" fmla="*/ 2271252 w 6437671"/>
              <a:gd name="connsiteY22" fmla="*/ 1260987 h 4682612"/>
              <a:gd name="connsiteX23" fmla="*/ 2249129 w 6437671"/>
              <a:gd name="connsiteY23" fmla="*/ 1275735 h 4682612"/>
              <a:gd name="connsiteX24" fmla="*/ 2190136 w 6437671"/>
              <a:gd name="connsiteY24" fmla="*/ 1290483 h 4682612"/>
              <a:gd name="connsiteX25" fmla="*/ 2160639 w 6437671"/>
              <a:gd name="connsiteY25" fmla="*/ 1305232 h 4682612"/>
              <a:gd name="connsiteX26" fmla="*/ 2123768 w 6437671"/>
              <a:gd name="connsiteY26" fmla="*/ 1327354 h 4682612"/>
              <a:gd name="connsiteX27" fmla="*/ 2101645 w 6437671"/>
              <a:gd name="connsiteY27" fmla="*/ 1334729 h 4682612"/>
              <a:gd name="connsiteX28" fmla="*/ 2027903 w 6437671"/>
              <a:gd name="connsiteY28" fmla="*/ 1378974 h 4682612"/>
              <a:gd name="connsiteX29" fmla="*/ 2005781 w 6437671"/>
              <a:gd name="connsiteY29" fmla="*/ 1386348 h 4682612"/>
              <a:gd name="connsiteX30" fmla="*/ 1946787 w 6437671"/>
              <a:gd name="connsiteY30" fmla="*/ 1423219 h 4682612"/>
              <a:gd name="connsiteX31" fmla="*/ 1895168 w 6437671"/>
              <a:gd name="connsiteY31" fmla="*/ 1460090 h 4682612"/>
              <a:gd name="connsiteX32" fmla="*/ 1873045 w 6437671"/>
              <a:gd name="connsiteY32" fmla="*/ 1467464 h 4682612"/>
              <a:gd name="connsiteX33" fmla="*/ 1784555 w 6437671"/>
              <a:gd name="connsiteY33" fmla="*/ 1519083 h 4682612"/>
              <a:gd name="connsiteX34" fmla="*/ 1747684 w 6437671"/>
              <a:gd name="connsiteY34" fmla="*/ 1548580 h 4682612"/>
              <a:gd name="connsiteX35" fmla="*/ 1696065 w 6437671"/>
              <a:gd name="connsiteY35" fmla="*/ 1570703 h 4682612"/>
              <a:gd name="connsiteX36" fmla="*/ 1637071 w 6437671"/>
              <a:gd name="connsiteY36" fmla="*/ 1600200 h 4682612"/>
              <a:gd name="connsiteX37" fmla="*/ 1570703 w 6437671"/>
              <a:gd name="connsiteY37" fmla="*/ 1629696 h 4682612"/>
              <a:gd name="connsiteX38" fmla="*/ 1519084 w 6437671"/>
              <a:gd name="connsiteY38" fmla="*/ 1651819 h 4682612"/>
              <a:gd name="connsiteX39" fmla="*/ 1474839 w 6437671"/>
              <a:gd name="connsiteY39" fmla="*/ 1666567 h 4682612"/>
              <a:gd name="connsiteX40" fmla="*/ 1437968 w 6437671"/>
              <a:gd name="connsiteY40" fmla="*/ 1688690 h 4682612"/>
              <a:gd name="connsiteX41" fmla="*/ 1386349 w 6437671"/>
              <a:gd name="connsiteY41" fmla="*/ 1710812 h 4682612"/>
              <a:gd name="connsiteX42" fmla="*/ 1371600 w 6437671"/>
              <a:gd name="connsiteY42" fmla="*/ 1725561 h 4682612"/>
              <a:gd name="connsiteX43" fmla="*/ 1349478 w 6437671"/>
              <a:gd name="connsiteY43" fmla="*/ 1732935 h 4682612"/>
              <a:gd name="connsiteX44" fmla="*/ 1319981 w 6437671"/>
              <a:gd name="connsiteY44" fmla="*/ 1747683 h 4682612"/>
              <a:gd name="connsiteX45" fmla="*/ 1275736 w 6437671"/>
              <a:gd name="connsiteY45" fmla="*/ 1777180 h 4682612"/>
              <a:gd name="connsiteX46" fmla="*/ 1231491 w 6437671"/>
              <a:gd name="connsiteY46" fmla="*/ 1828800 h 4682612"/>
              <a:gd name="connsiteX47" fmla="*/ 1209368 w 6437671"/>
              <a:gd name="connsiteY47" fmla="*/ 1836174 h 4682612"/>
              <a:gd name="connsiteX48" fmla="*/ 1201994 w 6437671"/>
              <a:gd name="connsiteY48" fmla="*/ 1858296 h 4682612"/>
              <a:gd name="connsiteX49" fmla="*/ 1143000 w 6437671"/>
              <a:gd name="connsiteY49" fmla="*/ 1909916 h 4682612"/>
              <a:gd name="connsiteX50" fmla="*/ 1120878 w 6437671"/>
              <a:gd name="connsiteY50" fmla="*/ 1939412 h 4682612"/>
              <a:gd name="connsiteX51" fmla="*/ 1054510 w 6437671"/>
              <a:gd name="connsiteY51" fmla="*/ 1991032 h 4682612"/>
              <a:gd name="connsiteX52" fmla="*/ 995516 w 6437671"/>
              <a:gd name="connsiteY52" fmla="*/ 2064774 h 4682612"/>
              <a:gd name="connsiteX53" fmla="*/ 995516 w 6437671"/>
              <a:gd name="connsiteY53" fmla="*/ 2064774 h 4682612"/>
              <a:gd name="connsiteX54" fmla="*/ 951271 w 6437671"/>
              <a:gd name="connsiteY54" fmla="*/ 2116393 h 4682612"/>
              <a:gd name="connsiteX55" fmla="*/ 907026 w 6437671"/>
              <a:gd name="connsiteY55" fmla="*/ 2175387 h 4682612"/>
              <a:gd name="connsiteX56" fmla="*/ 899652 w 6437671"/>
              <a:gd name="connsiteY56" fmla="*/ 2204883 h 4682612"/>
              <a:gd name="connsiteX57" fmla="*/ 877529 w 6437671"/>
              <a:gd name="connsiteY57" fmla="*/ 2227006 h 4682612"/>
              <a:gd name="connsiteX58" fmla="*/ 862781 w 6437671"/>
              <a:gd name="connsiteY58" fmla="*/ 2249129 h 4682612"/>
              <a:gd name="connsiteX59" fmla="*/ 855407 w 6437671"/>
              <a:gd name="connsiteY59" fmla="*/ 2278625 h 4682612"/>
              <a:gd name="connsiteX60" fmla="*/ 840658 w 6437671"/>
              <a:gd name="connsiteY60" fmla="*/ 2293374 h 4682612"/>
              <a:gd name="connsiteX61" fmla="*/ 833284 w 6437671"/>
              <a:gd name="connsiteY61" fmla="*/ 2322871 h 4682612"/>
              <a:gd name="connsiteX62" fmla="*/ 818536 w 6437671"/>
              <a:gd name="connsiteY62" fmla="*/ 2381864 h 4682612"/>
              <a:gd name="connsiteX63" fmla="*/ 825910 w 6437671"/>
              <a:gd name="connsiteY63" fmla="*/ 2521974 h 4682612"/>
              <a:gd name="connsiteX64" fmla="*/ 833284 w 6437671"/>
              <a:gd name="connsiteY64" fmla="*/ 2551471 h 4682612"/>
              <a:gd name="connsiteX65" fmla="*/ 840658 w 6437671"/>
              <a:gd name="connsiteY65" fmla="*/ 2588342 h 4682612"/>
              <a:gd name="connsiteX66" fmla="*/ 855407 w 6437671"/>
              <a:gd name="connsiteY66" fmla="*/ 2632587 h 4682612"/>
              <a:gd name="connsiteX67" fmla="*/ 877529 w 6437671"/>
              <a:gd name="connsiteY67" fmla="*/ 2676832 h 4682612"/>
              <a:gd name="connsiteX68" fmla="*/ 899652 w 6437671"/>
              <a:gd name="connsiteY68" fmla="*/ 2728451 h 4682612"/>
              <a:gd name="connsiteX69" fmla="*/ 929149 w 6437671"/>
              <a:gd name="connsiteY69" fmla="*/ 2757948 h 4682612"/>
              <a:gd name="connsiteX70" fmla="*/ 988142 w 6437671"/>
              <a:gd name="connsiteY70" fmla="*/ 2824316 h 4682612"/>
              <a:gd name="connsiteX71" fmla="*/ 1002891 w 6437671"/>
              <a:gd name="connsiteY71" fmla="*/ 2839064 h 4682612"/>
              <a:gd name="connsiteX72" fmla="*/ 1025013 w 6437671"/>
              <a:gd name="connsiteY72" fmla="*/ 2853812 h 4682612"/>
              <a:gd name="connsiteX73" fmla="*/ 1047136 w 6437671"/>
              <a:gd name="connsiteY73" fmla="*/ 2883309 h 4682612"/>
              <a:gd name="connsiteX74" fmla="*/ 1091381 w 6437671"/>
              <a:gd name="connsiteY74" fmla="*/ 2905432 h 4682612"/>
              <a:gd name="connsiteX75" fmla="*/ 1106129 w 6437671"/>
              <a:gd name="connsiteY75" fmla="*/ 2927554 h 4682612"/>
              <a:gd name="connsiteX76" fmla="*/ 1128252 w 6437671"/>
              <a:gd name="connsiteY76" fmla="*/ 2942303 h 4682612"/>
              <a:gd name="connsiteX77" fmla="*/ 1157749 w 6437671"/>
              <a:gd name="connsiteY77" fmla="*/ 2957051 h 4682612"/>
              <a:gd name="connsiteX78" fmla="*/ 1209368 w 6437671"/>
              <a:gd name="connsiteY78" fmla="*/ 2971800 h 4682612"/>
              <a:gd name="connsiteX79" fmla="*/ 1238865 w 6437671"/>
              <a:gd name="connsiteY79" fmla="*/ 2993922 h 4682612"/>
              <a:gd name="connsiteX80" fmla="*/ 1290484 w 6437671"/>
              <a:gd name="connsiteY80" fmla="*/ 3008671 h 4682612"/>
              <a:gd name="connsiteX81" fmla="*/ 1364226 w 6437671"/>
              <a:gd name="connsiteY81" fmla="*/ 3045542 h 4682612"/>
              <a:gd name="connsiteX82" fmla="*/ 1401097 w 6437671"/>
              <a:gd name="connsiteY82" fmla="*/ 3067664 h 4682612"/>
              <a:gd name="connsiteX83" fmla="*/ 1467465 w 6437671"/>
              <a:gd name="connsiteY83" fmla="*/ 3082412 h 4682612"/>
              <a:gd name="connsiteX84" fmla="*/ 1533832 w 6437671"/>
              <a:gd name="connsiteY84" fmla="*/ 3104535 h 4682612"/>
              <a:gd name="connsiteX85" fmla="*/ 1563329 w 6437671"/>
              <a:gd name="connsiteY85" fmla="*/ 3119283 h 4682612"/>
              <a:gd name="connsiteX86" fmla="*/ 1592826 w 6437671"/>
              <a:gd name="connsiteY86" fmla="*/ 3126658 h 4682612"/>
              <a:gd name="connsiteX87" fmla="*/ 1666568 w 6437671"/>
              <a:gd name="connsiteY87" fmla="*/ 3148780 h 4682612"/>
              <a:gd name="connsiteX88" fmla="*/ 1718187 w 6437671"/>
              <a:gd name="connsiteY88" fmla="*/ 3170903 h 4682612"/>
              <a:gd name="connsiteX89" fmla="*/ 1762432 w 6437671"/>
              <a:gd name="connsiteY89" fmla="*/ 3185651 h 4682612"/>
              <a:gd name="connsiteX90" fmla="*/ 1850923 w 6437671"/>
              <a:gd name="connsiteY90" fmla="*/ 3200400 h 4682612"/>
              <a:gd name="connsiteX91" fmla="*/ 1917291 w 6437671"/>
              <a:gd name="connsiteY91" fmla="*/ 3222522 h 4682612"/>
              <a:gd name="connsiteX92" fmla="*/ 1968910 w 6437671"/>
              <a:gd name="connsiteY92" fmla="*/ 3237271 h 4682612"/>
              <a:gd name="connsiteX93" fmla="*/ 1991032 w 6437671"/>
              <a:gd name="connsiteY93" fmla="*/ 3244645 h 4682612"/>
              <a:gd name="connsiteX94" fmla="*/ 2072149 w 6437671"/>
              <a:gd name="connsiteY94" fmla="*/ 3259393 h 4682612"/>
              <a:gd name="connsiteX95" fmla="*/ 2160639 w 6437671"/>
              <a:gd name="connsiteY95" fmla="*/ 3281516 h 4682612"/>
              <a:gd name="connsiteX96" fmla="*/ 2182761 w 6437671"/>
              <a:gd name="connsiteY96" fmla="*/ 3296264 h 4682612"/>
              <a:gd name="connsiteX97" fmla="*/ 2227007 w 6437671"/>
              <a:gd name="connsiteY97" fmla="*/ 3303638 h 4682612"/>
              <a:gd name="connsiteX98" fmla="*/ 2256503 w 6437671"/>
              <a:gd name="connsiteY98" fmla="*/ 3311012 h 4682612"/>
              <a:gd name="connsiteX99" fmla="*/ 2293374 w 6437671"/>
              <a:gd name="connsiteY99" fmla="*/ 3318387 h 4682612"/>
              <a:gd name="connsiteX100" fmla="*/ 2337620 w 6437671"/>
              <a:gd name="connsiteY100" fmla="*/ 3333135 h 4682612"/>
              <a:gd name="connsiteX101" fmla="*/ 2374491 w 6437671"/>
              <a:gd name="connsiteY101" fmla="*/ 3340509 h 4682612"/>
              <a:gd name="connsiteX102" fmla="*/ 2433484 w 6437671"/>
              <a:gd name="connsiteY102" fmla="*/ 3355258 h 4682612"/>
              <a:gd name="connsiteX103" fmla="*/ 2485103 w 6437671"/>
              <a:gd name="connsiteY103" fmla="*/ 3362632 h 4682612"/>
              <a:gd name="connsiteX104" fmla="*/ 2551471 w 6437671"/>
              <a:gd name="connsiteY104" fmla="*/ 3377380 h 4682612"/>
              <a:gd name="connsiteX105" fmla="*/ 2706329 w 6437671"/>
              <a:gd name="connsiteY105" fmla="*/ 3384754 h 4682612"/>
              <a:gd name="connsiteX106" fmla="*/ 2993923 w 6437671"/>
              <a:gd name="connsiteY106" fmla="*/ 3406877 h 4682612"/>
              <a:gd name="connsiteX107" fmla="*/ 3119284 w 6437671"/>
              <a:gd name="connsiteY107" fmla="*/ 3421625 h 4682612"/>
              <a:gd name="connsiteX108" fmla="*/ 3207774 w 6437671"/>
              <a:gd name="connsiteY108" fmla="*/ 3436374 h 4682612"/>
              <a:gd name="connsiteX109" fmla="*/ 3303639 w 6437671"/>
              <a:gd name="connsiteY109" fmla="*/ 3443748 h 4682612"/>
              <a:gd name="connsiteX110" fmla="*/ 3355258 w 6437671"/>
              <a:gd name="connsiteY110" fmla="*/ 3451122 h 4682612"/>
              <a:gd name="connsiteX111" fmla="*/ 3473245 w 6437671"/>
              <a:gd name="connsiteY111" fmla="*/ 3458496 h 4682612"/>
              <a:gd name="connsiteX112" fmla="*/ 3841955 w 6437671"/>
              <a:gd name="connsiteY112" fmla="*/ 3480619 h 4682612"/>
              <a:gd name="connsiteX113" fmla="*/ 4638368 w 6437671"/>
              <a:gd name="connsiteY113" fmla="*/ 3473245 h 4682612"/>
              <a:gd name="connsiteX114" fmla="*/ 4682613 w 6437671"/>
              <a:gd name="connsiteY114" fmla="*/ 3458496 h 4682612"/>
              <a:gd name="connsiteX115" fmla="*/ 4771103 w 6437671"/>
              <a:gd name="connsiteY115" fmla="*/ 3451122 h 4682612"/>
              <a:gd name="connsiteX116" fmla="*/ 4889091 w 6437671"/>
              <a:gd name="connsiteY116" fmla="*/ 3392129 h 4682612"/>
              <a:gd name="connsiteX117" fmla="*/ 4911213 w 6437671"/>
              <a:gd name="connsiteY117" fmla="*/ 3384754 h 4682612"/>
              <a:gd name="connsiteX118" fmla="*/ 5007078 w 6437671"/>
              <a:gd name="connsiteY118" fmla="*/ 3347883 h 4682612"/>
              <a:gd name="connsiteX119" fmla="*/ 5043949 w 6437671"/>
              <a:gd name="connsiteY119" fmla="*/ 3340509 h 4682612"/>
              <a:gd name="connsiteX120" fmla="*/ 5117691 w 6437671"/>
              <a:gd name="connsiteY120" fmla="*/ 3311012 h 4682612"/>
              <a:gd name="connsiteX121" fmla="*/ 5161936 w 6437671"/>
              <a:gd name="connsiteY121" fmla="*/ 3281516 h 4682612"/>
              <a:gd name="connsiteX122" fmla="*/ 5294671 w 6437671"/>
              <a:gd name="connsiteY122" fmla="*/ 3229896 h 4682612"/>
              <a:gd name="connsiteX123" fmla="*/ 5353665 w 6437671"/>
              <a:gd name="connsiteY123" fmla="*/ 3185651 h 4682612"/>
              <a:gd name="connsiteX124" fmla="*/ 5375787 w 6437671"/>
              <a:gd name="connsiteY124" fmla="*/ 3178277 h 4682612"/>
              <a:gd name="connsiteX125" fmla="*/ 5442155 w 6437671"/>
              <a:gd name="connsiteY125" fmla="*/ 3134032 h 4682612"/>
              <a:gd name="connsiteX126" fmla="*/ 5464278 w 6437671"/>
              <a:gd name="connsiteY126" fmla="*/ 3126658 h 4682612"/>
              <a:gd name="connsiteX127" fmla="*/ 5545394 w 6437671"/>
              <a:gd name="connsiteY127" fmla="*/ 3075038 h 4682612"/>
              <a:gd name="connsiteX128" fmla="*/ 5648632 w 6437671"/>
              <a:gd name="connsiteY128" fmla="*/ 2964425 h 4682612"/>
              <a:gd name="connsiteX129" fmla="*/ 5670755 w 6437671"/>
              <a:gd name="connsiteY129" fmla="*/ 2942303 h 4682612"/>
              <a:gd name="connsiteX130" fmla="*/ 5729749 w 6437671"/>
              <a:gd name="connsiteY130" fmla="*/ 2890683 h 4682612"/>
              <a:gd name="connsiteX131" fmla="*/ 5759245 w 6437671"/>
              <a:gd name="connsiteY131" fmla="*/ 2853812 h 4682612"/>
              <a:gd name="connsiteX132" fmla="*/ 5877232 w 6437671"/>
              <a:gd name="connsiteY132" fmla="*/ 2706329 h 4682612"/>
              <a:gd name="connsiteX133" fmla="*/ 5928852 w 6437671"/>
              <a:gd name="connsiteY133" fmla="*/ 2639961 h 4682612"/>
              <a:gd name="connsiteX134" fmla="*/ 5958349 w 6437671"/>
              <a:gd name="connsiteY134" fmla="*/ 2595716 h 4682612"/>
              <a:gd name="connsiteX135" fmla="*/ 6024716 w 6437671"/>
              <a:gd name="connsiteY135" fmla="*/ 2499851 h 4682612"/>
              <a:gd name="connsiteX136" fmla="*/ 6098458 w 6437671"/>
              <a:gd name="connsiteY136" fmla="*/ 2381864 h 4682612"/>
              <a:gd name="connsiteX137" fmla="*/ 6150078 w 6437671"/>
              <a:gd name="connsiteY137" fmla="*/ 2300748 h 4682612"/>
              <a:gd name="connsiteX138" fmla="*/ 6194323 w 6437671"/>
              <a:gd name="connsiteY138" fmla="*/ 2227006 h 4682612"/>
              <a:gd name="connsiteX139" fmla="*/ 6238568 w 6437671"/>
              <a:gd name="connsiteY139" fmla="*/ 2123767 h 4682612"/>
              <a:gd name="connsiteX140" fmla="*/ 6260691 w 6437671"/>
              <a:gd name="connsiteY140" fmla="*/ 2079522 h 4682612"/>
              <a:gd name="connsiteX141" fmla="*/ 6290187 w 6437671"/>
              <a:gd name="connsiteY141" fmla="*/ 1998406 h 4682612"/>
              <a:gd name="connsiteX142" fmla="*/ 6319684 w 6437671"/>
              <a:gd name="connsiteY142" fmla="*/ 1954161 h 4682612"/>
              <a:gd name="connsiteX143" fmla="*/ 6386052 w 6437671"/>
              <a:gd name="connsiteY143" fmla="*/ 1799303 h 4682612"/>
              <a:gd name="connsiteX144" fmla="*/ 6408174 w 6437671"/>
              <a:gd name="connsiteY144" fmla="*/ 1718187 h 4682612"/>
              <a:gd name="connsiteX145" fmla="*/ 6430297 w 6437671"/>
              <a:gd name="connsiteY145" fmla="*/ 1644445 h 4682612"/>
              <a:gd name="connsiteX146" fmla="*/ 6437671 w 6437671"/>
              <a:gd name="connsiteY146" fmla="*/ 1533832 h 4682612"/>
              <a:gd name="connsiteX147" fmla="*/ 6430297 w 6437671"/>
              <a:gd name="connsiteY147" fmla="*/ 1165122 h 4682612"/>
              <a:gd name="connsiteX148" fmla="*/ 6422923 w 6437671"/>
              <a:gd name="connsiteY148" fmla="*/ 1135625 h 4682612"/>
              <a:gd name="connsiteX149" fmla="*/ 6408174 w 6437671"/>
              <a:gd name="connsiteY149" fmla="*/ 1106129 h 4682612"/>
              <a:gd name="connsiteX150" fmla="*/ 6400800 w 6437671"/>
              <a:gd name="connsiteY150" fmla="*/ 1069258 h 4682612"/>
              <a:gd name="connsiteX151" fmla="*/ 6378678 w 6437671"/>
              <a:gd name="connsiteY151" fmla="*/ 1039761 h 4682612"/>
              <a:gd name="connsiteX152" fmla="*/ 6319684 w 6437671"/>
              <a:gd name="connsiteY152" fmla="*/ 936522 h 4682612"/>
              <a:gd name="connsiteX153" fmla="*/ 6172200 w 6437671"/>
              <a:gd name="connsiteY153" fmla="*/ 774290 h 4682612"/>
              <a:gd name="connsiteX154" fmla="*/ 6142703 w 6437671"/>
              <a:gd name="connsiteY154" fmla="*/ 737419 h 4682612"/>
              <a:gd name="connsiteX155" fmla="*/ 5943600 w 6437671"/>
              <a:gd name="connsiteY155" fmla="*/ 619432 h 4682612"/>
              <a:gd name="connsiteX156" fmla="*/ 5914103 w 6437671"/>
              <a:gd name="connsiteY156" fmla="*/ 582561 h 4682612"/>
              <a:gd name="connsiteX157" fmla="*/ 5773994 w 6437671"/>
              <a:gd name="connsiteY157" fmla="*/ 523567 h 4682612"/>
              <a:gd name="connsiteX158" fmla="*/ 5633884 w 6437671"/>
              <a:gd name="connsiteY158" fmla="*/ 464574 h 4682612"/>
              <a:gd name="connsiteX159" fmla="*/ 5449529 w 6437671"/>
              <a:gd name="connsiteY159" fmla="*/ 383458 h 4682612"/>
              <a:gd name="connsiteX160" fmla="*/ 5412658 w 6437671"/>
              <a:gd name="connsiteY160" fmla="*/ 376083 h 4682612"/>
              <a:gd name="connsiteX161" fmla="*/ 5257800 w 6437671"/>
              <a:gd name="connsiteY161" fmla="*/ 339212 h 4682612"/>
              <a:gd name="connsiteX162" fmla="*/ 5147187 w 6437671"/>
              <a:gd name="connsiteY162" fmla="*/ 309716 h 4682612"/>
              <a:gd name="connsiteX163" fmla="*/ 5125065 w 6437671"/>
              <a:gd name="connsiteY163" fmla="*/ 302342 h 4682612"/>
              <a:gd name="connsiteX164" fmla="*/ 5036574 w 6437671"/>
              <a:gd name="connsiteY164" fmla="*/ 287593 h 4682612"/>
              <a:gd name="connsiteX165" fmla="*/ 5014452 w 6437671"/>
              <a:gd name="connsiteY165" fmla="*/ 280219 h 4682612"/>
              <a:gd name="connsiteX166" fmla="*/ 4874342 w 6437671"/>
              <a:gd name="connsiteY166" fmla="*/ 258096 h 4682612"/>
              <a:gd name="connsiteX167" fmla="*/ 4807974 w 6437671"/>
              <a:gd name="connsiteY167" fmla="*/ 235974 h 4682612"/>
              <a:gd name="connsiteX168" fmla="*/ 4756355 w 6437671"/>
              <a:gd name="connsiteY168" fmla="*/ 213851 h 4682612"/>
              <a:gd name="connsiteX169" fmla="*/ 4660491 w 6437671"/>
              <a:gd name="connsiteY169" fmla="*/ 199103 h 4682612"/>
              <a:gd name="connsiteX170" fmla="*/ 4616245 w 6437671"/>
              <a:gd name="connsiteY170" fmla="*/ 184354 h 4682612"/>
              <a:gd name="connsiteX171" fmla="*/ 4542503 w 6437671"/>
              <a:gd name="connsiteY171" fmla="*/ 176980 h 4682612"/>
              <a:gd name="connsiteX172" fmla="*/ 4417142 w 6437671"/>
              <a:gd name="connsiteY172" fmla="*/ 162232 h 4682612"/>
              <a:gd name="connsiteX173" fmla="*/ 4380271 w 6437671"/>
              <a:gd name="connsiteY173" fmla="*/ 154858 h 4682612"/>
              <a:gd name="connsiteX174" fmla="*/ 4188542 w 6437671"/>
              <a:gd name="connsiteY174" fmla="*/ 125361 h 4682612"/>
              <a:gd name="connsiteX175" fmla="*/ 3996813 w 6437671"/>
              <a:gd name="connsiteY175" fmla="*/ 88490 h 4682612"/>
              <a:gd name="connsiteX176" fmla="*/ 3819832 w 6437671"/>
              <a:gd name="connsiteY176" fmla="*/ 73742 h 4682612"/>
              <a:gd name="connsiteX177" fmla="*/ 3554361 w 6437671"/>
              <a:gd name="connsiteY177" fmla="*/ 29496 h 4682612"/>
              <a:gd name="connsiteX178" fmla="*/ 3274142 w 6437671"/>
              <a:gd name="connsiteY178" fmla="*/ 14748 h 4682612"/>
              <a:gd name="connsiteX179" fmla="*/ 3119284 w 6437671"/>
              <a:gd name="connsiteY179" fmla="*/ 0 h 4682612"/>
              <a:gd name="connsiteX180" fmla="*/ 2743200 w 6437671"/>
              <a:gd name="connsiteY180" fmla="*/ 14748 h 4682612"/>
              <a:gd name="connsiteX181" fmla="*/ 2706329 w 6437671"/>
              <a:gd name="connsiteY181" fmla="*/ 22122 h 4682612"/>
              <a:gd name="connsiteX182" fmla="*/ 2617839 w 6437671"/>
              <a:gd name="connsiteY182" fmla="*/ 36871 h 4682612"/>
              <a:gd name="connsiteX183" fmla="*/ 2440858 w 6437671"/>
              <a:gd name="connsiteY183" fmla="*/ 81116 h 4682612"/>
              <a:gd name="connsiteX184" fmla="*/ 2403987 w 6437671"/>
              <a:gd name="connsiteY184" fmla="*/ 88490 h 4682612"/>
              <a:gd name="connsiteX185" fmla="*/ 2197510 w 6437671"/>
              <a:gd name="connsiteY185" fmla="*/ 154858 h 4682612"/>
              <a:gd name="connsiteX186" fmla="*/ 2123768 w 6437671"/>
              <a:gd name="connsiteY186" fmla="*/ 176980 h 4682612"/>
              <a:gd name="connsiteX187" fmla="*/ 2086897 w 6437671"/>
              <a:gd name="connsiteY187" fmla="*/ 191729 h 4682612"/>
              <a:gd name="connsiteX188" fmla="*/ 2057400 w 6437671"/>
              <a:gd name="connsiteY188" fmla="*/ 199103 h 4682612"/>
              <a:gd name="connsiteX189" fmla="*/ 1991032 w 6437671"/>
              <a:gd name="connsiteY189" fmla="*/ 213851 h 4682612"/>
              <a:gd name="connsiteX190" fmla="*/ 1651820 w 6437671"/>
              <a:gd name="connsiteY190" fmla="*/ 250722 h 4682612"/>
              <a:gd name="connsiteX191" fmla="*/ 1607574 w 6437671"/>
              <a:gd name="connsiteY191" fmla="*/ 258096 h 4682612"/>
              <a:gd name="connsiteX192" fmla="*/ 1496961 w 6437671"/>
              <a:gd name="connsiteY192" fmla="*/ 272845 h 4682612"/>
              <a:gd name="connsiteX193" fmla="*/ 1474839 w 6437671"/>
              <a:gd name="connsiteY193" fmla="*/ 280219 h 4682612"/>
              <a:gd name="connsiteX194" fmla="*/ 1342103 w 6437671"/>
              <a:gd name="connsiteY194" fmla="*/ 309716 h 4682612"/>
              <a:gd name="connsiteX195" fmla="*/ 1297858 w 6437671"/>
              <a:gd name="connsiteY195" fmla="*/ 331838 h 4682612"/>
              <a:gd name="connsiteX196" fmla="*/ 1216742 w 6437671"/>
              <a:gd name="connsiteY196" fmla="*/ 361335 h 4682612"/>
              <a:gd name="connsiteX197" fmla="*/ 1084007 w 6437671"/>
              <a:gd name="connsiteY197" fmla="*/ 435077 h 4682612"/>
              <a:gd name="connsiteX198" fmla="*/ 1032387 w 6437671"/>
              <a:gd name="connsiteY198" fmla="*/ 471948 h 4682612"/>
              <a:gd name="connsiteX199" fmla="*/ 980768 w 6437671"/>
              <a:gd name="connsiteY199" fmla="*/ 494071 h 4682612"/>
              <a:gd name="connsiteX200" fmla="*/ 892278 w 6437671"/>
              <a:gd name="connsiteY200" fmla="*/ 560438 h 4682612"/>
              <a:gd name="connsiteX201" fmla="*/ 752168 w 6437671"/>
              <a:gd name="connsiteY201" fmla="*/ 700548 h 4682612"/>
              <a:gd name="connsiteX202" fmla="*/ 693174 w 6437671"/>
              <a:gd name="connsiteY202" fmla="*/ 752167 h 4682612"/>
              <a:gd name="connsiteX203" fmla="*/ 553065 w 6437671"/>
              <a:gd name="connsiteY203" fmla="*/ 884903 h 4682612"/>
              <a:gd name="connsiteX204" fmla="*/ 516194 w 6437671"/>
              <a:gd name="connsiteY204" fmla="*/ 921774 h 4682612"/>
              <a:gd name="connsiteX205" fmla="*/ 486697 w 6437671"/>
              <a:gd name="connsiteY205" fmla="*/ 958645 h 4682612"/>
              <a:gd name="connsiteX206" fmla="*/ 449826 w 6437671"/>
              <a:gd name="connsiteY206" fmla="*/ 980767 h 4682612"/>
              <a:gd name="connsiteX207" fmla="*/ 353961 w 6437671"/>
              <a:gd name="connsiteY207" fmla="*/ 1076632 h 4682612"/>
              <a:gd name="connsiteX208" fmla="*/ 243349 w 6437671"/>
              <a:gd name="connsiteY208" fmla="*/ 1201993 h 4682612"/>
              <a:gd name="connsiteX209" fmla="*/ 191729 w 6437671"/>
              <a:gd name="connsiteY209" fmla="*/ 1275735 h 4682612"/>
              <a:gd name="connsiteX210" fmla="*/ 140110 w 6437671"/>
              <a:gd name="connsiteY210" fmla="*/ 1334729 h 4682612"/>
              <a:gd name="connsiteX211" fmla="*/ 81116 w 6437671"/>
              <a:gd name="connsiteY211" fmla="*/ 1474838 h 4682612"/>
              <a:gd name="connsiteX212" fmla="*/ 73742 w 6437671"/>
              <a:gd name="connsiteY212" fmla="*/ 1504335 h 4682612"/>
              <a:gd name="connsiteX213" fmla="*/ 44245 w 6437671"/>
              <a:gd name="connsiteY213" fmla="*/ 1585451 h 4682612"/>
              <a:gd name="connsiteX214" fmla="*/ 22123 w 6437671"/>
              <a:gd name="connsiteY214" fmla="*/ 1703438 h 4682612"/>
              <a:gd name="connsiteX215" fmla="*/ 14749 w 6437671"/>
              <a:gd name="connsiteY215" fmla="*/ 1799303 h 4682612"/>
              <a:gd name="connsiteX216" fmla="*/ 0 w 6437671"/>
              <a:gd name="connsiteY216" fmla="*/ 1814051 h 4682612"/>
              <a:gd name="connsiteX217" fmla="*/ 14749 w 6437671"/>
              <a:gd name="connsiteY217" fmla="*/ 2249129 h 4682612"/>
              <a:gd name="connsiteX218" fmla="*/ 36871 w 6437671"/>
              <a:gd name="connsiteY218" fmla="*/ 2440858 h 4682612"/>
              <a:gd name="connsiteX219" fmla="*/ 44245 w 6437671"/>
              <a:gd name="connsiteY219" fmla="*/ 2514600 h 4682612"/>
              <a:gd name="connsiteX220" fmla="*/ 73742 w 6437671"/>
              <a:gd name="connsiteY220" fmla="*/ 2662083 h 4682612"/>
              <a:gd name="connsiteX221" fmla="*/ 103239 w 6437671"/>
              <a:gd name="connsiteY221" fmla="*/ 2765322 h 4682612"/>
              <a:gd name="connsiteX222" fmla="*/ 117987 w 6437671"/>
              <a:gd name="connsiteY222" fmla="*/ 2824316 h 4682612"/>
              <a:gd name="connsiteX223" fmla="*/ 184355 w 6437671"/>
              <a:gd name="connsiteY223" fmla="*/ 2971800 h 4682612"/>
              <a:gd name="connsiteX224" fmla="*/ 191729 w 6437671"/>
              <a:gd name="connsiteY224" fmla="*/ 3001296 h 4682612"/>
              <a:gd name="connsiteX225" fmla="*/ 206478 w 6437671"/>
              <a:gd name="connsiteY225" fmla="*/ 3067664 h 4682612"/>
              <a:gd name="connsiteX226" fmla="*/ 213852 w 6437671"/>
              <a:gd name="connsiteY226" fmla="*/ 3089787 h 4682612"/>
              <a:gd name="connsiteX227" fmla="*/ 250723 w 6437671"/>
              <a:gd name="connsiteY227" fmla="*/ 3200400 h 4682612"/>
              <a:gd name="connsiteX228" fmla="*/ 265471 w 6437671"/>
              <a:gd name="connsiteY228" fmla="*/ 3296264 h 4682612"/>
              <a:gd name="connsiteX229" fmla="*/ 294968 w 6437671"/>
              <a:gd name="connsiteY229" fmla="*/ 3384754 h 4682612"/>
              <a:gd name="connsiteX230" fmla="*/ 317091 w 6437671"/>
              <a:gd name="connsiteY230" fmla="*/ 3495367 h 4682612"/>
              <a:gd name="connsiteX231" fmla="*/ 324465 w 6437671"/>
              <a:gd name="connsiteY231" fmla="*/ 3524864 h 4682612"/>
              <a:gd name="connsiteX232" fmla="*/ 353961 w 6437671"/>
              <a:gd name="connsiteY232" fmla="*/ 3635477 h 4682612"/>
              <a:gd name="connsiteX233" fmla="*/ 405581 w 6437671"/>
              <a:gd name="connsiteY233" fmla="*/ 3723967 h 4682612"/>
              <a:gd name="connsiteX234" fmla="*/ 412955 w 6437671"/>
              <a:gd name="connsiteY234" fmla="*/ 3746090 h 4682612"/>
              <a:gd name="connsiteX235" fmla="*/ 479323 w 6437671"/>
              <a:gd name="connsiteY235" fmla="*/ 3819832 h 4682612"/>
              <a:gd name="connsiteX236" fmla="*/ 501445 w 6437671"/>
              <a:gd name="connsiteY236" fmla="*/ 3841954 h 4682612"/>
              <a:gd name="connsiteX237" fmla="*/ 523568 w 6437671"/>
              <a:gd name="connsiteY237" fmla="*/ 3864077 h 4682612"/>
              <a:gd name="connsiteX238" fmla="*/ 553065 w 6437671"/>
              <a:gd name="connsiteY238" fmla="*/ 3886200 h 4682612"/>
              <a:gd name="connsiteX239" fmla="*/ 575187 w 6437671"/>
              <a:gd name="connsiteY239" fmla="*/ 3908322 h 4682612"/>
              <a:gd name="connsiteX240" fmla="*/ 656303 w 6437671"/>
              <a:gd name="connsiteY240" fmla="*/ 3952567 h 4682612"/>
              <a:gd name="connsiteX241" fmla="*/ 693174 w 6437671"/>
              <a:gd name="connsiteY241" fmla="*/ 3989438 h 4682612"/>
              <a:gd name="connsiteX242" fmla="*/ 789039 w 6437671"/>
              <a:gd name="connsiteY242" fmla="*/ 4033683 h 4682612"/>
              <a:gd name="connsiteX243" fmla="*/ 855407 w 6437671"/>
              <a:gd name="connsiteY243" fmla="*/ 4077929 h 4682612"/>
              <a:gd name="connsiteX244" fmla="*/ 1002891 w 6437671"/>
              <a:gd name="connsiteY244" fmla="*/ 4136922 h 4682612"/>
              <a:gd name="connsiteX245" fmla="*/ 1032387 w 6437671"/>
              <a:gd name="connsiteY245" fmla="*/ 4159045 h 4682612"/>
              <a:gd name="connsiteX246" fmla="*/ 1128252 w 6437671"/>
              <a:gd name="connsiteY246" fmla="*/ 4195916 h 4682612"/>
              <a:gd name="connsiteX247" fmla="*/ 1224116 w 6437671"/>
              <a:gd name="connsiteY247" fmla="*/ 4240161 h 4682612"/>
              <a:gd name="connsiteX248" fmla="*/ 1334729 w 6437671"/>
              <a:gd name="connsiteY248" fmla="*/ 4277032 h 4682612"/>
              <a:gd name="connsiteX249" fmla="*/ 1482213 w 6437671"/>
              <a:gd name="connsiteY249" fmla="*/ 4321277 h 4682612"/>
              <a:gd name="connsiteX250" fmla="*/ 1629697 w 6437671"/>
              <a:gd name="connsiteY250" fmla="*/ 4365522 h 4682612"/>
              <a:gd name="connsiteX251" fmla="*/ 1718187 w 6437671"/>
              <a:gd name="connsiteY251" fmla="*/ 4380271 h 4682612"/>
              <a:gd name="connsiteX252" fmla="*/ 1755058 w 6437671"/>
              <a:gd name="connsiteY252" fmla="*/ 4387645 h 4682612"/>
              <a:gd name="connsiteX253" fmla="*/ 1799303 w 6437671"/>
              <a:gd name="connsiteY253" fmla="*/ 4402393 h 4682612"/>
              <a:gd name="connsiteX254" fmla="*/ 1865671 w 6437671"/>
              <a:gd name="connsiteY254" fmla="*/ 4409767 h 4682612"/>
              <a:gd name="connsiteX255" fmla="*/ 1909916 w 6437671"/>
              <a:gd name="connsiteY255" fmla="*/ 4424516 h 4682612"/>
              <a:gd name="connsiteX256" fmla="*/ 1939413 w 6437671"/>
              <a:gd name="connsiteY256" fmla="*/ 4431890 h 4682612"/>
              <a:gd name="connsiteX257" fmla="*/ 1983658 w 6437671"/>
              <a:gd name="connsiteY257" fmla="*/ 4446638 h 4682612"/>
              <a:gd name="connsiteX258" fmla="*/ 2035278 w 6437671"/>
              <a:gd name="connsiteY258" fmla="*/ 4454012 h 4682612"/>
              <a:gd name="connsiteX259" fmla="*/ 2094271 w 6437671"/>
              <a:gd name="connsiteY259" fmla="*/ 4476135 h 4682612"/>
              <a:gd name="connsiteX260" fmla="*/ 2131142 w 6437671"/>
              <a:gd name="connsiteY260" fmla="*/ 4490883 h 4682612"/>
              <a:gd name="connsiteX261" fmla="*/ 2212258 w 6437671"/>
              <a:gd name="connsiteY261" fmla="*/ 4505632 h 4682612"/>
              <a:gd name="connsiteX262" fmla="*/ 2256503 w 6437671"/>
              <a:gd name="connsiteY262" fmla="*/ 4520380 h 4682612"/>
              <a:gd name="connsiteX263" fmla="*/ 2286000 w 6437671"/>
              <a:gd name="connsiteY263" fmla="*/ 4527754 h 4682612"/>
              <a:gd name="connsiteX264" fmla="*/ 2396613 w 6437671"/>
              <a:gd name="connsiteY264" fmla="*/ 4557251 h 4682612"/>
              <a:gd name="connsiteX265" fmla="*/ 2440858 w 6437671"/>
              <a:gd name="connsiteY265" fmla="*/ 4564625 h 4682612"/>
              <a:gd name="connsiteX266" fmla="*/ 2536723 w 6437671"/>
              <a:gd name="connsiteY266" fmla="*/ 4586748 h 4682612"/>
              <a:gd name="connsiteX267" fmla="*/ 2566220 w 6437671"/>
              <a:gd name="connsiteY267" fmla="*/ 4601496 h 4682612"/>
              <a:gd name="connsiteX268" fmla="*/ 2610465 w 6437671"/>
              <a:gd name="connsiteY268" fmla="*/ 4608871 h 4682612"/>
              <a:gd name="connsiteX269" fmla="*/ 2676832 w 6437671"/>
              <a:gd name="connsiteY269" fmla="*/ 4623619 h 4682612"/>
              <a:gd name="connsiteX270" fmla="*/ 2743200 w 6437671"/>
              <a:gd name="connsiteY270" fmla="*/ 4645742 h 4682612"/>
              <a:gd name="connsiteX271" fmla="*/ 2772697 w 6437671"/>
              <a:gd name="connsiteY271" fmla="*/ 4653116 h 4682612"/>
              <a:gd name="connsiteX272" fmla="*/ 2839065 w 6437671"/>
              <a:gd name="connsiteY272" fmla="*/ 4667864 h 4682612"/>
              <a:gd name="connsiteX273" fmla="*/ 3082413 w 6437671"/>
              <a:gd name="connsiteY273" fmla="*/ 4682612 h 4682612"/>
              <a:gd name="connsiteX274" fmla="*/ 3252020 w 6437671"/>
              <a:gd name="connsiteY274" fmla="*/ 4660490 h 4682612"/>
              <a:gd name="connsiteX275" fmla="*/ 3274142 w 6437671"/>
              <a:gd name="connsiteY275" fmla="*/ 4653116 h 4682612"/>
              <a:gd name="connsiteX276" fmla="*/ 3303639 w 6437671"/>
              <a:gd name="connsiteY276" fmla="*/ 4630993 h 4682612"/>
              <a:gd name="connsiteX277" fmla="*/ 3325761 w 6437671"/>
              <a:gd name="connsiteY277" fmla="*/ 4623619 h 4682612"/>
              <a:gd name="connsiteX278" fmla="*/ 3340510 w 6437671"/>
              <a:gd name="connsiteY278" fmla="*/ 4616245 h 46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6437671" h="4682612">
                <a:moveTo>
                  <a:pt x="3296265" y="486696"/>
                </a:moveTo>
                <a:cubicBezTo>
                  <a:pt x="3293807" y="501445"/>
                  <a:pt x="3290867" y="516121"/>
                  <a:pt x="3288891" y="530942"/>
                </a:cubicBezTo>
                <a:cubicBezTo>
                  <a:pt x="3285949" y="553005"/>
                  <a:pt x="3285881" y="575483"/>
                  <a:pt x="3281516" y="597309"/>
                </a:cubicBezTo>
                <a:cubicBezTo>
                  <a:pt x="3278467" y="612553"/>
                  <a:pt x="3270858" y="626556"/>
                  <a:pt x="3266768" y="641554"/>
                </a:cubicBezTo>
                <a:cubicBezTo>
                  <a:pt x="3260298" y="665277"/>
                  <a:pt x="3255185" y="707887"/>
                  <a:pt x="3252020" y="730045"/>
                </a:cubicBezTo>
                <a:cubicBezTo>
                  <a:pt x="3248043" y="813545"/>
                  <a:pt x="3250532" y="863584"/>
                  <a:pt x="3237271" y="936522"/>
                </a:cubicBezTo>
                <a:cubicBezTo>
                  <a:pt x="3236433" y="941133"/>
                  <a:pt x="3226643" y="981275"/>
                  <a:pt x="3222523" y="988142"/>
                </a:cubicBezTo>
                <a:cubicBezTo>
                  <a:pt x="3213943" y="1002442"/>
                  <a:pt x="3197707" y="1007592"/>
                  <a:pt x="3185652" y="1017638"/>
                </a:cubicBezTo>
                <a:cubicBezTo>
                  <a:pt x="3177640" y="1024314"/>
                  <a:pt x="3172206" y="1033976"/>
                  <a:pt x="3163529" y="1039761"/>
                </a:cubicBezTo>
                <a:cubicBezTo>
                  <a:pt x="3156696" y="1044316"/>
                  <a:pt x="3116476" y="1053104"/>
                  <a:pt x="3111910" y="1054509"/>
                </a:cubicBezTo>
                <a:cubicBezTo>
                  <a:pt x="2939027" y="1107704"/>
                  <a:pt x="3127744" y="1055907"/>
                  <a:pt x="3001297" y="1084006"/>
                </a:cubicBezTo>
                <a:cubicBezTo>
                  <a:pt x="2993709" y="1085692"/>
                  <a:pt x="2986619" y="1089146"/>
                  <a:pt x="2979174" y="1091380"/>
                </a:cubicBezTo>
                <a:cubicBezTo>
                  <a:pt x="2962034" y="1096522"/>
                  <a:pt x="2945143" y="1102831"/>
                  <a:pt x="2927555" y="1106129"/>
                </a:cubicBezTo>
                <a:cubicBezTo>
                  <a:pt x="2905677" y="1110231"/>
                  <a:pt x="2883310" y="1111045"/>
                  <a:pt x="2861187" y="1113503"/>
                </a:cubicBezTo>
                <a:cubicBezTo>
                  <a:pt x="2846439" y="1118419"/>
                  <a:pt x="2832133" y="1124949"/>
                  <a:pt x="2816942" y="1128251"/>
                </a:cubicBezTo>
                <a:cubicBezTo>
                  <a:pt x="2775478" y="1137265"/>
                  <a:pt x="2731836" y="1136956"/>
                  <a:pt x="2691581" y="1150374"/>
                </a:cubicBezTo>
                <a:cubicBezTo>
                  <a:pt x="2684207" y="1152832"/>
                  <a:pt x="2676957" y="1155703"/>
                  <a:pt x="2669458" y="1157748"/>
                </a:cubicBezTo>
                <a:cubicBezTo>
                  <a:pt x="2575280" y="1183432"/>
                  <a:pt x="2645009" y="1162017"/>
                  <a:pt x="2544097" y="1187245"/>
                </a:cubicBezTo>
                <a:cubicBezTo>
                  <a:pt x="2536556" y="1189130"/>
                  <a:pt x="2529473" y="1192574"/>
                  <a:pt x="2521974" y="1194619"/>
                </a:cubicBezTo>
                <a:cubicBezTo>
                  <a:pt x="2502419" y="1199952"/>
                  <a:pt x="2482801" y="1205120"/>
                  <a:pt x="2462981" y="1209367"/>
                </a:cubicBezTo>
                <a:cubicBezTo>
                  <a:pt x="2448361" y="1212500"/>
                  <a:pt x="2433305" y="1213380"/>
                  <a:pt x="2418736" y="1216742"/>
                </a:cubicBezTo>
                <a:cubicBezTo>
                  <a:pt x="2279210" y="1248941"/>
                  <a:pt x="2469425" y="1211439"/>
                  <a:pt x="2300749" y="1253612"/>
                </a:cubicBezTo>
                <a:lnTo>
                  <a:pt x="2271252" y="1260987"/>
                </a:lnTo>
                <a:cubicBezTo>
                  <a:pt x="2263878" y="1265903"/>
                  <a:pt x="2257458" y="1272706"/>
                  <a:pt x="2249129" y="1275735"/>
                </a:cubicBezTo>
                <a:cubicBezTo>
                  <a:pt x="2230080" y="1282662"/>
                  <a:pt x="2190136" y="1290483"/>
                  <a:pt x="2190136" y="1290483"/>
                </a:cubicBezTo>
                <a:cubicBezTo>
                  <a:pt x="2180304" y="1295399"/>
                  <a:pt x="2170249" y="1299893"/>
                  <a:pt x="2160639" y="1305232"/>
                </a:cubicBezTo>
                <a:cubicBezTo>
                  <a:pt x="2148110" y="1312193"/>
                  <a:pt x="2136588" y="1320944"/>
                  <a:pt x="2123768" y="1327354"/>
                </a:cubicBezTo>
                <a:cubicBezTo>
                  <a:pt x="2116815" y="1330830"/>
                  <a:pt x="2108489" y="1331044"/>
                  <a:pt x="2101645" y="1334729"/>
                </a:cubicBezTo>
                <a:cubicBezTo>
                  <a:pt x="2076406" y="1348319"/>
                  <a:pt x="2055098" y="1369909"/>
                  <a:pt x="2027903" y="1378974"/>
                </a:cubicBezTo>
                <a:cubicBezTo>
                  <a:pt x="2020529" y="1381432"/>
                  <a:pt x="2012733" y="1382872"/>
                  <a:pt x="2005781" y="1386348"/>
                </a:cubicBezTo>
                <a:cubicBezTo>
                  <a:pt x="1994310" y="1392084"/>
                  <a:pt x="1960431" y="1413473"/>
                  <a:pt x="1946787" y="1423219"/>
                </a:cubicBezTo>
                <a:cubicBezTo>
                  <a:pt x="1938984" y="1428793"/>
                  <a:pt x="1906761" y="1454294"/>
                  <a:pt x="1895168" y="1460090"/>
                </a:cubicBezTo>
                <a:cubicBezTo>
                  <a:pt x="1888215" y="1463566"/>
                  <a:pt x="1880419" y="1465006"/>
                  <a:pt x="1873045" y="1467464"/>
                </a:cubicBezTo>
                <a:cubicBezTo>
                  <a:pt x="1805944" y="1517790"/>
                  <a:pt x="1837899" y="1505748"/>
                  <a:pt x="1784555" y="1519083"/>
                </a:cubicBezTo>
                <a:cubicBezTo>
                  <a:pt x="1772265" y="1528915"/>
                  <a:pt x="1760780" y="1539849"/>
                  <a:pt x="1747684" y="1548580"/>
                </a:cubicBezTo>
                <a:cubicBezTo>
                  <a:pt x="1729458" y="1560731"/>
                  <a:pt x="1715731" y="1564148"/>
                  <a:pt x="1696065" y="1570703"/>
                </a:cubicBezTo>
                <a:cubicBezTo>
                  <a:pt x="1608231" y="1636576"/>
                  <a:pt x="1719911" y="1558780"/>
                  <a:pt x="1637071" y="1600200"/>
                </a:cubicBezTo>
                <a:cubicBezTo>
                  <a:pt x="1564614" y="1636428"/>
                  <a:pt x="1653211" y="1613195"/>
                  <a:pt x="1570703" y="1629696"/>
                </a:cubicBezTo>
                <a:cubicBezTo>
                  <a:pt x="1553497" y="1637070"/>
                  <a:pt x="1536556" y="1645099"/>
                  <a:pt x="1519084" y="1651819"/>
                </a:cubicBezTo>
                <a:cubicBezTo>
                  <a:pt x="1504574" y="1657400"/>
                  <a:pt x="1488992" y="1660134"/>
                  <a:pt x="1474839" y="1666567"/>
                </a:cubicBezTo>
                <a:cubicBezTo>
                  <a:pt x="1461791" y="1672498"/>
                  <a:pt x="1450497" y="1681729"/>
                  <a:pt x="1437968" y="1688690"/>
                </a:cubicBezTo>
                <a:cubicBezTo>
                  <a:pt x="1410634" y="1703876"/>
                  <a:pt x="1412455" y="1702110"/>
                  <a:pt x="1386349" y="1710812"/>
                </a:cubicBezTo>
                <a:cubicBezTo>
                  <a:pt x="1381433" y="1715728"/>
                  <a:pt x="1377562" y="1721984"/>
                  <a:pt x="1371600" y="1725561"/>
                </a:cubicBezTo>
                <a:cubicBezTo>
                  <a:pt x="1364935" y="1729560"/>
                  <a:pt x="1356622" y="1729873"/>
                  <a:pt x="1349478" y="1732935"/>
                </a:cubicBezTo>
                <a:cubicBezTo>
                  <a:pt x="1339374" y="1737265"/>
                  <a:pt x="1329813" y="1742767"/>
                  <a:pt x="1319981" y="1747683"/>
                </a:cubicBezTo>
                <a:cubicBezTo>
                  <a:pt x="1249404" y="1818260"/>
                  <a:pt x="1339769" y="1734491"/>
                  <a:pt x="1275736" y="1777180"/>
                </a:cubicBezTo>
                <a:cubicBezTo>
                  <a:pt x="1234299" y="1804805"/>
                  <a:pt x="1272390" y="1794717"/>
                  <a:pt x="1231491" y="1828800"/>
                </a:cubicBezTo>
                <a:cubicBezTo>
                  <a:pt x="1225519" y="1833776"/>
                  <a:pt x="1216742" y="1833716"/>
                  <a:pt x="1209368" y="1836174"/>
                </a:cubicBezTo>
                <a:cubicBezTo>
                  <a:pt x="1206910" y="1843548"/>
                  <a:pt x="1206658" y="1852078"/>
                  <a:pt x="1201994" y="1858296"/>
                </a:cubicBezTo>
                <a:cubicBezTo>
                  <a:pt x="1130249" y="1953956"/>
                  <a:pt x="1194172" y="1858744"/>
                  <a:pt x="1143000" y="1909916"/>
                </a:cubicBezTo>
                <a:cubicBezTo>
                  <a:pt x="1134310" y="1918606"/>
                  <a:pt x="1129043" y="1930226"/>
                  <a:pt x="1120878" y="1939412"/>
                </a:cubicBezTo>
                <a:cubicBezTo>
                  <a:pt x="1085163" y="1979592"/>
                  <a:pt x="1093906" y="1971333"/>
                  <a:pt x="1054510" y="1991032"/>
                </a:cubicBezTo>
                <a:cubicBezTo>
                  <a:pt x="1030433" y="2039184"/>
                  <a:pt x="1047534" y="2012756"/>
                  <a:pt x="995516" y="2064774"/>
                </a:cubicBezTo>
                <a:lnTo>
                  <a:pt x="995516" y="2064774"/>
                </a:lnTo>
                <a:cubicBezTo>
                  <a:pt x="965457" y="2109862"/>
                  <a:pt x="998955" y="2062748"/>
                  <a:pt x="951271" y="2116393"/>
                </a:cubicBezTo>
                <a:cubicBezTo>
                  <a:pt x="927913" y="2142671"/>
                  <a:pt x="923930" y="2150030"/>
                  <a:pt x="907026" y="2175387"/>
                </a:cubicBezTo>
                <a:cubicBezTo>
                  <a:pt x="904568" y="2185219"/>
                  <a:pt x="904680" y="2196084"/>
                  <a:pt x="899652" y="2204883"/>
                </a:cubicBezTo>
                <a:cubicBezTo>
                  <a:pt x="894478" y="2213938"/>
                  <a:pt x="884205" y="2218994"/>
                  <a:pt x="877529" y="2227006"/>
                </a:cubicBezTo>
                <a:cubicBezTo>
                  <a:pt x="871855" y="2233815"/>
                  <a:pt x="867697" y="2241755"/>
                  <a:pt x="862781" y="2249129"/>
                </a:cubicBezTo>
                <a:cubicBezTo>
                  <a:pt x="860323" y="2258961"/>
                  <a:pt x="859939" y="2269560"/>
                  <a:pt x="855407" y="2278625"/>
                </a:cubicBezTo>
                <a:cubicBezTo>
                  <a:pt x="852298" y="2284844"/>
                  <a:pt x="843767" y="2287155"/>
                  <a:pt x="840658" y="2293374"/>
                </a:cubicBezTo>
                <a:cubicBezTo>
                  <a:pt x="836126" y="2302439"/>
                  <a:pt x="835483" y="2312977"/>
                  <a:pt x="833284" y="2322871"/>
                </a:cubicBezTo>
                <a:cubicBezTo>
                  <a:pt x="821420" y="2376261"/>
                  <a:pt x="831713" y="2342334"/>
                  <a:pt x="818536" y="2381864"/>
                </a:cubicBezTo>
                <a:cubicBezTo>
                  <a:pt x="820994" y="2428567"/>
                  <a:pt x="821859" y="2475382"/>
                  <a:pt x="825910" y="2521974"/>
                </a:cubicBezTo>
                <a:cubicBezTo>
                  <a:pt x="826788" y="2532071"/>
                  <a:pt x="831085" y="2541577"/>
                  <a:pt x="833284" y="2551471"/>
                </a:cubicBezTo>
                <a:cubicBezTo>
                  <a:pt x="836003" y="2563706"/>
                  <a:pt x="837360" y="2576250"/>
                  <a:pt x="840658" y="2588342"/>
                </a:cubicBezTo>
                <a:cubicBezTo>
                  <a:pt x="844749" y="2603340"/>
                  <a:pt x="851636" y="2617505"/>
                  <a:pt x="855407" y="2632587"/>
                </a:cubicBezTo>
                <a:cubicBezTo>
                  <a:pt x="864467" y="2668828"/>
                  <a:pt x="855615" y="2654917"/>
                  <a:pt x="877529" y="2676832"/>
                </a:cubicBezTo>
                <a:cubicBezTo>
                  <a:pt x="884313" y="2703967"/>
                  <a:pt x="881677" y="2707481"/>
                  <a:pt x="899652" y="2728451"/>
                </a:cubicBezTo>
                <a:cubicBezTo>
                  <a:pt x="908701" y="2739008"/>
                  <a:pt x="921436" y="2746378"/>
                  <a:pt x="929149" y="2757948"/>
                </a:cubicBezTo>
                <a:cubicBezTo>
                  <a:pt x="955465" y="2797424"/>
                  <a:pt x="937632" y="2773807"/>
                  <a:pt x="988142" y="2824316"/>
                </a:cubicBezTo>
                <a:cubicBezTo>
                  <a:pt x="993058" y="2829232"/>
                  <a:pt x="997106" y="2835207"/>
                  <a:pt x="1002891" y="2839064"/>
                </a:cubicBezTo>
                <a:cubicBezTo>
                  <a:pt x="1010265" y="2843980"/>
                  <a:pt x="1018746" y="2847545"/>
                  <a:pt x="1025013" y="2853812"/>
                </a:cubicBezTo>
                <a:cubicBezTo>
                  <a:pt x="1033704" y="2862503"/>
                  <a:pt x="1038445" y="2874618"/>
                  <a:pt x="1047136" y="2883309"/>
                </a:cubicBezTo>
                <a:cubicBezTo>
                  <a:pt x="1061433" y="2897606"/>
                  <a:pt x="1073386" y="2899434"/>
                  <a:pt x="1091381" y="2905432"/>
                </a:cubicBezTo>
                <a:cubicBezTo>
                  <a:pt x="1096297" y="2912806"/>
                  <a:pt x="1099862" y="2921287"/>
                  <a:pt x="1106129" y="2927554"/>
                </a:cubicBezTo>
                <a:cubicBezTo>
                  <a:pt x="1112396" y="2933821"/>
                  <a:pt x="1120557" y="2937906"/>
                  <a:pt x="1128252" y="2942303"/>
                </a:cubicBezTo>
                <a:cubicBezTo>
                  <a:pt x="1137796" y="2947757"/>
                  <a:pt x="1147645" y="2952721"/>
                  <a:pt x="1157749" y="2957051"/>
                </a:cubicBezTo>
                <a:cubicBezTo>
                  <a:pt x="1172558" y="2963398"/>
                  <a:pt x="1194403" y="2968058"/>
                  <a:pt x="1209368" y="2971800"/>
                </a:cubicBezTo>
                <a:cubicBezTo>
                  <a:pt x="1219200" y="2979174"/>
                  <a:pt x="1228194" y="2987824"/>
                  <a:pt x="1238865" y="2993922"/>
                </a:cubicBezTo>
                <a:cubicBezTo>
                  <a:pt x="1247092" y="2998623"/>
                  <a:pt x="1284101" y="3007075"/>
                  <a:pt x="1290484" y="3008671"/>
                </a:cubicBezTo>
                <a:cubicBezTo>
                  <a:pt x="1393038" y="3070201"/>
                  <a:pt x="1263869" y="2995363"/>
                  <a:pt x="1364226" y="3045542"/>
                </a:cubicBezTo>
                <a:cubicBezTo>
                  <a:pt x="1377046" y="3051952"/>
                  <a:pt x="1387999" y="3061843"/>
                  <a:pt x="1401097" y="3067664"/>
                </a:cubicBezTo>
                <a:cubicBezTo>
                  <a:pt x="1409617" y="3071451"/>
                  <a:pt x="1461635" y="3081246"/>
                  <a:pt x="1467465" y="3082412"/>
                </a:cubicBezTo>
                <a:cubicBezTo>
                  <a:pt x="1541595" y="3119479"/>
                  <a:pt x="1448073" y="3075950"/>
                  <a:pt x="1533832" y="3104535"/>
                </a:cubicBezTo>
                <a:cubicBezTo>
                  <a:pt x="1544261" y="3108011"/>
                  <a:pt x="1553036" y="3115423"/>
                  <a:pt x="1563329" y="3119283"/>
                </a:cubicBezTo>
                <a:cubicBezTo>
                  <a:pt x="1572819" y="3122842"/>
                  <a:pt x="1583118" y="3123746"/>
                  <a:pt x="1592826" y="3126658"/>
                </a:cubicBezTo>
                <a:cubicBezTo>
                  <a:pt x="1682568" y="3153581"/>
                  <a:pt x="1598596" y="3131788"/>
                  <a:pt x="1666568" y="3148780"/>
                </a:cubicBezTo>
                <a:cubicBezTo>
                  <a:pt x="1701666" y="3172179"/>
                  <a:pt x="1674899" y="3157917"/>
                  <a:pt x="1718187" y="3170903"/>
                </a:cubicBezTo>
                <a:cubicBezTo>
                  <a:pt x="1733077" y="3175370"/>
                  <a:pt x="1747434" y="3181561"/>
                  <a:pt x="1762432" y="3185651"/>
                </a:cubicBezTo>
                <a:cubicBezTo>
                  <a:pt x="1786150" y="3192119"/>
                  <a:pt x="1828771" y="3197235"/>
                  <a:pt x="1850923" y="3200400"/>
                </a:cubicBezTo>
                <a:cubicBezTo>
                  <a:pt x="1899992" y="3224933"/>
                  <a:pt x="1860108" y="3208226"/>
                  <a:pt x="1917291" y="3222522"/>
                </a:cubicBezTo>
                <a:cubicBezTo>
                  <a:pt x="1934652" y="3226862"/>
                  <a:pt x="1951770" y="3232129"/>
                  <a:pt x="1968910" y="3237271"/>
                </a:cubicBezTo>
                <a:cubicBezTo>
                  <a:pt x="1976355" y="3239505"/>
                  <a:pt x="1983491" y="3242760"/>
                  <a:pt x="1991032" y="3244645"/>
                </a:cubicBezTo>
                <a:cubicBezTo>
                  <a:pt x="2011646" y="3249798"/>
                  <a:pt x="2052425" y="3256106"/>
                  <a:pt x="2072149" y="3259393"/>
                </a:cubicBezTo>
                <a:cubicBezTo>
                  <a:pt x="2202601" y="3311576"/>
                  <a:pt x="1994230" y="3231594"/>
                  <a:pt x="2160639" y="3281516"/>
                </a:cubicBezTo>
                <a:cubicBezTo>
                  <a:pt x="2169128" y="3284063"/>
                  <a:pt x="2174353" y="3293462"/>
                  <a:pt x="2182761" y="3296264"/>
                </a:cubicBezTo>
                <a:cubicBezTo>
                  <a:pt x="2196946" y="3300992"/>
                  <a:pt x="2212345" y="3300706"/>
                  <a:pt x="2227007" y="3303638"/>
                </a:cubicBezTo>
                <a:cubicBezTo>
                  <a:pt x="2236945" y="3305626"/>
                  <a:pt x="2246610" y="3308813"/>
                  <a:pt x="2256503" y="3311012"/>
                </a:cubicBezTo>
                <a:cubicBezTo>
                  <a:pt x="2268738" y="3313731"/>
                  <a:pt x="2281282" y="3315089"/>
                  <a:pt x="2293374" y="3318387"/>
                </a:cubicBezTo>
                <a:cubicBezTo>
                  <a:pt x="2308373" y="3322478"/>
                  <a:pt x="2322621" y="3329045"/>
                  <a:pt x="2337620" y="3333135"/>
                </a:cubicBezTo>
                <a:cubicBezTo>
                  <a:pt x="2349712" y="3336433"/>
                  <a:pt x="2362278" y="3337691"/>
                  <a:pt x="2374491" y="3340509"/>
                </a:cubicBezTo>
                <a:cubicBezTo>
                  <a:pt x="2394241" y="3345067"/>
                  <a:pt x="2413608" y="3351283"/>
                  <a:pt x="2433484" y="3355258"/>
                </a:cubicBezTo>
                <a:cubicBezTo>
                  <a:pt x="2450527" y="3358667"/>
                  <a:pt x="2468020" y="3359429"/>
                  <a:pt x="2485103" y="3362632"/>
                </a:cubicBezTo>
                <a:cubicBezTo>
                  <a:pt x="2507377" y="3366808"/>
                  <a:pt x="2528921" y="3375125"/>
                  <a:pt x="2551471" y="3377380"/>
                </a:cubicBezTo>
                <a:cubicBezTo>
                  <a:pt x="2602892" y="3382522"/>
                  <a:pt x="2654727" y="3381965"/>
                  <a:pt x="2706329" y="3384754"/>
                </a:cubicBezTo>
                <a:cubicBezTo>
                  <a:pt x="2793686" y="3389476"/>
                  <a:pt x="2910735" y="3397634"/>
                  <a:pt x="2993923" y="3406877"/>
                </a:cubicBezTo>
                <a:lnTo>
                  <a:pt x="3119284" y="3421625"/>
                </a:lnTo>
                <a:cubicBezTo>
                  <a:pt x="3148857" y="3426061"/>
                  <a:pt x="3178083" y="3432811"/>
                  <a:pt x="3207774" y="3436374"/>
                </a:cubicBezTo>
                <a:cubicBezTo>
                  <a:pt x="3239595" y="3440193"/>
                  <a:pt x="3271749" y="3440559"/>
                  <a:pt x="3303639" y="3443748"/>
                </a:cubicBezTo>
                <a:cubicBezTo>
                  <a:pt x="3320934" y="3445477"/>
                  <a:pt x="3337942" y="3449616"/>
                  <a:pt x="3355258" y="3451122"/>
                </a:cubicBezTo>
                <a:cubicBezTo>
                  <a:pt x="3394516" y="3454536"/>
                  <a:pt x="3433975" y="3455223"/>
                  <a:pt x="3473245" y="3458496"/>
                </a:cubicBezTo>
                <a:cubicBezTo>
                  <a:pt x="3767787" y="3483042"/>
                  <a:pt x="3461376" y="3467933"/>
                  <a:pt x="3841955" y="3480619"/>
                </a:cubicBezTo>
                <a:lnTo>
                  <a:pt x="4638368" y="3473245"/>
                </a:lnTo>
                <a:cubicBezTo>
                  <a:pt x="4653909" y="3472836"/>
                  <a:pt x="4667278" y="3461052"/>
                  <a:pt x="4682613" y="3458496"/>
                </a:cubicBezTo>
                <a:cubicBezTo>
                  <a:pt x="4711809" y="3453630"/>
                  <a:pt x="4741606" y="3453580"/>
                  <a:pt x="4771103" y="3451122"/>
                </a:cubicBezTo>
                <a:cubicBezTo>
                  <a:pt x="4810432" y="3431458"/>
                  <a:pt x="4847377" y="3406036"/>
                  <a:pt x="4889091" y="3392129"/>
                </a:cubicBezTo>
                <a:cubicBezTo>
                  <a:pt x="4896465" y="3389671"/>
                  <a:pt x="4904069" y="3387816"/>
                  <a:pt x="4911213" y="3384754"/>
                </a:cubicBezTo>
                <a:cubicBezTo>
                  <a:pt x="4974666" y="3357559"/>
                  <a:pt x="4902496" y="3377764"/>
                  <a:pt x="5007078" y="3347883"/>
                </a:cubicBezTo>
                <a:cubicBezTo>
                  <a:pt x="5019129" y="3344440"/>
                  <a:pt x="5031659" y="3342967"/>
                  <a:pt x="5043949" y="3340509"/>
                </a:cubicBezTo>
                <a:cubicBezTo>
                  <a:pt x="5106488" y="3298816"/>
                  <a:pt x="5006004" y="3362559"/>
                  <a:pt x="5117691" y="3311012"/>
                </a:cubicBezTo>
                <a:cubicBezTo>
                  <a:pt x="5133785" y="3303584"/>
                  <a:pt x="5145823" y="3288901"/>
                  <a:pt x="5161936" y="3281516"/>
                </a:cubicBezTo>
                <a:cubicBezTo>
                  <a:pt x="5205092" y="3261736"/>
                  <a:pt x="5256692" y="3258380"/>
                  <a:pt x="5294671" y="3229896"/>
                </a:cubicBezTo>
                <a:cubicBezTo>
                  <a:pt x="5314336" y="3215148"/>
                  <a:pt x="5332927" y="3198848"/>
                  <a:pt x="5353665" y="3185651"/>
                </a:cubicBezTo>
                <a:cubicBezTo>
                  <a:pt x="5360223" y="3181478"/>
                  <a:pt x="5369073" y="3182194"/>
                  <a:pt x="5375787" y="3178277"/>
                </a:cubicBezTo>
                <a:cubicBezTo>
                  <a:pt x="5398753" y="3164880"/>
                  <a:pt x="5419189" y="3147429"/>
                  <a:pt x="5442155" y="3134032"/>
                </a:cubicBezTo>
                <a:cubicBezTo>
                  <a:pt x="5448869" y="3130115"/>
                  <a:pt x="5457325" y="3130134"/>
                  <a:pt x="5464278" y="3126658"/>
                </a:cubicBezTo>
                <a:cubicBezTo>
                  <a:pt x="5474303" y="3121645"/>
                  <a:pt x="5541220" y="3080047"/>
                  <a:pt x="5545394" y="3075038"/>
                </a:cubicBezTo>
                <a:cubicBezTo>
                  <a:pt x="5602290" y="3006763"/>
                  <a:pt x="5568696" y="3044361"/>
                  <a:pt x="5648632" y="2964425"/>
                </a:cubicBezTo>
                <a:cubicBezTo>
                  <a:pt x="5656006" y="2957051"/>
                  <a:pt x="5662907" y="2949170"/>
                  <a:pt x="5670755" y="2942303"/>
                </a:cubicBezTo>
                <a:cubicBezTo>
                  <a:pt x="5690420" y="2925096"/>
                  <a:pt x="5711273" y="2909160"/>
                  <a:pt x="5729749" y="2890683"/>
                </a:cubicBezTo>
                <a:cubicBezTo>
                  <a:pt x="5740878" y="2879554"/>
                  <a:pt x="5749002" y="2865762"/>
                  <a:pt x="5759245" y="2853812"/>
                </a:cubicBezTo>
                <a:cubicBezTo>
                  <a:pt x="5877674" y="2715645"/>
                  <a:pt x="5758784" y="2864259"/>
                  <a:pt x="5877232" y="2706329"/>
                </a:cubicBezTo>
                <a:cubicBezTo>
                  <a:pt x="5894048" y="2683908"/>
                  <a:pt x="5913306" y="2663280"/>
                  <a:pt x="5928852" y="2639961"/>
                </a:cubicBezTo>
                <a:cubicBezTo>
                  <a:pt x="5938684" y="2625213"/>
                  <a:pt x="5948184" y="2610237"/>
                  <a:pt x="5958349" y="2595716"/>
                </a:cubicBezTo>
                <a:cubicBezTo>
                  <a:pt x="6012477" y="2518390"/>
                  <a:pt x="5938925" y="2633899"/>
                  <a:pt x="6024716" y="2499851"/>
                </a:cubicBezTo>
                <a:cubicBezTo>
                  <a:pt x="6049717" y="2460788"/>
                  <a:pt x="6070631" y="2418967"/>
                  <a:pt x="6098458" y="2381864"/>
                </a:cubicBezTo>
                <a:cubicBezTo>
                  <a:pt x="6132472" y="2336513"/>
                  <a:pt x="6114483" y="2363038"/>
                  <a:pt x="6150078" y="2300748"/>
                </a:cubicBezTo>
                <a:cubicBezTo>
                  <a:pt x="6166180" y="2220238"/>
                  <a:pt x="6141213" y="2309621"/>
                  <a:pt x="6194323" y="2227006"/>
                </a:cubicBezTo>
                <a:cubicBezTo>
                  <a:pt x="6211833" y="2199768"/>
                  <a:pt x="6224323" y="2155107"/>
                  <a:pt x="6238568" y="2123767"/>
                </a:cubicBezTo>
                <a:cubicBezTo>
                  <a:pt x="6245391" y="2108756"/>
                  <a:pt x="6254413" y="2094769"/>
                  <a:pt x="6260691" y="2079522"/>
                </a:cubicBezTo>
                <a:cubicBezTo>
                  <a:pt x="6271645" y="2052918"/>
                  <a:pt x="6277937" y="2024438"/>
                  <a:pt x="6290187" y="1998406"/>
                </a:cubicBezTo>
                <a:cubicBezTo>
                  <a:pt x="6297734" y="1982368"/>
                  <a:pt x="6311994" y="1970132"/>
                  <a:pt x="6319684" y="1954161"/>
                </a:cubicBezTo>
                <a:cubicBezTo>
                  <a:pt x="6344047" y="1903561"/>
                  <a:pt x="6364863" y="1851313"/>
                  <a:pt x="6386052" y="1799303"/>
                </a:cubicBezTo>
                <a:cubicBezTo>
                  <a:pt x="6409360" y="1742093"/>
                  <a:pt x="6394045" y="1771169"/>
                  <a:pt x="6408174" y="1718187"/>
                </a:cubicBezTo>
                <a:cubicBezTo>
                  <a:pt x="6414786" y="1693391"/>
                  <a:pt x="6422923" y="1669026"/>
                  <a:pt x="6430297" y="1644445"/>
                </a:cubicBezTo>
                <a:cubicBezTo>
                  <a:pt x="6432755" y="1607574"/>
                  <a:pt x="6437671" y="1570785"/>
                  <a:pt x="6437671" y="1533832"/>
                </a:cubicBezTo>
                <a:cubicBezTo>
                  <a:pt x="6437671" y="1410904"/>
                  <a:pt x="6434847" y="1287966"/>
                  <a:pt x="6430297" y="1165122"/>
                </a:cubicBezTo>
                <a:cubicBezTo>
                  <a:pt x="6429922" y="1154994"/>
                  <a:pt x="6426482" y="1145115"/>
                  <a:pt x="6422923" y="1135625"/>
                </a:cubicBezTo>
                <a:cubicBezTo>
                  <a:pt x="6419063" y="1125332"/>
                  <a:pt x="6413090" y="1115961"/>
                  <a:pt x="6408174" y="1106129"/>
                </a:cubicBezTo>
                <a:cubicBezTo>
                  <a:pt x="6405716" y="1093839"/>
                  <a:pt x="6405890" y="1080712"/>
                  <a:pt x="6400800" y="1069258"/>
                </a:cubicBezTo>
                <a:cubicBezTo>
                  <a:pt x="6395809" y="1058027"/>
                  <a:pt x="6385087" y="1050248"/>
                  <a:pt x="6378678" y="1039761"/>
                </a:cubicBezTo>
                <a:cubicBezTo>
                  <a:pt x="6358010" y="1005941"/>
                  <a:pt x="6340292" y="970378"/>
                  <a:pt x="6319684" y="936522"/>
                </a:cubicBezTo>
                <a:cubicBezTo>
                  <a:pt x="6218101" y="769636"/>
                  <a:pt x="6350186" y="996771"/>
                  <a:pt x="6172200" y="774290"/>
                </a:cubicBezTo>
                <a:cubicBezTo>
                  <a:pt x="6162368" y="762000"/>
                  <a:pt x="6155734" y="746246"/>
                  <a:pt x="6142703" y="737419"/>
                </a:cubicBezTo>
                <a:cubicBezTo>
                  <a:pt x="6078833" y="694152"/>
                  <a:pt x="6009968" y="658761"/>
                  <a:pt x="5943600" y="619432"/>
                </a:cubicBezTo>
                <a:cubicBezTo>
                  <a:pt x="5933768" y="607142"/>
                  <a:pt x="5927805" y="590306"/>
                  <a:pt x="5914103" y="582561"/>
                </a:cubicBezTo>
                <a:cubicBezTo>
                  <a:pt x="5869988" y="557626"/>
                  <a:pt x="5819319" y="546229"/>
                  <a:pt x="5773994" y="523567"/>
                </a:cubicBezTo>
                <a:cubicBezTo>
                  <a:pt x="5639766" y="456455"/>
                  <a:pt x="5800439" y="533972"/>
                  <a:pt x="5633884" y="464574"/>
                </a:cubicBezTo>
                <a:cubicBezTo>
                  <a:pt x="5571911" y="438752"/>
                  <a:pt x="5511864" y="408392"/>
                  <a:pt x="5449529" y="383458"/>
                </a:cubicBezTo>
                <a:cubicBezTo>
                  <a:pt x="5437892" y="378803"/>
                  <a:pt x="5424871" y="378901"/>
                  <a:pt x="5412658" y="376083"/>
                </a:cubicBezTo>
                <a:lnTo>
                  <a:pt x="5257800" y="339212"/>
                </a:lnTo>
                <a:cubicBezTo>
                  <a:pt x="5220780" y="329957"/>
                  <a:pt x="5183388" y="321783"/>
                  <a:pt x="5147187" y="309716"/>
                </a:cubicBezTo>
                <a:cubicBezTo>
                  <a:pt x="5139813" y="307258"/>
                  <a:pt x="5132687" y="303866"/>
                  <a:pt x="5125065" y="302342"/>
                </a:cubicBezTo>
                <a:cubicBezTo>
                  <a:pt x="5095742" y="296477"/>
                  <a:pt x="5065897" y="293458"/>
                  <a:pt x="5036574" y="287593"/>
                </a:cubicBezTo>
                <a:cubicBezTo>
                  <a:pt x="5028952" y="286069"/>
                  <a:pt x="5022052" y="281848"/>
                  <a:pt x="5014452" y="280219"/>
                </a:cubicBezTo>
                <a:cubicBezTo>
                  <a:pt x="4950432" y="266501"/>
                  <a:pt x="4934217" y="265581"/>
                  <a:pt x="4874342" y="258096"/>
                </a:cubicBezTo>
                <a:cubicBezTo>
                  <a:pt x="4800194" y="221023"/>
                  <a:pt x="4893752" y="264567"/>
                  <a:pt x="4807974" y="235974"/>
                </a:cubicBezTo>
                <a:cubicBezTo>
                  <a:pt x="4790215" y="230054"/>
                  <a:pt x="4774247" y="219356"/>
                  <a:pt x="4756355" y="213851"/>
                </a:cubicBezTo>
                <a:cubicBezTo>
                  <a:pt x="4747488" y="211123"/>
                  <a:pt x="4665855" y="199869"/>
                  <a:pt x="4660491" y="199103"/>
                </a:cubicBezTo>
                <a:cubicBezTo>
                  <a:pt x="4645742" y="194187"/>
                  <a:pt x="4631525" y="187219"/>
                  <a:pt x="4616245" y="184354"/>
                </a:cubicBezTo>
                <a:cubicBezTo>
                  <a:pt x="4591965" y="179801"/>
                  <a:pt x="4567055" y="179708"/>
                  <a:pt x="4542503" y="176980"/>
                </a:cubicBezTo>
                <a:lnTo>
                  <a:pt x="4417142" y="162232"/>
                </a:lnTo>
                <a:cubicBezTo>
                  <a:pt x="4404723" y="160539"/>
                  <a:pt x="4392645" y="156854"/>
                  <a:pt x="4380271" y="154858"/>
                </a:cubicBezTo>
                <a:lnTo>
                  <a:pt x="4188542" y="125361"/>
                </a:lnTo>
                <a:cubicBezTo>
                  <a:pt x="4056993" y="102809"/>
                  <a:pt x="4188976" y="111924"/>
                  <a:pt x="3996813" y="88490"/>
                </a:cubicBezTo>
                <a:cubicBezTo>
                  <a:pt x="3938050" y="81324"/>
                  <a:pt x="3878826" y="78658"/>
                  <a:pt x="3819832" y="73742"/>
                </a:cubicBezTo>
                <a:cubicBezTo>
                  <a:pt x="3780090" y="66516"/>
                  <a:pt x="3612910" y="34000"/>
                  <a:pt x="3554361" y="29496"/>
                </a:cubicBezTo>
                <a:cubicBezTo>
                  <a:pt x="3461101" y="22322"/>
                  <a:pt x="3367463" y="21075"/>
                  <a:pt x="3274142" y="14748"/>
                </a:cubicBezTo>
                <a:cubicBezTo>
                  <a:pt x="3222408" y="11241"/>
                  <a:pt x="3170903" y="4916"/>
                  <a:pt x="3119284" y="0"/>
                </a:cubicBezTo>
                <a:lnTo>
                  <a:pt x="2743200" y="14748"/>
                </a:lnTo>
                <a:cubicBezTo>
                  <a:pt x="2730684" y="15418"/>
                  <a:pt x="2718672" y="19944"/>
                  <a:pt x="2706329" y="22122"/>
                </a:cubicBezTo>
                <a:cubicBezTo>
                  <a:pt x="2676880" y="27319"/>
                  <a:pt x="2647122" y="30812"/>
                  <a:pt x="2617839" y="36871"/>
                </a:cubicBezTo>
                <a:cubicBezTo>
                  <a:pt x="2384443" y="85160"/>
                  <a:pt x="2571529" y="48448"/>
                  <a:pt x="2440858" y="81116"/>
                </a:cubicBezTo>
                <a:cubicBezTo>
                  <a:pt x="2428699" y="84156"/>
                  <a:pt x="2415982" y="84855"/>
                  <a:pt x="2403987" y="88490"/>
                </a:cubicBezTo>
                <a:cubicBezTo>
                  <a:pt x="2334800" y="109456"/>
                  <a:pt x="2262172" y="122528"/>
                  <a:pt x="2197510" y="154858"/>
                </a:cubicBezTo>
                <a:cubicBezTo>
                  <a:pt x="2154640" y="176292"/>
                  <a:pt x="2178856" y="167799"/>
                  <a:pt x="2123768" y="176980"/>
                </a:cubicBezTo>
                <a:cubicBezTo>
                  <a:pt x="2111478" y="181896"/>
                  <a:pt x="2099455" y="187543"/>
                  <a:pt x="2086897" y="191729"/>
                </a:cubicBezTo>
                <a:cubicBezTo>
                  <a:pt x="2077282" y="194934"/>
                  <a:pt x="2067275" y="196824"/>
                  <a:pt x="2057400" y="199103"/>
                </a:cubicBezTo>
                <a:cubicBezTo>
                  <a:pt x="2035318" y="204199"/>
                  <a:pt x="2013315" y="209724"/>
                  <a:pt x="1991032" y="213851"/>
                </a:cubicBezTo>
                <a:cubicBezTo>
                  <a:pt x="1822916" y="244984"/>
                  <a:pt x="1852765" y="236369"/>
                  <a:pt x="1651820" y="250722"/>
                </a:cubicBezTo>
                <a:cubicBezTo>
                  <a:pt x="1637071" y="253180"/>
                  <a:pt x="1622376" y="255981"/>
                  <a:pt x="1607574" y="258096"/>
                </a:cubicBezTo>
                <a:cubicBezTo>
                  <a:pt x="1570751" y="263357"/>
                  <a:pt x="1533652" y="266730"/>
                  <a:pt x="1496961" y="272845"/>
                </a:cubicBezTo>
                <a:cubicBezTo>
                  <a:pt x="1489294" y="274123"/>
                  <a:pt x="1482439" y="278590"/>
                  <a:pt x="1474839" y="280219"/>
                </a:cubicBezTo>
                <a:cubicBezTo>
                  <a:pt x="1426883" y="290495"/>
                  <a:pt x="1387090" y="292413"/>
                  <a:pt x="1342103" y="309716"/>
                </a:cubicBezTo>
                <a:cubicBezTo>
                  <a:pt x="1326713" y="315635"/>
                  <a:pt x="1312829" y="324928"/>
                  <a:pt x="1297858" y="331838"/>
                </a:cubicBezTo>
                <a:cubicBezTo>
                  <a:pt x="1246416" y="355580"/>
                  <a:pt x="1259261" y="350706"/>
                  <a:pt x="1216742" y="361335"/>
                </a:cubicBezTo>
                <a:cubicBezTo>
                  <a:pt x="1172497" y="385916"/>
                  <a:pt x="1125194" y="405658"/>
                  <a:pt x="1084007" y="435077"/>
                </a:cubicBezTo>
                <a:cubicBezTo>
                  <a:pt x="1066800" y="447367"/>
                  <a:pt x="1050746" y="461457"/>
                  <a:pt x="1032387" y="471948"/>
                </a:cubicBezTo>
                <a:cubicBezTo>
                  <a:pt x="1016134" y="481236"/>
                  <a:pt x="997512" y="485699"/>
                  <a:pt x="980768" y="494071"/>
                </a:cubicBezTo>
                <a:cubicBezTo>
                  <a:pt x="945602" y="511654"/>
                  <a:pt x="921357" y="532477"/>
                  <a:pt x="892278" y="560438"/>
                </a:cubicBezTo>
                <a:cubicBezTo>
                  <a:pt x="844668" y="606217"/>
                  <a:pt x="801875" y="657055"/>
                  <a:pt x="752168" y="700548"/>
                </a:cubicBezTo>
                <a:cubicBezTo>
                  <a:pt x="732503" y="717754"/>
                  <a:pt x="711650" y="733691"/>
                  <a:pt x="693174" y="752167"/>
                </a:cubicBezTo>
                <a:cubicBezTo>
                  <a:pt x="558298" y="887043"/>
                  <a:pt x="631193" y="858860"/>
                  <a:pt x="553065" y="884903"/>
                </a:cubicBezTo>
                <a:cubicBezTo>
                  <a:pt x="540775" y="897193"/>
                  <a:pt x="527821" y="908855"/>
                  <a:pt x="516194" y="921774"/>
                </a:cubicBezTo>
                <a:cubicBezTo>
                  <a:pt x="505665" y="933473"/>
                  <a:pt x="498461" y="948188"/>
                  <a:pt x="486697" y="958645"/>
                </a:cubicBezTo>
                <a:cubicBezTo>
                  <a:pt x="475984" y="968167"/>
                  <a:pt x="460538" y="971245"/>
                  <a:pt x="449826" y="980767"/>
                </a:cubicBezTo>
                <a:cubicBezTo>
                  <a:pt x="416050" y="1010790"/>
                  <a:pt x="385916" y="1044677"/>
                  <a:pt x="353961" y="1076632"/>
                </a:cubicBezTo>
                <a:cubicBezTo>
                  <a:pt x="299790" y="1130803"/>
                  <a:pt x="338626" y="1090836"/>
                  <a:pt x="243349" y="1201993"/>
                </a:cubicBezTo>
                <a:cubicBezTo>
                  <a:pt x="229478" y="1243602"/>
                  <a:pt x="239076" y="1224084"/>
                  <a:pt x="191729" y="1275735"/>
                </a:cubicBezTo>
                <a:cubicBezTo>
                  <a:pt x="178128" y="1290573"/>
                  <a:pt x="149438" y="1312574"/>
                  <a:pt x="140110" y="1334729"/>
                </a:cubicBezTo>
                <a:cubicBezTo>
                  <a:pt x="76971" y="1484686"/>
                  <a:pt x="122495" y="1412773"/>
                  <a:pt x="81116" y="1474838"/>
                </a:cubicBezTo>
                <a:cubicBezTo>
                  <a:pt x="78658" y="1484670"/>
                  <a:pt x="76947" y="1494720"/>
                  <a:pt x="73742" y="1504335"/>
                </a:cubicBezTo>
                <a:cubicBezTo>
                  <a:pt x="64644" y="1531629"/>
                  <a:pt x="51465" y="1557601"/>
                  <a:pt x="44245" y="1585451"/>
                </a:cubicBezTo>
                <a:cubicBezTo>
                  <a:pt x="34203" y="1624185"/>
                  <a:pt x="29497" y="1664109"/>
                  <a:pt x="22123" y="1703438"/>
                </a:cubicBezTo>
                <a:cubicBezTo>
                  <a:pt x="19665" y="1735393"/>
                  <a:pt x="21035" y="1767876"/>
                  <a:pt x="14749" y="1799303"/>
                </a:cubicBezTo>
                <a:cubicBezTo>
                  <a:pt x="13385" y="1806120"/>
                  <a:pt x="0" y="1807098"/>
                  <a:pt x="0" y="1814051"/>
                </a:cubicBezTo>
                <a:cubicBezTo>
                  <a:pt x="0" y="1959160"/>
                  <a:pt x="8446" y="2104157"/>
                  <a:pt x="14749" y="2249129"/>
                </a:cubicBezTo>
                <a:cubicBezTo>
                  <a:pt x="16318" y="2285222"/>
                  <a:pt x="34700" y="2422041"/>
                  <a:pt x="36871" y="2440858"/>
                </a:cubicBezTo>
                <a:cubicBezTo>
                  <a:pt x="39703" y="2465398"/>
                  <a:pt x="40751" y="2490145"/>
                  <a:pt x="44245" y="2514600"/>
                </a:cubicBezTo>
                <a:cubicBezTo>
                  <a:pt x="48852" y="2546851"/>
                  <a:pt x="64738" y="2627569"/>
                  <a:pt x="73742" y="2662083"/>
                </a:cubicBezTo>
                <a:cubicBezTo>
                  <a:pt x="82776" y="2696714"/>
                  <a:pt x="93822" y="2730793"/>
                  <a:pt x="103239" y="2765322"/>
                </a:cubicBezTo>
                <a:cubicBezTo>
                  <a:pt x="108572" y="2784878"/>
                  <a:pt x="109415" y="2805948"/>
                  <a:pt x="117987" y="2824316"/>
                </a:cubicBezTo>
                <a:cubicBezTo>
                  <a:pt x="121673" y="2832214"/>
                  <a:pt x="171912" y="2934469"/>
                  <a:pt x="184355" y="2971800"/>
                </a:cubicBezTo>
                <a:cubicBezTo>
                  <a:pt x="187560" y="2981415"/>
                  <a:pt x="189450" y="2991421"/>
                  <a:pt x="191729" y="3001296"/>
                </a:cubicBezTo>
                <a:cubicBezTo>
                  <a:pt x="196825" y="3023378"/>
                  <a:pt x="200982" y="3045678"/>
                  <a:pt x="206478" y="3067664"/>
                </a:cubicBezTo>
                <a:cubicBezTo>
                  <a:pt x="208363" y="3075205"/>
                  <a:pt x="211566" y="3082358"/>
                  <a:pt x="213852" y="3089787"/>
                </a:cubicBezTo>
                <a:cubicBezTo>
                  <a:pt x="242657" y="3183406"/>
                  <a:pt x="224957" y="3135989"/>
                  <a:pt x="250723" y="3200400"/>
                </a:cubicBezTo>
                <a:cubicBezTo>
                  <a:pt x="253458" y="3222284"/>
                  <a:pt x="258127" y="3271296"/>
                  <a:pt x="265471" y="3296264"/>
                </a:cubicBezTo>
                <a:cubicBezTo>
                  <a:pt x="274244" y="3326093"/>
                  <a:pt x="287165" y="3354657"/>
                  <a:pt x="294968" y="3384754"/>
                </a:cubicBezTo>
                <a:cubicBezTo>
                  <a:pt x="304405" y="3421152"/>
                  <a:pt x="309345" y="3458572"/>
                  <a:pt x="317091" y="3495367"/>
                </a:cubicBezTo>
                <a:cubicBezTo>
                  <a:pt x="319179" y="3505285"/>
                  <a:pt x="322266" y="3514970"/>
                  <a:pt x="324465" y="3524864"/>
                </a:cubicBezTo>
                <a:cubicBezTo>
                  <a:pt x="335686" y="3575362"/>
                  <a:pt x="330664" y="3573353"/>
                  <a:pt x="353961" y="3635477"/>
                </a:cubicBezTo>
                <a:cubicBezTo>
                  <a:pt x="366839" y="3669817"/>
                  <a:pt x="385397" y="3693692"/>
                  <a:pt x="405581" y="3723967"/>
                </a:cubicBezTo>
                <a:cubicBezTo>
                  <a:pt x="408039" y="3731341"/>
                  <a:pt x="409098" y="3739341"/>
                  <a:pt x="412955" y="3746090"/>
                </a:cubicBezTo>
                <a:cubicBezTo>
                  <a:pt x="428349" y="3773029"/>
                  <a:pt x="459045" y="3799554"/>
                  <a:pt x="479323" y="3819832"/>
                </a:cubicBezTo>
                <a:lnTo>
                  <a:pt x="501445" y="3841954"/>
                </a:lnTo>
                <a:cubicBezTo>
                  <a:pt x="508819" y="3849328"/>
                  <a:pt x="515225" y="3857820"/>
                  <a:pt x="523568" y="3864077"/>
                </a:cubicBezTo>
                <a:cubicBezTo>
                  <a:pt x="533400" y="3871451"/>
                  <a:pt x="543733" y="3878201"/>
                  <a:pt x="553065" y="3886200"/>
                </a:cubicBezTo>
                <a:cubicBezTo>
                  <a:pt x="560983" y="3892987"/>
                  <a:pt x="566844" y="3902065"/>
                  <a:pt x="575187" y="3908322"/>
                </a:cubicBezTo>
                <a:cubicBezTo>
                  <a:pt x="595594" y="3923628"/>
                  <a:pt x="634445" y="3941638"/>
                  <a:pt x="656303" y="3952567"/>
                </a:cubicBezTo>
                <a:cubicBezTo>
                  <a:pt x="668593" y="3964857"/>
                  <a:pt x="679117" y="3979215"/>
                  <a:pt x="693174" y="3989438"/>
                </a:cubicBezTo>
                <a:cubicBezTo>
                  <a:pt x="717853" y="4007386"/>
                  <a:pt x="763486" y="4019309"/>
                  <a:pt x="789039" y="4033683"/>
                </a:cubicBezTo>
                <a:cubicBezTo>
                  <a:pt x="812213" y="4046718"/>
                  <a:pt x="831834" y="4065630"/>
                  <a:pt x="855407" y="4077929"/>
                </a:cubicBezTo>
                <a:cubicBezTo>
                  <a:pt x="914820" y="4108928"/>
                  <a:pt x="947257" y="4118378"/>
                  <a:pt x="1002891" y="4136922"/>
                </a:cubicBezTo>
                <a:cubicBezTo>
                  <a:pt x="1012723" y="4144296"/>
                  <a:pt x="1021597" y="4153160"/>
                  <a:pt x="1032387" y="4159045"/>
                </a:cubicBezTo>
                <a:cubicBezTo>
                  <a:pt x="1086775" y="4188711"/>
                  <a:pt x="1075815" y="4174067"/>
                  <a:pt x="1128252" y="4195916"/>
                </a:cubicBezTo>
                <a:cubicBezTo>
                  <a:pt x="1213036" y="4231243"/>
                  <a:pt x="1130326" y="4206055"/>
                  <a:pt x="1224116" y="4240161"/>
                </a:cubicBezTo>
                <a:cubicBezTo>
                  <a:pt x="1260641" y="4253443"/>
                  <a:pt x="1297858" y="4264742"/>
                  <a:pt x="1334729" y="4277032"/>
                </a:cubicBezTo>
                <a:cubicBezTo>
                  <a:pt x="1545024" y="4347130"/>
                  <a:pt x="1326187" y="4276698"/>
                  <a:pt x="1482213" y="4321277"/>
                </a:cubicBezTo>
                <a:cubicBezTo>
                  <a:pt x="1531564" y="4335377"/>
                  <a:pt x="1579904" y="4353074"/>
                  <a:pt x="1629697" y="4365522"/>
                </a:cubicBezTo>
                <a:cubicBezTo>
                  <a:pt x="1658708" y="4372775"/>
                  <a:pt x="1688738" y="4375074"/>
                  <a:pt x="1718187" y="4380271"/>
                </a:cubicBezTo>
                <a:cubicBezTo>
                  <a:pt x="1730530" y="4382449"/>
                  <a:pt x="1742966" y="4384347"/>
                  <a:pt x="1755058" y="4387645"/>
                </a:cubicBezTo>
                <a:cubicBezTo>
                  <a:pt x="1770056" y="4391735"/>
                  <a:pt x="1784059" y="4399344"/>
                  <a:pt x="1799303" y="4402393"/>
                </a:cubicBezTo>
                <a:cubicBezTo>
                  <a:pt x="1821130" y="4406758"/>
                  <a:pt x="1843548" y="4407309"/>
                  <a:pt x="1865671" y="4409767"/>
                </a:cubicBezTo>
                <a:cubicBezTo>
                  <a:pt x="1880419" y="4414683"/>
                  <a:pt x="1895025" y="4420049"/>
                  <a:pt x="1909916" y="4424516"/>
                </a:cubicBezTo>
                <a:cubicBezTo>
                  <a:pt x="1919623" y="4427428"/>
                  <a:pt x="1929705" y="4428978"/>
                  <a:pt x="1939413" y="4431890"/>
                </a:cubicBezTo>
                <a:cubicBezTo>
                  <a:pt x="1954303" y="4436357"/>
                  <a:pt x="1968510" y="4443142"/>
                  <a:pt x="1983658" y="4446638"/>
                </a:cubicBezTo>
                <a:cubicBezTo>
                  <a:pt x="2000594" y="4450546"/>
                  <a:pt x="2018071" y="4451554"/>
                  <a:pt x="2035278" y="4454012"/>
                </a:cubicBezTo>
                <a:cubicBezTo>
                  <a:pt x="2076613" y="4481571"/>
                  <a:pt x="2036286" y="4458740"/>
                  <a:pt x="2094271" y="4476135"/>
                </a:cubicBezTo>
                <a:cubicBezTo>
                  <a:pt x="2106950" y="4479939"/>
                  <a:pt x="2118300" y="4487672"/>
                  <a:pt x="2131142" y="4490883"/>
                </a:cubicBezTo>
                <a:cubicBezTo>
                  <a:pt x="2245402" y="4519449"/>
                  <a:pt x="2135223" y="4482522"/>
                  <a:pt x="2212258" y="4505632"/>
                </a:cubicBezTo>
                <a:cubicBezTo>
                  <a:pt x="2227148" y="4510099"/>
                  <a:pt x="2241613" y="4515913"/>
                  <a:pt x="2256503" y="4520380"/>
                </a:cubicBezTo>
                <a:cubicBezTo>
                  <a:pt x="2266211" y="4523292"/>
                  <a:pt x="2276222" y="4525087"/>
                  <a:pt x="2286000" y="4527754"/>
                </a:cubicBezTo>
                <a:cubicBezTo>
                  <a:pt x="2331727" y="4540225"/>
                  <a:pt x="2349009" y="4547050"/>
                  <a:pt x="2396613" y="4557251"/>
                </a:cubicBezTo>
                <a:cubicBezTo>
                  <a:pt x="2411233" y="4560384"/>
                  <a:pt x="2426289" y="4561263"/>
                  <a:pt x="2440858" y="4564625"/>
                </a:cubicBezTo>
                <a:cubicBezTo>
                  <a:pt x="2563422" y="4592909"/>
                  <a:pt x="2427563" y="4568555"/>
                  <a:pt x="2536723" y="4586748"/>
                </a:cubicBezTo>
                <a:cubicBezTo>
                  <a:pt x="2546555" y="4591664"/>
                  <a:pt x="2555691" y="4598337"/>
                  <a:pt x="2566220" y="4601496"/>
                </a:cubicBezTo>
                <a:cubicBezTo>
                  <a:pt x="2580541" y="4605792"/>
                  <a:pt x="2595804" y="4605939"/>
                  <a:pt x="2610465" y="4608871"/>
                </a:cubicBezTo>
                <a:cubicBezTo>
                  <a:pt x="2632687" y="4613315"/>
                  <a:pt x="2654750" y="4618523"/>
                  <a:pt x="2676832" y="4623619"/>
                </a:cubicBezTo>
                <a:cubicBezTo>
                  <a:pt x="2734269" y="4636873"/>
                  <a:pt x="2677200" y="4623742"/>
                  <a:pt x="2743200" y="4645742"/>
                </a:cubicBezTo>
                <a:cubicBezTo>
                  <a:pt x="2752815" y="4648947"/>
                  <a:pt x="2762822" y="4650837"/>
                  <a:pt x="2772697" y="4653116"/>
                </a:cubicBezTo>
                <a:cubicBezTo>
                  <a:pt x="2794779" y="4658212"/>
                  <a:pt x="2816505" y="4665715"/>
                  <a:pt x="2839065" y="4667864"/>
                </a:cubicBezTo>
                <a:cubicBezTo>
                  <a:pt x="2919964" y="4675568"/>
                  <a:pt x="3001297" y="4677696"/>
                  <a:pt x="3082413" y="4682612"/>
                </a:cubicBezTo>
                <a:cubicBezTo>
                  <a:pt x="3094428" y="4681199"/>
                  <a:pt x="3211828" y="4669421"/>
                  <a:pt x="3252020" y="4660490"/>
                </a:cubicBezTo>
                <a:cubicBezTo>
                  <a:pt x="3259608" y="4658804"/>
                  <a:pt x="3266768" y="4655574"/>
                  <a:pt x="3274142" y="4653116"/>
                </a:cubicBezTo>
                <a:cubicBezTo>
                  <a:pt x="3283974" y="4645742"/>
                  <a:pt x="3292968" y="4637091"/>
                  <a:pt x="3303639" y="4630993"/>
                </a:cubicBezTo>
                <a:cubicBezTo>
                  <a:pt x="3310388" y="4627137"/>
                  <a:pt x="3318544" y="4626506"/>
                  <a:pt x="3325761" y="4623619"/>
                </a:cubicBezTo>
                <a:cubicBezTo>
                  <a:pt x="3330864" y="4621578"/>
                  <a:pt x="3335594" y="4618703"/>
                  <a:pt x="3340510" y="4616245"/>
                </a:cubicBezTo>
              </a:path>
            </a:pathLst>
          </a:custGeom>
          <a:noFill/>
          <a:ln w="28575" cap="flat" cmpd="sng" algn="ctr">
            <a:solidFill>
              <a:srgbClr val="15296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任意多边形 6"/>
          <p:cNvSpPr/>
          <p:nvPr/>
        </p:nvSpPr>
        <p:spPr bwMode="auto">
          <a:xfrm>
            <a:off x="3006520" y="1224116"/>
            <a:ext cx="6211222" cy="4152006"/>
          </a:xfrm>
          <a:custGeom>
            <a:avLst/>
            <a:gdLst>
              <a:gd name="connsiteX0" fmla="*/ 3195177 w 6211222"/>
              <a:gd name="connsiteY0" fmla="*/ 479323 h 4152006"/>
              <a:gd name="connsiteX1" fmla="*/ 3143557 w 6211222"/>
              <a:gd name="connsiteY1" fmla="*/ 1172497 h 4152006"/>
              <a:gd name="connsiteX2" fmla="*/ 3106686 w 6211222"/>
              <a:gd name="connsiteY2" fmla="*/ 1231490 h 4152006"/>
              <a:gd name="connsiteX3" fmla="*/ 3062441 w 6211222"/>
              <a:gd name="connsiteY3" fmla="*/ 1268361 h 4152006"/>
              <a:gd name="connsiteX4" fmla="*/ 3032945 w 6211222"/>
              <a:gd name="connsiteY4" fmla="*/ 1290484 h 4152006"/>
              <a:gd name="connsiteX5" fmla="*/ 2996074 w 6211222"/>
              <a:gd name="connsiteY5" fmla="*/ 1312607 h 4152006"/>
              <a:gd name="connsiteX6" fmla="*/ 2981325 w 6211222"/>
              <a:gd name="connsiteY6" fmla="*/ 1327355 h 4152006"/>
              <a:gd name="connsiteX7" fmla="*/ 2944454 w 6211222"/>
              <a:gd name="connsiteY7" fmla="*/ 1334729 h 4152006"/>
              <a:gd name="connsiteX8" fmla="*/ 2922332 w 6211222"/>
              <a:gd name="connsiteY8" fmla="*/ 1356852 h 4152006"/>
              <a:gd name="connsiteX9" fmla="*/ 2870712 w 6211222"/>
              <a:gd name="connsiteY9" fmla="*/ 1371600 h 4152006"/>
              <a:gd name="connsiteX10" fmla="*/ 2848590 w 6211222"/>
              <a:gd name="connsiteY10" fmla="*/ 1378974 h 4152006"/>
              <a:gd name="connsiteX11" fmla="*/ 2752725 w 6211222"/>
              <a:gd name="connsiteY11" fmla="*/ 1401097 h 4152006"/>
              <a:gd name="connsiteX12" fmla="*/ 2678983 w 6211222"/>
              <a:gd name="connsiteY12" fmla="*/ 1408471 h 4152006"/>
              <a:gd name="connsiteX13" fmla="*/ 2479880 w 6211222"/>
              <a:gd name="connsiteY13" fmla="*/ 1423219 h 4152006"/>
              <a:gd name="connsiteX14" fmla="*/ 2295525 w 6211222"/>
              <a:gd name="connsiteY14" fmla="*/ 1430594 h 4152006"/>
              <a:gd name="connsiteX15" fmla="*/ 2214409 w 6211222"/>
              <a:gd name="connsiteY15" fmla="*/ 1445342 h 4152006"/>
              <a:gd name="connsiteX16" fmla="*/ 2125919 w 6211222"/>
              <a:gd name="connsiteY16" fmla="*/ 1460090 h 4152006"/>
              <a:gd name="connsiteX17" fmla="*/ 2096422 w 6211222"/>
              <a:gd name="connsiteY17" fmla="*/ 1474839 h 4152006"/>
              <a:gd name="connsiteX18" fmla="*/ 2022680 w 6211222"/>
              <a:gd name="connsiteY18" fmla="*/ 1489587 h 4152006"/>
              <a:gd name="connsiteX19" fmla="*/ 1941564 w 6211222"/>
              <a:gd name="connsiteY19" fmla="*/ 1526458 h 4152006"/>
              <a:gd name="connsiteX20" fmla="*/ 1919441 w 6211222"/>
              <a:gd name="connsiteY20" fmla="*/ 1541207 h 4152006"/>
              <a:gd name="connsiteX21" fmla="*/ 1875196 w 6211222"/>
              <a:gd name="connsiteY21" fmla="*/ 1563329 h 4152006"/>
              <a:gd name="connsiteX22" fmla="*/ 1860448 w 6211222"/>
              <a:gd name="connsiteY22" fmla="*/ 1585452 h 4152006"/>
              <a:gd name="connsiteX23" fmla="*/ 1838325 w 6211222"/>
              <a:gd name="connsiteY23" fmla="*/ 1592826 h 4152006"/>
              <a:gd name="connsiteX24" fmla="*/ 1794080 w 6211222"/>
              <a:gd name="connsiteY24" fmla="*/ 1644445 h 4152006"/>
              <a:gd name="connsiteX25" fmla="*/ 1779332 w 6211222"/>
              <a:gd name="connsiteY25" fmla="*/ 1666568 h 4152006"/>
              <a:gd name="connsiteX26" fmla="*/ 1757209 w 6211222"/>
              <a:gd name="connsiteY26" fmla="*/ 1673942 h 4152006"/>
              <a:gd name="connsiteX27" fmla="*/ 1749835 w 6211222"/>
              <a:gd name="connsiteY27" fmla="*/ 1696065 h 4152006"/>
              <a:gd name="connsiteX28" fmla="*/ 1735086 w 6211222"/>
              <a:gd name="connsiteY28" fmla="*/ 1718187 h 4152006"/>
              <a:gd name="connsiteX29" fmla="*/ 1705590 w 6211222"/>
              <a:gd name="connsiteY29" fmla="*/ 1769807 h 4152006"/>
              <a:gd name="connsiteX30" fmla="*/ 1683467 w 6211222"/>
              <a:gd name="connsiteY30" fmla="*/ 1850923 h 4152006"/>
              <a:gd name="connsiteX31" fmla="*/ 1698215 w 6211222"/>
              <a:gd name="connsiteY31" fmla="*/ 1932039 h 4152006"/>
              <a:gd name="connsiteX32" fmla="*/ 1705590 w 6211222"/>
              <a:gd name="connsiteY32" fmla="*/ 1954161 h 4152006"/>
              <a:gd name="connsiteX33" fmla="*/ 1720338 w 6211222"/>
              <a:gd name="connsiteY33" fmla="*/ 1968910 h 4152006"/>
              <a:gd name="connsiteX34" fmla="*/ 1749835 w 6211222"/>
              <a:gd name="connsiteY34" fmla="*/ 2005781 h 4152006"/>
              <a:gd name="connsiteX35" fmla="*/ 1801454 w 6211222"/>
              <a:gd name="connsiteY35" fmla="*/ 2027903 h 4152006"/>
              <a:gd name="connsiteX36" fmla="*/ 1816203 w 6211222"/>
              <a:gd name="connsiteY36" fmla="*/ 2042652 h 4152006"/>
              <a:gd name="connsiteX37" fmla="*/ 1889945 w 6211222"/>
              <a:gd name="connsiteY37" fmla="*/ 2064774 h 4152006"/>
              <a:gd name="connsiteX38" fmla="*/ 1912067 w 6211222"/>
              <a:gd name="connsiteY38" fmla="*/ 2072149 h 4152006"/>
              <a:gd name="connsiteX39" fmla="*/ 1956312 w 6211222"/>
              <a:gd name="connsiteY39" fmla="*/ 2094271 h 4152006"/>
              <a:gd name="connsiteX40" fmla="*/ 1963686 w 6211222"/>
              <a:gd name="connsiteY40" fmla="*/ 2116394 h 4152006"/>
              <a:gd name="connsiteX41" fmla="*/ 1978435 w 6211222"/>
              <a:gd name="connsiteY41" fmla="*/ 2131142 h 4152006"/>
              <a:gd name="connsiteX42" fmla="*/ 1993183 w 6211222"/>
              <a:gd name="connsiteY42" fmla="*/ 2153265 h 4152006"/>
              <a:gd name="connsiteX43" fmla="*/ 2015306 w 6211222"/>
              <a:gd name="connsiteY43" fmla="*/ 2190136 h 4152006"/>
              <a:gd name="connsiteX44" fmla="*/ 2015306 w 6211222"/>
              <a:gd name="connsiteY44" fmla="*/ 2300749 h 4152006"/>
              <a:gd name="connsiteX45" fmla="*/ 2000557 w 6211222"/>
              <a:gd name="connsiteY45" fmla="*/ 2315497 h 4152006"/>
              <a:gd name="connsiteX46" fmla="*/ 1985809 w 6211222"/>
              <a:gd name="connsiteY46" fmla="*/ 2337619 h 4152006"/>
              <a:gd name="connsiteX47" fmla="*/ 1963686 w 6211222"/>
              <a:gd name="connsiteY47" fmla="*/ 2374490 h 4152006"/>
              <a:gd name="connsiteX48" fmla="*/ 1956312 w 6211222"/>
              <a:gd name="connsiteY48" fmla="*/ 2396613 h 4152006"/>
              <a:gd name="connsiteX49" fmla="*/ 1919441 w 6211222"/>
              <a:gd name="connsiteY49" fmla="*/ 2433484 h 4152006"/>
              <a:gd name="connsiteX50" fmla="*/ 1904693 w 6211222"/>
              <a:gd name="connsiteY50" fmla="*/ 2462981 h 4152006"/>
              <a:gd name="connsiteX51" fmla="*/ 1860448 w 6211222"/>
              <a:gd name="connsiteY51" fmla="*/ 2492478 h 4152006"/>
              <a:gd name="connsiteX52" fmla="*/ 1808828 w 6211222"/>
              <a:gd name="connsiteY52" fmla="*/ 2551471 h 4152006"/>
              <a:gd name="connsiteX53" fmla="*/ 1764583 w 6211222"/>
              <a:gd name="connsiteY53" fmla="*/ 2603090 h 4152006"/>
              <a:gd name="connsiteX54" fmla="*/ 1735086 w 6211222"/>
              <a:gd name="connsiteY54" fmla="*/ 2617839 h 4152006"/>
              <a:gd name="connsiteX55" fmla="*/ 1720338 w 6211222"/>
              <a:gd name="connsiteY55" fmla="*/ 2647336 h 4152006"/>
              <a:gd name="connsiteX56" fmla="*/ 1661345 w 6211222"/>
              <a:gd name="connsiteY56" fmla="*/ 2676832 h 4152006"/>
              <a:gd name="connsiteX57" fmla="*/ 1646596 w 6211222"/>
              <a:gd name="connsiteY57" fmla="*/ 2698955 h 4152006"/>
              <a:gd name="connsiteX58" fmla="*/ 1624474 w 6211222"/>
              <a:gd name="connsiteY58" fmla="*/ 2706329 h 4152006"/>
              <a:gd name="connsiteX59" fmla="*/ 1580228 w 6211222"/>
              <a:gd name="connsiteY59" fmla="*/ 2735826 h 4152006"/>
              <a:gd name="connsiteX60" fmla="*/ 1550732 w 6211222"/>
              <a:gd name="connsiteY60" fmla="*/ 2757949 h 4152006"/>
              <a:gd name="connsiteX61" fmla="*/ 1535983 w 6211222"/>
              <a:gd name="connsiteY61" fmla="*/ 2772697 h 4152006"/>
              <a:gd name="connsiteX62" fmla="*/ 1506486 w 6211222"/>
              <a:gd name="connsiteY62" fmla="*/ 2794819 h 4152006"/>
              <a:gd name="connsiteX63" fmla="*/ 1469615 w 6211222"/>
              <a:gd name="connsiteY63" fmla="*/ 2839065 h 4152006"/>
              <a:gd name="connsiteX64" fmla="*/ 1454867 w 6211222"/>
              <a:gd name="connsiteY64" fmla="*/ 2868561 h 4152006"/>
              <a:gd name="connsiteX65" fmla="*/ 1425370 w 6211222"/>
              <a:gd name="connsiteY65" fmla="*/ 2920181 h 4152006"/>
              <a:gd name="connsiteX66" fmla="*/ 1432745 w 6211222"/>
              <a:gd name="connsiteY66" fmla="*/ 3075039 h 4152006"/>
              <a:gd name="connsiteX67" fmla="*/ 1454867 w 6211222"/>
              <a:gd name="connsiteY67" fmla="*/ 3097161 h 4152006"/>
              <a:gd name="connsiteX68" fmla="*/ 1462241 w 6211222"/>
              <a:gd name="connsiteY68" fmla="*/ 3119284 h 4152006"/>
              <a:gd name="connsiteX69" fmla="*/ 1528609 w 6211222"/>
              <a:gd name="connsiteY69" fmla="*/ 3193026 h 4152006"/>
              <a:gd name="connsiteX70" fmla="*/ 1594977 w 6211222"/>
              <a:gd name="connsiteY70" fmla="*/ 3252019 h 4152006"/>
              <a:gd name="connsiteX71" fmla="*/ 1617099 w 6211222"/>
              <a:gd name="connsiteY71" fmla="*/ 3274142 h 4152006"/>
              <a:gd name="connsiteX72" fmla="*/ 1661345 w 6211222"/>
              <a:gd name="connsiteY72" fmla="*/ 3288890 h 4152006"/>
              <a:gd name="connsiteX73" fmla="*/ 1676093 w 6211222"/>
              <a:gd name="connsiteY73" fmla="*/ 3311013 h 4152006"/>
              <a:gd name="connsiteX74" fmla="*/ 1720338 w 6211222"/>
              <a:gd name="connsiteY74" fmla="*/ 3333136 h 4152006"/>
              <a:gd name="connsiteX75" fmla="*/ 1749835 w 6211222"/>
              <a:gd name="connsiteY75" fmla="*/ 3347884 h 4152006"/>
              <a:gd name="connsiteX76" fmla="*/ 1779332 w 6211222"/>
              <a:gd name="connsiteY76" fmla="*/ 3370007 h 4152006"/>
              <a:gd name="connsiteX77" fmla="*/ 1875196 w 6211222"/>
              <a:gd name="connsiteY77" fmla="*/ 3399503 h 4152006"/>
              <a:gd name="connsiteX78" fmla="*/ 1993183 w 6211222"/>
              <a:gd name="connsiteY78" fmla="*/ 3421626 h 4152006"/>
              <a:gd name="connsiteX79" fmla="*/ 2059551 w 6211222"/>
              <a:gd name="connsiteY79" fmla="*/ 3429000 h 4152006"/>
              <a:gd name="connsiteX80" fmla="*/ 2384015 w 6211222"/>
              <a:gd name="connsiteY80" fmla="*/ 3451123 h 4152006"/>
              <a:gd name="connsiteX81" fmla="*/ 2465132 w 6211222"/>
              <a:gd name="connsiteY81" fmla="*/ 3465871 h 4152006"/>
              <a:gd name="connsiteX82" fmla="*/ 2568370 w 6211222"/>
              <a:gd name="connsiteY82" fmla="*/ 3480619 h 4152006"/>
              <a:gd name="connsiteX83" fmla="*/ 2619990 w 6211222"/>
              <a:gd name="connsiteY83" fmla="*/ 3495368 h 4152006"/>
              <a:gd name="connsiteX84" fmla="*/ 2678983 w 6211222"/>
              <a:gd name="connsiteY84" fmla="*/ 3502742 h 4152006"/>
              <a:gd name="connsiteX85" fmla="*/ 2737977 w 6211222"/>
              <a:gd name="connsiteY85" fmla="*/ 3517490 h 4152006"/>
              <a:gd name="connsiteX86" fmla="*/ 2782222 w 6211222"/>
              <a:gd name="connsiteY86" fmla="*/ 3532239 h 4152006"/>
              <a:gd name="connsiteX87" fmla="*/ 2863338 w 6211222"/>
              <a:gd name="connsiteY87" fmla="*/ 3539613 h 4152006"/>
              <a:gd name="connsiteX88" fmla="*/ 3055067 w 6211222"/>
              <a:gd name="connsiteY88" fmla="*/ 3561736 h 4152006"/>
              <a:gd name="connsiteX89" fmla="*/ 3335286 w 6211222"/>
              <a:gd name="connsiteY89" fmla="*/ 3569110 h 4152006"/>
              <a:gd name="connsiteX90" fmla="*/ 3468022 w 6211222"/>
              <a:gd name="connsiteY90" fmla="*/ 3583858 h 4152006"/>
              <a:gd name="connsiteX91" fmla="*/ 3527015 w 6211222"/>
              <a:gd name="connsiteY91" fmla="*/ 3591232 h 4152006"/>
              <a:gd name="connsiteX92" fmla="*/ 3681874 w 6211222"/>
              <a:gd name="connsiteY92" fmla="*/ 3598607 h 4152006"/>
              <a:gd name="connsiteX93" fmla="*/ 4021086 w 6211222"/>
              <a:gd name="connsiteY93" fmla="*/ 3591232 h 4152006"/>
              <a:gd name="connsiteX94" fmla="*/ 4131699 w 6211222"/>
              <a:gd name="connsiteY94" fmla="*/ 3576484 h 4152006"/>
              <a:gd name="connsiteX95" fmla="*/ 4220190 w 6211222"/>
              <a:gd name="connsiteY95" fmla="*/ 3569110 h 4152006"/>
              <a:gd name="connsiteX96" fmla="*/ 4478286 w 6211222"/>
              <a:gd name="connsiteY96" fmla="*/ 3532239 h 4152006"/>
              <a:gd name="connsiteX97" fmla="*/ 4544654 w 6211222"/>
              <a:gd name="connsiteY97" fmla="*/ 3517490 h 4152006"/>
              <a:gd name="connsiteX98" fmla="*/ 4611022 w 6211222"/>
              <a:gd name="connsiteY98" fmla="*/ 3510116 h 4152006"/>
              <a:gd name="connsiteX99" fmla="*/ 5001854 w 6211222"/>
              <a:gd name="connsiteY99" fmla="*/ 3443749 h 4152006"/>
              <a:gd name="connsiteX100" fmla="*/ 5200957 w 6211222"/>
              <a:gd name="connsiteY100" fmla="*/ 3399503 h 4152006"/>
              <a:gd name="connsiteX101" fmla="*/ 5282074 w 6211222"/>
              <a:gd name="connsiteY101" fmla="*/ 3355258 h 4152006"/>
              <a:gd name="connsiteX102" fmla="*/ 5400061 w 6211222"/>
              <a:gd name="connsiteY102" fmla="*/ 3303639 h 4152006"/>
              <a:gd name="connsiteX103" fmla="*/ 5422183 w 6211222"/>
              <a:gd name="connsiteY103" fmla="*/ 3296265 h 4152006"/>
              <a:gd name="connsiteX104" fmla="*/ 5503299 w 6211222"/>
              <a:gd name="connsiteY104" fmla="*/ 3244645 h 4152006"/>
              <a:gd name="connsiteX105" fmla="*/ 5599164 w 6211222"/>
              <a:gd name="connsiteY105" fmla="*/ 3193026 h 4152006"/>
              <a:gd name="connsiteX106" fmla="*/ 5665532 w 6211222"/>
              <a:gd name="connsiteY106" fmla="*/ 3141407 h 4152006"/>
              <a:gd name="connsiteX107" fmla="*/ 5687654 w 6211222"/>
              <a:gd name="connsiteY107" fmla="*/ 3111910 h 4152006"/>
              <a:gd name="connsiteX108" fmla="*/ 5717151 w 6211222"/>
              <a:gd name="connsiteY108" fmla="*/ 3060290 h 4152006"/>
              <a:gd name="connsiteX109" fmla="*/ 5746648 w 6211222"/>
              <a:gd name="connsiteY109" fmla="*/ 3030794 h 4152006"/>
              <a:gd name="connsiteX110" fmla="*/ 5813015 w 6211222"/>
              <a:gd name="connsiteY110" fmla="*/ 2949678 h 4152006"/>
              <a:gd name="connsiteX111" fmla="*/ 5820390 w 6211222"/>
              <a:gd name="connsiteY111" fmla="*/ 2905432 h 4152006"/>
              <a:gd name="connsiteX112" fmla="*/ 5842512 w 6211222"/>
              <a:gd name="connsiteY112" fmla="*/ 2875936 h 4152006"/>
              <a:gd name="connsiteX113" fmla="*/ 5857261 w 6211222"/>
              <a:gd name="connsiteY113" fmla="*/ 2853813 h 4152006"/>
              <a:gd name="connsiteX114" fmla="*/ 5879383 w 6211222"/>
              <a:gd name="connsiteY114" fmla="*/ 2772697 h 4152006"/>
              <a:gd name="connsiteX115" fmla="*/ 5886757 w 6211222"/>
              <a:gd name="connsiteY115" fmla="*/ 2750574 h 4152006"/>
              <a:gd name="connsiteX116" fmla="*/ 5923628 w 6211222"/>
              <a:gd name="connsiteY116" fmla="*/ 2669458 h 4152006"/>
              <a:gd name="connsiteX117" fmla="*/ 5945751 w 6211222"/>
              <a:gd name="connsiteY117" fmla="*/ 2588342 h 4152006"/>
              <a:gd name="connsiteX118" fmla="*/ 5960499 w 6211222"/>
              <a:gd name="connsiteY118" fmla="*/ 2529349 h 4152006"/>
              <a:gd name="connsiteX119" fmla="*/ 6019493 w 6211222"/>
              <a:gd name="connsiteY119" fmla="*/ 2381865 h 4152006"/>
              <a:gd name="connsiteX120" fmla="*/ 6048990 w 6211222"/>
              <a:gd name="connsiteY120" fmla="*/ 2315497 h 4152006"/>
              <a:gd name="connsiteX121" fmla="*/ 6063738 w 6211222"/>
              <a:gd name="connsiteY121" fmla="*/ 2286000 h 4152006"/>
              <a:gd name="connsiteX122" fmla="*/ 6093235 w 6211222"/>
              <a:gd name="connsiteY122" fmla="*/ 2204884 h 4152006"/>
              <a:gd name="connsiteX123" fmla="*/ 6144854 w 6211222"/>
              <a:gd name="connsiteY123" fmla="*/ 2079523 h 4152006"/>
              <a:gd name="connsiteX124" fmla="*/ 6181725 w 6211222"/>
              <a:gd name="connsiteY124" fmla="*/ 1983658 h 4152006"/>
              <a:gd name="connsiteX125" fmla="*/ 6189099 w 6211222"/>
              <a:gd name="connsiteY125" fmla="*/ 1917290 h 4152006"/>
              <a:gd name="connsiteX126" fmla="*/ 6196474 w 6211222"/>
              <a:gd name="connsiteY126" fmla="*/ 1895168 h 4152006"/>
              <a:gd name="connsiteX127" fmla="*/ 6211222 w 6211222"/>
              <a:gd name="connsiteY127" fmla="*/ 1836174 h 4152006"/>
              <a:gd name="connsiteX128" fmla="*/ 6196474 w 6211222"/>
              <a:gd name="connsiteY128" fmla="*/ 1452716 h 4152006"/>
              <a:gd name="connsiteX129" fmla="*/ 6189099 w 6211222"/>
              <a:gd name="connsiteY129" fmla="*/ 1430594 h 4152006"/>
              <a:gd name="connsiteX130" fmla="*/ 6166977 w 6211222"/>
              <a:gd name="connsiteY130" fmla="*/ 1349478 h 4152006"/>
              <a:gd name="connsiteX131" fmla="*/ 6093235 w 6211222"/>
              <a:gd name="connsiteY131" fmla="*/ 1209368 h 4152006"/>
              <a:gd name="connsiteX132" fmla="*/ 6041615 w 6211222"/>
              <a:gd name="connsiteY132" fmla="*/ 1120878 h 4152006"/>
              <a:gd name="connsiteX133" fmla="*/ 5960499 w 6211222"/>
              <a:gd name="connsiteY133" fmla="*/ 1032387 h 4152006"/>
              <a:gd name="connsiteX134" fmla="*/ 5901506 w 6211222"/>
              <a:gd name="connsiteY134" fmla="*/ 958645 h 4152006"/>
              <a:gd name="connsiteX135" fmla="*/ 5827764 w 6211222"/>
              <a:gd name="connsiteY135" fmla="*/ 884903 h 4152006"/>
              <a:gd name="connsiteX136" fmla="*/ 5695028 w 6211222"/>
              <a:gd name="connsiteY136" fmla="*/ 796413 h 4152006"/>
              <a:gd name="connsiteX137" fmla="*/ 5643409 w 6211222"/>
              <a:gd name="connsiteY137" fmla="*/ 759542 h 4152006"/>
              <a:gd name="connsiteX138" fmla="*/ 5562293 w 6211222"/>
              <a:gd name="connsiteY138" fmla="*/ 707923 h 4152006"/>
              <a:gd name="connsiteX139" fmla="*/ 5510674 w 6211222"/>
              <a:gd name="connsiteY139" fmla="*/ 663678 h 4152006"/>
              <a:gd name="connsiteX140" fmla="*/ 5392686 w 6211222"/>
              <a:gd name="connsiteY140" fmla="*/ 604684 h 4152006"/>
              <a:gd name="connsiteX141" fmla="*/ 5326319 w 6211222"/>
              <a:gd name="connsiteY141" fmla="*/ 560439 h 4152006"/>
              <a:gd name="connsiteX142" fmla="*/ 5311570 w 6211222"/>
              <a:gd name="connsiteY142" fmla="*/ 545690 h 4152006"/>
              <a:gd name="connsiteX143" fmla="*/ 5141964 w 6211222"/>
              <a:gd name="connsiteY143" fmla="*/ 471949 h 4152006"/>
              <a:gd name="connsiteX144" fmla="*/ 5112467 w 6211222"/>
              <a:gd name="connsiteY144" fmla="*/ 457200 h 4152006"/>
              <a:gd name="connsiteX145" fmla="*/ 5060848 w 6211222"/>
              <a:gd name="connsiteY145" fmla="*/ 435078 h 4152006"/>
              <a:gd name="connsiteX146" fmla="*/ 4979732 w 6211222"/>
              <a:gd name="connsiteY146" fmla="*/ 420329 h 4152006"/>
              <a:gd name="connsiteX147" fmla="*/ 4780628 w 6211222"/>
              <a:gd name="connsiteY147" fmla="*/ 339213 h 4152006"/>
              <a:gd name="connsiteX148" fmla="*/ 4714261 w 6211222"/>
              <a:gd name="connsiteY148" fmla="*/ 331839 h 4152006"/>
              <a:gd name="connsiteX149" fmla="*/ 4529906 w 6211222"/>
              <a:gd name="connsiteY149" fmla="*/ 287594 h 4152006"/>
              <a:gd name="connsiteX150" fmla="*/ 4198067 w 6211222"/>
              <a:gd name="connsiteY150" fmla="*/ 199103 h 4152006"/>
              <a:gd name="connsiteX151" fmla="*/ 3726119 w 6211222"/>
              <a:gd name="connsiteY151" fmla="*/ 117987 h 4152006"/>
              <a:gd name="connsiteX152" fmla="*/ 3379532 w 6211222"/>
              <a:gd name="connsiteY152" fmla="*/ 73742 h 4152006"/>
              <a:gd name="connsiteX153" fmla="*/ 3173054 w 6211222"/>
              <a:gd name="connsiteY153" fmla="*/ 44245 h 4152006"/>
              <a:gd name="connsiteX154" fmla="*/ 2996074 w 6211222"/>
              <a:gd name="connsiteY154" fmla="*/ 14749 h 4152006"/>
              <a:gd name="connsiteX155" fmla="*/ 2900209 w 6211222"/>
              <a:gd name="connsiteY155" fmla="*/ 0 h 4152006"/>
              <a:gd name="connsiteX156" fmla="*/ 2605241 w 6211222"/>
              <a:gd name="connsiteY156" fmla="*/ 7374 h 4152006"/>
              <a:gd name="connsiteX157" fmla="*/ 2524125 w 6211222"/>
              <a:gd name="connsiteY157" fmla="*/ 22123 h 4152006"/>
              <a:gd name="connsiteX158" fmla="*/ 2465132 w 6211222"/>
              <a:gd name="connsiteY158" fmla="*/ 29497 h 4152006"/>
              <a:gd name="connsiteX159" fmla="*/ 2384015 w 6211222"/>
              <a:gd name="connsiteY159" fmla="*/ 51619 h 4152006"/>
              <a:gd name="connsiteX160" fmla="*/ 2310274 w 6211222"/>
              <a:gd name="connsiteY160" fmla="*/ 66368 h 4152006"/>
              <a:gd name="connsiteX161" fmla="*/ 2229157 w 6211222"/>
              <a:gd name="connsiteY161" fmla="*/ 88490 h 4152006"/>
              <a:gd name="connsiteX162" fmla="*/ 2192286 w 6211222"/>
              <a:gd name="connsiteY162" fmla="*/ 103239 h 4152006"/>
              <a:gd name="connsiteX163" fmla="*/ 2111170 w 6211222"/>
              <a:gd name="connsiteY163" fmla="*/ 125361 h 4152006"/>
              <a:gd name="connsiteX164" fmla="*/ 2066925 w 6211222"/>
              <a:gd name="connsiteY164" fmla="*/ 147484 h 4152006"/>
              <a:gd name="connsiteX165" fmla="*/ 1993183 w 6211222"/>
              <a:gd name="connsiteY165" fmla="*/ 162232 h 4152006"/>
              <a:gd name="connsiteX166" fmla="*/ 1963686 w 6211222"/>
              <a:gd name="connsiteY166" fmla="*/ 169607 h 4152006"/>
              <a:gd name="connsiteX167" fmla="*/ 1912067 w 6211222"/>
              <a:gd name="connsiteY167" fmla="*/ 176981 h 4152006"/>
              <a:gd name="connsiteX168" fmla="*/ 1853074 w 6211222"/>
              <a:gd name="connsiteY168" fmla="*/ 191729 h 4152006"/>
              <a:gd name="connsiteX169" fmla="*/ 1786706 w 6211222"/>
              <a:gd name="connsiteY169" fmla="*/ 199103 h 4152006"/>
              <a:gd name="connsiteX170" fmla="*/ 1727712 w 6211222"/>
              <a:gd name="connsiteY170" fmla="*/ 206478 h 4152006"/>
              <a:gd name="connsiteX171" fmla="*/ 1558106 w 6211222"/>
              <a:gd name="connsiteY171" fmla="*/ 235974 h 4152006"/>
              <a:gd name="connsiteX172" fmla="*/ 1454867 w 6211222"/>
              <a:gd name="connsiteY172" fmla="*/ 265471 h 4152006"/>
              <a:gd name="connsiteX173" fmla="*/ 1403248 w 6211222"/>
              <a:gd name="connsiteY173" fmla="*/ 287594 h 4152006"/>
              <a:gd name="connsiteX174" fmla="*/ 1381125 w 6211222"/>
              <a:gd name="connsiteY174" fmla="*/ 294968 h 4152006"/>
              <a:gd name="connsiteX175" fmla="*/ 1351628 w 6211222"/>
              <a:gd name="connsiteY175" fmla="*/ 309716 h 4152006"/>
              <a:gd name="connsiteX176" fmla="*/ 1300009 w 6211222"/>
              <a:gd name="connsiteY176" fmla="*/ 331839 h 4152006"/>
              <a:gd name="connsiteX177" fmla="*/ 1277886 w 6211222"/>
              <a:gd name="connsiteY177" fmla="*/ 346587 h 4152006"/>
              <a:gd name="connsiteX178" fmla="*/ 1233641 w 6211222"/>
              <a:gd name="connsiteY178" fmla="*/ 390832 h 4152006"/>
              <a:gd name="connsiteX179" fmla="*/ 1211519 w 6211222"/>
              <a:gd name="connsiteY179" fmla="*/ 405581 h 4152006"/>
              <a:gd name="connsiteX180" fmla="*/ 1137777 w 6211222"/>
              <a:gd name="connsiteY180" fmla="*/ 471949 h 4152006"/>
              <a:gd name="connsiteX181" fmla="*/ 1100906 w 6211222"/>
              <a:gd name="connsiteY181" fmla="*/ 508819 h 4152006"/>
              <a:gd name="connsiteX182" fmla="*/ 1056661 w 6211222"/>
              <a:gd name="connsiteY182" fmla="*/ 553065 h 4152006"/>
              <a:gd name="connsiteX183" fmla="*/ 1041912 w 6211222"/>
              <a:gd name="connsiteY183" fmla="*/ 567813 h 4152006"/>
              <a:gd name="connsiteX184" fmla="*/ 968170 w 6211222"/>
              <a:gd name="connsiteY184" fmla="*/ 619432 h 4152006"/>
              <a:gd name="connsiteX185" fmla="*/ 953422 w 6211222"/>
              <a:gd name="connsiteY185" fmla="*/ 641555 h 4152006"/>
              <a:gd name="connsiteX186" fmla="*/ 931299 w 6211222"/>
              <a:gd name="connsiteY186" fmla="*/ 656303 h 4152006"/>
              <a:gd name="connsiteX187" fmla="*/ 864932 w 6211222"/>
              <a:gd name="connsiteY187" fmla="*/ 707923 h 4152006"/>
              <a:gd name="connsiteX188" fmla="*/ 835435 w 6211222"/>
              <a:gd name="connsiteY188" fmla="*/ 744794 h 4152006"/>
              <a:gd name="connsiteX189" fmla="*/ 805938 w 6211222"/>
              <a:gd name="connsiteY189" fmla="*/ 766916 h 4152006"/>
              <a:gd name="connsiteX190" fmla="*/ 798564 w 6211222"/>
              <a:gd name="connsiteY190" fmla="*/ 789039 h 4152006"/>
              <a:gd name="connsiteX191" fmla="*/ 769067 w 6211222"/>
              <a:gd name="connsiteY191" fmla="*/ 818536 h 4152006"/>
              <a:gd name="connsiteX192" fmla="*/ 710074 w 6211222"/>
              <a:gd name="connsiteY192" fmla="*/ 914400 h 4152006"/>
              <a:gd name="connsiteX193" fmla="*/ 695325 w 6211222"/>
              <a:gd name="connsiteY193" fmla="*/ 929149 h 4152006"/>
              <a:gd name="connsiteX194" fmla="*/ 643706 w 6211222"/>
              <a:gd name="connsiteY194" fmla="*/ 1017639 h 4152006"/>
              <a:gd name="connsiteX195" fmla="*/ 592086 w 6211222"/>
              <a:gd name="connsiteY195" fmla="*/ 1091381 h 4152006"/>
              <a:gd name="connsiteX196" fmla="*/ 562590 w 6211222"/>
              <a:gd name="connsiteY196" fmla="*/ 1135626 h 4152006"/>
              <a:gd name="connsiteX197" fmla="*/ 533093 w 6211222"/>
              <a:gd name="connsiteY197" fmla="*/ 1187245 h 4152006"/>
              <a:gd name="connsiteX198" fmla="*/ 525719 w 6211222"/>
              <a:gd name="connsiteY198" fmla="*/ 1209368 h 4152006"/>
              <a:gd name="connsiteX199" fmla="*/ 503596 w 6211222"/>
              <a:gd name="connsiteY199" fmla="*/ 1238865 h 4152006"/>
              <a:gd name="connsiteX200" fmla="*/ 459351 w 6211222"/>
              <a:gd name="connsiteY200" fmla="*/ 1312607 h 4152006"/>
              <a:gd name="connsiteX201" fmla="*/ 437228 w 6211222"/>
              <a:gd name="connsiteY201" fmla="*/ 1334729 h 4152006"/>
              <a:gd name="connsiteX202" fmla="*/ 392983 w 6211222"/>
              <a:gd name="connsiteY202" fmla="*/ 1371600 h 4152006"/>
              <a:gd name="connsiteX203" fmla="*/ 385609 w 6211222"/>
              <a:gd name="connsiteY203" fmla="*/ 1393723 h 4152006"/>
              <a:gd name="connsiteX204" fmla="*/ 326615 w 6211222"/>
              <a:gd name="connsiteY204" fmla="*/ 1437968 h 4152006"/>
              <a:gd name="connsiteX205" fmla="*/ 267622 w 6211222"/>
              <a:gd name="connsiteY205" fmla="*/ 1511710 h 4152006"/>
              <a:gd name="connsiteX206" fmla="*/ 245499 w 6211222"/>
              <a:gd name="connsiteY206" fmla="*/ 1519084 h 4152006"/>
              <a:gd name="connsiteX207" fmla="*/ 223377 w 6211222"/>
              <a:gd name="connsiteY207" fmla="*/ 1555955 h 4152006"/>
              <a:gd name="connsiteX208" fmla="*/ 179132 w 6211222"/>
              <a:gd name="connsiteY208" fmla="*/ 1592826 h 4152006"/>
              <a:gd name="connsiteX209" fmla="*/ 149635 w 6211222"/>
              <a:gd name="connsiteY209" fmla="*/ 1644445 h 4152006"/>
              <a:gd name="connsiteX210" fmla="*/ 134886 w 6211222"/>
              <a:gd name="connsiteY210" fmla="*/ 1673942 h 4152006"/>
              <a:gd name="connsiteX211" fmla="*/ 105390 w 6211222"/>
              <a:gd name="connsiteY211" fmla="*/ 1718187 h 4152006"/>
              <a:gd name="connsiteX212" fmla="*/ 61145 w 6211222"/>
              <a:gd name="connsiteY212" fmla="*/ 1799303 h 4152006"/>
              <a:gd name="connsiteX213" fmla="*/ 53770 w 6211222"/>
              <a:gd name="connsiteY213" fmla="*/ 1828800 h 4152006"/>
              <a:gd name="connsiteX214" fmla="*/ 46396 w 6211222"/>
              <a:gd name="connsiteY214" fmla="*/ 1850923 h 4152006"/>
              <a:gd name="connsiteX215" fmla="*/ 31648 w 6211222"/>
              <a:gd name="connsiteY215" fmla="*/ 1917290 h 4152006"/>
              <a:gd name="connsiteX216" fmla="*/ 9525 w 6211222"/>
              <a:gd name="connsiteY216" fmla="*/ 1983658 h 4152006"/>
              <a:gd name="connsiteX217" fmla="*/ 9525 w 6211222"/>
              <a:gd name="connsiteY217" fmla="*/ 2374490 h 4152006"/>
              <a:gd name="connsiteX218" fmla="*/ 24274 w 6211222"/>
              <a:gd name="connsiteY218" fmla="*/ 2462981 h 4152006"/>
              <a:gd name="connsiteX219" fmla="*/ 31648 w 6211222"/>
              <a:gd name="connsiteY219" fmla="*/ 2514600 h 4152006"/>
              <a:gd name="connsiteX220" fmla="*/ 46396 w 6211222"/>
              <a:gd name="connsiteY220" fmla="*/ 2698955 h 4152006"/>
              <a:gd name="connsiteX221" fmla="*/ 53770 w 6211222"/>
              <a:gd name="connsiteY221" fmla="*/ 2743200 h 4152006"/>
              <a:gd name="connsiteX222" fmla="*/ 68519 w 6211222"/>
              <a:gd name="connsiteY222" fmla="*/ 2772697 h 4152006"/>
              <a:gd name="connsiteX223" fmla="*/ 75893 w 6211222"/>
              <a:gd name="connsiteY223" fmla="*/ 2831690 h 4152006"/>
              <a:gd name="connsiteX224" fmla="*/ 112764 w 6211222"/>
              <a:gd name="connsiteY224" fmla="*/ 2905432 h 4152006"/>
              <a:gd name="connsiteX225" fmla="*/ 134886 w 6211222"/>
              <a:gd name="connsiteY225" fmla="*/ 2957052 h 4152006"/>
              <a:gd name="connsiteX226" fmla="*/ 149635 w 6211222"/>
              <a:gd name="connsiteY226" fmla="*/ 3008671 h 4152006"/>
              <a:gd name="connsiteX227" fmla="*/ 179132 w 6211222"/>
              <a:gd name="connsiteY227" fmla="*/ 3060290 h 4152006"/>
              <a:gd name="connsiteX228" fmla="*/ 208628 w 6211222"/>
              <a:gd name="connsiteY228" fmla="*/ 3104536 h 4152006"/>
              <a:gd name="connsiteX229" fmla="*/ 230751 w 6211222"/>
              <a:gd name="connsiteY229" fmla="*/ 3148781 h 4152006"/>
              <a:gd name="connsiteX230" fmla="*/ 274996 w 6211222"/>
              <a:gd name="connsiteY230" fmla="*/ 3215149 h 4152006"/>
              <a:gd name="connsiteX231" fmla="*/ 311867 w 6211222"/>
              <a:gd name="connsiteY231" fmla="*/ 3259394 h 4152006"/>
              <a:gd name="connsiteX232" fmla="*/ 348738 w 6211222"/>
              <a:gd name="connsiteY232" fmla="*/ 3296265 h 4152006"/>
              <a:gd name="connsiteX233" fmla="*/ 392983 w 6211222"/>
              <a:gd name="connsiteY233" fmla="*/ 3333136 h 4152006"/>
              <a:gd name="connsiteX234" fmla="*/ 451977 w 6211222"/>
              <a:gd name="connsiteY234" fmla="*/ 3377381 h 4152006"/>
              <a:gd name="connsiteX235" fmla="*/ 518345 w 6211222"/>
              <a:gd name="connsiteY235" fmla="*/ 3414252 h 4152006"/>
              <a:gd name="connsiteX236" fmla="*/ 547841 w 6211222"/>
              <a:gd name="connsiteY236" fmla="*/ 3429000 h 4152006"/>
              <a:gd name="connsiteX237" fmla="*/ 569964 w 6211222"/>
              <a:gd name="connsiteY237" fmla="*/ 3451123 h 4152006"/>
              <a:gd name="connsiteX238" fmla="*/ 673203 w 6211222"/>
              <a:gd name="connsiteY238" fmla="*/ 3502742 h 4152006"/>
              <a:gd name="connsiteX239" fmla="*/ 702699 w 6211222"/>
              <a:gd name="connsiteY239" fmla="*/ 3517490 h 4152006"/>
              <a:gd name="connsiteX240" fmla="*/ 835435 w 6211222"/>
              <a:gd name="connsiteY240" fmla="*/ 3554361 h 4152006"/>
              <a:gd name="connsiteX241" fmla="*/ 946048 w 6211222"/>
              <a:gd name="connsiteY241" fmla="*/ 3583858 h 4152006"/>
              <a:gd name="connsiteX242" fmla="*/ 990293 w 6211222"/>
              <a:gd name="connsiteY242" fmla="*/ 3598607 h 4152006"/>
              <a:gd name="connsiteX243" fmla="*/ 1056661 w 6211222"/>
              <a:gd name="connsiteY243" fmla="*/ 3605981 h 4152006"/>
              <a:gd name="connsiteX244" fmla="*/ 1078783 w 6211222"/>
              <a:gd name="connsiteY244" fmla="*/ 3620729 h 4152006"/>
              <a:gd name="connsiteX245" fmla="*/ 1145151 w 6211222"/>
              <a:gd name="connsiteY245" fmla="*/ 3635478 h 4152006"/>
              <a:gd name="connsiteX246" fmla="*/ 1189396 w 6211222"/>
              <a:gd name="connsiteY246" fmla="*/ 3657600 h 4152006"/>
              <a:gd name="connsiteX247" fmla="*/ 1233641 w 6211222"/>
              <a:gd name="connsiteY247" fmla="*/ 3664974 h 4152006"/>
              <a:gd name="connsiteX248" fmla="*/ 1270512 w 6211222"/>
              <a:gd name="connsiteY248" fmla="*/ 3679723 h 4152006"/>
              <a:gd name="connsiteX249" fmla="*/ 1292635 w 6211222"/>
              <a:gd name="connsiteY249" fmla="*/ 3687097 h 4152006"/>
              <a:gd name="connsiteX250" fmla="*/ 1344254 w 6211222"/>
              <a:gd name="connsiteY250" fmla="*/ 3709219 h 4152006"/>
              <a:gd name="connsiteX251" fmla="*/ 1373751 w 6211222"/>
              <a:gd name="connsiteY251" fmla="*/ 3716594 h 4152006"/>
              <a:gd name="connsiteX252" fmla="*/ 1403248 w 6211222"/>
              <a:gd name="connsiteY252" fmla="*/ 3731342 h 4152006"/>
              <a:gd name="connsiteX253" fmla="*/ 1454867 w 6211222"/>
              <a:gd name="connsiteY253" fmla="*/ 3746090 h 4152006"/>
              <a:gd name="connsiteX254" fmla="*/ 1499112 w 6211222"/>
              <a:gd name="connsiteY254" fmla="*/ 3768213 h 4152006"/>
              <a:gd name="connsiteX255" fmla="*/ 1535983 w 6211222"/>
              <a:gd name="connsiteY255" fmla="*/ 3790336 h 4152006"/>
              <a:gd name="connsiteX256" fmla="*/ 1558106 w 6211222"/>
              <a:gd name="connsiteY256" fmla="*/ 3797710 h 4152006"/>
              <a:gd name="connsiteX257" fmla="*/ 1668719 w 6211222"/>
              <a:gd name="connsiteY257" fmla="*/ 3841955 h 4152006"/>
              <a:gd name="connsiteX258" fmla="*/ 1727712 w 6211222"/>
              <a:gd name="connsiteY258" fmla="*/ 3864078 h 4152006"/>
              <a:gd name="connsiteX259" fmla="*/ 1749835 w 6211222"/>
              <a:gd name="connsiteY259" fmla="*/ 3878826 h 4152006"/>
              <a:gd name="connsiteX260" fmla="*/ 1867822 w 6211222"/>
              <a:gd name="connsiteY260" fmla="*/ 3923071 h 4152006"/>
              <a:gd name="connsiteX261" fmla="*/ 2000557 w 6211222"/>
              <a:gd name="connsiteY261" fmla="*/ 3974690 h 4152006"/>
              <a:gd name="connsiteX262" fmla="*/ 2052177 w 6211222"/>
              <a:gd name="connsiteY262" fmla="*/ 3989439 h 4152006"/>
              <a:gd name="connsiteX263" fmla="*/ 2074299 w 6211222"/>
              <a:gd name="connsiteY263" fmla="*/ 3996813 h 4152006"/>
              <a:gd name="connsiteX264" fmla="*/ 2111170 w 6211222"/>
              <a:gd name="connsiteY264" fmla="*/ 4011561 h 4152006"/>
              <a:gd name="connsiteX265" fmla="*/ 2148041 w 6211222"/>
              <a:gd name="connsiteY265" fmla="*/ 4018936 h 4152006"/>
              <a:gd name="connsiteX266" fmla="*/ 2236532 w 6211222"/>
              <a:gd name="connsiteY266" fmla="*/ 4048432 h 4152006"/>
              <a:gd name="connsiteX267" fmla="*/ 2413512 w 6211222"/>
              <a:gd name="connsiteY267" fmla="*/ 4077929 h 4152006"/>
              <a:gd name="connsiteX268" fmla="*/ 2487254 w 6211222"/>
              <a:gd name="connsiteY268" fmla="*/ 4100052 h 4152006"/>
              <a:gd name="connsiteX269" fmla="*/ 2560996 w 6211222"/>
              <a:gd name="connsiteY269" fmla="*/ 4107426 h 4152006"/>
              <a:gd name="connsiteX270" fmla="*/ 2656861 w 6211222"/>
              <a:gd name="connsiteY270" fmla="*/ 4122174 h 4152006"/>
              <a:gd name="connsiteX271" fmla="*/ 2723228 w 6211222"/>
              <a:gd name="connsiteY271" fmla="*/ 4129549 h 4152006"/>
              <a:gd name="connsiteX272" fmla="*/ 2892835 w 6211222"/>
              <a:gd name="connsiteY272" fmla="*/ 4151671 h 4152006"/>
              <a:gd name="connsiteX273" fmla="*/ 2922332 w 6211222"/>
              <a:gd name="connsiteY273" fmla="*/ 4151671 h 415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6211222" h="4152006">
                <a:moveTo>
                  <a:pt x="3195177" y="479323"/>
                </a:moveTo>
                <a:cubicBezTo>
                  <a:pt x="3177970" y="710381"/>
                  <a:pt x="3164326" y="941732"/>
                  <a:pt x="3143557" y="1172497"/>
                </a:cubicBezTo>
                <a:cubicBezTo>
                  <a:pt x="3139636" y="1216064"/>
                  <a:pt x="3133974" y="1213299"/>
                  <a:pt x="3106686" y="1231490"/>
                </a:cubicBezTo>
                <a:cubicBezTo>
                  <a:pt x="3081530" y="1269226"/>
                  <a:pt x="3105212" y="1241629"/>
                  <a:pt x="3062441" y="1268361"/>
                </a:cubicBezTo>
                <a:cubicBezTo>
                  <a:pt x="3052019" y="1274875"/>
                  <a:pt x="3043171" y="1283666"/>
                  <a:pt x="3032945" y="1290484"/>
                </a:cubicBezTo>
                <a:cubicBezTo>
                  <a:pt x="3021019" y="1298435"/>
                  <a:pt x="3007737" y="1304276"/>
                  <a:pt x="2996074" y="1312607"/>
                </a:cubicBezTo>
                <a:cubicBezTo>
                  <a:pt x="2990416" y="1316648"/>
                  <a:pt x="2987715" y="1324616"/>
                  <a:pt x="2981325" y="1327355"/>
                </a:cubicBezTo>
                <a:cubicBezTo>
                  <a:pt x="2969805" y="1332292"/>
                  <a:pt x="2956744" y="1332271"/>
                  <a:pt x="2944454" y="1334729"/>
                </a:cubicBezTo>
                <a:cubicBezTo>
                  <a:pt x="2937080" y="1342103"/>
                  <a:pt x="2931009" y="1351067"/>
                  <a:pt x="2922332" y="1356852"/>
                </a:cubicBezTo>
                <a:cubicBezTo>
                  <a:pt x="2915702" y="1361272"/>
                  <a:pt x="2875013" y="1370371"/>
                  <a:pt x="2870712" y="1371600"/>
                </a:cubicBezTo>
                <a:cubicBezTo>
                  <a:pt x="2863238" y="1373735"/>
                  <a:pt x="2856064" y="1376839"/>
                  <a:pt x="2848590" y="1378974"/>
                </a:cubicBezTo>
                <a:cubicBezTo>
                  <a:pt x="2828647" y="1384672"/>
                  <a:pt x="2758463" y="1400191"/>
                  <a:pt x="2752725" y="1401097"/>
                </a:cubicBezTo>
                <a:cubicBezTo>
                  <a:pt x="2728324" y="1404950"/>
                  <a:pt x="2703605" y="1406475"/>
                  <a:pt x="2678983" y="1408471"/>
                </a:cubicBezTo>
                <a:lnTo>
                  <a:pt x="2479880" y="1423219"/>
                </a:lnTo>
                <a:cubicBezTo>
                  <a:pt x="2418481" y="1426761"/>
                  <a:pt x="2356977" y="1428136"/>
                  <a:pt x="2295525" y="1430594"/>
                </a:cubicBezTo>
                <a:lnTo>
                  <a:pt x="2214409" y="1445342"/>
                </a:lnTo>
                <a:cubicBezTo>
                  <a:pt x="2104649" y="1463635"/>
                  <a:pt x="2212813" y="1442712"/>
                  <a:pt x="2125919" y="1460090"/>
                </a:cubicBezTo>
                <a:cubicBezTo>
                  <a:pt x="2116087" y="1465006"/>
                  <a:pt x="2106715" y="1470979"/>
                  <a:pt x="2096422" y="1474839"/>
                </a:cubicBezTo>
                <a:cubicBezTo>
                  <a:pt x="2075054" y="1482852"/>
                  <a:pt x="2043530" y="1484954"/>
                  <a:pt x="2022680" y="1489587"/>
                </a:cubicBezTo>
                <a:cubicBezTo>
                  <a:pt x="1999187" y="1494808"/>
                  <a:pt x="1952393" y="1519239"/>
                  <a:pt x="1941564" y="1526458"/>
                </a:cubicBezTo>
                <a:cubicBezTo>
                  <a:pt x="1934190" y="1531374"/>
                  <a:pt x="1927368" y="1537243"/>
                  <a:pt x="1919441" y="1541207"/>
                </a:cubicBezTo>
                <a:cubicBezTo>
                  <a:pt x="1858372" y="1571742"/>
                  <a:pt x="1938608" y="1521056"/>
                  <a:pt x="1875196" y="1563329"/>
                </a:cubicBezTo>
                <a:cubicBezTo>
                  <a:pt x="1870280" y="1570703"/>
                  <a:pt x="1867369" y="1579915"/>
                  <a:pt x="1860448" y="1585452"/>
                </a:cubicBezTo>
                <a:cubicBezTo>
                  <a:pt x="1854378" y="1590308"/>
                  <a:pt x="1843821" y="1587330"/>
                  <a:pt x="1838325" y="1592826"/>
                </a:cubicBezTo>
                <a:cubicBezTo>
                  <a:pt x="1758281" y="1672870"/>
                  <a:pt x="1861126" y="1599750"/>
                  <a:pt x="1794080" y="1644445"/>
                </a:cubicBezTo>
                <a:cubicBezTo>
                  <a:pt x="1789164" y="1651819"/>
                  <a:pt x="1786253" y="1661031"/>
                  <a:pt x="1779332" y="1666568"/>
                </a:cubicBezTo>
                <a:cubicBezTo>
                  <a:pt x="1773262" y="1671424"/>
                  <a:pt x="1762705" y="1668446"/>
                  <a:pt x="1757209" y="1673942"/>
                </a:cubicBezTo>
                <a:cubicBezTo>
                  <a:pt x="1751713" y="1679438"/>
                  <a:pt x="1753311" y="1689112"/>
                  <a:pt x="1749835" y="1696065"/>
                </a:cubicBezTo>
                <a:cubicBezTo>
                  <a:pt x="1745871" y="1703992"/>
                  <a:pt x="1740002" y="1710813"/>
                  <a:pt x="1735086" y="1718187"/>
                </a:cubicBezTo>
                <a:cubicBezTo>
                  <a:pt x="1714834" y="1799199"/>
                  <a:pt x="1745527" y="1697919"/>
                  <a:pt x="1705590" y="1769807"/>
                </a:cubicBezTo>
                <a:cubicBezTo>
                  <a:pt x="1693893" y="1790861"/>
                  <a:pt x="1688233" y="1827091"/>
                  <a:pt x="1683467" y="1850923"/>
                </a:cubicBezTo>
                <a:cubicBezTo>
                  <a:pt x="1689433" y="1892689"/>
                  <a:pt x="1688282" y="1897276"/>
                  <a:pt x="1698215" y="1932039"/>
                </a:cubicBezTo>
                <a:cubicBezTo>
                  <a:pt x="1700350" y="1939513"/>
                  <a:pt x="1701591" y="1947496"/>
                  <a:pt x="1705590" y="1954161"/>
                </a:cubicBezTo>
                <a:cubicBezTo>
                  <a:pt x="1709167" y="1960123"/>
                  <a:pt x="1715995" y="1963481"/>
                  <a:pt x="1720338" y="1968910"/>
                </a:cubicBezTo>
                <a:cubicBezTo>
                  <a:pt x="1731608" y="1982998"/>
                  <a:pt x="1734574" y="1995607"/>
                  <a:pt x="1749835" y="2005781"/>
                </a:cubicBezTo>
                <a:cubicBezTo>
                  <a:pt x="1768058" y="2017930"/>
                  <a:pt x="1781791" y="2021349"/>
                  <a:pt x="1801454" y="2027903"/>
                </a:cubicBezTo>
                <a:cubicBezTo>
                  <a:pt x="1806370" y="2032819"/>
                  <a:pt x="1809984" y="2039543"/>
                  <a:pt x="1816203" y="2042652"/>
                </a:cubicBezTo>
                <a:cubicBezTo>
                  <a:pt x="1839572" y="2054336"/>
                  <a:pt x="1865244" y="2057716"/>
                  <a:pt x="1889945" y="2064774"/>
                </a:cubicBezTo>
                <a:cubicBezTo>
                  <a:pt x="1897419" y="2066909"/>
                  <a:pt x="1905115" y="2068673"/>
                  <a:pt x="1912067" y="2072149"/>
                </a:cubicBezTo>
                <a:cubicBezTo>
                  <a:pt x="1969239" y="2100736"/>
                  <a:pt x="1900715" y="2075739"/>
                  <a:pt x="1956312" y="2094271"/>
                </a:cubicBezTo>
                <a:cubicBezTo>
                  <a:pt x="1958770" y="2101645"/>
                  <a:pt x="1959687" y="2109729"/>
                  <a:pt x="1963686" y="2116394"/>
                </a:cubicBezTo>
                <a:cubicBezTo>
                  <a:pt x="1967263" y="2122356"/>
                  <a:pt x="1974092" y="2125713"/>
                  <a:pt x="1978435" y="2131142"/>
                </a:cubicBezTo>
                <a:cubicBezTo>
                  <a:pt x="1983972" y="2138063"/>
                  <a:pt x="1989220" y="2145338"/>
                  <a:pt x="1993183" y="2153265"/>
                </a:cubicBezTo>
                <a:cubicBezTo>
                  <a:pt x="2012327" y="2191555"/>
                  <a:pt x="1986499" y="2161329"/>
                  <a:pt x="2015306" y="2190136"/>
                </a:cubicBezTo>
                <a:cubicBezTo>
                  <a:pt x="2030026" y="2234295"/>
                  <a:pt x="2030997" y="2227526"/>
                  <a:pt x="2015306" y="2300749"/>
                </a:cubicBezTo>
                <a:cubicBezTo>
                  <a:pt x="2013849" y="2307547"/>
                  <a:pt x="2004900" y="2310068"/>
                  <a:pt x="2000557" y="2315497"/>
                </a:cubicBezTo>
                <a:cubicBezTo>
                  <a:pt x="1995021" y="2322417"/>
                  <a:pt x="1990725" y="2330245"/>
                  <a:pt x="1985809" y="2337619"/>
                </a:cubicBezTo>
                <a:cubicBezTo>
                  <a:pt x="1964920" y="2400290"/>
                  <a:pt x="1994054" y="2323878"/>
                  <a:pt x="1963686" y="2374490"/>
                </a:cubicBezTo>
                <a:cubicBezTo>
                  <a:pt x="1959687" y="2381155"/>
                  <a:pt x="1960976" y="2390394"/>
                  <a:pt x="1956312" y="2396613"/>
                </a:cubicBezTo>
                <a:cubicBezTo>
                  <a:pt x="1945883" y="2410518"/>
                  <a:pt x="1919441" y="2433484"/>
                  <a:pt x="1919441" y="2433484"/>
                </a:cubicBezTo>
                <a:cubicBezTo>
                  <a:pt x="1914525" y="2443316"/>
                  <a:pt x="1912466" y="2455208"/>
                  <a:pt x="1904693" y="2462981"/>
                </a:cubicBezTo>
                <a:cubicBezTo>
                  <a:pt x="1892159" y="2475515"/>
                  <a:pt x="1871084" y="2478298"/>
                  <a:pt x="1860448" y="2492478"/>
                </a:cubicBezTo>
                <a:cubicBezTo>
                  <a:pt x="1804654" y="2566867"/>
                  <a:pt x="1875671" y="2475078"/>
                  <a:pt x="1808828" y="2551471"/>
                </a:cubicBezTo>
                <a:cubicBezTo>
                  <a:pt x="1792040" y="2570658"/>
                  <a:pt x="1785561" y="2588106"/>
                  <a:pt x="1764583" y="2603090"/>
                </a:cubicBezTo>
                <a:cubicBezTo>
                  <a:pt x="1755638" y="2609479"/>
                  <a:pt x="1744918" y="2612923"/>
                  <a:pt x="1735086" y="2617839"/>
                </a:cubicBezTo>
                <a:cubicBezTo>
                  <a:pt x="1730170" y="2627671"/>
                  <a:pt x="1728111" y="2639563"/>
                  <a:pt x="1720338" y="2647336"/>
                </a:cubicBezTo>
                <a:cubicBezTo>
                  <a:pt x="1702925" y="2664749"/>
                  <a:pt x="1682897" y="2669648"/>
                  <a:pt x="1661345" y="2676832"/>
                </a:cubicBezTo>
                <a:cubicBezTo>
                  <a:pt x="1656429" y="2684206"/>
                  <a:pt x="1653517" y="2693418"/>
                  <a:pt x="1646596" y="2698955"/>
                </a:cubicBezTo>
                <a:cubicBezTo>
                  <a:pt x="1640526" y="2703811"/>
                  <a:pt x="1631269" y="2702554"/>
                  <a:pt x="1624474" y="2706329"/>
                </a:cubicBezTo>
                <a:cubicBezTo>
                  <a:pt x="1608979" y="2714937"/>
                  <a:pt x="1594408" y="2725190"/>
                  <a:pt x="1580228" y="2735826"/>
                </a:cubicBezTo>
                <a:cubicBezTo>
                  <a:pt x="1570396" y="2743200"/>
                  <a:pt x="1560174" y="2750081"/>
                  <a:pt x="1550732" y="2757949"/>
                </a:cubicBezTo>
                <a:cubicBezTo>
                  <a:pt x="1545391" y="2762400"/>
                  <a:pt x="1541324" y="2768246"/>
                  <a:pt x="1535983" y="2772697"/>
                </a:cubicBezTo>
                <a:cubicBezTo>
                  <a:pt x="1526541" y="2780565"/>
                  <a:pt x="1516318" y="2787445"/>
                  <a:pt x="1506486" y="2794819"/>
                </a:cubicBezTo>
                <a:cubicBezTo>
                  <a:pt x="1490092" y="2844002"/>
                  <a:pt x="1513447" y="2787928"/>
                  <a:pt x="1469615" y="2839065"/>
                </a:cubicBezTo>
                <a:cubicBezTo>
                  <a:pt x="1462461" y="2847411"/>
                  <a:pt x="1460321" y="2859017"/>
                  <a:pt x="1454867" y="2868561"/>
                </a:cubicBezTo>
                <a:cubicBezTo>
                  <a:pt x="1413170" y="2941532"/>
                  <a:pt x="1469946" y="2831033"/>
                  <a:pt x="1425370" y="2920181"/>
                </a:cubicBezTo>
                <a:cubicBezTo>
                  <a:pt x="1427828" y="2971800"/>
                  <a:pt x="1424249" y="3024064"/>
                  <a:pt x="1432745" y="3075039"/>
                </a:cubicBezTo>
                <a:cubicBezTo>
                  <a:pt x="1434459" y="3085326"/>
                  <a:pt x="1449082" y="3088484"/>
                  <a:pt x="1454867" y="3097161"/>
                </a:cubicBezTo>
                <a:cubicBezTo>
                  <a:pt x="1459179" y="3103629"/>
                  <a:pt x="1458765" y="3112331"/>
                  <a:pt x="1462241" y="3119284"/>
                </a:cubicBezTo>
                <a:cubicBezTo>
                  <a:pt x="1476364" y="3147529"/>
                  <a:pt x="1509502" y="3173919"/>
                  <a:pt x="1528609" y="3193026"/>
                </a:cubicBezTo>
                <a:cubicBezTo>
                  <a:pt x="1620219" y="3284636"/>
                  <a:pt x="1519014" y="3186908"/>
                  <a:pt x="1594977" y="3252019"/>
                </a:cubicBezTo>
                <a:cubicBezTo>
                  <a:pt x="1602895" y="3258806"/>
                  <a:pt x="1607983" y="3269077"/>
                  <a:pt x="1617099" y="3274142"/>
                </a:cubicBezTo>
                <a:cubicBezTo>
                  <a:pt x="1630689" y="3281692"/>
                  <a:pt x="1661345" y="3288890"/>
                  <a:pt x="1661345" y="3288890"/>
                </a:cubicBezTo>
                <a:cubicBezTo>
                  <a:pt x="1666261" y="3296264"/>
                  <a:pt x="1669826" y="3304746"/>
                  <a:pt x="1676093" y="3311013"/>
                </a:cubicBezTo>
                <a:cubicBezTo>
                  <a:pt x="1693804" y="3328725"/>
                  <a:pt x="1699349" y="3324141"/>
                  <a:pt x="1720338" y="3333136"/>
                </a:cubicBezTo>
                <a:cubicBezTo>
                  <a:pt x="1730442" y="3337466"/>
                  <a:pt x="1740513" y="3342058"/>
                  <a:pt x="1749835" y="3347884"/>
                </a:cubicBezTo>
                <a:cubicBezTo>
                  <a:pt x="1760257" y="3354398"/>
                  <a:pt x="1768542" y="3364122"/>
                  <a:pt x="1779332" y="3370007"/>
                </a:cubicBezTo>
                <a:cubicBezTo>
                  <a:pt x="1824524" y="3394657"/>
                  <a:pt x="1828596" y="3391736"/>
                  <a:pt x="1875196" y="3399503"/>
                </a:cubicBezTo>
                <a:cubicBezTo>
                  <a:pt x="1944172" y="3422496"/>
                  <a:pt x="1901914" y="3412019"/>
                  <a:pt x="1993183" y="3421626"/>
                </a:cubicBezTo>
                <a:cubicBezTo>
                  <a:pt x="2015320" y="3423956"/>
                  <a:pt x="2037346" y="3427451"/>
                  <a:pt x="2059551" y="3429000"/>
                </a:cubicBezTo>
                <a:cubicBezTo>
                  <a:pt x="2064084" y="3429316"/>
                  <a:pt x="2306890" y="3440105"/>
                  <a:pt x="2384015" y="3451123"/>
                </a:cubicBezTo>
                <a:cubicBezTo>
                  <a:pt x="2411221" y="3455009"/>
                  <a:pt x="2437986" y="3461585"/>
                  <a:pt x="2465132" y="3465871"/>
                </a:cubicBezTo>
                <a:cubicBezTo>
                  <a:pt x="2497906" y="3471046"/>
                  <a:pt x="2535552" y="3473046"/>
                  <a:pt x="2568370" y="3480619"/>
                </a:cubicBezTo>
                <a:cubicBezTo>
                  <a:pt x="2585807" y="3484643"/>
                  <a:pt x="2602442" y="3491858"/>
                  <a:pt x="2619990" y="3495368"/>
                </a:cubicBezTo>
                <a:cubicBezTo>
                  <a:pt x="2639423" y="3499255"/>
                  <a:pt x="2659505" y="3499090"/>
                  <a:pt x="2678983" y="3502742"/>
                </a:cubicBezTo>
                <a:cubicBezTo>
                  <a:pt x="2698906" y="3506477"/>
                  <a:pt x="2718747" y="3511080"/>
                  <a:pt x="2737977" y="3517490"/>
                </a:cubicBezTo>
                <a:cubicBezTo>
                  <a:pt x="2752725" y="3522406"/>
                  <a:pt x="2766912" y="3529537"/>
                  <a:pt x="2782222" y="3532239"/>
                </a:cubicBezTo>
                <a:cubicBezTo>
                  <a:pt x="2808959" y="3536957"/>
                  <a:pt x="2836299" y="3537155"/>
                  <a:pt x="2863338" y="3539613"/>
                </a:cubicBezTo>
                <a:cubicBezTo>
                  <a:pt x="2958841" y="3563488"/>
                  <a:pt x="2916262" y="3556778"/>
                  <a:pt x="3055067" y="3561736"/>
                </a:cubicBezTo>
                <a:lnTo>
                  <a:pt x="3335286" y="3569110"/>
                </a:lnTo>
                <a:lnTo>
                  <a:pt x="3468022" y="3583858"/>
                </a:lnTo>
                <a:cubicBezTo>
                  <a:pt x="3487709" y="3586129"/>
                  <a:pt x="3507245" y="3589868"/>
                  <a:pt x="3527015" y="3591232"/>
                </a:cubicBezTo>
                <a:cubicBezTo>
                  <a:pt x="3578571" y="3594788"/>
                  <a:pt x="3630254" y="3596149"/>
                  <a:pt x="3681874" y="3598607"/>
                </a:cubicBezTo>
                <a:cubicBezTo>
                  <a:pt x="3794945" y="3596149"/>
                  <a:pt x="3908125" y="3596788"/>
                  <a:pt x="4021086" y="3591232"/>
                </a:cubicBezTo>
                <a:cubicBezTo>
                  <a:pt x="4058238" y="3589405"/>
                  <a:pt x="4094729" y="3580592"/>
                  <a:pt x="4131699" y="3576484"/>
                </a:cubicBezTo>
                <a:cubicBezTo>
                  <a:pt x="4161117" y="3573215"/>
                  <a:pt x="4190693" y="3571568"/>
                  <a:pt x="4220190" y="3569110"/>
                </a:cubicBezTo>
                <a:cubicBezTo>
                  <a:pt x="4360603" y="3534005"/>
                  <a:pt x="4204226" y="3570303"/>
                  <a:pt x="4478286" y="3532239"/>
                </a:cubicBezTo>
                <a:cubicBezTo>
                  <a:pt x="4500733" y="3529121"/>
                  <a:pt x="4522300" y="3521216"/>
                  <a:pt x="4544654" y="3517490"/>
                </a:cubicBezTo>
                <a:cubicBezTo>
                  <a:pt x="4566610" y="3513831"/>
                  <a:pt x="4588899" y="3512574"/>
                  <a:pt x="4611022" y="3510116"/>
                </a:cubicBezTo>
                <a:cubicBezTo>
                  <a:pt x="4806985" y="3444797"/>
                  <a:pt x="4532389" y="3531776"/>
                  <a:pt x="5001854" y="3443749"/>
                </a:cubicBezTo>
                <a:cubicBezTo>
                  <a:pt x="5042202" y="3436184"/>
                  <a:pt x="5154909" y="3418341"/>
                  <a:pt x="5200957" y="3399503"/>
                </a:cubicBezTo>
                <a:cubicBezTo>
                  <a:pt x="5229464" y="3387841"/>
                  <a:pt x="5254323" y="3368619"/>
                  <a:pt x="5282074" y="3355258"/>
                </a:cubicBezTo>
                <a:cubicBezTo>
                  <a:pt x="5320752" y="3336635"/>
                  <a:pt x="5360497" y="3320298"/>
                  <a:pt x="5400061" y="3303639"/>
                </a:cubicBezTo>
                <a:cubicBezTo>
                  <a:pt x="5407225" y="3300623"/>
                  <a:pt x="5415434" y="3300121"/>
                  <a:pt x="5422183" y="3296265"/>
                </a:cubicBezTo>
                <a:cubicBezTo>
                  <a:pt x="5450010" y="3280364"/>
                  <a:pt x="5475675" y="3260895"/>
                  <a:pt x="5503299" y="3244645"/>
                </a:cubicBezTo>
                <a:cubicBezTo>
                  <a:pt x="5538520" y="3223927"/>
                  <a:pt x="5565377" y="3218366"/>
                  <a:pt x="5599164" y="3193026"/>
                </a:cubicBezTo>
                <a:cubicBezTo>
                  <a:pt x="5688447" y="3126063"/>
                  <a:pt x="5592257" y="3178044"/>
                  <a:pt x="5665532" y="3141407"/>
                </a:cubicBezTo>
                <a:cubicBezTo>
                  <a:pt x="5672906" y="3131575"/>
                  <a:pt x="5681056" y="3122279"/>
                  <a:pt x="5687654" y="3111910"/>
                </a:cubicBezTo>
                <a:cubicBezTo>
                  <a:pt x="5698294" y="3095190"/>
                  <a:pt x="5705495" y="3076317"/>
                  <a:pt x="5717151" y="3060290"/>
                </a:cubicBezTo>
                <a:cubicBezTo>
                  <a:pt x="5725329" y="3049045"/>
                  <a:pt x="5737541" y="3041302"/>
                  <a:pt x="5746648" y="3030794"/>
                </a:cubicBezTo>
                <a:cubicBezTo>
                  <a:pt x="5769528" y="3004394"/>
                  <a:pt x="5790893" y="2976717"/>
                  <a:pt x="5813015" y="2949678"/>
                </a:cubicBezTo>
                <a:cubicBezTo>
                  <a:pt x="5815473" y="2934929"/>
                  <a:pt x="5814837" y="2919315"/>
                  <a:pt x="5820390" y="2905432"/>
                </a:cubicBezTo>
                <a:cubicBezTo>
                  <a:pt x="5824954" y="2894021"/>
                  <a:pt x="5835369" y="2885937"/>
                  <a:pt x="5842512" y="2875936"/>
                </a:cubicBezTo>
                <a:cubicBezTo>
                  <a:pt x="5847663" y="2868724"/>
                  <a:pt x="5852345" y="2861187"/>
                  <a:pt x="5857261" y="2853813"/>
                </a:cubicBezTo>
                <a:cubicBezTo>
                  <a:pt x="5864635" y="2826774"/>
                  <a:pt x="5871684" y="2799645"/>
                  <a:pt x="5879383" y="2772697"/>
                </a:cubicBezTo>
                <a:cubicBezTo>
                  <a:pt x="5881518" y="2765223"/>
                  <a:pt x="5883695" y="2757719"/>
                  <a:pt x="5886757" y="2750574"/>
                </a:cubicBezTo>
                <a:cubicBezTo>
                  <a:pt x="5898457" y="2723275"/>
                  <a:pt x="5911338" y="2696497"/>
                  <a:pt x="5923628" y="2669458"/>
                </a:cubicBezTo>
                <a:cubicBezTo>
                  <a:pt x="5939435" y="2574627"/>
                  <a:pt x="5919912" y="2672320"/>
                  <a:pt x="5945751" y="2588342"/>
                </a:cubicBezTo>
                <a:cubicBezTo>
                  <a:pt x="5951712" y="2568969"/>
                  <a:pt x="5953682" y="2548438"/>
                  <a:pt x="5960499" y="2529349"/>
                </a:cubicBezTo>
                <a:cubicBezTo>
                  <a:pt x="5978308" y="2479485"/>
                  <a:pt x="5997989" y="2430250"/>
                  <a:pt x="6019493" y="2381865"/>
                </a:cubicBezTo>
                <a:cubicBezTo>
                  <a:pt x="6029325" y="2359742"/>
                  <a:pt x="6038845" y="2337478"/>
                  <a:pt x="6048990" y="2315497"/>
                </a:cubicBezTo>
                <a:cubicBezTo>
                  <a:pt x="6053597" y="2305516"/>
                  <a:pt x="6059655" y="2296207"/>
                  <a:pt x="6063738" y="2286000"/>
                </a:cubicBezTo>
                <a:cubicBezTo>
                  <a:pt x="6074423" y="2259287"/>
                  <a:pt x="6082715" y="2231663"/>
                  <a:pt x="6093235" y="2204884"/>
                </a:cubicBezTo>
                <a:cubicBezTo>
                  <a:pt x="6109759" y="2162823"/>
                  <a:pt x="6128631" y="2121702"/>
                  <a:pt x="6144854" y="2079523"/>
                </a:cubicBezTo>
                <a:cubicBezTo>
                  <a:pt x="6187520" y="1968592"/>
                  <a:pt x="6148503" y="2050103"/>
                  <a:pt x="6181725" y="1983658"/>
                </a:cubicBezTo>
                <a:cubicBezTo>
                  <a:pt x="6184183" y="1961535"/>
                  <a:pt x="6185440" y="1939246"/>
                  <a:pt x="6189099" y="1917290"/>
                </a:cubicBezTo>
                <a:cubicBezTo>
                  <a:pt x="6190377" y="1909623"/>
                  <a:pt x="6194429" y="1902667"/>
                  <a:pt x="6196474" y="1895168"/>
                </a:cubicBezTo>
                <a:cubicBezTo>
                  <a:pt x="6201807" y="1875612"/>
                  <a:pt x="6206306" y="1855839"/>
                  <a:pt x="6211222" y="1836174"/>
                </a:cubicBezTo>
                <a:cubicBezTo>
                  <a:pt x="6206306" y="1708355"/>
                  <a:pt x="6203441" y="1580440"/>
                  <a:pt x="6196474" y="1452716"/>
                </a:cubicBezTo>
                <a:cubicBezTo>
                  <a:pt x="6196051" y="1444955"/>
                  <a:pt x="6191234" y="1438068"/>
                  <a:pt x="6189099" y="1430594"/>
                </a:cubicBezTo>
                <a:cubicBezTo>
                  <a:pt x="6181400" y="1403646"/>
                  <a:pt x="6178120" y="1375194"/>
                  <a:pt x="6166977" y="1349478"/>
                </a:cubicBezTo>
                <a:cubicBezTo>
                  <a:pt x="6145993" y="1301052"/>
                  <a:pt x="6117529" y="1256221"/>
                  <a:pt x="6093235" y="1209368"/>
                </a:cubicBezTo>
                <a:cubicBezTo>
                  <a:pt x="6071505" y="1167460"/>
                  <a:pt x="6069515" y="1152266"/>
                  <a:pt x="6041615" y="1120878"/>
                </a:cubicBezTo>
                <a:cubicBezTo>
                  <a:pt x="5945089" y="1012286"/>
                  <a:pt x="6072947" y="1169824"/>
                  <a:pt x="5960499" y="1032387"/>
                </a:cubicBezTo>
                <a:cubicBezTo>
                  <a:pt x="5927370" y="991896"/>
                  <a:pt x="5945445" y="1005514"/>
                  <a:pt x="5901506" y="958645"/>
                </a:cubicBezTo>
                <a:cubicBezTo>
                  <a:pt x="5877731" y="933285"/>
                  <a:pt x="5856688" y="904186"/>
                  <a:pt x="5827764" y="884903"/>
                </a:cubicBezTo>
                <a:cubicBezTo>
                  <a:pt x="5827754" y="884896"/>
                  <a:pt x="5695028" y="796413"/>
                  <a:pt x="5695028" y="796413"/>
                </a:cubicBezTo>
                <a:cubicBezTo>
                  <a:pt x="5677604" y="784434"/>
                  <a:pt x="5661248" y="770894"/>
                  <a:pt x="5643409" y="759542"/>
                </a:cubicBezTo>
                <a:cubicBezTo>
                  <a:pt x="5616370" y="742336"/>
                  <a:pt x="5588275" y="726687"/>
                  <a:pt x="5562293" y="707923"/>
                </a:cubicBezTo>
                <a:cubicBezTo>
                  <a:pt x="5543921" y="694655"/>
                  <a:pt x="5529675" y="676029"/>
                  <a:pt x="5510674" y="663678"/>
                </a:cubicBezTo>
                <a:cubicBezTo>
                  <a:pt x="5444139" y="620430"/>
                  <a:pt x="5441492" y="620952"/>
                  <a:pt x="5392686" y="604684"/>
                </a:cubicBezTo>
                <a:cubicBezTo>
                  <a:pt x="5370564" y="589936"/>
                  <a:pt x="5347821" y="576077"/>
                  <a:pt x="5326319" y="560439"/>
                </a:cubicBezTo>
                <a:cubicBezTo>
                  <a:pt x="5320696" y="556350"/>
                  <a:pt x="5317838" y="548699"/>
                  <a:pt x="5311570" y="545690"/>
                </a:cubicBezTo>
                <a:cubicBezTo>
                  <a:pt x="5255993" y="519013"/>
                  <a:pt x="5197103" y="499519"/>
                  <a:pt x="5141964" y="471949"/>
                </a:cubicBezTo>
                <a:cubicBezTo>
                  <a:pt x="5132132" y="467033"/>
                  <a:pt x="5122475" y="461749"/>
                  <a:pt x="5112467" y="457200"/>
                </a:cubicBezTo>
                <a:cubicBezTo>
                  <a:pt x="5095425" y="449454"/>
                  <a:pt x="5078885" y="440088"/>
                  <a:pt x="5060848" y="435078"/>
                </a:cubicBezTo>
                <a:cubicBezTo>
                  <a:pt x="5034369" y="427723"/>
                  <a:pt x="5006771" y="425245"/>
                  <a:pt x="4979732" y="420329"/>
                </a:cubicBezTo>
                <a:cubicBezTo>
                  <a:pt x="4906655" y="383792"/>
                  <a:pt x="4881968" y="369615"/>
                  <a:pt x="4780628" y="339213"/>
                </a:cubicBezTo>
                <a:cubicBezTo>
                  <a:pt x="4759308" y="332817"/>
                  <a:pt x="4736383" y="334297"/>
                  <a:pt x="4714261" y="331839"/>
                </a:cubicBezTo>
                <a:lnTo>
                  <a:pt x="4529906" y="287594"/>
                </a:lnTo>
                <a:cubicBezTo>
                  <a:pt x="4419034" y="259084"/>
                  <a:pt x="4310139" y="222451"/>
                  <a:pt x="4198067" y="199103"/>
                </a:cubicBezTo>
                <a:cubicBezTo>
                  <a:pt x="3872175" y="131209"/>
                  <a:pt x="4165777" y="188900"/>
                  <a:pt x="3726119" y="117987"/>
                </a:cubicBezTo>
                <a:cubicBezTo>
                  <a:pt x="3446948" y="72959"/>
                  <a:pt x="3681803" y="97923"/>
                  <a:pt x="3379532" y="73742"/>
                </a:cubicBezTo>
                <a:cubicBezTo>
                  <a:pt x="3176371" y="36805"/>
                  <a:pt x="3449181" y="84654"/>
                  <a:pt x="3173054" y="44245"/>
                </a:cubicBezTo>
                <a:cubicBezTo>
                  <a:pt x="3113877" y="35585"/>
                  <a:pt x="3055110" y="24322"/>
                  <a:pt x="2996074" y="14749"/>
                </a:cubicBezTo>
                <a:lnTo>
                  <a:pt x="2900209" y="0"/>
                </a:lnTo>
                <a:cubicBezTo>
                  <a:pt x="2801886" y="2458"/>
                  <a:pt x="2703425" y="1598"/>
                  <a:pt x="2605241" y="7374"/>
                </a:cubicBezTo>
                <a:cubicBezTo>
                  <a:pt x="2577806" y="8988"/>
                  <a:pt x="2551271" y="17837"/>
                  <a:pt x="2524125" y="22123"/>
                </a:cubicBezTo>
                <a:cubicBezTo>
                  <a:pt x="2504550" y="25214"/>
                  <a:pt x="2484610" y="25845"/>
                  <a:pt x="2465132" y="29497"/>
                </a:cubicBezTo>
                <a:cubicBezTo>
                  <a:pt x="2239181" y="71862"/>
                  <a:pt x="2486501" y="27968"/>
                  <a:pt x="2384015" y="51619"/>
                </a:cubicBezTo>
                <a:cubicBezTo>
                  <a:pt x="2359590" y="57256"/>
                  <a:pt x="2334854" y="61452"/>
                  <a:pt x="2310274" y="66368"/>
                </a:cubicBezTo>
                <a:cubicBezTo>
                  <a:pt x="2248287" y="97361"/>
                  <a:pt x="2318450" y="66166"/>
                  <a:pt x="2229157" y="88490"/>
                </a:cubicBezTo>
                <a:cubicBezTo>
                  <a:pt x="2216315" y="91701"/>
                  <a:pt x="2204726" y="98715"/>
                  <a:pt x="2192286" y="103239"/>
                </a:cubicBezTo>
                <a:cubicBezTo>
                  <a:pt x="2146549" y="119871"/>
                  <a:pt x="2154901" y="116615"/>
                  <a:pt x="2111170" y="125361"/>
                </a:cubicBezTo>
                <a:cubicBezTo>
                  <a:pt x="2090386" y="146147"/>
                  <a:pt x="2101520" y="140071"/>
                  <a:pt x="2066925" y="147484"/>
                </a:cubicBezTo>
                <a:cubicBezTo>
                  <a:pt x="2042414" y="152736"/>
                  <a:pt x="2017502" y="156152"/>
                  <a:pt x="1993183" y="162232"/>
                </a:cubicBezTo>
                <a:cubicBezTo>
                  <a:pt x="1983351" y="164690"/>
                  <a:pt x="1973658" y="167794"/>
                  <a:pt x="1963686" y="169607"/>
                </a:cubicBezTo>
                <a:cubicBezTo>
                  <a:pt x="1946585" y="172716"/>
                  <a:pt x="1929110" y="173572"/>
                  <a:pt x="1912067" y="176981"/>
                </a:cubicBezTo>
                <a:cubicBezTo>
                  <a:pt x="1892191" y="180956"/>
                  <a:pt x="1873035" y="188207"/>
                  <a:pt x="1853074" y="191729"/>
                </a:cubicBezTo>
                <a:cubicBezTo>
                  <a:pt x="1831154" y="195597"/>
                  <a:pt x="1808812" y="196502"/>
                  <a:pt x="1786706" y="199103"/>
                </a:cubicBezTo>
                <a:cubicBezTo>
                  <a:pt x="1767024" y="201419"/>
                  <a:pt x="1747260" y="203220"/>
                  <a:pt x="1727712" y="206478"/>
                </a:cubicBezTo>
                <a:cubicBezTo>
                  <a:pt x="1474506" y="248679"/>
                  <a:pt x="1700652" y="215611"/>
                  <a:pt x="1558106" y="235974"/>
                </a:cubicBezTo>
                <a:cubicBezTo>
                  <a:pt x="1489244" y="270406"/>
                  <a:pt x="1578026" y="229248"/>
                  <a:pt x="1454867" y="265471"/>
                </a:cubicBezTo>
                <a:cubicBezTo>
                  <a:pt x="1436908" y="270753"/>
                  <a:pt x="1420629" y="280642"/>
                  <a:pt x="1403248" y="287594"/>
                </a:cubicBezTo>
                <a:cubicBezTo>
                  <a:pt x="1396031" y="290481"/>
                  <a:pt x="1388270" y="291906"/>
                  <a:pt x="1381125" y="294968"/>
                </a:cubicBezTo>
                <a:cubicBezTo>
                  <a:pt x="1371021" y="299298"/>
                  <a:pt x="1361732" y="305386"/>
                  <a:pt x="1351628" y="309716"/>
                </a:cubicBezTo>
                <a:cubicBezTo>
                  <a:pt x="1310262" y="327444"/>
                  <a:pt x="1348926" y="303887"/>
                  <a:pt x="1300009" y="331839"/>
                </a:cubicBezTo>
                <a:cubicBezTo>
                  <a:pt x="1292314" y="336236"/>
                  <a:pt x="1284510" y="340699"/>
                  <a:pt x="1277886" y="346587"/>
                </a:cubicBezTo>
                <a:cubicBezTo>
                  <a:pt x="1262297" y="360444"/>
                  <a:pt x="1250995" y="379262"/>
                  <a:pt x="1233641" y="390832"/>
                </a:cubicBezTo>
                <a:cubicBezTo>
                  <a:pt x="1226267" y="395748"/>
                  <a:pt x="1218107" y="399652"/>
                  <a:pt x="1211519" y="405581"/>
                </a:cubicBezTo>
                <a:cubicBezTo>
                  <a:pt x="1128824" y="480006"/>
                  <a:pt x="1189181" y="437678"/>
                  <a:pt x="1137777" y="471949"/>
                </a:cubicBezTo>
                <a:cubicBezTo>
                  <a:pt x="1107383" y="517537"/>
                  <a:pt x="1141131" y="473063"/>
                  <a:pt x="1100906" y="508819"/>
                </a:cubicBezTo>
                <a:cubicBezTo>
                  <a:pt x="1085317" y="522676"/>
                  <a:pt x="1071410" y="538316"/>
                  <a:pt x="1056661" y="553065"/>
                </a:cubicBezTo>
                <a:cubicBezTo>
                  <a:pt x="1051745" y="557981"/>
                  <a:pt x="1047874" y="564236"/>
                  <a:pt x="1041912" y="567813"/>
                </a:cubicBezTo>
                <a:cubicBezTo>
                  <a:pt x="1013432" y="584901"/>
                  <a:pt x="992198" y="595404"/>
                  <a:pt x="968170" y="619432"/>
                </a:cubicBezTo>
                <a:cubicBezTo>
                  <a:pt x="961903" y="625699"/>
                  <a:pt x="959689" y="635288"/>
                  <a:pt x="953422" y="641555"/>
                </a:cubicBezTo>
                <a:cubicBezTo>
                  <a:pt x="947155" y="647822"/>
                  <a:pt x="938028" y="650535"/>
                  <a:pt x="931299" y="656303"/>
                </a:cubicBezTo>
                <a:cubicBezTo>
                  <a:pt x="869646" y="709149"/>
                  <a:pt x="936427" y="665025"/>
                  <a:pt x="864932" y="707923"/>
                </a:cubicBezTo>
                <a:cubicBezTo>
                  <a:pt x="855100" y="720213"/>
                  <a:pt x="846564" y="733665"/>
                  <a:pt x="835435" y="744794"/>
                </a:cubicBezTo>
                <a:cubicBezTo>
                  <a:pt x="826744" y="753484"/>
                  <a:pt x="813806" y="757474"/>
                  <a:pt x="805938" y="766916"/>
                </a:cubicBezTo>
                <a:cubicBezTo>
                  <a:pt x="800962" y="772888"/>
                  <a:pt x="803082" y="782714"/>
                  <a:pt x="798564" y="789039"/>
                </a:cubicBezTo>
                <a:cubicBezTo>
                  <a:pt x="790482" y="800354"/>
                  <a:pt x="778899" y="808704"/>
                  <a:pt x="769067" y="818536"/>
                </a:cubicBezTo>
                <a:cubicBezTo>
                  <a:pt x="753035" y="866632"/>
                  <a:pt x="762946" y="843904"/>
                  <a:pt x="710074" y="914400"/>
                </a:cubicBezTo>
                <a:cubicBezTo>
                  <a:pt x="705902" y="919962"/>
                  <a:pt x="699312" y="923453"/>
                  <a:pt x="695325" y="929149"/>
                </a:cubicBezTo>
                <a:cubicBezTo>
                  <a:pt x="609180" y="1052212"/>
                  <a:pt x="689421" y="941447"/>
                  <a:pt x="643706" y="1017639"/>
                </a:cubicBezTo>
                <a:cubicBezTo>
                  <a:pt x="613913" y="1067295"/>
                  <a:pt x="620323" y="1051043"/>
                  <a:pt x="592086" y="1091381"/>
                </a:cubicBezTo>
                <a:cubicBezTo>
                  <a:pt x="581921" y="1105902"/>
                  <a:pt x="571880" y="1120530"/>
                  <a:pt x="562590" y="1135626"/>
                </a:cubicBezTo>
                <a:cubicBezTo>
                  <a:pt x="552204" y="1152504"/>
                  <a:pt x="541956" y="1169520"/>
                  <a:pt x="533093" y="1187245"/>
                </a:cubicBezTo>
                <a:cubicBezTo>
                  <a:pt x="529617" y="1194198"/>
                  <a:pt x="529576" y="1202619"/>
                  <a:pt x="525719" y="1209368"/>
                </a:cubicBezTo>
                <a:cubicBezTo>
                  <a:pt x="519621" y="1220039"/>
                  <a:pt x="510110" y="1228443"/>
                  <a:pt x="503596" y="1238865"/>
                </a:cubicBezTo>
                <a:cubicBezTo>
                  <a:pt x="484200" y="1269898"/>
                  <a:pt x="489657" y="1282302"/>
                  <a:pt x="459351" y="1312607"/>
                </a:cubicBezTo>
                <a:cubicBezTo>
                  <a:pt x="451977" y="1319981"/>
                  <a:pt x="444015" y="1326811"/>
                  <a:pt x="437228" y="1334729"/>
                </a:cubicBezTo>
                <a:cubicBezTo>
                  <a:pt x="405084" y="1372231"/>
                  <a:pt x="430155" y="1359210"/>
                  <a:pt x="392983" y="1371600"/>
                </a:cubicBezTo>
                <a:cubicBezTo>
                  <a:pt x="390525" y="1378974"/>
                  <a:pt x="391105" y="1388227"/>
                  <a:pt x="385609" y="1393723"/>
                </a:cubicBezTo>
                <a:cubicBezTo>
                  <a:pt x="368228" y="1411104"/>
                  <a:pt x="341363" y="1418303"/>
                  <a:pt x="326615" y="1437968"/>
                </a:cubicBezTo>
                <a:cubicBezTo>
                  <a:pt x="313281" y="1455747"/>
                  <a:pt x="280640" y="1500319"/>
                  <a:pt x="267622" y="1511710"/>
                </a:cubicBezTo>
                <a:cubicBezTo>
                  <a:pt x="261772" y="1516829"/>
                  <a:pt x="252873" y="1516626"/>
                  <a:pt x="245499" y="1519084"/>
                </a:cubicBezTo>
                <a:cubicBezTo>
                  <a:pt x="238125" y="1531374"/>
                  <a:pt x="231977" y="1544489"/>
                  <a:pt x="223377" y="1555955"/>
                </a:cubicBezTo>
                <a:cubicBezTo>
                  <a:pt x="209182" y="1574881"/>
                  <a:pt x="197868" y="1580335"/>
                  <a:pt x="179132" y="1592826"/>
                </a:cubicBezTo>
                <a:cubicBezTo>
                  <a:pt x="134561" y="1681966"/>
                  <a:pt x="191328" y="1571483"/>
                  <a:pt x="149635" y="1644445"/>
                </a:cubicBezTo>
                <a:cubicBezTo>
                  <a:pt x="144181" y="1653990"/>
                  <a:pt x="140542" y="1664516"/>
                  <a:pt x="134886" y="1673942"/>
                </a:cubicBezTo>
                <a:cubicBezTo>
                  <a:pt x="125767" y="1689141"/>
                  <a:pt x="113317" y="1702333"/>
                  <a:pt x="105390" y="1718187"/>
                </a:cubicBezTo>
                <a:cubicBezTo>
                  <a:pt x="71930" y="1785108"/>
                  <a:pt x="88089" y="1758888"/>
                  <a:pt x="61145" y="1799303"/>
                </a:cubicBezTo>
                <a:cubicBezTo>
                  <a:pt x="58687" y="1809135"/>
                  <a:pt x="56554" y="1819055"/>
                  <a:pt x="53770" y="1828800"/>
                </a:cubicBezTo>
                <a:cubicBezTo>
                  <a:pt x="51634" y="1836274"/>
                  <a:pt x="48281" y="1843382"/>
                  <a:pt x="46396" y="1850923"/>
                </a:cubicBezTo>
                <a:cubicBezTo>
                  <a:pt x="40552" y="1874298"/>
                  <a:pt x="39217" y="1894583"/>
                  <a:pt x="31648" y="1917290"/>
                </a:cubicBezTo>
                <a:cubicBezTo>
                  <a:pt x="3880" y="2000591"/>
                  <a:pt x="27195" y="1912975"/>
                  <a:pt x="9525" y="1983658"/>
                </a:cubicBezTo>
                <a:cubicBezTo>
                  <a:pt x="-1841" y="2154146"/>
                  <a:pt x="-4444" y="2141677"/>
                  <a:pt x="9525" y="2374490"/>
                </a:cubicBezTo>
                <a:cubicBezTo>
                  <a:pt x="11316" y="2404340"/>
                  <a:pt x="19610" y="2433443"/>
                  <a:pt x="24274" y="2462981"/>
                </a:cubicBezTo>
                <a:cubicBezTo>
                  <a:pt x="26985" y="2480149"/>
                  <a:pt x="29190" y="2497394"/>
                  <a:pt x="31648" y="2514600"/>
                </a:cubicBezTo>
                <a:cubicBezTo>
                  <a:pt x="37531" y="2614620"/>
                  <a:pt x="35087" y="2619788"/>
                  <a:pt x="46396" y="2698955"/>
                </a:cubicBezTo>
                <a:cubicBezTo>
                  <a:pt x="48510" y="2713756"/>
                  <a:pt x="49474" y="2728879"/>
                  <a:pt x="53770" y="2743200"/>
                </a:cubicBezTo>
                <a:cubicBezTo>
                  <a:pt x="56929" y="2753729"/>
                  <a:pt x="63603" y="2762865"/>
                  <a:pt x="68519" y="2772697"/>
                </a:cubicBezTo>
                <a:cubicBezTo>
                  <a:pt x="70977" y="2792361"/>
                  <a:pt x="69626" y="2812890"/>
                  <a:pt x="75893" y="2831690"/>
                </a:cubicBezTo>
                <a:cubicBezTo>
                  <a:pt x="84584" y="2857762"/>
                  <a:pt x="112764" y="2905432"/>
                  <a:pt x="112764" y="2905432"/>
                </a:cubicBezTo>
                <a:cubicBezTo>
                  <a:pt x="128109" y="2966814"/>
                  <a:pt x="109426" y="2906132"/>
                  <a:pt x="134886" y="2957052"/>
                </a:cubicBezTo>
                <a:cubicBezTo>
                  <a:pt x="156499" y="3000276"/>
                  <a:pt x="125991" y="2956655"/>
                  <a:pt x="149635" y="3008671"/>
                </a:cubicBezTo>
                <a:cubicBezTo>
                  <a:pt x="157836" y="3026712"/>
                  <a:pt x="170269" y="3042565"/>
                  <a:pt x="179132" y="3060290"/>
                </a:cubicBezTo>
                <a:cubicBezTo>
                  <a:pt x="200477" y="3102981"/>
                  <a:pt x="166690" y="3062596"/>
                  <a:pt x="208628" y="3104536"/>
                </a:cubicBezTo>
                <a:cubicBezTo>
                  <a:pt x="222986" y="3147603"/>
                  <a:pt x="206926" y="3105896"/>
                  <a:pt x="230751" y="3148781"/>
                </a:cubicBezTo>
                <a:cubicBezTo>
                  <a:pt x="264233" y="3209049"/>
                  <a:pt x="236980" y="3177131"/>
                  <a:pt x="274996" y="3215149"/>
                </a:cubicBezTo>
                <a:cubicBezTo>
                  <a:pt x="291903" y="3265871"/>
                  <a:pt x="267223" y="3205822"/>
                  <a:pt x="311867" y="3259394"/>
                </a:cubicBezTo>
                <a:cubicBezTo>
                  <a:pt x="350619" y="3305896"/>
                  <a:pt x="272828" y="3258309"/>
                  <a:pt x="348738" y="3296265"/>
                </a:cubicBezTo>
                <a:cubicBezTo>
                  <a:pt x="398748" y="3362941"/>
                  <a:pt x="344514" y="3302292"/>
                  <a:pt x="392983" y="3333136"/>
                </a:cubicBezTo>
                <a:cubicBezTo>
                  <a:pt x="413721" y="3346333"/>
                  <a:pt x="429991" y="3366388"/>
                  <a:pt x="451977" y="3377381"/>
                </a:cubicBezTo>
                <a:cubicBezTo>
                  <a:pt x="522691" y="3412737"/>
                  <a:pt x="435022" y="3367961"/>
                  <a:pt x="518345" y="3414252"/>
                </a:cubicBezTo>
                <a:cubicBezTo>
                  <a:pt x="527954" y="3419590"/>
                  <a:pt x="538896" y="3422611"/>
                  <a:pt x="547841" y="3429000"/>
                </a:cubicBezTo>
                <a:cubicBezTo>
                  <a:pt x="556327" y="3435062"/>
                  <a:pt x="560975" y="3445835"/>
                  <a:pt x="569964" y="3451123"/>
                </a:cubicBezTo>
                <a:cubicBezTo>
                  <a:pt x="603127" y="3470630"/>
                  <a:pt x="638790" y="3485536"/>
                  <a:pt x="673203" y="3502742"/>
                </a:cubicBezTo>
                <a:cubicBezTo>
                  <a:pt x="683035" y="3507658"/>
                  <a:pt x="691856" y="3515683"/>
                  <a:pt x="702699" y="3517490"/>
                </a:cubicBezTo>
                <a:cubicBezTo>
                  <a:pt x="791721" y="3532328"/>
                  <a:pt x="703425" y="3515247"/>
                  <a:pt x="835435" y="3554361"/>
                </a:cubicBezTo>
                <a:cubicBezTo>
                  <a:pt x="872022" y="3565202"/>
                  <a:pt x="909847" y="3571790"/>
                  <a:pt x="946048" y="3583858"/>
                </a:cubicBezTo>
                <a:cubicBezTo>
                  <a:pt x="960796" y="3588774"/>
                  <a:pt x="975049" y="3595558"/>
                  <a:pt x="990293" y="3598607"/>
                </a:cubicBezTo>
                <a:cubicBezTo>
                  <a:pt x="1012120" y="3602972"/>
                  <a:pt x="1034538" y="3603523"/>
                  <a:pt x="1056661" y="3605981"/>
                </a:cubicBezTo>
                <a:cubicBezTo>
                  <a:pt x="1064035" y="3610897"/>
                  <a:pt x="1070856" y="3616766"/>
                  <a:pt x="1078783" y="3620729"/>
                </a:cubicBezTo>
                <a:cubicBezTo>
                  <a:pt x="1096935" y="3629805"/>
                  <a:pt x="1128162" y="3632646"/>
                  <a:pt x="1145151" y="3635478"/>
                </a:cubicBezTo>
                <a:cubicBezTo>
                  <a:pt x="1159899" y="3642852"/>
                  <a:pt x="1173753" y="3652386"/>
                  <a:pt x="1189396" y="3657600"/>
                </a:cubicBezTo>
                <a:cubicBezTo>
                  <a:pt x="1203581" y="3662328"/>
                  <a:pt x="1219216" y="3661040"/>
                  <a:pt x="1233641" y="3664974"/>
                </a:cubicBezTo>
                <a:cubicBezTo>
                  <a:pt x="1246412" y="3668457"/>
                  <a:pt x="1258118" y="3675075"/>
                  <a:pt x="1270512" y="3679723"/>
                </a:cubicBezTo>
                <a:cubicBezTo>
                  <a:pt x="1277790" y="3682452"/>
                  <a:pt x="1285418" y="3684210"/>
                  <a:pt x="1292635" y="3687097"/>
                </a:cubicBezTo>
                <a:cubicBezTo>
                  <a:pt x="1310016" y="3694049"/>
                  <a:pt x="1326661" y="3702822"/>
                  <a:pt x="1344254" y="3709219"/>
                </a:cubicBezTo>
                <a:cubicBezTo>
                  <a:pt x="1353779" y="3712683"/>
                  <a:pt x="1364261" y="3713035"/>
                  <a:pt x="1373751" y="3716594"/>
                </a:cubicBezTo>
                <a:cubicBezTo>
                  <a:pt x="1384044" y="3720454"/>
                  <a:pt x="1393144" y="3727012"/>
                  <a:pt x="1403248" y="3731342"/>
                </a:cubicBezTo>
                <a:cubicBezTo>
                  <a:pt x="1418060" y="3737690"/>
                  <a:pt x="1439897" y="3742348"/>
                  <a:pt x="1454867" y="3746090"/>
                </a:cubicBezTo>
                <a:cubicBezTo>
                  <a:pt x="1518269" y="3788359"/>
                  <a:pt x="1438051" y="3737682"/>
                  <a:pt x="1499112" y="3768213"/>
                </a:cubicBezTo>
                <a:cubicBezTo>
                  <a:pt x="1511932" y="3774623"/>
                  <a:pt x="1523163" y="3783926"/>
                  <a:pt x="1535983" y="3790336"/>
                </a:cubicBezTo>
                <a:cubicBezTo>
                  <a:pt x="1542936" y="3793812"/>
                  <a:pt x="1550961" y="3794648"/>
                  <a:pt x="1558106" y="3797710"/>
                </a:cubicBezTo>
                <a:cubicBezTo>
                  <a:pt x="1661591" y="3842060"/>
                  <a:pt x="1605923" y="3826257"/>
                  <a:pt x="1668719" y="3841955"/>
                </a:cubicBezTo>
                <a:cubicBezTo>
                  <a:pt x="1720598" y="3876541"/>
                  <a:pt x="1654816" y="3836742"/>
                  <a:pt x="1727712" y="3864078"/>
                </a:cubicBezTo>
                <a:cubicBezTo>
                  <a:pt x="1736010" y="3867190"/>
                  <a:pt x="1741804" y="3875078"/>
                  <a:pt x="1749835" y="3878826"/>
                </a:cubicBezTo>
                <a:cubicBezTo>
                  <a:pt x="1930223" y="3963006"/>
                  <a:pt x="1781145" y="3894179"/>
                  <a:pt x="1867822" y="3923071"/>
                </a:cubicBezTo>
                <a:cubicBezTo>
                  <a:pt x="1973057" y="3958149"/>
                  <a:pt x="1918247" y="3941766"/>
                  <a:pt x="2000557" y="3974690"/>
                </a:cubicBezTo>
                <a:cubicBezTo>
                  <a:pt x="2022667" y="3983534"/>
                  <a:pt x="2027691" y="3982443"/>
                  <a:pt x="2052177" y="3989439"/>
                </a:cubicBezTo>
                <a:cubicBezTo>
                  <a:pt x="2059651" y="3991574"/>
                  <a:pt x="2067021" y="3994084"/>
                  <a:pt x="2074299" y="3996813"/>
                </a:cubicBezTo>
                <a:cubicBezTo>
                  <a:pt x="2086693" y="4001461"/>
                  <a:pt x="2098491" y="4007757"/>
                  <a:pt x="2111170" y="4011561"/>
                </a:cubicBezTo>
                <a:cubicBezTo>
                  <a:pt x="2123175" y="4015163"/>
                  <a:pt x="2135949" y="4015638"/>
                  <a:pt x="2148041" y="4018936"/>
                </a:cubicBezTo>
                <a:cubicBezTo>
                  <a:pt x="2148048" y="4018938"/>
                  <a:pt x="2236526" y="4048431"/>
                  <a:pt x="2236532" y="4048432"/>
                </a:cubicBezTo>
                <a:cubicBezTo>
                  <a:pt x="2368971" y="4074920"/>
                  <a:pt x="2309774" y="4066403"/>
                  <a:pt x="2413512" y="4077929"/>
                </a:cubicBezTo>
                <a:cubicBezTo>
                  <a:pt x="2428913" y="4083063"/>
                  <a:pt x="2467747" y="4097265"/>
                  <a:pt x="2487254" y="4100052"/>
                </a:cubicBezTo>
                <a:cubicBezTo>
                  <a:pt x="2511709" y="4103545"/>
                  <a:pt x="2536500" y="4104231"/>
                  <a:pt x="2560996" y="4107426"/>
                </a:cubicBezTo>
                <a:cubicBezTo>
                  <a:pt x="2593055" y="4111608"/>
                  <a:pt x="2624827" y="4117806"/>
                  <a:pt x="2656861" y="4122174"/>
                </a:cubicBezTo>
                <a:cubicBezTo>
                  <a:pt x="2678915" y="4125181"/>
                  <a:pt x="2701156" y="4126670"/>
                  <a:pt x="2723228" y="4129549"/>
                </a:cubicBezTo>
                <a:cubicBezTo>
                  <a:pt x="2776884" y="4136548"/>
                  <a:pt x="2837775" y="4147436"/>
                  <a:pt x="2892835" y="4151671"/>
                </a:cubicBezTo>
                <a:cubicBezTo>
                  <a:pt x="2902638" y="4152425"/>
                  <a:pt x="2912500" y="4151671"/>
                  <a:pt x="2922332" y="4151671"/>
                </a:cubicBezTo>
              </a:path>
            </a:pathLst>
          </a:custGeom>
          <a:noFill/>
          <a:ln w="28575" cap="flat" cmpd="sng" algn="ctr">
            <a:solidFill>
              <a:srgbClr val="3636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任意多边形 8"/>
          <p:cNvSpPr/>
          <p:nvPr/>
        </p:nvSpPr>
        <p:spPr bwMode="auto">
          <a:xfrm>
            <a:off x="3303639" y="1504335"/>
            <a:ext cx="4992329" cy="4579375"/>
          </a:xfrm>
          <a:custGeom>
            <a:avLst/>
            <a:gdLst>
              <a:gd name="connsiteX0" fmla="*/ 2728451 w 4992329"/>
              <a:gd name="connsiteY0" fmla="*/ 221226 h 4579375"/>
              <a:gd name="connsiteX1" fmla="*/ 2750574 w 4992329"/>
              <a:gd name="connsiteY1" fmla="*/ 560439 h 4579375"/>
              <a:gd name="connsiteX2" fmla="*/ 2757948 w 4992329"/>
              <a:gd name="connsiteY2" fmla="*/ 921775 h 4579375"/>
              <a:gd name="connsiteX3" fmla="*/ 2787445 w 4992329"/>
              <a:gd name="connsiteY3" fmla="*/ 943897 h 4579375"/>
              <a:gd name="connsiteX4" fmla="*/ 2802193 w 4992329"/>
              <a:gd name="connsiteY4" fmla="*/ 958646 h 4579375"/>
              <a:gd name="connsiteX5" fmla="*/ 2942303 w 4992329"/>
              <a:gd name="connsiteY5" fmla="*/ 966020 h 4579375"/>
              <a:gd name="connsiteX6" fmla="*/ 3163529 w 4992329"/>
              <a:gd name="connsiteY6" fmla="*/ 980768 h 4579375"/>
              <a:gd name="connsiteX7" fmla="*/ 3303638 w 4992329"/>
              <a:gd name="connsiteY7" fmla="*/ 995517 h 4579375"/>
              <a:gd name="connsiteX8" fmla="*/ 3370006 w 4992329"/>
              <a:gd name="connsiteY8" fmla="*/ 1032388 h 4579375"/>
              <a:gd name="connsiteX9" fmla="*/ 3399503 w 4992329"/>
              <a:gd name="connsiteY9" fmla="*/ 1039762 h 4579375"/>
              <a:gd name="connsiteX10" fmla="*/ 3458496 w 4992329"/>
              <a:gd name="connsiteY10" fmla="*/ 1084007 h 4579375"/>
              <a:gd name="connsiteX11" fmla="*/ 3510116 w 4992329"/>
              <a:gd name="connsiteY11" fmla="*/ 1128252 h 4579375"/>
              <a:gd name="connsiteX12" fmla="*/ 3561735 w 4992329"/>
              <a:gd name="connsiteY12" fmla="*/ 1172497 h 4579375"/>
              <a:gd name="connsiteX13" fmla="*/ 3598606 w 4992329"/>
              <a:gd name="connsiteY13" fmla="*/ 1187246 h 4579375"/>
              <a:gd name="connsiteX14" fmla="*/ 3642851 w 4992329"/>
              <a:gd name="connsiteY14" fmla="*/ 1224117 h 4579375"/>
              <a:gd name="connsiteX15" fmla="*/ 3672348 w 4992329"/>
              <a:gd name="connsiteY15" fmla="*/ 1238865 h 4579375"/>
              <a:gd name="connsiteX16" fmla="*/ 3746090 w 4992329"/>
              <a:gd name="connsiteY16" fmla="*/ 1290484 h 4579375"/>
              <a:gd name="connsiteX17" fmla="*/ 3805084 w 4992329"/>
              <a:gd name="connsiteY17" fmla="*/ 1342104 h 4579375"/>
              <a:gd name="connsiteX18" fmla="*/ 3856703 w 4992329"/>
              <a:gd name="connsiteY18" fmla="*/ 1401097 h 4579375"/>
              <a:gd name="connsiteX19" fmla="*/ 3886200 w 4992329"/>
              <a:gd name="connsiteY19" fmla="*/ 1415846 h 4579375"/>
              <a:gd name="connsiteX20" fmla="*/ 3893574 w 4992329"/>
              <a:gd name="connsiteY20" fmla="*/ 1437968 h 4579375"/>
              <a:gd name="connsiteX21" fmla="*/ 3908322 w 4992329"/>
              <a:gd name="connsiteY21" fmla="*/ 1452717 h 4579375"/>
              <a:gd name="connsiteX22" fmla="*/ 3923071 w 4992329"/>
              <a:gd name="connsiteY22" fmla="*/ 1533833 h 4579375"/>
              <a:gd name="connsiteX23" fmla="*/ 3915696 w 4992329"/>
              <a:gd name="connsiteY23" fmla="*/ 1637071 h 4579375"/>
              <a:gd name="connsiteX24" fmla="*/ 3900948 w 4992329"/>
              <a:gd name="connsiteY24" fmla="*/ 1673942 h 4579375"/>
              <a:gd name="connsiteX25" fmla="*/ 3841955 w 4992329"/>
              <a:gd name="connsiteY25" fmla="*/ 1769807 h 4579375"/>
              <a:gd name="connsiteX26" fmla="*/ 3746090 w 4992329"/>
              <a:gd name="connsiteY26" fmla="*/ 1873046 h 4579375"/>
              <a:gd name="connsiteX27" fmla="*/ 3731342 w 4992329"/>
              <a:gd name="connsiteY27" fmla="*/ 1895168 h 4579375"/>
              <a:gd name="connsiteX28" fmla="*/ 3642851 w 4992329"/>
              <a:gd name="connsiteY28" fmla="*/ 1976284 h 4579375"/>
              <a:gd name="connsiteX29" fmla="*/ 3554361 w 4992329"/>
              <a:gd name="connsiteY29" fmla="*/ 2035278 h 4579375"/>
              <a:gd name="connsiteX30" fmla="*/ 3510116 w 4992329"/>
              <a:gd name="connsiteY30" fmla="*/ 2072149 h 4579375"/>
              <a:gd name="connsiteX31" fmla="*/ 3421626 w 4992329"/>
              <a:gd name="connsiteY31" fmla="*/ 2116394 h 4579375"/>
              <a:gd name="connsiteX32" fmla="*/ 3384755 w 4992329"/>
              <a:gd name="connsiteY32" fmla="*/ 2138517 h 4579375"/>
              <a:gd name="connsiteX33" fmla="*/ 3355258 w 4992329"/>
              <a:gd name="connsiteY33" fmla="*/ 2153265 h 4579375"/>
              <a:gd name="connsiteX34" fmla="*/ 3266767 w 4992329"/>
              <a:gd name="connsiteY34" fmla="*/ 2197510 h 4579375"/>
              <a:gd name="connsiteX35" fmla="*/ 3252019 w 4992329"/>
              <a:gd name="connsiteY35" fmla="*/ 2219633 h 4579375"/>
              <a:gd name="connsiteX36" fmla="*/ 3185651 w 4992329"/>
              <a:gd name="connsiteY36" fmla="*/ 2256504 h 4579375"/>
              <a:gd name="connsiteX37" fmla="*/ 3163529 w 4992329"/>
              <a:gd name="connsiteY37" fmla="*/ 2271252 h 4579375"/>
              <a:gd name="connsiteX38" fmla="*/ 3119284 w 4992329"/>
              <a:gd name="connsiteY38" fmla="*/ 2322871 h 4579375"/>
              <a:gd name="connsiteX39" fmla="*/ 3075038 w 4992329"/>
              <a:gd name="connsiteY39" fmla="*/ 2352368 h 4579375"/>
              <a:gd name="connsiteX40" fmla="*/ 3001296 w 4992329"/>
              <a:gd name="connsiteY40" fmla="*/ 2418736 h 4579375"/>
              <a:gd name="connsiteX41" fmla="*/ 2957051 w 4992329"/>
              <a:gd name="connsiteY41" fmla="*/ 2477730 h 4579375"/>
              <a:gd name="connsiteX42" fmla="*/ 2912806 w 4992329"/>
              <a:gd name="connsiteY42" fmla="*/ 2529349 h 4579375"/>
              <a:gd name="connsiteX43" fmla="*/ 2883309 w 4992329"/>
              <a:gd name="connsiteY43" fmla="*/ 2603091 h 4579375"/>
              <a:gd name="connsiteX44" fmla="*/ 2875935 w 4992329"/>
              <a:gd name="connsiteY44" fmla="*/ 2625213 h 4579375"/>
              <a:gd name="connsiteX45" fmla="*/ 2861187 w 4992329"/>
              <a:gd name="connsiteY45" fmla="*/ 2654710 h 4579375"/>
              <a:gd name="connsiteX46" fmla="*/ 2853813 w 4992329"/>
              <a:gd name="connsiteY46" fmla="*/ 2684207 h 4579375"/>
              <a:gd name="connsiteX47" fmla="*/ 2816942 w 4992329"/>
              <a:gd name="connsiteY47" fmla="*/ 2780071 h 4579375"/>
              <a:gd name="connsiteX48" fmla="*/ 2794819 w 4992329"/>
              <a:gd name="connsiteY48" fmla="*/ 2912807 h 4579375"/>
              <a:gd name="connsiteX49" fmla="*/ 2802193 w 4992329"/>
              <a:gd name="connsiteY49" fmla="*/ 3259394 h 4579375"/>
              <a:gd name="connsiteX50" fmla="*/ 2831690 w 4992329"/>
              <a:gd name="connsiteY50" fmla="*/ 3325762 h 4579375"/>
              <a:gd name="connsiteX51" fmla="*/ 2890684 w 4992329"/>
              <a:gd name="connsiteY51" fmla="*/ 3355259 h 4579375"/>
              <a:gd name="connsiteX52" fmla="*/ 2912806 w 4992329"/>
              <a:gd name="connsiteY52" fmla="*/ 3370007 h 4579375"/>
              <a:gd name="connsiteX53" fmla="*/ 2971800 w 4992329"/>
              <a:gd name="connsiteY53" fmla="*/ 3377381 h 4579375"/>
              <a:gd name="connsiteX54" fmla="*/ 3303638 w 4992329"/>
              <a:gd name="connsiteY54" fmla="*/ 3370007 h 4579375"/>
              <a:gd name="connsiteX55" fmla="*/ 3384755 w 4992329"/>
              <a:gd name="connsiteY55" fmla="*/ 3355259 h 4579375"/>
              <a:gd name="connsiteX56" fmla="*/ 3465871 w 4992329"/>
              <a:gd name="connsiteY56" fmla="*/ 3347884 h 4579375"/>
              <a:gd name="connsiteX57" fmla="*/ 3561735 w 4992329"/>
              <a:gd name="connsiteY57" fmla="*/ 3325762 h 4579375"/>
              <a:gd name="connsiteX58" fmla="*/ 3591232 w 4992329"/>
              <a:gd name="connsiteY58" fmla="*/ 3311013 h 4579375"/>
              <a:gd name="connsiteX59" fmla="*/ 3672348 w 4992329"/>
              <a:gd name="connsiteY59" fmla="*/ 3296265 h 4579375"/>
              <a:gd name="connsiteX60" fmla="*/ 3841955 w 4992329"/>
              <a:gd name="connsiteY60" fmla="*/ 3229897 h 4579375"/>
              <a:gd name="connsiteX61" fmla="*/ 4011561 w 4992329"/>
              <a:gd name="connsiteY61" fmla="*/ 3163530 h 4579375"/>
              <a:gd name="connsiteX62" fmla="*/ 4055806 w 4992329"/>
              <a:gd name="connsiteY62" fmla="*/ 3134033 h 4579375"/>
              <a:gd name="connsiteX63" fmla="*/ 4284406 w 4992329"/>
              <a:gd name="connsiteY63" fmla="*/ 3001297 h 4579375"/>
              <a:gd name="connsiteX64" fmla="*/ 4380271 w 4992329"/>
              <a:gd name="connsiteY64" fmla="*/ 2905433 h 4579375"/>
              <a:gd name="connsiteX65" fmla="*/ 4461387 w 4992329"/>
              <a:gd name="connsiteY65" fmla="*/ 2772697 h 4579375"/>
              <a:gd name="connsiteX66" fmla="*/ 4483509 w 4992329"/>
              <a:gd name="connsiteY66" fmla="*/ 2721078 h 4579375"/>
              <a:gd name="connsiteX67" fmla="*/ 4564626 w 4992329"/>
              <a:gd name="connsiteY67" fmla="*/ 2610465 h 4579375"/>
              <a:gd name="connsiteX68" fmla="*/ 4623619 w 4992329"/>
              <a:gd name="connsiteY68" fmla="*/ 2514600 h 4579375"/>
              <a:gd name="connsiteX69" fmla="*/ 4719484 w 4992329"/>
              <a:gd name="connsiteY69" fmla="*/ 2418736 h 4579375"/>
              <a:gd name="connsiteX70" fmla="*/ 4756355 w 4992329"/>
              <a:gd name="connsiteY70" fmla="*/ 2381865 h 4579375"/>
              <a:gd name="connsiteX71" fmla="*/ 4793226 w 4992329"/>
              <a:gd name="connsiteY71" fmla="*/ 2337620 h 4579375"/>
              <a:gd name="connsiteX72" fmla="*/ 4830096 w 4992329"/>
              <a:gd name="connsiteY72" fmla="*/ 2286000 h 4579375"/>
              <a:gd name="connsiteX73" fmla="*/ 4881716 w 4992329"/>
              <a:gd name="connsiteY73" fmla="*/ 2153265 h 4579375"/>
              <a:gd name="connsiteX74" fmla="*/ 4896464 w 4992329"/>
              <a:gd name="connsiteY74" fmla="*/ 2101646 h 4579375"/>
              <a:gd name="connsiteX75" fmla="*/ 4911213 w 4992329"/>
              <a:gd name="connsiteY75" fmla="*/ 2020530 h 4579375"/>
              <a:gd name="connsiteX76" fmla="*/ 4948084 w 4992329"/>
              <a:gd name="connsiteY76" fmla="*/ 1865671 h 4579375"/>
              <a:gd name="connsiteX77" fmla="*/ 4955458 w 4992329"/>
              <a:gd name="connsiteY77" fmla="*/ 1828800 h 4579375"/>
              <a:gd name="connsiteX78" fmla="*/ 4970206 w 4992329"/>
              <a:gd name="connsiteY78" fmla="*/ 1740310 h 4579375"/>
              <a:gd name="connsiteX79" fmla="*/ 4992329 w 4992329"/>
              <a:gd name="connsiteY79" fmla="*/ 1659194 h 4579375"/>
              <a:gd name="connsiteX80" fmla="*/ 4984955 w 4992329"/>
              <a:gd name="connsiteY80" fmla="*/ 1349478 h 4579375"/>
              <a:gd name="connsiteX81" fmla="*/ 4955458 w 4992329"/>
              <a:gd name="connsiteY81" fmla="*/ 1268362 h 4579375"/>
              <a:gd name="connsiteX82" fmla="*/ 4948084 w 4992329"/>
              <a:gd name="connsiteY82" fmla="*/ 1216742 h 4579375"/>
              <a:gd name="connsiteX83" fmla="*/ 4822722 w 4992329"/>
              <a:gd name="connsiteY83" fmla="*/ 1010265 h 4579375"/>
              <a:gd name="connsiteX84" fmla="*/ 4697361 w 4992329"/>
              <a:gd name="connsiteY84" fmla="*/ 803788 h 4579375"/>
              <a:gd name="connsiteX85" fmla="*/ 4682613 w 4992329"/>
              <a:gd name="connsiteY85" fmla="*/ 789039 h 4579375"/>
              <a:gd name="connsiteX86" fmla="*/ 4638367 w 4992329"/>
              <a:gd name="connsiteY86" fmla="*/ 715297 h 4579375"/>
              <a:gd name="connsiteX87" fmla="*/ 4586748 w 4992329"/>
              <a:gd name="connsiteY87" fmla="*/ 634181 h 4579375"/>
              <a:gd name="connsiteX88" fmla="*/ 4402393 w 4992329"/>
              <a:gd name="connsiteY88" fmla="*/ 471949 h 4579375"/>
              <a:gd name="connsiteX89" fmla="*/ 4336026 w 4992329"/>
              <a:gd name="connsiteY89" fmla="*/ 442452 h 4579375"/>
              <a:gd name="connsiteX90" fmla="*/ 4203290 w 4992329"/>
              <a:gd name="connsiteY90" fmla="*/ 368710 h 4579375"/>
              <a:gd name="connsiteX91" fmla="*/ 4173793 w 4992329"/>
              <a:gd name="connsiteY91" fmla="*/ 346588 h 4579375"/>
              <a:gd name="connsiteX92" fmla="*/ 4070555 w 4992329"/>
              <a:gd name="connsiteY92" fmla="*/ 302342 h 4579375"/>
              <a:gd name="connsiteX93" fmla="*/ 4041058 w 4992329"/>
              <a:gd name="connsiteY93" fmla="*/ 287594 h 4579375"/>
              <a:gd name="connsiteX94" fmla="*/ 3952567 w 4992329"/>
              <a:gd name="connsiteY94" fmla="*/ 258097 h 4579375"/>
              <a:gd name="connsiteX95" fmla="*/ 3841955 w 4992329"/>
              <a:gd name="connsiteY95" fmla="*/ 221226 h 4579375"/>
              <a:gd name="connsiteX96" fmla="*/ 3797709 w 4992329"/>
              <a:gd name="connsiteY96" fmla="*/ 206478 h 4579375"/>
              <a:gd name="connsiteX97" fmla="*/ 3716593 w 4992329"/>
              <a:gd name="connsiteY97" fmla="*/ 176981 h 4579375"/>
              <a:gd name="connsiteX98" fmla="*/ 3517490 w 4992329"/>
              <a:gd name="connsiteY98" fmla="*/ 125362 h 4579375"/>
              <a:gd name="connsiteX99" fmla="*/ 3436374 w 4992329"/>
              <a:gd name="connsiteY99" fmla="*/ 103239 h 4579375"/>
              <a:gd name="connsiteX100" fmla="*/ 3362632 w 4992329"/>
              <a:gd name="connsiteY100" fmla="*/ 88491 h 4579375"/>
              <a:gd name="connsiteX101" fmla="*/ 3281516 w 4992329"/>
              <a:gd name="connsiteY101" fmla="*/ 66368 h 4579375"/>
              <a:gd name="connsiteX102" fmla="*/ 3237271 w 4992329"/>
              <a:gd name="connsiteY102" fmla="*/ 51620 h 4579375"/>
              <a:gd name="connsiteX103" fmla="*/ 3082413 w 4992329"/>
              <a:gd name="connsiteY103" fmla="*/ 29497 h 4579375"/>
              <a:gd name="connsiteX104" fmla="*/ 2839064 w 4992329"/>
              <a:gd name="connsiteY104" fmla="*/ 0 h 4579375"/>
              <a:gd name="connsiteX105" fmla="*/ 2551471 w 4992329"/>
              <a:gd name="connsiteY105" fmla="*/ 14749 h 4579375"/>
              <a:gd name="connsiteX106" fmla="*/ 2492477 w 4992329"/>
              <a:gd name="connsiteY106" fmla="*/ 29497 h 4579375"/>
              <a:gd name="connsiteX107" fmla="*/ 2286000 w 4992329"/>
              <a:gd name="connsiteY107" fmla="*/ 44246 h 4579375"/>
              <a:gd name="connsiteX108" fmla="*/ 2020529 w 4992329"/>
              <a:gd name="connsiteY108" fmla="*/ 81117 h 4579375"/>
              <a:gd name="connsiteX109" fmla="*/ 1895167 w 4992329"/>
              <a:gd name="connsiteY109" fmla="*/ 103239 h 4579375"/>
              <a:gd name="connsiteX110" fmla="*/ 1865671 w 4992329"/>
              <a:gd name="connsiteY110" fmla="*/ 117988 h 4579375"/>
              <a:gd name="connsiteX111" fmla="*/ 1755058 w 4992329"/>
              <a:gd name="connsiteY111" fmla="*/ 162233 h 4579375"/>
              <a:gd name="connsiteX112" fmla="*/ 1725561 w 4992329"/>
              <a:gd name="connsiteY112" fmla="*/ 176981 h 4579375"/>
              <a:gd name="connsiteX113" fmla="*/ 1533832 w 4992329"/>
              <a:gd name="connsiteY113" fmla="*/ 280220 h 4579375"/>
              <a:gd name="connsiteX114" fmla="*/ 1253613 w 4992329"/>
              <a:gd name="connsiteY114" fmla="*/ 398207 h 4579375"/>
              <a:gd name="connsiteX115" fmla="*/ 1069258 w 4992329"/>
              <a:gd name="connsiteY115" fmla="*/ 486697 h 4579375"/>
              <a:gd name="connsiteX116" fmla="*/ 958645 w 4992329"/>
              <a:gd name="connsiteY116" fmla="*/ 567813 h 4579375"/>
              <a:gd name="connsiteX117" fmla="*/ 884903 w 4992329"/>
              <a:gd name="connsiteY117" fmla="*/ 612059 h 4579375"/>
              <a:gd name="connsiteX118" fmla="*/ 848032 w 4992329"/>
              <a:gd name="connsiteY118" fmla="*/ 641555 h 4579375"/>
              <a:gd name="connsiteX119" fmla="*/ 752167 w 4992329"/>
              <a:gd name="connsiteY119" fmla="*/ 707923 h 4579375"/>
              <a:gd name="connsiteX120" fmla="*/ 700548 w 4992329"/>
              <a:gd name="connsiteY120" fmla="*/ 752168 h 4579375"/>
              <a:gd name="connsiteX121" fmla="*/ 678426 w 4992329"/>
              <a:gd name="connsiteY121" fmla="*/ 774291 h 4579375"/>
              <a:gd name="connsiteX122" fmla="*/ 612058 w 4992329"/>
              <a:gd name="connsiteY122" fmla="*/ 825910 h 4579375"/>
              <a:gd name="connsiteX123" fmla="*/ 464574 w 4992329"/>
              <a:gd name="connsiteY123" fmla="*/ 1017639 h 4579375"/>
              <a:gd name="connsiteX124" fmla="*/ 420329 w 4992329"/>
              <a:gd name="connsiteY124" fmla="*/ 1069259 h 4579375"/>
              <a:gd name="connsiteX125" fmla="*/ 398206 w 4992329"/>
              <a:gd name="connsiteY125" fmla="*/ 1120878 h 4579375"/>
              <a:gd name="connsiteX126" fmla="*/ 353961 w 4992329"/>
              <a:gd name="connsiteY126" fmla="*/ 1201994 h 4579375"/>
              <a:gd name="connsiteX127" fmla="*/ 294967 w 4992329"/>
              <a:gd name="connsiteY127" fmla="*/ 1334730 h 4579375"/>
              <a:gd name="connsiteX128" fmla="*/ 272845 w 4992329"/>
              <a:gd name="connsiteY128" fmla="*/ 1378975 h 4579375"/>
              <a:gd name="connsiteX129" fmla="*/ 243348 w 4992329"/>
              <a:gd name="connsiteY129" fmla="*/ 1460091 h 4579375"/>
              <a:gd name="connsiteX130" fmla="*/ 221226 w 4992329"/>
              <a:gd name="connsiteY130" fmla="*/ 1511710 h 4579375"/>
              <a:gd name="connsiteX131" fmla="*/ 199103 w 4992329"/>
              <a:gd name="connsiteY131" fmla="*/ 1585452 h 4579375"/>
              <a:gd name="connsiteX132" fmla="*/ 169606 w 4992329"/>
              <a:gd name="connsiteY132" fmla="*/ 1673942 h 4579375"/>
              <a:gd name="connsiteX133" fmla="*/ 162232 w 4992329"/>
              <a:gd name="connsiteY133" fmla="*/ 1710813 h 4579375"/>
              <a:gd name="connsiteX134" fmla="*/ 140109 w 4992329"/>
              <a:gd name="connsiteY134" fmla="*/ 1769807 h 4579375"/>
              <a:gd name="connsiteX135" fmla="*/ 132735 w 4992329"/>
              <a:gd name="connsiteY135" fmla="*/ 1791930 h 4579375"/>
              <a:gd name="connsiteX136" fmla="*/ 95864 w 4992329"/>
              <a:gd name="connsiteY136" fmla="*/ 1954162 h 4579375"/>
              <a:gd name="connsiteX137" fmla="*/ 66367 w 4992329"/>
              <a:gd name="connsiteY137" fmla="*/ 2050026 h 4579375"/>
              <a:gd name="connsiteX138" fmla="*/ 29496 w 4992329"/>
              <a:gd name="connsiteY138" fmla="*/ 2219633 h 4579375"/>
              <a:gd name="connsiteX139" fmla="*/ 0 w 4992329"/>
              <a:gd name="connsiteY139" fmla="*/ 2367117 h 4579375"/>
              <a:gd name="connsiteX140" fmla="*/ 14748 w 4992329"/>
              <a:gd name="connsiteY140" fmla="*/ 2883310 h 4579375"/>
              <a:gd name="connsiteX141" fmla="*/ 95864 w 4992329"/>
              <a:gd name="connsiteY141" fmla="*/ 3163530 h 4579375"/>
              <a:gd name="connsiteX142" fmla="*/ 117987 w 4992329"/>
              <a:gd name="connsiteY142" fmla="*/ 3207775 h 4579375"/>
              <a:gd name="connsiteX143" fmla="*/ 162232 w 4992329"/>
              <a:gd name="connsiteY143" fmla="*/ 3259394 h 4579375"/>
              <a:gd name="connsiteX144" fmla="*/ 221226 w 4992329"/>
              <a:gd name="connsiteY144" fmla="*/ 3384755 h 4579375"/>
              <a:gd name="connsiteX145" fmla="*/ 353961 w 4992329"/>
              <a:gd name="connsiteY145" fmla="*/ 3539613 h 4579375"/>
              <a:gd name="connsiteX146" fmla="*/ 523567 w 4992329"/>
              <a:gd name="connsiteY146" fmla="*/ 3738717 h 4579375"/>
              <a:gd name="connsiteX147" fmla="*/ 648929 w 4992329"/>
              <a:gd name="connsiteY147" fmla="*/ 3864078 h 4579375"/>
              <a:gd name="connsiteX148" fmla="*/ 789038 w 4992329"/>
              <a:gd name="connsiteY148" fmla="*/ 3982065 h 4579375"/>
              <a:gd name="connsiteX149" fmla="*/ 848032 w 4992329"/>
              <a:gd name="connsiteY149" fmla="*/ 4033684 h 4579375"/>
              <a:gd name="connsiteX150" fmla="*/ 899651 w 4992329"/>
              <a:gd name="connsiteY150" fmla="*/ 4114800 h 4579375"/>
              <a:gd name="connsiteX151" fmla="*/ 929148 w 4992329"/>
              <a:gd name="connsiteY151" fmla="*/ 4136923 h 4579375"/>
              <a:gd name="connsiteX152" fmla="*/ 980767 w 4992329"/>
              <a:gd name="connsiteY152" fmla="*/ 4218039 h 4579375"/>
              <a:gd name="connsiteX153" fmla="*/ 1054509 w 4992329"/>
              <a:gd name="connsiteY153" fmla="*/ 4284407 h 4579375"/>
              <a:gd name="connsiteX154" fmla="*/ 1128251 w 4992329"/>
              <a:gd name="connsiteY154" fmla="*/ 4358149 h 4579375"/>
              <a:gd name="connsiteX155" fmla="*/ 1143000 w 4992329"/>
              <a:gd name="connsiteY155" fmla="*/ 4380271 h 4579375"/>
              <a:gd name="connsiteX156" fmla="*/ 1246238 w 4992329"/>
              <a:gd name="connsiteY156" fmla="*/ 4439265 h 4579375"/>
              <a:gd name="connsiteX157" fmla="*/ 1275735 w 4992329"/>
              <a:gd name="connsiteY157" fmla="*/ 4461388 h 4579375"/>
              <a:gd name="connsiteX158" fmla="*/ 1415845 w 4992329"/>
              <a:gd name="connsiteY158" fmla="*/ 4520381 h 4579375"/>
              <a:gd name="connsiteX159" fmla="*/ 1496961 w 4992329"/>
              <a:gd name="connsiteY159" fmla="*/ 4542504 h 4579375"/>
              <a:gd name="connsiteX160" fmla="*/ 1541206 w 4992329"/>
              <a:gd name="connsiteY160" fmla="*/ 4557252 h 4579375"/>
              <a:gd name="connsiteX161" fmla="*/ 1629696 w 4992329"/>
              <a:gd name="connsiteY161" fmla="*/ 4579375 h 4579375"/>
              <a:gd name="connsiteX162" fmla="*/ 2359742 w 4992329"/>
              <a:gd name="connsiteY162" fmla="*/ 4549878 h 4579375"/>
              <a:gd name="connsiteX163" fmla="*/ 2389238 w 4992329"/>
              <a:gd name="connsiteY163" fmla="*/ 4542504 h 4579375"/>
              <a:gd name="connsiteX164" fmla="*/ 2462980 w 4992329"/>
              <a:gd name="connsiteY164" fmla="*/ 4527755 h 4579375"/>
              <a:gd name="connsiteX165" fmla="*/ 2551471 w 4992329"/>
              <a:gd name="connsiteY165" fmla="*/ 4505633 h 4579375"/>
              <a:gd name="connsiteX166" fmla="*/ 2691580 w 4992329"/>
              <a:gd name="connsiteY166" fmla="*/ 4490884 h 4579375"/>
              <a:gd name="connsiteX167" fmla="*/ 2757948 w 4992329"/>
              <a:gd name="connsiteY167" fmla="*/ 4476136 h 4579375"/>
              <a:gd name="connsiteX168" fmla="*/ 2794819 w 4992329"/>
              <a:gd name="connsiteY168" fmla="*/ 4454013 h 4579375"/>
              <a:gd name="connsiteX169" fmla="*/ 2875935 w 4992329"/>
              <a:gd name="connsiteY169" fmla="*/ 4395020 h 4579375"/>
              <a:gd name="connsiteX170" fmla="*/ 3045542 w 4992329"/>
              <a:gd name="connsiteY170" fmla="*/ 4277033 h 4579375"/>
              <a:gd name="connsiteX171" fmla="*/ 3111909 w 4992329"/>
              <a:gd name="connsiteY171" fmla="*/ 4225413 h 4579375"/>
              <a:gd name="connsiteX172" fmla="*/ 3148780 w 4992329"/>
              <a:gd name="connsiteY172" fmla="*/ 4188542 h 4579375"/>
              <a:gd name="connsiteX173" fmla="*/ 3178277 w 4992329"/>
              <a:gd name="connsiteY173" fmla="*/ 4151671 h 45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4992329" h="4579375">
                <a:moveTo>
                  <a:pt x="2728451" y="221226"/>
                </a:moveTo>
                <a:cubicBezTo>
                  <a:pt x="2735183" y="315458"/>
                  <a:pt x="2747972" y="490182"/>
                  <a:pt x="2750574" y="560439"/>
                </a:cubicBezTo>
                <a:cubicBezTo>
                  <a:pt x="2755033" y="680827"/>
                  <a:pt x="2746417" y="801858"/>
                  <a:pt x="2757948" y="921775"/>
                </a:cubicBezTo>
                <a:cubicBezTo>
                  <a:pt x="2759124" y="934009"/>
                  <a:pt x="2778003" y="936029"/>
                  <a:pt x="2787445" y="943897"/>
                </a:cubicBezTo>
                <a:cubicBezTo>
                  <a:pt x="2792786" y="948348"/>
                  <a:pt x="2795310" y="957663"/>
                  <a:pt x="2802193" y="958646"/>
                </a:cubicBezTo>
                <a:cubicBezTo>
                  <a:pt x="2848491" y="965260"/>
                  <a:pt x="2895622" y="963162"/>
                  <a:pt x="2942303" y="966020"/>
                </a:cubicBezTo>
                <a:lnTo>
                  <a:pt x="3163529" y="980768"/>
                </a:lnTo>
                <a:cubicBezTo>
                  <a:pt x="3210334" y="984589"/>
                  <a:pt x="3256935" y="990601"/>
                  <a:pt x="3303638" y="995517"/>
                </a:cubicBezTo>
                <a:cubicBezTo>
                  <a:pt x="3371475" y="1012476"/>
                  <a:pt x="3289393" y="987603"/>
                  <a:pt x="3370006" y="1032388"/>
                </a:cubicBezTo>
                <a:cubicBezTo>
                  <a:pt x="3378866" y="1037310"/>
                  <a:pt x="3389671" y="1037304"/>
                  <a:pt x="3399503" y="1039762"/>
                </a:cubicBezTo>
                <a:cubicBezTo>
                  <a:pt x="3451762" y="1092019"/>
                  <a:pt x="3385195" y="1029030"/>
                  <a:pt x="3458496" y="1084007"/>
                </a:cubicBezTo>
                <a:cubicBezTo>
                  <a:pt x="3476626" y="1097604"/>
                  <a:pt x="3493271" y="1113092"/>
                  <a:pt x="3510116" y="1128252"/>
                </a:cubicBezTo>
                <a:cubicBezTo>
                  <a:pt x="3531754" y="1147727"/>
                  <a:pt x="3534707" y="1157481"/>
                  <a:pt x="3561735" y="1172497"/>
                </a:cubicBezTo>
                <a:cubicBezTo>
                  <a:pt x="3573306" y="1178926"/>
                  <a:pt x="3586766" y="1181326"/>
                  <a:pt x="3598606" y="1187246"/>
                </a:cubicBezTo>
                <a:cubicBezTo>
                  <a:pt x="3637627" y="1206757"/>
                  <a:pt x="3604789" y="1196930"/>
                  <a:pt x="3642851" y="1224117"/>
                </a:cubicBezTo>
                <a:cubicBezTo>
                  <a:pt x="3651796" y="1230506"/>
                  <a:pt x="3663101" y="1232921"/>
                  <a:pt x="3672348" y="1238865"/>
                </a:cubicBezTo>
                <a:cubicBezTo>
                  <a:pt x="3697587" y="1255090"/>
                  <a:pt x="3722087" y="1272481"/>
                  <a:pt x="3746090" y="1290484"/>
                </a:cubicBezTo>
                <a:cubicBezTo>
                  <a:pt x="3775459" y="1312511"/>
                  <a:pt x="3779627" y="1313464"/>
                  <a:pt x="3805084" y="1342104"/>
                </a:cubicBezTo>
                <a:cubicBezTo>
                  <a:pt x="3817150" y="1355679"/>
                  <a:pt x="3839316" y="1388678"/>
                  <a:pt x="3856703" y="1401097"/>
                </a:cubicBezTo>
                <a:cubicBezTo>
                  <a:pt x="3865648" y="1407486"/>
                  <a:pt x="3876368" y="1410930"/>
                  <a:pt x="3886200" y="1415846"/>
                </a:cubicBezTo>
                <a:cubicBezTo>
                  <a:pt x="3888658" y="1423220"/>
                  <a:pt x="3889575" y="1431303"/>
                  <a:pt x="3893574" y="1437968"/>
                </a:cubicBezTo>
                <a:cubicBezTo>
                  <a:pt x="3897151" y="1443930"/>
                  <a:pt x="3905583" y="1446327"/>
                  <a:pt x="3908322" y="1452717"/>
                </a:cubicBezTo>
                <a:cubicBezTo>
                  <a:pt x="3911131" y="1459272"/>
                  <a:pt x="3922579" y="1530880"/>
                  <a:pt x="3923071" y="1533833"/>
                </a:cubicBezTo>
                <a:cubicBezTo>
                  <a:pt x="3920613" y="1568246"/>
                  <a:pt x="3921077" y="1602993"/>
                  <a:pt x="3915696" y="1637071"/>
                </a:cubicBezTo>
                <a:cubicBezTo>
                  <a:pt x="3913631" y="1650146"/>
                  <a:pt x="3907376" y="1662371"/>
                  <a:pt x="3900948" y="1673942"/>
                </a:cubicBezTo>
                <a:cubicBezTo>
                  <a:pt x="3882727" y="1706741"/>
                  <a:pt x="3863382" y="1739006"/>
                  <a:pt x="3841955" y="1769807"/>
                </a:cubicBezTo>
                <a:cubicBezTo>
                  <a:pt x="3746445" y="1907103"/>
                  <a:pt x="3820883" y="1798253"/>
                  <a:pt x="3746090" y="1873046"/>
                </a:cubicBezTo>
                <a:cubicBezTo>
                  <a:pt x="3739823" y="1879313"/>
                  <a:pt x="3737609" y="1888901"/>
                  <a:pt x="3731342" y="1895168"/>
                </a:cubicBezTo>
                <a:cubicBezTo>
                  <a:pt x="3703047" y="1923462"/>
                  <a:pt x="3674224" y="1951447"/>
                  <a:pt x="3642851" y="1976284"/>
                </a:cubicBezTo>
                <a:cubicBezTo>
                  <a:pt x="3615056" y="1998288"/>
                  <a:pt x="3583100" y="2014522"/>
                  <a:pt x="3554361" y="2035278"/>
                </a:cubicBezTo>
                <a:cubicBezTo>
                  <a:pt x="3538798" y="2046518"/>
                  <a:pt x="3526497" y="2062138"/>
                  <a:pt x="3510116" y="2072149"/>
                </a:cubicBezTo>
                <a:cubicBezTo>
                  <a:pt x="3481976" y="2089346"/>
                  <a:pt x="3450772" y="2100964"/>
                  <a:pt x="3421626" y="2116394"/>
                </a:cubicBezTo>
                <a:cubicBezTo>
                  <a:pt x="3408959" y="2123100"/>
                  <a:pt x="3397284" y="2131556"/>
                  <a:pt x="3384755" y="2138517"/>
                </a:cubicBezTo>
                <a:cubicBezTo>
                  <a:pt x="3375146" y="2143856"/>
                  <a:pt x="3364937" y="2148053"/>
                  <a:pt x="3355258" y="2153265"/>
                </a:cubicBezTo>
                <a:cubicBezTo>
                  <a:pt x="3275997" y="2195944"/>
                  <a:pt x="3314772" y="2181509"/>
                  <a:pt x="3266767" y="2197510"/>
                </a:cubicBezTo>
                <a:cubicBezTo>
                  <a:pt x="3261851" y="2204884"/>
                  <a:pt x="3259187" y="2214420"/>
                  <a:pt x="3252019" y="2219633"/>
                </a:cubicBezTo>
                <a:cubicBezTo>
                  <a:pt x="3231552" y="2234518"/>
                  <a:pt x="3207511" y="2243752"/>
                  <a:pt x="3185651" y="2256504"/>
                </a:cubicBezTo>
                <a:cubicBezTo>
                  <a:pt x="3177996" y="2260970"/>
                  <a:pt x="3169796" y="2264985"/>
                  <a:pt x="3163529" y="2271252"/>
                </a:cubicBezTo>
                <a:cubicBezTo>
                  <a:pt x="3147504" y="2287277"/>
                  <a:pt x="3135990" y="2307558"/>
                  <a:pt x="3119284" y="2322871"/>
                </a:cubicBezTo>
                <a:cubicBezTo>
                  <a:pt x="3106217" y="2334849"/>
                  <a:pt x="3088496" y="2340832"/>
                  <a:pt x="3075038" y="2352368"/>
                </a:cubicBezTo>
                <a:cubicBezTo>
                  <a:pt x="3056951" y="2367871"/>
                  <a:pt x="3020368" y="2396939"/>
                  <a:pt x="3001296" y="2418736"/>
                </a:cubicBezTo>
                <a:cubicBezTo>
                  <a:pt x="2904006" y="2529926"/>
                  <a:pt x="3015589" y="2404558"/>
                  <a:pt x="2957051" y="2477730"/>
                </a:cubicBezTo>
                <a:cubicBezTo>
                  <a:pt x="2942894" y="2495426"/>
                  <a:pt x="2927554" y="2512143"/>
                  <a:pt x="2912806" y="2529349"/>
                </a:cubicBezTo>
                <a:cubicBezTo>
                  <a:pt x="2896027" y="2579687"/>
                  <a:pt x="2916888" y="2519143"/>
                  <a:pt x="2883309" y="2603091"/>
                </a:cubicBezTo>
                <a:cubicBezTo>
                  <a:pt x="2880422" y="2610308"/>
                  <a:pt x="2878997" y="2618069"/>
                  <a:pt x="2875935" y="2625213"/>
                </a:cubicBezTo>
                <a:cubicBezTo>
                  <a:pt x="2871605" y="2635317"/>
                  <a:pt x="2865047" y="2644417"/>
                  <a:pt x="2861187" y="2654710"/>
                </a:cubicBezTo>
                <a:cubicBezTo>
                  <a:pt x="2857628" y="2664200"/>
                  <a:pt x="2856794" y="2674520"/>
                  <a:pt x="2853813" y="2684207"/>
                </a:cubicBezTo>
                <a:cubicBezTo>
                  <a:pt x="2833334" y="2750762"/>
                  <a:pt x="2839705" y="2734545"/>
                  <a:pt x="2816942" y="2780071"/>
                </a:cubicBezTo>
                <a:cubicBezTo>
                  <a:pt x="2809506" y="2817248"/>
                  <a:pt x="2795273" y="2885542"/>
                  <a:pt x="2794819" y="2912807"/>
                </a:cubicBezTo>
                <a:cubicBezTo>
                  <a:pt x="2792893" y="3028346"/>
                  <a:pt x="2795662" y="3144024"/>
                  <a:pt x="2802193" y="3259394"/>
                </a:cubicBezTo>
                <a:cubicBezTo>
                  <a:pt x="2802862" y="3271219"/>
                  <a:pt x="2817943" y="3313979"/>
                  <a:pt x="2831690" y="3325762"/>
                </a:cubicBezTo>
                <a:cubicBezTo>
                  <a:pt x="2874610" y="3362551"/>
                  <a:pt x="2855298" y="3337566"/>
                  <a:pt x="2890684" y="3355259"/>
                </a:cubicBezTo>
                <a:cubicBezTo>
                  <a:pt x="2898611" y="3359222"/>
                  <a:pt x="2904256" y="3367675"/>
                  <a:pt x="2912806" y="3370007"/>
                </a:cubicBezTo>
                <a:cubicBezTo>
                  <a:pt x="2931925" y="3375221"/>
                  <a:pt x="2952135" y="3374923"/>
                  <a:pt x="2971800" y="3377381"/>
                </a:cubicBezTo>
                <a:cubicBezTo>
                  <a:pt x="3082413" y="3374923"/>
                  <a:pt x="3193156" y="3375925"/>
                  <a:pt x="3303638" y="3370007"/>
                </a:cubicBezTo>
                <a:cubicBezTo>
                  <a:pt x="3331081" y="3368537"/>
                  <a:pt x="3357525" y="3358972"/>
                  <a:pt x="3384755" y="3355259"/>
                </a:cubicBezTo>
                <a:cubicBezTo>
                  <a:pt x="3411656" y="3351591"/>
                  <a:pt x="3438832" y="3350342"/>
                  <a:pt x="3465871" y="3347884"/>
                </a:cubicBezTo>
                <a:cubicBezTo>
                  <a:pt x="3655073" y="3284818"/>
                  <a:pt x="3351095" y="3383210"/>
                  <a:pt x="3561735" y="3325762"/>
                </a:cubicBezTo>
                <a:cubicBezTo>
                  <a:pt x="3572341" y="3322870"/>
                  <a:pt x="3580703" y="3314172"/>
                  <a:pt x="3591232" y="3311013"/>
                </a:cubicBezTo>
                <a:cubicBezTo>
                  <a:pt x="3663407" y="3289360"/>
                  <a:pt x="3607767" y="3316814"/>
                  <a:pt x="3672348" y="3296265"/>
                </a:cubicBezTo>
                <a:cubicBezTo>
                  <a:pt x="3965281" y="3203059"/>
                  <a:pt x="3701504" y="3288014"/>
                  <a:pt x="3841955" y="3229897"/>
                </a:cubicBezTo>
                <a:cubicBezTo>
                  <a:pt x="3898052" y="3206685"/>
                  <a:pt x="3956163" y="3188364"/>
                  <a:pt x="4011561" y="3163530"/>
                </a:cubicBezTo>
                <a:cubicBezTo>
                  <a:pt x="4027736" y="3156279"/>
                  <a:pt x="4040357" y="3142723"/>
                  <a:pt x="4055806" y="3134033"/>
                </a:cubicBezTo>
                <a:cubicBezTo>
                  <a:pt x="4111182" y="3102884"/>
                  <a:pt x="4223427" y="3058888"/>
                  <a:pt x="4284406" y="3001297"/>
                </a:cubicBezTo>
                <a:cubicBezTo>
                  <a:pt x="4317261" y="2970268"/>
                  <a:pt x="4380271" y="2905433"/>
                  <a:pt x="4380271" y="2905433"/>
                </a:cubicBezTo>
                <a:cubicBezTo>
                  <a:pt x="4444655" y="2776661"/>
                  <a:pt x="4336469" y="2988465"/>
                  <a:pt x="4461387" y="2772697"/>
                </a:cubicBezTo>
                <a:cubicBezTo>
                  <a:pt x="4470766" y="2756496"/>
                  <a:pt x="4473459" y="2736871"/>
                  <a:pt x="4483509" y="2721078"/>
                </a:cubicBezTo>
                <a:cubicBezTo>
                  <a:pt x="4508057" y="2682503"/>
                  <a:pt x="4539263" y="2648509"/>
                  <a:pt x="4564626" y="2610465"/>
                </a:cubicBezTo>
                <a:cubicBezTo>
                  <a:pt x="4609897" y="2542559"/>
                  <a:pt x="4559605" y="2585726"/>
                  <a:pt x="4623619" y="2514600"/>
                </a:cubicBezTo>
                <a:cubicBezTo>
                  <a:pt x="4653850" y="2481010"/>
                  <a:pt x="4687529" y="2450691"/>
                  <a:pt x="4719484" y="2418736"/>
                </a:cubicBezTo>
                <a:cubicBezTo>
                  <a:pt x="4731774" y="2406446"/>
                  <a:pt x="4745228" y="2395218"/>
                  <a:pt x="4756355" y="2381865"/>
                </a:cubicBezTo>
                <a:cubicBezTo>
                  <a:pt x="4768645" y="2367117"/>
                  <a:pt x="4781521" y="2352837"/>
                  <a:pt x="4793226" y="2337620"/>
                </a:cubicBezTo>
                <a:cubicBezTo>
                  <a:pt x="4806118" y="2320860"/>
                  <a:pt x="4819729" y="2304430"/>
                  <a:pt x="4830096" y="2286000"/>
                </a:cubicBezTo>
                <a:cubicBezTo>
                  <a:pt x="4851779" y="2247453"/>
                  <a:pt x="4868588" y="2195276"/>
                  <a:pt x="4881716" y="2153265"/>
                </a:cubicBezTo>
                <a:cubicBezTo>
                  <a:pt x="4887054" y="2136185"/>
                  <a:pt x="4892582" y="2119115"/>
                  <a:pt x="4896464" y="2101646"/>
                </a:cubicBezTo>
                <a:cubicBezTo>
                  <a:pt x="4902426" y="2074818"/>
                  <a:pt x="4905340" y="2047377"/>
                  <a:pt x="4911213" y="2020530"/>
                </a:cubicBezTo>
                <a:cubicBezTo>
                  <a:pt x="4922552" y="1968693"/>
                  <a:pt x="4937678" y="1917703"/>
                  <a:pt x="4948084" y="1865671"/>
                </a:cubicBezTo>
                <a:cubicBezTo>
                  <a:pt x="4950542" y="1853381"/>
                  <a:pt x="4953280" y="1841143"/>
                  <a:pt x="4955458" y="1828800"/>
                </a:cubicBezTo>
                <a:cubicBezTo>
                  <a:pt x="4960655" y="1799351"/>
                  <a:pt x="4963854" y="1769531"/>
                  <a:pt x="4970206" y="1740310"/>
                </a:cubicBezTo>
                <a:cubicBezTo>
                  <a:pt x="4976160" y="1712923"/>
                  <a:pt x="4984955" y="1686233"/>
                  <a:pt x="4992329" y="1659194"/>
                </a:cubicBezTo>
                <a:cubicBezTo>
                  <a:pt x="4989871" y="1555955"/>
                  <a:pt x="4994654" y="1452289"/>
                  <a:pt x="4984955" y="1349478"/>
                </a:cubicBezTo>
                <a:cubicBezTo>
                  <a:pt x="4982253" y="1320834"/>
                  <a:pt x="4963158" y="1296083"/>
                  <a:pt x="4955458" y="1268362"/>
                </a:cubicBezTo>
                <a:cubicBezTo>
                  <a:pt x="4950806" y="1251615"/>
                  <a:pt x="4955857" y="1232288"/>
                  <a:pt x="4948084" y="1216742"/>
                </a:cubicBezTo>
                <a:cubicBezTo>
                  <a:pt x="4920765" y="1162104"/>
                  <a:pt x="4860843" y="1076341"/>
                  <a:pt x="4822722" y="1010265"/>
                </a:cubicBezTo>
                <a:cubicBezTo>
                  <a:pt x="4771320" y="921169"/>
                  <a:pt x="4751866" y="873867"/>
                  <a:pt x="4697361" y="803788"/>
                </a:cubicBezTo>
                <a:cubicBezTo>
                  <a:pt x="4693093" y="798300"/>
                  <a:pt x="4687529" y="793955"/>
                  <a:pt x="4682613" y="789039"/>
                </a:cubicBezTo>
                <a:cubicBezTo>
                  <a:pt x="4666911" y="741941"/>
                  <a:pt x="4684215" y="786617"/>
                  <a:pt x="4638367" y="715297"/>
                </a:cubicBezTo>
                <a:cubicBezTo>
                  <a:pt x="4619146" y="685397"/>
                  <a:pt x="4610608" y="659444"/>
                  <a:pt x="4586748" y="634181"/>
                </a:cubicBezTo>
                <a:cubicBezTo>
                  <a:pt x="4524778" y="568566"/>
                  <a:pt x="4478277" y="517479"/>
                  <a:pt x="4402393" y="471949"/>
                </a:cubicBezTo>
                <a:cubicBezTo>
                  <a:pt x="4381634" y="459494"/>
                  <a:pt x="4358148" y="452284"/>
                  <a:pt x="4336026" y="442452"/>
                </a:cubicBezTo>
                <a:cubicBezTo>
                  <a:pt x="4281256" y="387685"/>
                  <a:pt x="4338472" y="439858"/>
                  <a:pt x="4203290" y="368710"/>
                </a:cubicBezTo>
                <a:cubicBezTo>
                  <a:pt x="4192414" y="362986"/>
                  <a:pt x="4184786" y="352084"/>
                  <a:pt x="4173793" y="346588"/>
                </a:cubicBezTo>
                <a:cubicBezTo>
                  <a:pt x="4140306" y="329844"/>
                  <a:pt x="4104768" y="317548"/>
                  <a:pt x="4070555" y="302342"/>
                </a:cubicBezTo>
                <a:cubicBezTo>
                  <a:pt x="4060510" y="297877"/>
                  <a:pt x="4051351" y="291454"/>
                  <a:pt x="4041058" y="287594"/>
                </a:cubicBezTo>
                <a:cubicBezTo>
                  <a:pt x="4011945" y="276677"/>
                  <a:pt x="3982064" y="267929"/>
                  <a:pt x="3952567" y="258097"/>
                </a:cubicBezTo>
                <a:lnTo>
                  <a:pt x="3841955" y="221226"/>
                </a:lnTo>
                <a:lnTo>
                  <a:pt x="3797709" y="206478"/>
                </a:lnTo>
                <a:cubicBezTo>
                  <a:pt x="3770578" y="196903"/>
                  <a:pt x="3744443" y="184201"/>
                  <a:pt x="3716593" y="176981"/>
                </a:cubicBezTo>
                <a:lnTo>
                  <a:pt x="3517490" y="125362"/>
                </a:lnTo>
                <a:cubicBezTo>
                  <a:pt x="3490387" y="118229"/>
                  <a:pt x="3463856" y="108735"/>
                  <a:pt x="3436374" y="103239"/>
                </a:cubicBezTo>
                <a:cubicBezTo>
                  <a:pt x="3411793" y="98323"/>
                  <a:pt x="3387018" y="94297"/>
                  <a:pt x="3362632" y="88491"/>
                </a:cubicBezTo>
                <a:cubicBezTo>
                  <a:pt x="3335368" y="82000"/>
                  <a:pt x="3308403" y="74276"/>
                  <a:pt x="3281516" y="66368"/>
                </a:cubicBezTo>
                <a:cubicBezTo>
                  <a:pt x="3266602" y="61981"/>
                  <a:pt x="3252557" y="54451"/>
                  <a:pt x="3237271" y="51620"/>
                </a:cubicBezTo>
                <a:cubicBezTo>
                  <a:pt x="3185999" y="42125"/>
                  <a:pt x="3133968" y="37308"/>
                  <a:pt x="3082413" y="29497"/>
                </a:cubicBezTo>
                <a:cubicBezTo>
                  <a:pt x="2905190" y="2645"/>
                  <a:pt x="3088862" y="23791"/>
                  <a:pt x="2839064" y="0"/>
                </a:cubicBezTo>
                <a:cubicBezTo>
                  <a:pt x="2743200" y="4916"/>
                  <a:pt x="2647116" y="6609"/>
                  <a:pt x="2551471" y="14749"/>
                </a:cubicBezTo>
                <a:cubicBezTo>
                  <a:pt x="2531274" y="16468"/>
                  <a:pt x="2512623" y="27259"/>
                  <a:pt x="2492477" y="29497"/>
                </a:cubicBezTo>
                <a:cubicBezTo>
                  <a:pt x="2423898" y="37117"/>
                  <a:pt x="2354592" y="36744"/>
                  <a:pt x="2286000" y="44246"/>
                </a:cubicBezTo>
                <a:cubicBezTo>
                  <a:pt x="2197190" y="53960"/>
                  <a:pt x="2109019" y="68827"/>
                  <a:pt x="2020529" y="81117"/>
                </a:cubicBezTo>
                <a:cubicBezTo>
                  <a:pt x="1905265" y="119537"/>
                  <a:pt x="2070814" y="68109"/>
                  <a:pt x="1895167" y="103239"/>
                </a:cubicBezTo>
                <a:cubicBezTo>
                  <a:pt x="1884388" y="105395"/>
                  <a:pt x="1875802" y="113722"/>
                  <a:pt x="1865671" y="117988"/>
                </a:cubicBezTo>
                <a:cubicBezTo>
                  <a:pt x="1829072" y="133398"/>
                  <a:pt x="1791657" y="146823"/>
                  <a:pt x="1755058" y="162233"/>
                </a:cubicBezTo>
                <a:cubicBezTo>
                  <a:pt x="1744927" y="166499"/>
                  <a:pt x="1735261" y="171808"/>
                  <a:pt x="1725561" y="176981"/>
                </a:cubicBezTo>
                <a:cubicBezTo>
                  <a:pt x="1661515" y="211139"/>
                  <a:pt x="1601580" y="254163"/>
                  <a:pt x="1533832" y="280220"/>
                </a:cubicBezTo>
                <a:cubicBezTo>
                  <a:pt x="1155863" y="425593"/>
                  <a:pt x="1478220" y="294542"/>
                  <a:pt x="1253613" y="398207"/>
                </a:cubicBezTo>
                <a:cubicBezTo>
                  <a:pt x="1177611" y="433285"/>
                  <a:pt x="1137549" y="442045"/>
                  <a:pt x="1069258" y="486697"/>
                </a:cubicBezTo>
                <a:cubicBezTo>
                  <a:pt x="1030990" y="511719"/>
                  <a:pt x="996454" y="542103"/>
                  <a:pt x="958645" y="567813"/>
                </a:cubicBezTo>
                <a:cubicBezTo>
                  <a:pt x="934940" y="583932"/>
                  <a:pt x="908754" y="596158"/>
                  <a:pt x="884903" y="612059"/>
                </a:cubicBezTo>
                <a:cubicBezTo>
                  <a:pt x="871807" y="620790"/>
                  <a:pt x="860791" y="632340"/>
                  <a:pt x="848032" y="641555"/>
                </a:cubicBezTo>
                <a:cubicBezTo>
                  <a:pt x="816524" y="664310"/>
                  <a:pt x="781676" y="682630"/>
                  <a:pt x="752167" y="707923"/>
                </a:cubicBezTo>
                <a:cubicBezTo>
                  <a:pt x="734961" y="722671"/>
                  <a:pt x="717392" y="737008"/>
                  <a:pt x="700548" y="752168"/>
                </a:cubicBezTo>
                <a:cubicBezTo>
                  <a:pt x="692797" y="759144"/>
                  <a:pt x="686437" y="767615"/>
                  <a:pt x="678426" y="774291"/>
                </a:cubicBezTo>
                <a:cubicBezTo>
                  <a:pt x="656896" y="792233"/>
                  <a:pt x="631068" y="805316"/>
                  <a:pt x="612058" y="825910"/>
                </a:cubicBezTo>
                <a:cubicBezTo>
                  <a:pt x="472991" y="976566"/>
                  <a:pt x="541486" y="919750"/>
                  <a:pt x="464574" y="1017639"/>
                </a:cubicBezTo>
                <a:cubicBezTo>
                  <a:pt x="450573" y="1035459"/>
                  <a:pt x="432584" y="1050196"/>
                  <a:pt x="420329" y="1069259"/>
                </a:cubicBezTo>
                <a:cubicBezTo>
                  <a:pt x="410206" y="1085006"/>
                  <a:pt x="406578" y="1104134"/>
                  <a:pt x="398206" y="1120878"/>
                </a:cubicBezTo>
                <a:cubicBezTo>
                  <a:pt x="384432" y="1148426"/>
                  <a:pt x="367351" y="1174258"/>
                  <a:pt x="353961" y="1201994"/>
                </a:cubicBezTo>
                <a:cubicBezTo>
                  <a:pt x="332911" y="1245597"/>
                  <a:pt x="315141" y="1290714"/>
                  <a:pt x="294967" y="1334730"/>
                </a:cubicBezTo>
                <a:cubicBezTo>
                  <a:pt x="288097" y="1349720"/>
                  <a:pt x="278480" y="1363479"/>
                  <a:pt x="272845" y="1378975"/>
                </a:cubicBezTo>
                <a:cubicBezTo>
                  <a:pt x="263013" y="1406014"/>
                  <a:pt x="253776" y="1433276"/>
                  <a:pt x="243348" y="1460091"/>
                </a:cubicBezTo>
                <a:cubicBezTo>
                  <a:pt x="236563" y="1477538"/>
                  <a:pt x="227456" y="1494057"/>
                  <a:pt x="221226" y="1511710"/>
                </a:cubicBezTo>
                <a:cubicBezTo>
                  <a:pt x="212685" y="1535910"/>
                  <a:pt x="205327" y="1560555"/>
                  <a:pt x="199103" y="1585452"/>
                </a:cubicBezTo>
                <a:cubicBezTo>
                  <a:pt x="177620" y="1671382"/>
                  <a:pt x="203571" y="1639980"/>
                  <a:pt x="169606" y="1673942"/>
                </a:cubicBezTo>
                <a:cubicBezTo>
                  <a:pt x="167148" y="1686232"/>
                  <a:pt x="165918" y="1698834"/>
                  <a:pt x="162232" y="1710813"/>
                </a:cubicBezTo>
                <a:cubicBezTo>
                  <a:pt x="156056" y="1730886"/>
                  <a:pt x="147286" y="1750070"/>
                  <a:pt x="140109" y="1769807"/>
                </a:cubicBezTo>
                <a:cubicBezTo>
                  <a:pt x="137453" y="1777112"/>
                  <a:pt x="134259" y="1784308"/>
                  <a:pt x="132735" y="1791930"/>
                </a:cubicBezTo>
                <a:cubicBezTo>
                  <a:pt x="101801" y="1946606"/>
                  <a:pt x="128404" y="1872815"/>
                  <a:pt x="95864" y="1954162"/>
                </a:cubicBezTo>
                <a:cubicBezTo>
                  <a:pt x="75882" y="2074054"/>
                  <a:pt x="106312" y="1913071"/>
                  <a:pt x="66367" y="2050026"/>
                </a:cubicBezTo>
                <a:cubicBezTo>
                  <a:pt x="30015" y="2174662"/>
                  <a:pt x="45124" y="2138366"/>
                  <a:pt x="29496" y="2219633"/>
                </a:cubicBezTo>
                <a:cubicBezTo>
                  <a:pt x="20028" y="2268866"/>
                  <a:pt x="9832" y="2317956"/>
                  <a:pt x="0" y="2367117"/>
                </a:cubicBezTo>
                <a:cubicBezTo>
                  <a:pt x="4916" y="2539181"/>
                  <a:pt x="-5823" y="2712409"/>
                  <a:pt x="14748" y="2883310"/>
                </a:cubicBezTo>
                <a:cubicBezTo>
                  <a:pt x="26369" y="2979855"/>
                  <a:pt x="52376" y="3076555"/>
                  <a:pt x="95864" y="3163530"/>
                </a:cubicBezTo>
                <a:cubicBezTo>
                  <a:pt x="103238" y="3178278"/>
                  <a:pt x="108601" y="3194218"/>
                  <a:pt x="117987" y="3207775"/>
                </a:cubicBezTo>
                <a:cubicBezTo>
                  <a:pt x="130887" y="3226408"/>
                  <a:pt x="150813" y="3239819"/>
                  <a:pt x="162232" y="3259394"/>
                </a:cubicBezTo>
                <a:cubicBezTo>
                  <a:pt x="185502" y="3299286"/>
                  <a:pt x="198036" y="3344817"/>
                  <a:pt x="221226" y="3384755"/>
                </a:cubicBezTo>
                <a:cubicBezTo>
                  <a:pt x="316466" y="3548780"/>
                  <a:pt x="259241" y="3435726"/>
                  <a:pt x="353961" y="3539613"/>
                </a:cubicBezTo>
                <a:cubicBezTo>
                  <a:pt x="412701" y="3604038"/>
                  <a:pt x="464921" y="3674206"/>
                  <a:pt x="523567" y="3738717"/>
                </a:cubicBezTo>
                <a:cubicBezTo>
                  <a:pt x="563319" y="3782444"/>
                  <a:pt x="603726" y="3826012"/>
                  <a:pt x="648929" y="3864078"/>
                </a:cubicBezTo>
                <a:cubicBezTo>
                  <a:pt x="695632" y="3903407"/>
                  <a:pt x="752404" y="3933220"/>
                  <a:pt x="789038" y="3982065"/>
                </a:cubicBezTo>
                <a:cubicBezTo>
                  <a:pt x="819761" y="4023028"/>
                  <a:pt x="800622" y="4005239"/>
                  <a:pt x="848032" y="4033684"/>
                </a:cubicBezTo>
                <a:cubicBezTo>
                  <a:pt x="865238" y="4060723"/>
                  <a:pt x="879850" y="4089599"/>
                  <a:pt x="899651" y="4114800"/>
                </a:cubicBezTo>
                <a:cubicBezTo>
                  <a:pt x="907244" y="4124464"/>
                  <a:pt x="921555" y="4127259"/>
                  <a:pt x="929148" y="4136923"/>
                </a:cubicBezTo>
                <a:cubicBezTo>
                  <a:pt x="948949" y="4162124"/>
                  <a:pt x="961538" y="4192400"/>
                  <a:pt x="980767" y="4218039"/>
                </a:cubicBezTo>
                <a:cubicBezTo>
                  <a:pt x="1007335" y="4253463"/>
                  <a:pt x="1023474" y="4255441"/>
                  <a:pt x="1054509" y="4284407"/>
                </a:cubicBezTo>
                <a:cubicBezTo>
                  <a:pt x="1079922" y="4308126"/>
                  <a:pt x="1104672" y="4332606"/>
                  <a:pt x="1128251" y="4358149"/>
                </a:cubicBezTo>
                <a:cubicBezTo>
                  <a:pt x="1134262" y="4364661"/>
                  <a:pt x="1135697" y="4375250"/>
                  <a:pt x="1143000" y="4380271"/>
                </a:cubicBezTo>
                <a:cubicBezTo>
                  <a:pt x="1175661" y="4402725"/>
                  <a:pt x="1214530" y="4415484"/>
                  <a:pt x="1246238" y="4439265"/>
                </a:cubicBezTo>
                <a:cubicBezTo>
                  <a:pt x="1256070" y="4446639"/>
                  <a:pt x="1264859" y="4455664"/>
                  <a:pt x="1275735" y="4461388"/>
                </a:cubicBezTo>
                <a:cubicBezTo>
                  <a:pt x="1369671" y="4510828"/>
                  <a:pt x="1353316" y="4504749"/>
                  <a:pt x="1415845" y="4520381"/>
                </a:cubicBezTo>
                <a:cubicBezTo>
                  <a:pt x="1460438" y="4550112"/>
                  <a:pt x="1415795" y="4525112"/>
                  <a:pt x="1496961" y="4542504"/>
                </a:cubicBezTo>
                <a:cubicBezTo>
                  <a:pt x="1512162" y="4545761"/>
                  <a:pt x="1526227" y="4553091"/>
                  <a:pt x="1541206" y="4557252"/>
                </a:cubicBezTo>
                <a:cubicBezTo>
                  <a:pt x="1570501" y="4565390"/>
                  <a:pt x="1629696" y="4579375"/>
                  <a:pt x="1629696" y="4579375"/>
                </a:cubicBezTo>
                <a:cubicBezTo>
                  <a:pt x="1909413" y="4571916"/>
                  <a:pt x="2105716" y="4577094"/>
                  <a:pt x="2359742" y="4549878"/>
                </a:cubicBezTo>
                <a:cubicBezTo>
                  <a:pt x="2369819" y="4548798"/>
                  <a:pt x="2379328" y="4544628"/>
                  <a:pt x="2389238" y="4542504"/>
                </a:cubicBezTo>
                <a:cubicBezTo>
                  <a:pt x="2413749" y="4537252"/>
                  <a:pt x="2438554" y="4533392"/>
                  <a:pt x="2462980" y="4527755"/>
                </a:cubicBezTo>
                <a:cubicBezTo>
                  <a:pt x="2534587" y="4511230"/>
                  <a:pt x="2395927" y="4527854"/>
                  <a:pt x="2551471" y="4505633"/>
                </a:cubicBezTo>
                <a:cubicBezTo>
                  <a:pt x="2597960" y="4498992"/>
                  <a:pt x="2645531" y="4500094"/>
                  <a:pt x="2691580" y="4490884"/>
                </a:cubicBezTo>
                <a:cubicBezTo>
                  <a:pt x="2738389" y="4481522"/>
                  <a:pt x="2716291" y="4486550"/>
                  <a:pt x="2757948" y="4476136"/>
                </a:cubicBezTo>
                <a:cubicBezTo>
                  <a:pt x="2770238" y="4468762"/>
                  <a:pt x="2783008" y="4462133"/>
                  <a:pt x="2794819" y="4454013"/>
                </a:cubicBezTo>
                <a:cubicBezTo>
                  <a:pt x="2822369" y="4435072"/>
                  <a:pt x="2846709" y="4411257"/>
                  <a:pt x="2875935" y="4395020"/>
                </a:cubicBezTo>
                <a:cubicBezTo>
                  <a:pt x="2981531" y="4336355"/>
                  <a:pt x="2920724" y="4374718"/>
                  <a:pt x="3045542" y="4277033"/>
                </a:cubicBezTo>
                <a:cubicBezTo>
                  <a:pt x="3067613" y="4259760"/>
                  <a:pt x="3092091" y="4245231"/>
                  <a:pt x="3111909" y="4225413"/>
                </a:cubicBezTo>
                <a:cubicBezTo>
                  <a:pt x="3124199" y="4213123"/>
                  <a:pt x="3137232" y="4201533"/>
                  <a:pt x="3148780" y="4188542"/>
                </a:cubicBezTo>
                <a:cubicBezTo>
                  <a:pt x="3213380" y="4115868"/>
                  <a:pt x="3150788" y="4179164"/>
                  <a:pt x="3178277" y="4151671"/>
                </a:cubicBezTo>
              </a:path>
            </a:pathLst>
          </a:custGeom>
          <a:noFill/>
          <a:ln w="2857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4009322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p:bldP spid="39" grpId="0"/>
      <p:bldP spid="40" grpId="0"/>
      <p:bldP spid="5" grpId="0" animBg="1"/>
      <p:bldP spid="5" grpId="1" animBg="1"/>
      <p:bldP spid="6" grpId="0" animBg="1"/>
      <p:bldP spid="6" grpId="1" animBg="1"/>
      <p:bldP spid="7" grpId="0" animBg="1"/>
      <p:bldP spid="7" grpId="1"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262339" y="224535"/>
            <a:ext cx="5997575" cy="1016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tabLst>
                <a:tab pos="7540625" algn="r"/>
              </a:tabLst>
            </a:pPr>
            <a:r>
              <a:rPr lang="en-US" altLang="zh-CN" dirty="0">
                <a:solidFill>
                  <a:srgbClr val="132584"/>
                </a:solidFill>
                <a:latin typeface="Cambria" panose="02040503050406030204" pitchFamily="18" charset="0"/>
              </a:rPr>
              <a:t>Basis path test example</a:t>
            </a:r>
          </a:p>
        </p:txBody>
      </p:sp>
      <p:sp>
        <p:nvSpPr>
          <p:cNvPr id="322563" name="Rectangle 3"/>
          <p:cNvSpPr>
            <a:spLocks noChangeArrowheads="1"/>
          </p:cNvSpPr>
          <p:nvPr/>
        </p:nvSpPr>
        <p:spPr bwMode="auto">
          <a:xfrm>
            <a:off x="149095" y="1098869"/>
            <a:ext cx="136094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800" b="1" dirty="0">
                <a:solidFill>
                  <a:srgbClr val="CF0E30"/>
                </a:solidFill>
                <a:effectLst/>
                <a:latin typeface="Cambria" panose="02040503050406030204" pitchFamily="18" charset="0"/>
                <a:ea typeface="宋体" panose="02010600030101010101" pitchFamily="2" charset="-122"/>
              </a:rPr>
              <a:t>V(G)=4</a:t>
            </a:r>
          </a:p>
        </p:txBody>
      </p:sp>
      <p:grpSp>
        <p:nvGrpSpPr>
          <p:cNvPr id="322564" name="Group 4"/>
          <p:cNvGrpSpPr>
            <a:grpSpLocks/>
          </p:cNvGrpSpPr>
          <p:nvPr/>
        </p:nvGrpSpPr>
        <p:grpSpPr bwMode="auto">
          <a:xfrm>
            <a:off x="3359462" y="1296498"/>
            <a:ext cx="4581302" cy="4319587"/>
            <a:chOff x="704" y="959"/>
            <a:chExt cx="3604" cy="2855"/>
          </a:xfrm>
        </p:grpSpPr>
        <p:sp>
          <p:nvSpPr>
            <p:cNvPr id="322565" name="Oval 5"/>
            <p:cNvSpPr>
              <a:spLocks noChangeArrowheads="1"/>
            </p:cNvSpPr>
            <p:nvPr/>
          </p:nvSpPr>
          <p:spPr bwMode="auto">
            <a:xfrm>
              <a:off x="2774" y="95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a:t>
              </a:r>
            </a:p>
          </p:txBody>
        </p:sp>
        <p:sp>
          <p:nvSpPr>
            <p:cNvPr id="322566" name="Oval 6"/>
            <p:cNvSpPr>
              <a:spLocks noChangeArrowheads="1"/>
            </p:cNvSpPr>
            <p:nvPr/>
          </p:nvSpPr>
          <p:spPr bwMode="auto">
            <a:xfrm>
              <a:off x="2774" y="1544"/>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2,3</a:t>
              </a:r>
            </a:p>
          </p:txBody>
        </p:sp>
        <p:grpSp>
          <p:nvGrpSpPr>
            <p:cNvPr id="322567" name="Group 7"/>
            <p:cNvGrpSpPr>
              <a:grpSpLocks/>
            </p:cNvGrpSpPr>
            <p:nvPr/>
          </p:nvGrpSpPr>
          <p:grpSpPr bwMode="auto">
            <a:xfrm>
              <a:off x="704" y="1949"/>
              <a:ext cx="1318" cy="1150"/>
              <a:chOff x="704" y="1949"/>
              <a:chExt cx="1318" cy="1150"/>
            </a:xfrm>
          </p:grpSpPr>
          <p:grpSp>
            <p:nvGrpSpPr>
              <p:cNvPr id="322568" name="Group 8"/>
              <p:cNvGrpSpPr>
                <a:grpSpLocks/>
              </p:cNvGrpSpPr>
              <p:nvPr/>
            </p:nvGrpSpPr>
            <p:grpSpPr bwMode="auto">
              <a:xfrm>
                <a:off x="704" y="2411"/>
                <a:ext cx="1318" cy="227"/>
                <a:chOff x="704" y="2411"/>
                <a:chExt cx="1318" cy="227"/>
              </a:xfrm>
            </p:grpSpPr>
            <p:sp>
              <p:nvSpPr>
                <p:cNvPr id="322569" name="Oval 9"/>
                <p:cNvSpPr>
                  <a:spLocks noChangeArrowheads="1"/>
                </p:cNvSpPr>
                <p:nvPr/>
              </p:nvSpPr>
              <p:spPr bwMode="auto">
                <a:xfrm>
                  <a:off x="704"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7</a:t>
                  </a:r>
                </a:p>
              </p:txBody>
            </p:sp>
            <p:sp>
              <p:nvSpPr>
                <p:cNvPr id="322570" name="Oval 10"/>
                <p:cNvSpPr>
                  <a:spLocks noChangeArrowheads="1"/>
                </p:cNvSpPr>
                <p:nvPr/>
              </p:nvSpPr>
              <p:spPr bwMode="auto">
                <a:xfrm>
                  <a:off x="1795" y="2411"/>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8</a:t>
                  </a:r>
                </a:p>
              </p:txBody>
            </p:sp>
          </p:grpSp>
          <p:grpSp>
            <p:nvGrpSpPr>
              <p:cNvPr id="322571" name="Group 11"/>
              <p:cNvGrpSpPr>
                <a:grpSpLocks/>
              </p:cNvGrpSpPr>
              <p:nvPr/>
            </p:nvGrpSpPr>
            <p:grpSpPr bwMode="auto">
              <a:xfrm>
                <a:off x="1250" y="1949"/>
                <a:ext cx="227" cy="1150"/>
                <a:chOff x="1250" y="1949"/>
                <a:chExt cx="227" cy="1150"/>
              </a:xfrm>
            </p:grpSpPr>
            <p:sp>
              <p:nvSpPr>
                <p:cNvPr id="322572" name="Oval 12"/>
                <p:cNvSpPr>
                  <a:spLocks noChangeArrowheads="1"/>
                </p:cNvSpPr>
                <p:nvPr/>
              </p:nvSpPr>
              <p:spPr bwMode="auto">
                <a:xfrm>
                  <a:off x="1250"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6</a:t>
                  </a:r>
                </a:p>
              </p:txBody>
            </p:sp>
            <p:sp>
              <p:nvSpPr>
                <p:cNvPr id="322573" name="Oval 13"/>
                <p:cNvSpPr>
                  <a:spLocks noChangeArrowheads="1"/>
                </p:cNvSpPr>
                <p:nvPr/>
              </p:nvSpPr>
              <p:spPr bwMode="auto">
                <a:xfrm>
                  <a:off x="1250" y="2872"/>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9</a:t>
                  </a:r>
                </a:p>
              </p:txBody>
            </p:sp>
          </p:grpSp>
        </p:grpSp>
        <p:sp>
          <p:nvSpPr>
            <p:cNvPr id="322574" name="Oval 14"/>
            <p:cNvSpPr>
              <a:spLocks noChangeArrowheads="1"/>
            </p:cNvSpPr>
            <p:nvPr/>
          </p:nvSpPr>
          <p:spPr bwMode="auto">
            <a:xfrm>
              <a:off x="4081" y="1949"/>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4,5</a:t>
              </a:r>
            </a:p>
          </p:txBody>
        </p:sp>
        <p:sp>
          <p:nvSpPr>
            <p:cNvPr id="322575" name="Oval 15"/>
            <p:cNvSpPr>
              <a:spLocks noChangeArrowheads="1"/>
            </p:cNvSpPr>
            <p:nvPr/>
          </p:nvSpPr>
          <p:spPr bwMode="auto">
            <a:xfrm>
              <a:off x="2774" y="3013"/>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10</a:t>
              </a:r>
            </a:p>
          </p:txBody>
        </p:sp>
        <p:sp>
          <p:nvSpPr>
            <p:cNvPr id="322576" name="Oval 16"/>
            <p:cNvSpPr>
              <a:spLocks noChangeArrowheads="1"/>
            </p:cNvSpPr>
            <p:nvPr/>
          </p:nvSpPr>
          <p:spPr bwMode="auto">
            <a:xfrm>
              <a:off x="2774" y="3587"/>
              <a:ext cx="227" cy="227"/>
            </a:xfrm>
            <a:prstGeom prst="ellipse">
              <a:avLst/>
            </a:prstGeom>
            <a:solidFill>
              <a:srgbClr val="FAF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zh-CN" altLang="en-US" sz="1600" b="1">
                  <a:solidFill>
                    <a:srgbClr val="132584"/>
                  </a:solidFill>
                  <a:effectLst/>
                  <a:latin typeface="Cambria" panose="02040503050406030204" pitchFamily="18" charset="0"/>
                  <a:ea typeface="宋体" panose="02010600030101010101" pitchFamily="2" charset="-122"/>
                </a:rPr>
                <a:t>11</a:t>
              </a:r>
            </a:p>
          </p:txBody>
        </p:sp>
        <p:sp>
          <p:nvSpPr>
            <p:cNvPr id="322580" name="Rectangle 20"/>
            <p:cNvSpPr>
              <a:spLocks noChangeArrowheads="1"/>
            </p:cNvSpPr>
            <p:nvPr/>
          </p:nvSpPr>
          <p:spPr bwMode="auto">
            <a:xfrm>
              <a:off x="3341" y="3277"/>
              <a:ext cx="15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zh-CN" sz="2400">
                <a:solidFill>
                  <a:srgbClr val="132584"/>
                </a:solidFill>
                <a:effectLst/>
                <a:latin typeface="Cambria" panose="02040503050406030204" pitchFamily="18" charset="0"/>
                <a:ea typeface="宋体" panose="02010600030101010101" pitchFamily="2" charset="-122"/>
              </a:endParaRPr>
            </a:p>
          </p:txBody>
        </p:sp>
        <p:cxnSp>
          <p:nvCxnSpPr>
            <p:cNvPr id="322581" name="AutoShape 21"/>
            <p:cNvCxnSpPr>
              <a:cxnSpLocks noChangeShapeType="1"/>
              <a:stCxn id="322575" idx="6"/>
              <a:endCxn id="322565" idx="6"/>
            </p:cNvCxnSpPr>
            <p:nvPr/>
          </p:nvCxnSpPr>
          <p:spPr bwMode="auto">
            <a:xfrm flipV="1">
              <a:off x="3001" y="1073"/>
              <a:ext cx="1" cy="2054"/>
            </a:xfrm>
            <a:prstGeom prst="curvedConnector3">
              <a:avLst>
                <a:gd name="adj1" fmla="val 192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2" name="AutoShape 22"/>
            <p:cNvCxnSpPr>
              <a:cxnSpLocks noChangeShapeType="1"/>
              <a:stCxn id="322565" idx="2"/>
              <a:endCxn id="322576" idx="2"/>
            </p:cNvCxnSpPr>
            <p:nvPr/>
          </p:nvCxnSpPr>
          <p:spPr bwMode="auto">
            <a:xfrm rot="10800000" flipH="1" flipV="1">
              <a:off x="2774" y="1073"/>
              <a:ext cx="1" cy="2628"/>
            </a:xfrm>
            <a:prstGeom prst="curvedConnector3">
              <a:avLst>
                <a:gd name="adj1" fmla="val -2533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3" name="AutoShape 23"/>
            <p:cNvCxnSpPr>
              <a:cxnSpLocks noChangeShapeType="1"/>
              <a:stCxn id="322566" idx="6"/>
              <a:endCxn id="322574" idx="1"/>
            </p:cNvCxnSpPr>
            <p:nvPr/>
          </p:nvCxnSpPr>
          <p:spPr bwMode="auto">
            <a:xfrm>
              <a:off x="3001" y="1658"/>
              <a:ext cx="1113"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4" name="AutoShape 24"/>
            <p:cNvCxnSpPr>
              <a:cxnSpLocks noChangeShapeType="1"/>
              <a:stCxn id="322565" idx="4"/>
              <a:endCxn id="322566" idx="0"/>
            </p:cNvCxnSpPr>
            <p:nvPr/>
          </p:nvCxnSpPr>
          <p:spPr bwMode="auto">
            <a:xfrm>
              <a:off x="2888" y="1186"/>
              <a:ext cx="0" cy="35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5" name="AutoShape 25"/>
            <p:cNvCxnSpPr>
              <a:cxnSpLocks noChangeShapeType="1"/>
              <a:stCxn id="322566" idx="2"/>
              <a:endCxn id="322572" idx="7"/>
            </p:cNvCxnSpPr>
            <p:nvPr/>
          </p:nvCxnSpPr>
          <p:spPr bwMode="auto">
            <a:xfrm flipH="1">
              <a:off x="1444" y="1658"/>
              <a:ext cx="1330" cy="32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6" name="AutoShape 26"/>
            <p:cNvCxnSpPr>
              <a:cxnSpLocks noChangeShapeType="1"/>
              <a:stCxn id="322572" idx="5"/>
              <a:endCxn id="322570" idx="1"/>
            </p:cNvCxnSpPr>
            <p:nvPr/>
          </p:nvCxnSpPr>
          <p:spPr bwMode="auto">
            <a:xfrm>
              <a:off x="1444" y="2143"/>
              <a:ext cx="384"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7" name="AutoShape 27"/>
            <p:cNvCxnSpPr>
              <a:cxnSpLocks noChangeShapeType="1"/>
              <a:stCxn id="322572" idx="3"/>
              <a:endCxn id="322569" idx="7"/>
            </p:cNvCxnSpPr>
            <p:nvPr/>
          </p:nvCxnSpPr>
          <p:spPr bwMode="auto">
            <a:xfrm flipH="1">
              <a:off x="898" y="2143"/>
              <a:ext cx="385" cy="30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8" name="AutoShape 28"/>
            <p:cNvCxnSpPr>
              <a:cxnSpLocks noChangeShapeType="1"/>
              <a:stCxn id="322569" idx="5"/>
              <a:endCxn id="322573" idx="1"/>
            </p:cNvCxnSpPr>
            <p:nvPr/>
          </p:nvCxnSpPr>
          <p:spPr bwMode="auto">
            <a:xfrm>
              <a:off x="898" y="2605"/>
              <a:ext cx="385"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89" name="AutoShape 29"/>
            <p:cNvCxnSpPr>
              <a:cxnSpLocks noChangeShapeType="1"/>
              <a:stCxn id="322570" idx="3"/>
              <a:endCxn id="322573" idx="7"/>
            </p:cNvCxnSpPr>
            <p:nvPr/>
          </p:nvCxnSpPr>
          <p:spPr bwMode="auto">
            <a:xfrm flipH="1">
              <a:off x="1444" y="2605"/>
              <a:ext cx="384" cy="3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0" name="AutoShape 30"/>
            <p:cNvCxnSpPr>
              <a:cxnSpLocks noChangeShapeType="1"/>
              <a:stCxn id="322573" idx="6"/>
              <a:endCxn id="322575" idx="2"/>
            </p:cNvCxnSpPr>
            <p:nvPr/>
          </p:nvCxnSpPr>
          <p:spPr bwMode="auto">
            <a:xfrm>
              <a:off x="1477" y="2986"/>
              <a:ext cx="1297" cy="14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591" name="AutoShape 31"/>
            <p:cNvCxnSpPr>
              <a:cxnSpLocks noChangeShapeType="1"/>
              <a:stCxn id="322574" idx="3"/>
              <a:endCxn id="322575" idx="7"/>
            </p:cNvCxnSpPr>
            <p:nvPr/>
          </p:nvCxnSpPr>
          <p:spPr bwMode="auto">
            <a:xfrm flipH="1">
              <a:off x="2968" y="2143"/>
              <a:ext cx="1146" cy="90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Rectangle 2"/>
          <p:cNvSpPr>
            <a:spLocks noChangeArrowheads="1"/>
          </p:cNvSpPr>
          <p:nvPr/>
        </p:nvSpPr>
        <p:spPr bwMode="auto">
          <a:xfrm>
            <a:off x="-17075" y="2477473"/>
            <a:ext cx="2667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rgbClr val="081D58"/>
                </a:solidFill>
                <a:effectLst/>
                <a:latin typeface="Cambria" panose="02040503050406030204" pitchFamily="18" charset="0"/>
                <a:ea typeface="宋体" panose="02010600030101010101" pitchFamily="2" charset="-122"/>
              </a:rPr>
              <a:t>Path2: </a:t>
            </a:r>
            <a:r>
              <a:rPr lang="en-US" altLang="zh-CN" sz="2000" b="1" dirty="0">
                <a:solidFill>
                  <a:srgbClr val="081D58"/>
                </a:solidFill>
                <a:effectLst/>
                <a:latin typeface="Cambria" panose="02040503050406030204" pitchFamily="18" charset="0"/>
                <a:ea typeface="宋体" panose="02010600030101010101" pitchFamily="2" charset="-122"/>
              </a:rPr>
              <a:t>1-2-3-6-7-9-10-1-11</a:t>
            </a:r>
            <a:endParaRPr lang="en-US" altLang="zh-CN" sz="2000" dirty="0">
              <a:solidFill>
                <a:srgbClr val="FF3399"/>
              </a:solidFill>
              <a:effectLst/>
              <a:latin typeface="Cambria" panose="02040503050406030204" pitchFamily="18" charset="0"/>
              <a:ea typeface="宋体" panose="02010600030101010101" pitchFamily="2" charset="-122"/>
            </a:endParaRPr>
          </a:p>
        </p:txBody>
      </p:sp>
      <p:sp>
        <p:nvSpPr>
          <p:cNvPr id="38" name="Rectangle 4"/>
          <p:cNvSpPr>
            <a:spLocks noChangeArrowheads="1"/>
          </p:cNvSpPr>
          <p:nvPr/>
        </p:nvSpPr>
        <p:spPr bwMode="auto">
          <a:xfrm>
            <a:off x="-17075" y="3468073"/>
            <a:ext cx="2286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chemeClr val="accent2"/>
                </a:solidFill>
                <a:effectLst/>
                <a:latin typeface="Cambria" panose="02040503050406030204" pitchFamily="18" charset="0"/>
                <a:ea typeface="宋体" panose="02010600030101010101" pitchFamily="2" charset="-122"/>
              </a:rPr>
              <a:t>Path3: </a:t>
            </a:r>
            <a:r>
              <a:rPr lang="en-US" altLang="zh-CN" sz="2000" b="1" dirty="0">
                <a:solidFill>
                  <a:schemeClr val="accent2"/>
                </a:solidFill>
                <a:effectLst/>
                <a:latin typeface="Cambria" panose="02040503050406030204" pitchFamily="18" charset="0"/>
                <a:ea typeface="宋体" panose="02010600030101010101" pitchFamily="2" charset="-122"/>
              </a:rPr>
              <a:t>1-2-3-6-8-9-10-1-11</a:t>
            </a:r>
            <a:endParaRPr lang="en-US" altLang="zh-CN" sz="2000" dirty="0">
              <a:effectLst/>
              <a:latin typeface="Cambria" panose="02040503050406030204" pitchFamily="18" charset="0"/>
              <a:ea typeface="宋体" panose="02010600030101010101" pitchFamily="2" charset="-122"/>
            </a:endParaRPr>
          </a:p>
        </p:txBody>
      </p:sp>
      <p:sp>
        <p:nvSpPr>
          <p:cNvPr id="39" name="Rectangle 5"/>
          <p:cNvSpPr>
            <a:spLocks noChangeArrowheads="1"/>
          </p:cNvSpPr>
          <p:nvPr/>
        </p:nvSpPr>
        <p:spPr bwMode="auto">
          <a:xfrm>
            <a:off x="-17075" y="4534873"/>
            <a:ext cx="25146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ts val="4800"/>
              </a:spcBef>
            </a:pPr>
            <a:r>
              <a:rPr lang="en-US" altLang="zh-CN" sz="2000" b="1" dirty="0" smtClean="0">
                <a:solidFill>
                  <a:srgbClr val="00B0F0"/>
                </a:solidFill>
                <a:effectLst/>
                <a:latin typeface="Cambria" panose="02040503050406030204" pitchFamily="18" charset="0"/>
                <a:ea typeface="宋体" panose="02010600030101010101" pitchFamily="2" charset="-122"/>
              </a:rPr>
              <a:t>Path4: </a:t>
            </a:r>
            <a:r>
              <a:rPr lang="en-US" altLang="zh-CN" sz="2000" b="1" dirty="0">
                <a:solidFill>
                  <a:srgbClr val="00B0F0"/>
                </a:solidFill>
                <a:effectLst/>
                <a:latin typeface="Cambria" panose="02040503050406030204" pitchFamily="18" charset="0"/>
                <a:ea typeface="宋体" panose="02010600030101010101" pitchFamily="2" charset="-122"/>
              </a:rPr>
              <a:t>1-2-3-4-5-10-1-11</a:t>
            </a:r>
            <a:endParaRPr lang="en-US" altLang="zh-CN" sz="2000" dirty="0">
              <a:solidFill>
                <a:srgbClr val="00B0F0"/>
              </a:solidFill>
              <a:effectLst/>
              <a:latin typeface="Cambria" panose="02040503050406030204" pitchFamily="18" charset="0"/>
              <a:ea typeface="宋体" panose="02010600030101010101" pitchFamily="2" charset="-122"/>
            </a:endParaRPr>
          </a:p>
        </p:txBody>
      </p:sp>
      <p:sp>
        <p:nvSpPr>
          <p:cNvPr id="40" name="Rectangle 6"/>
          <p:cNvSpPr>
            <a:spLocks noChangeArrowheads="1"/>
          </p:cNvSpPr>
          <p:nvPr/>
        </p:nvSpPr>
        <p:spPr bwMode="auto">
          <a:xfrm>
            <a:off x="-25069" y="1889244"/>
            <a:ext cx="15351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spcBef>
                <a:spcPts val="4800"/>
              </a:spcBef>
            </a:pPr>
            <a:r>
              <a:rPr lang="en-US" altLang="zh-CN" sz="2000" b="1" dirty="0" smtClean="0">
                <a:solidFill>
                  <a:schemeClr val="hlink"/>
                </a:solidFill>
                <a:effectLst/>
                <a:latin typeface="Cambria" panose="02040503050406030204" pitchFamily="18" charset="0"/>
                <a:ea typeface="宋体" panose="02010600030101010101" pitchFamily="2" charset="-122"/>
              </a:rPr>
              <a:t>Path1: </a:t>
            </a:r>
            <a:r>
              <a:rPr lang="en-US" altLang="zh-CN" sz="2000" b="1" dirty="0">
                <a:solidFill>
                  <a:schemeClr val="hlink"/>
                </a:solidFill>
                <a:effectLst/>
                <a:latin typeface="Cambria" panose="02040503050406030204" pitchFamily="18" charset="0"/>
                <a:ea typeface="宋体" panose="02010600030101010101" pitchFamily="2" charset="-122"/>
              </a:rPr>
              <a:t>1-11</a:t>
            </a:r>
            <a:endParaRPr lang="en-US" altLang="zh-CN" sz="2000" dirty="0">
              <a:solidFill>
                <a:schemeClr val="hlink"/>
              </a:solidFill>
              <a:effectLst/>
              <a:latin typeface="Cambria" panose="02040503050406030204" pitchFamily="18" charset="0"/>
              <a:ea typeface="宋体" panose="02010600030101010101" pitchFamily="2" charset="-122"/>
            </a:endParaRPr>
          </a:p>
        </p:txBody>
      </p:sp>
      <p:sp>
        <p:nvSpPr>
          <p:cNvPr id="5" name="任意多边形 4"/>
          <p:cNvSpPr/>
          <p:nvPr/>
        </p:nvSpPr>
        <p:spPr bwMode="auto">
          <a:xfrm>
            <a:off x="2381865" y="1305232"/>
            <a:ext cx="3819832" cy="4258575"/>
          </a:xfrm>
          <a:custGeom>
            <a:avLst/>
            <a:gdLst>
              <a:gd name="connsiteX0" fmla="*/ 3819832 w 3819832"/>
              <a:gd name="connsiteY0" fmla="*/ 58994 h 4258575"/>
              <a:gd name="connsiteX1" fmla="*/ 3701845 w 3819832"/>
              <a:gd name="connsiteY1" fmla="*/ 22123 h 4258575"/>
              <a:gd name="connsiteX2" fmla="*/ 3650225 w 3819832"/>
              <a:gd name="connsiteY2" fmla="*/ 7374 h 4258575"/>
              <a:gd name="connsiteX3" fmla="*/ 3561735 w 3819832"/>
              <a:gd name="connsiteY3" fmla="*/ 0 h 4258575"/>
              <a:gd name="connsiteX4" fmla="*/ 3126658 w 3819832"/>
              <a:gd name="connsiteY4" fmla="*/ 22123 h 4258575"/>
              <a:gd name="connsiteX5" fmla="*/ 2920180 w 3819832"/>
              <a:gd name="connsiteY5" fmla="*/ 51620 h 4258575"/>
              <a:gd name="connsiteX6" fmla="*/ 2743200 w 3819832"/>
              <a:gd name="connsiteY6" fmla="*/ 66368 h 4258575"/>
              <a:gd name="connsiteX7" fmla="*/ 2654709 w 3819832"/>
              <a:gd name="connsiteY7" fmla="*/ 81116 h 4258575"/>
              <a:gd name="connsiteX8" fmla="*/ 2337619 w 3819832"/>
              <a:gd name="connsiteY8" fmla="*/ 125362 h 4258575"/>
              <a:gd name="connsiteX9" fmla="*/ 2263877 w 3819832"/>
              <a:gd name="connsiteY9" fmla="*/ 147484 h 4258575"/>
              <a:gd name="connsiteX10" fmla="*/ 2175387 w 3819832"/>
              <a:gd name="connsiteY10" fmla="*/ 169607 h 4258575"/>
              <a:gd name="connsiteX11" fmla="*/ 2138516 w 3819832"/>
              <a:gd name="connsiteY11" fmla="*/ 176981 h 4258575"/>
              <a:gd name="connsiteX12" fmla="*/ 2005780 w 3819832"/>
              <a:gd name="connsiteY12" fmla="*/ 221226 h 4258575"/>
              <a:gd name="connsiteX13" fmla="*/ 1961535 w 3819832"/>
              <a:gd name="connsiteY13" fmla="*/ 235974 h 4258575"/>
              <a:gd name="connsiteX14" fmla="*/ 1909916 w 3819832"/>
              <a:gd name="connsiteY14" fmla="*/ 258097 h 4258575"/>
              <a:gd name="connsiteX15" fmla="*/ 1814051 w 3819832"/>
              <a:gd name="connsiteY15" fmla="*/ 287594 h 4258575"/>
              <a:gd name="connsiteX16" fmla="*/ 1762432 w 3819832"/>
              <a:gd name="connsiteY16" fmla="*/ 309716 h 4258575"/>
              <a:gd name="connsiteX17" fmla="*/ 1747683 w 3819832"/>
              <a:gd name="connsiteY17" fmla="*/ 324465 h 4258575"/>
              <a:gd name="connsiteX18" fmla="*/ 1725561 w 3819832"/>
              <a:gd name="connsiteY18" fmla="*/ 339213 h 4258575"/>
              <a:gd name="connsiteX19" fmla="*/ 1666567 w 3819832"/>
              <a:gd name="connsiteY19" fmla="*/ 376084 h 4258575"/>
              <a:gd name="connsiteX20" fmla="*/ 1644445 w 3819832"/>
              <a:gd name="connsiteY20" fmla="*/ 390833 h 4258575"/>
              <a:gd name="connsiteX21" fmla="*/ 1629696 w 3819832"/>
              <a:gd name="connsiteY21" fmla="*/ 412955 h 4258575"/>
              <a:gd name="connsiteX22" fmla="*/ 1578077 w 3819832"/>
              <a:gd name="connsiteY22" fmla="*/ 427703 h 4258575"/>
              <a:gd name="connsiteX23" fmla="*/ 1504335 w 3819832"/>
              <a:gd name="connsiteY23" fmla="*/ 486697 h 4258575"/>
              <a:gd name="connsiteX24" fmla="*/ 1437967 w 3819832"/>
              <a:gd name="connsiteY24" fmla="*/ 523568 h 4258575"/>
              <a:gd name="connsiteX25" fmla="*/ 1408470 w 3819832"/>
              <a:gd name="connsiteY25" fmla="*/ 560439 h 4258575"/>
              <a:gd name="connsiteX26" fmla="*/ 1371600 w 3819832"/>
              <a:gd name="connsiteY26" fmla="*/ 575187 h 4258575"/>
              <a:gd name="connsiteX27" fmla="*/ 1319980 w 3819832"/>
              <a:gd name="connsiteY27" fmla="*/ 619433 h 4258575"/>
              <a:gd name="connsiteX28" fmla="*/ 1290483 w 3819832"/>
              <a:gd name="connsiteY28" fmla="*/ 626807 h 4258575"/>
              <a:gd name="connsiteX29" fmla="*/ 1246238 w 3819832"/>
              <a:gd name="connsiteY29" fmla="*/ 671052 h 4258575"/>
              <a:gd name="connsiteX30" fmla="*/ 1216741 w 3819832"/>
              <a:gd name="connsiteY30" fmla="*/ 693174 h 4258575"/>
              <a:gd name="connsiteX31" fmla="*/ 1172496 w 3819832"/>
              <a:gd name="connsiteY31" fmla="*/ 722671 h 4258575"/>
              <a:gd name="connsiteX32" fmla="*/ 1128251 w 3819832"/>
              <a:gd name="connsiteY32" fmla="*/ 774291 h 4258575"/>
              <a:gd name="connsiteX33" fmla="*/ 1091380 w 3819832"/>
              <a:gd name="connsiteY33" fmla="*/ 789039 h 4258575"/>
              <a:gd name="connsiteX34" fmla="*/ 1061883 w 3819832"/>
              <a:gd name="connsiteY34" fmla="*/ 811162 h 4258575"/>
              <a:gd name="connsiteX35" fmla="*/ 973393 w 3819832"/>
              <a:gd name="connsiteY35" fmla="*/ 870155 h 4258575"/>
              <a:gd name="connsiteX36" fmla="*/ 892277 w 3819832"/>
              <a:gd name="connsiteY36" fmla="*/ 914400 h 4258575"/>
              <a:gd name="connsiteX37" fmla="*/ 848032 w 3819832"/>
              <a:gd name="connsiteY37" fmla="*/ 943897 h 4258575"/>
              <a:gd name="connsiteX38" fmla="*/ 766916 w 3819832"/>
              <a:gd name="connsiteY38" fmla="*/ 1017639 h 4258575"/>
              <a:gd name="connsiteX39" fmla="*/ 707922 w 3819832"/>
              <a:gd name="connsiteY39" fmla="*/ 1061884 h 4258575"/>
              <a:gd name="connsiteX40" fmla="*/ 641554 w 3819832"/>
              <a:gd name="connsiteY40" fmla="*/ 1120878 h 4258575"/>
              <a:gd name="connsiteX41" fmla="*/ 575187 w 3819832"/>
              <a:gd name="connsiteY41" fmla="*/ 1179871 h 4258575"/>
              <a:gd name="connsiteX42" fmla="*/ 560438 w 3819832"/>
              <a:gd name="connsiteY42" fmla="*/ 1201994 h 4258575"/>
              <a:gd name="connsiteX43" fmla="*/ 479322 w 3819832"/>
              <a:gd name="connsiteY43" fmla="*/ 1260987 h 4258575"/>
              <a:gd name="connsiteX44" fmla="*/ 435077 w 3819832"/>
              <a:gd name="connsiteY44" fmla="*/ 1327355 h 4258575"/>
              <a:gd name="connsiteX45" fmla="*/ 390832 w 3819832"/>
              <a:gd name="connsiteY45" fmla="*/ 1371600 h 4258575"/>
              <a:gd name="connsiteX46" fmla="*/ 368709 w 3819832"/>
              <a:gd name="connsiteY46" fmla="*/ 1393723 h 4258575"/>
              <a:gd name="connsiteX47" fmla="*/ 339212 w 3819832"/>
              <a:gd name="connsiteY47" fmla="*/ 1430594 h 4258575"/>
              <a:gd name="connsiteX48" fmla="*/ 302341 w 3819832"/>
              <a:gd name="connsiteY48" fmla="*/ 1482213 h 4258575"/>
              <a:gd name="connsiteX49" fmla="*/ 280219 w 3819832"/>
              <a:gd name="connsiteY49" fmla="*/ 1504336 h 4258575"/>
              <a:gd name="connsiteX50" fmla="*/ 250722 w 3819832"/>
              <a:gd name="connsiteY50" fmla="*/ 1541207 h 4258575"/>
              <a:gd name="connsiteX51" fmla="*/ 235974 w 3819832"/>
              <a:gd name="connsiteY51" fmla="*/ 1578078 h 4258575"/>
              <a:gd name="connsiteX52" fmla="*/ 213851 w 3819832"/>
              <a:gd name="connsiteY52" fmla="*/ 1600200 h 4258575"/>
              <a:gd name="connsiteX53" fmla="*/ 184354 w 3819832"/>
              <a:gd name="connsiteY53" fmla="*/ 1681316 h 4258575"/>
              <a:gd name="connsiteX54" fmla="*/ 169606 w 3819832"/>
              <a:gd name="connsiteY54" fmla="*/ 1710813 h 4258575"/>
              <a:gd name="connsiteX55" fmla="*/ 140109 w 3819832"/>
              <a:gd name="connsiteY55" fmla="*/ 1784555 h 4258575"/>
              <a:gd name="connsiteX56" fmla="*/ 132735 w 3819832"/>
              <a:gd name="connsiteY56" fmla="*/ 1814052 h 4258575"/>
              <a:gd name="connsiteX57" fmla="*/ 117987 w 3819832"/>
              <a:gd name="connsiteY57" fmla="*/ 1850923 h 4258575"/>
              <a:gd name="connsiteX58" fmla="*/ 95864 w 3819832"/>
              <a:gd name="connsiteY58" fmla="*/ 1902542 h 4258575"/>
              <a:gd name="connsiteX59" fmla="*/ 88490 w 3819832"/>
              <a:gd name="connsiteY59" fmla="*/ 1968910 h 4258575"/>
              <a:gd name="connsiteX60" fmla="*/ 58993 w 3819832"/>
              <a:gd name="connsiteY60" fmla="*/ 2042652 h 4258575"/>
              <a:gd name="connsiteX61" fmla="*/ 36870 w 3819832"/>
              <a:gd name="connsiteY61" fmla="*/ 2123768 h 4258575"/>
              <a:gd name="connsiteX62" fmla="*/ 0 w 3819832"/>
              <a:gd name="connsiteY62" fmla="*/ 2352368 h 4258575"/>
              <a:gd name="connsiteX63" fmla="*/ 14748 w 3819832"/>
              <a:gd name="connsiteY63" fmla="*/ 2706329 h 4258575"/>
              <a:gd name="connsiteX64" fmla="*/ 44245 w 3819832"/>
              <a:gd name="connsiteY64" fmla="*/ 2772697 h 4258575"/>
              <a:gd name="connsiteX65" fmla="*/ 66367 w 3819832"/>
              <a:gd name="connsiteY65" fmla="*/ 2861187 h 4258575"/>
              <a:gd name="connsiteX66" fmla="*/ 132735 w 3819832"/>
              <a:gd name="connsiteY66" fmla="*/ 3008671 h 4258575"/>
              <a:gd name="connsiteX67" fmla="*/ 184354 w 3819832"/>
              <a:gd name="connsiteY67" fmla="*/ 3119284 h 4258575"/>
              <a:gd name="connsiteX68" fmla="*/ 265470 w 3819832"/>
              <a:gd name="connsiteY68" fmla="*/ 3296265 h 4258575"/>
              <a:gd name="connsiteX69" fmla="*/ 302341 w 3819832"/>
              <a:gd name="connsiteY69" fmla="*/ 3333136 h 4258575"/>
              <a:gd name="connsiteX70" fmla="*/ 361335 w 3819832"/>
              <a:gd name="connsiteY70" fmla="*/ 3414252 h 4258575"/>
              <a:gd name="connsiteX71" fmla="*/ 383458 w 3819832"/>
              <a:gd name="connsiteY71" fmla="*/ 3465871 h 4258575"/>
              <a:gd name="connsiteX72" fmla="*/ 420329 w 3819832"/>
              <a:gd name="connsiteY72" fmla="*/ 3495368 h 4258575"/>
              <a:gd name="connsiteX73" fmla="*/ 494070 w 3819832"/>
              <a:gd name="connsiteY73" fmla="*/ 3569110 h 4258575"/>
              <a:gd name="connsiteX74" fmla="*/ 545690 w 3819832"/>
              <a:gd name="connsiteY74" fmla="*/ 3635478 h 4258575"/>
              <a:gd name="connsiteX75" fmla="*/ 582561 w 3819832"/>
              <a:gd name="connsiteY75" fmla="*/ 3657600 h 4258575"/>
              <a:gd name="connsiteX76" fmla="*/ 722670 w 3819832"/>
              <a:gd name="connsiteY76" fmla="*/ 3768213 h 4258575"/>
              <a:gd name="connsiteX77" fmla="*/ 848032 w 3819832"/>
              <a:gd name="connsiteY77" fmla="*/ 3841955 h 4258575"/>
              <a:gd name="connsiteX78" fmla="*/ 884903 w 3819832"/>
              <a:gd name="connsiteY78" fmla="*/ 3864078 h 4258575"/>
              <a:gd name="connsiteX79" fmla="*/ 929148 w 3819832"/>
              <a:gd name="connsiteY79" fmla="*/ 3871452 h 4258575"/>
              <a:gd name="connsiteX80" fmla="*/ 973393 w 3819832"/>
              <a:gd name="connsiteY80" fmla="*/ 3900949 h 4258575"/>
              <a:gd name="connsiteX81" fmla="*/ 1002890 w 3819832"/>
              <a:gd name="connsiteY81" fmla="*/ 3908323 h 4258575"/>
              <a:gd name="connsiteX82" fmla="*/ 1025012 w 3819832"/>
              <a:gd name="connsiteY82" fmla="*/ 3915697 h 4258575"/>
              <a:gd name="connsiteX83" fmla="*/ 1061883 w 3819832"/>
              <a:gd name="connsiteY83" fmla="*/ 3937820 h 4258575"/>
              <a:gd name="connsiteX84" fmla="*/ 1113503 w 3819832"/>
              <a:gd name="connsiteY84" fmla="*/ 3952568 h 4258575"/>
              <a:gd name="connsiteX85" fmla="*/ 1143000 w 3819832"/>
              <a:gd name="connsiteY85" fmla="*/ 3974691 h 4258575"/>
              <a:gd name="connsiteX86" fmla="*/ 1179870 w 3819832"/>
              <a:gd name="connsiteY86" fmla="*/ 3989439 h 4258575"/>
              <a:gd name="connsiteX87" fmla="*/ 1305232 w 3819832"/>
              <a:gd name="connsiteY87" fmla="*/ 4011562 h 4258575"/>
              <a:gd name="connsiteX88" fmla="*/ 1371600 w 3819832"/>
              <a:gd name="connsiteY88" fmla="*/ 4041058 h 4258575"/>
              <a:gd name="connsiteX89" fmla="*/ 1430593 w 3819832"/>
              <a:gd name="connsiteY89" fmla="*/ 4055807 h 4258575"/>
              <a:gd name="connsiteX90" fmla="*/ 1614948 w 3819832"/>
              <a:gd name="connsiteY90" fmla="*/ 4077929 h 4258575"/>
              <a:gd name="connsiteX91" fmla="*/ 1740309 w 3819832"/>
              <a:gd name="connsiteY91" fmla="*/ 4100052 h 4258575"/>
              <a:gd name="connsiteX92" fmla="*/ 2020529 w 3819832"/>
              <a:gd name="connsiteY92" fmla="*/ 4129549 h 4258575"/>
              <a:gd name="connsiteX93" fmla="*/ 2138516 w 3819832"/>
              <a:gd name="connsiteY93" fmla="*/ 4144297 h 4258575"/>
              <a:gd name="connsiteX94" fmla="*/ 2308122 w 3819832"/>
              <a:gd name="connsiteY94" fmla="*/ 4166420 h 4258575"/>
              <a:gd name="connsiteX95" fmla="*/ 2367116 w 3819832"/>
              <a:gd name="connsiteY95" fmla="*/ 4181168 h 4258575"/>
              <a:gd name="connsiteX96" fmla="*/ 2507225 w 3819832"/>
              <a:gd name="connsiteY96" fmla="*/ 4203291 h 4258575"/>
              <a:gd name="connsiteX97" fmla="*/ 2595716 w 3819832"/>
              <a:gd name="connsiteY97" fmla="*/ 4218039 h 4258575"/>
              <a:gd name="connsiteX98" fmla="*/ 2883309 w 3819832"/>
              <a:gd name="connsiteY98" fmla="*/ 4232787 h 4258575"/>
              <a:gd name="connsiteX99" fmla="*/ 3451122 w 3819832"/>
              <a:gd name="connsiteY99" fmla="*/ 4240162 h 4258575"/>
              <a:gd name="connsiteX100" fmla="*/ 3613354 w 3819832"/>
              <a:gd name="connsiteY100" fmla="*/ 4225413 h 425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819832" h="4258575">
                <a:moveTo>
                  <a:pt x="3819832" y="58994"/>
                </a:moveTo>
                <a:cubicBezTo>
                  <a:pt x="3653065" y="3405"/>
                  <a:pt x="3783885" y="44498"/>
                  <a:pt x="3701845" y="22123"/>
                </a:cubicBezTo>
                <a:cubicBezTo>
                  <a:pt x="3684580" y="17414"/>
                  <a:pt x="3667901" y="10165"/>
                  <a:pt x="3650225" y="7374"/>
                </a:cubicBezTo>
                <a:cubicBezTo>
                  <a:pt x="3620988" y="2758"/>
                  <a:pt x="3591232" y="2458"/>
                  <a:pt x="3561735" y="0"/>
                </a:cubicBezTo>
                <a:cubicBezTo>
                  <a:pt x="3416709" y="7374"/>
                  <a:pt x="3269529" y="-3853"/>
                  <a:pt x="3126658" y="22123"/>
                </a:cubicBezTo>
                <a:cubicBezTo>
                  <a:pt x="3027921" y="40074"/>
                  <a:pt x="3036433" y="40278"/>
                  <a:pt x="2920180" y="51620"/>
                </a:cubicBezTo>
                <a:cubicBezTo>
                  <a:pt x="2861262" y="57368"/>
                  <a:pt x="2802036" y="59831"/>
                  <a:pt x="2743200" y="66368"/>
                </a:cubicBezTo>
                <a:cubicBezTo>
                  <a:pt x="2713479" y="69670"/>
                  <a:pt x="2684357" y="77215"/>
                  <a:pt x="2654709" y="81116"/>
                </a:cubicBezTo>
                <a:cubicBezTo>
                  <a:pt x="2566484" y="92725"/>
                  <a:pt x="2430264" y="102202"/>
                  <a:pt x="2337619" y="125362"/>
                </a:cubicBezTo>
                <a:cubicBezTo>
                  <a:pt x="2222850" y="154053"/>
                  <a:pt x="2425402" y="102616"/>
                  <a:pt x="2263877" y="147484"/>
                </a:cubicBezTo>
                <a:cubicBezTo>
                  <a:pt x="2234582" y="155622"/>
                  <a:pt x="2205201" y="163644"/>
                  <a:pt x="2175387" y="169607"/>
                </a:cubicBezTo>
                <a:cubicBezTo>
                  <a:pt x="2163097" y="172065"/>
                  <a:pt x="2150507" y="173332"/>
                  <a:pt x="2138516" y="176981"/>
                </a:cubicBezTo>
                <a:cubicBezTo>
                  <a:pt x="2093898" y="190560"/>
                  <a:pt x="2050025" y="206478"/>
                  <a:pt x="2005780" y="221226"/>
                </a:cubicBezTo>
                <a:cubicBezTo>
                  <a:pt x="1991032" y="226142"/>
                  <a:pt x="1975824" y="229850"/>
                  <a:pt x="1961535" y="235974"/>
                </a:cubicBezTo>
                <a:cubicBezTo>
                  <a:pt x="1944329" y="243348"/>
                  <a:pt x="1927388" y="251377"/>
                  <a:pt x="1909916" y="258097"/>
                </a:cubicBezTo>
                <a:cubicBezTo>
                  <a:pt x="1880452" y="269429"/>
                  <a:pt x="1844062" y="279019"/>
                  <a:pt x="1814051" y="287594"/>
                </a:cubicBezTo>
                <a:cubicBezTo>
                  <a:pt x="1733527" y="341277"/>
                  <a:pt x="1857671" y="262096"/>
                  <a:pt x="1762432" y="309716"/>
                </a:cubicBezTo>
                <a:cubicBezTo>
                  <a:pt x="1756213" y="312825"/>
                  <a:pt x="1753112" y="320122"/>
                  <a:pt x="1747683" y="324465"/>
                </a:cubicBezTo>
                <a:cubicBezTo>
                  <a:pt x="1740763" y="330001"/>
                  <a:pt x="1732651" y="333896"/>
                  <a:pt x="1725561" y="339213"/>
                </a:cubicBezTo>
                <a:cubicBezTo>
                  <a:pt x="1677467" y="375283"/>
                  <a:pt x="1706167" y="362885"/>
                  <a:pt x="1666567" y="376084"/>
                </a:cubicBezTo>
                <a:cubicBezTo>
                  <a:pt x="1659193" y="381000"/>
                  <a:pt x="1650712" y="384566"/>
                  <a:pt x="1644445" y="390833"/>
                </a:cubicBezTo>
                <a:cubicBezTo>
                  <a:pt x="1638178" y="397100"/>
                  <a:pt x="1636617" y="407419"/>
                  <a:pt x="1629696" y="412955"/>
                </a:cubicBezTo>
                <a:cubicBezTo>
                  <a:pt x="1624887" y="416802"/>
                  <a:pt x="1580004" y="427221"/>
                  <a:pt x="1578077" y="427703"/>
                </a:cubicBezTo>
                <a:cubicBezTo>
                  <a:pt x="1480378" y="525405"/>
                  <a:pt x="1576564" y="438545"/>
                  <a:pt x="1504335" y="486697"/>
                </a:cubicBezTo>
                <a:cubicBezTo>
                  <a:pt x="1445218" y="526108"/>
                  <a:pt x="1491962" y="510070"/>
                  <a:pt x="1437967" y="523568"/>
                </a:cubicBezTo>
                <a:cubicBezTo>
                  <a:pt x="1431725" y="532932"/>
                  <a:pt x="1419788" y="553971"/>
                  <a:pt x="1408470" y="560439"/>
                </a:cubicBezTo>
                <a:cubicBezTo>
                  <a:pt x="1396977" y="567006"/>
                  <a:pt x="1383890" y="570271"/>
                  <a:pt x="1371600" y="575187"/>
                </a:cubicBezTo>
                <a:cubicBezTo>
                  <a:pt x="1356841" y="589946"/>
                  <a:pt x="1338899" y="609973"/>
                  <a:pt x="1319980" y="619433"/>
                </a:cubicBezTo>
                <a:cubicBezTo>
                  <a:pt x="1310915" y="623965"/>
                  <a:pt x="1300315" y="624349"/>
                  <a:pt x="1290483" y="626807"/>
                </a:cubicBezTo>
                <a:cubicBezTo>
                  <a:pt x="1194081" y="699108"/>
                  <a:pt x="1310940" y="606351"/>
                  <a:pt x="1246238" y="671052"/>
                </a:cubicBezTo>
                <a:cubicBezTo>
                  <a:pt x="1237547" y="679742"/>
                  <a:pt x="1226810" y="686126"/>
                  <a:pt x="1216741" y="693174"/>
                </a:cubicBezTo>
                <a:cubicBezTo>
                  <a:pt x="1202220" y="703339"/>
                  <a:pt x="1184031" y="709213"/>
                  <a:pt x="1172496" y="722671"/>
                </a:cubicBezTo>
                <a:cubicBezTo>
                  <a:pt x="1157748" y="739878"/>
                  <a:pt x="1145791" y="759940"/>
                  <a:pt x="1128251" y="774291"/>
                </a:cubicBezTo>
                <a:cubicBezTo>
                  <a:pt x="1118006" y="782673"/>
                  <a:pt x="1102951" y="782611"/>
                  <a:pt x="1091380" y="789039"/>
                </a:cubicBezTo>
                <a:cubicBezTo>
                  <a:pt x="1080636" y="795008"/>
                  <a:pt x="1072011" y="804199"/>
                  <a:pt x="1061883" y="811162"/>
                </a:cubicBezTo>
                <a:cubicBezTo>
                  <a:pt x="1032670" y="831246"/>
                  <a:pt x="1004515" y="853179"/>
                  <a:pt x="973393" y="870155"/>
                </a:cubicBezTo>
                <a:cubicBezTo>
                  <a:pt x="946354" y="884903"/>
                  <a:pt x="918185" y="897745"/>
                  <a:pt x="892277" y="914400"/>
                </a:cubicBezTo>
                <a:cubicBezTo>
                  <a:pt x="832790" y="952642"/>
                  <a:pt x="903800" y="925308"/>
                  <a:pt x="848032" y="943897"/>
                </a:cubicBezTo>
                <a:cubicBezTo>
                  <a:pt x="815803" y="992239"/>
                  <a:pt x="846393" y="951408"/>
                  <a:pt x="766916" y="1017639"/>
                </a:cubicBezTo>
                <a:cubicBezTo>
                  <a:pt x="711619" y="1063720"/>
                  <a:pt x="785399" y="1015399"/>
                  <a:pt x="707922" y="1061884"/>
                </a:cubicBezTo>
                <a:cubicBezTo>
                  <a:pt x="676472" y="1109061"/>
                  <a:pt x="712250" y="1061059"/>
                  <a:pt x="641554" y="1120878"/>
                </a:cubicBezTo>
                <a:cubicBezTo>
                  <a:pt x="547744" y="1200255"/>
                  <a:pt x="633061" y="1141288"/>
                  <a:pt x="575187" y="1179871"/>
                </a:cubicBezTo>
                <a:cubicBezTo>
                  <a:pt x="570271" y="1187245"/>
                  <a:pt x="567204" y="1196269"/>
                  <a:pt x="560438" y="1201994"/>
                </a:cubicBezTo>
                <a:cubicBezTo>
                  <a:pt x="534916" y="1223590"/>
                  <a:pt x="479322" y="1260987"/>
                  <a:pt x="479322" y="1260987"/>
                </a:cubicBezTo>
                <a:cubicBezTo>
                  <a:pt x="464574" y="1283110"/>
                  <a:pt x="453878" y="1308554"/>
                  <a:pt x="435077" y="1327355"/>
                </a:cubicBezTo>
                <a:lnTo>
                  <a:pt x="390832" y="1371600"/>
                </a:lnTo>
                <a:cubicBezTo>
                  <a:pt x="383458" y="1378974"/>
                  <a:pt x="375224" y="1385579"/>
                  <a:pt x="368709" y="1393723"/>
                </a:cubicBezTo>
                <a:cubicBezTo>
                  <a:pt x="358877" y="1406013"/>
                  <a:pt x="348656" y="1418003"/>
                  <a:pt x="339212" y="1430594"/>
                </a:cubicBezTo>
                <a:cubicBezTo>
                  <a:pt x="326525" y="1447510"/>
                  <a:pt x="315550" y="1465701"/>
                  <a:pt x="302341" y="1482213"/>
                </a:cubicBezTo>
                <a:cubicBezTo>
                  <a:pt x="295826" y="1490356"/>
                  <a:pt x="287086" y="1496488"/>
                  <a:pt x="280219" y="1504336"/>
                </a:cubicBezTo>
                <a:cubicBezTo>
                  <a:pt x="269855" y="1516181"/>
                  <a:pt x="260554" y="1528917"/>
                  <a:pt x="250722" y="1541207"/>
                </a:cubicBezTo>
                <a:cubicBezTo>
                  <a:pt x="245806" y="1553497"/>
                  <a:pt x="242990" y="1566853"/>
                  <a:pt x="235974" y="1578078"/>
                </a:cubicBezTo>
                <a:cubicBezTo>
                  <a:pt x="230447" y="1586921"/>
                  <a:pt x="218845" y="1591045"/>
                  <a:pt x="213851" y="1600200"/>
                </a:cubicBezTo>
                <a:cubicBezTo>
                  <a:pt x="179951" y="1662351"/>
                  <a:pt x="201720" y="1640796"/>
                  <a:pt x="184354" y="1681316"/>
                </a:cubicBezTo>
                <a:cubicBezTo>
                  <a:pt x="180024" y="1691420"/>
                  <a:pt x="173689" y="1700606"/>
                  <a:pt x="169606" y="1710813"/>
                </a:cubicBezTo>
                <a:cubicBezTo>
                  <a:pt x="133163" y="1801924"/>
                  <a:pt x="174694" y="1715388"/>
                  <a:pt x="140109" y="1784555"/>
                </a:cubicBezTo>
                <a:cubicBezTo>
                  <a:pt x="137651" y="1794387"/>
                  <a:pt x="135940" y="1804437"/>
                  <a:pt x="132735" y="1814052"/>
                </a:cubicBezTo>
                <a:cubicBezTo>
                  <a:pt x="128549" y="1826610"/>
                  <a:pt x="122635" y="1838529"/>
                  <a:pt x="117987" y="1850923"/>
                </a:cubicBezTo>
                <a:cubicBezTo>
                  <a:pt x="101714" y="1894317"/>
                  <a:pt x="121755" y="1850757"/>
                  <a:pt x="95864" y="1902542"/>
                </a:cubicBezTo>
                <a:cubicBezTo>
                  <a:pt x="93406" y="1924665"/>
                  <a:pt x="94155" y="1947384"/>
                  <a:pt x="88490" y="1968910"/>
                </a:cubicBezTo>
                <a:cubicBezTo>
                  <a:pt x="81752" y="1994513"/>
                  <a:pt x="67365" y="2017536"/>
                  <a:pt x="58993" y="2042652"/>
                </a:cubicBezTo>
                <a:cubicBezTo>
                  <a:pt x="50130" y="2069240"/>
                  <a:pt x="42950" y="2096409"/>
                  <a:pt x="36870" y="2123768"/>
                </a:cubicBezTo>
                <a:cubicBezTo>
                  <a:pt x="15943" y="2217940"/>
                  <a:pt x="12553" y="2258216"/>
                  <a:pt x="0" y="2352368"/>
                </a:cubicBezTo>
                <a:cubicBezTo>
                  <a:pt x="4916" y="2470355"/>
                  <a:pt x="2386" y="2588888"/>
                  <a:pt x="14748" y="2706329"/>
                </a:cubicBezTo>
                <a:cubicBezTo>
                  <a:pt x="17282" y="2730405"/>
                  <a:pt x="36589" y="2749730"/>
                  <a:pt x="44245" y="2772697"/>
                </a:cubicBezTo>
                <a:cubicBezTo>
                  <a:pt x="82255" y="2886727"/>
                  <a:pt x="17694" y="2746143"/>
                  <a:pt x="66367" y="2861187"/>
                </a:cubicBezTo>
                <a:cubicBezTo>
                  <a:pt x="87372" y="2910836"/>
                  <a:pt x="110612" y="2959510"/>
                  <a:pt x="132735" y="3008671"/>
                </a:cubicBezTo>
                <a:cubicBezTo>
                  <a:pt x="147691" y="3098411"/>
                  <a:pt x="126105" y="3006211"/>
                  <a:pt x="184354" y="3119284"/>
                </a:cubicBezTo>
                <a:cubicBezTo>
                  <a:pt x="214073" y="3176974"/>
                  <a:pt x="219582" y="3250377"/>
                  <a:pt x="265470" y="3296265"/>
                </a:cubicBezTo>
                <a:cubicBezTo>
                  <a:pt x="277760" y="3308555"/>
                  <a:pt x="292118" y="3319079"/>
                  <a:pt x="302341" y="3333136"/>
                </a:cubicBezTo>
                <a:cubicBezTo>
                  <a:pt x="382063" y="3442753"/>
                  <a:pt x="260283" y="3313200"/>
                  <a:pt x="361335" y="3414252"/>
                </a:cubicBezTo>
                <a:cubicBezTo>
                  <a:pt x="368709" y="3431458"/>
                  <a:pt x="372447" y="3450732"/>
                  <a:pt x="383458" y="3465871"/>
                </a:cubicBezTo>
                <a:cubicBezTo>
                  <a:pt x="392715" y="3478600"/>
                  <a:pt x="408823" y="3484629"/>
                  <a:pt x="420329" y="3495368"/>
                </a:cubicBezTo>
                <a:cubicBezTo>
                  <a:pt x="445742" y="3519087"/>
                  <a:pt x="470891" y="3543204"/>
                  <a:pt x="494070" y="3569110"/>
                </a:cubicBezTo>
                <a:cubicBezTo>
                  <a:pt x="512758" y="3589997"/>
                  <a:pt x="521657" y="3621059"/>
                  <a:pt x="545690" y="3635478"/>
                </a:cubicBezTo>
                <a:cubicBezTo>
                  <a:pt x="557980" y="3642852"/>
                  <a:pt x="571095" y="3649000"/>
                  <a:pt x="582561" y="3657600"/>
                </a:cubicBezTo>
                <a:cubicBezTo>
                  <a:pt x="630164" y="3693302"/>
                  <a:pt x="672469" y="3736267"/>
                  <a:pt x="722670" y="3768213"/>
                </a:cubicBezTo>
                <a:cubicBezTo>
                  <a:pt x="888571" y="3873786"/>
                  <a:pt x="738658" y="3782297"/>
                  <a:pt x="848032" y="3841955"/>
                </a:cubicBezTo>
                <a:cubicBezTo>
                  <a:pt x="860615" y="3848818"/>
                  <a:pt x="871433" y="3859180"/>
                  <a:pt x="884903" y="3864078"/>
                </a:cubicBezTo>
                <a:cubicBezTo>
                  <a:pt x="898955" y="3869188"/>
                  <a:pt x="914400" y="3868994"/>
                  <a:pt x="929148" y="3871452"/>
                </a:cubicBezTo>
                <a:cubicBezTo>
                  <a:pt x="943896" y="3881284"/>
                  <a:pt x="957539" y="3893022"/>
                  <a:pt x="973393" y="3900949"/>
                </a:cubicBezTo>
                <a:cubicBezTo>
                  <a:pt x="982458" y="3905481"/>
                  <a:pt x="993145" y="3905539"/>
                  <a:pt x="1002890" y="3908323"/>
                </a:cubicBezTo>
                <a:cubicBezTo>
                  <a:pt x="1010364" y="3910458"/>
                  <a:pt x="1018060" y="3912221"/>
                  <a:pt x="1025012" y="3915697"/>
                </a:cubicBezTo>
                <a:cubicBezTo>
                  <a:pt x="1037832" y="3922107"/>
                  <a:pt x="1049063" y="3931410"/>
                  <a:pt x="1061883" y="3937820"/>
                </a:cubicBezTo>
                <a:cubicBezTo>
                  <a:pt x="1072461" y="3943109"/>
                  <a:pt x="1104054" y="3950206"/>
                  <a:pt x="1113503" y="3952568"/>
                </a:cubicBezTo>
                <a:cubicBezTo>
                  <a:pt x="1123335" y="3959942"/>
                  <a:pt x="1132256" y="3968722"/>
                  <a:pt x="1143000" y="3974691"/>
                </a:cubicBezTo>
                <a:cubicBezTo>
                  <a:pt x="1154571" y="3981119"/>
                  <a:pt x="1167219" y="3985546"/>
                  <a:pt x="1179870" y="3989439"/>
                </a:cubicBezTo>
                <a:cubicBezTo>
                  <a:pt x="1236804" y="4006957"/>
                  <a:pt x="1244693" y="4004835"/>
                  <a:pt x="1305232" y="4011562"/>
                </a:cubicBezTo>
                <a:cubicBezTo>
                  <a:pt x="1327355" y="4021394"/>
                  <a:pt x="1348771" y="4033001"/>
                  <a:pt x="1371600" y="4041058"/>
                </a:cubicBezTo>
                <a:cubicBezTo>
                  <a:pt x="1390714" y="4047804"/>
                  <a:pt x="1410717" y="4051832"/>
                  <a:pt x="1430593" y="4055807"/>
                </a:cubicBezTo>
                <a:cubicBezTo>
                  <a:pt x="1518163" y="4073321"/>
                  <a:pt x="1524135" y="4070944"/>
                  <a:pt x="1614948" y="4077929"/>
                </a:cubicBezTo>
                <a:cubicBezTo>
                  <a:pt x="1656735" y="4085303"/>
                  <a:pt x="1698216" y="4094695"/>
                  <a:pt x="1740309" y="4100052"/>
                </a:cubicBezTo>
                <a:cubicBezTo>
                  <a:pt x="1833480" y="4111910"/>
                  <a:pt x="1927332" y="4117900"/>
                  <a:pt x="2020529" y="4129549"/>
                </a:cubicBezTo>
                <a:lnTo>
                  <a:pt x="2138516" y="4144297"/>
                </a:lnTo>
                <a:cubicBezTo>
                  <a:pt x="2218688" y="4164340"/>
                  <a:pt x="2134221" y="4144682"/>
                  <a:pt x="2308122" y="4166420"/>
                </a:cubicBezTo>
                <a:cubicBezTo>
                  <a:pt x="2405626" y="4178608"/>
                  <a:pt x="2300226" y="4167790"/>
                  <a:pt x="2367116" y="4181168"/>
                </a:cubicBezTo>
                <a:cubicBezTo>
                  <a:pt x="2438981" y="4195541"/>
                  <a:pt x="2445631" y="4193565"/>
                  <a:pt x="2507225" y="4203291"/>
                </a:cubicBezTo>
                <a:cubicBezTo>
                  <a:pt x="2536763" y="4207955"/>
                  <a:pt x="2566009" y="4214611"/>
                  <a:pt x="2595716" y="4218039"/>
                </a:cubicBezTo>
                <a:cubicBezTo>
                  <a:pt x="2664333" y="4225956"/>
                  <a:pt x="2835551" y="4230877"/>
                  <a:pt x="2883309" y="4232787"/>
                </a:cubicBezTo>
                <a:cubicBezTo>
                  <a:pt x="3116419" y="4275172"/>
                  <a:pt x="2982050" y="4256153"/>
                  <a:pt x="3451122" y="4240162"/>
                </a:cubicBezTo>
                <a:cubicBezTo>
                  <a:pt x="3505391" y="4238312"/>
                  <a:pt x="3613354" y="4225413"/>
                  <a:pt x="3613354" y="4225413"/>
                </a:cubicBezTo>
              </a:path>
            </a:pathLst>
          </a:custGeom>
          <a:noFill/>
          <a:ln w="28575" cap="flat" cmpd="sng" algn="ctr">
            <a:solidFill>
              <a:srgbClr val="00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任意多边形 5"/>
          <p:cNvSpPr/>
          <p:nvPr/>
        </p:nvSpPr>
        <p:spPr bwMode="auto">
          <a:xfrm>
            <a:off x="2750574" y="1165123"/>
            <a:ext cx="6437671" cy="4682612"/>
          </a:xfrm>
          <a:custGeom>
            <a:avLst/>
            <a:gdLst>
              <a:gd name="connsiteX0" fmla="*/ 3296265 w 6437671"/>
              <a:gd name="connsiteY0" fmla="*/ 486696 h 4682612"/>
              <a:gd name="connsiteX1" fmla="*/ 3288891 w 6437671"/>
              <a:gd name="connsiteY1" fmla="*/ 530942 h 4682612"/>
              <a:gd name="connsiteX2" fmla="*/ 3281516 w 6437671"/>
              <a:gd name="connsiteY2" fmla="*/ 597309 h 4682612"/>
              <a:gd name="connsiteX3" fmla="*/ 3266768 w 6437671"/>
              <a:gd name="connsiteY3" fmla="*/ 641554 h 4682612"/>
              <a:gd name="connsiteX4" fmla="*/ 3252020 w 6437671"/>
              <a:gd name="connsiteY4" fmla="*/ 730045 h 4682612"/>
              <a:gd name="connsiteX5" fmla="*/ 3237271 w 6437671"/>
              <a:gd name="connsiteY5" fmla="*/ 936522 h 4682612"/>
              <a:gd name="connsiteX6" fmla="*/ 3222523 w 6437671"/>
              <a:gd name="connsiteY6" fmla="*/ 988142 h 4682612"/>
              <a:gd name="connsiteX7" fmla="*/ 3185652 w 6437671"/>
              <a:gd name="connsiteY7" fmla="*/ 1017638 h 4682612"/>
              <a:gd name="connsiteX8" fmla="*/ 3163529 w 6437671"/>
              <a:gd name="connsiteY8" fmla="*/ 1039761 h 4682612"/>
              <a:gd name="connsiteX9" fmla="*/ 3111910 w 6437671"/>
              <a:gd name="connsiteY9" fmla="*/ 1054509 h 4682612"/>
              <a:gd name="connsiteX10" fmla="*/ 3001297 w 6437671"/>
              <a:gd name="connsiteY10" fmla="*/ 1084006 h 4682612"/>
              <a:gd name="connsiteX11" fmla="*/ 2979174 w 6437671"/>
              <a:gd name="connsiteY11" fmla="*/ 1091380 h 4682612"/>
              <a:gd name="connsiteX12" fmla="*/ 2927555 w 6437671"/>
              <a:gd name="connsiteY12" fmla="*/ 1106129 h 4682612"/>
              <a:gd name="connsiteX13" fmla="*/ 2861187 w 6437671"/>
              <a:gd name="connsiteY13" fmla="*/ 1113503 h 4682612"/>
              <a:gd name="connsiteX14" fmla="*/ 2816942 w 6437671"/>
              <a:gd name="connsiteY14" fmla="*/ 1128251 h 4682612"/>
              <a:gd name="connsiteX15" fmla="*/ 2691581 w 6437671"/>
              <a:gd name="connsiteY15" fmla="*/ 1150374 h 4682612"/>
              <a:gd name="connsiteX16" fmla="*/ 2669458 w 6437671"/>
              <a:gd name="connsiteY16" fmla="*/ 1157748 h 4682612"/>
              <a:gd name="connsiteX17" fmla="*/ 2544097 w 6437671"/>
              <a:gd name="connsiteY17" fmla="*/ 1187245 h 4682612"/>
              <a:gd name="connsiteX18" fmla="*/ 2521974 w 6437671"/>
              <a:gd name="connsiteY18" fmla="*/ 1194619 h 4682612"/>
              <a:gd name="connsiteX19" fmla="*/ 2462981 w 6437671"/>
              <a:gd name="connsiteY19" fmla="*/ 1209367 h 4682612"/>
              <a:gd name="connsiteX20" fmla="*/ 2418736 w 6437671"/>
              <a:gd name="connsiteY20" fmla="*/ 1216742 h 4682612"/>
              <a:gd name="connsiteX21" fmla="*/ 2300749 w 6437671"/>
              <a:gd name="connsiteY21" fmla="*/ 1253612 h 4682612"/>
              <a:gd name="connsiteX22" fmla="*/ 2271252 w 6437671"/>
              <a:gd name="connsiteY22" fmla="*/ 1260987 h 4682612"/>
              <a:gd name="connsiteX23" fmla="*/ 2249129 w 6437671"/>
              <a:gd name="connsiteY23" fmla="*/ 1275735 h 4682612"/>
              <a:gd name="connsiteX24" fmla="*/ 2190136 w 6437671"/>
              <a:gd name="connsiteY24" fmla="*/ 1290483 h 4682612"/>
              <a:gd name="connsiteX25" fmla="*/ 2160639 w 6437671"/>
              <a:gd name="connsiteY25" fmla="*/ 1305232 h 4682612"/>
              <a:gd name="connsiteX26" fmla="*/ 2123768 w 6437671"/>
              <a:gd name="connsiteY26" fmla="*/ 1327354 h 4682612"/>
              <a:gd name="connsiteX27" fmla="*/ 2101645 w 6437671"/>
              <a:gd name="connsiteY27" fmla="*/ 1334729 h 4682612"/>
              <a:gd name="connsiteX28" fmla="*/ 2027903 w 6437671"/>
              <a:gd name="connsiteY28" fmla="*/ 1378974 h 4682612"/>
              <a:gd name="connsiteX29" fmla="*/ 2005781 w 6437671"/>
              <a:gd name="connsiteY29" fmla="*/ 1386348 h 4682612"/>
              <a:gd name="connsiteX30" fmla="*/ 1946787 w 6437671"/>
              <a:gd name="connsiteY30" fmla="*/ 1423219 h 4682612"/>
              <a:gd name="connsiteX31" fmla="*/ 1895168 w 6437671"/>
              <a:gd name="connsiteY31" fmla="*/ 1460090 h 4682612"/>
              <a:gd name="connsiteX32" fmla="*/ 1873045 w 6437671"/>
              <a:gd name="connsiteY32" fmla="*/ 1467464 h 4682612"/>
              <a:gd name="connsiteX33" fmla="*/ 1784555 w 6437671"/>
              <a:gd name="connsiteY33" fmla="*/ 1519083 h 4682612"/>
              <a:gd name="connsiteX34" fmla="*/ 1747684 w 6437671"/>
              <a:gd name="connsiteY34" fmla="*/ 1548580 h 4682612"/>
              <a:gd name="connsiteX35" fmla="*/ 1696065 w 6437671"/>
              <a:gd name="connsiteY35" fmla="*/ 1570703 h 4682612"/>
              <a:gd name="connsiteX36" fmla="*/ 1637071 w 6437671"/>
              <a:gd name="connsiteY36" fmla="*/ 1600200 h 4682612"/>
              <a:gd name="connsiteX37" fmla="*/ 1570703 w 6437671"/>
              <a:gd name="connsiteY37" fmla="*/ 1629696 h 4682612"/>
              <a:gd name="connsiteX38" fmla="*/ 1519084 w 6437671"/>
              <a:gd name="connsiteY38" fmla="*/ 1651819 h 4682612"/>
              <a:gd name="connsiteX39" fmla="*/ 1474839 w 6437671"/>
              <a:gd name="connsiteY39" fmla="*/ 1666567 h 4682612"/>
              <a:gd name="connsiteX40" fmla="*/ 1437968 w 6437671"/>
              <a:gd name="connsiteY40" fmla="*/ 1688690 h 4682612"/>
              <a:gd name="connsiteX41" fmla="*/ 1386349 w 6437671"/>
              <a:gd name="connsiteY41" fmla="*/ 1710812 h 4682612"/>
              <a:gd name="connsiteX42" fmla="*/ 1371600 w 6437671"/>
              <a:gd name="connsiteY42" fmla="*/ 1725561 h 4682612"/>
              <a:gd name="connsiteX43" fmla="*/ 1349478 w 6437671"/>
              <a:gd name="connsiteY43" fmla="*/ 1732935 h 4682612"/>
              <a:gd name="connsiteX44" fmla="*/ 1319981 w 6437671"/>
              <a:gd name="connsiteY44" fmla="*/ 1747683 h 4682612"/>
              <a:gd name="connsiteX45" fmla="*/ 1275736 w 6437671"/>
              <a:gd name="connsiteY45" fmla="*/ 1777180 h 4682612"/>
              <a:gd name="connsiteX46" fmla="*/ 1231491 w 6437671"/>
              <a:gd name="connsiteY46" fmla="*/ 1828800 h 4682612"/>
              <a:gd name="connsiteX47" fmla="*/ 1209368 w 6437671"/>
              <a:gd name="connsiteY47" fmla="*/ 1836174 h 4682612"/>
              <a:gd name="connsiteX48" fmla="*/ 1201994 w 6437671"/>
              <a:gd name="connsiteY48" fmla="*/ 1858296 h 4682612"/>
              <a:gd name="connsiteX49" fmla="*/ 1143000 w 6437671"/>
              <a:gd name="connsiteY49" fmla="*/ 1909916 h 4682612"/>
              <a:gd name="connsiteX50" fmla="*/ 1120878 w 6437671"/>
              <a:gd name="connsiteY50" fmla="*/ 1939412 h 4682612"/>
              <a:gd name="connsiteX51" fmla="*/ 1054510 w 6437671"/>
              <a:gd name="connsiteY51" fmla="*/ 1991032 h 4682612"/>
              <a:gd name="connsiteX52" fmla="*/ 995516 w 6437671"/>
              <a:gd name="connsiteY52" fmla="*/ 2064774 h 4682612"/>
              <a:gd name="connsiteX53" fmla="*/ 995516 w 6437671"/>
              <a:gd name="connsiteY53" fmla="*/ 2064774 h 4682612"/>
              <a:gd name="connsiteX54" fmla="*/ 951271 w 6437671"/>
              <a:gd name="connsiteY54" fmla="*/ 2116393 h 4682612"/>
              <a:gd name="connsiteX55" fmla="*/ 907026 w 6437671"/>
              <a:gd name="connsiteY55" fmla="*/ 2175387 h 4682612"/>
              <a:gd name="connsiteX56" fmla="*/ 899652 w 6437671"/>
              <a:gd name="connsiteY56" fmla="*/ 2204883 h 4682612"/>
              <a:gd name="connsiteX57" fmla="*/ 877529 w 6437671"/>
              <a:gd name="connsiteY57" fmla="*/ 2227006 h 4682612"/>
              <a:gd name="connsiteX58" fmla="*/ 862781 w 6437671"/>
              <a:gd name="connsiteY58" fmla="*/ 2249129 h 4682612"/>
              <a:gd name="connsiteX59" fmla="*/ 855407 w 6437671"/>
              <a:gd name="connsiteY59" fmla="*/ 2278625 h 4682612"/>
              <a:gd name="connsiteX60" fmla="*/ 840658 w 6437671"/>
              <a:gd name="connsiteY60" fmla="*/ 2293374 h 4682612"/>
              <a:gd name="connsiteX61" fmla="*/ 833284 w 6437671"/>
              <a:gd name="connsiteY61" fmla="*/ 2322871 h 4682612"/>
              <a:gd name="connsiteX62" fmla="*/ 818536 w 6437671"/>
              <a:gd name="connsiteY62" fmla="*/ 2381864 h 4682612"/>
              <a:gd name="connsiteX63" fmla="*/ 825910 w 6437671"/>
              <a:gd name="connsiteY63" fmla="*/ 2521974 h 4682612"/>
              <a:gd name="connsiteX64" fmla="*/ 833284 w 6437671"/>
              <a:gd name="connsiteY64" fmla="*/ 2551471 h 4682612"/>
              <a:gd name="connsiteX65" fmla="*/ 840658 w 6437671"/>
              <a:gd name="connsiteY65" fmla="*/ 2588342 h 4682612"/>
              <a:gd name="connsiteX66" fmla="*/ 855407 w 6437671"/>
              <a:gd name="connsiteY66" fmla="*/ 2632587 h 4682612"/>
              <a:gd name="connsiteX67" fmla="*/ 877529 w 6437671"/>
              <a:gd name="connsiteY67" fmla="*/ 2676832 h 4682612"/>
              <a:gd name="connsiteX68" fmla="*/ 899652 w 6437671"/>
              <a:gd name="connsiteY68" fmla="*/ 2728451 h 4682612"/>
              <a:gd name="connsiteX69" fmla="*/ 929149 w 6437671"/>
              <a:gd name="connsiteY69" fmla="*/ 2757948 h 4682612"/>
              <a:gd name="connsiteX70" fmla="*/ 988142 w 6437671"/>
              <a:gd name="connsiteY70" fmla="*/ 2824316 h 4682612"/>
              <a:gd name="connsiteX71" fmla="*/ 1002891 w 6437671"/>
              <a:gd name="connsiteY71" fmla="*/ 2839064 h 4682612"/>
              <a:gd name="connsiteX72" fmla="*/ 1025013 w 6437671"/>
              <a:gd name="connsiteY72" fmla="*/ 2853812 h 4682612"/>
              <a:gd name="connsiteX73" fmla="*/ 1047136 w 6437671"/>
              <a:gd name="connsiteY73" fmla="*/ 2883309 h 4682612"/>
              <a:gd name="connsiteX74" fmla="*/ 1091381 w 6437671"/>
              <a:gd name="connsiteY74" fmla="*/ 2905432 h 4682612"/>
              <a:gd name="connsiteX75" fmla="*/ 1106129 w 6437671"/>
              <a:gd name="connsiteY75" fmla="*/ 2927554 h 4682612"/>
              <a:gd name="connsiteX76" fmla="*/ 1128252 w 6437671"/>
              <a:gd name="connsiteY76" fmla="*/ 2942303 h 4682612"/>
              <a:gd name="connsiteX77" fmla="*/ 1157749 w 6437671"/>
              <a:gd name="connsiteY77" fmla="*/ 2957051 h 4682612"/>
              <a:gd name="connsiteX78" fmla="*/ 1209368 w 6437671"/>
              <a:gd name="connsiteY78" fmla="*/ 2971800 h 4682612"/>
              <a:gd name="connsiteX79" fmla="*/ 1238865 w 6437671"/>
              <a:gd name="connsiteY79" fmla="*/ 2993922 h 4682612"/>
              <a:gd name="connsiteX80" fmla="*/ 1290484 w 6437671"/>
              <a:gd name="connsiteY80" fmla="*/ 3008671 h 4682612"/>
              <a:gd name="connsiteX81" fmla="*/ 1364226 w 6437671"/>
              <a:gd name="connsiteY81" fmla="*/ 3045542 h 4682612"/>
              <a:gd name="connsiteX82" fmla="*/ 1401097 w 6437671"/>
              <a:gd name="connsiteY82" fmla="*/ 3067664 h 4682612"/>
              <a:gd name="connsiteX83" fmla="*/ 1467465 w 6437671"/>
              <a:gd name="connsiteY83" fmla="*/ 3082412 h 4682612"/>
              <a:gd name="connsiteX84" fmla="*/ 1533832 w 6437671"/>
              <a:gd name="connsiteY84" fmla="*/ 3104535 h 4682612"/>
              <a:gd name="connsiteX85" fmla="*/ 1563329 w 6437671"/>
              <a:gd name="connsiteY85" fmla="*/ 3119283 h 4682612"/>
              <a:gd name="connsiteX86" fmla="*/ 1592826 w 6437671"/>
              <a:gd name="connsiteY86" fmla="*/ 3126658 h 4682612"/>
              <a:gd name="connsiteX87" fmla="*/ 1666568 w 6437671"/>
              <a:gd name="connsiteY87" fmla="*/ 3148780 h 4682612"/>
              <a:gd name="connsiteX88" fmla="*/ 1718187 w 6437671"/>
              <a:gd name="connsiteY88" fmla="*/ 3170903 h 4682612"/>
              <a:gd name="connsiteX89" fmla="*/ 1762432 w 6437671"/>
              <a:gd name="connsiteY89" fmla="*/ 3185651 h 4682612"/>
              <a:gd name="connsiteX90" fmla="*/ 1850923 w 6437671"/>
              <a:gd name="connsiteY90" fmla="*/ 3200400 h 4682612"/>
              <a:gd name="connsiteX91" fmla="*/ 1917291 w 6437671"/>
              <a:gd name="connsiteY91" fmla="*/ 3222522 h 4682612"/>
              <a:gd name="connsiteX92" fmla="*/ 1968910 w 6437671"/>
              <a:gd name="connsiteY92" fmla="*/ 3237271 h 4682612"/>
              <a:gd name="connsiteX93" fmla="*/ 1991032 w 6437671"/>
              <a:gd name="connsiteY93" fmla="*/ 3244645 h 4682612"/>
              <a:gd name="connsiteX94" fmla="*/ 2072149 w 6437671"/>
              <a:gd name="connsiteY94" fmla="*/ 3259393 h 4682612"/>
              <a:gd name="connsiteX95" fmla="*/ 2160639 w 6437671"/>
              <a:gd name="connsiteY95" fmla="*/ 3281516 h 4682612"/>
              <a:gd name="connsiteX96" fmla="*/ 2182761 w 6437671"/>
              <a:gd name="connsiteY96" fmla="*/ 3296264 h 4682612"/>
              <a:gd name="connsiteX97" fmla="*/ 2227007 w 6437671"/>
              <a:gd name="connsiteY97" fmla="*/ 3303638 h 4682612"/>
              <a:gd name="connsiteX98" fmla="*/ 2256503 w 6437671"/>
              <a:gd name="connsiteY98" fmla="*/ 3311012 h 4682612"/>
              <a:gd name="connsiteX99" fmla="*/ 2293374 w 6437671"/>
              <a:gd name="connsiteY99" fmla="*/ 3318387 h 4682612"/>
              <a:gd name="connsiteX100" fmla="*/ 2337620 w 6437671"/>
              <a:gd name="connsiteY100" fmla="*/ 3333135 h 4682612"/>
              <a:gd name="connsiteX101" fmla="*/ 2374491 w 6437671"/>
              <a:gd name="connsiteY101" fmla="*/ 3340509 h 4682612"/>
              <a:gd name="connsiteX102" fmla="*/ 2433484 w 6437671"/>
              <a:gd name="connsiteY102" fmla="*/ 3355258 h 4682612"/>
              <a:gd name="connsiteX103" fmla="*/ 2485103 w 6437671"/>
              <a:gd name="connsiteY103" fmla="*/ 3362632 h 4682612"/>
              <a:gd name="connsiteX104" fmla="*/ 2551471 w 6437671"/>
              <a:gd name="connsiteY104" fmla="*/ 3377380 h 4682612"/>
              <a:gd name="connsiteX105" fmla="*/ 2706329 w 6437671"/>
              <a:gd name="connsiteY105" fmla="*/ 3384754 h 4682612"/>
              <a:gd name="connsiteX106" fmla="*/ 2993923 w 6437671"/>
              <a:gd name="connsiteY106" fmla="*/ 3406877 h 4682612"/>
              <a:gd name="connsiteX107" fmla="*/ 3119284 w 6437671"/>
              <a:gd name="connsiteY107" fmla="*/ 3421625 h 4682612"/>
              <a:gd name="connsiteX108" fmla="*/ 3207774 w 6437671"/>
              <a:gd name="connsiteY108" fmla="*/ 3436374 h 4682612"/>
              <a:gd name="connsiteX109" fmla="*/ 3303639 w 6437671"/>
              <a:gd name="connsiteY109" fmla="*/ 3443748 h 4682612"/>
              <a:gd name="connsiteX110" fmla="*/ 3355258 w 6437671"/>
              <a:gd name="connsiteY110" fmla="*/ 3451122 h 4682612"/>
              <a:gd name="connsiteX111" fmla="*/ 3473245 w 6437671"/>
              <a:gd name="connsiteY111" fmla="*/ 3458496 h 4682612"/>
              <a:gd name="connsiteX112" fmla="*/ 3841955 w 6437671"/>
              <a:gd name="connsiteY112" fmla="*/ 3480619 h 4682612"/>
              <a:gd name="connsiteX113" fmla="*/ 4638368 w 6437671"/>
              <a:gd name="connsiteY113" fmla="*/ 3473245 h 4682612"/>
              <a:gd name="connsiteX114" fmla="*/ 4682613 w 6437671"/>
              <a:gd name="connsiteY114" fmla="*/ 3458496 h 4682612"/>
              <a:gd name="connsiteX115" fmla="*/ 4771103 w 6437671"/>
              <a:gd name="connsiteY115" fmla="*/ 3451122 h 4682612"/>
              <a:gd name="connsiteX116" fmla="*/ 4889091 w 6437671"/>
              <a:gd name="connsiteY116" fmla="*/ 3392129 h 4682612"/>
              <a:gd name="connsiteX117" fmla="*/ 4911213 w 6437671"/>
              <a:gd name="connsiteY117" fmla="*/ 3384754 h 4682612"/>
              <a:gd name="connsiteX118" fmla="*/ 5007078 w 6437671"/>
              <a:gd name="connsiteY118" fmla="*/ 3347883 h 4682612"/>
              <a:gd name="connsiteX119" fmla="*/ 5043949 w 6437671"/>
              <a:gd name="connsiteY119" fmla="*/ 3340509 h 4682612"/>
              <a:gd name="connsiteX120" fmla="*/ 5117691 w 6437671"/>
              <a:gd name="connsiteY120" fmla="*/ 3311012 h 4682612"/>
              <a:gd name="connsiteX121" fmla="*/ 5161936 w 6437671"/>
              <a:gd name="connsiteY121" fmla="*/ 3281516 h 4682612"/>
              <a:gd name="connsiteX122" fmla="*/ 5294671 w 6437671"/>
              <a:gd name="connsiteY122" fmla="*/ 3229896 h 4682612"/>
              <a:gd name="connsiteX123" fmla="*/ 5353665 w 6437671"/>
              <a:gd name="connsiteY123" fmla="*/ 3185651 h 4682612"/>
              <a:gd name="connsiteX124" fmla="*/ 5375787 w 6437671"/>
              <a:gd name="connsiteY124" fmla="*/ 3178277 h 4682612"/>
              <a:gd name="connsiteX125" fmla="*/ 5442155 w 6437671"/>
              <a:gd name="connsiteY125" fmla="*/ 3134032 h 4682612"/>
              <a:gd name="connsiteX126" fmla="*/ 5464278 w 6437671"/>
              <a:gd name="connsiteY126" fmla="*/ 3126658 h 4682612"/>
              <a:gd name="connsiteX127" fmla="*/ 5545394 w 6437671"/>
              <a:gd name="connsiteY127" fmla="*/ 3075038 h 4682612"/>
              <a:gd name="connsiteX128" fmla="*/ 5648632 w 6437671"/>
              <a:gd name="connsiteY128" fmla="*/ 2964425 h 4682612"/>
              <a:gd name="connsiteX129" fmla="*/ 5670755 w 6437671"/>
              <a:gd name="connsiteY129" fmla="*/ 2942303 h 4682612"/>
              <a:gd name="connsiteX130" fmla="*/ 5729749 w 6437671"/>
              <a:gd name="connsiteY130" fmla="*/ 2890683 h 4682612"/>
              <a:gd name="connsiteX131" fmla="*/ 5759245 w 6437671"/>
              <a:gd name="connsiteY131" fmla="*/ 2853812 h 4682612"/>
              <a:gd name="connsiteX132" fmla="*/ 5877232 w 6437671"/>
              <a:gd name="connsiteY132" fmla="*/ 2706329 h 4682612"/>
              <a:gd name="connsiteX133" fmla="*/ 5928852 w 6437671"/>
              <a:gd name="connsiteY133" fmla="*/ 2639961 h 4682612"/>
              <a:gd name="connsiteX134" fmla="*/ 5958349 w 6437671"/>
              <a:gd name="connsiteY134" fmla="*/ 2595716 h 4682612"/>
              <a:gd name="connsiteX135" fmla="*/ 6024716 w 6437671"/>
              <a:gd name="connsiteY135" fmla="*/ 2499851 h 4682612"/>
              <a:gd name="connsiteX136" fmla="*/ 6098458 w 6437671"/>
              <a:gd name="connsiteY136" fmla="*/ 2381864 h 4682612"/>
              <a:gd name="connsiteX137" fmla="*/ 6150078 w 6437671"/>
              <a:gd name="connsiteY137" fmla="*/ 2300748 h 4682612"/>
              <a:gd name="connsiteX138" fmla="*/ 6194323 w 6437671"/>
              <a:gd name="connsiteY138" fmla="*/ 2227006 h 4682612"/>
              <a:gd name="connsiteX139" fmla="*/ 6238568 w 6437671"/>
              <a:gd name="connsiteY139" fmla="*/ 2123767 h 4682612"/>
              <a:gd name="connsiteX140" fmla="*/ 6260691 w 6437671"/>
              <a:gd name="connsiteY140" fmla="*/ 2079522 h 4682612"/>
              <a:gd name="connsiteX141" fmla="*/ 6290187 w 6437671"/>
              <a:gd name="connsiteY141" fmla="*/ 1998406 h 4682612"/>
              <a:gd name="connsiteX142" fmla="*/ 6319684 w 6437671"/>
              <a:gd name="connsiteY142" fmla="*/ 1954161 h 4682612"/>
              <a:gd name="connsiteX143" fmla="*/ 6386052 w 6437671"/>
              <a:gd name="connsiteY143" fmla="*/ 1799303 h 4682612"/>
              <a:gd name="connsiteX144" fmla="*/ 6408174 w 6437671"/>
              <a:gd name="connsiteY144" fmla="*/ 1718187 h 4682612"/>
              <a:gd name="connsiteX145" fmla="*/ 6430297 w 6437671"/>
              <a:gd name="connsiteY145" fmla="*/ 1644445 h 4682612"/>
              <a:gd name="connsiteX146" fmla="*/ 6437671 w 6437671"/>
              <a:gd name="connsiteY146" fmla="*/ 1533832 h 4682612"/>
              <a:gd name="connsiteX147" fmla="*/ 6430297 w 6437671"/>
              <a:gd name="connsiteY147" fmla="*/ 1165122 h 4682612"/>
              <a:gd name="connsiteX148" fmla="*/ 6422923 w 6437671"/>
              <a:gd name="connsiteY148" fmla="*/ 1135625 h 4682612"/>
              <a:gd name="connsiteX149" fmla="*/ 6408174 w 6437671"/>
              <a:gd name="connsiteY149" fmla="*/ 1106129 h 4682612"/>
              <a:gd name="connsiteX150" fmla="*/ 6400800 w 6437671"/>
              <a:gd name="connsiteY150" fmla="*/ 1069258 h 4682612"/>
              <a:gd name="connsiteX151" fmla="*/ 6378678 w 6437671"/>
              <a:gd name="connsiteY151" fmla="*/ 1039761 h 4682612"/>
              <a:gd name="connsiteX152" fmla="*/ 6319684 w 6437671"/>
              <a:gd name="connsiteY152" fmla="*/ 936522 h 4682612"/>
              <a:gd name="connsiteX153" fmla="*/ 6172200 w 6437671"/>
              <a:gd name="connsiteY153" fmla="*/ 774290 h 4682612"/>
              <a:gd name="connsiteX154" fmla="*/ 6142703 w 6437671"/>
              <a:gd name="connsiteY154" fmla="*/ 737419 h 4682612"/>
              <a:gd name="connsiteX155" fmla="*/ 5943600 w 6437671"/>
              <a:gd name="connsiteY155" fmla="*/ 619432 h 4682612"/>
              <a:gd name="connsiteX156" fmla="*/ 5914103 w 6437671"/>
              <a:gd name="connsiteY156" fmla="*/ 582561 h 4682612"/>
              <a:gd name="connsiteX157" fmla="*/ 5773994 w 6437671"/>
              <a:gd name="connsiteY157" fmla="*/ 523567 h 4682612"/>
              <a:gd name="connsiteX158" fmla="*/ 5633884 w 6437671"/>
              <a:gd name="connsiteY158" fmla="*/ 464574 h 4682612"/>
              <a:gd name="connsiteX159" fmla="*/ 5449529 w 6437671"/>
              <a:gd name="connsiteY159" fmla="*/ 383458 h 4682612"/>
              <a:gd name="connsiteX160" fmla="*/ 5412658 w 6437671"/>
              <a:gd name="connsiteY160" fmla="*/ 376083 h 4682612"/>
              <a:gd name="connsiteX161" fmla="*/ 5257800 w 6437671"/>
              <a:gd name="connsiteY161" fmla="*/ 339212 h 4682612"/>
              <a:gd name="connsiteX162" fmla="*/ 5147187 w 6437671"/>
              <a:gd name="connsiteY162" fmla="*/ 309716 h 4682612"/>
              <a:gd name="connsiteX163" fmla="*/ 5125065 w 6437671"/>
              <a:gd name="connsiteY163" fmla="*/ 302342 h 4682612"/>
              <a:gd name="connsiteX164" fmla="*/ 5036574 w 6437671"/>
              <a:gd name="connsiteY164" fmla="*/ 287593 h 4682612"/>
              <a:gd name="connsiteX165" fmla="*/ 5014452 w 6437671"/>
              <a:gd name="connsiteY165" fmla="*/ 280219 h 4682612"/>
              <a:gd name="connsiteX166" fmla="*/ 4874342 w 6437671"/>
              <a:gd name="connsiteY166" fmla="*/ 258096 h 4682612"/>
              <a:gd name="connsiteX167" fmla="*/ 4807974 w 6437671"/>
              <a:gd name="connsiteY167" fmla="*/ 235974 h 4682612"/>
              <a:gd name="connsiteX168" fmla="*/ 4756355 w 6437671"/>
              <a:gd name="connsiteY168" fmla="*/ 213851 h 4682612"/>
              <a:gd name="connsiteX169" fmla="*/ 4660491 w 6437671"/>
              <a:gd name="connsiteY169" fmla="*/ 199103 h 4682612"/>
              <a:gd name="connsiteX170" fmla="*/ 4616245 w 6437671"/>
              <a:gd name="connsiteY170" fmla="*/ 184354 h 4682612"/>
              <a:gd name="connsiteX171" fmla="*/ 4542503 w 6437671"/>
              <a:gd name="connsiteY171" fmla="*/ 176980 h 4682612"/>
              <a:gd name="connsiteX172" fmla="*/ 4417142 w 6437671"/>
              <a:gd name="connsiteY172" fmla="*/ 162232 h 4682612"/>
              <a:gd name="connsiteX173" fmla="*/ 4380271 w 6437671"/>
              <a:gd name="connsiteY173" fmla="*/ 154858 h 4682612"/>
              <a:gd name="connsiteX174" fmla="*/ 4188542 w 6437671"/>
              <a:gd name="connsiteY174" fmla="*/ 125361 h 4682612"/>
              <a:gd name="connsiteX175" fmla="*/ 3996813 w 6437671"/>
              <a:gd name="connsiteY175" fmla="*/ 88490 h 4682612"/>
              <a:gd name="connsiteX176" fmla="*/ 3819832 w 6437671"/>
              <a:gd name="connsiteY176" fmla="*/ 73742 h 4682612"/>
              <a:gd name="connsiteX177" fmla="*/ 3554361 w 6437671"/>
              <a:gd name="connsiteY177" fmla="*/ 29496 h 4682612"/>
              <a:gd name="connsiteX178" fmla="*/ 3274142 w 6437671"/>
              <a:gd name="connsiteY178" fmla="*/ 14748 h 4682612"/>
              <a:gd name="connsiteX179" fmla="*/ 3119284 w 6437671"/>
              <a:gd name="connsiteY179" fmla="*/ 0 h 4682612"/>
              <a:gd name="connsiteX180" fmla="*/ 2743200 w 6437671"/>
              <a:gd name="connsiteY180" fmla="*/ 14748 h 4682612"/>
              <a:gd name="connsiteX181" fmla="*/ 2706329 w 6437671"/>
              <a:gd name="connsiteY181" fmla="*/ 22122 h 4682612"/>
              <a:gd name="connsiteX182" fmla="*/ 2617839 w 6437671"/>
              <a:gd name="connsiteY182" fmla="*/ 36871 h 4682612"/>
              <a:gd name="connsiteX183" fmla="*/ 2440858 w 6437671"/>
              <a:gd name="connsiteY183" fmla="*/ 81116 h 4682612"/>
              <a:gd name="connsiteX184" fmla="*/ 2403987 w 6437671"/>
              <a:gd name="connsiteY184" fmla="*/ 88490 h 4682612"/>
              <a:gd name="connsiteX185" fmla="*/ 2197510 w 6437671"/>
              <a:gd name="connsiteY185" fmla="*/ 154858 h 4682612"/>
              <a:gd name="connsiteX186" fmla="*/ 2123768 w 6437671"/>
              <a:gd name="connsiteY186" fmla="*/ 176980 h 4682612"/>
              <a:gd name="connsiteX187" fmla="*/ 2086897 w 6437671"/>
              <a:gd name="connsiteY187" fmla="*/ 191729 h 4682612"/>
              <a:gd name="connsiteX188" fmla="*/ 2057400 w 6437671"/>
              <a:gd name="connsiteY188" fmla="*/ 199103 h 4682612"/>
              <a:gd name="connsiteX189" fmla="*/ 1991032 w 6437671"/>
              <a:gd name="connsiteY189" fmla="*/ 213851 h 4682612"/>
              <a:gd name="connsiteX190" fmla="*/ 1651820 w 6437671"/>
              <a:gd name="connsiteY190" fmla="*/ 250722 h 4682612"/>
              <a:gd name="connsiteX191" fmla="*/ 1607574 w 6437671"/>
              <a:gd name="connsiteY191" fmla="*/ 258096 h 4682612"/>
              <a:gd name="connsiteX192" fmla="*/ 1496961 w 6437671"/>
              <a:gd name="connsiteY192" fmla="*/ 272845 h 4682612"/>
              <a:gd name="connsiteX193" fmla="*/ 1474839 w 6437671"/>
              <a:gd name="connsiteY193" fmla="*/ 280219 h 4682612"/>
              <a:gd name="connsiteX194" fmla="*/ 1342103 w 6437671"/>
              <a:gd name="connsiteY194" fmla="*/ 309716 h 4682612"/>
              <a:gd name="connsiteX195" fmla="*/ 1297858 w 6437671"/>
              <a:gd name="connsiteY195" fmla="*/ 331838 h 4682612"/>
              <a:gd name="connsiteX196" fmla="*/ 1216742 w 6437671"/>
              <a:gd name="connsiteY196" fmla="*/ 361335 h 4682612"/>
              <a:gd name="connsiteX197" fmla="*/ 1084007 w 6437671"/>
              <a:gd name="connsiteY197" fmla="*/ 435077 h 4682612"/>
              <a:gd name="connsiteX198" fmla="*/ 1032387 w 6437671"/>
              <a:gd name="connsiteY198" fmla="*/ 471948 h 4682612"/>
              <a:gd name="connsiteX199" fmla="*/ 980768 w 6437671"/>
              <a:gd name="connsiteY199" fmla="*/ 494071 h 4682612"/>
              <a:gd name="connsiteX200" fmla="*/ 892278 w 6437671"/>
              <a:gd name="connsiteY200" fmla="*/ 560438 h 4682612"/>
              <a:gd name="connsiteX201" fmla="*/ 752168 w 6437671"/>
              <a:gd name="connsiteY201" fmla="*/ 700548 h 4682612"/>
              <a:gd name="connsiteX202" fmla="*/ 693174 w 6437671"/>
              <a:gd name="connsiteY202" fmla="*/ 752167 h 4682612"/>
              <a:gd name="connsiteX203" fmla="*/ 553065 w 6437671"/>
              <a:gd name="connsiteY203" fmla="*/ 884903 h 4682612"/>
              <a:gd name="connsiteX204" fmla="*/ 516194 w 6437671"/>
              <a:gd name="connsiteY204" fmla="*/ 921774 h 4682612"/>
              <a:gd name="connsiteX205" fmla="*/ 486697 w 6437671"/>
              <a:gd name="connsiteY205" fmla="*/ 958645 h 4682612"/>
              <a:gd name="connsiteX206" fmla="*/ 449826 w 6437671"/>
              <a:gd name="connsiteY206" fmla="*/ 980767 h 4682612"/>
              <a:gd name="connsiteX207" fmla="*/ 353961 w 6437671"/>
              <a:gd name="connsiteY207" fmla="*/ 1076632 h 4682612"/>
              <a:gd name="connsiteX208" fmla="*/ 243349 w 6437671"/>
              <a:gd name="connsiteY208" fmla="*/ 1201993 h 4682612"/>
              <a:gd name="connsiteX209" fmla="*/ 191729 w 6437671"/>
              <a:gd name="connsiteY209" fmla="*/ 1275735 h 4682612"/>
              <a:gd name="connsiteX210" fmla="*/ 140110 w 6437671"/>
              <a:gd name="connsiteY210" fmla="*/ 1334729 h 4682612"/>
              <a:gd name="connsiteX211" fmla="*/ 81116 w 6437671"/>
              <a:gd name="connsiteY211" fmla="*/ 1474838 h 4682612"/>
              <a:gd name="connsiteX212" fmla="*/ 73742 w 6437671"/>
              <a:gd name="connsiteY212" fmla="*/ 1504335 h 4682612"/>
              <a:gd name="connsiteX213" fmla="*/ 44245 w 6437671"/>
              <a:gd name="connsiteY213" fmla="*/ 1585451 h 4682612"/>
              <a:gd name="connsiteX214" fmla="*/ 22123 w 6437671"/>
              <a:gd name="connsiteY214" fmla="*/ 1703438 h 4682612"/>
              <a:gd name="connsiteX215" fmla="*/ 14749 w 6437671"/>
              <a:gd name="connsiteY215" fmla="*/ 1799303 h 4682612"/>
              <a:gd name="connsiteX216" fmla="*/ 0 w 6437671"/>
              <a:gd name="connsiteY216" fmla="*/ 1814051 h 4682612"/>
              <a:gd name="connsiteX217" fmla="*/ 14749 w 6437671"/>
              <a:gd name="connsiteY217" fmla="*/ 2249129 h 4682612"/>
              <a:gd name="connsiteX218" fmla="*/ 36871 w 6437671"/>
              <a:gd name="connsiteY218" fmla="*/ 2440858 h 4682612"/>
              <a:gd name="connsiteX219" fmla="*/ 44245 w 6437671"/>
              <a:gd name="connsiteY219" fmla="*/ 2514600 h 4682612"/>
              <a:gd name="connsiteX220" fmla="*/ 73742 w 6437671"/>
              <a:gd name="connsiteY220" fmla="*/ 2662083 h 4682612"/>
              <a:gd name="connsiteX221" fmla="*/ 103239 w 6437671"/>
              <a:gd name="connsiteY221" fmla="*/ 2765322 h 4682612"/>
              <a:gd name="connsiteX222" fmla="*/ 117987 w 6437671"/>
              <a:gd name="connsiteY222" fmla="*/ 2824316 h 4682612"/>
              <a:gd name="connsiteX223" fmla="*/ 184355 w 6437671"/>
              <a:gd name="connsiteY223" fmla="*/ 2971800 h 4682612"/>
              <a:gd name="connsiteX224" fmla="*/ 191729 w 6437671"/>
              <a:gd name="connsiteY224" fmla="*/ 3001296 h 4682612"/>
              <a:gd name="connsiteX225" fmla="*/ 206478 w 6437671"/>
              <a:gd name="connsiteY225" fmla="*/ 3067664 h 4682612"/>
              <a:gd name="connsiteX226" fmla="*/ 213852 w 6437671"/>
              <a:gd name="connsiteY226" fmla="*/ 3089787 h 4682612"/>
              <a:gd name="connsiteX227" fmla="*/ 250723 w 6437671"/>
              <a:gd name="connsiteY227" fmla="*/ 3200400 h 4682612"/>
              <a:gd name="connsiteX228" fmla="*/ 265471 w 6437671"/>
              <a:gd name="connsiteY228" fmla="*/ 3296264 h 4682612"/>
              <a:gd name="connsiteX229" fmla="*/ 294968 w 6437671"/>
              <a:gd name="connsiteY229" fmla="*/ 3384754 h 4682612"/>
              <a:gd name="connsiteX230" fmla="*/ 317091 w 6437671"/>
              <a:gd name="connsiteY230" fmla="*/ 3495367 h 4682612"/>
              <a:gd name="connsiteX231" fmla="*/ 324465 w 6437671"/>
              <a:gd name="connsiteY231" fmla="*/ 3524864 h 4682612"/>
              <a:gd name="connsiteX232" fmla="*/ 353961 w 6437671"/>
              <a:gd name="connsiteY232" fmla="*/ 3635477 h 4682612"/>
              <a:gd name="connsiteX233" fmla="*/ 405581 w 6437671"/>
              <a:gd name="connsiteY233" fmla="*/ 3723967 h 4682612"/>
              <a:gd name="connsiteX234" fmla="*/ 412955 w 6437671"/>
              <a:gd name="connsiteY234" fmla="*/ 3746090 h 4682612"/>
              <a:gd name="connsiteX235" fmla="*/ 479323 w 6437671"/>
              <a:gd name="connsiteY235" fmla="*/ 3819832 h 4682612"/>
              <a:gd name="connsiteX236" fmla="*/ 501445 w 6437671"/>
              <a:gd name="connsiteY236" fmla="*/ 3841954 h 4682612"/>
              <a:gd name="connsiteX237" fmla="*/ 523568 w 6437671"/>
              <a:gd name="connsiteY237" fmla="*/ 3864077 h 4682612"/>
              <a:gd name="connsiteX238" fmla="*/ 553065 w 6437671"/>
              <a:gd name="connsiteY238" fmla="*/ 3886200 h 4682612"/>
              <a:gd name="connsiteX239" fmla="*/ 575187 w 6437671"/>
              <a:gd name="connsiteY239" fmla="*/ 3908322 h 4682612"/>
              <a:gd name="connsiteX240" fmla="*/ 656303 w 6437671"/>
              <a:gd name="connsiteY240" fmla="*/ 3952567 h 4682612"/>
              <a:gd name="connsiteX241" fmla="*/ 693174 w 6437671"/>
              <a:gd name="connsiteY241" fmla="*/ 3989438 h 4682612"/>
              <a:gd name="connsiteX242" fmla="*/ 789039 w 6437671"/>
              <a:gd name="connsiteY242" fmla="*/ 4033683 h 4682612"/>
              <a:gd name="connsiteX243" fmla="*/ 855407 w 6437671"/>
              <a:gd name="connsiteY243" fmla="*/ 4077929 h 4682612"/>
              <a:gd name="connsiteX244" fmla="*/ 1002891 w 6437671"/>
              <a:gd name="connsiteY244" fmla="*/ 4136922 h 4682612"/>
              <a:gd name="connsiteX245" fmla="*/ 1032387 w 6437671"/>
              <a:gd name="connsiteY245" fmla="*/ 4159045 h 4682612"/>
              <a:gd name="connsiteX246" fmla="*/ 1128252 w 6437671"/>
              <a:gd name="connsiteY246" fmla="*/ 4195916 h 4682612"/>
              <a:gd name="connsiteX247" fmla="*/ 1224116 w 6437671"/>
              <a:gd name="connsiteY247" fmla="*/ 4240161 h 4682612"/>
              <a:gd name="connsiteX248" fmla="*/ 1334729 w 6437671"/>
              <a:gd name="connsiteY248" fmla="*/ 4277032 h 4682612"/>
              <a:gd name="connsiteX249" fmla="*/ 1482213 w 6437671"/>
              <a:gd name="connsiteY249" fmla="*/ 4321277 h 4682612"/>
              <a:gd name="connsiteX250" fmla="*/ 1629697 w 6437671"/>
              <a:gd name="connsiteY250" fmla="*/ 4365522 h 4682612"/>
              <a:gd name="connsiteX251" fmla="*/ 1718187 w 6437671"/>
              <a:gd name="connsiteY251" fmla="*/ 4380271 h 4682612"/>
              <a:gd name="connsiteX252" fmla="*/ 1755058 w 6437671"/>
              <a:gd name="connsiteY252" fmla="*/ 4387645 h 4682612"/>
              <a:gd name="connsiteX253" fmla="*/ 1799303 w 6437671"/>
              <a:gd name="connsiteY253" fmla="*/ 4402393 h 4682612"/>
              <a:gd name="connsiteX254" fmla="*/ 1865671 w 6437671"/>
              <a:gd name="connsiteY254" fmla="*/ 4409767 h 4682612"/>
              <a:gd name="connsiteX255" fmla="*/ 1909916 w 6437671"/>
              <a:gd name="connsiteY255" fmla="*/ 4424516 h 4682612"/>
              <a:gd name="connsiteX256" fmla="*/ 1939413 w 6437671"/>
              <a:gd name="connsiteY256" fmla="*/ 4431890 h 4682612"/>
              <a:gd name="connsiteX257" fmla="*/ 1983658 w 6437671"/>
              <a:gd name="connsiteY257" fmla="*/ 4446638 h 4682612"/>
              <a:gd name="connsiteX258" fmla="*/ 2035278 w 6437671"/>
              <a:gd name="connsiteY258" fmla="*/ 4454012 h 4682612"/>
              <a:gd name="connsiteX259" fmla="*/ 2094271 w 6437671"/>
              <a:gd name="connsiteY259" fmla="*/ 4476135 h 4682612"/>
              <a:gd name="connsiteX260" fmla="*/ 2131142 w 6437671"/>
              <a:gd name="connsiteY260" fmla="*/ 4490883 h 4682612"/>
              <a:gd name="connsiteX261" fmla="*/ 2212258 w 6437671"/>
              <a:gd name="connsiteY261" fmla="*/ 4505632 h 4682612"/>
              <a:gd name="connsiteX262" fmla="*/ 2256503 w 6437671"/>
              <a:gd name="connsiteY262" fmla="*/ 4520380 h 4682612"/>
              <a:gd name="connsiteX263" fmla="*/ 2286000 w 6437671"/>
              <a:gd name="connsiteY263" fmla="*/ 4527754 h 4682612"/>
              <a:gd name="connsiteX264" fmla="*/ 2396613 w 6437671"/>
              <a:gd name="connsiteY264" fmla="*/ 4557251 h 4682612"/>
              <a:gd name="connsiteX265" fmla="*/ 2440858 w 6437671"/>
              <a:gd name="connsiteY265" fmla="*/ 4564625 h 4682612"/>
              <a:gd name="connsiteX266" fmla="*/ 2536723 w 6437671"/>
              <a:gd name="connsiteY266" fmla="*/ 4586748 h 4682612"/>
              <a:gd name="connsiteX267" fmla="*/ 2566220 w 6437671"/>
              <a:gd name="connsiteY267" fmla="*/ 4601496 h 4682612"/>
              <a:gd name="connsiteX268" fmla="*/ 2610465 w 6437671"/>
              <a:gd name="connsiteY268" fmla="*/ 4608871 h 4682612"/>
              <a:gd name="connsiteX269" fmla="*/ 2676832 w 6437671"/>
              <a:gd name="connsiteY269" fmla="*/ 4623619 h 4682612"/>
              <a:gd name="connsiteX270" fmla="*/ 2743200 w 6437671"/>
              <a:gd name="connsiteY270" fmla="*/ 4645742 h 4682612"/>
              <a:gd name="connsiteX271" fmla="*/ 2772697 w 6437671"/>
              <a:gd name="connsiteY271" fmla="*/ 4653116 h 4682612"/>
              <a:gd name="connsiteX272" fmla="*/ 2839065 w 6437671"/>
              <a:gd name="connsiteY272" fmla="*/ 4667864 h 4682612"/>
              <a:gd name="connsiteX273" fmla="*/ 3082413 w 6437671"/>
              <a:gd name="connsiteY273" fmla="*/ 4682612 h 4682612"/>
              <a:gd name="connsiteX274" fmla="*/ 3252020 w 6437671"/>
              <a:gd name="connsiteY274" fmla="*/ 4660490 h 4682612"/>
              <a:gd name="connsiteX275" fmla="*/ 3274142 w 6437671"/>
              <a:gd name="connsiteY275" fmla="*/ 4653116 h 4682612"/>
              <a:gd name="connsiteX276" fmla="*/ 3303639 w 6437671"/>
              <a:gd name="connsiteY276" fmla="*/ 4630993 h 4682612"/>
              <a:gd name="connsiteX277" fmla="*/ 3325761 w 6437671"/>
              <a:gd name="connsiteY277" fmla="*/ 4623619 h 4682612"/>
              <a:gd name="connsiteX278" fmla="*/ 3340510 w 6437671"/>
              <a:gd name="connsiteY278" fmla="*/ 4616245 h 46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6437671" h="4682612">
                <a:moveTo>
                  <a:pt x="3296265" y="486696"/>
                </a:moveTo>
                <a:cubicBezTo>
                  <a:pt x="3293807" y="501445"/>
                  <a:pt x="3290867" y="516121"/>
                  <a:pt x="3288891" y="530942"/>
                </a:cubicBezTo>
                <a:cubicBezTo>
                  <a:pt x="3285949" y="553005"/>
                  <a:pt x="3285881" y="575483"/>
                  <a:pt x="3281516" y="597309"/>
                </a:cubicBezTo>
                <a:cubicBezTo>
                  <a:pt x="3278467" y="612553"/>
                  <a:pt x="3270858" y="626556"/>
                  <a:pt x="3266768" y="641554"/>
                </a:cubicBezTo>
                <a:cubicBezTo>
                  <a:pt x="3260298" y="665277"/>
                  <a:pt x="3255185" y="707887"/>
                  <a:pt x="3252020" y="730045"/>
                </a:cubicBezTo>
                <a:cubicBezTo>
                  <a:pt x="3248043" y="813545"/>
                  <a:pt x="3250532" y="863584"/>
                  <a:pt x="3237271" y="936522"/>
                </a:cubicBezTo>
                <a:cubicBezTo>
                  <a:pt x="3236433" y="941133"/>
                  <a:pt x="3226643" y="981275"/>
                  <a:pt x="3222523" y="988142"/>
                </a:cubicBezTo>
                <a:cubicBezTo>
                  <a:pt x="3213943" y="1002442"/>
                  <a:pt x="3197707" y="1007592"/>
                  <a:pt x="3185652" y="1017638"/>
                </a:cubicBezTo>
                <a:cubicBezTo>
                  <a:pt x="3177640" y="1024314"/>
                  <a:pt x="3172206" y="1033976"/>
                  <a:pt x="3163529" y="1039761"/>
                </a:cubicBezTo>
                <a:cubicBezTo>
                  <a:pt x="3156696" y="1044316"/>
                  <a:pt x="3116476" y="1053104"/>
                  <a:pt x="3111910" y="1054509"/>
                </a:cubicBezTo>
                <a:cubicBezTo>
                  <a:pt x="2939027" y="1107704"/>
                  <a:pt x="3127744" y="1055907"/>
                  <a:pt x="3001297" y="1084006"/>
                </a:cubicBezTo>
                <a:cubicBezTo>
                  <a:pt x="2993709" y="1085692"/>
                  <a:pt x="2986619" y="1089146"/>
                  <a:pt x="2979174" y="1091380"/>
                </a:cubicBezTo>
                <a:cubicBezTo>
                  <a:pt x="2962034" y="1096522"/>
                  <a:pt x="2945143" y="1102831"/>
                  <a:pt x="2927555" y="1106129"/>
                </a:cubicBezTo>
                <a:cubicBezTo>
                  <a:pt x="2905677" y="1110231"/>
                  <a:pt x="2883310" y="1111045"/>
                  <a:pt x="2861187" y="1113503"/>
                </a:cubicBezTo>
                <a:cubicBezTo>
                  <a:pt x="2846439" y="1118419"/>
                  <a:pt x="2832133" y="1124949"/>
                  <a:pt x="2816942" y="1128251"/>
                </a:cubicBezTo>
                <a:cubicBezTo>
                  <a:pt x="2775478" y="1137265"/>
                  <a:pt x="2731836" y="1136956"/>
                  <a:pt x="2691581" y="1150374"/>
                </a:cubicBezTo>
                <a:cubicBezTo>
                  <a:pt x="2684207" y="1152832"/>
                  <a:pt x="2676957" y="1155703"/>
                  <a:pt x="2669458" y="1157748"/>
                </a:cubicBezTo>
                <a:cubicBezTo>
                  <a:pt x="2575280" y="1183432"/>
                  <a:pt x="2645009" y="1162017"/>
                  <a:pt x="2544097" y="1187245"/>
                </a:cubicBezTo>
                <a:cubicBezTo>
                  <a:pt x="2536556" y="1189130"/>
                  <a:pt x="2529473" y="1192574"/>
                  <a:pt x="2521974" y="1194619"/>
                </a:cubicBezTo>
                <a:cubicBezTo>
                  <a:pt x="2502419" y="1199952"/>
                  <a:pt x="2482801" y="1205120"/>
                  <a:pt x="2462981" y="1209367"/>
                </a:cubicBezTo>
                <a:cubicBezTo>
                  <a:pt x="2448361" y="1212500"/>
                  <a:pt x="2433305" y="1213380"/>
                  <a:pt x="2418736" y="1216742"/>
                </a:cubicBezTo>
                <a:cubicBezTo>
                  <a:pt x="2279210" y="1248941"/>
                  <a:pt x="2469425" y="1211439"/>
                  <a:pt x="2300749" y="1253612"/>
                </a:cubicBezTo>
                <a:lnTo>
                  <a:pt x="2271252" y="1260987"/>
                </a:lnTo>
                <a:cubicBezTo>
                  <a:pt x="2263878" y="1265903"/>
                  <a:pt x="2257458" y="1272706"/>
                  <a:pt x="2249129" y="1275735"/>
                </a:cubicBezTo>
                <a:cubicBezTo>
                  <a:pt x="2230080" y="1282662"/>
                  <a:pt x="2190136" y="1290483"/>
                  <a:pt x="2190136" y="1290483"/>
                </a:cubicBezTo>
                <a:cubicBezTo>
                  <a:pt x="2180304" y="1295399"/>
                  <a:pt x="2170249" y="1299893"/>
                  <a:pt x="2160639" y="1305232"/>
                </a:cubicBezTo>
                <a:cubicBezTo>
                  <a:pt x="2148110" y="1312193"/>
                  <a:pt x="2136588" y="1320944"/>
                  <a:pt x="2123768" y="1327354"/>
                </a:cubicBezTo>
                <a:cubicBezTo>
                  <a:pt x="2116815" y="1330830"/>
                  <a:pt x="2108489" y="1331044"/>
                  <a:pt x="2101645" y="1334729"/>
                </a:cubicBezTo>
                <a:cubicBezTo>
                  <a:pt x="2076406" y="1348319"/>
                  <a:pt x="2055098" y="1369909"/>
                  <a:pt x="2027903" y="1378974"/>
                </a:cubicBezTo>
                <a:cubicBezTo>
                  <a:pt x="2020529" y="1381432"/>
                  <a:pt x="2012733" y="1382872"/>
                  <a:pt x="2005781" y="1386348"/>
                </a:cubicBezTo>
                <a:cubicBezTo>
                  <a:pt x="1994310" y="1392084"/>
                  <a:pt x="1960431" y="1413473"/>
                  <a:pt x="1946787" y="1423219"/>
                </a:cubicBezTo>
                <a:cubicBezTo>
                  <a:pt x="1938984" y="1428793"/>
                  <a:pt x="1906761" y="1454294"/>
                  <a:pt x="1895168" y="1460090"/>
                </a:cubicBezTo>
                <a:cubicBezTo>
                  <a:pt x="1888215" y="1463566"/>
                  <a:pt x="1880419" y="1465006"/>
                  <a:pt x="1873045" y="1467464"/>
                </a:cubicBezTo>
                <a:cubicBezTo>
                  <a:pt x="1805944" y="1517790"/>
                  <a:pt x="1837899" y="1505748"/>
                  <a:pt x="1784555" y="1519083"/>
                </a:cubicBezTo>
                <a:cubicBezTo>
                  <a:pt x="1772265" y="1528915"/>
                  <a:pt x="1760780" y="1539849"/>
                  <a:pt x="1747684" y="1548580"/>
                </a:cubicBezTo>
                <a:cubicBezTo>
                  <a:pt x="1729458" y="1560731"/>
                  <a:pt x="1715731" y="1564148"/>
                  <a:pt x="1696065" y="1570703"/>
                </a:cubicBezTo>
                <a:cubicBezTo>
                  <a:pt x="1608231" y="1636576"/>
                  <a:pt x="1719911" y="1558780"/>
                  <a:pt x="1637071" y="1600200"/>
                </a:cubicBezTo>
                <a:cubicBezTo>
                  <a:pt x="1564614" y="1636428"/>
                  <a:pt x="1653211" y="1613195"/>
                  <a:pt x="1570703" y="1629696"/>
                </a:cubicBezTo>
                <a:cubicBezTo>
                  <a:pt x="1553497" y="1637070"/>
                  <a:pt x="1536556" y="1645099"/>
                  <a:pt x="1519084" y="1651819"/>
                </a:cubicBezTo>
                <a:cubicBezTo>
                  <a:pt x="1504574" y="1657400"/>
                  <a:pt x="1488992" y="1660134"/>
                  <a:pt x="1474839" y="1666567"/>
                </a:cubicBezTo>
                <a:cubicBezTo>
                  <a:pt x="1461791" y="1672498"/>
                  <a:pt x="1450497" y="1681729"/>
                  <a:pt x="1437968" y="1688690"/>
                </a:cubicBezTo>
                <a:cubicBezTo>
                  <a:pt x="1410634" y="1703876"/>
                  <a:pt x="1412455" y="1702110"/>
                  <a:pt x="1386349" y="1710812"/>
                </a:cubicBezTo>
                <a:cubicBezTo>
                  <a:pt x="1381433" y="1715728"/>
                  <a:pt x="1377562" y="1721984"/>
                  <a:pt x="1371600" y="1725561"/>
                </a:cubicBezTo>
                <a:cubicBezTo>
                  <a:pt x="1364935" y="1729560"/>
                  <a:pt x="1356622" y="1729873"/>
                  <a:pt x="1349478" y="1732935"/>
                </a:cubicBezTo>
                <a:cubicBezTo>
                  <a:pt x="1339374" y="1737265"/>
                  <a:pt x="1329813" y="1742767"/>
                  <a:pt x="1319981" y="1747683"/>
                </a:cubicBezTo>
                <a:cubicBezTo>
                  <a:pt x="1249404" y="1818260"/>
                  <a:pt x="1339769" y="1734491"/>
                  <a:pt x="1275736" y="1777180"/>
                </a:cubicBezTo>
                <a:cubicBezTo>
                  <a:pt x="1234299" y="1804805"/>
                  <a:pt x="1272390" y="1794717"/>
                  <a:pt x="1231491" y="1828800"/>
                </a:cubicBezTo>
                <a:cubicBezTo>
                  <a:pt x="1225519" y="1833776"/>
                  <a:pt x="1216742" y="1833716"/>
                  <a:pt x="1209368" y="1836174"/>
                </a:cubicBezTo>
                <a:cubicBezTo>
                  <a:pt x="1206910" y="1843548"/>
                  <a:pt x="1206658" y="1852078"/>
                  <a:pt x="1201994" y="1858296"/>
                </a:cubicBezTo>
                <a:cubicBezTo>
                  <a:pt x="1130249" y="1953956"/>
                  <a:pt x="1194172" y="1858744"/>
                  <a:pt x="1143000" y="1909916"/>
                </a:cubicBezTo>
                <a:cubicBezTo>
                  <a:pt x="1134310" y="1918606"/>
                  <a:pt x="1129043" y="1930226"/>
                  <a:pt x="1120878" y="1939412"/>
                </a:cubicBezTo>
                <a:cubicBezTo>
                  <a:pt x="1085163" y="1979592"/>
                  <a:pt x="1093906" y="1971333"/>
                  <a:pt x="1054510" y="1991032"/>
                </a:cubicBezTo>
                <a:cubicBezTo>
                  <a:pt x="1030433" y="2039184"/>
                  <a:pt x="1047534" y="2012756"/>
                  <a:pt x="995516" y="2064774"/>
                </a:cubicBezTo>
                <a:lnTo>
                  <a:pt x="995516" y="2064774"/>
                </a:lnTo>
                <a:cubicBezTo>
                  <a:pt x="965457" y="2109862"/>
                  <a:pt x="998955" y="2062748"/>
                  <a:pt x="951271" y="2116393"/>
                </a:cubicBezTo>
                <a:cubicBezTo>
                  <a:pt x="927913" y="2142671"/>
                  <a:pt x="923930" y="2150030"/>
                  <a:pt x="907026" y="2175387"/>
                </a:cubicBezTo>
                <a:cubicBezTo>
                  <a:pt x="904568" y="2185219"/>
                  <a:pt x="904680" y="2196084"/>
                  <a:pt x="899652" y="2204883"/>
                </a:cubicBezTo>
                <a:cubicBezTo>
                  <a:pt x="894478" y="2213938"/>
                  <a:pt x="884205" y="2218994"/>
                  <a:pt x="877529" y="2227006"/>
                </a:cubicBezTo>
                <a:cubicBezTo>
                  <a:pt x="871855" y="2233815"/>
                  <a:pt x="867697" y="2241755"/>
                  <a:pt x="862781" y="2249129"/>
                </a:cubicBezTo>
                <a:cubicBezTo>
                  <a:pt x="860323" y="2258961"/>
                  <a:pt x="859939" y="2269560"/>
                  <a:pt x="855407" y="2278625"/>
                </a:cubicBezTo>
                <a:cubicBezTo>
                  <a:pt x="852298" y="2284844"/>
                  <a:pt x="843767" y="2287155"/>
                  <a:pt x="840658" y="2293374"/>
                </a:cubicBezTo>
                <a:cubicBezTo>
                  <a:pt x="836126" y="2302439"/>
                  <a:pt x="835483" y="2312977"/>
                  <a:pt x="833284" y="2322871"/>
                </a:cubicBezTo>
                <a:cubicBezTo>
                  <a:pt x="821420" y="2376261"/>
                  <a:pt x="831713" y="2342334"/>
                  <a:pt x="818536" y="2381864"/>
                </a:cubicBezTo>
                <a:cubicBezTo>
                  <a:pt x="820994" y="2428567"/>
                  <a:pt x="821859" y="2475382"/>
                  <a:pt x="825910" y="2521974"/>
                </a:cubicBezTo>
                <a:cubicBezTo>
                  <a:pt x="826788" y="2532071"/>
                  <a:pt x="831085" y="2541577"/>
                  <a:pt x="833284" y="2551471"/>
                </a:cubicBezTo>
                <a:cubicBezTo>
                  <a:pt x="836003" y="2563706"/>
                  <a:pt x="837360" y="2576250"/>
                  <a:pt x="840658" y="2588342"/>
                </a:cubicBezTo>
                <a:cubicBezTo>
                  <a:pt x="844749" y="2603340"/>
                  <a:pt x="851636" y="2617505"/>
                  <a:pt x="855407" y="2632587"/>
                </a:cubicBezTo>
                <a:cubicBezTo>
                  <a:pt x="864467" y="2668828"/>
                  <a:pt x="855615" y="2654917"/>
                  <a:pt x="877529" y="2676832"/>
                </a:cubicBezTo>
                <a:cubicBezTo>
                  <a:pt x="884313" y="2703967"/>
                  <a:pt x="881677" y="2707481"/>
                  <a:pt x="899652" y="2728451"/>
                </a:cubicBezTo>
                <a:cubicBezTo>
                  <a:pt x="908701" y="2739008"/>
                  <a:pt x="921436" y="2746378"/>
                  <a:pt x="929149" y="2757948"/>
                </a:cubicBezTo>
                <a:cubicBezTo>
                  <a:pt x="955465" y="2797424"/>
                  <a:pt x="937632" y="2773807"/>
                  <a:pt x="988142" y="2824316"/>
                </a:cubicBezTo>
                <a:cubicBezTo>
                  <a:pt x="993058" y="2829232"/>
                  <a:pt x="997106" y="2835207"/>
                  <a:pt x="1002891" y="2839064"/>
                </a:cubicBezTo>
                <a:cubicBezTo>
                  <a:pt x="1010265" y="2843980"/>
                  <a:pt x="1018746" y="2847545"/>
                  <a:pt x="1025013" y="2853812"/>
                </a:cubicBezTo>
                <a:cubicBezTo>
                  <a:pt x="1033704" y="2862503"/>
                  <a:pt x="1038445" y="2874618"/>
                  <a:pt x="1047136" y="2883309"/>
                </a:cubicBezTo>
                <a:cubicBezTo>
                  <a:pt x="1061433" y="2897606"/>
                  <a:pt x="1073386" y="2899434"/>
                  <a:pt x="1091381" y="2905432"/>
                </a:cubicBezTo>
                <a:cubicBezTo>
                  <a:pt x="1096297" y="2912806"/>
                  <a:pt x="1099862" y="2921287"/>
                  <a:pt x="1106129" y="2927554"/>
                </a:cubicBezTo>
                <a:cubicBezTo>
                  <a:pt x="1112396" y="2933821"/>
                  <a:pt x="1120557" y="2937906"/>
                  <a:pt x="1128252" y="2942303"/>
                </a:cubicBezTo>
                <a:cubicBezTo>
                  <a:pt x="1137796" y="2947757"/>
                  <a:pt x="1147645" y="2952721"/>
                  <a:pt x="1157749" y="2957051"/>
                </a:cubicBezTo>
                <a:cubicBezTo>
                  <a:pt x="1172558" y="2963398"/>
                  <a:pt x="1194403" y="2968058"/>
                  <a:pt x="1209368" y="2971800"/>
                </a:cubicBezTo>
                <a:cubicBezTo>
                  <a:pt x="1219200" y="2979174"/>
                  <a:pt x="1228194" y="2987824"/>
                  <a:pt x="1238865" y="2993922"/>
                </a:cubicBezTo>
                <a:cubicBezTo>
                  <a:pt x="1247092" y="2998623"/>
                  <a:pt x="1284101" y="3007075"/>
                  <a:pt x="1290484" y="3008671"/>
                </a:cubicBezTo>
                <a:cubicBezTo>
                  <a:pt x="1393038" y="3070201"/>
                  <a:pt x="1263869" y="2995363"/>
                  <a:pt x="1364226" y="3045542"/>
                </a:cubicBezTo>
                <a:cubicBezTo>
                  <a:pt x="1377046" y="3051952"/>
                  <a:pt x="1387999" y="3061843"/>
                  <a:pt x="1401097" y="3067664"/>
                </a:cubicBezTo>
                <a:cubicBezTo>
                  <a:pt x="1409617" y="3071451"/>
                  <a:pt x="1461635" y="3081246"/>
                  <a:pt x="1467465" y="3082412"/>
                </a:cubicBezTo>
                <a:cubicBezTo>
                  <a:pt x="1541595" y="3119479"/>
                  <a:pt x="1448073" y="3075950"/>
                  <a:pt x="1533832" y="3104535"/>
                </a:cubicBezTo>
                <a:cubicBezTo>
                  <a:pt x="1544261" y="3108011"/>
                  <a:pt x="1553036" y="3115423"/>
                  <a:pt x="1563329" y="3119283"/>
                </a:cubicBezTo>
                <a:cubicBezTo>
                  <a:pt x="1572819" y="3122842"/>
                  <a:pt x="1583118" y="3123746"/>
                  <a:pt x="1592826" y="3126658"/>
                </a:cubicBezTo>
                <a:cubicBezTo>
                  <a:pt x="1682568" y="3153581"/>
                  <a:pt x="1598596" y="3131788"/>
                  <a:pt x="1666568" y="3148780"/>
                </a:cubicBezTo>
                <a:cubicBezTo>
                  <a:pt x="1701666" y="3172179"/>
                  <a:pt x="1674899" y="3157917"/>
                  <a:pt x="1718187" y="3170903"/>
                </a:cubicBezTo>
                <a:cubicBezTo>
                  <a:pt x="1733077" y="3175370"/>
                  <a:pt x="1747434" y="3181561"/>
                  <a:pt x="1762432" y="3185651"/>
                </a:cubicBezTo>
                <a:cubicBezTo>
                  <a:pt x="1786150" y="3192119"/>
                  <a:pt x="1828771" y="3197235"/>
                  <a:pt x="1850923" y="3200400"/>
                </a:cubicBezTo>
                <a:cubicBezTo>
                  <a:pt x="1899992" y="3224933"/>
                  <a:pt x="1860108" y="3208226"/>
                  <a:pt x="1917291" y="3222522"/>
                </a:cubicBezTo>
                <a:cubicBezTo>
                  <a:pt x="1934652" y="3226862"/>
                  <a:pt x="1951770" y="3232129"/>
                  <a:pt x="1968910" y="3237271"/>
                </a:cubicBezTo>
                <a:cubicBezTo>
                  <a:pt x="1976355" y="3239505"/>
                  <a:pt x="1983491" y="3242760"/>
                  <a:pt x="1991032" y="3244645"/>
                </a:cubicBezTo>
                <a:cubicBezTo>
                  <a:pt x="2011646" y="3249798"/>
                  <a:pt x="2052425" y="3256106"/>
                  <a:pt x="2072149" y="3259393"/>
                </a:cubicBezTo>
                <a:cubicBezTo>
                  <a:pt x="2202601" y="3311576"/>
                  <a:pt x="1994230" y="3231594"/>
                  <a:pt x="2160639" y="3281516"/>
                </a:cubicBezTo>
                <a:cubicBezTo>
                  <a:pt x="2169128" y="3284063"/>
                  <a:pt x="2174353" y="3293462"/>
                  <a:pt x="2182761" y="3296264"/>
                </a:cubicBezTo>
                <a:cubicBezTo>
                  <a:pt x="2196946" y="3300992"/>
                  <a:pt x="2212345" y="3300706"/>
                  <a:pt x="2227007" y="3303638"/>
                </a:cubicBezTo>
                <a:cubicBezTo>
                  <a:pt x="2236945" y="3305626"/>
                  <a:pt x="2246610" y="3308813"/>
                  <a:pt x="2256503" y="3311012"/>
                </a:cubicBezTo>
                <a:cubicBezTo>
                  <a:pt x="2268738" y="3313731"/>
                  <a:pt x="2281282" y="3315089"/>
                  <a:pt x="2293374" y="3318387"/>
                </a:cubicBezTo>
                <a:cubicBezTo>
                  <a:pt x="2308373" y="3322478"/>
                  <a:pt x="2322621" y="3329045"/>
                  <a:pt x="2337620" y="3333135"/>
                </a:cubicBezTo>
                <a:cubicBezTo>
                  <a:pt x="2349712" y="3336433"/>
                  <a:pt x="2362278" y="3337691"/>
                  <a:pt x="2374491" y="3340509"/>
                </a:cubicBezTo>
                <a:cubicBezTo>
                  <a:pt x="2394241" y="3345067"/>
                  <a:pt x="2413608" y="3351283"/>
                  <a:pt x="2433484" y="3355258"/>
                </a:cubicBezTo>
                <a:cubicBezTo>
                  <a:pt x="2450527" y="3358667"/>
                  <a:pt x="2468020" y="3359429"/>
                  <a:pt x="2485103" y="3362632"/>
                </a:cubicBezTo>
                <a:cubicBezTo>
                  <a:pt x="2507377" y="3366808"/>
                  <a:pt x="2528921" y="3375125"/>
                  <a:pt x="2551471" y="3377380"/>
                </a:cubicBezTo>
                <a:cubicBezTo>
                  <a:pt x="2602892" y="3382522"/>
                  <a:pt x="2654727" y="3381965"/>
                  <a:pt x="2706329" y="3384754"/>
                </a:cubicBezTo>
                <a:cubicBezTo>
                  <a:pt x="2793686" y="3389476"/>
                  <a:pt x="2910735" y="3397634"/>
                  <a:pt x="2993923" y="3406877"/>
                </a:cubicBezTo>
                <a:lnTo>
                  <a:pt x="3119284" y="3421625"/>
                </a:lnTo>
                <a:cubicBezTo>
                  <a:pt x="3148857" y="3426061"/>
                  <a:pt x="3178083" y="3432811"/>
                  <a:pt x="3207774" y="3436374"/>
                </a:cubicBezTo>
                <a:cubicBezTo>
                  <a:pt x="3239595" y="3440193"/>
                  <a:pt x="3271749" y="3440559"/>
                  <a:pt x="3303639" y="3443748"/>
                </a:cubicBezTo>
                <a:cubicBezTo>
                  <a:pt x="3320934" y="3445477"/>
                  <a:pt x="3337942" y="3449616"/>
                  <a:pt x="3355258" y="3451122"/>
                </a:cubicBezTo>
                <a:cubicBezTo>
                  <a:pt x="3394516" y="3454536"/>
                  <a:pt x="3433975" y="3455223"/>
                  <a:pt x="3473245" y="3458496"/>
                </a:cubicBezTo>
                <a:cubicBezTo>
                  <a:pt x="3767787" y="3483042"/>
                  <a:pt x="3461376" y="3467933"/>
                  <a:pt x="3841955" y="3480619"/>
                </a:cubicBezTo>
                <a:lnTo>
                  <a:pt x="4638368" y="3473245"/>
                </a:lnTo>
                <a:cubicBezTo>
                  <a:pt x="4653909" y="3472836"/>
                  <a:pt x="4667278" y="3461052"/>
                  <a:pt x="4682613" y="3458496"/>
                </a:cubicBezTo>
                <a:cubicBezTo>
                  <a:pt x="4711809" y="3453630"/>
                  <a:pt x="4741606" y="3453580"/>
                  <a:pt x="4771103" y="3451122"/>
                </a:cubicBezTo>
                <a:cubicBezTo>
                  <a:pt x="4810432" y="3431458"/>
                  <a:pt x="4847377" y="3406036"/>
                  <a:pt x="4889091" y="3392129"/>
                </a:cubicBezTo>
                <a:cubicBezTo>
                  <a:pt x="4896465" y="3389671"/>
                  <a:pt x="4904069" y="3387816"/>
                  <a:pt x="4911213" y="3384754"/>
                </a:cubicBezTo>
                <a:cubicBezTo>
                  <a:pt x="4974666" y="3357559"/>
                  <a:pt x="4902496" y="3377764"/>
                  <a:pt x="5007078" y="3347883"/>
                </a:cubicBezTo>
                <a:cubicBezTo>
                  <a:pt x="5019129" y="3344440"/>
                  <a:pt x="5031659" y="3342967"/>
                  <a:pt x="5043949" y="3340509"/>
                </a:cubicBezTo>
                <a:cubicBezTo>
                  <a:pt x="5106488" y="3298816"/>
                  <a:pt x="5006004" y="3362559"/>
                  <a:pt x="5117691" y="3311012"/>
                </a:cubicBezTo>
                <a:cubicBezTo>
                  <a:pt x="5133785" y="3303584"/>
                  <a:pt x="5145823" y="3288901"/>
                  <a:pt x="5161936" y="3281516"/>
                </a:cubicBezTo>
                <a:cubicBezTo>
                  <a:pt x="5205092" y="3261736"/>
                  <a:pt x="5256692" y="3258380"/>
                  <a:pt x="5294671" y="3229896"/>
                </a:cubicBezTo>
                <a:cubicBezTo>
                  <a:pt x="5314336" y="3215148"/>
                  <a:pt x="5332927" y="3198848"/>
                  <a:pt x="5353665" y="3185651"/>
                </a:cubicBezTo>
                <a:cubicBezTo>
                  <a:pt x="5360223" y="3181478"/>
                  <a:pt x="5369073" y="3182194"/>
                  <a:pt x="5375787" y="3178277"/>
                </a:cubicBezTo>
                <a:cubicBezTo>
                  <a:pt x="5398753" y="3164880"/>
                  <a:pt x="5419189" y="3147429"/>
                  <a:pt x="5442155" y="3134032"/>
                </a:cubicBezTo>
                <a:cubicBezTo>
                  <a:pt x="5448869" y="3130115"/>
                  <a:pt x="5457325" y="3130134"/>
                  <a:pt x="5464278" y="3126658"/>
                </a:cubicBezTo>
                <a:cubicBezTo>
                  <a:pt x="5474303" y="3121645"/>
                  <a:pt x="5541220" y="3080047"/>
                  <a:pt x="5545394" y="3075038"/>
                </a:cubicBezTo>
                <a:cubicBezTo>
                  <a:pt x="5602290" y="3006763"/>
                  <a:pt x="5568696" y="3044361"/>
                  <a:pt x="5648632" y="2964425"/>
                </a:cubicBezTo>
                <a:cubicBezTo>
                  <a:pt x="5656006" y="2957051"/>
                  <a:pt x="5662907" y="2949170"/>
                  <a:pt x="5670755" y="2942303"/>
                </a:cubicBezTo>
                <a:cubicBezTo>
                  <a:pt x="5690420" y="2925096"/>
                  <a:pt x="5711273" y="2909160"/>
                  <a:pt x="5729749" y="2890683"/>
                </a:cubicBezTo>
                <a:cubicBezTo>
                  <a:pt x="5740878" y="2879554"/>
                  <a:pt x="5749002" y="2865762"/>
                  <a:pt x="5759245" y="2853812"/>
                </a:cubicBezTo>
                <a:cubicBezTo>
                  <a:pt x="5877674" y="2715645"/>
                  <a:pt x="5758784" y="2864259"/>
                  <a:pt x="5877232" y="2706329"/>
                </a:cubicBezTo>
                <a:cubicBezTo>
                  <a:pt x="5894048" y="2683908"/>
                  <a:pt x="5913306" y="2663280"/>
                  <a:pt x="5928852" y="2639961"/>
                </a:cubicBezTo>
                <a:cubicBezTo>
                  <a:pt x="5938684" y="2625213"/>
                  <a:pt x="5948184" y="2610237"/>
                  <a:pt x="5958349" y="2595716"/>
                </a:cubicBezTo>
                <a:cubicBezTo>
                  <a:pt x="6012477" y="2518390"/>
                  <a:pt x="5938925" y="2633899"/>
                  <a:pt x="6024716" y="2499851"/>
                </a:cubicBezTo>
                <a:cubicBezTo>
                  <a:pt x="6049717" y="2460788"/>
                  <a:pt x="6070631" y="2418967"/>
                  <a:pt x="6098458" y="2381864"/>
                </a:cubicBezTo>
                <a:cubicBezTo>
                  <a:pt x="6132472" y="2336513"/>
                  <a:pt x="6114483" y="2363038"/>
                  <a:pt x="6150078" y="2300748"/>
                </a:cubicBezTo>
                <a:cubicBezTo>
                  <a:pt x="6166180" y="2220238"/>
                  <a:pt x="6141213" y="2309621"/>
                  <a:pt x="6194323" y="2227006"/>
                </a:cubicBezTo>
                <a:cubicBezTo>
                  <a:pt x="6211833" y="2199768"/>
                  <a:pt x="6224323" y="2155107"/>
                  <a:pt x="6238568" y="2123767"/>
                </a:cubicBezTo>
                <a:cubicBezTo>
                  <a:pt x="6245391" y="2108756"/>
                  <a:pt x="6254413" y="2094769"/>
                  <a:pt x="6260691" y="2079522"/>
                </a:cubicBezTo>
                <a:cubicBezTo>
                  <a:pt x="6271645" y="2052918"/>
                  <a:pt x="6277937" y="2024438"/>
                  <a:pt x="6290187" y="1998406"/>
                </a:cubicBezTo>
                <a:cubicBezTo>
                  <a:pt x="6297734" y="1982368"/>
                  <a:pt x="6311994" y="1970132"/>
                  <a:pt x="6319684" y="1954161"/>
                </a:cubicBezTo>
                <a:cubicBezTo>
                  <a:pt x="6344047" y="1903561"/>
                  <a:pt x="6364863" y="1851313"/>
                  <a:pt x="6386052" y="1799303"/>
                </a:cubicBezTo>
                <a:cubicBezTo>
                  <a:pt x="6409360" y="1742093"/>
                  <a:pt x="6394045" y="1771169"/>
                  <a:pt x="6408174" y="1718187"/>
                </a:cubicBezTo>
                <a:cubicBezTo>
                  <a:pt x="6414786" y="1693391"/>
                  <a:pt x="6422923" y="1669026"/>
                  <a:pt x="6430297" y="1644445"/>
                </a:cubicBezTo>
                <a:cubicBezTo>
                  <a:pt x="6432755" y="1607574"/>
                  <a:pt x="6437671" y="1570785"/>
                  <a:pt x="6437671" y="1533832"/>
                </a:cubicBezTo>
                <a:cubicBezTo>
                  <a:pt x="6437671" y="1410904"/>
                  <a:pt x="6434847" y="1287966"/>
                  <a:pt x="6430297" y="1165122"/>
                </a:cubicBezTo>
                <a:cubicBezTo>
                  <a:pt x="6429922" y="1154994"/>
                  <a:pt x="6426482" y="1145115"/>
                  <a:pt x="6422923" y="1135625"/>
                </a:cubicBezTo>
                <a:cubicBezTo>
                  <a:pt x="6419063" y="1125332"/>
                  <a:pt x="6413090" y="1115961"/>
                  <a:pt x="6408174" y="1106129"/>
                </a:cubicBezTo>
                <a:cubicBezTo>
                  <a:pt x="6405716" y="1093839"/>
                  <a:pt x="6405890" y="1080712"/>
                  <a:pt x="6400800" y="1069258"/>
                </a:cubicBezTo>
                <a:cubicBezTo>
                  <a:pt x="6395809" y="1058027"/>
                  <a:pt x="6385087" y="1050248"/>
                  <a:pt x="6378678" y="1039761"/>
                </a:cubicBezTo>
                <a:cubicBezTo>
                  <a:pt x="6358010" y="1005941"/>
                  <a:pt x="6340292" y="970378"/>
                  <a:pt x="6319684" y="936522"/>
                </a:cubicBezTo>
                <a:cubicBezTo>
                  <a:pt x="6218101" y="769636"/>
                  <a:pt x="6350186" y="996771"/>
                  <a:pt x="6172200" y="774290"/>
                </a:cubicBezTo>
                <a:cubicBezTo>
                  <a:pt x="6162368" y="762000"/>
                  <a:pt x="6155734" y="746246"/>
                  <a:pt x="6142703" y="737419"/>
                </a:cubicBezTo>
                <a:cubicBezTo>
                  <a:pt x="6078833" y="694152"/>
                  <a:pt x="6009968" y="658761"/>
                  <a:pt x="5943600" y="619432"/>
                </a:cubicBezTo>
                <a:cubicBezTo>
                  <a:pt x="5933768" y="607142"/>
                  <a:pt x="5927805" y="590306"/>
                  <a:pt x="5914103" y="582561"/>
                </a:cubicBezTo>
                <a:cubicBezTo>
                  <a:pt x="5869988" y="557626"/>
                  <a:pt x="5819319" y="546229"/>
                  <a:pt x="5773994" y="523567"/>
                </a:cubicBezTo>
                <a:cubicBezTo>
                  <a:pt x="5639766" y="456455"/>
                  <a:pt x="5800439" y="533972"/>
                  <a:pt x="5633884" y="464574"/>
                </a:cubicBezTo>
                <a:cubicBezTo>
                  <a:pt x="5571911" y="438752"/>
                  <a:pt x="5511864" y="408392"/>
                  <a:pt x="5449529" y="383458"/>
                </a:cubicBezTo>
                <a:cubicBezTo>
                  <a:pt x="5437892" y="378803"/>
                  <a:pt x="5424871" y="378901"/>
                  <a:pt x="5412658" y="376083"/>
                </a:cubicBezTo>
                <a:lnTo>
                  <a:pt x="5257800" y="339212"/>
                </a:lnTo>
                <a:cubicBezTo>
                  <a:pt x="5220780" y="329957"/>
                  <a:pt x="5183388" y="321783"/>
                  <a:pt x="5147187" y="309716"/>
                </a:cubicBezTo>
                <a:cubicBezTo>
                  <a:pt x="5139813" y="307258"/>
                  <a:pt x="5132687" y="303866"/>
                  <a:pt x="5125065" y="302342"/>
                </a:cubicBezTo>
                <a:cubicBezTo>
                  <a:pt x="5095742" y="296477"/>
                  <a:pt x="5065897" y="293458"/>
                  <a:pt x="5036574" y="287593"/>
                </a:cubicBezTo>
                <a:cubicBezTo>
                  <a:pt x="5028952" y="286069"/>
                  <a:pt x="5022052" y="281848"/>
                  <a:pt x="5014452" y="280219"/>
                </a:cubicBezTo>
                <a:cubicBezTo>
                  <a:pt x="4950432" y="266501"/>
                  <a:pt x="4934217" y="265581"/>
                  <a:pt x="4874342" y="258096"/>
                </a:cubicBezTo>
                <a:cubicBezTo>
                  <a:pt x="4800194" y="221023"/>
                  <a:pt x="4893752" y="264567"/>
                  <a:pt x="4807974" y="235974"/>
                </a:cubicBezTo>
                <a:cubicBezTo>
                  <a:pt x="4790215" y="230054"/>
                  <a:pt x="4774247" y="219356"/>
                  <a:pt x="4756355" y="213851"/>
                </a:cubicBezTo>
                <a:cubicBezTo>
                  <a:pt x="4747488" y="211123"/>
                  <a:pt x="4665855" y="199869"/>
                  <a:pt x="4660491" y="199103"/>
                </a:cubicBezTo>
                <a:cubicBezTo>
                  <a:pt x="4645742" y="194187"/>
                  <a:pt x="4631525" y="187219"/>
                  <a:pt x="4616245" y="184354"/>
                </a:cubicBezTo>
                <a:cubicBezTo>
                  <a:pt x="4591965" y="179801"/>
                  <a:pt x="4567055" y="179708"/>
                  <a:pt x="4542503" y="176980"/>
                </a:cubicBezTo>
                <a:lnTo>
                  <a:pt x="4417142" y="162232"/>
                </a:lnTo>
                <a:cubicBezTo>
                  <a:pt x="4404723" y="160539"/>
                  <a:pt x="4392645" y="156854"/>
                  <a:pt x="4380271" y="154858"/>
                </a:cubicBezTo>
                <a:lnTo>
                  <a:pt x="4188542" y="125361"/>
                </a:lnTo>
                <a:cubicBezTo>
                  <a:pt x="4056993" y="102809"/>
                  <a:pt x="4188976" y="111924"/>
                  <a:pt x="3996813" y="88490"/>
                </a:cubicBezTo>
                <a:cubicBezTo>
                  <a:pt x="3938050" y="81324"/>
                  <a:pt x="3878826" y="78658"/>
                  <a:pt x="3819832" y="73742"/>
                </a:cubicBezTo>
                <a:cubicBezTo>
                  <a:pt x="3780090" y="66516"/>
                  <a:pt x="3612910" y="34000"/>
                  <a:pt x="3554361" y="29496"/>
                </a:cubicBezTo>
                <a:cubicBezTo>
                  <a:pt x="3461101" y="22322"/>
                  <a:pt x="3367463" y="21075"/>
                  <a:pt x="3274142" y="14748"/>
                </a:cubicBezTo>
                <a:cubicBezTo>
                  <a:pt x="3222408" y="11241"/>
                  <a:pt x="3170903" y="4916"/>
                  <a:pt x="3119284" y="0"/>
                </a:cubicBezTo>
                <a:lnTo>
                  <a:pt x="2743200" y="14748"/>
                </a:lnTo>
                <a:cubicBezTo>
                  <a:pt x="2730684" y="15418"/>
                  <a:pt x="2718672" y="19944"/>
                  <a:pt x="2706329" y="22122"/>
                </a:cubicBezTo>
                <a:cubicBezTo>
                  <a:pt x="2676880" y="27319"/>
                  <a:pt x="2647122" y="30812"/>
                  <a:pt x="2617839" y="36871"/>
                </a:cubicBezTo>
                <a:cubicBezTo>
                  <a:pt x="2384443" y="85160"/>
                  <a:pt x="2571529" y="48448"/>
                  <a:pt x="2440858" y="81116"/>
                </a:cubicBezTo>
                <a:cubicBezTo>
                  <a:pt x="2428699" y="84156"/>
                  <a:pt x="2415982" y="84855"/>
                  <a:pt x="2403987" y="88490"/>
                </a:cubicBezTo>
                <a:cubicBezTo>
                  <a:pt x="2334800" y="109456"/>
                  <a:pt x="2262172" y="122528"/>
                  <a:pt x="2197510" y="154858"/>
                </a:cubicBezTo>
                <a:cubicBezTo>
                  <a:pt x="2154640" y="176292"/>
                  <a:pt x="2178856" y="167799"/>
                  <a:pt x="2123768" y="176980"/>
                </a:cubicBezTo>
                <a:cubicBezTo>
                  <a:pt x="2111478" y="181896"/>
                  <a:pt x="2099455" y="187543"/>
                  <a:pt x="2086897" y="191729"/>
                </a:cubicBezTo>
                <a:cubicBezTo>
                  <a:pt x="2077282" y="194934"/>
                  <a:pt x="2067275" y="196824"/>
                  <a:pt x="2057400" y="199103"/>
                </a:cubicBezTo>
                <a:cubicBezTo>
                  <a:pt x="2035318" y="204199"/>
                  <a:pt x="2013315" y="209724"/>
                  <a:pt x="1991032" y="213851"/>
                </a:cubicBezTo>
                <a:cubicBezTo>
                  <a:pt x="1822916" y="244984"/>
                  <a:pt x="1852765" y="236369"/>
                  <a:pt x="1651820" y="250722"/>
                </a:cubicBezTo>
                <a:cubicBezTo>
                  <a:pt x="1637071" y="253180"/>
                  <a:pt x="1622376" y="255981"/>
                  <a:pt x="1607574" y="258096"/>
                </a:cubicBezTo>
                <a:cubicBezTo>
                  <a:pt x="1570751" y="263357"/>
                  <a:pt x="1533652" y="266730"/>
                  <a:pt x="1496961" y="272845"/>
                </a:cubicBezTo>
                <a:cubicBezTo>
                  <a:pt x="1489294" y="274123"/>
                  <a:pt x="1482439" y="278590"/>
                  <a:pt x="1474839" y="280219"/>
                </a:cubicBezTo>
                <a:cubicBezTo>
                  <a:pt x="1426883" y="290495"/>
                  <a:pt x="1387090" y="292413"/>
                  <a:pt x="1342103" y="309716"/>
                </a:cubicBezTo>
                <a:cubicBezTo>
                  <a:pt x="1326713" y="315635"/>
                  <a:pt x="1312829" y="324928"/>
                  <a:pt x="1297858" y="331838"/>
                </a:cubicBezTo>
                <a:cubicBezTo>
                  <a:pt x="1246416" y="355580"/>
                  <a:pt x="1259261" y="350706"/>
                  <a:pt x="1216742" y="361335"/>
                </a:cubicBezTo>
                <a:cubicBezTo>
                  <a:pt x="1172497" y="385916"/>
                  <a:pt x="1125194" y="405658"/>
                  <a:pt x="1084007" y="435077"/>
                </a:cubicBezTo>
                <a:cubicBezTo>
                  <a:pt x="1066800" y="447367"/>
                  <a:pt x="1050746" y="461457"/>
                  <a:pt x="1032387" y="471948"/>
                </a:cubicBezTo>
                <a:cubicBezTo>
                  <a:pt x="1016134" y="481236"/>
                  <a:pt x="997512" y="485699"/>
                  <a:pt x="980768" y="494071"/>
                </a:cubicBezTo>
                <a:cubicBezTo>
                  <a:pt x="945602" y="511654"/>
                  <a:pt x="921357" y="532477"/>
                  <a:pt x="892278" y="560438"/>
                </a:cubicBezTo>
                <a:cubicBezTo>
                  <a:pt x="844668" y="606217"/>
                  <a:pt x="801875" y="657055"/>
                  <a:pt x="752168" y="700548"/>
                </a:cubicBezTo>
                <a:cubicBezTo>
                  <a:pt x="732503" y="717754"/>
                  <a:pt x="711650" y="733691"/>
                  <a:pt x="693174" y="752167"/>
                </a:cubicBezTo>
                <a:cubicBezTo>
                  <a:pt x="558298" y="887043"/>
                  <a:pt x="631193" y="858860"/>
                  <a:pt x="553065" y="884903"/>
                </a:cubicBezTo>
                <a:cubicBezTo>
                  <a:pt x="540775" y="897193"/>
                  <a:pt x="527821" y="908855"/>
                  <a:pt x="516194" y="921774"/>
                </a:cubicBezTo>
                <a:cubicBezTo>
                  <a:pt x="505665" y="933473"/>
                  <a:pt x="498461" y="948188"/>
                  <a:pt x="486697" y="958645"/>
                </a:cubicBezTo>
                <a:cubicBezTo>
                  <a:pt x="475984" y="968167"/>
                  <a:pt x="460538" y="971245"/>
                  <a:pt x="449826" y="980767"/>
                </a:cubicBezTo>
                <a:cubicBezTo>
                  <a:pt x="416050" y="1010790"/>
                  <a:pt x="385916" y="1044677"/>
                  <a:pt x="353961" y="1076632"/>
                </a:cubicBezTo>
                <a:cubicBezTo>
                  <a:pt x="299790" y="1130803"/>
                  <a:pt x="338626" y="1090836"/>
                  <a:pt x="243349" y="1201993"/>
                </a:cubicBezTo>
                <a:cubicBezTo>
                  <a:pt x="229478" y="1243602"/>
                  <a:pt x="239076" y="1224084"/>
                  <a:pt x="191729" y="1275735"/>
                </a:cubicBezTo>
                <a:cubicBezTo>
                  <a:pt x="178128" y="1290573"/>
                  <a:pt x="149438" y="1312574"/>
                  <a:pt x="140110" y="1334729"/>
                </a:cubicBezTo>
                <a:cubicBezTo>
                  <a:pt x="76971" y="1484686"/>
                  <a:pt x="122495" y="1412773"/>
                  <a:pt x="81116" y="1474838"/>
                </a:cubicBezTo>
                <a:cubicBezTo>
                  <a:pt x="78658" y="1484670"/>
                  <a:pt x="76947" y="1494720"/>
                  <a:pt x="73742" y="1504335"/>
                </a:cubicBezTo>
                <a:cubicBezTo>
                  <a:pt x="64644" y="1531629"/>
                  <a:pt x="51465" y="1557601"/>
                  <a:pt x="44245" y="1585451"/>
                </a:cubicBezTo>
                <a:cubicBezTo>
                  <a:pt x="34203" y="1624185"/>
                  <a:pt x="29497" y="1664109"/>
                  <a:pt x="22123" y="1703438"/>
                </a:cubicBezTo>
                <a:cubicBezTo>
                  <a:pt x="19665" y="1735393"/>
                  <a:pt x="21035" y="1767876"/>
                  <a:pt x="14749" y="1799303"/>
                </a:cubicBezTo>
                <a:cubicBezTo>
                  <a:pt x="13385" y="1806120"/>
                  <a:pt x="0" y="1807098"/>
                  <a:pt x="0" y="1814051"/>
                </a:cubicBezTo>
                <a:cubicBezTo>
                  <a:pt x="0" y="1959160"/>
                  <a:pt x="8446" y="2104157"/>
                  <a:pt x="14749" y="2249129"/>
                </a:cubicBezTo>
                <a:cubicBezTo>
                  <a:pt x="16318" y="2285222"/>
                  <a:pt x="34700" y="2422041"/>
                  <a:pt x="36871" y="2440858"/>
                </a:cubicBezTo>
                <a:cubicBezTo>
                  <a:pt x="39703" y="2465398"/>
                  <a:pt x="40751" y="2490145"/>
                  <a:pt x="44245" y="2514600"/>
                </a:cubicBezTo>
                <a:cubicBezTo>
                  <a:pt x="48852" y="2546851"/>
                  <a:pt x="64738" y="2627569"/>
                  <a:pt x="73742" y="2662083"/>
                </a:cubicBezTo>
                <a:cubicBezTo>
                  <a:pt x="82776" y="2696714"/>
                  <a:pt x="93822" y="2730793"/>
                  <a:pt x="103239" y="2765322"/>
                </a:cubicBezTo>
                <a:cubicBezTo>
                  <a:pt x="108572" y="2784878"/>
                  <a:pt x="109415" y="2805948"/>
                  <a:pt x="117987" y="2824316"/>
                </a:cubicBezTo>
                <a:cubicBezTo>
                  <a:pt x="121673" y="2832214"/>
                  <a:pt x="171912" y="2934469"/>
                  <a:pt x="184355" y="2971800"/>
                </a:cubicBezTo>
                <a:cubicBezTo>
                  <a:pt x="187560" y="2981415"/>
                  <a:pt x="189450" y="2991421"/>
                  <a:pt x="191729" y="3001296"/>
                </a:cubicBezTo>
                <a:cubicBezTo>
                  <a:pt x="196825" y="3023378"/>
                  <a:pt x="200982" y="3045678"/>
                  <a:pt x="206478" y="3067664"/>
                </a:cubicBezTo>
                <a:cubicBezTo>
                  <a:pt x="208363" y="3075205"/>
                  <a:pt x="211566" y="3082358"/>
                  <a:pt x="213852" y="3089787"/>
                </a:cubicBezTo>
                <a:cubicBezTo>
                  <a:pt x="242657" y="3183406"/>
                  <a:pt x="224957" y="3135989"/>
                  <a:pt x="250723" y="3200400"/>
                </a:cubicBezTo>
                <a:cubicBezTo>
                  <a:pt x="253458" y="3222284"/>
                  <a:pt x="258127" y="3271296"/>
                  <a:pt x="265471" y="3296264"/>
                </a:cubicBezTo>
                <a:cubicBezTo>
                  <a:pt x="274244" y="3326093"/>
                  <a:pt x="287165" y="3354657"/>
                  <a:pt x="294968" y="3384754"/>
                </a:cubicBezTo>
                <a:cubicBezTo>
                  <a:pt x="304405" y="3421152"/>
                  <a:pt x="309345" y="3458572"/>
                  <a:pt x="317091" y="3495367"/>
                </a:cubicBezTo>
                <a:cubicBezTo>
                  <a:pt x="319179" y="3505285"/>
                  <a:pt x="322266" y="3514970"/>
                  <a:pt x="324465" y="3524864"/>
                </a:cubicBezTo>
                <a:cubicBezTo>
                  <a:pt x="335686" y="3575362"/>
                  <a:pt x="330664" y="3573353"/>
                  <a:pt x="353961" y="3635477"/>
                </a:cubicBezTo>
                <a:cubicBezTo>
                  <a:pt x="366839" y="3669817"/>
                  <a:pt x="385397" y="3693692"/>
                  <a:pt x="405581" y="3723967"/>
                </a:cubicBezTo>
                <a:cubicBezTo>
                  <a:pt x="408039" y="3731341"/>
                  <a:pt x="409098" y="3739341"/>
                  <a:pt x="412955" y="3746090"/>
                </a:cubicBezTo>
                <a:cubicBezTo>
                  <a:pt x="428349" y="3773029"/>
                  <a:pt x="459045" y="3799554"/>
                  <a:pt x="479323" y="3819832"/>
                </a:cubicBezTo>
                <a:lnTo>
                  <a:pt x="501445" y="3841954"/>
                </a:lnTo>
                <a:cubicBezTo>
                  <a:pt x="508819" y="3849328"/>
                  <a:pt x="515225" y="3857820"/>
                  <a:pt x="523568" y="3864077"/>
                </a:cubicBezTo>
                <a:cubicBezTo>
                  <a:pt x="533400" y="3871451"/>
                  <a:pt x="543733" y="3878201"/>
                  <a:pt x="553065" y="3886200"/>
                </a:cubicBezTo>
                <a:cubicBezTo>
                  <a:pt x="560983" y="3892987"/>
                  <a:pt x="566844" y="3902065"/>
                  <a:pt x="575187" y="3908322"/>
                </a:cubicBezTo>
                <a:cubicBezTo>
                  <a:pt x="595594" y="3923628"/>
                  <a:pt x="634445" y="3941638"/>
                  <a:pt x="656303" y="3952567"/>
                </a:cubicBezTo>
                <a:cubicBezTo>
                  <a:pt x="668593" y="3964857"/>
                  <a:pt x="679117" y="3979215"/>
                  <a:pt x="693174" y="3989438"/>
                </a:cubicBezTo>
                <a:cubicBezTo>
                  <a:pt x="717853" y="4007386"/>
                  <a:pt x="763486" y="4019309"/>
                  <a:pt x="789039" y="4033683"/>
                </a:cubicBezTo>
                <a:cubicBezTo>
                  <a:pt x="812213" y="4046718"/>
                  <a:pt x="831834" y="4065630"/>
                  <a:pt x="855407" y="4077929"/>
                </a:cubicBezTo>
                <a:cubicBezTo>
                  <a:pt x="914820" y="4108928"/>
                  <a:pt x="947257" y="4118378"/>
                  <a:pt x="1002891" y="4136922"/>
                </a:cubicBezTo>
                <a:cubicBezTo>
                  <a:pt x="1012723" y="4144296"/>
                  <a:pt x="1021597" y="4153160"/>
                  <a:pt x="1032387" y="4159045"/>
                </a:cubicBezTo>
                <a:cubicBezTo>
                  <a:pt x="1086775" y="4188711"/>
                  <a:pt x="1075815" y="4174067"/>
                  <a:pt x="1128252" y="4195916"/>
                </a:cubicBezTo>
                <a:cubicBezTo>
                  <a:pt x="1213036" y="4231243"/>
                  <a:pt x="1130326" y="4206055"/>
                  <a:pt x="1224116" y="4240161"/>
                </a:cubicBezTo>
                <a:cubicBezTo>
                  <a:pt x="1260641" y="4253443"/>
                  <a:pt x="1297858" y="4264742"/>
                  <a:pt x="1334729" y="4277032"/>
                </a:cubicBezTo>
                <a:cubicBezTo>
                  <a:pt x="1545024" y="4347130"/>
                  <a:pt x="1326187" y="4276698"/>
                  <a:pt x="1482213" y="4321277"/>
                </a:cubicBezTo>
                <a:cubicBezTo>
                  <a:pt x="1531564" y="4335377"/>
                  <a:pt x="1579904" y="4353074"/>
                  <a:pt x="1629697" y="4365522"/>
                </a:cubicBezTo>
                <a:cubicBezTo>
                  <a:pt x="1658708" y="4372775"/>
                  <a:pt x="1688738" y="4375074"/>
                  <a:pt x="1718187" y="4380271"/>
                </a:cubicBezTo>
                <a:cubicBezTo>
                  <a:pt x="1730530" y="4382449"/>
                  <a:pt x="1742966" y="4384347"/>
                  <a:pt x="1755058" y="4387645"/>
                </a:cubicBezTo>
                <a:cubicBezTo>
                  <a:pt x="1770056" y="4391735"/>
                  <a:pt x="1784059" y="4399344"/>
                  <a:pt x="1799303" y="4402393"/>
                </a:cubicBezTo>
                <a:cubicBezTo>
                  <a:pt x="1821130" y="4406758"/>
                  <a:pt x="1843548" y="4407309"/>
                  <a:pt x="1865671" y="4409767"/>
                </a:cubicBezTo>
                <a:cubicBezTo>
                  <a:pt x="1880419" y="4414683"/>
                  <a:pt x="1895025" y="4420049"/>
                  <a:pt x="1909916" y="4424516"/>
                </a:cubicBezTo>
                <a:cubicBezTo>
                  <a:pt x="1919623" y="4427428"/>
                  <a:pt x="1929705" y="4428978"/>
                  <a:pt x="1939413" y="4431890"/>
                </a:cubicBezTo>
                <a:cubicBezTo>
                  <a:pt x="1954303" y="4436357"/>
                  <a:pt x="1968510" y="4443142"/>
                  <a:pt x="1983658" y="4446638"/>
                </a:cubicBezTo>
                <a:cubicBezTo>
                  <a:pt x="2000594" y="4450546"/>
                  <a:pt x="2018071" y="4451554"/>
                  <a:pt x="2035278" y="4454012"/>
                </a:cubicBezTo>
                <a:cubicBezTo>
                  <a:pt x="2076613" y="4481571"/>
                  <a:pt x="2036286" y="4458740"/>
                  <a:pt x="2094271" y="4476135"/>
                </a:cubicBezTo>
                <a:cubicBezTo>
                  <a:pt x="2106950" y="4479939"/>
                  <a:pt x="2118300" y="4487672"/>
                  <a:pt x="2131142" y="4490883"/>
                </a:cubicBezTo>
                <a:cubicBezTo>
                  <a:pt x="2245402" y="4519449"/>
                  <a:pt x="2135223" y="4482522"/>
                  <a:pt x="2212258" y="4505632"/>
                </a:cubicBezTo>
                <a:cubicBezTo>
                  <a:pt x="2227148" y="4510099"/>
                  <a:pt x="2241613" y="4515913"/>
                  <a:pt x="2256503" y="4520380"/>
                </a:cubicBezTo>
                <a:cubicBezTo>
                  <a:pt x="2266211" y="4523292"/>
                  <a:pt x="2276222" y="4525087"/>
                  <a:pt x="2286000" y="4527754"/>
                </a:cubicBezTo>
                <a:cubicBezTo>
                  <a:pt x="2331727" y="4540225"/>
                  <a:pt x="2349009" y="4547050"/>
                  <a:pt x="2396613" y="4557251"/>
                </a:cubicBezTo>
                <a:cubicBezTo>
                  <a:pt x="2411233" y="4560384"/>
                  <a:pt x="2426289" y="4561263"/>
                  <a:pt x="2440858" y="4564625"/>
                </a:cubicBezTo>
                <a:cubicBezTo>
                  <a:pt x="2563422" y="4592909"/>
                  <a:pt x="2427563" y="4568555"/>
                  <a:pt x="2536723" y="4586748"/>
                </a:cubicBezTo>
                <a:cubicBezTo>
                  <a:pt x="2546555" y="4591664"/>
                  <a:pt x="2555691" y="4598337"/>
                  <a:pt x="2566220" y="4601496"/>
                </a:cubicBezTo>
                <a:cubicBezTo>
                  <a:pt x="2580541" y="4605792"/>
                  <a:pt x="2595804" y="4605939"/>
                  <a:pt x="2610465" y="4608871"/>
                </a:cubicBezTo>
                <a:cubicBezTo>
                  <a:pt x="2632687" y="4613315"/>
                  <a:pt x="2654750" y="4618523"/>
                  <a:pt x="2676832" y="4623619"/>
                </a:cubicBezTo>
                <a:cubicBezTo>
                  <a:pt x="2734269" y="4636873"/>
                  <a:pt x="2677200" y="4623742"/>
                  <a:pt x="2743200" y="4645742"/>
                </a:cubicBezTo>
                <a:cubicBezTo>
                  <a:pt x="2752815" y="4648947"/>
                  <a:pt x="2762822" y="4650837"/>
                  <a:pt x="2772697" y="4653116"/>
                </a:cubicBezTo>
                <a:cubicBezTo>
                  <a:pt x="2794779" y="4658212"/>
                  <a:pt x="2816505" y="4665715"/>
                  <a:pt x="2839065" y="4667864"/>
                </a:cubicBezTo>
                <a:cubicBezTo>
                  <a:pt x="2919964" y="4675568"/>
                  <a:pt x="3001297" y="4677696"/>
                  <a:pt x="3082413" y="4682612"/>
                </a:cubicBezTo>
                <a:cubicBezTo>
                  <a:pt x="3094428" y="4681199"/>
                  <a:pt x="3211828" y="4669421"/>
                  <a:pt x="3252020" y="4660490"/>
                </a:cubicBezTo>
                <a:cubicBezTo>
                  <a:pt x="3259608" y="4658804"/>
                  <a:pt x="3266768" y="4655574"/>
                  <a:pt x="3274142" y="4653116"/>
                </a:cubicBezTo>
                <a:cubicBezTo>
                  <a:pt x="3283974" y="4645742"/>
                  <a:pt x="3292968" y="4637091"/>
                  <a:pt x="3303639" y="4630993"/>
                </a:cubicBezTo>
                <a:cubicBezTo>
                  <a:pt x="3310388" y="4627137"/>
                  <a:pt x="3318544" y="4626506"/>
                  <a:pt x="3325761" y="4623619"/>
                </a:cubicBezTo>
                <a:cubicBezTo>
                  <a:pt x="3330864" y="4621578"/>
                  <a:pt x="3335594" y="4618703"/>
                  <a:pt x="3340510" y="4616245"/>
                </a:cubicBezTo>
              </a:path>
            </a:pathLst>
          </a:custGeom>
          <a:noFill/>
          <a:ln w="28575" cap="flat" cmpd="sng" algn="ctr">
            <a:solidFill>
              <a:srgbClr val="15296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7" name="任意多边形 6"/>
          <p:cNvSpPr/>
          <p:nvPr/>
        </p:nvSpPr>
        <p:spPr bwMode="auto">
          <a:xfrm>
            <a:off x="3006520" y="1224116"/>
            <a:ext cx="6211222" cy="4152006"/>
          </a:xfrm>
          <a:custGeom>
            <a:avLst/>
            <a:gdLst>
              <a:gd name="connsiteX0" fmla="*/ 3195177 w 6211222"/>
              <a:gd name="connsiteY0" fmla="*/ 479323 h 4152006"/>
              <a:gd name="connsiteX1" fmla="*/ 3143557 w 6211222"/>
              <a:gd name="connsiteY1" fmla="*/ 1172497 h 4152006"/>
              <a:gd name="connsiteX2" fmla="*/ 3106686 w 6211222"/>
              <a:gd name="connsiteY2" fmla="*/ 1231490 h 4152006"/>
              <a:gd name="connsiteX3" fmla="*/ 3062441 w 6211222"/>
              <a:gd name="connsiteY3" fmla="*/ 1268361 h 4152006"/>
              <a:gd name="connsiteX4" fmla="*/ 3032945 w 6211222"/>
              <a:gd name="connsiteY4" fmla="*/ 1290484 h 4152006"/>
              <a:gd name="connsiteX5" fmla="*/ 2996074 w 6211222"/>
              <a:gd name="connsiteY5" fmla="*/ 1312607 h 4152006"/>
              <a:gd name="connsiteX6" fmla="*/ 2981325 w 6211222"/>
              <a:gd name="connsiteY6" fmla="*/ 1327355 h 4152006"/>
              <a:gd name="connsiteX7" fmla="*/ 2944454 w 6211222"/>
              <a:gd name="connsiteY7" fmla="*/ 1334729 h 4152006"/>
              <a:gd name="connsiteX8" fmla="*/ 2922332 w 6211222"/>
              <a:gd name="connsiteY8" fmla="*/ 1356852 h 4152006"/>
              <a:gd name="connsiteX9" fmla="*/ 2870712 w 6211222"/>
              <a:gd name="connsiteY9" fmla="*/ 1371600 h 4152006"/>
              <a:gd name="connsiteX10" fmla="*/ 2848590 w 6211222"/>
              <a:gd name="connsiteY10" fmla="*/ 1378974 h 4152006"/>
              <a:gd name="connsiteX11" fmla="*/ 2752725 w 6211222"/>
              <a:gd name="connsiteY11" fmla="*/ 1401097 h 4152006"/>
              <a:gd name="connsiteX12" fmla="*/ 2678983 w 6211222"/>
              <a:gd name="connsiteY12" fmla="*/ 1408471 h 4152006"/>
              <a:gd name="connsiteX13" fmla="*/ 2479880 w 6211222"/>
              <a:gd name="connsiteY13" fmla="*/ 1423219 h 4152006"/>
              <a:gd name="connsiteX14" fmla="*/ 2295525 w 6211222"/>
              <a:gd name="connsiteY14" fmla="*/ 1430594 h 4152006"/>
              <a:gd name="connsiteX15" fmla="*/ 2214409 w 6211222"/>
              <a:gd name="connsiteY15" fmla="*/ 1445342 h 4152006"/>
              <a:gd name="connsiteX16" fmla="*/ 2125919 w 6211222"/>
              <a:gd name="connsiteY16" fmla="*/ 1460090 h 4152006"/>
              <a:gd name="connsiteX17" fmla="*/ 2096422 w 6211222"/>
              <a:gd name="connsiteY17" fmla="*/ 1474839 h 4152006"/>
              <a:gd name="connsiteX18" fmla="*/ 2022680 w 6211222"/>
              <a:gd name="connsiteY18" fmla="*/ 1489587 h 4152006"/>
              <a:gd name="connsiteX19" fmla="*/ 1941564 w 6211222"/>
              <a:gd name="connsiteY19" fmla="*/ 1526458 h 4152006"/>
              <a:gd name="connsiteX20" fmla="*/ 1919441 w 6211222"/>
              <a:gd name="connsiteY20" fmla="*/ 1541207 h 4152006"/>
              <a:gd name="connsiteX21" fmla="*/ 1875196 w 6211222"/>
              <a:gd name="connsiteY21" fmla="*/ 1563329 h 4152006"/>
              <a:gd name="connsiteX22" fmla="*/ 1860448 w 6211222"/>
              <a:gd name="connsiteY22" fmla="*/ 1585452 h 4152006"/>
              <a:gd name="connsiteX23" fmla="*/ 1838325 w 6211222"/>
              <a:gd name="connsiteY23" fmla="*/ 1592826 h 4152006"/>
              <a:gd name="connsiteX24" fmla="*/ 1794080 w 6211222"/>
              <a:gd name="connsiteY24" fmla="*/ 1644445 h 4152006"/>
              <a:gd name="connsiteX25" fmla="*/ 1779332 w 6211222"/>
              <a:gd name="connsiteY25" fmla="*/ 1666568 h 4152006"/>
              <a:gd name="connsiteX26" fmla="*/ 1757209 w 6211222"/>
              <a:gd name="connsiteY26" fmla="*/ 1673942 h 4152006"/>
              <a:gd name="connsiteX27" fmla="*/ 1749835 w 6211222"/>
              <a:gd name="connsiteY27" fmla="*/ 1696065 h 4152006"/>
              <a:gd name="connsiteX28" fmla="*/ 1735086 w 6211222"/>
              <a:gd name="connsiteY28" fmla="*/ 1718187 h 4152006"/>
              <a:gd name="connsiteX29" fmla="*/ 1705590 w 6211222"/>
              <a:gd name="connsiteY29" fmla="*/ 1769807 h 4152006"/>
              <a:gd name="connsiteX30" fmla="*/ 1683467 w 6211222"/>
              <a:gd name="connsiteY30" fmla="*/ 1850923 h 4152006"/>
              <a:gd name="connsiteX31" fmla="*/ 1698215 w 6211222"/>
              <a:gd name="connsiteY31" fmla="*/ 1932039 h 4152006"/>
              <a:gd name="connsiteX32" fmla="*/ 1705590 w 6211222"/>
              <a:gd name="connsiteY32" fmla="*/ 1954161 h 4152006"/>
              <a:gd name="connsiteX33" fmla="*/ 1720338 w 6211222"/>
              <a:gd name="connsiteY33" fmla="*/ 1968910 h 4152006"/>
              <a:gd name="connsiteX34" fmla="*/ 1749835 w 6211222"/>
              <a:gd name="connsiteY34" fmla="*/ 2005781 h 4152006"/>
              <a:gd name="connsiteX35" fmla="*/ 1801454 w 6211222"/>
              <a:gd name="connsiteY35" fmla="*/ 2027903 h 4152006"/>
              <a:gd name="connsiteX36" fmla="*/ 1816203 w 6211222"/>
              <a:gd name="connsiteY36" fmla="*/ 2042652 h 4152006"/>
              <a:gd name="connsiteX37" fmla="*/ 1889945 w 6211222"/>
              <a:gd name="connsiteY37" fmla="*/ 2064774 h 4152006"/>
              <a:gd name="connsiteX38" fmla="*/ 1912067 w 6211222"/>
              <a:gd name="connsiteY38" fmla="*/ 2072149 h 4152006"/>
              <a:gd name="connsiteX39" fmla="*/ 1956312 w 6211222"/>
              <a:gd name="connsiteY39" fmla="*/ 2094271 h 4152006"/>
              <a:gd name="connsiteX40" fmla="*/ 1963686 w 6211222"/>
              <a:gd name="connsiteY40" fmla="*/ 2116394 h 4152006"/>
              <a:gd name="connsiteX41" fmla="*/ 1978435 w 6211222"/>
              <a:gd name="connsiteY41" fmla="*/ 2131142 h 4152006"/>
              <a:gd name="connsiteX42" fmla="*/ 1993183 w 6211222"/>
              <a:gd name="connsiteY42" fmla="*/ 2153265 h 4152006"/>
              <a:gd name="connsiteX43" fmla="*/ 2015306 w 6211222"/>
              <a:gd name="connsiteY43" fmla="*/ 2190136 h 4152006"/>
              <a:gd name="connsiteX44" fmla="*/ 2015306 w 6211222"/>
              <a:gd name="connsiteY44" fmla="*/ 2300749 h 4152006"/>
              <a:gd name="connsiteX45" fmla="*/ 2000557 w 6211222"/>
              <a:gd name="connsiteY45" fmla="*/ 2315497 h 4152006"/>
              <a:gd name="connsiteX46" fmla="*/ 1985809 w 6211222"/>
              <a:gd name="connsiteY46" fmla="*/ 2337619 h 4152006"/>
              <a:gd name="connsiteX47" fmla="*/ 1963686 w 6211222"/>
              <a:gd name="connsiteY47" fmla="*/ 2374490 h 4152006"/>
              <a:gd name="connsiteX48" fmla="*/ 1956312 w 6211222"/>
              <a:gd name="connsiteY48" fmla="*/ 2396613 h 4152006"/>
              <a:gd name="connsiteX49" fmla="*/ 1919441 w 6211222"/>
              <a:gd name="connsiteY49" fmla="*/ 2433484 h 4152006"/>
              <a:gd name="connsiteX50" fmla="*/ 1904693 w 6211222"/>
              <a:gd name="connsiteY50" fmla="*/ 2462981 h 4152006"/>
              <a:gd name="connsiteX51" fmla="*/ 1860448 w 6211222"/>
              <a:gd name="connsiteY51" fmla="*/ 2492478 h 4152006"/>
              <a:gd name="connsiteX52" fmla="*/ 1808828 w 6211222"/>
              <a:gd name="connsiteY52" fmla="*/ 2551471 h 4152006"/>
              <a:gd name="connsiteX53" fmla="*/ 1764583 w 6211222"/>
              <a:gd name="connsiteY53" fmla="*/ 2603090 h 4152006"/>
              <a:gd name="connsiteX54" fmla="*/ 1735086 w 6211222"/>
              <a:gd name="connsiteY54" fmla="*/ 2617839 h 4152006"/>
              <a:gd name="connsiteX55" fmla="*/ 1720338 w 6211222"/>
              <a:gd name="connsiteY55" fmla="*/ 2647336 h 4152006"/>
              <a:gd name="connsiteX56" fmla="*/ 1661345 w 6211222"/>
              <a:gd name="connsiteY56" fmla="*/ 2676832 h 4152006"/>
              <a:gd name="connsiteX57" fmla="*/ 1646596 w 6211222"/>
              <a:gd name="connsiteY57" fmla="*/ 2698955 h 4152006"/>
              <a:gd name="connsiteX58" fmla="*/ 1624474 w 6211222"/>
              <a:gd name="connsiteY58" fmla="*/ 2706329 h 4152006"/>
              <a:gd name="connsiteX59" fmla="*/ 1580228 w 6211222"/>
              <a:gd name="connsiteY59" fmla="*/ 2735826 h 4152006"/>
              <a:gd name="connsiteX60" fmla="*/ 1550732 w 6211222"/>
              <a:gd name="connsiteY60" fmla="*/ 2757949 h 4152006"/>
              <a:gd name="connsiteX61" fmla="*/ 1535983 w 6211222"/>
              <a:gd name="connsiteY61" fmla="*/ 2772697 h 4152006"/>
              <a:gd name="connsiteX62" fmla="*/ 1506486 w 6211222"/>
              <a:gd name="connsiteY62" fmla="*/ 2794819 h 4152006"/>
              <a:gd name="connsiteX63" fmla="*/ 1469615 w 6211222"/>
              <a:gd name="connsiteY63" fmla="*/ 2839065 h 4152006"/>
              <a:gd name="connsiteX64" fmla="*/ 1454867 w 6211222"/>
              <a:gd name="connsiteY64" fmla="*/ 2868561 h 4152006"/>
              <a:gd name="connsiteX65" fmla="*/ 1425370 w 6211222"/>
              <a:gd name="connsiteY65" fmla="*/ 2920181 h 4152006"/>
              <a:gd name="connsiteX66" fmla="*/ 1432745 w 6211222"/>
              <a:gd name="connsiteY66" fmla="*/ 3075039 h 4152006"/>
              <a:gd name="connsiteX67" fmla="*/ 1454867 w 6211222"/>
              <a:gd name="connsiteY67" fmla="*/ 3097161 h 4152006"/>
              <a:gd name="connsiteX68" fmla="*/ 1462241 w 6211222"/>
              <a:gd name="connsiteY68" fmla="*/ 3119284 h 4152006"/>
              <a:gd name="connsiteX69" fmla="*/ 1528609 w 6211222"/>
              <a:gd name="connsiteY69" fmla="*/ 3193026 h 4152006"/>
              <a:gd name="connsiteX70" fmla="*/ 1594977 w 6211222"/>
              <a:gd name="connsiteY70" fmla="*/ 3252019 h 4152006"/>
              <a:gd name="connsiteX71" fmla="*/ 1617099 w 6211222"/>
              <a:gd name="connsiteY71" fmla="*/ 3274142 h 4152006"/>
              <a:gd name="connsiteX72" fmla="*/ 1661345 w 6211222"/>
              <a:gd name="connsiteY72" fmla="*/ 3288890 h 4152006"/>
              <a:gd name="connsiteX73" fmla="*/ 1676093 w 6211222"/>
              <a:gd name="connsiteY73" fmla="*/ 3311013 h 4152006"/>
              <a:gd name="connsiteX74" fmla="*/ 1720338 w 6211222"/>
              <a:gd name="connsiteY74" fmla="*/ 3333136 h 4152006"/>
              <a:gd name="connsiteX75" fmla="*/ 1749835 w 6211222"/>
              <a:gd name="connsiteY75" fmla="*/ 3347884 h 4152006"/>
              <a:gd name="connsiteX76" fmla="*/ 1779332 w 6211222"/>
              <a:gd name="connsiteY76" fmla="*/ 3370007 h 4152006"/>
              <a:gd name="connsiteX77" fmla="*/ 1875196 w 6211222"/>
              <a:gd name="connsiteY77" fmla="*/ 3399503 h 4152006"/>
              <a:gd name="connsiteX78" fmla="*/ 1993183 w 6211222"/>
              <a:gd name="connsiteY78" fmla="*/ 3421626 h 4152006"/>
              <a:gd name="connsiteX79" fmla="*/ 2059551 w 6211222"/>
              <a:gd name="connsiteY79" fmla="*/ 3429000 h 4152006"/>
              <a:gd name="connsiteX80" fmla="*/ 2384015 w 6211222"/>
              <a:gd name="connsiteY80" fmla="*/ 3451123 h 4152006"/>
              <a:gd name="connsiteX81" fmla="*/ 2465132 w 6211222"/>
              <a:gd name="connsiteY81" fmla="*/ 3465871 h 4152006"/>
              <a:gd name="connsiteX82" fmla="*/ 2568370 w 6211222"/>
              <a:gd name="connsiteY82" fmla="*/ 3480619 h 4152006"/>
              <a:gd name="connsiteX83" fmla="*/ 2619990 w 6211222"/>
              <a:gd name="connsiteY83" fmla="*/ 3495368 h 4152006"/>
              <a:gd name="connsiteX84" fmla="*/ 2678983 w 6211222"/>
              <a:gd name="connsiteY84" fmla="*/ 3502742 h 4152006"/>
              <a:gd name="connsiteX85" fmla="*/ 2737977 w 6211222"/>
              <a:gd name="connsiteY85" fmla="*/ 3517490 h 4152006"/>
              <a:gd name="connsiteX86" fmla="*/ 2782222 w 6211222"/>
              <a:gd name="connsiteY86" fmla="*/ 3532239 h 4152006"/>
              <a:gd name="connsiteX87" fmla="*/ 2863338 w 6211222"/>
              <a:gd name="connsiteY87" fmla="*/ 3539613 h 4152006"/>
              <a:gd name="connsiteX88" fmla="*/ 3055067 w 6211222"/>
              <a:gd name="connsiteY88" fmla="*/ 3561736 h 4152006"/>
              <a:gd name="connsiteX89" fmla="*/ 3335286 w 6211222"/>
              <a:gd name="connsiteY89" fmla="*/ 3569110 h 4152006"/>
              <a:gd name="connsiteX90" fmla="*/ 3468022 w 6211222"/>
              <a:gd name="connsiteY90" fmla="*/ 3583858 h 4152006"/>
              <a:gd name="connsiteX91" fmla="*/ 3527015 w 6211222"/>
              <a:gd name="connsiteY91" fmla="*/ 3591232 h 4152006"/>
              <a:gd name="connsiteX92" fmla="*/ 3681874 w 6211222"/>
              <a:gd name="connsiteY92" fmla="*/ 3598607 h 4152006"/>
              <a:gd name="connsiteX93" fmla="*/ 4021086 w 6211222"/>
              <a:gd name="connsiteY93" fmla="*/ 3591232 h 4152006"/>
              <a:gd name="connsiteX94" fmla="*/ 4131699 w 6211222"/>
              <a:gd name="connsiteY94" fmla="*/ 3576484 h 4152006"/>
              <a:gd name="connsiteX95" fmla="*/ 4220190 w 6211222"/>
              <a:gd name="connsiteY95" fmla="*/ 3569110 h 4152006"/>
              <a:gd name="connsiteX96" fmla="*/ 4478286 w 6211222"/>
              <a:gd name="connsiteY96" fmla="*/ 3532239 h 4152006"/>
              <a:gd name="connsiteX97" fmla="*/ 4544654 w 6211222"/>
              <a:gd name="connsiteY97" fmla="*/ 3517490 h 4152006"/>
              <a:gd name="connsiteX98" fmla="*/ 4611022 w 6211222"/>
              <a:gd name="connsiteY98" fmla="*/ 3510116 h 4152006"/>
              <a:gd name="connsiteX99" fmla="*/ 5001854 w 6211222"/>
              <a:gd name="connsiteY99" fmla="*/ 3443749 h 4152006"/>
              <a:gd name="connsiteX100" fmla="*/ 5200957 w 6211222"/>
              <a:gd name="connsiteY100" fmla="*/ 3399503 h 4152006"/>
              <a:gd name="connsiteX101" fmla="*/ 5282074 w 6211222"/>
              <a:gd name="connsiteY101" fmla="*/ 3355258 h 4152006"/>
              <a:gd name="connsiteX102" fmla="*/ 5400061 w 6211222"/>
              <a:gd name="connsiteY102" fmla="*/ 3303639 h 4152006"/>
              <a:gd name="connsiteX103" fmla="*/ 5422183 w 6211222"/>
              <a:gd name="connsiteY103" fmla="*/ 3296265 h 4152006"/>
              <a:gd name="connsiteX104" fmla="*/ 5503299 w 6211222"/>
              <a:gd name="connsiteY104" fmla="*/ 3244645 h 4152006"/>
              <a:gd name="connsiteX105" fmla="*/ 5599164 w 6211222"/>
              <a:gd name="connsiteY105" fmla="*/ 3193026 h 4152006"/>
              <a:gd name="connsiteX106" fmla="*/ 5665532 w 6211222"/>
              <a:gd name="connsiteY106" fmla="*/ 3141407 h 4152006"/>
              <a:gd name="connsiteX107" fmla="*/ 5687654 w 6211222"/>
              <a:gd name="connsiteY107" fmla="*/ 3111910 h 4152006"/>
              <a:gd name="connsiteX108" fmla="*/ 5717151 w 6211222"/>
              <a:gd name="connsiteY108" fmla="*/ 3060290 h 4152006"/>
              <a:gd name="connsiteX109" fmla="*/ 5746648 w 6211222"/>
              <a:gd name="connsiteY109" fmla="*/ 3030794 h 4152006"/>
              <a:gd name="connsiteX110" fmla="*/ 5813015 w 6211222"/>
              <a:gd name="connsiteY110" fmla="*/ 2949678 h 4152006"/>
              <a:gd name="connsiteX111" fmla="*/ 5820390 w 6211222"/>
              <a:gd name="connsiteY111" fmla="*/ 2905432 h 4152006"/>
              <a:gd name="connsiteX112" fmla="*/ 5842512 w 6211222"/>
              <a:gd name="connsiteY112" fmla="*/ 2875936 h 4152006"/>
              <a:gd name="connsiteX113" fmla="*/ 5857261 w 6211222"/>
              <a:gd name="connsiteY113" fmla="*/ 2853813 h 4152006"/>
              <a:gd name="connsiteX114" fmla="*/ 5879383 w 6211222"/>
              <a:gd name="connsiteY114" fmla="*/ 2772697 h 4152006"/>
              <a:gd name="connsiteX115" fmla="*/ 5886757 w 6211222"/>
              <a:gd name="connsiteY115" fmla="*/ 2750574 h 4152006"/>
              <a:gd name="connsiteX116" fmla="*/ 5923628 w 6211222"/>
              <a:gd name="connsiteY116" fmla="*/ 2669458 h 4152006"/>
              <a:gd name="connsiteX117" fmla="*/ 5945751 w 6211222"/>
              <a:gd name="connsiteY117" fmla="*/ 2588342 h 4152006"/>
              <a:gd name="connsiteX118" fmla="*/ 5960499 w 6211222"/>
              <a:gd name="connsiteY118" fmla="*/ 2529349 h 4152006"/>
              <a:gd name="connsiteX119" fmla="*/ 6019493 w 6211222"/>
              <a:gd name="connsiteY119" fmla="*/ 2381865 h 4152006"/>
              <a:gd name="connsiteX120" fmla="*/ 6048990 w 6211222"/>
              <a:gd name="connsiteY120" fmla="*/ 2315497 h 4152006"/>
              <a:gd name="connsiteX121" fmla="*/ 6063738 w 6211222"/>
              <a:gd name="connsiteY121" fmla="*/ 2286000 h 4152006"/>
              <a:gd name="connsiteX122" fmla="*/ 6093235 w 6211222"/>
              <a:gd name="connsiteY122" fmla="*/ 2204884 h 4152006"/>
              <a:gd name="connsiteX123" fmla="*/ 6144854 w 6211222"/>
              <a:gd name="connsiteY123" fmla="*/ 2079523 h 4152006"/>
              <a:gd name="connsiteX124" fmla="*/ 6181725 w 6211222"/>
              <a:gd name="connsiteY124" fmla="*/ 1983658 h 4152006"/>
              <a:gd name="connsiteX125" fmla="*/ 6189099 w 6211222"/>
              <a:gd name="connsiteY125" fmla="*/ 1917290 h 4152006"/>
              <a:gd name="connsiteX126" fmla="*/ 6196474 w 6211222"/>
              <a:gd name="connsiteY126" fmla="*/ 1895168 h 4152006"/>
              <a:gd name="connsiteX127" fmla="*/ 6211222 w 6211222"/>
              <a:gd name="connsiteY127" fmla="*/ 1836174 h 4152006"/>
              <a:gd name="connsiteX128" fmla="*/ 6196474 w 6211222"/>
              <a:gd name="connsiteY128" fmla="*/ 1452716 h 4152006"/>
              <a:gd name="connsiteX129" fmla="*/ 6189099 w 6211222"/>
              <a:gd name="connsiteY129" fmla="*/ 1430594 h 4152006"/>
              <a:gd name="connsiteX130" fmla="*/ 6166977 w 6211222"/>
              <a:gd name="connsiteY130" fmla="*/ 1349478 h 4152006"/>
              <a:gd name="connsiteX131" fmla="*/ 6093235 w 6211222"/>
              <a:gd name="connsiteY131" fmla="*/ 1209368 h 4152006"/>
              <a:gd name="connsiteX132" fmla="*/ 6041615 w 6211222"/>
              <a:gd name="connsiteY132" fmla="*/ 1120878 h 4152006"/>
              <a:gd name="connsiteX133" fmla="*/ 5960499 w 6211222"/>
              <a:gd name="connsiteY133" fmla="*/ 1032387 h 4152006"/>
              <a:gd name="connsiteX134" fmla="*/ 5901506 w 6211222"/>
              <a:gd name="connsiteY134" fmla="*/ 958645 h 4152006"/>
              <a:gd name="connsiteX135" fmla="*/ 5827764 w 6211222"/>
              <a:gd name="connsiteY135" fmla="*/ 884903 h 4152006"/>
              <a:gd name="connsiteX136" fmla="*/ 5695028 w 6211222"/>
              <a:gd name="connsiteY136" fmla="*/ 796413 h 4152006"/>
              <a:gd name="connsiteX137" fmla="*/ 5643409 w 6211222"/>
              <a:gd name="connsiteY137" fmla="*/ 759542 h 4152006"/>
              <a:gd name="connsiteX138" fmla="*/ 5562293 w 6211222"/>
              <a:gd name="connsiteY138" fmla="*/ 707923 h 4152006"/>
              <a:gd name="connsiteX139" fmla="*/ 5510674 w 6211222"/>
              <a:gd name="connsiteY139" fmla="*/ 663678 h 4152006"/>
              <a:gd name="connsiteX140" fmla="*/ 5392686 w 6211222"/>
              <a:gd name="connsiteY140" fmla="*/ 604684 h 4152006"/>
              <a:gd name="connsiteX141" fmla="*/ 5326319 w 6211222"/>
              <a:gd name="connsiteY141" fmla="*/ 560439 h 4152006"/>
              <a:gd name="connsiteX142" fmla="*/ 5311570 w 6211222"/>
              <a:gd name="connsiteY142" fmla="*/ 545690 h 4152006"/>
              <a:gd name="connsiteX143" fmla="*/ 5141964 w 6211222"/>
              <a:gd name="connsiteY143" fmla="*/ 471949 h 4152006"/>
              <a:gd name="connsiteX144" fmla="*/ 5112467 w 6211222"/>
              <a:gd name="connsiteY144" fmla="*/ 457200 h 4152006"/>
              <a:gd name="connsiteX145" fmla="*/ 5060848 w 6211222"/>
              <a:gd name="connsiteY145" fmla="*/ 435078 h 4152006"/>
              <a:gd name="connsiteX146" fmla="*/ 4979732 w 6211222"/>
              <a:gd name="connsiteY146" fmla="*/ 420329 h 4152006"/>
              <a:gd name="connsiteX147" fmla="*/ 4780628 w 6211222"/>
              <a:gd name="connsiteY147" fmla="*/ 339213 h 4152006"/>
              <a:gd name="connsiteX148" fmla="*/ 4714261 w 6211222"/>
              <a:gd name="connsiteY148" fmla="*/ 331839 h 4152006"/>
              <a:gd name="connsiteX149" fmla="*/ 4529906 w 6211222"/>
              <a:gd name="connsiteY149" fmla="*/ 287594 h 4152006"/>
              <a:gd name="connsiteX150" fmla="*/ 4198067 w 6211222"/>
              <a:gd name="connsiteY150" fmla="*/ 199103 h 4152006"/>
              <a:gd name="connsiteX151" fmla="*/ 3726119 w 6211222"/>
              <a:gd name="connsiteY151" fmla="*/ 117987 h 4152006"/>
              <a:gd name="connsiteX152" fmla="*/ 3379532 w 6211222"/>
              <a:gd name="connsiteY152" fmla="*/ 73742 h 4152006"/>
              <a:gd name="connsiteX153" fmla="*/ 3173054 w 6211222"/>
              <a:gd name="connsiteY153" fmla="*/ 44245 h 4152006"/>
              <a:gd name="connsiteX154" fmla="*/ 2996074 w 6211222"/>
              <a:gd name="connsiteY154" fmla="*/ 14749 h 4152006"/>
              <a:gd name="connsiteX155" fmla="*/ 2900209 w 6211222"/>
              <a:gd name="connsiteY155" fmla="*/ 0 h 4152006"/>
              <a:gd name="connsiteX156" fmla="*/ 2605241 w 6211222"/>
              <a:gd name="connsiteY156" fmla="*/ 7374 h 4152006"/>
              <a:gd name="connsiteX157" fmla="*/ 2524125 w 6211222"/>
              <a:gd name="connsiteY157" fmla="*/ 22123 h 4152006"/>
              <a:gd name="connsiteX158" fmla="*/ 2465132 w 6211222"/>
              <a:gd name="connsiteY158" fmla="*/ 29497 h 4152006"/>
              <a:gd name="connsiteX159" fmla="*/ 2384015 w 6211222"/>
              <a:gd name="connsiteY159" fmla="*/ 51619 h 4152006"/>
              <a:gd name="connsiteX160" fmla="*/ 2310274 w 6211222"/>
              <a:gd name="connsiteY160" fmla="*/ 66368 h 4152006"/>
              <a:gd name="connsiteX161" fmla="*/ 2229157 w 6211222"/>
              <a:gd name="connsiteY161" fmla="*/ 88490 h 4152006"/>
              <a:gd name="connsiteX162" fmla="*/ 2192286 w 6211222"/>
              <a:gd name="connsiteY162" fmla="*/ 103239 h 4152006"/>
              <a:gd name="connsiteX163" fmla="*/ 2111170 w 6211222"/>
              <a:gd name="connsiteY163" fmla="*/ 125361 h 4152006"/>
              <a:gd name="connsiteX164" fmla="*/ 2066925 w 6211222"/>
              <a:gd name="connsiteY164" fmla="*/ 147484 h 4152006"/>
              <a:gd name="connsiteX165" fmla="*/ 1993183 w 6211222"/>
              <a:gd name="connsiteY165" fmla="*/ 162232 h 4152006"/>
              <a:gd name="connsiteX166" fmla="*/ 1963686 w 6211222"/>
              <a:gd name="connsiteY166" fmla="*/ 169607 h 4152006"/>
              <a:gd name="connsiteX167" fmla="*/ 1912067 w 6211222"/>
              <a:gd name="connsiteY167" fmla="*/ 176981 h 4152006"/>
              <a:gd name="connsiteX168" fmla="*/ 1853074 w 6211222"/>
              <a:gd name="connsiteY168" fmla="*/ 191729 h 4152006"/>
              <a:gd name="connsiteX169" fmla="*/ 1786706 w 6211222"/>
              <a:gd name="connsiteY169" fmla="*/ 199103 h 4152006"/>
              <a:gd name="connsiteX170" fmla="*/ 1727712 w 6211222"/>
              <a:gd name="connsiteY170" fmla="*/ 206478 h 4152006"/>
              <a:gd name="connsiteX171" fmla="*/ 1558106 w 6211222"/>
              <a:gd name="connsiteY171" fmla="*/ 235974 h 4152006"/>
              <a:gd name="connsiteX172" fmla="*/ 1454867 w 6211222"/>
              <a:gd name="connsiteY172" fmla="*/ 265471 h 4152006"/>
              <a:gd name="connsiteX173" fmla="*/ 1403248 w 6211222"/>
              <a:gd name="connsiteY173" fmla="*/ 287594 h 4152006"/>
              <a:gd name="connsiteX174" fmla="*/ 1381125 w 6211222"/>
              <a:gd name="connsiteY174" fmla="*/ 294968 h 4152006"/>
              <a:gd name="connsiteX175" fmla="*/ 1351628 w 6211222"/>
              <a:gd name="connsiteY175" fmla="*/ 309716 h 4152006"/>
              <a:gd name="connsiteX176" fmla="*/ 1300009 w 6211222"/>
              <a:gd name="connsiteY176" fmla="*/ 331839 h 4152006"/>
              <a:gd name="connsiteX177" fmla="*/ 1277886 w 6211222"/>
              <a:gd name="connsiteY177" fmla="*/ 346587 h 4152006"/>
              <a:gd name="connsiteX178" fmla="*/ 1233641 w 6211222"/>
              <a:gd name="connsiteY178" fmla="*/ 390832 h 4152006"/>
              <a:gd name="connsiteX179" fmla="*/ 1211519 w 6211222"/>
              <a:gd name="connsiteY179" fmla="*/ 405581 h 4152006"/>
              <a:gd name="connsiteX180" fmla="*/ 1137777 w 6211222"/>
              <a:gd name="connsiteY180" fmla="*/ 471949 h 4152006"/>
              <a:gd name="connsiteX181" fmla="*/ 1100906 w 6211222"/>
              <a:gd name="connsiteY181" fmla="*/ 508819 h 4152006"/>
              <a:gd name="connsiteX182" fmla="*/ 1056661 w 6211222"/>
              <a:gd name="connsiteY182" fmla="*/ 553065 h 4152006"/>
              <a:gd name="connsiteX183" fmla="*/ 1041912 w 6211222"/>
              <a:gd name="connsiteY183" fmla="*/ 567813 h 4152006"/>
              <a:gd name="connsiteX184" fmla="*/ 968170 w 6211222"/>
              <a:gd name="connsiteY184" fmla="*/ 619432 h 4152006"/>
              <a:gd name="connsiteX185" fmla="*/ 953422 w 6211222"/>
              <a:gd name="connsiteY185" fmla="*/ 641555 h 4152006"/>
              <a:gd name="connsiteX186" fmla="*/ 931299 w 6211222"/>
              <a:gd name="connsiteY186" fmla="*/ 656303 h 4152006"/>
              <a:gd name="connsiteX187" fmla="*/ 864932 w 6211222"/>
              <a:gd name="connsiteY187" fmla="*/ 707923 h 4152006"/>
              <a:gd name="connsiteX188" fmla="*/ 835435 w 6211222"/>
              <a:gd name="connsiteY188" fmla="*/ 744794 h 4152006"/>
              <a:gd name="connsiteX189" fmla="*/ 805938 w 6211222"/>
              <a:gd name="connsiteY189" fmla="*/ 766916 h 4152006"/>
              <a:gd name="connsiteX190" fmla="*/ 798564 w 6211222"/>
              <a:gd name="connsiteY190" fmla="*/ 789039 h 4152006"/>
              <a:gd name="connsiteX191" fmla="*/ 769067 w 6211222"/>
              <a:gd name="connsiteY191" fmla="*/ 818536 h 4152006"/>
              <a:gd name="connsiteX192" fmla="*/ 710074 w 6211222"/>
              <a:gd name="connsiteY192" fmla="*/ 914400 h 4152006"/>
              <a:gd name="connsiteX193" fmla="*/ 695325 w 6211222"/>
              <a:gd name="connsiteY193" fmla="*/ 929149 h 4152006"/>
              <a:gd name="connsiteX194" fmla="*/ 643706 w 6211222"/>
              <a:gd name="connsiteY194" fmla="*/ 1017639 h 4152006"/>
              <a:gd name="connsiteX195" fmla="*/ 592086 w 6211222"/>
              <a:gd name="connsiteY195" fmla="*/ 1091381 h 4152006"/>
              <a:gd name="connsiteX196" fmla="*/ 562590 w 6211222"/>
              <a:gd name="connsiteY196" fmla="*/ 1135626 h 4152006"/>
              <a:gd name="connsiteX197" fmla="*/ 533093 w 6211222"/>
              <a:gd name="connsiteY197" fmla="*/ 1187245 h 4152006"/>
              <a:gd name="connsiteX198" fmla="*/ 525719 w 6211222"/>
              <a:gd name="connsiteY198" fmla="*/ 1209368 h 4152006"/>
              <a:gd name="connsiteX199" fmla="*/ 503596 w 6211222"/>
              <a:gd name="connsiteY199" fmla="*/ 1238865 h 4152006"/>
              <a:gd name="connsiteX200" fmla="*/ 459351 w 6211222"/>
              <a:gd name="connsiteY200" fmla="*/ 1312607 h 4152006"/>
              <a:gd name="connsiteX201" fmla="*/ 437228 w 6211222"/>
              <a:gd name="connsiteY201" fmla="*/ 1334729 h 4152006"/>
              <a:gd name="connsiteX202" fmla="*/ 392983 w 6211222"/>
              <a:gd name="connsiteY202" fmla="*/ 1371600 h 4152006"/>
              <a:gd name="connsiteX203" fmla="*/ 385609 w 6211222"/>
              <a:gd name="connsiteY203" fmla="*/ 1393723 h 4152006"/>
              <a:gd name="connsiteX204" fmla="*/ 326615 w 6211222"/>
              <a:gd name="connsiteY204" fmla="*/ 1437968 h 4152006"/>
              <a:gd name="connsiteX205" fmla="*/ 267622 w 6211222"/>
              <a:gd name="connsiteY205" fmla="*/ 1511710 h 4152006"/>
              <a:gd name="connsiteX206" fmla="*/ 245499 w 6211222"/>
              <a:gd name="connsiteY206" fmla="*/ 1519084 h 4152006"/>
              <a:gd name="connsiteX207" fmla="*/ 223377 w 6211222"/>
              <a:gd name="connsiteY207" fmla="*/ 1555955 h 4152006"/>
              <a:gd name="connsiteX208" fmla="*/ 179132 w 6211222"/>
              <a:gd name="connsiteY208" fmla="*/ 1592826 h 4152006"/>
              <a:gd name="connsiteX209" fmla="*/ 149635 w 6211222"/>
              <a:gd name="connsiteY209" fmla="*/ 1644445 h 4152006"/>
              <a:gd name="connsiteX210" fmla="*/ 134886 w 6211222"/>
              <a:gd name="connsiteY210" fmla="*/ 1673942 h 4152006"/>
              <a:gd name="connsiteX211" fmla="*/ 105390 w 6211222"/>
              <a:gd name="connsiteY211" fmla="*/ 1718187 h 4152006"/>
              <a:gd name="connsiteX212" fmla="*/ 61145 w 6211222"/>
              <a:gd name="connsiteY212" fmla="*/ 1799303 h 4152006"/>
              <a:gd name="connsiteX213" fmla="*/ 53770 w 6211222"/>
              <a:gd name="connsiteY213" fmla="*/ 1828800 h 4152006"/>
              <a:gd name="connsiteX214" fmla="*/ 46396 w 6211222"/>
              <a:gd name="connsiteY214" fmla="*/ 1850923 h 4152006"/>
              <a:gd name="connsiteX215" fmla="*/ 31648 w 6211222"/>
              <a:gd name="connsiteY215" fmla="*/ 1917290 h 4152006"/>
              <a:gd name="connsiteX216" fmla="*/ 9525 w 6211222"/>
              <a:gd name="connsiteY216" fmla="*/ 1983658 h 4152006"/>
              <a:gd name="connsiteX217" fmla="*/ 9525 w 6211222"/>
              <a:gd name="connsiteY217" fmla="*/ 2374490 h 4152006"/>
              <a:gd name="connsiteX218" fmla="*/ 24274 w 6211222"/>
              <a:gd name="connsiteY218" fmla="*/ 2462981 h 4152006"/>
              <a:gd name="connsiteX219" fmla="*/ 31648 w 6211222"/>
              <a:gd name="connsiteY219" fmla="*/ 2514600 h 4152006"/>
              <a:gd name="connsiteX220" fmla="*/ 46396 w 6211222"/>
              <a:gd name="connsiteY220" fmla="*/ 2698955 h 4152006"/>
              <a:gd name="connsiteX221" fmla="*/ 53770 w 6211222"/>
              <a:gd name="connsiteY221" fmla="*/ 2743200 h 4152006"/>
              <a:gd name="connsiteX222" fmla="*/ 68519 w 6211222"/>
              <a:gd name="connsiteY222" fmla="*/ 2772697 h 4152006"/>
              <a:gd name="connsiteX223" fmla="*/ 75893 w 6211222"/>
              <a:gd name="connsiteY223" fmla="*/ 2831690 h 4152006"/>
              <a:gd name="connsiteX224" fmla="*/ 112764 w 6211222"/>
              <a:gd name="connsiteY224" fmla="*/ 2905432 h 4152006"/>
              <a:gd name="connsiteX225" fmla="*/ 134886 w 6211222"/>
              <a:gd name="connsiteY225" fmla="*/ 2957052 h 4152006"/>
              <a:gd name="connsiteX226" fmla="*/ 149635 w 6211222"/>
              <a:gd name="connsiteY226" fmla="*/ 3008671 h 4152006"/>
              <a:gd name="connsiteX227" fmla="*/ 179132 w 6211222"/>
              <a:gd name="connsiteY227" fmla="*/ 3060290 h 4152006"/>
              <a:gd name="connsiteX228" fmla="*/ 208628 w 6211222"/>
              <a:gd name="connsiteY228" fmla="*/ 3104536 h 4152006"/>
              <a:gd name="connsiteX229" fmla="*/ 230751 w 6211222"/>
              <a:gd name="connsiteY229" fmla="*/ 3148781 h 4152006"/>
              <a:gd name="connsiteX230" fmla="*/ 274996 w 6211222"/>
              <a:gd name="connsiteY230" fmla="*/ 3215149 h 4152006"/>
              <a:gd name="connsiteX231" fmla="*/ 311867 w 6211222"/>
              <a:gd name="connsiteY231" fmla="*/ 3259394 h 4152006"/>
              <a:gd name="connsiteX232" fmla="*/ 348738 w 6211222"/>
              <a:gd name="connsiteY232" fmla="*/ 3296265 h 4152006"/>
              <a:gd name="connsiteX233" fmla="*/ 392983 w 6211222"/>
              <a:gd name="connsiteY233" fmla="*/ 3333136 h 4152006"/>
              <a:gd name="connsiteX234" fmla="*/ 451977 w 6211222"/>
              <a:gd name="connsiteY234" fmla="*/ 3377381 h 4152006"/>
              <a:gd name="connsiteX235" fmla="*/ 518345 w 6211222"/>
              <a:gd name="connsiteY235" fmla="*/ 3414252 h 4152006"/>
              <a:gd name="connsiteX236" fmla="*/ 547841 w 6211222"/>
              <a:gd name="connsiteY236" fmla="*/ 3429000 h 4152006"/>
              <a:gd name="connsiteX237" fmla="*/ 569964 w 6211222"/>
              <a:gd name="connsiteY237" fmla="*/ 3451123 h 4152006"/>
              <a:gd name="connsiteX238" fmla="*/ 673203 w 6211222"/>
              <a:gd name="connsiteY238" fmla="*/ 3502742 h 4152006"/>
              <a:gd name="connsiteX239" fmla="*/ 702699 w 6211222"/>
              <a:gd name="connsiteY239" fmla="*/ 3517490 h 4152006"/>
              <a:gd name="connsiteX240" fmla="*/ 835435 w 6211222"/>
              <a:gd name="connsiteY240" fmla="*/ 3554361 h 4152006"/>
              <a:gd name="connsiteX241" fmla="*/ 946048 w 6211222"/>
              <a:gd name="connsiteY241" fmla="*/ 3583858 h 4152006"/>
              <a:gd name="connsiteX242" fmla="*/ 990293 w 6211222"/>
              <a:gd name="connsiteY242" fmla="*/ 3598607 h 4152006"/>
              <a:gd name="connsiteX243" fmla="*/ 1056661 w 6211222"/>
              <a:gd name="connsiteY243" fmla="*/ 3605981 h 4152006"/>
              <a:gd name="connsiteX244" fmla="*/ 1078783 w 6211222"/>
              <a:gd name="connsiteY244" fmla="*/ 3620729 h 4152006"/>
              <a:gd name="connsiteX245" fmla="*/ 1145151 w 6211222"/>
              <a:gd name="connsiteY245" fmla="*/ 3635478 h 4152006"/>
              <a:gd name="connsiteX246" fmla="*/ 1189396 w 6211222"/>
              <a:gd name="connsiteY246" fmla="*/ 3657600 h 4152006"/>
              <a:gd name="connsiteX247" fmla="*/ 1233641 w 6211222"/>
              <a:gd name="connsiteY247" fmla="*/ 3664974 h 4152006"/>
              <a:gd name="connsiteX248" fmla="*/ 1270512 w 6211222"/>
              <a:gd name="connsiteY248" fmla="*/ 3679723 h 4152006"/>
              <a:gd name="connsiteX249" fmla="*/ 1292635 w 6211222"/>
              <a:gd name="connsiteY249" fmla="*/ 3687097 h 4152006"/>
              <a:gd name="connsiteX250" fmla="*/ 1344254 w 6211222"/>
              <a:gd name="connsiteY250" fmla="*/ 3709219 h 4152006"/>
              <a:gd name="connsiteX251" fmla="*/ 1373751 w 6211222"/>
              <a:gd name="connsiteY251" fmla="*/ 3716594 h 4152006"/>
              <a:gd name="connsiteX252" fmla="*/ 1403248 w 6211222"/>
              <a:gd name="connsiteY252" fmla="*/ 3731342 h 4152006"/>
              <a:gd name="connsiteX253" fmla="*/ 1454867 w 6211222"/>
              <a:gd name="connsiteY253" fmla="*/ 3746090 h 4152006"/>
              <a:gd name="connsiteX254" fmla="*/ 1499112 w 6211222"/>
              <a:gd name="connsiteY254" fmla="*/ 3768213 h 4152006"/>
              <a:gd name="connsiteX255" fmla="*/ 1535983 w 6211222"/>
              <a:gd name="connsiteY255" fmla="*/ 3790336 h 4152006"/>
              <a:gd name="connsiteX256" fmla="*/ 1558106 w 6211222"/>
              <a:gd name="connsiteY256" fmla="*/ 3797710 h 4152006"/>
              <a:gd name="connsiteX257" fmla="*/ 1668719 w 6211222"/>
              <a:gd name="connsiteY257" fmla="*/ 3841955 h 4152006"/>
              <a:gd name="connsiteX258" fmla="*/ 1727712 w 6211222"/>
              <a:gd name="connsiteY258" fmla="*/ 3864078 h 4152006"/>
              <a:gd name="connsiteX259" fmla="*/ 1749835 w 6211222"/>
              <a:gd name="connsiteY259" fmla="*/ 3878826 h 4152006"/>
              <a:gd name="connsiteX260" fmla="*/ 1867822 w 6211222"/>
              <a:gd name="connsiteY260" fmla="*/ 3923071 h 4152006"/>
              <a:gd name="connsiteX261" fmla="*/ 2000557 w 6211222"/>
              <a:gd name="connsiteY261" fmla="*/ 3974690 h 4152006"/>
              <a:gd name="connsiteX262" fmla="*/ 2052177 w 6211222"/>
              <a:gd name="connsiteY262" fmla="*/ 3989439 h 4152006"/>
              <a:gd name="connsiteX263" fmla="*/ 2074299 w 6211222"/>
              <a:gd name="connsiteY263" fmla="*/ 3996813 h 4152006"/>
              <a:gd name="connsiteX264" fmla="*/ 2111170 w 6211222"/>
              <a:gd name="connsiteY264" fmla="*/ 4011561 h 4152006"/>
              <a:gd name="connsiteX265" fmla="*/ 2148041 w 6211222"/>
              <a:gd name="connsiteY265" fmla="*/ 4018936 h 4152006"/>
              <a:gd name="connsiteX266" fmla="*/ 2236532 w 6211222"/>
              <a:gd name="connsiteY266" fmla="*/ 4048432 h 4152006"/>
              <a:gd name="connsiteX267" fmla="*/ 2413512 w 6211222"/>
              <a:gd name="connsiteY267" fmla="*/ 4077929 h 4152006"/>
              <a:gd name="connsiteX268" fmla="*/ 2487254 w 6211222"/>
              <a:gd name="connsiteY268" fmla="*/ 4100052 h 4152006"/>
              <a:gd name="connsiteX269" fmla="*/ 2560996 w 6211222"/>
              <a:gd name="connsiteY269" fmla="*/ 4107426 h 4152006"/>
              <a:gd name="connsiteX270" fmla="*/ 2656861 w 6211222"/>
              <a:gd name="connsiteY270" fmla="*/ 4122174 h 4152006"/>
              <a:gd name="connsiteX271" fmla="*/ 2723228 w 6211222"/>
              <a:gd name="connsiteY271" fmla="*/ 4129549 h 4152006"/>
              <a:gd name="connsiteX272" fmla="*/ 2892835 w 6211222"/>
              <a:gd name="connsiteY272" fmla="*/ 4151671 h 4152006"/>
              <a:gd name="connsiteX273" fmla="*/ 2922332 w 6211222"/>
              <a:gd name="connsiteY273" fmla="*/ 4151671 h 415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6211222" h="4152006">
                <a:moveTo>
                  <a:pt x="3195177" y="479323"/>
                </a:moveTo>
                <a:cubicBezTo>
                  <a:pt x="3177970" y="710381"/>
                  <a:pt x="3164326" y="941732"/>
                  <a:pt x="3143557" y="1172497"/>
                </a:cubicBezTo>
                <a:cubicBezTo>
                  <a:pt x="3139636" y="1216064"/>
                  <a:pt x="3133974" y="1213299"/>
                  <a:pt x="3106686" y="1231490"/>
                </a:cubicBezTo>
                <a:cubicBezTo>
                  <a:pt x="3081530" y="1269226"/>
                  <a:pt x="3105212" y="1241629"/>
                  <a:pt x="3062441" y="1268361"/>
                </a:cubicBezTo>
                <a:cubicBezTo>
                  <a:pt x="3052019" y="1274875"/>
                  <a:pt x="3043171" y="1283666"/>
                  <a:pt x="3032945" y="1290484"/>
                </a:cubicBezTo>
                <a:cubicBezTo>
                  <a:pt x="3021019" y="1298435"/>
                  <a:pt x="3007737" y="1304276"/>
                  <a:pt x="2996074" y="1312607"/>
                </a:cubicBezTo>
                <a:cubicBezTo>
                  <a:pt x="2990416" y="1316648"/>
                  <a:pt x="2987715" y="1324616"/>
                  <a:pt x="2981325" y="1327355"/>
                </a:cubicBezTo>
                <a:cubicBezTo>
                  <a:pt x="2969805" y="1332292"/>
                  <a:pt x="2956744" y="1332271"/>
                  <a:pt x="2944454" y="1334729"/>
                </a:cubicBezTo>
                <a:cubicBezTo>
                  <a:pt x="2937080" y="1342103"/>
                  <a:pt x="2931009" y="1351067"/>
                  <a:pt x="2922332" y="1356852"/>
                </a:cubicBezTo>
                <a:cubicBezTo>
                  <a:pt x="2915702" y="1361272"/>
                  <a:pt x="2875013" y="1370371"/>
                  <a:pt x="2870712" y="1371600"/>
                </a:cubicBezTo>
                <a:cubicBezTo>
                  <a:pt x="2863238" y="1373735"/>
                  <a:pt x="2856064" y="1376839"/>
                  <a:pt x="2848590" y="1378974"/>
                </a:cubicBezTo>
                <a:cubicBezTo>
                  <a:pt x="2828647" y="1384672"/>
                  <a:pt x="2758463" y="1400191"/>
                  <a:pt x="2752725" y="1401097"/>
                </a:cubicBezTo>
                <a:cubicBezTo>
                  <a:pt x="2728324" y="1404950"/>
                  <a:pt x="2703605" y="1406475"/>
                  <a:pt x="2678983" y="1408471"/>
                </a:cubicBezTo>
                <a:lnTo>
                  <a:pt x="2479880" y="1423219"/>
                </a:lnTo>
                <a:cubicBezTo>
                  <a:pt x="2418481" y="1426761"/>
                  <a:pt x="2356977" y="1428136"/>
                  <a:pt x="2295525" y="1430594"/>
                </a:cubicBezTo>
                <a:lnTo>
                  <a:pt x="2214409" y="1445342"/>
                </a:lnTo>
                <a:cubicBezTo>
                  <a:pt x="2104649" y="1463635"/>
                  <a:pt x="2212813" y="1442712"/>
                  <a:pt x="2125919" y="1460090"/>
                </a:cubicBezTo>
                <a:cubicBezTo>
                  <a:pt x="2116087" y="1465006"/>
                  <a:pt x="2106715" y="1470979"/>
                  <a:pt x="2096422" y="1474839"/>
                </a:cubicBezTo>
                <a:cubicBezTo>
                  <a:pt x="2075054" y="1482852"/>
                  <a:pt x="2043530" y="1484954"/>
                  <a:pt x="2022680" y="1489587"/>
                </a:cubicBezTo>
                <a:cubicBezTo>
                  <a:pt x="1999187" y="1494808"/>
                  <a:pt x="1952393" y="1519239"/>
                  <a:pt x="1941564" y="1526458"/>
                </a:cubicBezTo>
                <a:cubicBezTo>
                  <a:pt x="1934190" y="1531374"/>
                  <a:pt x="1927368" y="1537243"/>
                  <a:pt x="1919441" y="1541207"/>
                </a:cubicBezTo>
                <a:cubicBezTo>
                  <a:pt x="1858372" y="1571742"/>
                  <a:pt x="1938608" y="1521056"/>
                  <a:pt x="1875196" y="1563329"/>
                </a:cubicBezTo>
                <a:cubicBezTo>
                  <a:pt x="1870280" y="1570703"/>
                  <a:pt x="1867369" y="1579915"/>
                  <a:pt x="1860448" y="1585452"/>
                </a:cubicBezTo>
                <a:cubicBezTo>
                  <a:pt x="1854378" y="1590308"/>
                  <a:pt x="1843821" y="1587330"/>
                  <a:pt x="1838325" y="1592826"/>
                </a:cubicBezTo>
                <a:cubicBezTo>
                  <a:pt x="1758281" y="1672870"/>
                  <a:pt x="1861126" y="1599750"/>
                  <a:pt x="1794080" y="1644445"/>
                </a:cubicBezTo>
                <a:cubicBezTo>
                  <a:pt x="1789164" y="1651819"/>
                  <a:pt x="1786253" y="1661031"/>
                  <a:pt x="1779332" y="1666568"/>
                </a:cubicBezTo>
                <a:cubicBezTo>
                  <a:pt x="1773262" y="1671424"/>
                  <a:pt x="1762705" y="1668446"/>
                  <a:pt x="1757209" y="1673942"/>
                </a:cubicBezTo>
                <a:cubicBezTo>
                  <a:pt x="1751713" y="1679438"/>
                  <a:pt x="1753311" y="1689112"/>
                  <a:pt x="1749835" y="1696065"/>
                </a:cubicBezTo>
                <a:cubicBezTo>
                  <a:pt x="1745871" y="1703992"/>
                  <a:pt x="1740002" y="1710813"/>
                  <a:pt x="1735086" y="1718187"/>
                </a:cubicBezTo>
                <a:cubicBezTo>
                  <a:pt x="1714834" y="1799199"/>
                  <a:pt x="1745527" y="1697919"/>
                  <a:pt x="1705590" y="1769807"/>
                </a:cubicBezTo>
                <a:cubicBezTo>
                  <a:pt x="1693893" y="1790861"/>
                  <a:pt x="1688233" y="1827091"/>
                  <a:pt x="1683467" y="1850923"/>
                </a:cubicBezTo>
                <a:cubicBezTo>
                  <a:pt x="1689433" y="1892689"/>
                  <a:pt x="1688282" y="1897276"/>
                  <a:pt x="1698215" y="1932039"/>
                </a:cubicBezTo>
                <a:cubicBezTo>
                  <a:pt x="1700350" y="1939513"/>
                  <a:pt x="1701591" y="1947496"/>
                  <a:pt x="1705590" y="1954161"/>
                </a:cubicBezTo>
                <a:cubicBezTo>
                  <a:pt x="1709167" y="1960123"/>
                  <a:pt x="1715995" y="1963481"/>
                  <a:pt x="1720338" y="1968910"/>
                </a:cubicBezTo>
                <a:cubicBezTo>
                  <a:pt x="1731608" y="1982998"/>
                  <a:pt x="1734574" y="1995607"/>
                  <a:pt x="1749835" y="2005781"/>
                </a:cubicBezTo>
                <a:cubicBezTo>
                  <a:pt x="1768058" y="2017930"/>
                  <a:pt x="1781791" y="2021349"/>
                  <a:pt x="1801454" y="2027903"/>
                </a:cubicBezTo>
                <a:cubicBezTo>
                  <a:pt x="1806370" y="2032819"/>
                  <a:pt x="1809984" y="2039543"/>
                  <a:pt x="1816203" y="2042652"/>
                </a:cubicBezTo>
                <a:cubicBezTo>
                  <a:pt x="1839572" y="2054336"/>
                  <a:pt x="1865244" y="2057716"/>
                  <a:pt x="1889945" y="2064774"/>
                </a:cubicBezTo>
                <a:cubicBezTo>
                  <a:pt x="1897419" y="2066909"/>
                  <a:pt x="1905115" y="2068673"/>
                  <a:pt x="1912067" y="2072149"/>
                </a:cubicBezTo>
                <a:cubicBezTo>
                  <a:pt x="1969239" y="2100736"/>
                  <a:pt x="1900715" y="2075739"/>
                  <a:pt x="1956312" y="2094271"/>
                </a:cubicBezTo>
                <a:cubicBezTo>
                  <a:pt x="1958770" y="2101645"/>
                  <a:pt x="1959687" y="2109729"/>
                  <a:pt x="1963686" y="2116394"/>
                </a:cubicBezTo>
                <a:cubicBezTo>
                  <a:pt x="1967263" y="2122356"/>
                  <a:pt x="1974092" y="2125713"/>
                  <a:pt x="1978435" y="2131142"/>
                </a:cubicBezTo>
                <a:cubicBezTo>
                  <a:pt x="1983972" y="2138063"/>
                  <a:pt x="1989220" y="2145338"/>
                  <a:pt x="1993183" y="2153265"/>
                </a:cubicBezTo>
                <a:cubicBezTo>
                  <a:pt x="2012327" y="2191555"/>
                  <a:pt x="1986499" y="2161329"/>
                  <a:pt x="2015306" y="2190136"/>
                </a:cubicBezTo>
                <a:cubicBezTo>
                  <a:pt x="2030026" y="2234295"/>
                  <a:pt x="2030997" y="2227526"/>
                  <a:pt x="2015306" y="2300749"/>
                </a:cubicBezTo>
                <a:cubicBezTo>
                  <a:pt x="2013849" y="2307547"/>
                  <a:pt x="2004900" y="2310068"/>
                  <a:pt x="2000557" y="2315497"/>
                </a:cubicBezTo>
                <a:cubicBezTo>
                  <a:pt x="1995021" y="2322417"/>
                  <a:pt x="1990725" y="2330245"/>
                  <a:pt x="1985809" y="2337619"/>
                </a:cubicBezTo>
                <a:cubicBezTo>
                  <a:pt x="1964920" y="2400290"/>
                  <a:pt x="1994054" y="2323878"/>
                  <a:pt x="1963686" y="2374490"/>
                </a:cubicBezTo>
                <a:cubicBezTo>
                  <a:pt x="1959687" y="2381155"/>
                  <a:pt x="1960976" y="2390394"/>
                  <a:pt x="1956312" y="2396613"/>
                </a:cubicBezTo>
                <a:cubicBezTo>
                  <a:pt x="1945883" y="2410518"/>
                  <a:pt x="1919441" y="2433484"/>
                  <a:pt x="1919441" y="2433484"/>
                </a:cubicBezTo>
                <a:cubicBezTo>
                  <a:pt x="1914525" y="2443316"/>
                  <a:pt x="1912466" y="2455208"/>
                  <a:pt x="1904693" y="2462981"/>
                </a:cubicBezTo>
                <a:cubicBezTo>
                  <a:pt x="1892159" y="2475515"/>
                  <a:pt x="1871084" y="2478298"/>
                  <a:pt x="1860448" y="2492478"/>
                </a:cubicBezTo>
                <a:cubicBezTo>
                  <a:pt x="1804654" y="2566867"/>
                  <a:pt x="1875671" y="2475078"/>
                  <a:pt x="1808828" y="2551471"/>
                </a:cubicBezTo>
                <a:cubicBezTo>
                  <a:pt x="1792040" y="2570658"/>
                  <a:pt x="1785561" y="2588106"/>
                  <a:pt x="1764583" y="2603090"/>
                </a:cubicBezTo>
                <a:cubicBezTo>
                  <a:pt x="1755638" y="2609479"/>
                  <a:pt x="1744918" y="2612923"/>
                  <a:pt x="1735086" y="2617839"/>
                </a:cubicBezTo>
                <a:cubicBezTo>
                  <a:pt x="1730170" y="2627671"/>
                  <a:pt x="1728111" y="2639563"/>
                  <a:pt x="1720338" y="2647336"/>
                </a:cubicBezTo>
                <a:cubicBezTo>
                  <a:pt x="1702925" y="2664749"/>
                  <a:pt x="1682897" y="2669648"/>
                  <a:pt x="1661345" y="2676832"/>
                </a:cubicBezTo>
                <a:cubicBezTo>
                  <a:pt x="1656429" y="2684206"/>
                  <a:pt x="1653517" y="2693418"/>
                  <a:pt x="1646596" y="2698955"/>
                </a:cubicBezTo>
                <a:cubicBezTo>
                  <a:pt x="1640526" y="2703811"/>
                  <a:pt x="1631269" y="2702554"/>
                  <a:pt x="1624474" y="2706329"/>
                </a:cubicBezTo>
                <a:cubicBezTo>
                  <a:pt x="1608979" y="2714937"/>
                  <a:pt x="1594408" y="2725190"/>
                  <a:pt x="1580228" y="2735826"/>
                </a:cubicBezTo>
                <a:cubicBezTo>
                  <a:pt x="1570396" y="2743200"/>
                  <a:pt x="1560174" y="2750081"/>
                  <a:pt x="1550732" y="2757949"/>
                </a:cubicBezTo>
                <a:cubicBezTo>
                  <a:pt x="1545391" y="2762400"/>
                  <a:pt x="1541324" y="2768246"/>
                  <a:pt x="1535983" y="2772697"/>
                </a:cubicBezTo>
                <a:cubicBezTo>
                  <a:pt x="1526541" y="2780565"/>
                  <a:pt x="1516318" y="2787445"/>
                  <a:pt x="1506486" y="2794819"/>
                </a:cubicBezTo>
                <a:cubicBezTo>
                  <a:pt x="1490092" y="2844002"/>
                  <a:pt x="1513447" y="2787928"/>
                  <a:pt x="1469615" y="2839065"/>
                </a:cubicBezTo>
                <a:cubicBezTo>
                  <a:pt x="1462461" y="2847411"/>
                  <a:pt x="1460321" y="2859017"/>
                  <a:pt x="1454867" y="2868561"/>
                </a:cubicBezTo>
                <a:cubicBezTo>
                  <a:pt x="1413170" y="2941532"/>
                  <a:pt x="1469946" y="2831033"/>
                  <a:pt x="1425370" y="2920181"/>
                </a:cubicBezTo>
                <a:cubicBezTo>
                  <a:pt x="1427828" y="2971800"/>
                  <a:pt x="1424249" y="3024064"/>
                  <a:pt x="1432745" y="3075039"/>
                </a:cubicBezTo>
                <a:cubicBezTo>
                  <a:pt x="1434459" y="3085326"/>
                  <a:pt x="1449082" y="3088484"/>
                  <a:pt x="1454867" y="3097161"/>
                </a:cubicBezTo>
                <a:cubicBezTo>
                  <a:pt x="1459179" y="3103629"/>
                  <a:pt x="1458765" y="3112331"/>
                  <a:pt x="1462241" y="3119284"/>
                </a:cubicBezTo>
                <a:cubicBezTo>
                  <a:pt x="1476364" y="3147529"/>
                  <a:pt x="1509502" y="3173919"/>
                  <a:pt x="1528609" y="3193026"/>
                </a:cubicBezTo>
                <a:cubicBezTo>
                  <a:pt x="1620219" y="3284636"/>
                  <a:pt x="1519014" y="3186908"/>
                  <a:pt x="1594977" y="3252019"/>
                </a:cubicBezTo>
                <a:cubicBezTo>
                  <a:pt x="1602895" y="3258806"/>
                  <a:pt x="1607983" y="3269077"/>
                  <a:pt x="1617099" y="3274142"/>
                </a:cubicBezTo>
                <a:cubicBezTo>
                  <a:pt x="1630689" y="3281692"/>
                  <a:pt x="1661345" y="3288890"/>
                  <a:pt x="1661345" y="3288890"/>
                </a:cubicBezTo>
                <a:cubicBezTo>
                  <a:pt x="1666261" y="3296264"/>
                  <a:pt x="1669826" y="3304746"/>
                  <a:pt x="1676093" y="3311013"/>
                </a:cubicBezTo>
                <a:cubicBezTo>
                  <a:pt x="1693804" y="3328725"/>
                  <a:pt x="1699349" y="3324141"/>
                  <a:pt x="1720338" y="3333136"/>
                </a:cubicBezTo>
                <a:cubicBezTo>
                  <a:pt x="1730442" y="3337466"/>
                  <a:pt x="1740513" y="3342058"/>
                  <a:pt x="1749835" y="3347884"/>
                </a:cubicBezTo>
                <a:cubicBezTo>
                  <a:pt x="1760257" y="3354398"/>
                  <a:pt x="1768542" y="3364122"/>
                  <a:pt x="1779332" y="3370007"/>
                </a:cubicBezTo>
                <a:cubicBezTo>
                  <a:pt x="1824524" y="3394657"/>
                  <a:pt x="1828596" y="3391736"/>
                  <a:pt x="1875196" y="3399503"/>
                </a:cubicBezTo>
                <a:cubicBezTo>
                  <a:pt x="1944172" y="3422496"/>
                  <a:pt x="1901914" y="3412019"/>
                  <a:pt x="1993183" y="3421626"/>
                </a:cubicBezTo>
                <a:cubicBezTo>
                  <a:pt x="2015320" y="3423956"/>
                  <a:pt x="2037346" y="3427451"/>
                  <a:pt x="2059551" y="3429000"/>
                </a:cubicBezTo>
                <a:cubicBezTo>
                  <a:pt x="2064084" y="3429316"/>
                  <a:pt x="2306890" y="3440105"/>
                  <a:pt x="2384015" y="3451123"/>
                </a:cubicBezTo>
                <a:cubicBezTo>
                  <a:pt x="2411221" y="3455009"/>
                  <a:pt x="2437986" y="3461585"/>
                  <a:pt x="2465132" y="3465871"/>
                </a:cubicBezTo>
                <a:cubicBezTo>
                  <a:pt x="2497906" y="3471046"/>
                  <a:pt x="2535552" y="3473046"/>
                  <a:pt x="2568370" y="3480619"/>
                </a:cubicBezTo>
                <a:cubicBezTo>
                  <a:pt x="2585807" y="3484643"/>
                  <a:pt x="2602442" y="3491858"/>
                  <a:pt x="2619990" y="3495368"/>
                </a:cubicBezTo>
                <a:cubicBezTo>
                  <a:pt x="2639423" y="3499255"/>
                  <a:pt x="2659505" y="3499090"/>
                  <a:pt x="2678983" y="3502742"/>
                </a:cubicBezTo>
                <a:cubicBezTo>
                  <a:pt x="2698906" y="3506477"/>
                  <a:pt x="2718747" y="3511080"/>
                  <a:pt x="2737977" y="3517490"/>
                </a:cubicBezTo>
                <a:cubicBezTo>
                  <a:pt x="2752725" y="3522406"/>
                  <a:pt x="2766912" y="3529537"/>
                  <a:pt x="2782222" y="3532239"/>
                </a:cubicBezTo>
                <a:cubicBezTo>
                  <a:pt x="2808959" y="3536957"/>
                  <a:pt x="2836299" y="3537155"/>
                  <a:pt x="2863338" y="3539613"/>
                </a:cubicBezTo>
                <a:cubicBezTo>
                  <a:pt x="2958841" y="3563488"/>
                  <a:pt x="2916262" y="3556778"/>
                  <a:pt x="3055067" y="3561736"/>
                </a:cubicBezTo>
                <a:lnTo>
                  <a:pt x="3335286" y="3569110"/>
                </a:lnTo>
                <a:lnTo>
                  <a:pt x="3468022" y="3583858"/>
                </a:lnTo>
                <a:cubicBezTo>
                  <a:pt x="3487709" y="3586129"/>
                  <a:pt x="3507245" y="3589868"/>
                  <a:pt x="3527015" y="3591232"/>
                </a:cubicBezTo>
                <a:cubicBezTo>
                  <a:pt x="3578571" y="3594788"/>
                  <a:pt x="3630254" y="3596149"/>
                  <a:pt x="3681874" y="3598607"/>
                </a:cubicBezTo>
                <a:cubicBezTo>
                  <a:pt x="3794945" y="3596149"/>
                  <a:pt x="3908125" y="3596788"/>
                  <a:pt x="4021086" y="3591232"/>
                </a:cubicBezTo>
                <a:cubicBezTo>
                  <a:pt x="4058238" y="3589405"/>
                  <a:pt x="4094729" y="3580592"/>
                  <a:pt x="4131699" y="3576484"/>
                </a:cubicBezTo>
                <a:cubicBezTo>
                  <a:pt x="4161117" y="3573215"/>
                  <a:pt x="4190693" y="3571568"/>
                  <a:pt x="4220190" y="3569110"/>
                </a:cubicBezTo>
                <a:cubicBezTo>
                  <a:pt x="4360603" y="3534005"/>
                  <a:pt x="4204226" y="3570303"/>
                  <a:pt x="4478286" y="3532239"/>
                </a:cubicBezTo>
                <a:cubicBezTo>
                  <a:pt x="4500733" y="3529121"/>
                  <a:pt x="4522300" y="3521216"/>
                  <a:pt x="4544654" y="3517490"/>
                </a:cubicBezTo>
                <a:cubicBezTo>
                  <a:pt x="4566610" y="3513831"/>
                  <a:pt x="4588899" y="3512574"/>
                  <a:pt x="4611022" y="3510116"/>
                </a:cubicBezTo>
                <a:cubicBezTo>
                  <a:pt x="4806985" y="3444797"/>
                  <a:pt x="4532389" y="3531776"/>
                  <a:pt x="5001854" y="3443749"/>
                </a:cubicBezTo>
                <a:cubicBezTo>
                  <a:pt x="5042202" y="3436184"/>
                  <a:pt x="5154909" y="3418341"/>
                  <a:pt x="5200957" y="3399503"/>
                </a:cubicBezTo>
                <a:cubicBezTo>
                  <a:pt x="5229464" y="3387841"/>
                  <a:pt x="5254323" y="3368619"/>
                  <a:pt x="5282074" y="3355258"/>
                </a:cubicBezTo>
                <a:cubicBezTo>
                  <a:pt x="5320752" y="3336635"/>
                  <a:pt x="5360497" y="3320298"/>
                  <a:pt x="5400061" y="3303639"/>
                </a:cubicBezTo>
                <a:cubicBezTo>
                  <a:pt x="5407225" y="3300623"/>
                  <a:pt x="5415434" y="3300121"/>
                  <a:pt x="5422183" y="3296265"/>
                </a:cubicBezTo>
                <a:cubicBezTo>
                  <a:pt x="5450010" y="3280364"/>
                  <a:pt x="5475675" y="3260895"/>
                  <a:pt x="5503299" y="3244645"/>
                </a:cubicBezTo>
                <a:cubicBezTo>
                  <a:pt x="5538520" y="3223927"/>
                  <a:pt x="5565377" y="3218366"/>
                  <a:pt x="5599164" y="3193026"/>
                </a:cubicBezTo>
                <a:cubicBezTo>
                  <a:pt x="5688447" y="3126063"/>
                  <a:pt x="5592257" y="3178044"/>
                  <a:pt x="5665532" y="3141407"/>
                </a:cubicBezTo>
                <a:cubicBezTo>
                  <a:pt x="5672906" y="3131575"/>
                  <a:pt x="5681056" y="3122279"/>
                  <a:pt x="5687654" y="3111910"/>
                </a:cubicBezTo>
                <a:cubicBezTo>
                  <a:pt x="5698294" y="3095190"/>
                  <a:pt x="5705495" y="3076317"/>
                  <a:pt x="5717151" y="3060290"/>
                </a:cubicBezTo>
                <a:cubicBezTo>
                  <a:pt x="5725329" y="3049045"/>
                  <a:pt x="5737541" y="3041302"/>
                  <a:pt x="5746648" y="3030794"/>
                </a:cubicBezTo>
                <a:cubicBezTo>
                  <a:pt x="5769528" y="3004394"/>
                  <a:pt x="5790893" y="2976717"/>
                  <a:pt x="5813015" y="2949678"/>
                </a:cubicBezTo>
                <a:cubicBezTo>
                  <a:pt x="5815473" y="2934929"/>
                  <a:pt x="5814837" y="2919315"/>
                  <a:pt x="5820390" y="2905432"/>
                </a:cubicBezTo>
                <a:cubicBezTo>
                  <a:pt x="5824954" y="2894021"/>
                  <a:pt x="5835369" y="2885937"/>
                  <a:pt x="5842512" y="2875936"/>
                </a:cubicBezTo>
                <a:cubicBezTo>
                  <a:pt x="5847663" y="2868724"/>
                  <a:pt x="5852345" y="2861187"/>
                  <a:pt x="5857261" y="2853813"/>
                </a:cubicBezTo>
                <a:cubicBezTo>
                  <a:pt x="5864635" y="2826774"/>
                  <a:pt x="5871684" y="2799645"/>
                  <a:pt x="5879383" y="2772697"/>
                </a:cubicBezTo>
                <a:cubicBezTo>
                  <a:pt x="5881518" y="2765223"/>
                  <a:pt x="5883695" y="2757719"/>
                  <a:pt x="5886757" y="2750574"/>
                </a:cubicBezTo>
                <a:cubicBezTo>
                  <a:pt x="5898457" y="2723275"/>
                  <a:pt x="5911338" y="2696497"/>
                  <a:pt x="5923628" y="2669458"/>
                </a:cubicBezTo>
                <a:cubicBezTo>
                  <a:pt x="5939435" y="2574627"/>
                  <a:pt x="5919912" y="2672320"/>
                  <a:pt x="5945751" y="2588342"/>
                </a:cubicBezTo>
                <a:cubicBezTo>
                  <a:pt x="5951712" y="2568969"/>
                  <a:pt x="5953682" y="2548438"/>
                  <a:pt x="5960499" y="2529349"/>
                </a:cubicBezTo>
                <a:cubicBezTo>
                  <a:pt x="5978308" y="2479485"/>
                  <a:pt x="5997989" y="2430250"/>
                  <a:pt x="6019493" y="2381865"/>
                </a:cubicBezTo>
                <a:cubicBezTo>
                  <a:pt x="6029325" y="2359742"/>
                  <a:pt x="6038845" y="2337478"/>
                  <a:pt x="6048990" y="2315497"/>
                </a:cubicBezTo>
                <a:cubicBezTo>
                  <a:pt x="6053597" y="2305516"/>
                  <a:pt x="6059655" y="2296207"/>
                  <a:pt x="6063738" y="2286000"/>
                </a:cubicBezTo>
                <a:cubicBezTo>
                  <a:pt x="6074423" y="2259287"/>
                  <a:pt x="6082715" y="2231663"/>
                  <a:pt x="6093235" y="2204884"/>
                </a:cubicBezTo>
                <a:cubicBezTo>
                  <a:pt x="6109759" y="2162823"/>
                  <a:pt x="6128631" y="2121702"/>
                  <a:pt x="6144854" y="2079523"/>
                </a:cubicBezTo>
                <a:cubicBezTo>
                  <a:pt x="6187520" y="1968592"/>
                  <a:pt x="6148503" y="2050103"/>
                  <a:pt x="6181725" y="1983658"/>
                </a:cubicBezTo>
                <a:cubicBezTo>
                  <a:pt x="6184183" y="1961535"/>
                  <a:pt x="6185440" y="1939246"/>
                  <a:pt x="6189099" y="1917290"/>
                </a:cubicBezTo>
                <a:cubicBezTo>
                  <a:pt x="6190377" y="1909623"/>
                  <a:pt x="6194429" y="1902667"/>
                  <a:pt x="6196474" y="1895168"/>
                </a:cubicBezTo>
                <a:cubicBezTo>
                  <a:pt x="6201807" y="1875612"/>
                  <a:pt x="6206306" y="1855839"/>
                  <a:pt x="6211222" y="1836174"/>
                </a:cubicBezTo>
                <a:cubicBezTo>
                  <a:pt x="6206306" y="1708355"/>
                  <a:pt x="6203441" y="1580440"/>
                  <a:pt x="6196474" y="1452716"/>
                </a:cubicBezTo>
                <a:cubicBezTo>
                  <a:pt x="6196051" y="1444955"/>
                  <a:pt x="6191234" y="1438068"/>
                  <a:pt x="6189099" y="1430594"/>
                </a:cubicBezTo>
                <a:cubicBezTo>
                  <a:pt x="6181400" y="1403646"/>
                  <a:pt x="6178120" y="1375194"/>
                  <a:pt x="6166977" y="1349478"/>
                </a:cubicBezTo>
                <a:cubicBezTo>
                  <a:pt x="6145993" y="1301052"/>
                  <a:pt x="6117529" y="1256221"/>
                  <a:pt x="6093235" y="1209368"/>
                </a:cubicBezTo>
                <a:cubicBezTo>
                  <a:pt x="6071505" y="1167460"/>
                  <a:pt x="6069515" y="1152266"/>
                  <a:pt x="6041615" y="1120878"/>
                </a:cubicBezTo>
                <a:cubicBezTo>
                  <a:pt x="5945089" y="1012286"/>
                  <a:pt x="6072947" y="1169824"/>
                  <a:pt x="5960499" y="1032387"/>
                </a:cubicBezTo>
                <a:cubicBezTo>
                  <a:pt x="5927370" y="991896"/>
                  <a:pt x="5945445" y="1005514"/>
                  <a:pt x="5901506" y="958645"/>
                </a:cubicBezTo>
                <a:cubicBezTo>
                  <a:pt x="5877731" y="933285"/>
                  <a:pt x="5856688" y="904186"/>
                  <a:pt x="5827764" y="884903"/>
                </a:cubicBezTo>
                <a:cubicBezTo>
                  <a:pt x="5827754" y="884896"/>
                  <a:pt x="5695028" y="796413"/>
                  <a:pt x="5695028" y="796413"/>
                </a:cubicBezTo>
                <a:cubicBezTo>
                  <a:pt x="5677604" y="784434"/>
                  <a:pt x="5661248" y="770894"/>
                  <a:pt x="5643409" y="759542"/>
                </a:cubicBezTo>
                <a:cubicBezTo>
                  <a:pt x="5616370" y="742336"/>
                  <a:pt x="5588275" y="726687"/>
                  <a:pt x="5562293" y="707923"/>
                </a:cubicBezTo>
                <a:cubicBezTo>
                  <a:pt x="5543921" y="694655"/>
                  <a:pt x="5529675" y="676029"/>
                  <a:pt x="5510674" y="663678"/>
                </a:cubicBezTo>
                <a:cubicBezTo>
                  <a:pt x="5444139" y="620430"/>
                  <a:pt x="5441492" y="620952"/>
                  <a:pt x="5392686" y="604684"/>
                </a:cubicBezTo>
                <a:cubicBezTo>
                  <a:pt x="5370564" y="589936"/>
                  <a:pt x="5347821" y="576077"/>
                  <a:pt x="5326319" y="560439"/>
                </a:cubicBezTo>
                <a:cubicBezTo>
                  <a:pt x="5320696" y="556350"/>
                  <a:pt x="5317838" y="548699"/>
                  <a:pt x="5311570" y="545690"/>
                </a:cubicBezTo>
                <a:cubicBezTo>
                  <a:pt x="5255993" y="519013"/>
                  <a:pt x="5197103" y="499519"/>
                  <a:pt x="5141964" y="471949"/>
                </a:cubicBezTo>
                <a:cubicBezTo>
                  <a:pt x="5132132" y="467033"/>
                  <a:pt x="5122475" y="461749"/>
                  <a:pt x="5112467" y="457200"/>
                </a:cubicBezTo>
                <a:cubicBezTo>
                  <a:pt x="5095425" y="449454"/>
                  <a:pt x="5078885" y="440088"/>
                  <a:pt x="5060848" y="435078"/>
                </a:cubicBezTo>
                <a:cubicBezTo>
                  <a:pt x="5034369" y="427723"/>
                  <a:pt x="5006771" y="425245"/>
                  <a:pt x="4979732" y="420329"/>
                </a:cubicBezTo>
                <a:cubicBezTo>
                  <a:pt x="4906655" y="383792"/>
                  <a:pt x="4881968" y="369615"/>
                  <a:pt x="4780628" y="339213"/>
                </a:cubicBezTo>
                <a:cubicBezTo>
                  <a:pt x="4759308" y="332817"/>
                  <a:pt x="4736383" y="334297"/>
                  <a:pt x="4714261" y="331839"/>
                </a:cubicBezTo>
                <a:lnTo>
                  <a:pt x="4529906" y="287594"/>
                </a:lnTo>
                <a:cubicBezTo>
                  <a:pt x="4419034" y="259084"/>
                  <a:pt x="4310139" y="222451"/>
                  <a:pt x="4198067" y="199103"/>
                </a:cubicBezTo>
                <a:cubicBezTo>
                  <a:pt x="3872175" y="131209"/>
                  <a:pt x="4165777" y="188900"/>
                  <a:pt x="3726119" y="117987"/>
                </a:cubicBezTo>
                <a:cubicBezTo>
                  <a:pt x="3446948" y="72959"/>
                  <a:pt x="3681803" y="97923"/>
                  <a:pt x="3379532" y="73742"/>
                </a:cubicBezTo>
                <a:cubicBezTo>
                  <a:pt x="3176371" y="36805"/>
                  <a:pt x="3449181" y="84654"/>
                  <a:pt x="3173054" y="44245"/>
                </a:cubicBezTo>
                <a:cubicBezTo>
                  <a:pt x="3113877" y="35585"/>
                  <a:pt x="3055110" y="24322"/>
                  <a:pt x="2996074" y="14749"/>
                </a:cubicBezTo>
                <a:lnTo>
                  <a:pt x="2900209" y="0"/>
                </a:lnTo>
                <a:cubicBezTo>
                  <a:pt x="2801886" y="2458"/>
                  <a:pt x="2703425" y="1598"/>
                  <a:pt x="2605241" y="7374"/>
                </a:cubicBezTo>
                <a:cubicBezTo>
                  <a:pt x="2577806" y="8988"/>
                  <a:pt x="2551271" y="17837"/>
                  <a:pt x="2524125" y="22123"/>
                </a:cubicBezTo>
                <a:cubicBezTo>
                  <a:pt x="2504550" y="25214"/>
                  <a:pt x="2484610" y="25845"/>
                  <a:pt x="2465132" y="29497"/>
                </a:cubicBezTo>
                <a:cubicBezTo>
                  <a:pt x="2239181" y="71862"/>
                  <a:pt x="2486501" y="27968"/>
                  <a:pt x="2384015" y="51619"/>
                </a:cubicBezTo>
                <a:cubicBezTo>
                  <a:pt x="2359590" y="57256"/>
                  <a:pt x="2334854" y="61452"/>
                  <a:pt x="2310274" y="66368"/>
                </a:cubicBezTo>
                <a:cubicBezTo>
                  <a:pt x="2248287" y="97361"/>
                  <a:pt x="2318450" y="66166"/>
                  <a:pt x="2229157" y="88490"/>
                </a:cubicBezTo>
                <a:cubicBezTo>
                  <a:pt x="2216315" y="91701"/>
                  <a:pt x="2204726" y="98715"/>
                  <a:pt x="2192286" y="103239"/>
                </a:cubicBezTo>
                <a:cubicBezTo>
                  <a:pt x="2146549" y="119871"/>
                  <a:pt x="2154901" y="116615"/>
                  <a:pt x="2111170" y="125361"/>
                </a:cubicBezTo>
                <a:cubicBezTo>
                  <a:pt x="2090386" y="146147"/>
                  <a:pt x="2101520" y="140071"/>
                  <a:pt x="2066925" y="147484"/>
                </a:cubicBezTo>
                <a:cubicBezTo>
                  <a:pt x="2042414" y="152736"/>
                  <a:pt x="2017502" y="156152"/>
                  <a:pt x="1993183" y="162232"/>
                </a:cubicBezTo>
                <a:cubicBezTo>
                  <a:pt x="1983351" y="164690"/>
                  <a:pt x="1973658" y="167794"/>
                  <a:pt x="1963686" y="169607"/>
                </a:cubicBezTo>
                <a:cubicBezTo>
                  <a:pt x="1946585" y="172716"/>
                  <a:pt x="1929110" y="173572"/>
                  <a:pt x="1912067" y="176981"/>
                </a:cubicBezTo>
                <a:cubicBezTo>
                  <a:pt x="1892191" y="180956"/>
                  <a:pt x="1873035" y="188207"/>
                  <a:pt x="1853074" y="191729"/>
                </a:cubicBezTo>
                <a:cubicBezTo>
                  <a:pt x="1831154" y="195597"/>
                  <a:pt x="1808812" y="196502"/>
                  <a:pt x="1786706" y="199103"/>
                </a:cubicBezTo>
                <a:cubicBezTo>
                  <a:pt x="1767024" y="201419"/>
                  <a:pt x="1747260" y="203220"/>
                  <a:pt x="1727712" y="206478"/>
                </a:cubicBezTo>
                <a:cubicBezTo>
                  <a:pt x="1474506" y="248679"/>
                  <a:pt x="1700652" y="215611"/>
                  <a:pt x="1558106" y="235974"/>
                </a:cubicBezTo>
                <a:cubicBezTo>
                  <a:pt x="1489244" y="270406"/>
                  <a:pt x="1578026" y="229248"/>
                  <a:pt x="1454867" y="265471"/>
                </a:cubicBezTo>
                <a:cubicBezTo>
                  <a:pt x="1436908" y="270753"/>
                  <a:pt x="1420629" y="280642"/>
                  <a:pt x="1403248" y="287594"/>
                </a:cubicBezTo>
                <a:cubicBezTo>
                  <a:pt x="1396031" y="290481"/>
                  <a:pt x="1388270" y="291906"/>
                  <a:pt x="1381125" y="294968"/>
                </a:cubicBezTo>
                <a:cubicBezTo>
                  <a:pt x="1371021" y="299298"/>
                  <a:pt x="1361732" y="305386"/>
                  <a:pt x="1351628" y="309716"/>
                </a:cubicBezTo>
                <a:cubicBezTo>
                  <a:pt x="1310262" y="327444"/>
                  <a:pt x="1348926" y="303887"/>
                  <a:pt x="1300009" y="331839"/>
                </a:cubicBezTo>
                <a:cubicBezTo>
                  <a:pt x="1292314" y="336236"/>
                  <a:pt x="1284510" y="340699"/>
                  <a:pt x="1277886" y="346587"/>
                </a:cubicBezTo>
                <a:cubicBezTo>
                  <a:pt x="1262297" y="360444"/>
                  <a:pt x="1250995" y="379262"/>
                  <a:pt x="1233641" y="390832"/>
                </a:cubicBezTo>
                <a:cubicBezTo>
                  <a:pt x="1226267" y="395748"/>
                  <a:pt x="1218107" y="399652"/>
                  <a:pt x="1211519" y="405581"/>
                </a:cubicBezTo>
                <a:cubicBezTo>
                  <a:pt x="1128824" y="480006"/>
                  <a:pt x="1189181" y="437678"/>
                  <a:pt x="1137777" y="471949"/>
                </a:cubicBezTo>
                <a:cubicBezTo>
                  <a:pt x="1107383" y="517537"/>
                  <a:pt x="1141131" y="473063"/>
                  <a:pt x="1100906" y="508819"/>
                </a:cubicBezTo>
                <a:cubicBezTo>
                  <a:pt x="1085317" y="522676"/>
                  <a:pt x="1071410" y="538316"/>
                  <a:pt x="1056661" y="553065"/>
                </a:cubicBezTo>
                <a:cubicBezTo>
                  <a:pt x="1051745" y="557981"/>
                  <a:pt x="1047874" y="564236"/>
                  <a:pt x="1041912" y="567813"/>
                </a:cubicBezTo>
                <a:cubicBezTo>
                  <a:pt x="1013432" y="584901"/>
                  <a:pt x="992198" y="595404"/>
                  <a:pt x="968170" y="619432"/>
                </a:cubicBezTo>
                <a:cubicBezTo>
                  <a:pt x="961903" y="625699"/>
                  <a:pt x="959689" y="635288"/>
                  <a:pt x="953422" y="641555"/>
                </a:cubicBezTo>
                <a:cubicBezTo>
                  <a:pt x="947155" y="647822"/>
                  <a:pt x="938028" y="650535"/>
                  <a:pt x="931299" y="656303"/>
                </a:cubicBezTo>
                <a:cubicBezTo>
                  <a:pt x="869646" y="709149"/>
                  <a:pt x="936427" y="665025"/>
                  <a:pt x="864932" y="707923"/>
                </a:cubicBezTo>
                <a:cubicBezTo>
                  <a:pt x="855100" y="720213"/>
                  <a:pt x="846564" y="733665"/>
                  <a:pt x="835435" y="744794"/>
                </a:cubicBezTo>
                <a:cubicBezTo>
                  <a:pt x="826744" y="753484"/>
                  <a:pt x="813806" y="757474"/>
                  <a:pt x="805938" y="766916"/>
                </a:cubicBezTo>
                <a:cubicBezTo>
                  <a:pt x="800962" y="772888"/>
                  <a:pt x="803082" y="782714"/>
                  <a:pt x="798564" y="789039"/>
                </a:cubicBezTo>
                <a:cubicBezTo>
                  <a:pt x="790482" y="800354"/>
                  <a:pt x="778899" y="808704"/>
                  <a:pt x="769067" y="818536"/>
                </a:cubicBezTo>
                <a:cubicBezTo>
                  <a:pt x="753035" y="866632"/>
                  <a:pt x="762946" y="843904"/>
                  <a:pt x="710074" y="914400"/>
                </a:cubicBezTo>
                <a:cubicBezTo>
                  <a:pt x="705902" y="919962"/>
                  <a:pt x="699312" y="923453"/>
                  <a:pt x="695325" y="929149"/>
                </a:cubicBezTo>
                <a:cubicBezTo>
                  <a:pt x="609180" y="1052212"/>
                  <a:pt x="689421" y="941447"/>
                  <a:pt x="643706" y="1017639"/>
                </a:cubicBezTo>
                <a:cubicBezTo>
                  <a:pt x="613913" y="1067295"/>
                  <a:pt x="620323" y="1051043"/>
                  <a:pt x="592086" y="1091381"/>
                </a:cubicBezTo>
                <a:cubicBezTo>
                  <a:pt x="581921" y="1105902"/>
                  <a:pt x="571880" y="1120530"/>
                  <a:pt x="562590" y="1135626"/>
                </a:cubicBezTo>
                <a:cubicBezTo>
                  <a:pt x="552204" y="1152504"/>
                  <a:pt x="541956" y="1169520"/>
                  <a:pt x="533093" y="1187245"/>
                </a:cubicBezTo>
                <a:cubicBezTo>
                  <a:pt x="529617" y="1194198"/>
                  <a:pt x="529576" y="1202619"/>
                  <a:pt x="525719" y="1209368"/>
                </a:cubicBezTo>
                <a:cubicBezTo>
                  <a:pt x="519621" y="1220039"/>
                  <a:pt x="510110" y="1228443"/>
                  <a:pt x="503596" y="1238865"/>
                </a:cubicBezTo>
                <a:cubicBezTo>
                  <a:pt x="484200" y="1269898"/>
                  <a:pt x="489657" y="1282302"/>
                  <a:pt x="459351" y="1312607"/>
                </a:cubicBezTo>
                <a:cubicBezTo>
                  <a:pt x="451977" y="1319981"/>
                  <a:pt x="444015" y="1326811"/>
                  <a:pt x="437228" y="1334729"/>
                </a:cubicBezTo>
                <a:cubicBezTo>
                  <a:pt x="405084" y="1372231"/>
                  <a:pt x="430155" y="1359210"/>
                  <a:pt x="392983" y="1371600"/>
                </a:cubicBezTo>
                <a:cubicBezTo>
                  <a:pt x="390525" y="1378974"/>
                  <a:pt x="391105" y="1388227"/>
                  <a:pt x="385609" y="1393723"/>
                </a:cubicBezTo>
                <a:cubicBezTo>
                  <a:pt x="368228" y="1411104"/>
                  <a:pt x="341363" y="1418303"/>
                  <a:pt x="326615" y="1437968"/>
                </a:cubicBezTo>
                <a:cubicBezTo>
                  <a:pt x="313281" y="1455747"/>
                  <a:pt x="280640" y="1500319"/>
                  <a:pt x="267622" y="1511710"/>
                </a:cubicBezTo>
                <a:cubicBezTo>
                  <a:pt x="261772" y="1516829"/>
                  <a:pt x="252873" y="1516626"/>
                  <a:pt x="245499" y="1519084"/>
                </a:cubicBezTo>
                <a:cubicBezTo>
                  <a:pt x="238125" y="1531374"/>
                  <a:pt x="231977" y="1544489"/>
                  <a:pt x="223377" y="1555955"/>
                </a:cubicBezTo>
                <a:cubicBezTo>
                  <a:pt x="209182" y="1574881"/>
                  <a:pt x="197868" y="1580335"/>
                  <a:pt x="179132" y="1592826"/>
                </a:cubicBezTo>
                <a:cubicBezTo>
                  <a:pt x="134561" y="1681966"/>
                  <a:pt x="191328" y="1571483"/>
                  <a:pt x="149635" y="1644445"/>
                </a:cubicBezTo>
                <a:cubicBezTo>
                  <a:pt x="144181" y="1653990"/>
                  <a:pt x="140542" y="1664516"/>
                  <a:pt x="134886" y="1673942"/>
                </a:cubicBezTo>
                <a:cubicBezTo>
                  <a:pt x="125767" y="1689141"/>
                  <a:pt x="113317" y="1702333"/>
                  <a:pt x="105390" y="1718187"/>
                </a:cubicBezTo>
                <a:cubicBezTo>
                  <a:pt x="71930" y="1785108"/>
                  <a:pt x="88089" y="1758888"/>
                  <a:pt x="61145" y="1799303"/>
                </a:cubicBezTo>
                <a:cubicBezTo>
                  <a:pt x="58687" y="1809135"/>
                  <a:pt x="56554" y="1819055"/>
                  <a:pt x="53770" y="1828800"/>
                </a:cubicBezTo>
                <a:cubicBezTo>
                  <a:pt x="51634" y="1836274"/>
                  <a:pt x="48281" y="1843382"/>
                  <a:pt x="46396" y="1850923"/>
                </a:cubicBezTo>
                <a:cubicBezTo>
                  <a:pt x="40552" y="1874298"/>
                  <a:pt x="39217" y="1894583"/>
                  <a:pt x="31648" y="1917290"/>
                </a:cubicBezTo>
                <a:cubicBezTo>
                  <a:pt x="3880" y="2000591"/>
                  <a:pt x="27195" y="1912975"/>
                  <a:pt x="9525" y="1983658"/>
                </a:cubicBezTo>
                <a:cubicBezTo>
                  <a:pt x="-1841" y="2154146"/>
                  <a:pt x="-4444" y="2141677"/>
                  <a:pt x="9525" y="2374490"/>
                </a:cubicBezTo>
                <a:cubicBezTo>
                  <a:pt x="11316" y="2404340"/>
                  <a:pt x="19610" y="2433443"/>
                  <a:pt x="24274" y="2462981"/>
                </a:cubicBezTo>
                <a:cubicBezTo>
                  <a:pt x="26985" y="2480149"/>
                  <a:pt x="29190" y="2497394"/>
                  <a:pt x="31648" y="2514600"/>
                </a:cubicBezTo>
                <a:cubicBezTo>
                  <a:pt x="37531" y="2614620"/>
                  <a:pt x="35087" y="2619788"/>
                  <a:pt x="46396" y="2698955"/>
                </a:cubicBezTo>
                <a:cubicBezTo>
                  <a:pt x="48510" y="2713756"/>
                  <a:pt x="49474" y="2728879"/>
                  <a:pt x="53770" y="2743200"/>
                </a:cubicBezTo>
                <a:cubicBezTo>
                  <a:pt x="56929" y="2753729"/>
                  <a:pt x="63603" y="2762865"/>
                  <a:pt x="68519" y="2772697"/>
                </a:cubicBezTo>
                <a:cubicBezTo>
                  <a:pt x="70977" y="2792361"/>
                  <a:pt x="69626" y="2812890"/>
                  <a:pt x="75893" y="2831690"/>
                </a:cubicBezTo>
                <a:cubicBezTo>
                  <a:pt x="84584" y="2857762"/>
                  <a:pt x="112764" y="2905432"/>
                  <a:pt x="112764" y="2905432"/>
                </a:cubicBezTo>
                <a:cubicBezTo>
                  <a:pt x="128109" y="2966814"/>
                  <a:pt x="109426" y="2906132"/>
                  <a:pt x="134886" y="2957052"/>
                </a:cubicBezTo>
                <a:cubicBezTo>
                  <a:pt x="156499" y="3000276"/>
                  <a:pt x="125991" y="2956655"/>
                  <a:pt x="149635" y="3008671"/>
                </a:cubicBezTo>
                <a:cubicBezTo>
                  <a:pt x="157836" y="3026712"/>
                  <a:pt x="170269" y="3042565"/>
                  <a:pt x="179132" y="3060290"/>
                </a:cubicBezTo>
                <a:cubicBezTo>
                  <a:pt x="200477" y="3102981"/>
                  <a:pt x="166690" y="3062596"/>
                  <a:pt x="208628" y="3104536"/>
                </a:cubicBezTo>
                <a:cubicBezTo>
                  <a:pt x="222986" y="3147603"/>
                  <a:pt x="206926" y="3105896"/>
                  <a:pt x="230751" y="3148781"/>
                </a:cubicBezTo>
                <a:cubicBezTo>
                  <a:pt x="264233" y="3209049"/>
                  <a:pt x="236980" y="3177131"/>
                  <a:pt x="274996" y="3215149"/>
                </a:cubicBezTo>
                <a:cubicBezTo>
                  <a:pt x="291903" y="3265871"/>
                  <a:pt x="267223" y="3205822"/>
                  <a:pt x="311867" y="3259394"/>
                </a:cubicBezTo>
                <a:cubicBezTo>
                  <a:pt x="350619" y="3305896"/>
                  <a:pt x="272828" y="3258309"/>
                  <a:pt x="348738" y="3296265"/>
                </a:cubicBezTo>
                <a:cubicBezTo>
                  <a:pt x="398748" y="3362941"/>
                  <a:pt x="344514" y="3302292"/>
                  <a:pt x="392983" y="3333136"/>
                </a:cubicBezTo>
                <a:cubicBezTo>
                  <a:pt x="413721" y="3346333"/>
                  <a:pt x="429991" y="3366388"/>
                  <a:pt x="451977" y="3377381"/>
                </a:cubicBezTo>
                <a:cubicBezTo>
                  <a:pt x="522691" y="3412737"/>
                  <a:pt x="435022" y="3367961"/>
                  <a:pt x="518345" y="3414252"/>
                </a:cubicBezTo>
                <a:cubicBezTo>
                  <a:pt x="527954" y="3419590"/>
                  <a:pt x="538896" y="3422611"/>
                  <a:pt x="547841" y="3429000"/>
                </a:cubicBezTo>
                <a:cubicBezTo>
                  <a:pt x="556327" y="3435062"/>
                  <a:pt x="560975" y="3445835"/>
                  <a:pt x="569964" y="3451123"/>
                </a:cubicBezTo>
                <a:cubicBezTo>
                  <a:pt x="603127" y="3470630"/>
                  <a:pt x="638790" y="3485536"/>
                  <a:pt x="673203" y="3502742"/>
                </a:cubicBezTo>
                <a:cubicBezTo>
                  <a:pt x="683035" y="3507658"/>
                  <a:pt x="691856" y="3515683"/>
                  <a:pt x="702699" y="3517490"/>
                </a:cubicBezTo>
                <a:cubicBezTo>
                  <a:pt x="791721" y="3532328"/>
                  <a:pt x="703425" y="3515247"/>
                  <a:pt x="835435" y="3554361"/>
                </a:cubicBezTo>
                <a:cubicBezTo>
                  <a:pt x="872022" y="3565202"/>
                  <a:pt x="909847" y="3571790"/>
                  <a:pt x="946048" y="3583858"/>
                </a:cubicBezTo>
                <a:cubicBezTo>
                  <a:pt x="960796" y="3588774"/>
                  <a:pt x="975049" y="3595558"/>
                  <a:pt x="990293" y="3598607"/>
                </a:cubicBezTo>
                <a:cubicBezTo>
                  <a:pt x="1012120" y="3602972"/>
                  <a:pt x="1034538" y="3603523"/>
                  <a:pt x="1056661" y="3605981"/>
                </a:cubicBezTo>
                <a:cubicBezTo>
                  <a:pt x="1064035" y="3610897"/>
                  <a:pt x="1070856" y="3616766"/>
                  <a:pt x="1078783" y="3620729"/>
                </a:cubicBezTo>
                <a:cubicBezTo>
                  <a:pt x="1096935" y="3629805"/>
                  <a:pt x="1128162" y="3632646"/>
                  <a:pt x="1145151" y="3635478"/>
                </a:cubicBezTo>
                <a:cubicBezTo>
                  <a:pt x="1159899" y="3642852"/>
                  <a:pt x="1173753" y="3652386"/>
                  <a:pt x="1189396" y="3657600"/>
                </a:cubicBezTo>
                <a:cubicBezTo>
                  <a:pt x="1203581" y="3662328"/>
                  <a:pt x="1219216" y="3661040"/>
                  <a:pt x="1233641" y="3664974"/>
                </a:cubicBezTo>
                <a:cubicBezTo>
                  <a:pt x="1246412" y="3668457"/>
                  <a:pt x="1258118" y="3675075"/>
                  <a:pt x="1270512" y="3679723"/>
                </a:cubicBezTo>
                <a:cubicBezTo>
                  <a:pt x="1277790" y="3682452"/>
                  <a:pt x="1285418" y="3684210"/>
                  <a:pt x="1292635" y="3687097"/>
                </a:cubicBezTo>
                <a:cubicBezTo>
                  <a:pt x="1310016" y="3694049"/>
                  <a:pt x="1326661" y="3702822"/>
                  <a:pt x="1344254" y="3709219"/>
                </a:cubicBezTo>
                <a:cubicBezTo>
                  <a:pt x="1353779" y="3712683"/>
                  <a:pt x="1364261" y="3713035"/>
                  <a:pt x="1373751" y="3716594"/>
                </a:cubicBezTo>
                <a:cubicBezTo>
                  <a:pt x="1384044" y="3720454"/>
                  <a:pt x="1393144" y="3727012"/>
                  <a:pt x="1403248" y="3731342"/>
                </a:cubicBezTo>
                <a:cubicBezTo>
                  <a:pt x="1418060" y="3737690"/>
                  <a:pt x="1439897" y="3742348"/>
                  <a:pt x="1454867" y="3746090"/>
                </a:cubicBezTo>
                <a:cubicBezTo>
                  <a:pt x="1518269" y="3788359"/>
                  <a:pt x="1438051" y="3737682"/>
                  <a:pt x="1499112" y="3768213"/>
                </a:cubicBezTo>
                <a:cubicBezTo>
                  <a:pt x="1511932" y="3774623"/>
                  <a:pt x="1523163" y="3783926"/>
                  <a:pt x="1535983" y="3790336"/>
                </a:cubicBezTo>
                <a:cubicBezTo>
                  <a:pt x="1542936" y="3793812"/>
                  <a:pt x="1550961" y="3794648"/>
                  <a:pt x="1558106" y="3797710"/>
                </a:cubicBezTo>
                <a:cubicBezTo>
                  <a:pt x="1661591" y="3842060"/>
                  <a:pt x="1605923" y="3826257"/>
                  <a:pt x="1668719" y="3841955"/>
                </a:cubicBezTo>
                <a:cubicBezTo>
                  <a:pt x="1720598" y="3876541"/>
                  <a:pt x="1654816" y="3836742"/>
                  <a:pt x="1727712" y="3864078"/>
                </a:cubicBezTo>
                <a:cubicBezTo>
                  <a:pt x="1736010" y="3867190"/>
                  <a:pt x="1741804" y="3875078"/>
                  <a:pt x="1749835" y="3878826"/>
                </a:cubicBezTo>
                <a:cubicBezTo>
                  <a:pt x="1930223" y="3963006"/>
                  <a:pt x="1781145" y="3894179"/>
                  <a:pt x="1867822" y="3923071"/>
                </a:cubicBezTo>
                <a:cubicBezTo>
                  <a:pt x="1973057" y="3958149"/>
                  <a:pt x="1918247" y="3941766"/>
                  <a:pt x="2000557" y="3974690"/>
                </a:cubicBezTo>
                <a:cubicBezTo>
                  <a:pt x="2022667" y="3983534"/>
                  <a:pt x="2027691" y="3982443"/>
                  <a:pt x="2052177" y="3989439"/>
                </a:cubicBezTo>
                <a:cubicBezTo>
                  <a:pt x="2059651" y="3991574"/>
                  <a:pt x="2067021" y="3994084"/>
                  <a:pt x="2074299" y="3996813"/>
                </a:cubicBezTo>
                <a:cubicBezTo>
                  <a:pt x="2086693" y="4001461"/>
                  <a:pt x="2098491" y="4007757"/>
                  <a:pt x="2111170" y="4011561"/>
                </a:cubicBezTo>
                <a:cubicBezTo>
                  <a:pt x="2123175" y="4015163"/>
                  <a:pt x="2135949" y="4015638"/>
                  <a:pt x="2148041" y="4018936"/>
                </a:cubicBezTo>
                <a:cubicBezTo>
                  <a:pt x="2148048" y="4018938"/>
                  <a:pt x="2236526" y="4048431"/>
                  <a:pt x="2236532" y="4048432"/>
                </a:cubicBezTo>
                <a:cubicBezTo>
                  <a:pt x="2368971" y="4074920"/>
                  <a:pt x="2309774" y="4066403"/>
                  <a:pt x="2413512" y="4077929"/>
                </a:cubicBezTo>
                <a:cubicBezTo>
                  <a:pt x="2428913" y="4083063"/>
                  <a:pt x="2467747" y="4097265"/>
                  <a:pt x="2487254" y="4100052"/>
                </a:cubicBezTo>
                <a:cubicBezTo>
                  <a:pt x="2511709" y="4103545"/>
                  <a:pt x="2536500" y="4104231"/>
                  <a:pt x="2560996" y="4107426"/>
                </a:cubicBezTo>
                <a:cubicBezTo>
                  <a:pt x="2593055" y="4111608"/>
                  <a:pt x="2624827" y="4117806"/>
                  <a:pt x="2656861" y="4122174"/>
                </a:cubicBezTo>
                <a:cubicBezTo>
                  <a:pt x="2678915" y="4125181"/>
                  <a:pt x="2701156" y="4126670"/>
                  <a:pt x="2723228" y="4129549"/>
                </a:cubicBezTo>
                <a:cubicBezTo>
                  <a:pt x="2776884" y="4136548"/>
                  <a:pt x="2837775" y="4147436"/>
                  <a:pt x="2892835" y="4151671"/>
                </a:cubicBezTo>
                <a:cubicBezTo>
                  <a:pt x="2902638" y="4152425"/>
                  <a:pt x="2912500" y="4151671"/>
                  <a:pt x="2922332" y="4151671"/>
                </a:cubicBezTo>
              </a:path>
            </a:pathLst>
          </a:custGeom>
          <a:noFill/>
          <a:ln w="28575" cap="flat" cmpd="sng" algn="ctr">
            <a:solidFill>
              <a:srgbClr val="3636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任意多边形 8"/>
          <p:cNvSpPr/>
          <p:nvPr/>
        </p:nvSpPr>
        <p:spPr bwMode="auto">
          <a:xfrm>
            <a:off x="3303639" y="1504335"/>
            <a:ext cx="4992329" cy="4579375"/>
          </a:xfrm>
          <a:custGeom>
            <a:avLst/>
            <a:gdLst>
              <a:gd name="connsiteX0" fmla="*/ 2728451 w 4992329"/>
              <a:gd name="connsiteY0" fmla="*/ 221226 h 4579375"/>
              <a:gd name="connsiteX1" fmla="*/ 2750574 w 4992329"/>
              <a:gd name="connsiteY1" fmla="*/ 560439 h 4579375"/>
              <a:gd name="connsiteX2" fmla="*/ 2757948 w 4992329"/>
              <a:gd name="connsiteY2" fmla="*/ 921775 h 4579375"/>
              <a:gd name="connsiteX3" fmla="*/ 2787445 w 4992329"/>
              <a:gd name="connsiteY3" fmla="*/ 943897 h 4579375"/>
              <a:gd name="connsiteX4" fmla="*/ 2802193 w 4992329"/>
              <a:gd name="connsiteY4" fmla="*/ 958646 h 4579375"/>
              <a:gd name="connsiteX5" fmla="*/ 2942303 w 4992329"/>
              <a:gd name="connsiteY5" fmla="*/ 966020 h 4579375"/>
              <a:gd name="connsiteX6" fmla="*/ 3163529 w 4992329"/>
              <a:gd name="connsiteY6" fmla="*/ 980768 h 4579375"/>
              <a:gd name="connsiteX7" fmla="*/ 3303638 w 4992329"/>
              <a:gd name="connsiteY7" fmla="*/ 995517 h 4579375"/>
              <a:gd name="connsiteX8" fmla="*/ 3370006 w 4992329"/>
              <a:gd name="connsiteY8" fmla="*/ 1032388 h 4579375"/>
              <a:gd name="connsiteX9" fmla="*/ 3399503 w 4992329"/>
              <a:gd name="connsiteY9" fmla="*/ 1039762 h 4579375"/>
              <a:gd name="connsiteX10" fmla="*/ 3458496 w 4992329"/>
              <a:gd name="connsiteY10" fmla="*/ 1084007 h 4579375"/>
              <a:gd name="connsiteX11" fmla="*/ 3510116 w 4992329"/>
              <a:gd name="connsiteY11" fmla="*/ 1128252 h 4579375"/>
              <a:gd name="connsiteX12" fmla="*/ 3561735 w 4992329"/>
              <a:gd name="connsiteY12" fmla="*/ 1172497 h 4579375"/>
              <a:gd name="connsiteX13" fmla="*/ 3598606 w 4992329"/>
              <a:gd name="connsiteY13" fmla="*/ 1187246 h 4579375"/>
              <a:gd name="connsiteX14" fmla="*/ 3642851 w 4992329"/>
              <a:gd name="connsiteY14" fmla="*/ 1224117 h 4579375"/>
              <a:gd name="connsiteX15" fmla="*/ 3672348 w 4992329"/>
              <a:gd name="connsiteY15" fmla="*/ 1238865 h 4579375"/>
              <a:gd name="connsiteX16" fmla="*/ 3746090 w 4992329"/>
              <a:gd name="connsiteY16" fmla="*/ 1290484 h 4579375"/>
              <a:gd name="connsiteX17" fmla="*/ 3805084 w 4992329"/>
              <a:gd name="connsiteY17" fmla="*/ 1342104 h 4579375"/>
              <a:gd name="connsiteX18" fmla="*/ 3856703 w 4992329"/>
              <a:gd name="connsiteY18" fmla="*/ 1401097 h 4579375"/>
              <a:gd name="connsiteX19" fmla="*/ 3886200 w 4992329"/>
              <a:gd name="connsiteY19" fmla="*/ 1415846 h 4579375"/>
              <a:gd name="connsiteX20" fmla="*/ 3893574 w 4992329"/>
              <a:gd name="connsiteY20" fmla="*/ 1437968 h 4579375"/>
              <a:gd name="connsiteX21" fmla="*/ 3908322 w 4992329"/>
              <a:gd name="connsiteY21" fmla="*/ 1452717 h 4579375"/>
              <a:gd name="connsiteX22" fmla="*/ 3923071 w 4992329"/>
              <a:gd name="connsiteY22" fmla="*/ 1533833 h 4579375"/>
              <a:gd name="connsiteX23" fmla="*/ 3915696 w 4992329"/>
              <a:gd name="connsiteY23" fmla="*/ 1637071 h 4579375"/>
              <a:gd name="connsiteX24" fmla="*/ 3900948 w 4992329"/>
              <a:gd name="connsiteY24" fmla="*/ 1673942 h 4579375"/>
              <a:gd name="connsiteX25" fmla="*/ 3841955 w 4992329"/>
              <a:gd name="connsiteY25" fmla="*/ 1769807 h 4579375"/>
              <a:gd name="connsiteX26" fmla="*/ 3746090 w 4992329"/>
              <a:gd name="connsiteY26" fmla="*/ 1873046 h 4579375"/>
              <a:gd name="connsiteX27" fmla="*/ 3731342 w 4992329"/>
              <a:gd name="connsiteY27" fmla="*/ 1895168 h 4579375"/>
              <a:gd name="connsiteX28" fmla="*/ 3642851 w 4992329"/>
              <a:gd name="connsiteY28" fmla="*/ 1976284 h 4579375"/>
              <a:gd name="connsiteX29" fmla="*/ 3554361 w 4992329"/>
              <a:gd name="connsiteY29" fmla="*/ 2035278 h 4579375"/>
              <a:gd name="connsiteX30" fmla="*/ 3510116 w 4992329"/>
              <a:gd name="connsiteY30" fmla="*/ 2072149 h 4579375"/>
              <a:gd name="connsiteX31" fmla="*/ 3421626 w 4992329"/>
              <a:gd name="connsiteY31" fmla="*/ 2116394 h 4579375"/>
              <a:gd name="connsiteX32" fmla="*/ 3384755 w 4992329"/>
              <a:gd name="connsiteY32" fmla="*/ 2138517 h 4579375"/>
              <a:gd name="connsiteX33" fmla="*/ 3355258 w 4992329"/>
              <a:gd name="connsiteY33" fmla="*/ 2153265 h 4579375"/>
              <a:gd name="connsiteX34" fmla="*/ 3266767 w 4992329"/>
              <a:gd name="connsiteY34" fmla="*/ 2197510 h 4579375"/>
              <a:gd name="connsiteX35" fmla="*/ 3252019 w 4992329"/>
              <a:gd name="connsiteY35" fmla="*/ 2219633 h 4579375"/>
              <a:gd name="connsiteX36" fmla="*/ 3185651 w 4992329"/>
              <a:gd name="connsiteY36" fmla="*/ 2256504 h 4579375"/>
              <a:gd name="connsiteX37" fmla="*/ 3163529 w 4992329"/>
              <a:gd name="connsiteY37" fmla="*/ 2271252 h 4579375"/>
              <a:gd name="connsiteX38" fmla="*/ 3119284 w 4992329"/>
              <a:gd name="connsiteY38" fmla="*/ 2322871 h 4579375"/>
              <a:gd name="connsiteX39" fmla="*/ 3075038 w 4992329"/>
              <a:gd name="connsiteY39" fmla="*/ 2352368 h 4579375"/>
              <a:gd name="connsiteX40" fmla="*/ 3001296 w 4992329"/>
              <a:gd name="connsiteY40" fmla="*/ 2418736 h 4579375"/>
              <a:gd name="connsiteX41" fmla="*/ 2957051 w 4992329"/>
              <a:gd name="connsiteY41" fmla="*/ 2477730 h 4579375"/>
              <a:gd name="connsiteX42" fmla="*/ 2912806 w 4992329"/>
              <a:gd name="connsiteY42" fmla="*/ 2529349 h 4579375"/>
              <a:gd name="connsiteX43" fmla="*/ 2883309 w 4992329"/>
              <a:gd name="connsiteY43" fmla="*/ 2603091 h 4579375"/>
              <a:gd name="connsiteX44" fmla="*/ 2875935 w 4992329"/>
              <a:gd name="connsiteY44" fmla="*/ 2625213 h 4579375"/>
              <a:gd name="connsiteX45" fmla="*/ 2861187 w 4992329"/>
              <a:gd name="connsiteY45" fmla="*/ 2654710 h 4579375"/>
              <a:gd name="connsiteX46" fmla="*/ 2853813 w 4992329"/>
              <a:gd name="connsiteY46" fmla="*/ 2684207 h 4579375"/>
              <a:gd name="connsiteX47" fmla="*/ 2816942 w 4992329"/>
              <a:gd name="connsiteY47" fmla="*/ 2780071 h 4579375"/>
              <a:gd name="connsiteX48" fmla="*/ 2794819 w 4992329"/>
              <a:gd name="connsiteY48" fmla="*/ 2912807 h 4579375"/>
              <a:gd name="connsiteX49" fmla="*/ 2802193 w 4992329"/>
              <a:gd name="connsiteY49" fmla="*/ 3259394 h 4579375"/>
              <a:gd name="connsiteX50" fmla="*/ 2831690 w 4992329"/>
              <a:gd name="connsiteY50" fmla="*/ 3325762 h 4579375"/>
              <a:gd name="connsiteX51" fmla="*/ 2890684 w 4992329"/>
              <a:gd name="connsiteY51" fmla="*/ 3355259 h 4579375"/>
              <a:gd name="connsiteX52" fmla="*/ 2912806 w 4992329"/>
              <a:gd name="connsiteY52" fmla="*/ 3370007 h 4579375"/>
              <a:gd name="connsiteX53" fmla="*/ 2971800 w 4992329"/>
              <a:gd name="connsiteY53" fmla="*/ 3377381 h 4579375"/>
              <a:gd name="connsiteX54" fmla="*/ 3303638 w 4992329"/>
              <a:gd name="connsiteY54" fmla="*/ 3370007 h 4579375"/>
              <a:gd name="connsiteX55" fmla="*/ 3384755 w 4992329"/>
              <a:gd name="connsiteY55" fmla="*/ 3355259 h 4579375"/>
              <a:gd name="connsiteX56" fmla="*/ 3465871 w 4992329"/>
              <a:gd name="connsiteY56" fmla="*/ 3347884 h 4579375"/>
              <a:gd name="connsiteX57" fmla="*/ 3561735 w 4992329"/>
              <a:gd name="connsiteY57" fmla="*/ 3325762 h 4579375"/>
              <a:gd name="connsiteX58" fmla="*/ 3591232 w 4992329"/>
              <a:gd name="connsiteY58" fmla="*/ 3311013 h 4579375"/>
              <a:gd name="connsiteX59" fmla="*/ 3672348 w 4992329"/>
              <a:gd name="connsiteY59" fmla="*/ 3296265 h 4579375"/>
              <a:gd name="connsiteX60" fmla="*/ 3841955 w 4992329"/>
              <a:gd name="connsiteY60" fmla="*/ 3229897 h 4579375"/>
              <a:gd name="connsiteX61" fmla="*/ 4011561 w 4992329"/>
              <a:gd name="connsiteY61" fmla="*/ 3163530 h 4579375"/>
              <a:gd name="connsiteX62" fmla="*/ 4055806 w 4992329"/>
              <a:gd name="connsiteY62" fmla="*/ 3134033 h 4579375"/>
              <a:gd name="connsiteX63" fmla="*/ 4284406 w 4992329"/>
              <a:gd name="connsiteY63" fmla="*/ 3001297 h 4579375"/>
              <a:gd name="connsiteX64" fmla="*/ 4380271 w 4992329"/>
              <a:gd name="connsiteY64" fmla="*/ 2905433 h 4579375"/>
              <a:gd name="connsiteX65" fmla="*/ 4461387 w 4992329"/>
              <a:gd name="connsiteY65" fmla="*/ 2772697 h 4579375"/>
              <a:gd name="connsiteX66" fmla="*/ 4483509 w 4992329"/>
              <a:gd name="connsiteY66" fmla="*/ 2721078 h 4579375"/>
              <a:gd name="connsiteX67" fmla="*/ 4564626 w 4992329"/>
              <a:gd name="connsiteY67" fmla="*/ 2610465 h 4579375"/>
              <a:gd name="connsiteX68" fmla="*/ 4623619 w 4992329"/>
              <a:gd name="connsiteY68" fmla="*/ 2514600 h 4579375"/>
              <a:gd name="connsiteX69" fmla="*/ 4719484 w 4992329"/>
              <a:gd name="connsiteY69" fmla="*/ 2418736 h 4579375"/>
              <a:gd name="connsiteX70" fmla="*/ 4756355 w 4992329"/>
              <a:gd name="connsiteY70" fmla="*/ 2381865 h 4579375"/>
              <a:gd name="connsiteX71" fmla="*/ 4793226 w 4992329"/>
              <a:gd name="connsiteY71" fmla="*/ 2337620 h 4579375"/>
              <a:gd name="connsiteX72" fmla="*/ 4830096 w 4992329"/>
              <a:gd name="connsiteY72" fmla="*/ 2286000 h 4579375"/>
              <a:gd name="connsiteX73" fmla="*/ 4881716 w 4992329"/>
              <a:gd name="connsiteY73" fmla="*/ 2153265 h 4579375"/>
              <a:gd name="connsiteX74" fmla="*/ 4896464 w 4992329"/>
              <a:gd name="connsiteY74" fmla="*/ 2101646 h 4579375"/>
              <a:gd name="connsiteX75" fmla="*/ 4911213 w 4992329"/>
              <a:gd name="connsiteY75" fmla="*/ 2020530 h 4579375"/>
              <a:gd name="connsiteX76" fmla="*/ 4948084 w 4992329"/>
              <a:gd name="connsiteY76" fmla="*/ 1865671 h 4579375"/>
              <a:gd name="connsiteX77" fmla="*/ 4955458 w 4992329"/>
              <a:gd name="connsiteY77" fmla="*/ 1828800 h 4579375"/>
              <a:gd name="connsiteX78" fmla="*/ 4970206 w 4992329"/>
              <a:gd name="connsiteY78" fmla="*/ 1740310 h 4579375"/>
              <a:gd name="connsiteX79" fmla="*/ 4992329 w 4992329"/>
              <a:gd name="connsiteY79" fmla="*/ 1659194 h 4579375"/>
              <a:gd name="connsiteX80" fmla="*/ 4984955 w 4992329"/>
              <a:gd name="connsiteY80" fmla="*/ 1349478 h 4579375"/>
              <a:gd name="connsiteX81" fmla="*/ 4955458 w 4992329"/>
              <a:gd name="connsiteY81" fmla="*/ 1268362 h 4579375"/>
              <a:gd name="connsiteX82" fmla="*/ 4948084 w 4992329"/>
              <a:gd name="connsiteY82" fmla="*/ 1216742 h 4579375"/>
              <a:gd name="connsiteX83" fmla="*/ 4822722 w 4992329"/>
              <a:gd name="connsiteY83" fmla="*/ 1010265 h 4579375"/>
              <a:gd name="connsiteX84" fmla="*/ 4697361 w 4992329"/>
              <a:gd name="connsiteY84" fmla="*/ 803788 h 4579375"/>
              <a:gd name="connsiteX85" fmla="*/ 4682613 w 4992329"/>
              <a:gd name="connsiteY85" fmla="*/ 789039 h 4579375"/>
              <a:gd name="connsiteX86" fmla="*/ 4638367 w 4992329"/>
              <a:gd name="connsiteY86" fmla="*/ 715297 h 4579375"/>
              <a:gd name="connsiteX87" fmla="*/ 4586748 w 4992329"/>
              <a:gd name="connsiteY87" fmla="*/ 634181 h 4579375"/>
              <a:gd name="connsiteX88" fmla="*/ 4402393 w 4992329"/>
              <a:gd name="connsiteY88" fmla="*/ 471949 h 4579375"/>
              <a:gd name="connsiteX89" fmla="*/ 4336026 w 4992329"/>
              <a:gd name="connsiteY89" fmla="*/ 442452 h 4579375"/>
              <a:gd name="connsiteX90" fmla="*/ 4203290 w 4992329"/>
              <a:gd name="connsiteY90" fmla="*/ 368710 h 4579375"/>
              <a:gd name="connsiteX91" fmla="*/ 4173793 w 4992329"/>
              <a:gd name="connsiteY91" fmla="*/ 346588 h 4579375"/>
              <a:gd name="connsiteX92" fmla="*/ 4070555 w 4992329"/>
              <a:gd name="connsiteY92" fmla="*/ 302342 h 4579375"/>
              <a:gd name="connsiteX93" fmla="*/ 4041058 w 4992329"/>
              <a:gd name="connsiteY93" fmla="*/ 287594 h 4579375"/>
              <a:gd name="connsiteX94" fmla="*/ 3952567 w 4992329"/>
              <a:gd name="connsiteY94" fmla="*/ 258097 h 4579375"/>
              <a:gd name="connsiteX95" fmla="*/ 3841955 w 4992329"/>
              <a:gd name="connsiteY95" fmla="*/ 221226 h 4579375"/>
              <a:gd name="connsiteX96" fmla="*/ 3797709 w 4992329"/>
              <a:gd name="connsiteY96" fmla="*/ 206478 h 4579375"/>
              <a:gd name="connsiteX97" fmla="*/ 3716593 w 4992329"/>
              <a:gd name="connsiteY97" fmla="*/ 176981 h 4579375"/>
              <a:gd name="connsiteX98" fmla="*/ 3517490 w 4992329"/>
              <a:gd name="connsiteY98" fmla="*/ 125362 h 4579375"/>
              <a:gd name="connsiteX99" fmla="*/ 3436374 w 4992329"/>
              <a:gd name="connsiteY99" fmla="*/ 103239 h 4579375"/>
              <a:gd name="connsiteX100" fmla="*/ 3362632 w 4992329"/>
              <a:gd name="connsiteY100" fmla="*/ 88491 h 4579375"/>
              <a:gd name="connsiteX101" fmla="*/ 3281516 w 4992329"/>
              <a:gd name="connsiteY101" fmla="*/ 66368 h 4579375"/>
              <a:gd name="connsiteX102" fmla="*/ 3237271 w 4992329"/>
              <a:gd name="connsiteY102" fmla="*/ 51620 h 4579375"/>
              <a:gd name="connsiteX103" fmla="*/ 3082413 w 4992329"/>
              <a:gd name="connsiteY103" fmla="*/ 29497 h 4579375"/>
              <a:gd name="connsiteX104" fmla="*/ 2839064 w 4992329"/>
              <a:gd name="connsiteY104" fmla="*/ 0 h 4579375"/>
              <a:gd name="connsiteX105" fmla="*/ 2551471 w 4992329"/>
              <a:gd name="connsiteY105" fmla="*/ 14749 h 4579375"/>
              <a:gd name="connsiteX106" fmla="*/ 2492477 w 4992329"/>
              <a:gd name="connsiteY106" fmla="*/ 29497 h 4579375"/>
              <a:gd name="connsiteX107" fmla="*/ 2286000 w 4992329"/>
              <a:gd name="connsiteY107" fmla="*/ 44246 h 4579375"/>
              <a:gd name="connsiteX108" fmla="*/ 2020529 w 4992329"/>
              <a:gd name="connsiteY108" fmla="*/ 81117 h 4579375"/>
              <a:gd name="connsiteX109" fmla="*/ 1895167 w 4992329"/>
              <a:gd name="connsiteY109" fmla="*/ 103239 h 4579375"/>
              <a:gd name="connsiteX110" fmla="*/ 1865671 w 4992329"/>
              <a:gd name="connsiteY110" fmla="*/ 117988 h 4579375"/>
              <a:gd name="connsiteX111" fmla="*/ 1755058 w 4992329"/>
              <a:gd name="connsiteY111" fmla="*/ 162233 h 4579375"/>
              <a:gd name="connsiteX112" fmla="*/ 1725561 w 4992329"/>
              <a:gd name="connsiteY112" fmla="*/ 176981 h 4579375"/>
              <a:gd name="connsiteX113" fmla="*/ 1533832 w 4992329"/>
              <a:gd name="connsiteY113" fmla="*/ 280220 h 4579375"/>
              <a:gd name="connsiteX114" fmla="*/ 1253613 w 4992329"/>
              <a:gd name="connsiteY114" fmla="*/ 398207 h 4579375"/>
              <a:gd name="connsiteX115" fmla="*/ 1069258 w 4992329"/>
              <a:gd name="connsiteY115" fmla="*/ 486697 h 4579375"/>
              <a:gd name="connsiteX116" fmla="*/ 958645 w 4992329"/>
              <a:gd name="connsiteY116" fmla="*/ 567813 h 4579375"/>
              <a:gd name="connsiteX117" fmla="*/ 884903 w 4992329"/>
              <a:gd name="connsiteY117" fmla="*/ 612059 h 4579375"/>
              <a:gd name="connsiteX118" fmla="*/ 848032 w 4992329"/>
              <a:gd name="connsiteY118" fmla="*/ 641555 h 4579375"/>
              <a:gd name="connsiteX119" fmla="*/ 752167 w 4992329"/>
              <a:gd name="connsiteY119" fmla="*/ 707923 h 4579375"/>
              <a:gd name="connsiteX120" fmla="*/ 700548 w 4992329"/>
              <a:gd name="connsiteY120" fmla="*/ 752168 h 4579375"/>
              <a:gd name="connsiteX121" fmla="*/ 678426 w 4992329"/>
              <a:gd name="connsiteY121" fmla="*/ 774291 h 4579375"/>
              <a:gd name="connsiteX122" fmla="*/ 612058 w 4992329"/>
              <a:gd name="connsiteY122" fmla="*/ 825910 h 4579375"/>
              <a:gd name="connsiteX123" fmla="*/ 464574 w 4992329"/>
              <a:gd name="connsiteY123" fmla="*/ 1017639 h 4579375"/>
              <a:gd name="connsiteX124" fmla="*/ 420329 w 4992329"/>
              <a:gd name="connsiteY124" fmla="*/ 1069259 h 4579375"/>
              <a:gd name="connsiteX125" fmla="*/ 398206 w 4992329"/>
              <a:gd name="connsiteY125" fmla="*/ 1120878 h 4579375"/>
              <a:gd name="connsiteX126" fmla="*/ 353961 w 4992329"/>
              <a:gd name="connsiteY126" fmla="*/ 1201994 h 4579375"/>
              <a:gd name="connsiteX127" fmla="*/ 294967 w 4992329"/>
              <a:gd name="connsiteY127" fmla="*/ 1334730 h 4579375"/>
              <a:gd name="connsiteX128" fmla="*/ 272845 w 4992329"/>
              <a:gd name="connsiteY128" fmla="*/ 1378975 h 4579375"/>
              <a:gd name="connsiteX129" fmla="*/ 243348 w 4992329"/>
              <a:gd name="connsiteY129" fmla="*/ 1460091 h 4579375"/>
              <a:gd name="connsiteX130" fmla="*/ 221226 w 4992329"/>
              <a:gd name="connsiteY130" fmla="*/ 1511710 h 4579375"/>
              <a:gd name="connsiteX131" fmla="*/ 199103 w 4992329"/>
              <a:gd name="connsiteY131" fmla="*/ 1585452 h 4579375"/>
              <a:gd name="connsiteX132" fmla="*/ 169606 w 4992329"/>
              <a:gd name="connsiteY132" fmla="*/ 1673942 h 4579375"/>
              <a:gd name="connsiteX133" fmla="*/ 162232 w 4992329"/>
              <a:gd name="connsiteY133" fmla="*/ 1710813 h 4579375"/>
              <a:gd name="connsiteX134" fmla="*/ 140109 w 4992329"/>
              <a:gd name="connsiteY134" fmla="*/ 1769807 h 4579375"/>
              <a:gd name="connsiteX135" fmla="*/ 132735 w 4992329"/>
              <a:gd name="connsiteY135" fmla="*/ 1791930 h 4579375"/>
              <a:gd name="connsiteX136" fmla="*/ 95864 w 4992329"/>
              <a:gd name="connsiteY136" fmla="*/ 1954162 h 4579375"/>
              <a:gd name="connsiteX137" fmla="*/ 66367 w 4992329"/>
              <a:gd name="connsiteY137" fmla="*/ 2050026 h 4579375"/>
              <a:gd name="connsiteX138" fmla="*/ 29496 w 4992329"/>
              <a:gd name="connsiteY138" fmla="*/ 2219633 h 4579375"/>
              <a:gd name="connsiteX139" fmla="*/ 0 w 4992329"/>
              <a:gd name="connsiteY139" fmla="*/ 2367117 h 4579375"/>
              <a:gd name="connsiteX140" fmla="*/ 14748 w 4992329"/>
              <a:gd name="connsiteY140" fmla="*/ 2883310 h 4579375"/>
              <a:gd name="connsiteX141" fmla="*/ 95864 w 4992329"/>
              <a:gd name="connsiteY141" fmla="*/ 3163530 h 4579375"/>
              <a:gd name="connsiteX142" fmla="*/ 117987 w 4992329"/>
              <a:gd name="connsiteY142" fmla="*/ 3207775 h 4579375"/>
              <a:gd name="connsiteX143" fmla="*/ 162232 w 4992329"/>
              <a:gd name="connsiteY143" fmla="*/ 3259394 h 4579375"/>
              <a:gd name="connsiteX144" fmla="*/ 221226 w 4992329"/>
              <a:gd name="connsiteY144" fmla="*/ 3384755 h 4579375"/>
              <a:gd name="connsiteX145" fmla="*/ 353961 w 4992329"/>
              <a:gd name="connsiteY145" fmla="*/ 3539613 h 4579375"/>
              <a:gd name="connsiteX146" fmla="*/ 523567 w 4992329"/>
              <a:gd name="connsiteY146" fmla="*/ 3738717 h 4579375"/>
              <a:gd name="connsiteX147" fmla="*/ 648929 w 4992329"/>
              <a:gd name="connsiteY147" fmla="*/ 3864078 h 4579375"/>
              <a:gd name="connsiteX148" fmla="*/ 789038 w 4992329"/>
              <a:gd name="connsiteY148" fmla="*/ 3982065 h 4579375"/>
              <a:gd name="connsiteX149" fmla="*/ 848032 w 4992329"/>
              <a:gd name="connsiteY149" fmla="*/ 4033684 h 4579375"/>
              <a:gd name="connsiteX150" fmla="*/ 899651 w 4992329"/>
              <a:gd name="connsiteY150" fmla="*/ 4114800 h 4579375"/>
              <a:gd name="connsiteX151" fmla="*/ 929148 w 4992329"/>
              <a:gd name="connsiteY151" fmla="*/ 4136923 h 4579375"/>
              <a:gd name="connsiteX152" fmla="*/ 980767 w 4992329"/>
              <a:gd name="connsiteY152" fmla="*/ 4218039 h 4579375"/>
              <a:gd name="connsiteX153" fmla="*/ 1054509 w 4992329"/>
              <a:gd name="connsiteY153" fmla="*/ 4284407 h 4579375"/>
              <a:gd name="connsiteX154" fmla="*/ 1128251 w 4992329"/>
              <a:gd name="connsiteY154" fmla="*/ 4358149 h 4579375"/>
              <a:gd name="connsiteX155" fmla="*/ 1143000 w 4992329"/>
              <a:gd name="connsiteY155" fmla="*/ 4380271 h 4579375"/>
              <a:gd name="connsiteX156" fmla="*/ 1246238 w 4992329"/>
              <a:gd name="connsiteY156" fmla="*/ 4439265 h 4579375"/>
              <a:gd name="connsiteX157" fmla="*/ 1275735 w 4992329"/>
              <a:gd name="connsiteY157" fmla="*/ 4461388 h 4579375"/>
              <a:gd name="connsiteX158" fmla="*/ 1415845 w 4992329"/>
              <a:gd name="connsiteY158" fmla="*/ 4520381 h 4579375"/>
              <a:gd name="connsiteX159" fmla="*/ 1496961 w 4992329"/>
              <a:gd name="connsiteY159" fmla="*/ 4542504 h 4579375"/>
              <a:gd name="connsiteX160" fmla="*/ 1541206 w 4992329"/>
              <a:gd name="connsiteY160" fmla="*/ 4557252 h 4579375"/>
              <a:gd name="connsiteX161" fmla="*/ 1629696 w 4992329"/>
              <a:gd name="connsiteY161" fmla="*/ 4579375 h 4579375"/>
              <a:gd name="connsiteX162" fmla="*/ 2359742 w 4992329"/>
              <a:gd name="connsiteY162" fmla="*/ 4549878 h 4579375"/>
              <a:gd name="connsiteX163" fmla="*/ 2389238 w 4992329"/>
              <a:gd name="connsiteY163" fmla="*/ 4542504 h 4579375"/>
              <a:gd name="connsiteX164" fmla="*/ 2462980 w 4992329"/>
              <a:gd name="connsiteY164" fmla="*/ 4527755 h 4579375"/>
              <a:gd name="connsiteX165" fmla="*/ 2551471 w 4992329"/>
              <a:gd name="connsiteY165" fmla="*/ 4505633 h 4579375"/>
              <a:gd name="connsiteX166" fmla="*/ 2691580 w 4992329"/>
              <a:gd name="connsiteY166" fmla="*/ 4490884 h 4579375"/>
              <a:gd name="connsiteX167" fmla="*/ 2757948 w 4992329"/>
              <a:gd name="connsiteY167" fmla="*/ 4476136 h 4579375"/>
              <a:gd name="connsiteX168" fmla="*/ 2794819 w 4992329"/>
              <a:gd name="connsiteY168" fmla="*/ 4454013 h 4579375"/>
              <a:gd name="connsiteX169" fmla="*/ 2875935 w 4992329"/>
              <a:gd name="connsiteY169" fmla="*/ 4395020 h 4579375"/>
              <a:gd name="connsiteX170" fmla="*/ 3045542 w 4992329"/>
              <a:gd name="connsiteY170" fmla="*/ 4277033 h 4579375"/>
              <a:gd name="connsiteX171" fmla="*/ 3111909 w 4992329"/>
              <a:gd name="connsiteY171" fmla="*/ 4225413 h 4579375"/>
              <a:gd name="connsiteX172" fmla="*/ 3148780 w 4992329"/>
              <a:gd name="connsiteY172" fmla="*/ 4188542 h 4579375"/>
              <a:gd name="connsiteX173" fmla="*/ 3178277 w 4992329"/>
              <a:gd name="connsiteY173" fmla="*/ 4151671 h 45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4992329" h="4579375">
                <a:moveTo>
                  <a:pt x="2728451" y="221226"/>
                </a:moveTo>
                <a:cubicBezTo>
                  <a:pt x="2735183" y="315458"/>
                  <a:pt x="2747972" y="490182"/>
                  <a:pt x="2750574" y="560439"/>
                </a:cubicBezTo>
                <a:cubicBezTo>
                  <a:pt x="2755033" y="680827"/>
                  <a:pt x="2746417" y="801858"/>
                  <a:pt x="2757948" y="921775"/>
                </a:cubicBezTo>
                <a:cubicBezTo>
                  <a:pt x="2759124" y="934009"/>
                  <a:pt x="2778003" y="936029"/>
                  <a:pt x="2787445" y="943897"/>
                </a:cubicBezTo>
                <a:cubicBezTo>
                  <a:pt x="2792786" y="948348"/>
                  <a:pt x="2795310" y="957663"/>
                  <a:pt x="2802193" y="958646"/>
                </a:cubicBezTo>
                <a:cubicBezTo>
                  <a:pt x="2848491" y="965260"/>
                  <a:pt x="2895622" y="963162"/>
                  <a:pt x="2942303" y="966020"/>
                </a:cubicBezTo>
                <a:lnTo>
                  <a:pt x="3163529" y="980768"/>
                </a:lnTo>
                <a:cubicBezTo>
                  <a:pt x="3210334" y="984589"/>
                  <a:pt x="3256935" y="990601"/>
                  <a:pt x="3303638" y="995517"/>
                </a:cubicBezTo>
                <a:cubicBezTo>
                  <a:pt x="3371475" y="1012476"/>
                  <a:pt x="3289393" y="987603"/>
                  <a:pt x="3370006" y="1032388"/>
                </a:cubicBezTo>
                <a:cubicBezTo>
                  <a:pt x="3378866" y="1037310"/>
                  <a:pt x="3389671" y="1037304"/>
                  <a:pt x="3399503" y="1039762"/>
                </a:cubicBezTo>
                <a:cubicBezTo>
                  <a:pt x="3451762" y="1092019"/>
                  <a:pt x="3385195" y="1029030"/>
                  <a:pt x="3458496" y="1084007"/>
                </a:cubicBezTo>
                <a:cubicBezTo>
                  <a:pt x="3476626" y="1097604"/>
                  <a:pt x="3493271" y="1113092"/>
                  <a:pt x="3510116" y="1128252"/>
                </a:cubicBezTo>
                <a:cubicBezTo>
                  <a:pt x="3531754" y="1147727"/>
                  <a:pt x="3534707" y="1157481"/>
                  <a:pt x="3561735" y="1172497"/>
                </a:cubicBezTo>
                <a:cubicBezTo>
                  <a:pt x="3573306" y="1178926"/>
                  <a:pt x="3586766" y="1181326"/>
                  <a:pt x="3598606" y="1187246"/>
                </a:cubicBezTo>
                <a:cubicBezTo>
                  <a:pt x="3637627" y="1206757"/>
                  <a:pt x="3604789" y="1196930"/>
                  <a:pt x="3642851" y="1224117"/>
                </a:cubicBezTo>
                <a:cubicBezTo>
                  <a:pt x="3651796" y="1230506"/>
                  <a:pt x="3663101" y="1232921"/>
                  <a:pt x="3672348" y="1238865"/>
                </a:cubicBezTo>
                <a:cubicBezTo>
                  <a:pt x="3697587" y="1255090"/>
                  <a:pt x="3722087" y="1272481"/>
                  <a:pt x="3746090" y="1290484"/>
                </a:cubicBezTo>
                <a:cubicBezTo>
                  <a:pt x="3775459" y="1312511"/>
                  <a:pt x="3779627" y="1313464"/>
                  <a:pt x="3805084" y="1342104"/>
                </a:cubicBezTo>
                <a:cubicBezTo>
                  <a:pt x="3817150" y="1355679"/>
                  <a:pt x="3839316" y="1388678"/>
                  <a:pt x="3856703" y="1401097"/>
                </a:cubicBezTo>
                <a:cubicBezTo>
                  <a:pt x="3865648" y="1407486"/>
                  <a:pt x="3876368" y="1410930"/>
                  <a:pt x="3886200" y="1415846"/>
                </a:cubicBezTo>
                <a:cubicBezTo>
                  <a:pt x="3888658" y="1423220"/>
                  <a:pt x="3889575" y="1431303"/>
                  <a:pt x="3893574" y="1437968"/>
                </a:cubicBezTo>
                <a:cubicBezTo>
                  <a:pt x="3897151" y="1443930"/>
                  <a:pt x="3905583" y="1446327"/>
                  <a:pt x="3908322" y="1452717"/>
                </a:cubicBezTo>
                <a:cubicBezTo>
                  <a:pt x="3911131" y="1459272"/>
                  <a:pt x="3922579" y="1530880"/>
                  <a:pt x="3923071" y="1533833"/>
                </a:cubicBezTo>
                <a:cubicBezTo>
                  <a:pt x="3920613" y="1568246"/>
                  <a:pt x="3921077" y="1602993"/>
                  <a:pt x="3915696" y="1637071"/>
                </a:cubicBezTo>
                <a:cubicBezTo>
                  <a:pt x="3913631" y="1650146"/>
                  <a:pt x="3907376" y="1662371"/>
                  <a:pt x="3900948" y="1673942"/>
                </a:cubicBezTo>
                <a:cubicBezTo>
                  <a:pt x="3882727" y="1706741"/>
                  <a:pt x="3863382" y="1739006"/>
                  <a:pt x="3841955" y="1769807"/>
                </a:cubicBezTo>
                <a:cubicBezTo>
                  <a:pt x="3746445" y="1907103"/>
                  <a:pt x="3820883" y="1798253"/>
                  <a:pt x="3746090" y="1873046"/>
                </a:cubicBezTo>
                <a:cubicBezTo>
                  <a:pt x="3739823" y="1879313"/>
                  <a:pt x="3737609" y="1888901"/>
                  <a:pt x="3731342" y="1895168"/>
                </a:cubicBezTo>
                <a:cubicBezTo>
                  <a:pt x="3703047" y="1923462"/>
                  <a:pt x="3674224" y="1951447"/>
                  <a:pt x="3642851" y="1976284"/>
                </a:cubicBezTo>
                <a:cubicBezTo>
                  <a:pt x="3615056" y="1998288"/>
                  <a:pt x="3583100" y="2014522"/>
                  <a:pt x="3554361" y="2035278"/>
                </a:cubicBezTo>
                <a:cubicBezTo>
                  <a:pt x="3538798" y="2046518"/>
                  <a:pt x="3526497" y="2062138"/>
                  <a:pt x="3510116" y="2072149"/>
                </a:cubicBezTo>
                <a:cubicBezTo>
                  <a:pt x="3481976" y="2089346"/>
                  <a:pt x="3450772" y="2100964"/>
                  <a:pt x="3421626" y="2116394"/>
                </a:cubicBezTo>
                <a:cubicBezTo>
                  <a:pt x="3408959" y="2123100"/>
                  <a:pt x="3397284" y="2131556"/>
                  <a:pt x="3384755" y="2138517"/>
                </a:cubicBezTo>
                <a:cubicBezTo>
                  <a:pt x="3375146" y="2143856"/>
                  <a:pt x="3364937" y="2148053"/>
                  <a:pt x="3355258" y="2153265"/>
                </a:cubicBezTo>
                <a:cubicBezTo>
                  <a:pt x="3275997" y="2195944"/>
                  <a:pt x="3314772" y="2181509"/>
                  <a:pt x="3266767" y="2197510"/>
                </a:cubicBezTo>
                <a:cubicBezTo>
                  <a:pt x="3261851" y="2204884"/>
                  <a:pt x="3259187" y="2214420"/>
                  <a:pt x="3252019" y="2219633"/>
                </a:cubicBezTo>
                <a:cubicBezTo>
                  <a:pt x="3231552" y="2234518"/>
                  <a:pt x="3207511" y="2243752"/>
                  <a:pt x="3185651" y="2256504"/>
                </a:cubicBezTo>
                <a:cubicBezTo>
                  <a:pt x="3177996" y="2260970"/>
                  <a:pt x="3169796" y="2264985"/>
                  <a:pt x="3163529" y="2271252"/>
                </a:cubicBezTo>
                <a:cubicBezTo>
                  <a:pt x="3147504" y="2287277"/>
                  <a:pt x="3135990" y="2307558"/>
                  <a:pt x="3119284" y="2322871"/>
                </a:cubicBezTo>
                <a:cubicBezTo>
                  <a:pt x="3106217" y="2334849"/>
                  <a:pt x="3088496" y="2340832"/>
                  <a:pt x="3075038" y="2352368"/>
                </a:cubicBezTo>
                <a:cubicBezTo>
                  <a:pt x="3056951" y="2367871"/>
                  <a:pt x="3020368" y="2396939"/>
                  <a:pt x="3001296" y="2418736"/>
                </a:cubicBezTo>
                <a:cubicBezTo>
                  <a:pt x="2904006" y="2529926"/>
                  <a:pt x="3015589" y="2404558"/>
                  <a:pt x="2957051" y="2477730"/>
                </a:cubicBezTo>
                <a:cubicBezTo>
                  <a:pt x="2942894" y="2495426"/>
                  <a:pt x="2927554" y="2512143"/>
                  <a:pt x="2912806" y="2529349"/>
                </a:cubicBezTo>
                <a:cubicBezTo>
                  <a:pt x="2896027" y="2579687"/>
                  <a:pt x="2916888" y="2519143"/>
                  <a:pt x="2883309" y="2603091"/>
                </a:cubicBezTo>
                <a:cubicBezTo>
                  <a:pt x="2880422" y="2610308"/>
                  <a:pt x="2878997" y="2618069"/>
                  <a:pt x="2875935" y="2625213"/>
                </a:cubicBezTo>
                <a:cubicBezTo>
                  <a:pt x="2871605" y="2635317"/>
                  <a:pt x="2865047" y="2644417"/>
                  <a:pt x="2861187" y="2654710"/>
                </a:cubicBezTo>
                <a:cubicBezTo>
                  <a:pt x="2857628" y="2664200"/>
                  <a:pt x="2856794" y="2674520"/>
                  <a:pt x="2853813" y="2684207"/>
                </a:cubicBezTo>
                <a:cubicBezTo>
                  <a:pt x="2833334" y="2750762"/>
                  <a:pt x="2839705" y="2734545"/>
                  <a:pt x="2816942" y="2780071"/>
                </a:cubicBezTo>
                <a:cubicBezTo>
                  <a:pt x="2809506" y="2817248"/>
                  <a:pt x="2795273" y="2885542"/>
                  <a:pt x="2794819" y="2912807"/>
                </a:cubicBezTo>
                <a:cubicBezTo>
                  <a:pt x="2792893" y="3028346"/>
                  <a:pt x="2795662" y="3144024"/>
                  <a:pt x="2802193" y="3259394"/>
                </a:cubicBezTo>
                <a:cubicBezTo>
                  <a:pt x="2802862" y="3271219"/>
                  <a:pt x="2817943" y="3313979"/>
                  <a:pt x="2831690" y="3325762"/>
                </a:cubicBezTo>
                <a:cubicBezTo>
                  <a:pt x="2874610" y="3362551"/>
                  <a:pt x="2855298" y="3337566"/>
                  <a:pt x="2890684" y="3355259"/>
                </a:cubicBezTo>
                <a:cubicBezTo>
                  <a:pt x="2898611" y="3359222"/>
                  <a:pt x="2904256" y="3367675"/>
                  <a:pt x="2912806" y="3370007"/>
                </a:cubicBezTo>
                <a:cubicBezTo>
                  <a:pt x="2931925" y="3375221"/>
                  <a:pt x="2952135" y="3374923"/>
                  <a:pt x="2971800" y="3377381"/>
                </a:cubicBezTo>
                <a:cubicBezTo>
                  <a:pt x="3082413" y="3374923"/>
                  <a:pt x="3193156" y="3375925"/>
                  <a:pt x="3303638" y="3370007"/>
                </a:cubicBezTo>
                <a:cubicBezTo>
                  <a:pt x="3331081" y="3368537"/>
                  <a:pt x="3357525" y="3358972"/>
                  <a:pt x="3384755" y="3355259"/>
                </a:cubicBezTo>
                <a:cubicBezTo>
                  <a:pt x="3411656" y="3351591"/>
                  <a:pt x="3438832" y="3350342"/>
                  <a:pt x="3465871" y="3347884"/>
                </a:cubicBezTo>
                <a:cubicBezTo>
                  <a:pt x="3655073" y="3284818"/>
                  <a:pt x="3351095" y="3383210"/>
                  <a:pt x="3561735" y="3325762"/>
                </a:cubicBezTo>
                <a:cubicBezTo>
                  <a:pt x="3572341" y="3322870"/>
                  <a:pt x="3580703" y="3314172"/>
                  <a:pt x="3591232" y="3311013"/>
                </a:cubicBezTo>
                <a:cubicBezTo>
                  <a:pt x="3663407" y="3289360"/>
                  <a:pt x="3607767" y="3316814"/>
                  <a:pt x="3672348" y="3296265"/>
                </a:cubicBezTo>
                <a:cubicBezTo>
                  <a:pt x="3965281" y="3203059"/>
                  <a:pt x="3701504" y="3288014"/>
                  <a:pt x="3841955" y="3229897"/>
                </a:cubicBezTo>
                <a:cubicBezTo>
                  <a:pt x="3898052" y="3206685"/>
                  <a:pt x="3956163" y="3188364"/>
                  <a:pt x="4011561" y="3163530"/>
                </a:cubicBezTo>
                <a:cubicBezTo>
                  <a:pt x="4027736" y="3156279"/>
                  <a:pt x="4040357" y="3142723"/>
                  <a:pt x="4055806" y="3134033"/>
                </a:cubicBezTo>
                <a:cubicBezTo>
                  <a:pt x="4111182" y="3102884"/>
                  <a:pt x="4223427" y="3058888"/>
                  <a:pt x="4284406" y="3001297"/>
                </a:cubicBezTo>
                <a:cubicBezTo>
                  <a:pt x="4317261" y="2970268"/>
                  <a:pt x="4380271" y="2905433"/>
                  <a:pt x="4380271" y="2905433"/>
                </a:cubicBezTo>
                <a:cubicBezTo>
                  <a:pt x="4444655" y="2776661"/>
                  <a:pt x="4336469" y="2988465"/>
                  <a:pt x="4461387" y="2772697"/>
                </a:cubicBezTo>
                <a:cubicBezTo>
                  <a:pt x="4470766" y="2756496"/>
                  <a:pt x="4473459" y="2736871"/>
                  <a:pt x="4483509" y="2721078"/>
                </a:cubicBezTo>
                <a:cubicBezTo>
                  <a:pt x="4508057" y="2682503"/>
                  <a:pt x="4539263" y="2648509"/>
                  <a:pt x="4564626" y="2610465"/>
                </a:cubicBezTo>
                <a:cubicBezTo>
                  <a:pt x="4609897" y="2542559"/>
                  <a:pt x="4559605" y="2585726"/>
                  <a:pt x="4623619" y="2514600"/>
                </a:cubicBezTo>
                <a:cubicBezTo>
                  <a:pt x="4653850" y="2481010"/>
                  <a:pt x="4687529" y="2450691"/>
                  <a:pt x="4719484" y="2418736"/>
                </a:cubicBezTo>
                <a:cubicBezTo>
                  <a:pt x="4731774" y="2406446"/>
                  <a:pt x="4745228" y="2395218"/>
                  <a:pt x="4756355" y="2381865"/>
                </a:cubicBezTo>
                <a:cubicBezTo>
                  <a:pt x="4768645" y="2367117"/>
                  <a:pt x="4781521" y="2352837"/>
                  <a:pt x="4793226" y="2337620"/>
                </a:cubicBezTo>
                <a:cubicBezTo>
                  <a:pt x="4806118" y="2320860"/>
                  <a:pt x="4819729" y="2304430"/>
                  <a:pt x="4830096" y="2286000"/>
                </a:cubicBezTo>
                <a:cubicBezTo>
                  <a:pt x="4851779" y="2247453"/>
                  <a:pt x="4868588" y="2195276"/>
                  <a:pt x="4881716" y="2153265"/>
                </a:cubicBezTo>
                <a:cubicBezTo>
                  <a:pt x="4887054" y="2136185"/>
                  <a:pt x="4892582" y="2119115"/>
                  <a:pt x="4896464" y="2101646"/>
                </a:cubicBezTo>
                <a:cubicBezTo>
                  <a:pt x="4902426" y="2074818"/>
                  <a:pt x="4905340" y="2047377"/>
                  <a:pt x="4911213" y="2020530"/>
                </a:cubicBezTo>
                <a:cubicBezTo>
                  <a:pt x="4922552" y="1968693"/>
                  <a:pt x="4937678" y="1917703"/>
                  <a:pt x="4948084" y="1865671"/>
                </a:cubicBezTo>
                <a:cubicBezTo>
                  <a:pt x="4950542" y="1853381"/>
                  <a:pt x="4953280" y="1841143"/>
                  <a:pt x="4955458" y="1828800"/>
                </a:cubicBezTo>
                <a:cubicBezTo>
                  <a:pt x="4960655" y="1799351"/>
                  <a:pt x="4963854" y="1769531"/>
                  <a:pt x="4970206" y="1740310"/>
                </a:cubicBezTo>
                <a:cubicBezTo>
                  <a:pt x="4976160" y="1712923"/>
                  <a:pt x="4984955" y="1686233"/>
                  <a:pt x="4992329" y="1659194"/>
                </a:cubicBezTo>
                <a:cubicBezTo>
                  <a:pt x="4989871" y="1555955"/>
                  <a:pt x="4994654" y="1452289"/>
                  <a:pt x="4984955" y="1349478"/>
                </a:cubicBezTo>
                <a:cubicBezTo>
                  <a:pt x="4982253" y="1320834"/>
                  <a:pt x="4963158" y="1296083"/>
                  <a:pt x="4955458" y="1268362"/>
                </a:cubicBezTo>
                <a:cubicBezTo>
                  <a:pt x="4950806" y="1251615"/>
                  <a:pt x="4955857" y="1232288"/>
                  <a:pt x="4948084" y="1216742"/>
                </a:cubicBezTo>
                <a:cubicBezTo>
                  <a:pt x="4920765" y="1162104"/>
                  <a:pt x="4860843" y="1076341"/>
                  <a:pt x="4822722" y="1010265"/>
                </a:cubicBezTo>
                <a:cubicBezTo>
                  <a:pt x="4771320" y="921169"/>
                  <a:pt x="4751866" y="873867"/>
                  <a:pt x="4697361" y="803788"/>
                </a:cubicBezTo>
                <a:cubicBezTo>
                  <a:pt x="4693093" y="798300"/>
                  <a:pt x="4687529" y="793955"/>
                  <a:pt x="4682613" y="789039"/>
                </a:cubicBezTo>
                <a:cubicBezTo>
                  <a:pt x="4666911" y="741941"/>
                  <a:pt x="4684215" y="786617"/>
                  <a:pt x="4638367" y="715297"/>
                </a:cubicBezTo>
                <a:cubicBezTo>
                  <a:pt x="4619146" y="685397"/>
                  <a:pt x="4610608" y="659444"/>
                  <a:pt x="4586748" y="634181"/>
                </a:cubicBezTo>
                <a:cubicBezTo>
                  <a:pt x="4524778" y="568566"/>
                  <a:pt x="4478277" y="517479"/>
                  <a:pt x="4402393" y="471949"/>
                </a:cubicBezTo>
                <a:cubicBezTo>
                  <a:pt x="4381634" y="459494"/>
                  <a:pt x="4358148" y="452284"/>
                  <a:pt x="4336026" y="442452"/>
                </a:cubicBezTo>
                <a:cubicBezTo>
                  <a:pt x="4281256" y="387685"/>
                  <a:pt x="4338472" y="439858"/>
                  <a:pt x="4203290" y="368710"/>
                </a:cubicBezTo>
                <a:cubicBezTo>
                  <a:pt x="4192414" y="362986"/>
                  <a:pt x="4184786" y="352084"/>
                  <a:pt x="4173793" y="346588"/>
                </a:cubicBezTo>
                <a:cubicBezTo>
                  <a:pt x="4140306" y="329844"/>
                  <a:pt x="4104768" y="317548"/>
                  <a:pt x="4070555" y="302342"/>
                </a:cubicBezTo>
                <a:cubicBezTo>
                  <a:pt x="4060510" y="297877"/>
                  <a:pt x="4051351" y="291454"/>
                  <a:pt x="4041058" y="287594"/>
                </a:cubicBezTo>
                <a:cubicBezTo>
                  <a:pt x="4011945" y="276677"/>
                  <a:pt x="3982064" y="267929"/>
                  <a:pt x="3952567" y="258097"/>
                </a:cubicBezTo>
                <a:lnTo>
                  <a:pt x="3841955" y="221226"/>
                </a:lnTo>
                <a:lnTo>
                  <a:pt x="3797709" y="206478"/>
                </a:lnTo>
                <a:cubicBezTo>
                  <a:pt x="3770578" y="196903"/>
                  <a:pt x="3744443" y="184201"/>
                  <a:pt x="3716593" y="176981"/>
                </a:cubicBezTo>
                <a:lnTo>
                  <a:pt x="3517490" y="125362"/>
                </a:lnTo>
                <a:cubicBezTo>
                  <a:pt x="3490387" y="118229"/>
                  <a:pt x="3463856" y="108735"/>
                  <a:pt x="3436374" y="103239"/>
                </a:cubicBezTo>
                <a:cubicBezTo>
                  <a:pt x="3411793" y="98323"/>
                  <a:pt x="3387018" y="94297"/>
                  <a:pt x="3362632" y="88491"/>
                </a:cubicBezTo>
                <a:cubicBezTo>
                  <a:pt x="3335368" y="82000"/>
                  <a:pt x="3308403" y="74276"/>
                  <a:pt x="3281516" y="66368"/>
                </a:cubicBezTo>
                <a:cubicBezTo>
                  <a:pt x="3266602" y="61981"/>
                  <a:pt x="3252557" y="54451"/>
                  <a:pt x="3237271" y="51620"/>
                </a:cubicBezTo>
                <a:cubicBezTo>
                  <a:pt x="3185999" y="42125"/>
                  <a:pt x="3133968" y="37308"/>
                  <a:pt x="3082413" y="29497"/>
                </a:cubicBezTo>
                <a:cubicBezTo>
                  <a:pt x="2905190" y="2645"/>
                  <a:pt x="3088862" y="23791"/>
                  <a:pt x="2839064" y="0"/>
                </a:cubicBezTo>
                <a:cubicBezTo>
                  <a:pt x="2743200" y="4916"/>
                  <a:pt x="2647116" y="6609"/>
                  <a:pt x="2551471" y="14749"/>
                </a:cubicBezTo>
                <a:cubicBezTo>
                  <a:pt x="2531274" y="16468"/>
                  <a:pt x="2512623" y="27259"/>
                  <a:pt x="2492477" y="29497"/>
                </a:cubicBezTo>
                <a:cubicBezTo>
                  <a:pt x="2423898" y="37117"/>
                  <a:pt x="2354592" y="36744"/>
                  <a:pt x="2286000" y="44246"/>
                </a:cubicBezTo>
                <a:cubicBezTo>
                  <a:pt x="2197190" y="53960"/>
                  <a:pt x="2109019" y="68827"/>
                  <a:pt x="2020529" y="81117"/>
                </a:cubicBezTo>
                <a:cubicBezTo>
                  <a:pt x="1905265" y="119537"/>
                  <a:pt x="2070814" y="68109"/>
                  <a:pt x="1895167" y="103239"/>
                </a:cubicBezTo>
                <a:cubicBezTo>
                  <a:pt x="1884388" y="105395"/>
                  <a:pt x="1875802" y="113722"/>
                  <a:pt x="1865671" y="117988"/>
                </a:cubicBezTo>
                <a:cubicBezTo>
                  <a:pt x="1829072" y="133398"/>
                  <a:pt x="1791657" y="146823"/>
                  <a:pt x="1755058" y="162233"/>
                </a:cubicBezTo>
                <a:cubicBezTo>
                  <a:pt x="1744927" y="166499"/>
                  <a:pt x="1735261" y="171808"/>
                  <a:pt x="1725561" y="176981"/>
                </a:cubicBezTo>
                <a:cubicBezTo>
                  <a:pt x="1661515" y="211139"/>
                  <a:pt x="1601580" y="254163"/>
                  <a:pt x="1533832" y="280220"/>
                </a:cubicBezTo>
                <a:cubicBezTo>
                  <a:pt x="1155863" y="425593"/>
                  <a:pt x="1478220" y="294542"/>
                  <a:pt x="1253613" y="398207"/>
                </a:cubicBezTo>
                <a:cubicBezTo>
                  <a:pt x="1177611" y="433285"/>
                  <a:pt x="1137549" y="442045"/>
                  <a:pt x="1069258" y="486697"/>
                </a:cubicBezTo>
                <a:cubicBezTo>
                  <a:pt x="1030990" y="511719"/>
                  <a:pt x="996454" y="542103"/>
                  <a:pt x="958645" y="567813"/>
                </a:cubicBezTo>
                <a:cubicBezTo>
                  <a:pt x="934940" y="583932"/>
                  <a:pt x="908754" y="596158"/>
                  <a:pt x="884903" y="612059"/>
                </a:cubicBezTo>
                <a:cubicBezTo>
                  <a:pt x="871807" y="620790"/>
                  <a:pt x="860791" y="632340"/>
                  <a:pt x="848032" y="641555"/>
                </a:cubicBezTo>
                <a:cubicBezTo>
                  <a:pt x="816524" y="664310"/>
                  <a:pt x="781676" y="682630"/>
                  <a:pt x="752167" y="707923"/>
                </a:cubicBezTo>
                <a:cubicBezTo>
                  <a:pt x="734961" y="722671"/>
                  <a:pt x="717392" y="737008"/>
                  <a:pt x="700548" y="752168"/>
                </a:cubicBezTo>
                <a:cubicBezTo>
                  <a:pt x="692797" y="759144"/>
                  <a:pt x="686437" y="767615"/>
                  <a:pt x="678426" y="774291"/>
                </a:cubicBezTo>
                <a:cubicBezTo>
                  <a:pt x="656896" y="792233"/>
                  <a:pt x="631068" y="805316"/>
                  <a:pt x="612058" y="825910"/>
                </a:cubicBezTo>
                <a:cubicBezTo>
                  <a:pt x="472991" y="976566"/>
                  <a:pt x="541486" y="919750"/>
                  <a:pt x="464574" y="1017639"/>
                </a:cubicBezTo>
                <a:cubicBezTo>
                  <a:pt x="450573" y="1035459"/>
                  <a:pt x="432584" y="1050196"/>
                  <a:pt x="420329" y="1069259"/>
                </a:cubicBezTo>
                <a:cubicBezTo>
                  <a:pt x="410206" y="1085006"/>
                  <a:pt x="406578" y="1104134"/>
                  <a:pt x="398206" y="1120878"/>
                </a:cubicBezTo>
                <a:cubicBezTo>
                  <a:pt x="384432" y="1148426"/>
                  <a:pt x="367351" y="1174258"/>
                  <a:pt x="353961" y="1201994"/>
                </a:cubicBezTo>
                <a:cubicBezTo>
                  <a:pt x="332911" y="1245597"/>
                  <a:pt x="315141" y="1290714"/>
                  <a:pt x="294967" y="1334730"/>
                </a:cubicBezTo>
                <a:cubicBezTo>
                  <a:pt x="288097" y="1349720"/>
                  <a:pt x="278480" y="1363479"/>
                  <a:pt x="272845" y="1378975"/>
                </a:cubicBezTo>
                <a:cubicBezTo>
                  <a:pt x="263013" y="1406014"/>
                  <a:pt x="253776" y="1433276"/>
                  <a:pt x="243348" y="1460091"/>
                </a:cubicBezTo>
                <a:cubicBezTo>
                  <a:pt x="236563" y="1477538"/>
                  <a:pt x="227456" y="1494057"/>
                  <a:pt x="221226" y="1511710"/>
                </a:cubicBezTo>
                <a:cubicBezTo>
                  <a:pt x="212685" y="1535910"/>
                  <a:pt x="205327" y="1560555"/>
                  <a:pt x="199103" y="1585452"/>
                </a:cubicBezTo>
                <a:cubicBezTo>
                  <a:pt x="177620" y="1671382"/>
                  <a:pt x="203571" y="1639980"/>
                  <a:pt x="169606" y="1673942"/>
                </a:cubicBezTo>
                <a:cubicBezTo>
                  <a:pt x="167148" y="1686232"/>
                  <a:pt x="165918" y="1698834"/>
                  <a:pt x="162232" y="1710813"/>
                </a:cubicBezTo>
                <a:cubicBezTo>
                  <a:pt x="156056" y="1730886"/>
                  <a:pt x="147286" y="1750070"/>
                  <a:pt x="140109" y="1769807"/>
                </a:cubicBezTo>
                <a:cubicBezTo>
                  <a:pt x="137453" y="1777112"/>
                  <a:pt x="134259" y="1784308"/>
                  <a:pt x="132735" y="1791930"/>
                </a:cubicBezTo>
                <a:cubicBezTo>
                  <a:pt x="101801" y="1946606"/>
                  <a:pt x="128404" y="1872815"/>
                  <a:pt x="95864" y="1954162"/>
                </a:cubicBezTo>
                <a:cubicBezTo>
                  <a:pt x="75882" y="2074054"/>
                  <a:pt x="106312" y="1913071"/>
                  <a:pt x="66367" y="2050026"/>
                </a:cubicBezTo>
                <a:cubicBezTo>
                  <a:pt x="30015" y="2174662"/>
                  <a:pt x="45124" y="2138366"/>
                  <a:pt x="29496" y="2219633"/>
                </a:cubicBezTo>
                <a:cubicBezTo>
                  <a:pt x="20028" y="2268866"/>
                  <a:pt x="9832" y="2317956"/>
                  <a:pt x="0" y="2367117"/>
                </a:cubicBezTo>
                <a:cubicBezTo>
                  <a:pt x="4916" y="2539181"/>
                  <a:pt x="-5823" y="2712409"/>
                  <a:pt x="14748" y="2883310"/>
                </a:cubicBezTo>
                <a:cubicBezTo>
                  <a:pt x="26369" y="2979855"/>
                  <a:pt x="52376" y="3076555"/>
                  <a:pt x="95864" y="3163530"/>
                </a:cubicBezTo>
                <a:cubicBezTo>
                  <a:pt x="103238" y="3178278"/>
                  <a:pt x="108601" y="3194218"/>
                  <a:pt x="117987" y="3207775"/>
                </a:cubicBezTo>
                <a:cubicBezTo>
                  <a:pt x="130887" y="3226408"/>
                  <a:pt x="150813" y="3239819"/>
                  <a:pt x="162232" y="3259394"/>
                </a:cubicBezTo>
                <a:cubicBezTo>
                  <a:pt x="185502" y="3299286"/>
                  <a:pt x="198036" y="3344817"/>
                  <a:pt x="221226" y="3384755"/>
                </a:cubicBezTo>
                <a:cubicBezTo>
                  <a:pt x="316466" y="3548780"/>
                  <a:pt x="259241" y="3435726"/>
                  <a:pt x="353961" y="3539613"/>
                </a:cubicBezTo>
                <a:cubicBezTo>
                  <a:pt x="412701" y="3604038"/>
                  <a:pt x="464921" y="3674206"/>
                  <a:pt x="523567" y="3738717"/>
                </a:cubicBezTo>
                <a:cubicBezTo>
                  <a:pt x="563319" y="3782444"/>
                  <a:pt x="603726" y="3826012"/>
                  <a:pt x="648929" y="3864078"/>
                </a:cubicBezTo>
                <a:cubicBezTo>
                  <a:pt x="695632" y="3903407"/>
                  <a:pt x="752404" y="3933220"/>
                  <a:pt x="789038" y="3982065"/>
                </a:cubicBezTo>
                <a:cubicBezTo>
                  <a:pt x="819761" y="4023028"/>
                  <a:pt x="800622" y="4005239"/>
                  <a:pt x="848032" y="4033684"/>
                </a:cubicBezTo>
                <a:cubicBezTo>
                  <a:pt x="865238" y="4060723"/>
                  <a:pt x="879850" y="4089599"/>
                  <a:pt x="899651" y="4114800"/>
                </a:cubicBezTo>
                <a:cubicBezTo>
                  <a:pt x="907244" y="4124464"/>
                  <a:pt x="921555" y="4127259"/>
                  <a:pt x="929148" y="4136923"/>
                </a:cubicBezTo>
                <a:cubicBezTo>
                  <a:pt x="948949" y="4162124"/>
                  <a:pt x="961538" y="4192400"/>
                  <a:pt x="980767" y="4218039"/>
                </a:cubicBezTo>
                <a:cubicBezTo>
                  <a:pt x="1007335" y="4253463"/>
                  <a:pt x="1023474" y="4255441"/>
                  <a:pt x="1054509" y="4284407"/>
                </a:cubicBezTo>
                <a:cubicBezTo>
                  <a:pt x="1079922" y="4308126"/>
                  <a:pt x="1104672" y="4332606"/>
                  <a:pt x="1128251" y="4358149"/>
                </a:cubicBezTo>
                <a:cubicBezTo>
                  <a:pt x="1134262" y="4364661"/>
                  <a:pt x="1135697" y="4375250"/>
                  <a:pt x="1143000" y="4380271"/>
                </a:cubicBezTo>
                <a:cubicBezTo>
                  <a:pt x="1175661" y="4402725"/>
                  <a:pt x="1214530" y="4415484"/>
                  <a:pt x="1246238" y="4439265"/>
                </a:cubicBezTo>
                <a:cubicBezTo>
                  <a:pt x="1256070" y="4446639"/>
                  <a:pt x="1264859" y="4455664"/>
                  <a:pt x="1275735" y="4461388"/>
                </a:cubicBezTo>
                <a:cubicBezTo>
                  <a:pt x="1369671" y="4510828"/>
                  <a:pt x="1353316" y="4504749"/>
                  <a:pt x="1415845" y="4520381"/>
                </a:cubicBezTo>
                <a:cubicBezTo>
                  <a:pt x="1460438" y="4550112"/>
                  <a:pt x="1415795" y="4525112"/>
                  <a:pt x="1496961" y="4542504"/>
                </a:cubicBezTo>
                <a:cubicBezTo>
                  <a:pt x="1512162" y="4545761"/>
                  <a:pt x="1526227" y="4553091"/>
                  <a:pt x="1541206" y="4557252"/>
                </a:cubicBezTo>
                <a:cubicBezTo>
                  <a:pt x="1570501" y="4565390"/>
                  <a:pt x="1629696" y="4579375"/>
                  <a:pt x="1629696" y="4579375"/>
                </a:cubicBezTo>
                <a:cubicBezTo>
                  <a:pt x="1909413" y="4571916"/>
                  <a:pt x="2105716" y="4577094"/>
                  <a:pt x="2359742" y="4549878"/>
                </a:cubicBezTo>
                <a:cubicBezTo>
                  <a:pt x="2369819" y="4548798"/>
                  <a:pt x="2379328" y="4544628"/>
                  <a:pt x="2389238" y="4542504"/>
                </a:cubicBezTo>
                <a:cubicBezTo>
                  <a:pt x="2413749" y="4537252"/>
                  <a:pt x="2438554" y="4533392"/>
                  <a:pt x="2462980" y="4527755"/>
                </a:cubicBezTo>
                <a:cubicBezTo>
                  <a:pt x="2534587" y="4511230"/>
                  <a:pt x="2395927" y="4527854"/>
                  <a:pt x="2551471" y="4505633"/>
                </a:cubicBezTo>
                <a:cubicBezTo>
                  <a:pt x="2597960" y="4498992"/>
                  <a:pt x="2645531" y="4500094"/>
                  <a:pt x="2691580" y="4490884"/>
                </a:cubicBezTo>
                <a:cubicBezTo>
                  <a:pt x="2738389" y="4481522"/>
                  <a:pt x="2716291" y="4486550"/>
                  <a:pt x="2757948" y="4476136"/>
                </a:cubicBezTo>
                <a:cubicBezTo>
                  <a:pt x="2770238" y="4468762"/>
                  <a:pt x="2783008" y="4462133"/>
                  <a:pt x="2794819" y="4454013"/>
                </a:cubicBezTo>
                <a:cubicBezTo>
                  <a:pt x="2822369" y="4435072"/>
                  <a:pt x="2846709" y="4411257"/>
                  <a:pt x="2875935" y="4395020"/>
                </a:cubicBezTo>
                <a:cubicBezTo>
                  <a:pt x="2981531" y="4336355"/>
                  <a:pt x="2920724" y="4374718"/>
                  <a:pt x="3045542" y="4277033"/>
                </a:cubicBezTo>
                <a:cubicBezTo>
                  <a:pt x="3067613" y="4259760"/>
                  <a:pt x="3092091" y="4245231"/>
                  <a:pt x="3111909" y="4225413"/>
                </a:cubicBezTo>
                <a:cubicBezTo>
                  <a:pt x="3124199" y="4213123"/>
                  <a:pt x="3137232" y="4201533"/>
                  <a:pt x="3148780" y="4188542"/>
                </a:cubicBezTo>
                <a:cubicBezTo>
                  <a:pt x="3213380" y="4115868"/>
                  <a:pt x="3150788" y="4179164"/>
                  <a:pt x="3178277" y="4151671"/>
                </a:cubicBezTo>
              </a:path>
            </a:pathLst>
          </a:custGeom>
          <a:noFill/>
          <a:ln w="28575"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93851815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676400" y="990600"/>
            <a:ext cx="7315200" cy="2143125"/>
          </a:xfrm>
          <a:prstGeom prst="rect">
            <a:avLst/>
          </a:prstGeom>
          <a:noFill/>
        </p:spPr>
        <p:txBody>
          <a:bodyPr vert="horz" wrap="square"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Text Box 19"/>
          <p:cNvSpPr txBox="1">
            <a:spLocks noChangeArrowheads="1"/>
          </p:cNvSpPr>
          <p:nvPr/>
        </p:nvSpPr>
        <p:spPr bwMode="auto">
          <a:xfrm>
            <a:off x="685800" y="1524000"/>
            <a:ext cx="48006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600" b="1" dirty="0" smtClean="0">
                <a:latin typeface="Cambria" panose="02040503050406030204" pitchFamily="18" charset="0"/>
                <a:ea typeface="宋体" panose="02010600030101010101" pitchFamily="2" charset="-122"/>
              </a:rPr>
              <a:t>    </a:t>
            </a:r>
            <a:r>
              <a:rPr lang="en-US" altLang="zh-CN" sz="1600" b="1" dirty="0" err="1">
                <a:latin typeface="Cambria" panose="02040503050406030204" pitchFamily="18" charset="0"/>
                <a:ea typeface="宋体" panose="02010600030101010101" pitchFamily="2" charset="-122"/>
              </a:rPr>
              <a:t>scanf</a:t>
            </a:r>
            <a:r>
              <a:rPr lang="en-US" altLang="zh-CN" sz="1600" b="1" dirty="0">
                <a:latin typeface="Cambria" panose="02040503050406030204" pitchFamily="18" charset="0"/>
                <a:ea typeface="宋体" panose="02010600030101010101" pitchFamily="2" charset="-122"/>
              </a:rPr>
              <a:t>(“%d %</a:t>
            </a:r>
            <a:r>
              <a:rPr lang="en-US" altLang="zh-CN" sz="1600" b="1" dirty="0" err="1">
                <a:latin typeface="Cambria" panose="02040503050406030204" pitchFamily="18" charset="0"/>
                <a:ea typeface="宋体" panose="02010600030101010101" pitchFamily="2" charset="-122"/>
              </a:rPr>
              <a:t>d”,&amp;x</a:t>
            </a:r>
            <a:r>
              <a:rPr lang="en-US" altLang="zh-CN" sz="1600" b="1" dirty="0">
                <a:latin typeface="Cambria" panose="02040503050406030204" pitchFamily="18" charset="0"/>
                <a:ea typeface="宋体" panose="02010600030101010101" pitchFamily="2" charset="-122"/>
              </a:rPr>
              <a:t>, &amp;y</a:t>
            </a:r>
            <a:r>
              <a:rPr lang="en-US" altLang="zh-CN" sz="1600" b="1" dirty="0" smtClean="0">
                <a:latin typeface="Cambria" panose="02040503050406030204" pitchFamily="18" charset="0"/>
                <a:ea typeface="宋体" panose="02010600030101010101" pitchFamily="2" charset="-122"/>
              </a:rPr>
              <a:t>)</a:t>
            </a:r>
            <a:endParaRPr lang="en-US" altLang="zh-CN" sz="1600" b="1" dirty="0">
              <a:latin typeface="Cambria" panose="02040503050406030204" pitchFamily="18" charset="0"/>
              <a:ea typeface="宋体" panose="02010600030101010101" pitchFamily="2" charset="-122"/>
            </a:endParaRP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if (y &lt; 0)</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pow = -y;</a:t>
            </a:r>
          </a:p>
          <a:p>
            <a:r>
              <a:rPr lang="en-US" altLang="zh-CN" sz="1600" b="1" dirty="0" smtClean="0">
                <a:latin typeface="Cambria" panose="02040503050406030204" pitchFamily="18" charset="0"/>
                <a:ea typeface="宋体" panose="02010600030101010101" pitchFamily="2" charset="-122"/>
              </a:rPr>
              <a:t>    else</a:t>
            </a:r>
            <a:endParaRPr lang="en-US" altLang="zh-CN" sz="1600" b="1" dirty="0">
              <a:latin typeface="Cambria" panose="02040503050406030204" pitchFamily="18" charset="0"/>
              <a:ea typeface="宋体" panose="02010600030101010101" pitchFamily="2" charset="-122"/>
            </a:endParaRP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pow = y;</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z = 1.0;</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while (pow != 0) {</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z = z * x;</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pow = pow - 1;</a:t>
            </a:r>
          </a:p>
          <a:p>
            <a:r>
              <a:rPr lang="en-US" altLang="zh-CN" sz="1600" b="1" dirty="0" smtClean="0">
                <a:latin typeface="Cambria" panose="02040503050406030204" pitchFamily="18" charset="0"/>
                <a:ea typeface="宋体" panose="02010600030101010101" pitchFamily="2" charset="-122"/>
              </a:rPr>
              <a:t>           }</a:t>
            </a:r>
          </a:p>
          <a:p>
            <a:r>
              <a:rPr lang="en-US" altLang="zh-CN" sz="1600" b="1" dirty="0" smtClean="0">
                <a:latin typeface="Cambria" panose="02040503050406030204" pitchFamily="18" charset="0"/>
                <a:ea typeface="宋体" panose="02010600030101010101" pitchFamily="2" charset="-122"/>
              </a:rPr>
              <a:t>    if (y &lt; 0)</a:t>
            </a:r>
          </a:p>
          <a:p>
            <a:r>
              <a:rPr lang="en-US" altLang="zh-CN" sz="1600" b="1" dirty="0" smtClean="0">
                <a:latin typeface="Cambria" panose="02040503050406030204" pitchFamily="18" charset="0"/>
                <a:ea typeface="宋体" panose="02010600030101010101" pitchFamily="2" charset="-122"/>
              </a:rPr>
              <a:t>           </a:t>
            </a:r>
            <a:r>
              <a:rPr lang="en-US" altLang="zh-CN" sz="1600" b="1" dirty="0">
                <a:latin typeface="Cambria" panose="02040503050406030204" pitchFamily="18" charset="0"/>
                <a:ea typeface="宋体" panose="02010600030101010101" pitchFamily="2" charset="-122"/>
              </a:rPr>
              <a:t>z = 1.0 / z;</a:t>
            </a:r>
          </a:p>
          <a:p>
            <a:r>
              <a:rPr lang="en-US" altLang="zh-CN" sz="1600" b="1" dirty="0" smtClean="0">
                <a:latin typeface="Cambria" panose="02040503050406030204" pitchFamily="18" charset="0"/>
                <a:ea typeface="宋体" panose="02010600030101010101" pitchFamily="2" charset="-122"/>
              </a:rPr>
              <a:t>    </a:t>
            </a:r>
            <a:r>
              <a:rPr lang="en-US" altLang="zh-CN" sz="1600" b="1" dirty="0" err="1">
                <a:latin typeface="Cambria" panose="02040503050406030204" pitchFamily="18" charset="0"/>
                <a:ea typeface="宋体" panose="02010600030101010101" pitchFamily="2" charset="-122"/>
              </a:rPr>
              <a:t>printf</a:t>
            </a:r>
            <a:r>
              <a:rPr lang="en-US" altLang="zh-CN" sz="1600" b="1" dirty="0">
                <a:latin typeface="Cambria" panose="02040503050406030204" pitchFamily="18" charset="0"/>
                <a:ea typeface="宋体" panose="02010600030101010101" pitchFamily="2" charset="-122"/>
              </a:rPr>
              <a:t> (“%</a:t>
            </a:r>
            <a:r>
              <a:rPr lang="en-US" altLang="zh-CN" sz="1600" b="1" dirty="0" err="1">
                <a:latin typeface="Cambria" panose="02040503050406030204" pitchFamily="18" charset="0"/>
                <a:ea typeface="宋体" panose="02010600030101010101" pitchFamily="2" charset="-122"/>
              </a:rPr>
              <a:t>f”,z</a:t>
            </a:r>
            <a:r>
              <a:rPr lang="en-US" altLang="zh-CN" sz="1600" b="1" dirty="0">
                <a:latin typeface="Cambria" panose="02040503050406030204" pitchFamily="18" charset="0"/>
                <a:ea typeface="宋体" panose="02010600030101010101" pitchFamily="2" charset="-122"/>
              </a:rPr>
              <a:t>);</a:t>
            </a:r>
            <a:endParaRPr lang="en-US" altLang="zh-CN" sz="2800" b="1" dirty="0">
              <a:latin typeface="Cambria" panose="02040503050406030204" pitchFamily="18" charset="0"/>
              <a:ea typeface="宋体" panose="02010600030101010101" pitchFamily="2" charset="-122"/>
            </a:endParaRPr>
          </a:p>
        </p:txBody>
      </p:sp>
      <p:sp>
        <p:nvSpPr>
          <p:cNvPr id="13" name="矩形 12"/>
          <p:cNvSpPr/>
          <p:nvPr/>
        </p:nvSpPr>
        <p:spPr>
          <a:xfrm>
            <a:off x="3891802" y="1635102"/>
            <a:ext cx="4572000" cy="3046988"/>
          </a:xfrm>
          <a:prstGeom prst="rect">
            <a:avLst/>
          </a:prstGeom>
        </p:spPr>
        <p:txBody>
          <a:bodyPr>
            <a:spAutoFit/>
          </a:bodyPr>
          <a:lstStyle/>
          <a:p>
            <a:pPr marL="457200" indent="-457200">
              <a:buFont typeface="+mj-lt"/>
              <a:buAutoNum type="arabicPeriod"/>
            </a:pPr>
            <a:r>
              <a:rPr lang="en-US" altLang="zh-CN" dirty="0" smtClean="0"/>
              <a:t>Please </a:t>
            </a:r>
            <a:r>
              <a:rPr lang="en-US" altLang="zh-CN" dirty="0"/>
              <a:t>draw the control flow graph of the following code and provide the </a:t>
            </a:r>
            <a:r>
              <a:rPr lang="en-US" altLang="zh-CN" dirty="0" err="1"/>
              <a:t>cyclomatic</a:t>
            </a:r>
            <a:r>
              <a:rPr lang="en-US" altLang="zh-CN" dirty="0"/>
              <a:t> complexity V(G) of the control flow graph;</a:t>
            </a:r>
          </a:p>
          <a:p>
            <a:pPr marL="457200" indent="-457200">
              <a:buFont typeface="+mj-lt"/>
              <a:buAutoNum type="arabicPeriod"/>
            </a:pPr>
            <a:r>
              <a:rPr lang="en-US" altLang="zh-CN" dirty="0" smtClean="0"/>
              <a:t>Please </a:t>
            </a:r>
            <a:r>
              <a:rPr lang="en-US" altLang="zh-CN" dirty="0"/>
              <a:t>provide the Basis Path set of the control flow graph;</a:t>
            </a:r>
            <a:endParaRPr lang="zh-CN" altLang="en-US" dirty="0"/>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none" w="med" len="med"/>
            </a:ln>
            <a:effectLst/>
            <a:extLst>
              <a:ext uri="{91240B29-F687-4F45-9708-019B960494DF}">
                <a14:hiddenLine xmlns:a14="http://schemas.microsoft.com/office/drawing/2010/main" w="28575" cap="flat" cmpd="sng" algn="ctr">
                  <a:solidFill>
                    <a:srgbClr val="92270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9329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0339" name="Rectangle 3"/>
          <p:cNvSpPr>
            <a:spLocks noChangeArrowheads="1"/>
          </p:cNvSpPr>
          <p:nvPr/>
        </p:nvSpPr>
        <p:spPr bwMode="auto">
          <a:xfrm>
            <a:off x="2133600" y="2590800"/>
            <a:ext cx="512774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000099"/>
                </a:solidFill>
                <a:latin typeface="Cambria" panose="02040503050406030204" pitchFamily="18" charset="0"/>
                <a:ea typeface="宋体" panose="02010600030101010101" pitchFamily="2" charset="-122"/>
              </a:rPr>
              <a:t>TESTING </a:t>
            </a:r>
            <a:r>
              <a:rPr lang="en-US" altLang="zh-CN" sz="2400" dirty="0" smtClean="0">
                <a:solidFill>
                  <a:srgbClr val="000099"/>
                </a:solidFill>
                <a:latin typeface="Cambria" panose="02040503050406030204" pitchFamily="18" charset="0"/>
                <a:ea typeface="宋体" panose="02010600030101010101" pitchFamily="2" charset="-122"/>
              </a:rPr>
              <a:t>FUNDAMENTALS</a:t>
            </a:r>
            <a:endParaRPr lang="en-US" altLang="zh-CN" sz="3600" b="1" dirty="0">
              <a:solidFill>
                <a:srgbClr val="000099"/>
              </a:solidFill>
              <a:latin typeface="Cambria" panose="02040503050406030204" pitchFamily="18" charset="0"/>
              <a:ea typeface="宋体" panose="02010600030101010101" pitchFamily="2" charset="-122"/>
            </a:endParaRPr>
          </a:p>
          <a:p>
            <a:pPr algn="ctr"/>
            <a:r>
              <a:rPr lang="en-US" altLang="zh-CN" sz="3600" b="1" dirty="0">
                <a:solidFill>
                  <a:srgbClr val="132584"/>
                </a:solidFill>
                <a:latin typeface="Cambria" panose="02040503050406030204" pitchFamily="18" charset="0"/>
                <a:ea typeface="宋体" panose="02010600030101010101" pitchFamily="2" charset="-122"/>
              </a:rPr>
              <a:t> </a:t>
            </a:r>
            <a:r>
              <a:rPr lang="en-US" altLang="zh-CN" sz="3200" b="1" dirty="0">
                <a:solidFill>
                  <a:srgbClr val="132584"/>
                </a:solidFill>
                <a:latin typeface="Cambria" panose="02040503050406030204" pitchFamily="18" charset="0"/>
                <a:ea typeface="宋体" panose="02010600030101010101" pitchFamily="2" charset="-122"/>
              </a:rPr>
              <a:t>TESTING THE SOFTWARE </a:t>
            </a:r>
          </a:p>
          <a:p>
            <a:pPr algn="ctr"/>
            <a:r>
              <a:rPr lang="en-US" altLang="zh-CN" sz="3200" b="1" dirty="0">
                <a:solidFill>
                  <a:srgbClr val="132584"/>
                </a:solidFill>
                <a:latin typeface="Cambria" panose="02040503050406030204" pitchFamily="18" charset="0"/>
                <a:ea typeface="宋体" panose="02010600030101010101" pitchFamily="2" charset="-122"/>
              </a:rPr>
              <a:t>WITH X-RAY GLASSES</a:t>
            </a:r>
            <a:endParaRPr lang="zh-CN" altLang="en-US" sz="3200" b="1" dirty="0">
              <a:solidFill>
                <a:srgbClr val="132584"/>
              </a:solidFill>
              <a:latin typeface="Cambria" panose="02040503050406030204" pitchFamily="18" charset="0"/>
              <a:ea typeface="宋体" panose="02010600030101010101" pitchFamily="2" charset="-122"/>
            </a:endParaRPr>
          </a:p>
        </p:txBody>
      </p:sp>
      <p:sp>
        <p:nvSpPr>
          <p:cNvPr id="2" name="标题 1"/>
          <p:cNvSpPr>
            <a:spLocks noGrp="1"/>
          </p:cNvSpPr>
          <p:nvPr>
            <p:ph type="title"/>
          </p:nvPr>
        </p:nvSpPr>
        <p:spPr/>
        <p:txBody>
          <a:bodyPr/>
          <a:lstStyle/>
          <a:p>
            <a:endParaRPr lang="zh-CN" altLang="en-US">
              <a:latin typeface="Cambria" panose="02040503050406030204" pitchFamily="18" charset="0"/>
            </a:endParaRPr>
          </a:p>
        </p:txBody>
      </p:sp>
    </p:spTree>
    <p:extLst>
      <p:ext uri="{BB962C8B-B14F-4D97-AF65-F5344CB8AC3E}">
        <p14:creationId xmlns:p14="http://schemas.microsoft.com/office/powerpoint/2010/main" val="323001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8482" name="Rectangle 2"/>
          <p:cNvSpPr>
            <a:spLocks noGrp="1" noChangeArrowheads="1"/>
          </p:cNvSpPr>
          <p:nvPr>
            <p:ph type="title"/>
          </p:nvPr>
        </p:nvSpPr>
        <p:spPr>
          <a:xfrm>
            <a:off x="2514600" y="10004"/>
            <a:ext cx="6516687" cy="719138"/>
          </a:xfrm>
        </p:spPr>
        <p:txBody>
          <a:bodyPr/>
          <a:lstStyle/>
          <a:p>
            <a:r>
              <a:rPr lang="en-US" altLang="zh-CN" b="1" dirty="0">
                <a:solidFill>
                  <a:srgbClr val="132584"/>
                </a:solidFill>
                <a:latin typeface="Cambria" panose="02040503050406030204" pitchFamily="18" charset="0"/>
              </a:rPr>
              <a:t>Overview of the Areas of Dynamic, White Box Testing</a:t>
            </a:r>
          </a:p>
        </p:txBody>
      </p:sp>
      <p:sp>
        <p:nvSpPr>
          <p:cNvPr id="148484" name="Rectangle 4"/>
          <p:cNvSpPr>
            <a:spLocks noChangeArrowheads="1"/>
          </p:cNvSpPr>
          <p:nvPr/>
        </p:nvSpPr>
        <p:spPr bwMode="auto">
          <a:xfrm>
            <a:off x="381000" y="1371600"/>
            <a:ext cx="8305800" cy="4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test the </a:t>
            </a:r>
            <a:r>
              <a:rPr lang="en-US" altLang="zh-CN" sz="2000" b="1" dirty="0">
                <a:effectLst/>
                <a:latin typeface="Cambria" panose="02040503050406030204" pitchFamily="18" charset="0"/>
                <a:ea typeface="宋体" panose="02010600030101010101" pitchFamily="2" charset="-122"/>
              </a:rPr>
              <a:t>pieces</a:t>
            </a:r>
            <a:r>
              <a:rPr lang="en-US" altLang="zh-CN" sz="2000" dirty="0">
                <a:solidFill>
                  <a:srgbClr val="000099"/>
                </a:solidFill>
                <a:effectLst/>
                <a:latin typeface="Cambria" panose="02040503050406030204" pitchFamily="18" charset="0"/>
                <a:ea typeface="宋体" panose="02010600030101010101" pitchFamily="2" charset="-122"/>
              </a:rPr>
              <a:t>--- the </a:t>
            </a:r>
            <a:r>
              <a:rPr lang="en-US" altLang="zh-CN" sz="2000" b="1" dirty="0">
                <a:effectLst/>
                <a:latin typeface="Cambria" panose="02040503050406030204" pitchFamily="18" charset="0"/>
                <a:ea typeface="宋体" panose="02010600030101010101" pitchFamily="2" charset="-122"/>
              </a:rPr>
              <a:t>low-level</a:t>
            </a:r>
            <a:r>
              <a:rPr lang="en-US" altLang="zh-CN" sz="2000" dirty="0">
                <a:solidFill>
                  <a:srgbClr val="000099"/>
                </a:solidFill>
                <a:effectLst/>
                <a:latin typeface="Cambria" panose="02040503050406030204" pitchFamily="18" charset="0"/>
                <a:ea typeface="宋体" panose="02010600030101010101" pitchFamily="2" charset="-122"/>
              </a:rPr>
              <a:t> functions, procedures, subroutines or libraries.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Do </a:t>
            </a:r>
            <a:r>
              <a:rPr lang="en-US" altLang="zh-CN" sz="2000" b="1" dirty="0">
                <a:effectLst/>
                <a:latin typeface="Cambria" panose="02040503050406030204" pitchFamily="18" charset="0"/>
                <a:ea typeface="宋体" panose="02010600030101010101" pitchFamily="2" charset="-122"/>
              </a:rPr>
              <a:t>top level</a:t>
            </a:r>
            <a:r>
              <a:rPr lang="en-US" altLang="zh-CN" sz="2000" dirty="0">
                <a:solidFill>
                  <a:srgbClr val="000099"/>
                </a:solidFill>
                <a:effectLst/>
                <a:latin typeface="Cambria" panose="02040503050406030204" pitchFamily="18" charset="0"/>
                <a:ea typeface="宋体" panose="02010600030101010101" pitchFamily="2" charset="-122"/>
              </a:rPr>
              <a:t> testing of the completed program, but choose test cases by knowledge of the code.</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access</a:t>
            </a:r>
            <a:r>
              <a:rPr lang="en-US" altLang="zh-CN" sz="2000" b="1" dirty="0">
                <a:solidFill>
                  <a:srgbClr val="000099"/>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variables</a:t>
            </a:r>
            <a:r>
              <a:rPr lang="en-US" altLang="zh-CN" sz="2000" b="1"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and </a:t>
            </a:r>
            <a:r>
              <a:rPr lang="en-US" altLang="zh-CN" sz="2000" b="1" dirty="0">
                <a:effectLst/>
                <a:latin typeface="Cambria" panose="02040503050406030204" pitchFamily="18" charset="0"/>
                <a:ea typeface="宋体" panose="02010600030101010101" pitchFamily="2" charset="-122"/>
              </a:rPr>
              <a:t>state information</a:t>
            </a:r>
            <a:r>
              <a:rPr lang="en-US" altLang="zh-CN" sz="2000" dirty="0">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and force the software to do things.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Measure </a:t>
            </a:r>
            <a:r>
              <a:rPr lang="en-US" altLang="zh-CN" sz="2000" dirty="0">
                <a:solidFill>
                  <a:srgbClr val="000099"/>
                </a:solidFill>
                <a:effectLst/>
                <a:latin typeface="Cambria" panose="02040503050406030204" pitchFamily="18" charset="0"/>
                <a:ea typeface="宋体" panose="02010600030101010101" pitchFamily="2" charset="-122"/>
              </a:rPr>
              <a:t>how much of the code has been tested and be able to adjust your tests to remove redundant test cases and add missing ones.</a:t>
            </a:r>
          </a:p>
          <a:p>
            <a:pPr>
              <a:lnSpc>
                <a:spcPct val="120000"/>
              </a:lnSpc>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dirty="0">
                <a:solidFill>
                  <a:srgbClr val="FF0000"/>
                </a:solidFill>
                <a:effectLst/>
                <a:latin typeface="Cambria" panose="02040503050406030204" pitchFamily="18" charset="0"/>
                <a:ea typeface="宋体" panose="02010600030101010101" pitchFamily="2" charset="-122"/>
              </a:rPr>
              <a:t>CAUTION: </a:t>
            </a:r>
            <a:r>
              <a:rPr lang="en-US" altLang="zh-CN" sz="2000" dirty="0">
                <a:effectLst/>
                <a:latin typeface="Cambria" panose="02040503050406030204" pitchFamily="18" charset="0"/>
                <a:ea typeface="宋体" panose="02010600030101010101" pitchFamily="2" charset="-122"/>
              </a:rPr>
              <a:t>Be careful to not confuse testing with debugging!</a:t>
            </a:r>
          </a:p>
          <a:p>
            <a:pPr>
              <a:lnSpc>
                <a:spcPct val="120000"/>
              </a:lnSpc>
            </a:pPr>
            <a:r>
              <a:rPr lang="en-US" altLang="zh-CN" sz="2000" dirty="0">
                <a:latin typeface="Cambria" panose="02040503050406030204" pitchFamily="18" charset="0"/>
                <a:ea typeface="宋体" panose="02010600030101010101" pitchFamily="2" charset="-122"/>
              </a:rPr>
              <a:t>When you try to correct bugs, you are debugging. Normally, programmers debug.</a:t>
            </a:r>
          </a:p>
        </p:txBody>
      </p:sp>
    </p:spTree>
    <p:extLst>
      <p:ext uri="{BB962C8B-B14F-4D97-AF65-F5344CB8AC3E}">
        <p14:creationId xmlns:p14="http://schemas.microsoft.com/office/powerpoint/2010/main" val="89743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a:xfrm>
            <a:off x="2590800" y="152400"/>
            <a:ext cx="4600575" cy="846138"/>
          </a:xfrm>
        </p:spPr>
        <p:txBody>
          <a:bodyPr/>
          <a:lstStyle/>
          <a:p>
            <a:r>
              <a:rPr lang="en-US" altLang="zh-CN" sz="4000" dirty="0">
                <a:solidFill>
                  <a:srgbClr val="132584"/>
                </a:solidFill>
                <a:latin typeface="Cambria" panose="02040503050406030204" pitchFamily="18" charset="0"/>
              </a:rPr>
              <a:t>TESTING</a:t>
            </a:r>
          </a:p>
        </p:txBody>
      </p:sp>
      <p:sp>
        <p:nvSpPr>
          <p:cNvPr id="1452035" name="Rectangle 3"/>
          <p:cNvSpPr>
            <a:spLocks noGrp="1" noChangeArrowheads="1"/>
          </p:cNvSpPr>
          <p:nvPr>
            <p:ph type="body" idx="1"/>
          </p:nvPr>
        </p:nvSpPr>
        <p:spPr>
          <a:xfrm>
            <a:off x="304800" y="1295400"/>
            <a:ext cx="8610600" cy="4608512"/>
          </a:xfrm>
        </p:spPr>
        <p:txBody>
          <a:bodyPr/>
          <a:lstStyle/>
          <a:p>
            <a:pPr>
              <a:lnSpc>
                <a:spcPct val="110000"/>
              </a:lnSpc>
            </a:pPr>
            <a:r>
              <a:rPr lang="en-US" altLang="zh-CN" sz="2400" dirty="0">
                <a:latin typeface="Cambria" panose="02040503050406030204" pitchFamily="18" charset="0"/>
              </a:rPr>
              <a:t>The </a:t>
            </a:r>
            <a:r>
              <a:rPr lang="en-US" altLang="zh-CN" sz="2400" b="1" dirty="0">
                <a:latin typeface="Cambria" panose="02040503050406030204" pitchFamily="18" charset="0"/>
              </a:rPr>
              <a:t>operation</a:t>
            </a:r>
            <a:r>
              <a:rPr lang="en-US" altLang="zh-CN" sz="2400" dirty="0">
                <a:latin typeface="Cambria" panose="02040503050406030204" pitchFamily="18" charset="0"/>
              </a:rPr>
              <a:t> </a:t>
            </a:r>
            <a:r>
              <a:rPr lang="en-US" altLang="zh-CN" sz="2400" b="1" dirty="0">
                <a:latin typeface="Cambria" panose="02040503050406030204" pitchFamily="18" charset="0"/>
              </a:rPr>
              <a:t>of a system or application</a:t>
            </a:r>
            <a:r>
              <a:rPr lang="en-US" altLang="zh-CN" sz="2400" dirty="0">
                <a:latin typeface="Cambria" panose="02040503050406030204" pitchFamily="18" charset="0"/>
              </a:rPr>
              <a:t> under controlled conditions and the </a:t>
            </a:r>
            <a:r>
              <a:rPr lang="en-US" altLang="zh-CN" sz="2400" b="1" dirty="0">
                <a:latin typeface="Cambria" panose="02040503050406030204" pitchFamily="18" charset="0"/>
              </a:rPr>
              <a:t>evaluation of results</a:t>
            </a:r>
            <a:r>
              <a:rPr lang="en-US" altLang="zh-CN" sz="2400" dirty="0">
                <a:latin typeface="Cambria" panose="02040503050406030204" pitchFamily="18" charset="0"/>
              </a:rPr>
              <a:t> with the intent of finding errors.</a:t>
            </a:r>
          </a:p>
          <a:p>
            <a:pPr lvl="1">
              <a:lnSpc>
                <a:spcPct val="110000"/>
              </a:lnSpc>
            </a:pPr>
            <a:r>
              <a:rPr lang="en-US" altLang="zh-CN" dirty="0">
                <a:latin typeface="Cambria" panose="02040503050406030204" pitchFamily="18" charset="0"/>
              </a:rPr>
              <a:t>Should include normal and abnormal conditions</a:t>
            </a:r>
          </a:p>
          <a:p>
            <a:pPr>
              <a:lnSpc>
                <a:spcPct val="110000"/>
              </a:lnSpc>
            </a:pPr>
            <a:r>
              <a:rPr lang="en-US" altLang="zh-CN" sz="2400" b="1" dirty="0">
                <a:latin typeface="Cambria" panose="02040503050406030204" pitchFamily="18" charset="0"/>
              </a:rPr>
              <a:t>Testing intentionally attempts to make things go wrong to determine:</a:t>
            </a:r>
          </a:p>
          <a:p>
            <a:pPr lvl="1">
              <a:lnSpc>
                <a:spcPct val="110000"/>
              </a:lnSpc>
            </a:pPr>
            <a:r>
              <a:rPr lang="en-US" altLang="zh-CN" dirty="0">
                <a:latin typeface="Cambria" panose="02040503050406030204" pitchFamily="18" charset="0"/>
              </a:rPr>
              <a:t>if things happen when they shouldn’t</a:t>
            </a:r>
          </a:p>
          <a:p>
            <a:pPr lvl="1">
              <a:lnSpc>
                <a:spcPct val="110000"/>
              </a:lnSpc>
            </a:pPr>
            <a:r>
              <a:rPr lang="en-US" altLang="zh-CN" dirty="0">
                <a:latin typeface="Cambria" panose="02040503050406030204" pitchFamily="18" charset="0"/>
              </a:rPr>
              <a:t>if things don’t happen when they should</a:t>
            </a:r>
          </a:p>
          <a:p>
            <a:pPr>
              <a:lnSpc>
                <a:spcPct val="110000"/>
              </a:lnSpc>
            </a:pPr>
            <a:r>
              <a:rPr lang="en-US" altLang="zh-CN" sz="2400" dirty="0">
                <a:latin typeface="Cambria" panose="02040503050406030204" pitchFamily="18" charset="0"/>
              </a:rPr>
              <a:t>Oriented towards “</a:t>
            </a:r>
            <a:r>
              <a:rPr lang="en-US" altLang="zh-CN" sz="2400" b="1" dirty="0">
                <a:latin typeface="Cambria" panose="02040503050406030204" pitchFamily="18" charset="0"/>
              </a:rPr>
              <a:t>detection</a:t>
            </a:r>
            <a:r>
              <a:rPr lang="en-US" altLang="zh-CN" sz="2400" dirty="0">
                <a:latin typeface="Cambria" panose="02040503050406030204" pitchFamily="18" charset="0"/>
              </a:rPr>
              <a:t>”</a:t>
            </a:r>
          </a:p>
        </p:txBody>
      </p:sp>
      <p:cxnSp>
        <p:nvCxnSpPr>
          <p:cNvPr id="4" name="直接连接符 3"/>
          <p:cNvCxnSpPr/>
          <p:nvPr/>
        </p:nvCxnSpPr>
        <p:spPr bwMode="auto">
          <a:xfrm>
            <a:off x="3810000" y="3505200"/>
            <a:ext cx="4648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3124200" y="5410200"/>
            <a:ext cx="15240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99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1752600" y="76200"/>
            <a:ext cx="6705600" cy="838200"/>
          </a:xfrm>
        </p:spPr>
        <p:txBody>
          <a:bodyPr/>
          <a:lstStyle/>
          <a:p>
            <a:r>
              <a:rPr lang="en-US" altLang="zh-CN" sz="4400" dirty="0">
                <a:solidFill>
                  <a:srgbClr val="132584"/>
                </a:solidFill>
                <a:latin typeface="Cambria" panose="02040503050406030204" pitchFamily="18" charset="0"/>
              </a:rPr>
              <a:t>DEBUGGING</a:t>
            </a:r>
          </a:p>
        </p:txBody>
      </p:sp>
      <p:sp>
        <p:nvSpPr>
          <p:cNvPr id="5" name="Rectangle 3"/>
          <p:cNvSpPr txBox="1">
            <a:spLocks noChangeArrowheads="1"/>
          </p:cNvSpPr>
          <p:nvPr/>
        </p:nvSpPr>
        <p:spPr bwMode="auto">
          <a:xfrm>
            <a:off x="228600" y="1371600"/>
            <a:ext cx="86106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DEBUGGING </a:t>
            </a:r>
            <a:r>
              <a:rPr lang="en-US" altLang="zh-CN" sz="2400" b="1" dirty="0">
                <a:latin typeface="Cambria" panose="02040503050406030204" pitchFamily="18" charset="0"/>
              </a:rPr>
              <a:t>starts with an identified</a:t>
            </a:r>
            <a:r>
              <a:rPr lang="en-US" altLang="zh-CN" sz="2400" dirty="0">
                <a:latin typeface="Cambria" panose="02040503050406030204" pitchFamily="18" charset="0"/>
              </a:rPr>
              <a:t> error and is the process of locating what is causing the bug and correcting the </a:t>
            </a:r>
            <a:r>
              <a:rPr lang="en-US" altLang="zh-CN" sz="2400" dirty="0" smtClean="0">
                <a:latin typeface="Cambria" panose="02040503050406030204" pitchFamily="18" charset="0"/>
              </a:rPr>
              <a:t>flaw.</a:t>
            </a:r>
          </a:p>
          <a:p>
            <a:endParaRPr lang="en-US" altLang="zh-CN" sz="2400" dirty="0">
              <a:latin typeface="Cambria" panose="02040503050406030204" pitchFamily="18" charset="0"/>
            </a:endParaRPr>
          </a:p>
          <a:p>
            <a:r>
              <a:rPr lang="en-US" altLang="zh-CN" sz="2400" dirty="0" smtClean="0">
                <a:latin typeface="Cambria" panose="02040503050406030204" pitchFamily="18" charset="0"/>
              </a:rPr>
              <a:t>It </a:t>
            </a:r>
            <a:r>
              <a:rPr lang="en-US" altLang="zh-CN" sz="2400" dirty="0">
                <a:latin typeface="Cambria" panose="02040503050406030204" pitchFamily="18" charset="0"/>
              </a:rPr>
              <a:t>is NOT the process of showing that a bug </a:t>
            </a:r>
            <a:r>
              <a:rPr lang="en-US" altLang="zh-CN" sz="2400" dirty="0" smtClean="0">
                <a:latin typeface="Cambria" panose="02040503050406030204" pitchFamily="18" charset="0"/>
              </a:rPr>
              <a:t>exists.</a:t>
            </a:r>
          </a:p>
          <a:p>
            <a:endParaRPr lang="en-US" altLang="zh-CN" sz="2400" dirty="0">
              <a:latin typeface="Cambria" panose="02040503050406030204" pitchFamily="18" charset="0"/>
            </a:endParaRPr>
          </a:p>
          <a:p>
            <a:r>
              <a:rPr lang="en-US" altLang="zh-CN" sz="2400" dirty="0" smtClean="0">
                <a:latin typeface="Cambria" panose="02040503050406030204" pitchFamily="18" charset="0"/>
              </a:rPr>
              <a:t>Oriented </a:t>
            </a:r>
            <a:r>
              <a:rPr lang="en-US" altLang="zh-CN" sz="2400" dirty="0">
                <a:latin typeface="Cambria" panose="02040503050406030204" pitchFamily="18" charset="0"/>
              </a:rPr>
              <a:t>towards “</a:t>
            </a:r>
            <a:r>
              <a:rPr lang="en-US" altLang="zh-CN" sz="2400" b="1" dirty="0">
                <a:latin typeface="Cambria" panose="02040503050406030204" pitchFamily="18" charset="0"/>
              </a:rPr>
              <a:t>correction</a:t>
            </a:r>
            <a:r>
              <a:rPr lang="en-US" altLang="zh-CN" sz="2400" dirty="0">
                <a:latin typeface="Cambria" panose="02040503050406030204" pitchFamily="18" charset="0"/>
              </a:rPr>
              <a:t>”.</a:t>
            </a:r>
          </a:p>
          <a:p>
            <a:endParaRPr lang="en-US" altLang="zh-CN" sz="2000" dirty="0" smtClean="0">
              <a:latin typeface="Cambria" panose="02040503050406030204" pitchFamily="18" charset="0"/>
            </a:endParaRPr>
          </a:p>
        </p:txBody>
      </p:sp>
      <p:cxnSp>
        <p:nvCxnSpPr>
          <p:cNvPr id="6" name="直接连接符 5"/>
          <p:cNvCxnSpPr/>
          <p:nvPr/>
        </p:nvCxnSpPr>
        <p:spPr bwMode="auto">
          <a:xfrm>
            <a:off x="4191000" y="18288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1752600" y="22860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bwMode="auto">
          <a:xfrm>
            <a:off x="6629400" y="22860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bwMode="auto">
          <a:xfrm>
            <a:off x="1143000" y="3657600"/>
            <a:ext cx="838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a:off x="3733800" y="3657600"/>
            <a:ext cx="3505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3124200" y="4648200"/>
            <a:ext cx="1600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88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9506" name="Rectangle 2"/>
          <p:cNvSpPr>
            <a:spLocks noGrp="1" noChangeArrowheads="1"/>
          </p:cNvSpPr>
          <p:nvPr>
            <p:ph type="title"/>
          </p:nvPr>
        </p:nvSpPr>
        <p:spPr>
          <a:xfrm>
            <a:off x="2145791" y="152400"/>
            <a:ext cx="6640512" cy="800100"/>
          </a:xfrm>
        </p:spPr>
        <p:txBody>
          <a:bodyPr/>
          <a:lstStyle/>
          <a:p>
            <a:r>
              <a:rPr lang="en-US" altLang="zh-CN" sz="3600" b="1" dirty="0">
                <a:solidFill>
                  <a:srgbClr val="132584"/>
                </a:solidFill>
                <a:latin typeface="Cambria" panose="02040503050406030204" pitchFamily="18" charset="0"/>
              </a:rPr>
              <a:t>Debugging plays a role</a:t>
            </a:r>
          </a:p>
        </p:txBody>
      </p:sp>
      <p:sp>
        <p:nvSpPr>
          <p:cNvPr id="149508" name="Rectangle 4"/>
          <p:cNvSpPr>
            <a:spLocks noChangeArrowheads="1"/>
          </p:cNvSpPr>
          <p:nvPr/>
        </p:nvSpPr>
        <p:spPr bwMode="auto">
          <a:xfrm>
            <a:off x="381000" y="1138687"/>
            <a:ext cx="8305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We see this even with</a:t>
            </a:r>
            <a:r>
              <a:rPr lang="en-US" altLang="zh-CN" sz="2000" b="1" dirty="0">
                <a:solidFill>
                  <a:srgbClr val="000099"/>
                </a:solidFill>
                <a:effectLst/>
                <a:latin typeface="Cambria" panose="02040503050406030204" pitchFamily="18" charset="0"/>
                <a:ea typeface="宋体" panose="02010600030101010101" pitchFamily="2" charset="-122"/>
              </a:rPr>
              <a:t> compiler</a:t>
            </a:r>
            <a:r>
              <a:rPr lang="en-US" altLang="zh-CN" sz="2000" dirty="0">
                <a:solidFill>
                  <a:srgbClr val="000099"/>
                </a:solidFill>
                <a:effectLst/>
                <a:latin typeface="Cambria" panose="02040503050406030204" pitchFamily="18" charset="0"/>
                <a:ea typeface="宋体" panose="02010600030101010101" pitchFamily="2" charset="-122"/>
              </a:rPr>
              <a:t> errors.</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Consequently, testing requires that </a:t>
            </a:r>
            <a:r>
              <a:rPr lang="en-US" altLang="zh-CN" sz="2000" b="1" dirty="0">
                <a:solidFill>
                  <a:srgbClr val="000099"/>
                </a:solidFill>
                <a:effectLst/>
                <a:latin typeface="Cambria" panose="02040503050406030204" pitchFamily="18" charset="0"/>
                <a:ea typeface="宋体" panose="02010600030101010101" pitchFamily="2" charset="-122"/>
              </a:rPr>
              <a:t>debugging</a:t>
            </a:r>
            <a:r>
              <a:rPr lang="en-US" altLang="zh-CN" sz="2000" dirty="0">
                <a:solidFill>
                  <a:srgbClr val="000099"/>
                </a:solidFill>
                <a:effectLst/>
                <a:latin typeface="Cambria" panose="02040503050406030204" pitchFamily="18" charset="0"/>
                <a:ea typeface="宋体" panose="02010600030101010101" pitchFamily="2" charset="-122"/>
              </a:rPr>
              <a:t> be done quickly after some bugs are found.</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Remember, the earlier a bug is found, the cheaper it is to fix. Bugs often mask other bugs</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Always remember that creating black-box test cases based on specs is important as these expose misinterpreted ideas, which can’t be found by white-box testing.</a:t>
            </a:r>
          </a:p>
        </p:txBody>
      </p:sp>
      <p:grpSp>
        <p:nvGrpSpPr>
          <p:cNvPr id="149518" name="Group 14"/>
          <p:cNvGrpSpPr>
            <a:grpSpLocks/>
          </p:cNvGrpSpPr>
          <p:nvPr/>
        </p:nvGrpSpPr>
        <p:grpSpPr bwMode="auto">
          <a:xfrm>
            <a:off x="1752600" y="4267200"/>
            <a:ext cx="5562600" cy="2030413"/>
            <a:chOff x="912" y="2688"/>
            <a:chExt cx="3504" cy="1392"/>
          </a:xfrm>
        </p:grpSpPr>
        <p:sp>
          <p:nvSpPr>
            <p:cNvPr id="149512" name="Oval 8"/>
            <p:cNvSpPr>
              <a:spLocks noChangeArrowheads="1"/>
            </p:cNvSpPr>
            <p:nvPr/>
          </p:nvSpPr>
          <p:spPr bwMode="auto">
            <a:xfrm>
              <a:off x="3024" y="2832"/>
              <a:ext cx="1392" cy="86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132584"/>
                  </a:solidFill>
                  <a:latin typeface="Cambria" panose="02040503050406030204" pitchFamily="18" charset="0"/>
                  <a:ea typeface="宋体" panose="02010600030101010101" pitchFamily="2" charset="-122"/>
                </a:rPr>
                <a:t>Debugging</a:t>
              </a:r>
            </a:p>
          </p:txBody>
        </p:sp>
        <p:sp>
          <p:nvSpPr>
            <p:cNvPr id="149510" name="Oval 6"/>
            <p:cNvSpPr>
              <a:spLocks noChangeArrowheads="1"/>
            </p:cNvSpPr>
            <p:nvPr/>
          </p:nvSpPr>
          <p:spPr bwMode="auto">
            <a:xfrm>
              <a:off x="912" y="2880"/>
              <a:ext cx="1392" cy="86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Dynamic </a:t>
              </a:r>
            </a:p>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White-box </a:t>
              </a:r>
            </a:p>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Testing</a:t>
              </a:r>
            </a:p>
          </p:txBody>
        </p:sp>
        <p:sp>
          <p:nvSpPr>
            <p:cNvPr id="149511" name="Oval 7"/>
            <p:cNvSpPr>
              <a:spLocks noChangeArrowheads="1"/>
            </p:cNvSpPr>
            <p:nvPr/>
          </p:nvSpPr>
          <p:spPr bwMode="auto">
            <a:xfrm>
              <a:off x="2112" y="2928"/>
              <a:ext cx="1152" cy="76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Isolating </a:t>
              </a:r>
            </a:p>
            <a:p>
              <a:pPr algn="ct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the bug</a:t>
              </a:r>
            </a:p>
          </p:txBody>
        </p:sp>
        <p:sp>
          <p:nvSpPr>
            <p:cNvPr id="149514" name="Line 10"/>
            <p:cNvSpPr>
              <a:spLocks noChangeShapeType="1"/>
            </p:cNvSpPr>
            <p:nvPr/>
          </p:nvSpPr>
          <p:spPr bwMode="auto">
            <a:xfrm>
              <a:off x="2688" y="2688"/>
              <a:ext cx="0" cy="139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endParaRPr lang="zh-CN" altLang="en-US" sz="2000">
                <a:latin typeface="Cambria" panose="02040503050406030204" pitchFamily="18" charset="0"/>
              </a:endParaRPr>
            </a:p>
          </p:txBody>
        </p:sp>
        <p:sp>
          <p:nvSpPr>
            <p:cNvPr id="149516" name="Text Box 12"/>
            <p:cNvSpPr txBox="1">
              <a:spLocks noChangeArrowheads="1"/>
            </p:cNvSpPr>
            <p:nvPr/>
          </p:nvSpPr>
          <p:spPr bwMode="auto">
            <a:xfrm>
              <a:off x="1344" y="3792"/>
              <a:ext cx="115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Testing</a:t>
              </a:r>
            </a:p>
          </p:txBody>
        </p:sp>
        <p:sp>
          <p:nvSpPr>
            <p:cNvPr id="149517" name="Text Box 13"/>
            <p:cNvSpPr txBox="1">
              <a:spLocks noChangeArrowheads="1"/>
            </p:cNvSpPr>
            <p:nvPr/>
          </p:nvSpPr>
          <p:spPr bwMode="auto">
            <a:xfrm>
              <a:off x="3168" y="3792"/>
              <a:ext cx="124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Programming</a:t>
              </a:r>
            </a:p>
          </p:txBody>
        </p:sp>
      </p:grpSp>
    </p:spTree>
    <p:extLst>
      <p:ext uri="{BB962C8B-B14F-4D97-AF65-F5344CB8AC3E}">
        <p14:creationId xmlns:p14="http://schemas.microsoft.com/office/powerpoint/2010/main" val="2935067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7458" name="Rectangle 2"/>
          <p:cNvSpPr>
            <a:spLocks noGrp="1" noChangeArrowheads="1"/>
          </p:cNvSpPr>
          <p:nvPr>
            <p:ph type="title"/>
          </p:nvPr>
        </p:nvSpPr>
        <p:spPr>
          <a:xfrm>
            <a:off x="1600200" y="163949"/>
            <a:ext cx="7772400" cy="1143000"/>
          </a:xfrm>
        </p:spPr>
        <p:txBody>
          <a:bodyPr/>
          <a:lstStyle/>
          <a:p>
            <a:r>
              <a:rPr lang="en-US" altLang="zh-CN" sz="3600" b="1" dirty="0">
                <a:solidFill>
                  <a:srgbClr val="132584"/>
                </a:solidFill>
                <a:latin typeface="Cambria" panose="02040503050406030204" pitchFamily="18" charset="0"/>
              </a:rPr>
              <a:t>Dynamic, White Box Testing</a:t>
            </a:r>
          </a:p>
        </p:txBody>
      </p:sp>
      <p:sp>
        <p:nvSpPr>
          <p:cNvPr id="147461" name="Rectangle 5"/>
          <p:cNvSpPr>
            <a:spLocks noChangeArrowheads="1"/>
          </p:cNvSpPr>
          <p:nvPr/>
        </p:nvSpPr>
        <p:spPr bwMode="auto">
          <a:xfrm>
            <a:off x="422275" y="1129980"/>
            <a:ext cx="8340725"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endParaRPr lang="en-US" altLang="zh-CN" sz="1800" dirty="0" smtClean="0">
              <a:solidFill>
                <a:srgbClr val="000099"/>
              </a:solidFill>
              <a:effectLst/>
              <a:latin typeface="Cambria" panose="02040503050406030204" pitchFamily="18" charset="0"/>
              <a:ea typeface="宋体" panose="02010600030101010101" pitchFamily="2" charset="-122"/>
            </a:endParaRPr>
          </a:p>
          <a:p>
            <a:pPr marL="285750" indent="-285750">
              <a:lnSpc>
                <a:spcPct val="130000"/>
              </a:lnSpc>
              <a:buFont typeface="Arial" panose="020B0604020202020204" pitchFamily="34" charset="0"/>
              <a:buChar char="•"/>
            </a:pPr>
            <a:r>
              <a:rPr lang="en-US" altLang="zh-CN" sz="1800" dirty="0" smtClean="0">
                <a:solidFill>
                  <a:srgbClr val="FF0000"/>
                </a:solidFill>
                <a:effectLst/>
                <a:latin typeface="Cambria" panose="02040503050406030204" pitchFamily="18" charset="0"/>
                <a:ea typeface="宋体" panose="02010600030101010101" pitchFamily="2" charset="-122"/>
              </a:rPr>
              <a:t>Control Flow Testing </a:t>
            </a:r>
            <a:r>
              <a:rPr lang="en-US" altLang="zh-CN" sz="1800" dirty="0" smtClean="0">
                <a:solidFill>
                  <a:srgbClr val="000099"/>
                </a:solidFill>
                <a:effectLst/>
                <a:latin typeface="Cambria" panose="02040503050406030204" pitchFamily="18" charset="0"/>
                <a:ea typeface="宋体" panose="02010600030101010101" pitchFamily="2" charset="-122"/>
              </a:rPr>
              <a:t>also </a:t>
            </a:r>
            <a:r>
              <a:rPr lang="en-US" altLang="zh-CN" sz="1800" dirty="0">
                <a:solidFill>
                  <a:srgbClr val="000099"/>
                </a:solidFill>
                <a:effectLst/>
                <a:latin typeface="Cambria" panose="02040503050406030204" pitchFamily="18" charset="0"/>
                <a:ea typeface="宋体" panose="02010600030101010101" pitchFamily="2" charset="-122"/>
              </a:rPr>
              <a:t>called </a:t>
            </a:r>
            <a:r>
              <a:rPr lang="en-US" altLang="zh-CN" sz="1800" b="1" dirty="0">
                <a:solidFill>
                  <a:srgbClr val="FF0000"/>
                </a:solidFill>
                <a:effectLst/>
                <a:latin typeface="Cambria" panose="02040503050406030204" pitchFamily="18" charset="0"/>
                <a:ea typeface="宋体" panose="02010600030101010101" pitchFamily="2" charset="-122"/>
              </a:rPr>
              <a:t>structural testing</a:t>
            </a:r>
            <a:r>
              <a:rPr lang="en-US" altLang="zh-CN" sz="1800" dirty="0">
                <a:solidFill>
                  <a:srgbClr val="000099"/>
                </a:solidFill>
                <a:effectLst/>
                <a:latin typeface="Cambria" panose="02040503050406030204" pitchFamily="18" charset="0"/>
                <a:ea typeface="宋体" panose="02010600030101010101" pitchFamily="2" charset="-122"/>
              </a:rPr>
              <a:t>.</a:t>
            </a:r>
          </a:p>
        </p:txBody>
      </p:sp>
      <p:grpSp>
        <p:nvGrpSpPr>
          <p:cNvPr id="147462" name="Group 6"/>
          <p:cNvGrpSpPr>
            <a:grpSpLocks/>
          </p:cNvGrpSpPr>
          <p:nvPr/>
        </p:nvGrpSpPr>
        <p:grpSpPr bwMode="auto">
          <a:xfrm>
            <a:off x="5545137" y="2380334"/>
            <a:ext cx="3217863" cy="3205163"/>
            <a:chOff x="3216" y="2109"/>
            <a:chExt cx="2027" cy="2019"/>
          </a:xfrm>
        </p:grpSpPr>
        <p:grpSp>
          <p:nvGrpSpPr>
            <p:cNvPr id="147463" name="Group 7"/>
            <p:cNvGrpSpPr>
              <a:grpSpLocks/>
            </p:cNvGrpSpPr>
            <p:nvPr/>
          </p:nvGrpSpPr>
          <p:grpSpPr bwMode="auto">
            <a:xfrm>
              <a:off x="4218" y="2445"/>
              <a:ext cx="1025" cy="1683"/>
              <a:chOff x="4218" y="2445"/>
              <a:chExt cx="1025" cy="1683"/>
            </a:xfrm>
          </p:grpSpPr>
          <p:sp>
            <p:nvSpPr>
              <p:cNvPr id="147464" name="Oval 8"/>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5" name="Oval 9"/>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6" name="Line 10"/>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7" name="Rectangle 11"/>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8" name="Rectangle 12"/>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9" name="Line 13"/>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0" name="Line 14"/>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1" name="Rectangle 15"/>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2" name="Rectangle 16"/>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3" name="Rectangle 17"/>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4" name="Rectangle 18"/>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5" name="Line 19"/>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6" name="Line 20"/>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7" name="Line 21"/>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8" name="Line 22"/>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9" name="Line 23"/>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0" name="Line 24"/>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1" name="Line 25"/>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2" name="Rectangle 26"/>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3" name="Rectangle 27"/>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4" name="Line 28"/>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5" name="Line 29"/>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6" name="Line 30"/>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7" name="Line 31"/>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8" name="Line 32"/>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9" name="AutoShape 33"/>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0" name="AutoShape 34"/>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1" name="Line 35"/>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pic>
          <p:nvPicPr>
            <p:cNvPr id="14749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147493" name="Rectangle 37"/>
          <p:cNvSpPr>
            <a:spLocks noChangeArrowheads="1"/>
          </p:cNvSpPr>
          <p:nvPr/>
        </p:nvSpPr>
        <p:spPr bwMode="auto">
          <a:xfrm>
            <a:off x="426229" y="5397180"/>
            <a:ext cx="7041371" cy="7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r>
              <a:rPr lang="en-US" altLang="zh-CN" sz="1800" dirty="0">
                <a:solidFill>
                  <a:srgbClr val="000099"/>
                </a:solidFill>
                <a:effectLst/>
                <a:latin typeface="Cambria" panose="02040503050406030204" pitchFamily="18" charset="0"/>
                <a:ea typeface="宋体" panose="02010600030101010101" pitchFamily="2" charset="-122"/>
              </a:rPr>
              <a:t>Techniques here are not limited to just examining the code, but involve directly controlling the software.</a:t>
            </a:r>
            <a:endParaRPr lang="zh-CN" altLang="en-US" sz="1800" dirty="0">
              <a:solidFill>
                <a:srgbClr val="000099"/>
              </a:solidFill>
              <a:effectLst/>
              <a:latin typeface="Cambria" panose="02040503050406030204" pitchFamily="18" charset="0"/>
              <a:ea typeface="宋体" panose="02010600030101010101" pitchFamily="2" charset="-122"/>
            </a:endParaRPr>
          </a:p>
        </p:txBody>
      </p:sp>
      <p:sp>
        <p:nvSpPr>
          <p:cNvPr id="2" name="矩形 1"/>
          <p:cNvSpPr/>
          <p:nvPr/>
        </p:nvSpPr>
        <p:spPr>
          <a:xfrm>
            <a:off x="416155" y="2435625"/>
            <a:ext cx="4813069" cy="28161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Control-flow testing techniques are based on judiciously selecting a set of test paths through the program</a:t>
            </a:r>
            <a:r>
              <a:rPr lang="en-US" altLang="zh-CN" sz="1800" dirty="0" smtClean="0">
                <a:solidFill>
                  <a:srgbClr val="000099"/>
                </a:solidFill>
                <a:latin typeface="Cambria" panose="02040503050406030204" pitchFamily="18" charset="0"/>
                <a:ea typeface="宋体" panose="02010600030101010101" pitchFamily="2" charset="-122"/>
              </a:rPr>
              <a:t>.</a:t>
            </a:r>
            <a:endParaRPr lang="en-US" altLang="zh-CN" sz="1600" dirty="0">
              <a:latin typeface="Cambria" panose="02040503050406030204" pitchFamily="18" charset="0"/>
            </a:endParaRPr>
          </a:p>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The set of paths chosen is used to achieve a certain measure of testing thoroughness.</a:t>
            </a:r>
          </a:p>
          <a:p>
            <a:pPr lvl="1">
              <a:lnSpc>
                <a:spcPct val="150000"/>
              </a:lnSpc>
            </a:pPr>
            <a:r>
              <a:rPr lang="en-US" altLang="zh-CN" sz="1400" i="1" dirty="0">
                <a:latin typeface="Cambria" panose="02040503050406030204" pitchFamily="18" charset="0"/>
              </a:rPr>
              <a:t>E.g.,</a:t>
            </a:r>
            <a:r>
              <a:rPr lang="en-US" altLang="zh-CN" sz="1400" dirty="0">
                <a:latin typeface="Cambria" panose="02040503050406030204" pitchFamily="18" charset="0"/>
              </a:rPr>
              <a:t> pick enough paths to assure that every source statement is executed </a:t>
            </a:r>
            <a:r>
              <a:rPr lang="en-US" altLang="zh-CN" sz="1400" dirty="0">
                <a:solidFill>
                  <a:srgbClr val="FF0000"/>
                </a:solidFill>
                <a:latin typeface="Cambria" panose="02040503050406030204" pitchFamily="18" charset="0"/>
              </a:rPr>
              <a:t>as least once</a:t>
            </a:r>
            <a:r>
              <a:rPr lang="en-US" altLang="zh-CN" sz="1400" dirty="0">
                <a:latin typeface="Cambria" panose="02040503050406030204" pitchFamily="18" charset="0"/>
              </a:rPr>
              <a:t>.</a:t>
            </a:r>
          </a:p>
        </p:txBody>
      </p:sp>
    </p:spTree>
    <p:extLst>
      <p:ext uri="{BB962C8B-B14F-4D97-AF65-F5344CB8AC3E}">
        <p14:creationId xmlns:p14="http://schemas.microsoft.com/office/powerpoint/2010/main" val="39636700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19863</TotalTime>
  <Words>2561</Words>
  <Application>Microsoft Office PowerPoint</Application>
  <PresentationFormat>全屏显示(4:3)</PresentationFormat>
  <Paragraphs>524</Paragraphs>
  <Slides>32</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Microsoft Yahei</vt:lpstr>
      <vt:lpstr>Zapf Dingbats</vt:lpstr>
      <vt:lpstr>黑体</vt:lpstr>
      <vt:lpstr>华文新魏</vt:lpstr>
      <vt:lpstr>宋体</vt:lpstr>
      <vt:lpstr>Arial</vt:lpstr>
      <vt:lpstr>Cambria</vt:lpstr>
      <vt:lpstr>Wingdings</vt:lpstr>
      <vt:lpstr>1_自定义设计方案</vt:lpstr>
      <vt:lpstr>Software Testing and Quality Assurance</vt:lpstr>
      <vt:lpstr>16 Weeks Plan </vt:lpstr>
      <vt:lpstr>PowerPoint 演示文稿</vt:lpstr>
      <vt:lpstr>PowerPoint 演示文稿</vt:lpstr>
      <vt:lpstr>Overview of the Areas of Dynamic, White Box Testing</vt:lpstr>
      <vt:lpstr>TESTING</vt:lpstr>
      <vt:lpstr>DEBUGGING</vt:lpstr>
      <vt:lpstr>Debugging plays a role</vt:lpstr>
      <vt:lpstr>Dynamic, White Box Testing</vt:lpstr>
      <vt:lpstr>Flow graph from code</vt:lpstr>
      <vt:lpstr>White-Box Testing</vt:lpstr>
      <vt:lpstr>Examples</vt:lpstr>
      <vt:lpstr>Statement coverage </vt:lpstr>
      <vt:lpstr>Statement coverage </vt:lpstr>
      <vt:lpstr> Branch/ Decision Coverage</vt:lpstr>
      <vt:lpstr>Branch/ Decision Coverage</vt:lpstr>
      <vt:lpstr>Branch/ Decision Coverage </vt:lpstr>
      <vt:lpstr>Condition testing</vt:lpstr>
      <vt:lpstr>Condition Coverage </vt:lpstr>
      <vt:lpstr>Basic Path Testing</vt:lpstr>
      <vt:lpstr>Flow graph from code</vt:lpstr>
      <vt:lpstr>Example </vt:lpstr>
      <vt:lpstr>Example (continued)</vt:lpstr>
      <vt:lpstr>Basis path test example: FLOW GRAPH</vt:lpstr>
      <vt:lpstr>Determine cyclomatic complexity of flow graph</vt:lpstr>
      <vt:lpstr> V(G) =number of regions (areas bounded by nodes and edges—area outside the graph is also a region)</vt:lpstr>
      <vt:lpstr>V(G) = number of edges - the number of nodes + 2</vt:lpstr>
      <vt:lpstr>V(G) = number of (simple) predicate nodes + 1</vt:lpstr>
      <vt:lpstr>Determine a basis set of linearly independent paths</vt:lpstr>
      <vt:lpstr>Basis path test example</vt:lpstr>
      <vt:lpstr>Basis path test example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2825</cp:revision>
  <cp:lastPrinted>1601-01-01T00:00:00Z</cp:lastPrinted>
  <dcterms:created xsi:type="dcterms:W3CDTF">1601-01-01T00:00:00Z</dcterms:created>
  <dcterms:modified xsi:type="dcterms:W3CDTF">2022-10-31T05:09:26Z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