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1411" r:id="rId2"/>
    <p:sldId id="1404" r:id="rId3"/>
    <p:sldId id="1389" r:id="rId4"/>
    <p:sldId id="1390" r:id="rId5"/>
    <p:sldId id="1391" r:id="rId6"/>
    <p:sldId id="1392" r:id="rId7"/>
    <p:sldId id="1393" r:id="rId8"/>
    <p:sldId id="1394" r:id="rId9"/>
    <p:sldId id="1395" r:id="rId10"/>
    <p:sldId id="1396" r:id="rId11"/>
    <p:sldId id="1397" r:id="rId12"/>
    <p:sldId id="1398" r:id="rId13"/>
    <p:sldId id="1399" r:id="rId14"/>
    <p:sldId id="1400" r:id="rId15"/>
    <p:sldId id="1408" r:id="rId16"/>
    <p:sldId id="1409" r:id="rId17"/>
    <p:sldId id="1329" r:id="rId18"/>
    <p:sldId id="1330" r:id="rId19"/>
    <p:sldId id="1331" r:id="rId20"/>
    <p:sldId id="1332" r:id="rId21"/>
    <p:sldId id="1333" r:id="rId22"/>
    <p:sldId id="1334" r:id="rId23"/>
    <p:sldId id="1335" r:id="rId24"/>
    <p:sldId id="1336" r:id="rId25"/>
    <p:sldId id="1337" r:id="rId26"/>
    <p:sldId id="1338" r:id="rId27"/>
    <p:sldId id="1339" r:id="rId28"/>
    <p:sldId id="1340" r:id="rId29"/>
    <p:sldId id="1341" r:id="rId30"/>
    <p:sldId id="1342" r:id="rId31"/>
    <p:sldId id="1343" r:id="rId32"/>
    <p:sldId id="1344" r:id="rId33"/>
    <p:sldId id="876" r:id="rId34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9C9C"/>
    <a:srgbClr val="4CFF4C"/>
    <a:srgbClr val="FF3C3C"/>
    <a:srgbClr val="3A4998"/>
    <a:srgbClr val="5D6AAB"/>
    <a:srgbClr val="00B0F0"/>
    <a:srgbClr val="36369B"/>
    <a:srgbClr val="152961"/>
    <a:srgbClr val="009999"/>
    <a:srgbClr val="132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9" autoAdjust="0"/>
    <p:restoredTop sz="59627" autoAdjust="0"/>
  </p:normalViewPr>
  <p:slideViewPr>
    <p:cSldViewPr snapToObjects="1">
      <p:cViewPr varScale="1">
        <p:scale>
          <a:sx n="90" d="100"/>
          <a:sy n="90" d="100"/>
        </p:scale>
        <p:origin x="3966" y="96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E1928-9D4C-49B6-AAF6-367633392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0A9D7-2049-40C3-89F4-FDE8A803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03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A4841EF-E585-44AF-AE85-F1852AF758AD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2026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转向并不存在的标号</a:t>
            </a:r>
            <a:endParaRPr lang="en-US" altLang="zh-CN" dirty="0" smtClean="0"/>
          </a:p>
          <a:p>
            <a:r>
              <a:rPr lang="zh-CN" altLang="en-US" dirty="0" smtClean="0"/>
              <a:t>没有用的语句标号</a:t>
            </a:r>
            <a:endParaRPr lang="en-US" altLang="zh-CN" dirty="0" smtClean="0"/>
          </a:p>
          <a:p>
            <a:r>
              <a:rPr lang="zh-CN" altLang="en-US" dirty="0" smtClean="0"/>
              <a:t>从程序入口进入后无法到达的语句</a:t>
            </a:r>
            <a:endParaRPr lang="en-US" altLang="zh-CN" dirty="0" smtClean="0"/>
          </a:p>
          <a:p>
            <a:r>
              <a:rPr lang="zh-CN" altLang="en-US" dirty="0" smtClean="0"/>
              <a:t>不能到达退出程序的语句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956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转向并不存在的标号</a:t>
            </a:r>
            <a:endParaRPr lang="en-US" altLang="zh-CN" dirty="0" smtClean="0"/>
          </a:p>
          <a:p>
            <a:r>
              <a:rPr lang="zh-CN" altLang="en-US" dirty="0" smtClean="0"/>
              <a:t>没有用的语句标号</a:t>
            </a:r>
            <a:endParaRPr lang="en-US" altLang="zh-CN" dirty="0" smtClean="0"/>
          </a:p>
          <a:p>
            <a:r>
              <a:rPr lang="zh-CN" altLang="en-US" dirty="0" smtClean="0"/>
              <a:t>从程序入口进入后无法到达的语句</a:t>
            </a:r>
            <a:endParaRPr lang="en-US" altLang="zh-CN" dirty="0" smtClean="0"/>
          </a:p>
          <a:p>
            <a:r>
              <a:rPr lang="zh-CN" altLang="en-US" dirty="0" smtClean="0"/>
              <a:t>不能到达退出程序的语句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6969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43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24606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sz="1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27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0050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?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3792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04788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329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8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8910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1293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3B17957-1FFF-4AE8-B9A5-E511377C7618}" type="slidenum">
              <a:rPr lang="en-US" smtClean="0"/>
              <a:pPr defTabSz="965200"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6267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217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839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1086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154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有问题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431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4729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1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632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转向并不存在的标号</a:t>
            </a:r>
            <a:endParaRPr lang="en-US" altLang="zh-CN" dirty="0" smtClean="0"/>
          </a:p>
          <a:p>
            <a:r>
              <a:rPr lang="zh-CN" altLang="en-US" dirty="0" smtClean="0"/>
              <a:t>没有用的语句标号</a:t>
            </a:r>
            <a:endParaRPr lang="en-US" altLang="zh-CN" dirty="0" smtClean="0"/>
          </a:p>
          <a:p>
            <a:r>
              <a:rPr lang="zh-CN" altLang="en-US" dirty="0" smtClean="0"/>
              <a:t>从程序入口进入后无法到达的语句</a:t>
            </a:r>
            <a:endParaRPr lang="en-US" altLang="zh-CN" dirty="0" smtClean="0"/>
          </a:p>
          <a:p>
            <a:r>
              <a:rPr lang="zh-CN" altLang="en-US" dirty="0" smtClean="0"/>
              <a:t>不能到达退出程序的语句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250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468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43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9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8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9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05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6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11.tmp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8839200" cy="1927225"/>
          </a:xfrm>
        </p:spPr>
        <p:txBody>
          <a:bodyPr/>
          <a:lstStyle/>
          <a:p>
            <a:pPr algn="ctr" eaLnBrk="1" hangingPunct="1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Software Testing and Quality Assurance</a:t>
            </a:r>
            <a:endParaRPr lang="zh-CN" altLang="zh-C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172200" cy="1524000"/>
          </a:xfrm>
        </p:spPr>
        <p:txBody>
          <a:bodyPr/>
          <a:lstStyle/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Haiming Liu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liuhaiming@bjtu.edu.cn</a:t>
            </a:r>
            <a:endParaRPr lang="en-US" altLang="zh-CN" sz="1800" b="1" dirty="0">
              <a:solidFill>
                <a:srgbClr val="133984"/>
              </a:solidFill>
              <a:latin typeface="Arial" panose="020B0604020202020204" pitchFamily="34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School of Software Engineering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Beijing Jiaotong University</a:t>
            </a:r>
            <a:endParaRPr lang="zh-CN" altLang="zh-CN" sz="2800" b="1" dirty="0" smtClean="0">
              <a:solidFill>
                <a:srgbClr val="133984"/>
              </a:solidFill>
              <a:latin typeface="Arial" panose="020B0604020202020204" pitchFamily="34" charset="0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tabLst>
                <a:tab pos="7540625" algn="r"/>
              </a:tabLst>
            </a:pP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Basis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path test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3</a:t>
            </a:r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-25400" y="762000"/>
            <a:ext cx="4414931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/* COUNT 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This program counts the number of characters and lines in a text file.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INPUT: Text File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OUTPUT: Number of characters and number of lines.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main(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, char *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[])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char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FILE *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NULL</a:t>
            </a: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</a:t>
            </a:r>
            <a:endParaRPr kumimoji="1" lang="en-US" altLang="zh-CN" sz="9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&lt; 2)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nUsage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: %s &lt;filename&gt;”,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[0]);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(-1);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fopen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[1], “r”);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== NULL)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perror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[1]);     </a:t>
            </a:r>
            <a:r>
              <a:rPr kumimoji="1" lang="en-US" altLang="zh-CN" sz="7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/* display error message */</a:t>
            </a:r>
            <a:endParaRPr kumimoji="1" lang="en-US" altLang="zh-CN" sz="7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(-2);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kumimoji="1" lang="en-US" altLang="zh-CN" sz="9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feof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getc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/* read character 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== ‘\n’)      /* if carriage return 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   ++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else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   ++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nNumber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of characters = %d”,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nNumber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of lines = %d”,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endParaRPr kumimoji="1" lang="en-US" altLang="zh-CN" sz="900" b="1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 bwMode="auto">
          <a:xfrm>
            <a:off x="4737100" y="609600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 bwMode="auto">
          <a:xfrm>
            <a:off x="4737100" y="1037193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" name="椭圆 28"/>
          <p:cNvSpPr>
            <a:spLocks noChangeAspect="1"/>
          </p:cNvSpPr>
          <p:nvPr/>
        </p:nvSpPr>
        <p:spPr bwMode="auto">
          <a:xfrm>
            <a:off x="4737100" y="1473517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4737100" y="1901110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 bwMode="auto">
          <a:xfrm>
            <a:off x="4737100" y="2327434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 bwMode="auto">
          <a:xfrm>
            <a:off x="4737100" y="2749868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 bwMode="auto">
          <a:xfrm>
            <a:off x="4737100" y="317789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 bwMode="auto">
          <a:xfrm>
            <a:off x="4737100" y="622306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5" name="椭圆 34"/>
          <p:cNvSpPr>
            <a:spLocks noChangeAspect="1"/>
          </p:cNvSpPr>
          <p:nvPr/>
        </p:nvSpPr>
        <p:spPr bwMode="auto">
          <a:xfrm>
            <a:off x="5396711" y="576944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6" name="椭圆 35"/>
          <p:cNvSpPr>
            <a:spLocks noChangeAspect="1"/>
          </p:cNvSpPr>
          <p:nvPr/>
        </p:nvSpPr>
        <p:spPr bwMode="auto">
          <a:xfrm>
            <a:off x="4737100" y="576944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" name="椭圆 36"/>
          <p:cNvSpPr>
            <a:spLocks noChangeAspect="1"/>
          </p:cNvSpPr>
          <p:nvPr/>
        </p:nvSpPr>
        <p:spPr bwMode="auto">
          <a:xfrm>
            <a:off x="4737100" y="5347012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20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 bwMode="auto">
          <a:xfrm>
            <a:off x="4737100" y="4924578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19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" name="椭圆 38"/>
          <p:cNvSpPr>
            <a:spLocks noChangeAspect="1"/>
          </p:cNvSpPr>
          <p:nvPr/>
        </p:nvSpPr>
        <p:spPr bwMode="auto">
          <a:xfrm>
            <a:off x="4737100" y="4500792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18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0" name="椭圆 39"/>
          <p:cNvSpPr>
            <a:spLocks noChangeAspect="1"/>
          </p:cNvSpPr>
          <p:nvPr/>
        </p:nvSpPr>
        <p:spPr bwMode="auto">
          <a:xfrm>
            <a:off x="4737100" y="4041215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1" name="椭圆 40"/>
          <p:cNvSpPr>
            <a:spLocks noChangeAspect="1"/>
          </p:cNvSpPr>
          <p:nvPr/>
        </p:nvSpPr>
        <p:spPr bwMode="auto">
          <a:xfrm>
            <a:off x="4737100" y="362600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2" name="椭圆 41"/>
          <p:cNvSpPr>
            <a:spLocks noChangeAspect="1"/>
          </p:cNvSpPr>
          <p:nvPr/>
        </p:nvSpPr>
        <p:spPr bwMode="auto">
          <a:xfrm>
            <a:off x="6685840" y="317789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 bwMode="auto">
          <a:xfrm>
            <a:off x="6051900" y="317789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9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 bwMode="auto">
          <a:xfrm>
            <a:off x="5396711" y="317789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5" name="椭圆 44"/>
          <p:cNvSpPr>
            <a:spLocks noChangeAspect="1"/>
          </p:cNvSpPr>
          <p:nvPr/>
        </p:nvSpPr>
        <p:spPr bwMode="auto">
          <a:xfrm>
            <a:off x="6685840" y="4041215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6" name="椭圆 45"/>
          <p:cNvSpPr>
            <a:spLocks noChangeAspect="1"/>
          </p:cNvSpPr>
          <p:nvPr/>
        </p:nvSpPr>
        <p:spPr bwMode="auto">
          <a:xfrm>
            <a:off x="6051900" y="4041215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15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8" name="椭圆 47"/>
          <p:cNvSpPr>
            <a:spLocks noChangeAspect="1"/>
          </p:cNvSpPr>
          <p:nvPr/>
        </p:nvSpPr>
        <p:spPr bwMode="auto">
          <a:xfrm>
            <a:off x="5396711" y="4041215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14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9" name="椭圆 48"/>
          <p:cNvSpPr>
            <a:spLocks noChangeAspect="1"/>
          </p:cNvSpPr>
          <p:nvPr/>
        </p:nvSpPr>
        <p:spPr bwMode="auto">
          <a:xfrm>
            <a:off x="5396711" y="622306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24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0" name="椭圆 49"/>
          <p:cNvSpPr>
            <a:spLocks noChangeAspect="1"/>
          </p:cNvSpPr>
          <p:nvPr/>
        </p:nvSpPr>
        <p:spPr bwMode="auto">
          <a:xfrm>
            <a:off x="6051900" y="5766742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25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3" name="肘形连接符 2"/>
          <p:cNvCxnSpPr>
            <a:stCxn id="50" idx="6"/>
            <a:endCxn id="39" idx="2"/>
          </p:cNvCxnSpPr>
          <p:nvPr/>
        </p:nvCxnSpPr>
        <p:spPr bwMode="auto">
          <a:xfrm flipH="1" flipV="1">
            <a:off x="4737100" y="4673909"/>
            <a:ext cx="1782692" cy="1265950"/>
          </a:xfrm>
          <a:prstGeom prst="bentConnector5">
            <a:avLst>
              <a:gd name="adj1" fmla="val -12823"/>
              <a:gd name="adj2" fmla="val -64402"/>
              <a:gd name="adj3" fmla="val 133531"/>
            </a:avLst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7" idx="4"/>
            <a:endCxn id="28" idx="0"/>
          </p:cNvCxnSpPr>
          <p:nvPr/>
        </p:nvCxnSpPr>
        <p:spPr bwMode="auto">
          <a:xfrm>
            <a:off x="4971046" y="955834"/>
            <a:ext cx="0" cy="8135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8" idx="4"/>
            <a:endCxn id="29" idx="0"/>
          </p:cNvCxnSpPr>
          <p:nvPr/>
        </p:nvCxnSpPr>
        <p:spPr bwMode="auto">
          <a:xfrm>
            <a:off x="4971046" y="1383427"/>
            <a:ext cx="0" cy="9009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9" idx="4"/>
            <a:endCxn id="30" idx="0"/>
          </p:cNvCxnSpPr>
          <p:nvPr/>
        </p:nvCxnSpPr>
        <p:spPr bwMode="auto">
          <a:xfrm>
            <a:off x="4971046" y="1819751"/>
            <a:ext cx="0" cy="8135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0" idx="4"/>
            <a:endCxn id="31" idx="0"/>
          </p:cNvCxnSpPr>
          <p:nvPr/>
        </p:nvCxnSpPr>
        <p:spPr bwMode="auto">
          <a:xfrm>
            <a:off x="4971046" y="2247344"/>
            <a:ext cx="0" cy="8009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1" idx="4"/>
            <a:endCxn id="32" idx="0"/>
          </p:cNvCxnSpPr>
          <p:nvPr/>
        </p:nvCxnSpPr>
        <p:spPr bwMode="auto">
          <a:xfrm>
            <a:off x="4971046" y="2673668"/>
            <a:ext cx="0" cy="7620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2" idx="4"/>
            <a:endCxn id="33" idx="0"/>
          </p:cNvCxnSpPr>
          <p:nvPr/>
        </p:nvCxnSpPr>
        <p:spPr bwMode="auto">
          <a:xfrm>
            <a:off x="4971046" y="3096102"/>
            <a:ext cx="0" cy="8179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3" idx="6"/>
            <a:endCxn id="44" idx="2"/>
          </p:cNvCxnSpPr>
          <p:nvPr/>
        </p:nvCxnSpPr>
        <p:spPr bwMode="auto">
          <a:xfrm>
            <a:off x="5204992" y="3351013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3" idx="4"/>
            <a:endCxn id="41" idx="0"/>
          </p:cNvCxnSpPr>
          <p:nvPr/>
        </p:nvCxnSpPr>
        <p:spPr bwMode="auto">
          <a:xfrm>
            <a:off x="4971046" y="3524130"/>
            <a:ext cx="0" cy="10187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1" idx="4"/>
            <a:endCxn id="40" idx="0"/>
          </p:cNvCxnSpPr>
          <p:nvPr/>
        </p:nvCxnSpPr>
        <p:spPr bwMode="auto">
          <a:xfrm>
            <a:off x="4971046" y="3972240"/>
            <a:ext cx="0" cy="68975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0" idx="4"/>
            <a:endCxn id="39" idx="0"/>
          </p:cNvCxnSpPr>
          <p:nvPr/>
        </p:nvCxnSpPr>
        <p:spPr bwMode="auto">
          <a:xfrm>
            <a:off x="4971046" y="4387449"/>
            <a:ext cx="0" cy="11334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0" idx="6"/>
            <a:endCxn id="48" idx="2"/>
          </p:cNvCxnSpPr>
          <p:nvPr/>
        </p:nvCxnSpPr>
        <p:spPr bwMode="auto">
          <a:xfrm>
            <a:off x="5204992" y="4214332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8" idx="6"/>
            <a:endCxn id="46" idx="2"/>
          </p:cNvCxnSpPr>
          <p:nvPr/>
        </p:nvCxnSpPr>
        <p:spPr bwMode="auto">
          <a:xfrm>
            <a:off x="5864603" y="4214332"/>
            <a:ext cx="187297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6" idx="6"/>
            <a:endCxn id="45" idx="2"/>
          </p:cNvCxnSpPr>
          <p:nvPr/>
        </p:nvCxnSpPr>
        <p:spPr bwMode="auto">
          <a:xfrm>
            <a:off x="6519792" y="4214332"/>
            <a:ext cx="166048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椭圆 66"/>
          <p:cNvSpPr>
            <a:spLocks noChangeAspect="1"/>
          </p:cNvSpPr>
          <p:nvPr/>
        </p:nvSpPr>
        <p:spPr bwMode="auto">
          <a:xfrm>
            <a:off x="5396711" y="4500792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26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8" name="椭圆 67"/>
          <p:cNvSpPr>
            <a:spLocks noChangeAspect="1"/>
          </p:cNvSpPr>
          <p:nvPr/>
        </p:nvSpPr>
        <p:spPr bwMode="auto">
          <a:xfrm>
            <a:off x="6051900" y="4500792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27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9" name="椭圆 68"/>
          <p:cNvSpPr>
            <a:spLocks noChangeAspect="1"/>
          </p:cNvSpPr>
          <p:nvPr/>
        </p:nvSpPr>
        <p:spPr bwMode="auto">
          <a:xfrm>
            <a:off x="7924800" y="4500792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28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84" name="直接箭头连接符 83"/>
          <p:cNvCxnSpPr>
            <a:stCxn id="44" idx="6"/>
            <a:endCxn id="43" idx="2"/>
          </p:cNvCxnSpPr>
          <p:nvPr/>
        </p:nvCxnSpPr>
        <p:spPr bwMode="auto">
          <a:xfrm>
            <a:off x="5864603" y="3351013"/>
            <a:ext cx="187297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3" idx="6"/>
            <a:endCxn id="42" idx="2"/>
          </p:cNvCxnSpPr>
          <p:nvPr/>
        </p:nvCxnSpPr>
        <p:spPr bwMode="auto">
          <a:xfrm>
            <a:off x="6519792" y="3351013"/>
            <a:ext cx="166048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42" idx="6"/>
            <a:endCxn id="69" idx="1"/>
          </p:cNvCxnSpPr>
          <p:nvPr/>
        </p:nvCxnSpPr>
        <p:spPr bwMode="auto">
          <a:xfrm>
            <a:off x="7153732" y="3351013"/>
            <a:ext cx="839589" cy="120048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39" idx="6"/>
            <a:endCxn id="67" idx="2"/>
          </p:cNvCxnSpPr>
          <p:nvPr/>
        </p:nvCxnSpPr>
        <p:spPr bwMode="auto">
          <a:xfrm>
            <a:off x="5204992" y="4673909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67" idx="6"/>
            <a:endCxn id="68" idx="2"/>
          </p:cNvCxnSpPr>
          <p:nvPr/>
        </p:nvCxnSpPr>
        <p:spPr bwMode="auto">
          <a:xfrm>
            <a:off x="5864603" y="4673909"/>
            <a:ext cx="187297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68" idx="6"/>
            <a:endCxn id="69" idx="2"/>
          </p:cNvCxnSpPr>
          <p:nvPr/>
        </p:nvCxnSpPr>
        <p:spPr bwMode="auto">
          <a:xfrm>
            <a:off x="6519792" y="4673909"/>
            <a:ext cx="1405008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45" idx="6"/>
            <a:endCxn id="69" idx="1"/>
          </p:cNvCxnSpPr>
          <p:nvPr/>
        </p:nvCxnSpPr>
        <p:spPr bwMode="auto">
          <a:xfrm>
            <a:off x="7153732" y="4214332"/>
            <a:ext cx="839589" cy="337165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39" idx="4"/>
            <a:endCxn id="38" idx="0"/>
          </p:cNvCxnSpPr>
          <p:nvPr/>
        </p:nvCxnSpPr>
        <p:spPr bwMode="auto">
          <a:xfrm>
            <a:off x="4971046" y="4847026"/>
            <a:ext cx="0" cy="7755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38" idx="4"/>
            <a:endCxn id="37" idx="0"/>
          </p:cNvCxnSpPr>
          <p:nvPr/>
        </p:nvCxnSpPr>
        <p:spPr bwMode="auto">
          <a:xfrm>
            <a:off x="4971046" y="5270812"/>
            <a:ext cx="0" cy="7620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37" idx="4"/>
            <a:endCxn id="36" idx="0"/>
          </p:cNvCxnSpPr>
          <p:nvPr/>
        </p:nvCxnSpPr>
        <p:spPr bwMode="auto">
          <a:xfrm>
            <a:off x="4971046" y="5693246"/>
            <a:ext cx="0" cy="7620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36" idx="4"/>
            <a:endCxn id="34" idx="0"/>
          </p:cNvCxnSpPr>
          <p:nvPr/>
        </p:nvCxnSpPr>
        <p:spPr bwMode="auto">
          <a:xfrm>
            <a:off x="4971046" y="6115680"/>
            <a:ext cx="0" cy="10738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34" idx="6"/>
            <a:endCxn id="49" idx="2"/>
          </p:cNvCxnSpPr>
          <p:nvPr/>
        </p:nvCxnSpPr>
        <p:spPr bwMode="auto">
          <a:xfrm>
            <a:off x="5204992" y="6396186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36" idx="6"/>
            <a:endCxn id="35" idx="2"/>
          </p:cNvCxnSpPr>
          <p:nvPr/>
        </p:nvCxnSpPr>
        <p:spPr bwMode="auto">
          <a:xfrm>
            <a:off x="5204992" y="5942563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35" idx="6"/>
            <a:endCxn id="50" idx="2"/>
          </p:cNvCxnSpPr>
          <p:nvPr/>
        </p:nvCxnSpPr>
        <p:spPr bwMode="auto">
          <a:xfrm flipV="1">
            <a:off x="5864603" y="5939859"/>
            <a:ext cx="187297" cy="270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49" idx="6"/>
            <a:endCxn id="50" idx="2"/>
          </p:cNvCxnSpPr>
          <p:nvPr/>
        </p:nvCxnSpPr>
        <p:spPr bwMode="auto">
          <a:xfrm flipV="1">
            <a:off x="5864603" y="5939859"/>
            <a:ext cx="187297" cy="45632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65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4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96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3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19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37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9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55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7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2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73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9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0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4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95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1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02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3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6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07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9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20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21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4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25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7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8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39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0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2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43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4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5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6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8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0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61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2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3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3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4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6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8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79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0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1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1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92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93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4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6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97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8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9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9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10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1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2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4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15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6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7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7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28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29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0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2" dur="500" fill="hold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33" dur="500" fill="hold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4" dur="500" fill="hold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5" dur="500" fill="hold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7" dur="500" fill="hold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8" dur="500" fill="hold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49" dur="500" fill="hold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0" dur="500" fill="hold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8" dur="500" fill="hold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59" dur="500" fill="hold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0" dur="500" fill="hold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1" dur="500" fill="hold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1" dur="500" fill="hold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72" dur="500" fill="hold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73" dur="500" fill="hold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4" dur="500" fill="hold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6" dur="500" fill="hold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77" dur="500" fill="hold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8" dur="500" fill="hold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9" dur="500" fill="hold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9" dur="500" fill="hold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90" dur="500" fill="hold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1" dur="500" fill="hold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2" dur="500" fill="hold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4" dur="500" fill="hold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95" dur="500" fill="hold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6" dur="500" fill="hold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7" dur="500" fill="hold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7" dur="500" fill="hold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08" dur="500" fill="hold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9" dur="500" fill="hold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0" dur="500" fill="hold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67" grpId="0" animBg="1"/>
      <p:bldP spid="68" grpId="0" animBg="1"/>
      <p:bldP spid="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tabLst>
                <a:tab pos="7540625" algn="r"/>
              </a:tabLst>
            </a:pP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Basis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path test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3</a:t>
            </a:r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 bwMode="auto">
          <a:xfrm>
            <a:off x="1015893" y="646814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 bwMode="auto">
          <a:xfrm>
            <a:off x="1015893" y="1074407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" name="椭圆 28"/>
          <p:cNvSpPr>
            <a:spLocks noChangeAspect="1"/>
          </p:cNvSpPr>
          <p:nvPr/>
        </p:nvSpPr>
        <p:spPr bwMode="auto">
          <a:xfrm>
            <a:off x="1015893" y="1510731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1015893" y="1938324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 bwMode="auto">
          <a:xfrm>
            <a:off x="1015893" y="2364648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 bwMode="auto">
          <a:xfrm>
            <a:off x="1015893" y="2787082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 bwMode="auto">
          <a:xfrm>
            <a:off x="1015893" y="3215110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 bwMode="auto">
          <a:xfrm>
            <a:off x="1015893" y="6260283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5" name="椭圆 34"/>
          <p:cNvSpPr>
            <a:spLocks noChangeAspect="1"/>
          </p:cNvSpPr>
          <p:nvPr/>
        </p:nvSpPr>
        <p:spPr bwMode="auto">
          <a:xfrm>
            <a:off x="1675504" y="5806660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6" name="椭圆 35"/>
          <p:cNvSpPr>
            <a:spLocks noChangeAspect="1"/>
          </p:cNvSpPr>
          <p:nvPr/>
        </p:nvSpPr>
        <p:spPr bwMode="auto">
          <a:xfrm>
            <a:off x="1015893" y="5806660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" name="椭圆 36"/>
          <p:cNvSpPr>
            <a:spLocks noChangeAspect="1"/>
          </p:cNvSpPr>
          <p:nvPr/>
        </p:nvSpPr>
        <p:spPr bwMode="auto">
          <a:xfrm>
            <a:off x="1015893" y="538422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20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 bwMode="auto">
          <a:xfrm>
            <a:off x="1015893" y="4961792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19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" name="椭圆 38"/>
          <p:cNvSpPr>
            <a:spLocks noChangeAspect="1"/>
          </p:cNvSpPr>
          <p:nvPr/>
        </p:nvSpPr>
        <p:spPr bwMode="auto">
          <a:xfrm>
            <a:off x="1015893" y="453800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18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0" name="椭圆 39"/>
          <p:cNvSpPr>
            <a:spLocks noChangeAspect="1"/>
          </p:cNvSpPr>
          <p:nvPr/>
        </p:nvSpPr>
        <p:spPr bwMode="auto">
          <a:xfrm>
            <a:off x="1015893" y="407842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1" name="椭圆 40"/>
          <p:cNvSpPr>
            <a:spLocks noChangeAspect="1"/>
          </p:cNvSpPr>
          <p:nvPr/>
        </p:nvSpPr>
        <p:spPr bwMode="auto">
          <a:xfrm>
            <a:off x="1015893" y="3663220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2" name="椭圆 41"/>
          <p:cNvSpPr>
            <a:spLocks noChangeAspect="1"/>
          </p:cNvSpPr>
          <p:nvPr/>
        </p:nvSpPr>
        <p:spPr bwMode="auto">
          <a:xfrm>
            <a:off x="2964633" y="3215110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 bwMode="auto">
          <a:xfrm>
            <a:off x="2330693" y="3215110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9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 bwMode="auto">
          <a:xfrm>
            <a:off x="1675504" y="3215110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5" name="椭圆 44"/>
          <p:cNvSpPr>
            <a:spLocks noChangeAspect="1"/>
          </p:cNvSpPr>
          <p:nvPr/>
        </p:nvSpPr>
        <p:spPr bwMode="auto">
          <a:xfrm>
            <a:off x="2964633" y="407842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6" name="椭圆 45"/>
          <p:cNvSpPr>
            <a:spLocks noChangeAspect="1"/>
          </p:cNvSpPr>
          <p:nvPr/>
        </p:nvSpPr>
        <p:spPr bwMode="auto">
          <a:xfrm>
            <a:off x="2330693" y="407842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15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8" name="椭圆 47"/>
          <p:cNvSpPr>
            <a:spLocks noChangeAspect="1"/>
          </p:cNvSpPr>
          <p:nvPr/>
        </p:nvSpPr>
        <p:spPr bwMode="auto">
          <a:xfrm>
            <a:off x="1675504" y="407842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14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9" name="椭圆 48"/>
          <p:cNvSpPr>
            <a:spLocks noChangeAspect="1"/>
          </p:cNvSpPr>
          <p:nvPr/>
        </p:nvSpPr>
        <p:spPr bwMode="auto">
          <a:xfrm>
            <a:off x="1675504" y="6260283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24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0" name="椭圆 49"/>
          <p:cNvSpPr>
            <a:spLocks noChangeAspect="1"/>
          </p:cNvSpPr>
          <p:nvPr/>
        </p:nvSpPr>
        <p:spPr bwMode="auto">
          <a:xfrm>
            <a:off x="2330693" y="580395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25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3" name="肘形连接符 2"/>
          <p:cNvCxnSpPr>
            <a:stCxn id="50" idx="6"/>
            <a:endCxn id="39" idx="2"/>
          </p:cNvCxnSpPr>
          <p:nvPr/>
        </p:nvCxnSpPr>
        <p:spPr bwMode="auto">
          <a:xfrm flipH="1" flipV="1">
            <a:off x="1015893" y="4711123"/>
            <a:ext cx="1782692" cy="1265950"/>
          </a:xfrm>
          <a:prstGeom prst="bentConnector5">
            <a:avLst>
              <a:gd name="adj1" fmla="val -12823"/>
              <a:gd name="adj2" fmla="val -64402"/>
              <a:gd name="adj3" fmla="val 133531"/>
            </a:avLst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7" idx="4"/>
            <a:endCxn id="28" idx="0"/>
          </p:cNvCxnSpPr>
          <p:nvPr/>
        </p:nvCxnSpPr>
        <p:spPr bwMode="auto">
          <a:xfrm>
            <a:off x="1249839" y="993048"/>
            <a:ext cx="0" cy="8135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8" idx="4"/>
            <a:endCxn id="29" idx="0"/>
          </p:cNvCxnSpPr>
          <p:nvPr/>
        </p:nvCxnSpPr>
        <p:spPr bwMode="auto">
          <a:xfrm>
            <a:off x="1249839" y="1420641"/>
            <a:ext cx="0" cy="9009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9" idx="4"/>
            <a:endCxn id="30" idx="0"/>
          </p:cNvCxnSpPr>
          <p:nvPr/>
        </p:nvCxnSpPr>
        <p:spPr bwMode="auto">
          <a:xfrm>
            <a:off x="1249839" y="1856965"/>
            <a:ext cx="0" cy="8135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0" idx="4"/>
            <a:endCxn id="31" idx="0"/>
          </p:cNvCxnSpPr>
          <p:nvPr/>
        </p:nvCxnSpPr>
        <p:spPr bwMode="auto">
          <a:xfrm>
            <a:off x="1249839" y="2284558"/>
            <a:ext cx="0" cy="8009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1" idx="4"/>
            <a:endCxn id="32" idx="0"/>
          </p:cNvCxnSpPr>
          <p:nvPr/>
        </p:nvCxnSpPr>
        <p:spPr bwMode="auto">
          <a:xfrm>
            <a:off x="1249839" y="2710882"/>
            <a:ext cx="0" cy="7620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2" idx="4"/>
            <a:endCxn id="33" idx="0"/>
          </p:cNvCxnSpPr>
          <p:nvPr/>
        </p:nvCxnSpPr>
        <p:spPr bwMode="auto">
          <a:xfrm>
            <a:off x="1249839" y="3133316"/>
            <a:ext cx="0" cy="8179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3" idx="6"/>
            <a:endCxn id="44" idx="2"/>
          </p:cNvCxnSpPr>
          <p:nvPr/>
        </p:nvCxnSpPr>
        <p:spPr bwMode="auto">
          <a:xfrm>
            <a:off x="1483785" y="3388227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3" idx="4"/>
            <a:endCxn id="41" idx="0"/>
          </p:cNvCxnSpPr>
          <p:nvPr/>
        </p:nvCxnSpPr>
        <p:spPr bwMode="auto">
          <a:xfrm>
            <a:off x="1249839" y="3561344"/>
            <a:ext cx="0" cy="10187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1" idx="4"/>
            <a:endCxn id="40" idx="0"/>
          </p:cNvCxnSpPr>
          <p:nvPr/>
        </p:nvCxnSpPr>
        <p:spPr bwMode="auto">
          <a:xfrm>
            <a:off x="1249839" y="4009454"/>
            <a:ext cx="0" cy="68975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0" idx="4"/>
            <a:endCxn id="39" idx="0"/>
          </p:cNvCxnSpPr>
          <p:nvPr/>
        </p:nvCxnSpPr>
        <p:spPr bwMode="auto">
          <a:xfrm>
            <a:off x="1249839" y="4424663"/>
            <a:ext cx="0" cy="11334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0" idx="6"/>
            <a:endCxn id="48" idx="2"/>
          </p:cNvCxnSpPr>
          <p:nvPr/>
        </p:nvCxnSpPr>
        <p:spPr bwMode="auto">
          <a:xfrm>
            <a:off x="1483785" y="4251546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8" idx="6"/>
            <a:endCxn id="46" idx="2"/>
          </p:cNvCxnSpPr>
          <p:nvPr/>
        </p:nvCxnSpPr>
        <p:spPr bwMode="auto">
          <a:xfrm>
            <a:off x="2143396" y="4251546"/>
            <a:ext cx="187297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6" idx="6"/>
            <a:endCxn id="45" idx="2"/>
          </p:cNvCxnSpPr>
          <p:nvPr/>
        </p:nvCxnSpPr>
        <p:spPr bwMode="auto">
          <a:xfrm>
            <a:off x="2798585" y="4251546"/>
            <a:ext cx="166048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椭圆 66"/>
          <p:cNvSpPr>
            <a:spLocks noChangeAspect="1"/>
          </p:cNvSpPr>
          <p:nvPr/>
        </p:nvSpPr>
        <p:spPr bwMode="auto">
          <a:xfrm>
            <a:off x="1675504" y="453800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26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8" name="椭圆 67"/>
          <p:cNvSpPr>
            <a:spLocks noChangeAspect="1"/>
          </p:cNvSpPr>
          <p:nvPr/>
        </p:nvSpPr>
        <p:spPr bwMode="auto">
          <a:xfrm>
            <a:off x="2330693" y="453800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27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9" name="椭圆 68"/>
          <p:cNvSpPr>
            <a:spLocks noChangeAspect="1"/>
          </p:cNvSpPr>
          <p:nvPr/>
        </p:nvSpPr>
        <p:spPr bwMode="auto">
          <a:xfrm>
            <a:off x="4147263" y="451257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28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84" name="直接箭头连接符 83"/>
          <p:cNvCxnSpPr>
            <a:stCxn id="44" idx="6"/>
            <a:endCxn id="43" idx="2"/>
          </p:cNvCxnSpPr>
          <p:nvPr/>
        </p:nvCxnSpPr>
        <p:spPr bwMode="auto">
          <a:xfrm>
            <a:off x="2143396" y="3388227"/>
            <a:ext cx="187297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3" idx="6"/>
            <a:endCxn id="42" idx="2"/>
          </p:cNvCxnSpPr>
          <p:nvPr/>
        </p:nvCxnSpPr>
        <p:spPr bwMode="auto">
          <a:xfrm>
            <a:off x="2798585" y="3388227"/>
            <a:ext cx="166048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42" idx="6"/>
            <a:endCxn id="69" idx="0"/>
          </p:cNvCxnSpPr>
          <p:nvPr/>
        </p:nvCxnSpPr>
        <p:spPr bwMode="auto">
          <a:xfrm>
            <a:off x="3432525" y="3388227"/>
            <a:ext cx="948684" cy="112435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39" idx="6"/>
            <a:endCxn id="67" idx="2"/>
          </p:cNvCxnSpPr>
          <p:nvPr/>
        </p:nvCxnSpPr>
        <p:spPr bwMode="auto">
          <a:xfrm>
            <a:off x="1483785" y="4711123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67" idx="6"/>
            <a:endCxn id="68" idx="2"/>
          </p:cNvCxnSpPr>
          <p:nvPr/>
        </p:nvCxnSpPr>
        <p:spPr bwMode="auto">
          <a:xfrm>
            <a:off x="2143396" y="4711123"/>
            <a:ext cx="187297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68" idx="6"/>
            <a:endCxn id="69" idx="2"/>
          </p:cNvCxnSpPr>
          <p:nvPr/>
        </p:nvCxnSpPr>
        <p:spPr bwMode="auto">
          <a:xfrm flipV="1">
            <a:off x="2798585" y="4685696"/>
            <a:ext cx="1348678" cy="2542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45" idx="6"/>
            <a:endCxn id="69" idx="1"/>
          </p:cNvCxnSpPr>
          <p:nvPr/>
        </p:nvCxnSpPr>
        <p:spPr bwMode="auto">
          <a:xfrm>
            <a:off x="3432525" y="4251546"/>
            <a:ext cx="783259" cy="31173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39" idx="4"/>
            <a:endCxn id="38" idx="0"/>
          </p:cNvCxnSpPr>
          <p:nvPr/>
        </p:nvCxnSpPr>
        <p:spPr bwMode="auto">
          <a:xfrm>
            <a:off x="1249839" y="4884240"/>
            <a:ext cx="0" cy="7755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38" idx="4"/>
            <a:endCxn id="37" idx="0"/>
          </p:cNvCxnSpPr>
          <p:nvPr/>
        </p:nvCxnSpPr>
        <p:spPr bwMode="auto">
          <a:xfrm>
            <a:off x="1249839" y="5308026"/>
            <a:ext cx="0" cy="7620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37" idx="4"/>
            <a:endCxn id="36" idx="0"/>
          </p:cNvCxnSpPr>
          <p:nvPr/>
        </p:nvCxnSpPr>
        <p:spPr bwMode="auto">
          <a:xfrm>
            <a:off x="1249839" y="5730460"/>
            <a:ext cx="0" cy="7620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36" idx="4"/>
            <a:endCxn id="34" idx="0"/>
          </p:cNvCxnSpPr>
          <p:nvPr/>
        </p:nvCxnSpPr>
        <p:spPr bwMode="auto">
          <a:xfrm>
            <a:off x="1249839" y="6152894"/>
            <a:ext cx="0" cy="10738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34" idx="6"/>
            <a:endCxn id="49" idx="2"/>
          </p:cNvCxnSpPr>
          <p:nvPr/>
        </p:nvCxnSpPr>
        <p:spPr bwMode="auto">
          <a:xfrm>
            <a:off x="1483785" y="6433400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36" idx="6"/>
            <a:endCxn id="35" idx="2"/>
          </p:cNvCxnSpPr>
          <p:nvPr/>
        </p:nvCxnSpPr>
        <p:spPr bwMode="auto">
          <a:xfrm>
            <a:off x="1483785" y="5979777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35" idx="6"/>
            <a:endCxn id="50" idx="2"/>
          </p:cNvCxnSpPr>
          <p:nvPr/>
        </p:nvCxnSpPr>
        <p:spPr bwMode="auto">
          <a:xfrm flipV="1">
            <a:off x="2143396" y="5977073"/>
            <a:ext cx="187297" cy="270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49" idx="6"/>
            <a:endCxn id="50" idx="2"/>
          </p:cNvCxnSpPr>
          <p:nvPr/>
        </p:nvCxnSpPr>
        <p:spPr bwMode="auto">
          <a:xfrm flipV="1">
            <a:off x="2143396" y="5977073"/>
            <a:ext cx="187297" cy="45632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720690" y="1108094"/>
            <a:ext cx="4423310" cy="5140306"/>
            <a:chOff x="4720690" y="1108094"/>
            <a:chExt cx="4423310" cy="5140306"/>
          </a:xfrm>
        </p:grpSpPr>
        <p:sp>
          <p:nvSpPr>
            <p:cNvPr id="71" name="椭圆 70"/>
            <p:cNvSpPr>
              <a:spLocks noChangeAspect="1"/>
            </p:cNvSpPr>
            <p:nvPr/>
          </p:nvSpPr>
          <p:spPr bwMode="auto">
            <a:xfrm>
              <a:off x="5393394" y="1108094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2" name="椭圆 71"/>
            <p:cNvSpPr>
              <a:spLocks/>
            </p:cNvSpPr>
            <p:nvPr/>
          </p:nvSpPr>
          <p:spPr bwMode="auto">
            <a:xfrm>
              <a:off x="4720690" y="1775516"/>
              <a:ext cx="1813302" cy="71670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2,3,4,5,6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 bwMode="auto">
            <a:xfrm>
              <a:off x="5393395" y="2821029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7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 bwMode="auto">
            <a:xfrm>
              <a:off x="6066100" y="5412579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22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 bwMode="auto">
            <a:xfrm>
              <a:off x="5406489" y="5412579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21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 bwMode="auto">
            <a:xfrm>
              <a:off x="5406489" y="4143925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18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 bwMode="auto">
            <a:xfrm>
              <a:off x="5406489" y="3684348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13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 bwMode="auto">
            <a:xfrm>
              <a:off x="5406489" y="3269139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12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6" name="椭圆 95"/>
            <p:cNvSpPr>
              <a:spLocks noChangeAspect="1"/>
            </p:cNvSpPr>
            <p:nvPr/>
          </p:nvSpPr>
          <p:spPr bwMode="auto">
            <a:xfrm>
              <a:off x="6721289" y="5409875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25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97" name="肘形连接符 96"/>
            <p:cNvCxnSpPr>
              <a:stCxn id="96" idx="6"/>
              <a:endCxn id="83" idx="2"/>
            </p:cNvCxnSpPr>
            <p:nvPr/>
          </p:nvCxnSpPr>
          <p:spPr bwMode="auto">
            <a:xfrm flipH="1" flipV="1">
              <a:off x="5406489" y="4317042"/>
              <a:ext cx="1782692" cy="1265950"/>
            </a:xfrm>
            <a:prstGeom prst="bentConnector5">
              <a:avLst>
                <a:gd name="adj1" fmla="val -12823"/>
                <a:gd name="adj2" fmla="val -64402"/>
                <a:gd name="adj3" fmla="val 133531"/>
              </a:avLst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71" idx="4"/>
              <a:endCxn id="72" idx="0"/>
            </p:cNvCxnSpPr>
            <p:nvPr/>
          </p:nvCxnSpPr>
          <p:spPr bwMode="auto">
            <a:xfrm>
              <a:off x="5627340" y="1454328"/>
              <a:ext cx="1" cy="32118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72" idx="4"/>
              <a:endCxn id="77" idx="0"/>
            </p:cNvCxnSpPr>
            <p:nvPr/>
          </p:nvCxnSpPr>
          <p:spPr bwMode="auto">
            <a:xfrm>
              <a:off x="5627341" y="2492220"/>
              <a:ext cx="0" cy="32880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77" idx="6"/>
              <a:endCxn id="143" idx="2"/>
            </p:cNvCxnSpPr>
            <p:nvPr/>
          </p:nvCxnSpPr>
          <p:spPr bwMode="auto">
            <a:xfrm flipV="1">
              <a:off x="5861287" y="2984100"/>
              <a:ext cx="204813" cy="1004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77" idx="4"/>
              <a:endCxn id="86" idx="0"/>
            </p:cNvCxnSpPr>
            <p:nvPr/>
          </p:nvCxnSpPr>
          <p:spPr bwMode="auto">
            <a:xfrm>
              <a:off x="5627341" y="3167263"/>
              <a:ext cx="13094" cy="10187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86" idx="4"/>
              <a:endCxn id="85" idx="0"/>
            </p:cNvCxnSpPr>
            <p:nvPr/>
          </p:nvCxnSpPr>
          <p:spPr bwMode="auto">
            <a:xfrm>
              <a:off x="5640435" y="3615373"/>
              <a:ext cx="0" cy="6897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85" idx="4"/>
              <a:endCxn id="83" idx="0"/>
            </p:cNvCxnSpPr>
            <p:nvPr/>
          </p:nvCxnSpPr>
          <p:spPr bwMode="auto">
            <a:xfrm>
              <a:off x="5640435" y="4030582"/>
              <a:ext cx="0" cy="11334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85" idx="6"/>
              <a:endCxn id="148" idx="2"/>
            </p:cNvCxnSpPr>
            <p:nvPr/>
          </p:nvCxnSpPr>
          <p:spPr bwMode="auto">
            <a:xfrm flipV="1">
              <a:off x="5874381" y="3847782"/>
              <a:ext cx="174203" cy="968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椭圆 117"/>
            <p:cNvSpPr>
              <a:spLocks noChangeAspect="1"/>
            </p:cNvSpPr>
            <p:nvPr/>
          </p:nvSpPr>
          <p:spPr bwMode="auto">
            <a:xfrm>
              <a:off x="8676108" y="2826387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28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122" name="直接箭头连接符 121"/>
            <p:cNvCxnSpPr>
              <a:endCxn id="118" idx="2"/>
            </p:cNvCxnSpPr>
            <p:nvPr/>
          </p:nvCxnSpPr>
          <p:spPr bwMode="auto">
            <a:xfrm>
              <a:off x="7823121" y="2994146"/>
              <a:ext cx="852987" cy="535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83" idx="6"/>
              <a:endCxn id="151" idx="2"/>
            </p:cNvCxnSpPr>
            <p:nvPr/>
          </p:nvCxnSpPr>
          <p:spPr bwMode="auto">
            <a:xfrm>
              <a:off x="5874381" y="4317042"/>
              <a:ext cx="179198" cy="311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148" idx="6"/>
              <a:endCxn id="118" idx="2"/>
            </p:cNvCxnSpPr>
            <p:nvPr/>
          </p:nvCxnSpPr>
          <p:spPr bwMode="auto">
            <a:xfrm flipV="1">
              <a:off x="7861886" y="2999504"/>
              <a:ext cx="814222" cy="84827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151" idx="6"/>
              <a:endCxn id="118" idx="2"/>
            </p:cNvCxnSpPr>
            <p:nvPr/>
          </p:nvCxnSpPr>
          <p:spPr bwMode="auto">
            <a:xfrm flipV="1">
              <a:off x="7866881" y="2999504"/>
              <a:ext cx="809227" cy="132065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>
              <a:stCxn id="83" idx="4"/>
              <a:endCxn id="155" idx="0"/>
            </p:cNvCxnSpPr>
            <p:nvPr/>
          </p:nvCxnSpPr>
          <p:spPr bwMode="auto">
            <a:xfrm>
              <a:off x="5640435" y="4490159"/>
              <a:ext cx="1430" cy="21125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stCxn id="155" idx="4"/>
              <a:endCxn id="80" idx="0"/>
            </p:cNvCxnSpPr>
            <p:nvPr/>
          </p:nvCxnSpPr>
          <p:spPr bwMode="auto">
            <a:xfrm flipH="1">
              <a:off x="5640435" y="5169418"/>
              <a:ext cx="1430" cy="24316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>
              <a:stCxn id="80" idx="4"/>
              <a:endCxn id="162" idx="0"/>
            </p:cNvCxnSpPr>
            <p:nvPr/>
          </p:nvCxnSpPr>
          <p:spPr bwMode="auto">
            <a:xfrm flipH="1">
              <a:off x="5627341" y="5758813"/>
              <a:ext cx="13094" cy="14335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>
              <a:stCxn id="80" idx="6"/>
              <a:endCxn id="79" idx="2"/>
            </p:cNvCxnSpPr>
            <p:nvPr/>
          </p:nvCxnSpPr>
          <p:spPr bwMode="auto">
            <a:xfrm>
              <a:off x="5874381" y="5585696"/>
              <a:ext cx="191719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>
              <a:stCxn id="79" idx="6"/>
              <a:endCxn id="96" idx="2"/>
            </p:cNvCxnSpPr>
            <p:nvPr/>
          </p:nvCxnSpPr>
          <p:spPr bwMode="auto">
            <a:xfrm flipV="1">
              <a:off x="6533992" y="5582992"/>
              <a:ext cx="187297" cy="270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>
              <a:stCxn id="162" idx="6"/>
              <a:endCxn id="96" idx="2"/>
            </p:cNvCxnSpPr>
            <p:nvPr/>
          </p:nvCxnSpPr>
          <p:spPr bwMode="auto">
            <a:xfrm flipV="1">
              <a:off x="6183882" y="5582992"/>
              <a:ext cx="537407" cy="49229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椭圆 142"/>
            <p:cNvSpPr>
              <a:spLocks/>
            </p:cNvSpPr>
            <p:nvPr/>
          </p:nvSpPr>
          <p:spPr bwMode="auto">
            <a:xfrm>
              <a:off x="6066100" y="2810983"/>
              <a:ext cx="181330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8,9,10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8" name="椭圆 147"/>
            <p:cNvSpPr>
              <a:spLocks/>
            </p:cNvSpPr>
            <p:nvPr/>
          </p:nvSpPr>
          <p:spPr bwMode="auto">
            <a:xfrm>
              <a:off x="6048584" y="3674665"/>
              <a:ext cx="181330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14,15,16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1" name="椭圆 150"/>
            <p:cNvSpPr>
              <a:spLocks/>
            </p:cNvSpPr>
            <p:nvPr/>
          </p:nvSpPr>
          <p:spPr bwMode="auto">
            <a:xfrm>
              <a:off x="6053579" y="4147038"/>
              <a:ext cx="181330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26,27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5" name="椭圆 154"/>
            <p:cNvSpPr>
              <a:spLocks/>
            </p:cNvSpPr>
            <p:nvPr/>
          </p:nvSpPr>
          <p:spPr bwMode="auto">
            <a:xfrm>
              <a:off x="5085323" y="4701418"/>
              <a:ext cx="1113083" cy="468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19,20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2" name="椭圆 161"/>
            <p:cNvSpPr>
              <a:spLocks/>
            </p:cNvSpPr>
            <p:nvPr/>
          </p:nvSpPr>
          <p:spPr bwMode="auto">
            <a:xfrm>
              <a:off x="5070799" y="5902166"/>
              <a:ext cx="1113083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23,24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70" name="椭圆 169"/>
          <p:cNvSpPr/>
          <p:nvPr/>
        </p:nvSpPr>
        <p:spPr bwMode="auto">
          <a:xfrm>
            <a:off x="587102" y="1051240"/>
            <a:ext cx="1241929" cy="2124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1" name="椭圆 170"/>
          <p:cNvSpPr/>
          <p:nvPr/>
        </p:nvSpPr>
        <p:spPr bwMode="auto">
          <a:xfrm>
            <a:off x="1597552" y="2999504"/>
            <a:ext cx="1872000" cy="75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2" name="右箭头 171"/>
          <p:cNvSpPr/>
          <p:nvPr/>
        </p:nvSpPr>
        <p:spPr bwMode="auto">
          <a:xfrm>
            <a:off x="3859018" y="2395956"/>
            <a:ext cx="457200" cy="30030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4" name="椭圆 173"/>
          <p:cNvSpPr/>
          <p:nvPr/>
        </p:nvSpPr>
        <p:spPr bwMode="auto">
          <a:xfrm>
            <a:off x="1628639" y="3791678"/>
            <a:ext cx="1872000" cy="75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5" name="椭圆 174"/>
          <p:cNvSpPr/>
          <p:nvPr/>
        </p:nvSpPr>
        <p:spPr bwMode="auto">
          <a:xfrm>
            <a:off x="1604047" y="4402465"/>
            <a:ext cx="1872000" cy="75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6" name="椭圆 175"/>
          <p:cNvSpPr/>
          <p:nvPr/>
        </p:nvSpPr>
        <p:spPr bwMode="auto">
          <a:xfrm>
            <a:off x="832516" y="4893912"/>
            <a:ext cx="828000" cy="900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7" name="椭圆 176"/>
          <p:cNvSpPr/>
          <p:nvPr/>
        </p:nvSpPr>
        <p:spPr bwMode="auto">
          <a:xfrm>
            <a:off x="908551" y="6165642"/>
            <a:ext cx="1396519" cy="57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8" name="椭圆 177"/>
          <p:cNvSpPr/>
          <p:nvPr/>
        </p:nvSpPr>
        <p:spPr bwMode="auto">
          <a:xfrm>
            <a:off x="4381209" y="1645860"/>
            <a:ext cx="2610609" cy="93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9" name="椭圆 178"/>
          <p:cNvSpPr/>
          <p:nvPr/>
        </p:nvSpPr>
        <p:spPr bwMode="auto">
          <a:xfrm>
            <a:off x="6026708" y="2606100"/>
            <a:ext cx="1872000" cy="75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0" name="椭圆 179"/>
          <p:cNvSpPr/>
          <p:nvPr/>
        </p:nvSpPr>
        <p:spPr bwMode="auto">
          <a:xfrm>
            <a:off x="6008297" y="3469782"/>
            <a:ext cx="1872000" cy="75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1" name="椭圆 180"/>
          <p:cNvSpPr/>
          <p:nvPr/>
        </p:nvSpPr>
        <p:spPr bwMode="auto">
          <a:xfrm>
            <a:off x="6032151" y="3955123"/>
            <a:ext cx="1872000" cy="75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2" name="椭圆 181"/>
          <p:cNvSpPr/>
          <p:nvPr/>
        </p:nvSpPr>
        <p:spPr bwMode="auto">
          <a:xfrm>
            <a:off x="5066788" y="4512579"/>
            <a:ext cx="1167464" cy="900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3" name="椭圆 182"/>
          <p:cNvSpPr/>
          <p:nvPr/>
        </p:nvSpPr>
        <p:spPr bwMode="auto">
          <a:xfrm>
            <a:off x="4943605" y="5787283"/>
            <a:ext cx="1396519" cy="57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100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1" grpId="0" animBg="1"/>
      <p:bldP spid="172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tabLst>
                <a:tab pos="7540625" algn="r"/>
              </a:tabLst>
            </a:pP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Basis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path test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3</a:t>
            </a:r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71" name="椭圆 70"/>
          <p:cNvSpPr>
            <a:spLocks noChangeAspect="1"/>
          </p:cNvSpPr>
          <p:nvPr/>
        </p:nvSpPr>
        <p:spPr bwMode="auto">
          <a:xfrm>
            <a:off x="3716994" y="1108094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2" name="椭圆 71"/>
          <p:cNvSpPr>
            <a:spLocks/>
          </p:cNvSpPr>
          <p:nvPr/>
        </p:nvSpPr>
        <p:spPr bwMode="auto">
          <a:xfrm>
            <a:off x="3044290" y="1775516"/>
            <a:ext cx="1813302" cy="71670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2,3,4,5,6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7" name="椭圆 76"/>
          <p:cNvSpPr>
            <a:spLocks noChangeAspect="1"/>
          </p:cNvSpPr>
          <p:nvPr/>
        </p:nvSpPr>
        <p:spPr bwMode="auto">
          <a:xfrm>
            <a:off x="3716995" y="282102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9" name="椭圆 78"/>
          <p:cNvSpPr>
            <a:spLocks noChangeAspect="1"/>
          </p:cNvSpPr>
          <p:nvPr/>
        </p:nvSpPr>
        <p:spPr bwMode="auto">
          <a:xfrm>
            <a:off x="4389700" y="541257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0" name="椭圆 79"/>
          <p:cNvSpPr>
            <a:spLocks noChangeAspect="1"/>
          </p:cNvSpPr>
          <p:nvPr/>
        </p:nvSpPr>
        <p:spPr bwMode="auto">
          <a:xfrm>
            <a:off x="3730089" y="541257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3" name="椭圆 82"/>
          <p:cNvSpPr>
            <a:spLocks noChangeAspect="1"/>
          </p:cNvSpPr>
          <p:nvPr/>
        </p:nvSpPr>
        <p:spPr bwMode="auto">
          <a:xfrm>
            <a:off x="3730089" y="4143925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18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5" name="椭圆 84"/>
          <p:cNvSpPr>
            <a:spLocks noChangeAspect="1"/>
          </p:cNvSpPr>
          <p:nvPr/>
        </p:nvSpPr>
        <p:spPr bwMode="auto">
          <a:xfrm>
            <a:off x="3730089" y="3684348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6" name="椭圆 85"/>
          <p:cNvSpPr>
            <a:spLocks noChangeAspect="1"/>
          </p:cNvSpPr>
          <p:nvPr/>
        </p:nvSpPr>
        <p:spPr bwMode="auto">
          <a:xfrm>
            <a:off x="3730089" y="326913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6" name="椭圆 95"/>
          <p:cNvSpPr>
            <a:spLocks noChangeAspect="1"/>
          </p:cNvSpPr>
          <p:nvPr/>
        </p:nvSpPr>
        <p:spPr bwMode="auto">
          <a:xfrm>
            <a:off x="5044889" y="5409875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25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97" name="肘形连接符 96"/>
          <p:cNvCxnSpPr>
            <a:stCxn id="96" idx="6"/>
            <a:endCxn id="83" idx="2"/>
          </p:cNvCxnSpPr>
          <p:nvPr/>
        </p:nvCxnSpPr>
        <p:spPr bwMode="auto">
          <a:xfrm flipH="1" flipV="1">
            <a:off x="3730089" y="4317042"/>
            <a:ext cx="1782692" cy="1265950"/>
          </a:xfrm>
          <a:prstGeom prst="bentConnector5">
            <a:avLst>
              <a:gd name="adj1" fmla="val -12823"/>
              <a:gd name="adj2" fmla="val -64402"/>
              <a:gd name="adj3" fmla="val 133531"/>
            </a:avLst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71" idx="4"/>
            <a:endCxn id="72" idx="0"/>
          </p:cNvCxnSpPr>
          <p:nvPr/>
        </p:nvCxnSpPr>
        <p:spPr bwMode="auto">
          <a:xfrm>
            <a:off x="3950940" y="1454328"/>
            <a:ext cx="1" cy="32118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72" idx="4"/>
            <a:endCxn id="77" idx="0"/>
          </p:cNvCxnSpPr>
          <p:nvPr/>
        </p:nvCxnSpPr>
        <p:spPr bwMode="auto">
          <a:xfrm>
            <a:off x="3950941" y="2492220"/>
            <a:ext cx="0" cy="32880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7" idx="6"/>
            <a:endCxn id="143" idx="2"/>
          </p:cNvCxnSpPr>
          <p:nvPr/>
        </p:nvCxnSpPr>
        <p:spPr bwMode="auto">
          <a:xfrm flipV="1">
            <a:off x="4184887" y="2984100"/>
            <a:ext cx="204813" cy="1004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7" idx="4"/>
            <a:endCxn id="86" idx="0"/>
          </p:cNvCxnSpPr>
          <p:nvPr/>
        </p:nvCxnSpPr>
        <p:spPr bwMode="auto">
          <a:xfrm>
            <a:off x="3950941" y="3167263"/>
            <a:ext cx="13094" cy="10187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86" idx="4"/>
            <a:endCxn id="85" idx="0"/>
          </p:cNvCxnSpPr>
          <p:nvPr/>
        </p:nvCxnSpPr>
        <p:spPr bwMode="auto">
          <a:xfrm>
            <a:off x="3964035" y="3615373"/>
            <a:ext cx="0" cy="68975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85" idx="4"/>
            <a:endCxn id="83" idx="0"/>
          </p:cNvCxnSpPr>
          <p:nvPr/>
        </p:nvCxnSpPr>
        <p:spPr bwMode="auto">
          <a:xfrm>
            <a:off x="3964035" y="4030582"/>
            <a:ext cx="0" cy="11334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85" idx="6"/>
            <a:endCxn id="148" idx="2"/>
          </p:cNvCxnSpPr>
          <p:nvPr/>
        </p:nvCxnSpPr>
        <p:spPr bwMode="auto">
          <a:xfrm flipV="1">
            <a:off x="4197981" y="3847782"/>
            <a:ext cx="174203" cy="968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椭圆 117"/>
          <p:cNvSpPr>
            <a:spLocks noChangeAspect="1"/>
          </p:cNvSpPr>
          <p:nvPr/>
        </p:nvSpPr>
        <p:spPr bwMode="auto">
          <a:xfrm>
            <a:off x="6999708" y="2826387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28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22" name="直接箭头连接符 121"/>
          <p:cNvCxnSpPr>
            <a:endCxn id="118" idx="2"/>
          </p:cNvCxnSpPr>
          <p:nvPr/>
        </p:nvCxnSpPr>
        <p:spPr bwMode="auto">
          <a:xfrm>
            <a:off x="6146721" y="2994146"/>
            <a:ext cx="852987" cy="535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83" idx="6"/>
            <a:endCxn id="151" idx="2"/>
          </p:cNvCxnSpPr>
          <p:nvPr/>
        </p:nvCxnSpPr>
        <p:spPr bwMode="auto">
          <a:xfrm>
            <a:off x="4197981" y="4317042"/>
            <a:ext cx="179198" cy="311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48" idx="6"/>
            <a:endCxn id="118" idx="2"/>
          </p:cNvCxnSpPr>
          <p:nvPr/>
        </p:nvCxnSpPr>
        <p:spPr bwMode="auto">
          <a:xfrm flipV="1">
            <a:off x="6185486" y="2999504"/>
            <a:ext cx="814222" cy="84827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51" idx="6"/>
            <a:endCxn id="118" idx="2"/>
          </p:cNvCxnSpPr>
          <p:nvPr/>
        </p:nvCxnSpPr>
        <p:spPr bwMode="auto">
          <a:xfrm flipV="1">
            <a:off x="6190481" y="2999504"/>
            <a:ext cx="809227" cy="132065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83" idx="4"/>
            <a:endCxn id="155" idx="0"/>
          </p:cNvCxnSpPr>
          <p:nvPr/>
        </p:nvCxnSpPr>
        <p:spPr bwMode="auto">
          <a:xfrm>
            <a:off x="3964035" y="4490159"/>
            <a:ext cx="1430" cy="21125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55" idx="4"/>
            <a:endCxn id="80" idx="0"/>
          </p:cNvCxnSpPr>
          <p:nvPr/>
        </p:nvCxnSpPr>
        <p:spPr bwMode="auto">
          <a:xfrm flipH="1">
            <a:off x="3964035" y="5169418"/>
            <a:ext cx="1430" cy="24316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80" idx="4"/>
            <a:endCxn id="162" idx="0"/>
          </p:cNvCxnSpPr>
          <p:nvPr/>
        </p:nvCxnSpPr>
        <p:spPr bwMode="auto">
          <a:xfrm flipH="1">
            <a:off x="3950941" y="5758813"/>
            <a:ext cx="13094" cy="14335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80" idx="6"/>
            <a:endCxn id="79" idx="2"/>
          </p:cNvCxnSpPr>
          <p:nvPr/>
        </p:nvCxnSpPr>
        <p:spPr bwMode="auto">
          <a:xfrm>
            <a:off x="4197981" y="5585696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79" idx="6"/>
            <a:endCxn id="96" idx="2"/>
          </p:cNvCxnSpPr>
          <p:nvPr/>
        </p:nvCxnSpPr>
        <p:spPr bwMode="auto">
          <a:xfrm flipV="1">
            <a:off x="4857592" y="5582992"/>
            <a:ext cx="187297" cy="270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62" idx="6"/>
            <a:endCxn id="96" idx="2"/>
          </p:cNvCxnSpPr>
          <p:nvPr/>
        </p:nvCxnSpPr>
        <p:spPr bwMode="auto">
          <a:xfrm flipV="1">
            <a:off x="4507482" y="5582992"/>
            <a:ext cx="537407" cy="49229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椭圆 142"/>
          <p:cNvSpPr>
            <a:spLocks/>
          </p:cNvSpPr>
          <p:nvPr/>
        </p:nvSpPr>
        <p:spPr bwMode="auto">
          <a:xfrm>
            <a:off x="4389700" y="2810983"/>
            <a:ext cx="181330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8,9,10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8" name="椭圆 147"/>
          <p:cNvSpPr>
            <a:spLocks/>
          </p:cNvSpPr>
          <p:nvPr/>
        </p:nvSpPr>
        <p:spPr bwMode="auto">
          <a:xfrm>
            <a:off x="4372184" y="3674665"/>
            <a:ext cx="181330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14,15,16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1" name="椭圆 150"/>
          <p:cNvSpPr>
            <a:spLocks/>
          </p:cNvSpPr>
          <p:nvPr/>
        </p:nvSpPr>
        <p:spPr bwMode="auto">
          <a:xfrm>
            <a:off x="4377179" y="4147038"/>
            <a:ext cx="181330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26,27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5" name="椭圆 154"/>
          <p:cNvSpPr>
            <a:spLocks/>
          </p:cNvSpPr>
          <p:nvPr/>
        </p:nvSpPr>
        <p:spPr bwMode="auto">
          <a:xfrm>
            <a:off x="3408923" y="4701418"/>
            <a:ext cx="1113083" cy="468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19,20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2" name="椭圆 161"/>
          <p:cNvSpPr>
            <a:spLocks/>
          </p:cNvSpPr>
          <p:nvPr/>
        </p:nvSpPr>
        <p:spPr bwMode="auto">
          <a:xfrm>
            <a:off x="3394399" y="5902166"/>
            <a:ext cx="1113083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23,24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4705286" y="3111896"/>
            <a:ext cx="1388119" cy="45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1</a:t>
            </a:r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4641736" y="3837736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066029" y="4382375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3872772" y="5560938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5048433" y="1696930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6400800" y="4946695"/>
            <a:ext cx="113011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V(G)=5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398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tabLst>
                <a:tab pos="7540625" algn="r"/>
              </a:tabLst>
            </a:pP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Basis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path test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3</a:t>
            </a:r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19600" y="1143000"/>
            <a:ext cx="4423310" cy="5140306"/>
            <a:chOff x="3044290" y="1108094"/>
            <a:chExt cx="4423310" cy="5140306"/>
          </a:xfrm>
        </p:grpSpPr>
        <p:sp>
          <p:nvSpPr>
            <p:cNvPr id="71" name="椭圆 70"/>
            <p:cNvSpPr>
              <a:spLocks noChangeAspect="1"/>
            </p:cNvSpPr>
            <p:nvPr/>
          </p:nvSpPr>
          <p:spPr bwMode="auto">
            <a:xfrm>
              <a:off x="3716994" y="1108094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2" name="椭圆 71"/>
            <p:cNvSpPr>
              <a:spLocks/>
            </p:cNvSpPr>
            <p:nvPr/>
          </p:nvSpPr>
          <p:spPr bwMode="auto">
            <a:xfrm>
              <a:off x="3044290" y="1775516"/>
              <a:ext cx="1813302" cy="71670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2,3,4,5,6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 bwMode="auto">
            <a:xfrm>
              <a:off x="3716995" y="2821029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7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 bwMode="auto">
            <a:xfrm>
              <a:off x="4389700" y="5412579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22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 bwMode="auto">
            <a:xfrm>
              <a:off x="3730089" y="5412579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21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 bwMode="auto">
            <a:xfrm>
              <a:off x="3730089" y="4143925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18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 bwMode="auto">
            <a:xfrm>
              <a:off x="3730089" y="3684348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13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 bwMode="auto">
            <a:xfrm>
              <a:off x="3730089" y="3269139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12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6" name="椭圆 95"/>
            <p:cNvSpPr>
              <a:spLocks noChangeAspect="1"/>
            </p:cNvSpPr>
            <p:nvPr/>
          </p:nvSpPr>
          <p:spPr bwMode="auto">
            <a:xfrm>
              <a:off x="5044889" y="5409875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25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97" name="肘形连接符 96"/>
            <p:cNvCxnSpPr>
              <a:stCxn id="96" idx="6"/>
              <a:endCxn id="83" idx="2"/>
            </p:cNvCxnSpPr>
            <p:nvPr/>
          </p:nvCxnSpPr>
          <p:spPr bwMode="auto">
            <a:xfrm flipH="1" flipV="1">
              <a:off x="3730089" y="4317042"/>
              <a:ext cx="1782692" cy="1265950"/>
            </a:xfrm>
            <a:prstGeom prst="bentConnector5">
              <a:avLst>
                <a:gd name="adj1" fmla="val -12823"/>
                <a:gd name="adj2" fmla="val -64402"/>
                <a:gd name="adj3" fmla="val 133531"/>
              </a:avLst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71" idx="4"/>
              <a:endCxn id="72" idx="0"/>
            </p:cNvCxnSpPr>
            <p:nvPr/>
          </p:nvCxnSpPr>
          <p:spPr bwMode="auto">
            <a:xfrm>
              <a:off x="3950940" y="1454328"/>
              <a:ext cx="1" cy="32118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72" idx="4"/>
              <a:endCxn id="77" idx="0"/>
            </p:cNvCxnSpPr>
            <p:nvPr/>
          </p:nvCxnSpPr>
          <p:spPr bwMode="auto">
            <a:xfrm>
              <a:off x="3950941" y="2492220"/>
              <a:ext cx="0" cy="32880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77" idx="6"/>
              <a:endCxn id="143" idx="2"/>
            </p:cNvCxnSpPr>
            <p:nvPr/>
          </p:nvCxnSpPr>
          <p:spPr bwMode="auto">
            <a:xfrm flipV="1">
              <a:off x="4184887" y="2984100"/>
              <a:ext cx="204813" cy="1004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77" idx="4"/>
              <a:endCxn id="86" idx="0"/>
            </p:cNvCxnSpPr>
            <p:nvPr/>
          </p:nvCxnSpPr>
          <p:spPr bwMode="auto">
            <a:xfrm>
              <a:off x="3950941" y="3167263"/>
              <a:ext cx="13094" cy="10187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86" idx="4"/>
              <a:endCxn id="85" idx="0"/>
            </p:cNvCxnSpPr>
            <p:nvPr/>
          </p:nvCxnSpPr>
          <p:spPr bwMode="auto">
            <a:xfrm>
              <a:off x="3964035" y="3615373"/>
              <a:ext cx="0" cy="6897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85" idx="4"/>
              <a:endCxn id="83" idx="0"/>
            </p:cNvCxnSpPr>
            <p:nvPr/>
          </p:nvCxnSpPr>
          <p:spPr bwMode="auto">
            <a:xfrm>
              <a:off x="3964035" y="4030582"/>
              <a:ext cx="0" cy="11334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85" idx="6"/>
              <a:endCxn id="148" idx="2"/>
            </p:cNvCxnSpPr>
            <p:nvPr/>
          </p:nvCxnSpPr>
          <p:spPr bwMode="auto">
            <a:xfrm flipV="1">
              <a:off x="4197981" y="3847782"/>
              <a:ext cx="174203" cy="968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椭圆 117"/>
            <p:cNvSpPr>
              <a:spLocks noChangeAspect="1"/>
            </p:cNvSpPr>
            <p:nvPr/>
          </p:nvSpPr>
          <p:spPr bwMode="auto">
            <a:xfrm>
              <a:off x="6999708" y="2826387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28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122" name="直接箭头连接符 121"/>
            <p:cNvCxnSpPr>
              <a:endCxn id="118" idx="2"/>
            </p:cNvCxnSpPr>
            <p:nvPr/>
          </p:nvCxnSpPr>
          <p:spPr bwMode="auto">
            <a:xfrm>
              <a:off x="6146721" y="2994146"/>
              <a:ext cx="852987" cy="535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83" idx="6"/>
              <a:endCxn id="151" idx="2"/>
            </p:cNvCxnSpPr>
            <p:nvPr/>
          </p:nvCxnSpPr>
          <p:spPr bwMode="auto">
            <a:xfrm>
              <a:off x="4197981" y="4317042"/>
              <a:ext cx="179198" cy="311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148" idx="6"/>
              <a:endCxn id="118" idx="2"/>
            </p:cNvCxnSpPr>
            <p:nvPr/>
          </p:nvCxnSpPr>
          <p:spPr bwMode="auto">
            <a:xfrm flipV="1">
              <a:off x="6185486" y="2999504"/>
              <a:ext cx="814222" cy="84827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151" idx="6"/>
              <a:endCxn id="118" idx="2"/>
            </p:cNvCxnSpPr>
            <p:nvPr/>
          </p:nvCxnSpPr>
          <p:spPr bwMode="auto">
            <a:xfrm flipV="1">
              <a:off x="6190481" y="2999504"/>
              <a:ext cx="809227" cy="132065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>
              <a:stCxn id="83" idx="4"/>
              <a:endCxn id="155" idx="0"/>
            </p:cNvCxnSpPr>
            <p:nvPr/>
          </p:nvCxnSpPr>
          <p:spPr bwMode="auto">
            <a:xfrm>
              <a:off x="3964035" y="4490159"/>
              <a:ext cx="1430" cy="21125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stCxn id="155" idx="4"/>
              <a:endCxn id="80" idx="0"/>
            </p:cNvCxnSpPr>
            <p:nvPr/>
          </p:nvCxnSpPr>
          <p:spPr bwMode="auto">
            <a:xfrm flipH="1">
              <a:off x="3964035" y="5169418"/>
              <a:ext cx="1430" cy="24316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>
              <a:stCxn id="80" idx="4"/>
              <a:endCxn id="162" idx="0"/>
            </p:cNvCxnSpPr>
            <p:nvPr/>
          </p:nvCxnSpPr>
          <p:spPr bwMode="auto">
            <a:xfrm flipH="1">
              <a:off x="3950941" y="5758813"/>
              <a:ext cx="13094" cy="14335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>
              <a:stCxn id="80" idx="6"/>
              <a:endCxn id="79" idx="2"/>
            </p:cNvCxnSpPr>
            <p:nvPr/>
          </p:nvCxnSpPr>
          <p:spPr bwMode="auto">
            <a:xfrm>
              <a:off x="4197981" y="5585696"/>
              <a:ext cx="191719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>
              <a:stCxn id="79" idx="6"/>
              <a:endCxn id="96" idx="2"/>
            </p:cNvCxnSpPr>
            <p:nvPr/>
          </p:nvCxnSpPr>
          <p:spPr bwMode="auto">
            <a:xfrm flipV="1">
              <a:off x="4857592" y="5582992"/>
              <a:ext cx="187297" cy="270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>
              <a:stCxn id="162" idx="6"/>
              <a:endCxn id="96" idx="2"/>
            </p:cNvCxnSpPr>
            <p:nvPr/>
          </p:nvCxnSpPr>
          <p:spPr bwMode="auto">
            <a:xfrm flipV="1">
              <a:off x="4507482" y="5582992"/>
              <a:ext cx="537407" cy="49229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椭圆 142"/>
            <p:cNvSpPr>
              <a:spLocks/>
            </p:cNvSpPr>
            <p:nvPr/>
          </p:nvSpPr>
          <p:spPr bwMode="auto">
            <a:xfrm>
              <a:off x="4389700" y="2810983"/>
              <a:ext cx="181330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8,9,10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8" name="椭圆 147"/>
            <p:cNvSpPr>
              <a:spLocks/>
            </p:cNvSpPr>
            <p:nvPr/>
          </p:nvSpPr>
          <p:spPr bwMode="auto">
            <a:xfrm>
              <a:off x="4372184" y="3674665"/>
              <a:ext cx="181330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14,15,16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1" name="椭圆 150"/>
            <p:cNvSpPr>
              <a:spLocks/>
            </p:cNvSpPr>
            <p:nvPr/>
          </p:nvSpPr>
          <p:spPr bwMode="auto">
            <a:xfrm>
              <a:off x="4377179" y="4147038"/>
              <a:ext cx="181330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26,27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5" name="椭圆 154"/>
            <p:cNvSpPr>
              <a:spLocks/>
            </p:cNvSpPr>
            <p:nvPr/>
          </p:nvSpPr>
          <p:spPr bwMode="auto">
            <a:xfrm>
              <a:off x="3408923" y="4701418"/>
              <a:ext cx="1113083" cy="468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19,20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2" name="椭圆 161"/>
            <p:cNvSpPr>
              <a:spLocks/>
            </p:cNvSpPr>
            <p:nvPr/>
          </p:nvSpPr>
          <p:spPr bwMode="auto">
            <a:xfrm>
              <a:off x="3394399" y="5902166"/>
              <a:ext cx="1113083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23,24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11486" y="1887643"/>
            <a:ext cx="342132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Path2: 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1-2-3-4-5-6-7-12-13-14-15-16-29</a:t>
            </a:r>
            <a:endParaRPr lang="en-US" altLang="zh-CN" sz="2000" b="1" dirty="0">
              <a:solidFill>
                <a:srgbClr val="FF0000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211486" y="2826215"/>
            <a:ext cx="4050178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 smtClean="0">
                <a:solidFill>
                  <a:srgbClr val="00FF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Path3: </a:t>
            </a:r>
            <a:r>
              <a:rPr lang="en-US" altLang="zh-CN" sz="2000" b="1" dirty="0" smtClean="0">
                <a:solidFill>
                  <a:srgbClr val="00FF00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1-2-3-4-5-6-7-12-13-18-26-27-28-29</a:t>
            </a:r>
            <a:endParaRPr lang="en-US" altLang="zh-CN" sz="2000" dirty="0">
              <a:solidFill>
                <a:srgbClr val="00FF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211486" y="3764787"/>
            <a:ext cx="3421320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 smtClean="0">
                <a:solidFill>
                  <a:srgbClr val="0099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Path4: </a:t>
            </a:r>
            <a:r>
              <a:rPr lang="en-US" altLang="zh-CN" sz="2000" b="1" dirty="0" smtClean="0">
                <a:solidFill>
                  <a:srgbClr val="0099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1-2-3-4-5-6-7-12-13-18-19-20-21-22-25-18-26-27-28-29</a:t>
            </a:r>
            <a:endParaRPr lang="en-US" altLang="zh-CN" sz="2000" dirty="0">
              <a:solidFill>
                <a:srgbClr val="0099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211486" y="1093025"/>
            <a:ext cx="3842526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Path1: 1-2-3-4-5-6-7-8-9-10-29</a:t>
            </a:r>
            <a:endParaRPr lang="en-US" altLang="zh-CN" sz="2000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 bwMode="auto">
          <a:xfrm>
            <a:off x="5417278" y="1222744"/>
            <a:ext cx="3338634" cy="1717158"/>
          </a:xfrm>
          <a:custGeom>
            <a:avLst/>
            <a:gdLst>
              <a:gd name="connsiteX0" fmla="*/ 10643 w 3338634"/>
              <a:gd name="connsiteY0" fmla="*/ 0 h 1717158"/>
              <a:gd name="connsiteX1" fmla="*/ 15959 w 3338634"/>
              <a:gd name="connsiteY1" fmla="*/ 37214 h 1717158"/>
              <a:gd name="connsiteX2" fmla="*/ 26592 w 3338634"/>
              <a:gd name="connsiteY2" fmla="*/ 558209 h 1717158"/>
              <a:gd name="connsiteX3" fmla="*/ 37224 w 3338634"/>
              <a:gd name="connsiteY3" fmla="*/ 622005 h 1717158"/>
              <a:gd name="connsiteX4" fmla="*/ 42541 w 3338634"/>
              <a:gd name="connsiteY4" fmla="*/ 680484 h 1717158"/>
              <a:gd name="connsiteX5" fmla="*/ 69122 w 3338634"/>
              <a:gd name="connsiteY5" fmla="*/ 776177 h 1717158"/>
              <a:gd name="connsiteX6" fmla="*/ 74438 w 3338634"/>
              <a:gd name="connsiteY6" fmla="*/ 824023 h 1717158"/>
              <a:gd name="connsiteX7" fmla="*/ 79755 w 3338634"/>
              <a:gd name="connsiteY7" fmla="*/ 877186 h 1717158"/>
              <a:gd name="connsiteX8" fmla="*/ 90387 w 3338634"/>
              <a:gd name="connsiteY8" fmla="*/ 935665 h 1717158"/>
              <a:gd name="connsiteX9" fmla="*/ 106336 w 3338634"/>
              <a:gd name="connsiteY9" fmla="*/ 1143000 h 1717158"/>
              <a:gd name="connsiteX10" fmla="*/ 116969 w 3338634"/>
              <a:gd name="connsiteY10" fmla="*/ 1217428 h 1717158"/>
              <a:gd name="connsiteX11" fmla="*/ 122285 w 3338634"/>
              <a:gd name="connsiteY11" fmla="*/ 1244009 h 1717158"/>
              <a:gd name="connsiteX12" fmla="*/ 170131 w 3338634"/>
              <a:gd name="connsiteY12" fmla="*/ 1345019 h 1717158"/>
              <a:gd name="connsiteX13" fmla="*/ 191396 w 3338634"/>
              <a:gd name="connsiteY13" fmla="*/ 1382233 h 1717158"/>
              <a:gd name="connsiteX14" fmla="*/ 202029 w 3338634"/>
              <a:gd name="connsiteY14" fmla="*/ 1403498 h 1717158"/>
              <a:gd name="connsiteX15" fmla="*/ 217978 w 3338634"/>
              <a:gd name="connsiteY15" fmla="*/ 1414130 h 1717158"/>
              <a:gd name="connsiteX16" fmla="*/ 223294 w 3338634"/>
              <a:gd name="connsiteY16" fmla="*/ 1430079 h 1717158"/>
              <a:gd name="connsiteX17" fmla="*/ 303038 w 3338634"/>
              <a:gd name="connsiteY17" fmla="*/ 1520456 h 1717158"/>
              <a:gd name="connsiteX18" fmla="*/ 393415 w 3338634"/>
              <a:gd name="connsiteY18" fmla="*/ 1621465 h 1717158"/>
              <a:gd name="connsiteX19" fmla="*/ 414680 w 3338634"/>
              <a:gd name="connsiteY19" fmla="*/ 1642730 h 1717158"/>
              <a:gd name="connsiteX20" fmla="*/ 473159 w 3338634"/>
              <a:gd name="connsiteY20" fmla="*/ 1669312 h 1717158"/>
              <a:gd name="connsiteX21" fmla="*/ 489108 w 3338634"/>
              <a:gd name="connsiteY21" fmla="*/ 1674628 h 1717158"/>
              <a:gd name="connsiteX22" fmla="*/ 515689 w 3338634"/>
              <a:gd name="connsiteY22" fmla="*/ 1679944 h 1717158"/>
              <a:gd name="connsiteX23" fmla="*/ 547587 w 3338634"/>
              <a:gd name="connsiteY23" fmla="*/ 1690577 h 1717158"/>
              <a:gd name="connsiteX24" fmla="*/ 595434 w 3338634"/>
              <a:gd name="connsiteY24" fmla="*/ 1695893 h 1717158"/>
              <a:gd name="connsiteX25" fmla="*/ 754922 w 3338634"/>
              <a:gd name="connsiteY25" fmla="*/ 1717158 h 1717158"/>
              <a:gd name="connsiteX26" fmla="*/ 1578945 w 3338634"/>
              <a:gd name="connsiteY26" fmla="*/ 1706526 h 1717158"/>
              <a:gd name="connsiteX27" fmla="*/ 1727801 w 3338634"/>
              <a:gd name="connsiteY27" fmla="*/ 1695893 h 1717158"/>
              <a:gd name="connsiteX28" fmla="*/ 1860708 w 3338634"/>
              <a:gd name="connsiteY28" fmla="*/ 1690577 h 1717158"/>
              <a:gd name="connsiteX29" fmla="*/ 2036145 w 3338634"/>
              <a:gd name="connsiteY29" fmla="*/ 1674628 h 1717158"/>
              <a:gd name="connsiteX30" fmla="*/ 2131838 w 3338634"/>
              <a:gd name="connsiteY30" fmla="*/ 1663996 h 1717158"/>
              <a:gd name="connsiteX31" fmla="*/ 2317908 w 3338634"/>
              <a:gd name="connsiteY31" fmla="*/ 1658679 h 1717158"/>
              <a:gd name="connsiteX32" fmla="*/ 2610303 w 3338634"/>
              <a:gd name="connsiteY32" fmla="*/ 1663996 h 1717158"/>
              <a:gd name="connsiteX33" fmla="*/ 2828271 w 3338634"/>
              <a:gd name="connsiteY33" fmla="*/ 1695893 h 1717158"/>
              <a:gd name="connsiteX34" fmla="*/ 2918648 w 3338634"/>
              <a:gd name="connsiteY34" fmla="*/ 1701209 h 1717158"/>
              <a:gd name="connsiteX35" fmla="*/ 3030289 w 3338634"/>
              <a:gd name="connsiteY35" fmla="*/ 1711842 h 1717158"/>
              <a:gd name="connsiteX36" fmla="*/ 3296103 w 3338634"/>
              <a:gd name="connsiteY36" fmla="*/ 1701209 h 1717158"/>
              <a:gd name="connsiteX37" fmla="*/ 3338634 w 3338634"/>
              <a:gd name="connsiteY37" fmla="*/ 1695893 h 171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38634" h="1717158">
                <a:moveTo>
                  <a:pt x="10643" y="0"/>
                </a:moveTo>
                <a:cubicBezTo>
                  <a:pt x="12415" y="12405"/>
                  <a:pt x="15713" y="24686"/>
                  <a:pt x="15959" y="37214"/>
                </a:cubicBezTo>
                <a:cubicBezTo>
                  <a:pt x="26261" y="562643"/>
                  <a:pt x="-32138" y="382053"/>
                  <a:pt x="26592" y="558209"/>
                </a:cubicBezTo>
                <a:cubicBezTo>
                  <a:pt x="30136" y="579474"/>
                  <a:pt x="34436" y="600627"/>
                  <a:pt x="37224" y="622005"/>
                </a:cubicBezTo>
                <a:cubicBezTo>
                  <a:pt x="39756" y="641414"/>
                  <a:pt x="38549" y="661322"/>
                  <a:pt x="42541" y="680484"/>
                </a:cubicBezTo>
                <a:cubicBezTo>
                  <a:pt x="58962" y="759304"/>
                  <a:pt x="61891" y="725559"/>
                  <a:pt x="69122" y="776177"/>
                </a:cubicBezTo>
                <a:cubicBezTo>
                  <a:pt x="71391" y="792063"/>
                  <a:pt x="72758" y="808064"/>
                  <a:pt x="74438" y="824023"/>
                </a:cubicBezTo>
                <a:cubicBezTo>
                  <a:pt x="76302" y="841735"/>
                  <a:pt x="77236" y="859556"/>
                  <a:pt x="79755" y="877186"/>
                </a:cubicBezTo>
                <a:cubicBezTo>
                  <a:pt x="82557" y="896799"/>
                  <a:pt x="86843" y="916172"/>
                  <a:pt x="90387" y="935665"/>
                </a:cubicBezTo>
                <a:cubicBezTo>
                  <a:pt x="96052" y="1060294"/>
                  <a:pt x="91942" y="1031455"/>
                  <a:pt x="106336" y="1143000"/>
                </a:cubicBezTo>
                <a:cubicBezTo>
                  <a:pt x="109543" y="1167855"/>
                  <a:pt x="112054" y="1192853"/>
                  <a:pt x="116969" y="1217428"/>
                </a:cubicBezTo>
                <a:cubicBezTo>
                  <a:pt x="118741" y="1226288"/>
                  <a:pt x="119428" y="1235437"/>
                  <a:pt x="122285" y="1244009"/>
                </a:cubicBezTo>
                <a:cubicBezTo>
                  <a:pt x="130721" y="1269318"/>
                  <a:pt x="161932" y="1328621"/>
                  <a:pt x="170131" y="1345019"/>
                </a:cubicBezTo>
                <a:cubicBezTo>
                  <a:pt x="202248" y="1409254"/>
                  <a:pt x="161351" y="1329654"/>
                  <a:pt x="191396" y="1382233"/>
                </a:cubicBezTo>
                <a:cubicBezTo>
                  <a:pt x="195328" y="1389114"/>
                  <a:pt x="196955" y="1397410"/>
                  <a:pt x="202029" y="1403498"/>
                </a:cubicBezTo>
                <a:cubicBezTo>
                  <a:pt x="206119" y="1408406"/>
                  <a:pt x="212662" y="1410586"/>
                  <a:pt x="217978" y="1414130"/>
                </a:cubicBezTo>
                <a:cubicBezTo>
                  <a:pt x="219750" y="1419446"/>
                  <a:pt x="219793" y="1425703"/>
                  <a:pt x="223294" y="1430079"/>
                </a:cubicBezTo>
                <a:cubicBezTo>
                  <a:pt x="248392" y="1461451"/>
                  <a:pt x="285070" y="1484522"/>
                  <a:pt x="303038" y="1520456"/>
                </a:cubicBezTo>
                <a:cubicBezTo>
                  <a:pt x="330483" y="1575344"/>
                  <a:pt x="308067" y="1536117"/>
                  <a:pt x="393415" y="1621465"/>
                </a:cubicBezTo>
                <a:cubicBezTo>
                  <a:pt x="400503" y="1628553"/>
                  <a:pt x="405714" y="1638247"/>
                  <a:pt x="414680" y="1642730"/>
                </a:cubicBezTo>
                <a:cubicBezTo>
                  <a:pt x="440550" y="1655666"/>
                  <a:pt x="441374" y="1656598"/>
                  <a:pt x="473159" y="1669312"/>
                </a:cubicBezTo>
                <a:cubicBezTo>
                  <a:pt x="478362" y="1671393"/>
                  <a:pt x="483671" y="1673269"/>
                  <a:pt x="489108" y="1674628"/>
                </a:cubicBezTo>
                <a:cubicBezTo>
                  <a:pt x="497874" y="1676819"/>
                  <a:pt x="506972" y="1677567"/>
                  <a:pt x="515689" y="1679944"/>
                </a:cubicBezTo>
                <a:cubicBezTo>
                  <a:pt x="526502" y="1682893"/>
                  <a:pt x="536597" y="1688379"/>
                  <a:pt x="547587" y="1690577"/>
                </a:cubicBezTo>
                <a:cubicBezTo>
                  <a:pt x="563323" y="1693724"/>
                  <a:pt x="579517" y="1693852"/>
                  <a:pt x="595434" y="1695893"/>
                </a:cubicBezTo>
                <a:lnTo>
                  <a:pt x="754922" y="1717158"/>
                </a:lnTo>
                <a:lnTo>
                  <a:pt x="1578945" y="1706526"/>
                </a:lnTo>
                <a:cubicBezTo>
                  <a:pt x="1628678" y="1705439"/>
                  <a:pt x="1678135" y="1698704"/>
                  <a:pt x="1727801" y="1695893"/>
                </a:cubicBezTo>
                <a:cubicBezTo>
                  <a:pt x="1772068" y="1693387"/>
                  <a:pt x="1816406" y="1692349"/>
                  <a:pt x="1860708" y="1690577"/>
                </a:cubicBezTo>
                <a:cubicBezTo>
                  <a:pt x="1942052" y="1663461"/>
                  <a:pt x="1864214" y="1686089"/>
                  <a:pt x="2036145" y="1674628"/>
                </a:cubicBezTo>
                <a:cubicBezTo>
                  <a:pt x="2068168" y="1672493"/>
                  <a:pt x="2099795" y="1665810"/>
                  <a:pt x="2131838" y="1663996"/>
                </a:cubicBezTo>
                <a:cubicBezTo>
                  <a:pt x="2193787" y="1660489"/>
                  <a:pt x="2255885" y="1660451"/>
                  <a:pt x="2317908" y="1658679"/>
                </a:cubicBezTo>
                <a:cubicBezTo>
                  <a:pt x="2415373" y="1660451"/>
                  <a:pt x="2512909" y="1659881"/>
                  <a:pt x="2610303" y="1663996"/>
                </a:cubicBezTo>
                <a:cubicBezTo>
                  <a:pt x="2654994" y="1665884"/>
                  <a:pt x="2800438" y="1692580"/>
                  <a:pt x="2828271" y="1695893"/>
                </a:cubicBezTo>
                <a:cubicBezTo>
                  <a:pt x="2858237" y="1699460"/>
                  <a:pt x="2888564" y="1698834"/>
                  <a:pt x="2918648" y="1701209"/>
                </a:cubicBezTo>
                <a:cubicBezTo>
                  <a:pt x="2955914" y="1704151"/>
                  <a:pt x="2993075" y="1708298"/>
                  <a:pt x="3030289" y="1711842"/>
                </a:cubicBezTo>
                <a:lnTo>
                  <a:pt x="3296103" y="1701209"/>
                </a:lnTo>
                <a:cubicBezTo>
                  <a:pt x="3310371" y="1700471"/>
                  <a:pt x="3338634" y="1695893"/>
                  <a:pt x="3338634" y="1695893"/>
                </a:cubicBezTo>
              </a:path>
            </a:pathLst>
          </a:custGeom>
          <a:ln>
            <a:solidFill>
              <a:srgbClr val="132584"/>
            </a:solidFill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任意多边形 3"/>
          <p:cNvSpPr/>
          <p:nvPr/>
        </p:nvSpPr>
        <p:spPr bwMode="auto">
          <a:xfrm>
            <a:off x="5167423" y="1345019"/>
            <a:ext cx="3322675" cy="2488018"/>
          </a:xfrm>
          <a:custGeom>
            <a:avLst/>
            <a:gdLst>
              <a:gd name="connsiteX0" fmla="*/ 79744 w 3322675"/>
              <a:gd name="connsiteY0" fmla="*/ 0 h 2488018"/>
              <a:gd name="connsiteX1" fmla="*/ 69112 w 3322675"/>
              <a:gd name="connsiteY1" fmla="*/ 63795 h 2488018"/>
              <a:gd name="connsiteX2" fmla="*/ 58479 w 3322675"/>
              <a:gd name="connsiteY2" fmla="*/ 138223 h 2488018"/>
              <a:gd name="connsiteX3" fmla="*/ 37214 w 3322675"/>
              <a:gd name="connsiteY3" fmla="*/ 223283 h 2488018"/>
              <a:gd name="connsiteX4" fmla="*/ 21265 w 3322675"/>
              <a:gd name="connsiteY4" fmla="*/ 345558 h 2488018"/>
              <a:gd name="connsiteX5" fmla="*/ 10633 w 3322675"/>
              <a:gd name="connsiteY5" fmla="*/ 393404 h 2488018"/>
              <a:gd name="connsiteX6" fmla="*/ 0 w 3322675"/>
              <a:gd name="connsiteY6" fmla="*/ 505046 h 2488018"/>
              <a:gd name="connsiteX7" fmla="*/ 10633 w 3322675"/>
              <a:gd name="connsiteY7" fmla="*/ 909083 h 2488018"/>
              <a:gd name="connsiteX8" fmla="*/ 15949 w 3322675"/>
              <a:gd name="connsiteY8" fmla="*/ 1010093 h 2488018"/>
              <a:gd name="connsiteX9" fmla="*/ 26582 w 3322675"/>
              <a:gd name="connsiteY9" fmla="*/ 1111102 h 2488018"/>
              <a:gd name="connsiteX10" fmla="*/ 31898 w 3322675"/>
              <a:gd name="connsiteY10" fmla="*/ 1477925 h 2488018"/>
              <a:gd name="connsiteX11" fmla="*/ 47847 w 3322675"/>
              <a:gd name="connsiteY11" fmla="*/ 1642730 h 2488018"/>
              <a:gd name="connsiteX12" fmla="*/ 63796 w 3322675"/>
              <a:gd name="connsiteY12" fmla="*/ 1685260 h 2488018"/>
              <a:gd name="connsiteX13" fmla="*/ 74428 w 3322675"/>
              <a:gd name="connsiteY13" fmla="*/ 1722474 h 2488018"/>
              <a:gd name="connsiteX14" fmla="*/ 90377 w 3322675"/>
              <a:gd name="connsiteY14" fmla="*/ 1765004 h 2488018"/>
              <a:gd name="connsiteX15" fmla="*/ 106326 w 3322675"/>
              <a:gd name="connsiteY15" fmla="*/ 1818167 h 2488018"/>
              <a:gd name="connsiteX16" fmla="*/ 111642 w 3322675"/>
              <a:gd name="connsiteY16" fmla="*/ 1844748 h 2488018"/>
              <a:gd name="connsiteX17" fmla="*/ 122275 w 3322675"/>
              <a:gd name="connsiteY17" fmla="*/ 1866014 h 2488018"/>
              <a:gd name="connsiteX18" fmla="*/ 132907 w 3322675"/>
              <a:gd name="connsiteY18" fmla="*/ 1892595 h 2488018"/>
              <a:gd name="connsiteX19" fmla="*/ 143540 w 3322675"/>
              <a:gd name="connsiteY19" fmla="*/ 1924493 h 2488018"/>
              <a:gd name="connsiteX20" fmla="*/ 154172 w 3322675"/>
              <a:gd name="connsiteY20" fmla="*/ 1956390 h 2488018"/>
              <a:gd name="connsiteX21" fmla="*/ 180754 w 3322675"/>
              <a:gd name="connsiteY21" fmla="*/ 2036134 h 2488018"/>
              <a:gd name="connsiteX22" fmla="*/ 191386 w 3322675"/>
              <a:gd name="connsiteY22" fmla="*/ 2068032 h 2488018"/>
              <a:gd name="connsiteX23" fmla="*/ 196703 w 3322675"/>
              <a:gd name="connsiteY23" fmla="*/ 2115879 h 2488018"/>
              <a:gd name="connsiteX24" fmla="*/ 207335 w 3322675"/>
              <a:gd name="connsiteY24" fmla="*/ 2280683 h 2488018"/>
              <a:gd name="connsiteX25" fmla="*/ 228600 w 3322675"/>
              <a:gd name="connsiteY25" fmla="*/ 2333846 h 2488018"/>
              <a:gd name="connsiteX26" fmla="*/ 233917 w 3322675"/>
              <a:gd name="connsiteY26" fmla="*/ 2349795 h 2488018"/>
              <a:gd name="connsiteX27" fmla="*/ 244549 w 3322675"/>
              <a:gd name="connsiteY27" fmla="*/ 2365744 h 2488018"/>
              <a:gd name="connsiteX28" fmla="*/ 255182 w 3322675"/>
              <a:gd name="connsiteY28" fmla="*/ 2387009 h 2488018"/>
              <a:gd name="connsiteX29" fmla="*/ 287079 w 3322675"/>
              <a:gd name="connsiteY29" fmla="*/ 2413590 h 2488018"/>
              <a:gd name="connsiteX30" fmla="*/ 334926 w 3322675"/>
              <a:gd name="connsiteY30" fmla="*/ 2440172 h 2488018"/>
              <a:gd name="connsiteX31" fmla="*/ 483782 w 3322675"/>
              <a:gd name="connsiteY31" fmla="*/ 2482702 h 2488018"/>
              <a:gd name="connsiteX32" fmla="*/ 574158 w 3322675"/>
              <a:gd name="connsiteY32" fmla="*/ 2488018 h 2488018"/>
              <a:gd name="connsiteX33" fmla="*/ 701749 w 3322675"/>
              <a:gd name="connsiteY33" fmla="*/ 2482702 h 2488018"/>
              <a:gd name="connsiteX34" fmla="*/ 760228 w 3322675"/>
              <a:gd name="connsiteY34" fmla="*/ 2472069 h 2488018"/>
              <a:gd name="connsiteX35" fmla="*/ 877186 w 3322675"/>
              <a:gd name="connsiteY35" fmla="*/ 2466753 h 2488018"/>
              <a:gd name="connsiteX36" fmla="*/ 994144 w 3322675"/>
              <a:gd name="connsiteY36" fmla="*/ 2456121 h 2488018"/>
              <a:gd name="connsiteX37" fmla="*/ 1158949 w 3322675"/>
              <a:gd name="connsiteY37" fmla="*/ 2445488 h 2488018"/>
              <a:gd name="connsiteX38" fmla="*/ 1201479 w 3322675"/>
              <a:gd name="connsiteY38" fmla="*/ 2440172 h 2488018"/>
              <a:gd name="connsiteX39" fmla="*/ 1371600 w 3322675"/>
              <a:gd name="connsiteY39" fmla="*/ 2424223 h 2488018"/>
              <a:gd name="connsiteX40" fmla="*/ 1472610 w 3322675"/>
              <a:gd name="connsiteY40" fmla="*/ 2418907 h 2488018"/>
              <a:gd name="connsiteX41" fmla="*/ 1616149 w 3322675"/>
              <a:gd name="connsiteY41" fmla="*/ 2408274 h 2488018"/>
              <a:gd name="connsiteX42" fmla="*/ 1695893 w 3322675"/>
              <a:gd name="connsiteY42" fmla="*/ 2392325 h 2488018"/>
              <a:gd name="connsiteX43" fmla="*/ 1733107 w 3322675"/>
              <a:gd name="connsiteY43" fmla="*/ 2376376 h 2488018"/>
              <a:gd name="connsiteX44" fmla="*/ 1977656 w 3322675"/>
              <a:gd name="connsiteY44" fmla="*/ 2360428 h 2488018"/>
              <a:gd name="connsiteX45" fmla="*/ 2158410 w 3322675"/>
              <a:gd name="connsiteY45" fmla="*/ 2344479 h 2488018"/>
              <a:gd name="connsiteX46" fmla="*/ 2238154 w 3322675"/>
              <a:gd name="connsiteY46" fmla="*/ 2323214 h 2488018"/>
              <a:gd name="connsiteX47" fmla="*/ 2280684 w 3322675"/>
              <a:gd name="connsiteY47" fmla="*/ 2317897 h 2488018"/>
              <a:gd name="connsiteX48" fmla="*/ 2376377 w 3322675"/>
              <a:gd name="connsiteY48" fmla="*/ 2286000 h 2488018"/>
              <a:gd name="connsiteX49" fmla="*/ 2413591 w 3322675"/>
              <a:gd name="connsiteY49" fmla="*/ 2270051 h 2488018"/>
              <a:gd name="connsiteX50" fmla="*/ 2434856 w 3322675"/>
              <a:gd name="connsiteY50" fmla="*/ 2264734 h 2488018"/>
              <a:gd name="connsiteX51" fmla="*/ 2450805 w 3322675"/>
              <a:gd name="connsiteY51" fmla="*/ 2254102 h 2488018"/>
              <a:gd name="connsiteX52" fmla="*/ 2472070 w 3322675"/>
              <a:gd name="connsiteY52" fmla="*/ 2243469 h 2488018"/>
              <a:gd name="connsiteX53" fmla="*/ 2519917 w 3322675"/>
              <a:gd name="connsiteY53" fmla="*/ 2206255 h 2488018"/>
              <a:gd name="connsiteX54" fmla="*/ 2567763 w 3322675"/>
              <a:gd name="connsiteY54" fmla="*/ 2190307 h 2488018"/>
              <a:gd name="connsiteX55" fmla="*/ 2615610 w 3322675"/>
              <a:gd name="connsiteY55" fmla="*/ 2158409 h 2488018"/>
              <a:gd name="connsiteX56" fmla="*/ 2647507 w 3322675"/>
              <a:gd name="connsiteY56" fmla="*/ 2137144 h 2488018"/>
              <a:gd name="connsiteX57" fmla="*/ 2684721 w 3322675"/>
              <a:gd name="connsiteY57" fmla="*/ 2121195 h 2488018"/>
              <a:gd name="connsiteX58" fmla="*/ 2732568 w 3322675"/>
              <a:gd name="connsiteY58" fmla="*/ 2089297 h 2488018"/>
              <a:gd name="connsiteX59" fmla="*/ 2796363 w 3322675"/>
              <a:gd name="connsiteY59" fmla="*/ 2068032 h 2488018"/>
              <a:gd name="connsiteX60" fmla="*/ 2822944 w 3322675"/>
              <a:gd name="connsiteY60" fmla="*/ 2046767 h 2488018"/>
              <a:gd name="connsiteX61" fmla="*/ 2833577 w 3322675"/>
              <a:gd name="connsiteY61" fmla="*/ 2030818 h 2488018"/>
              <a:gd name="connsiteX62" fmla="*/ 2849526 w 3322675"/>
              <a:gd name="connsiteY62" fmla="*/ 2009553 h 2488018"/>
              <a:gd name="connsiteX63" fmla="*/ 2870791 w 3322675"/>
              <a:gd name="connsiteY63" fmla="*/ 1993604 h 2488018"/>
              <a:gd name="connsiteX64" fmla="*/ 2892056 w 3322675"/>
              <a:gd name="connsiteY64" fmla="*/ 1982972 h 2488018"/>
              <a:gd name="connsiteX65" fmla="*/ 2913321 w 3322675"/>
              <a:gd name="connsiteY65" fmla="*/ 1967023 h 2488018"/>
              <a:gd name="connsiteX66" fmla="*/ 2950535 w 3322675"/>
              <a:gd name="connsiteY66" fmla="*/ 1951074 h 2488018"/>
              <a:gd name="connsiteX67" fmla="*/ 3019647 w 3322675"/>
              <a:gd name="connsiteY67" fmla="*/ 1913860 h 2488018"/>
              <a:gd name="connsiteX68" fmla="*/ 3056861 w 3322675"/>
              <a:gd name="connsiteY68" fmla="*/ 1887279 h 2488018"/>
              <a:gd name="connsiteX69" fmla="*/ 3088758 w 3322675"/>
              <a:gd name="connsiteY69" fmla="*/ 1850065 h 2488018"/>
              <a:gd name="connsiteX70" fmla="*/ 3141921 w 3322675"/>
              <a:gd name="connsiteY70" fmla="*/ 1818167 h 2488018"/>
              <a:gd name="connsiteX71" fmla="*/ 3189768 w 3322675"/>
              <a:gd name="connsiteY71" fmla="*/ 1786269 h 2488018"/>
              <a:gd name="connsiteX72" fmla="*/ 3216349 w 3322675"/>
              <a:gd name="connsiteY72" fmla="*/ 1759688 h 2488018"/>
              <a:gd name="connsiteX73" fmla="*/ 3242930 w 3322675"/>
              <a:gd name="connsiteY73" fmla="*/ 1743739 h 2488018"/>
              <a:gd name="connsiteX74" fmla="*/ 3253563 w 3322675"/>
              <a:gd name="connsiteY74" fmla="*/ 1727790 h 2488018"/>
              <a:gd name="connsiteX75" fmla="*/ 3290777 w 3322675"/>
              <a:gd name="connsiteY75" fmla="*/ 1717158 h 2488018"/>
              <a:gd name="connsiteX76" fmla="*/ 3322675 w 3322675"/>
              <a:gd name="connsiteY76" fmla="*/ 1701209 h 2488018"/>
              <a:gd name="connsiteX77" fmla="*/ 3322675 w 3322675"/>
              <a:gd name="connsiteY77" fmla="*/ 1695893 h 2488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322675" h="2488018">
                <a:moveTo>
                  <a:pt x="79744" y="0"/>
                </a:moveTo>
                <a:cubicBezTo>
                  <a:pt x="76200" y="21265"/>
                  <a:pt x="72390" y="42487"/>
                  <a:pt x="69112" y="63795"/>
                </a:cubicBezTo>
                <a:cubicBezTo>
                  <a:pt x="65301" y="88565"/>
                  <a:pt x="63394" y="113648"/>
                  <a:pt x="58479" y="138223"/>
                </a:cubicBezTo>
                <a:cubicBezTo>
                  <a:pt x="52747" y="166881"/>
                  <a:pt x="43338" y="194706"/>
                  <a:pt x="37214" y="223283"/>
                </a:cubicBezTo>
                <a:cubicBezTo>
                  <a:pt x="15257" y="325751"/>
                  <a:pt x="35895" y="248027"/>
                  <a:pt x="21265" y="345558"/>
                </a:cubicBezTo>
                <a:cubicBezTo>
                  <a:pt x="18841" y="361715"/>
                  <a:pt x="14177" y="377455"/>
                  <a:pt x="10633" y="393404"/>
                </a:cubicBezTo>
                <a:cubicBezTo>
                  <a:pt x="7089" y="430618"/>
                  <a:pt x="0" y="467664"/>
                  <a:pt x="0" y="505046"/>
                </a:cubicBezTo>
                <a:cubicBezTo>
                  <a:pt x="0" y="639772"/>
                  <a:pt x="6381" y="774424"/>
                  <a:pt x="10633" y="909083"/>
                </a:cubicBezTo>
                <a:cubicBezTo>
                  <a:pt x="11697" y="942783"/>
                  <a:pt x="13295" y="976481"/>
                  <a:pt x="15949" y="1010093"/>
                </a:cubicBezTo>
                <a:cubicBezTo>
                  <a:pt x="18614" y="1043844"/>
                  <a:pt x="23038" y="1077432"/>
                  <a:pt x="26582" y="1111102"/>
                </a:cubicBezTo>
                <a:cubicBezTo>
                  <a:pt x="28354" y="1233376"/>
                  <a:pt x="28916" y="1355674"/>
                  <a:pt x="31898" y="1477925"/>
                </a:cubicBezTo>
                <a:cubicBezTo>
                  <a:pt x="32737" y="1512341"/>
                  <a:pt x="44299" y="1616714"/>
                  <a:pt x="47847" y="1642730"/>
                </a:cubicBezTo>
                <a:cubicBezTo>
                  <a:pt x="51115" y="1666692"/>
                  <a:pt x="54202" y="1662874"/>
                  <a:pt x="63796" y="1685260"/>
                </a:cubicBezTo>
                <a:cubicBezTo>
                  <a:pt x="69258" y="1698004"/>
                  <a:pt x="70575" y="1708989"/>
                  <a:pt x="74428" y="1722474"/>
                </a:cubicBezTo>
                <a:cubicBezTo>
                  <a:pt x="78596" y="1737063"/>
                  <a:pt x="84756" y="1750952"/>
                  <a:pt x="90377" y="1765004"/>
                </a:cubicBezTo>
                <a:cubicBezTo>
                  <a:pt x="104186" y="1834055"/>
                  <a:pt x="85344" y="1748228"/>
                  <a:pt x="106326" y="1818167"/>
                </a:cubicBezTo>
                <a:cubicBezTo>
                  <a:pt x="108922" y="1826822"/>
                  <a:pt x="108785" y="1836176"/>
                  <a:pt x="111642" y="1844748"/>
                </a:cubicBezTo>
                <a:cubicBezTo>
                  <a:pt x="114148" y="1852267"/>
                  <a:pt x="119056" y="1858772"/>
                  <a:pt x="122275" y="1866014"/>
                </a:cubicBezTo>
                <a:cubicBezTo>
                  <a:pt x="126151" y="1874734"/>
                  <a:pt x="129646" y="1883627"/>
                  <a:pt x="132907" y="1892595"/>
                </a:cubicBezTo>
                <a:cubicBezTo>
                  <a:pt x="136737" y="1903128"/>
                  <a:pt x="139996" y="1913860"/>
                  <a:pt x="143540" y="1924493"/>
                </a:cubicBezTo>
                <a:lnTo>
                  <a:pt x="154172" y="1956390"/>
                </a:lnTo>
                <a:lnTo>
                  <a:pt x="180754" y="2036134"/>
                </a:lnTo>
                <a:lnTo>
                  <a:pt x="191386" y="2068032"/>
                </a:lnTo>
                <a:cubicBezTo>
                  <a:pt x="193158" y="2083981"/>
                  <a:pt x="195503" y="2099877"/>
                  <a:pt x="196703" y="2115879"/>
                </a:cubicBezTo>
                <a:cubicBezTo>
                  <a:pt x="200820" y="2170774"/>
                  <a:pt x="182715" y="2231446"/>
                  <a:pt x="207335" y="2280683"/>
                </a:cubicBezTo>
                <a:cubicBezTo>
                  <a:pt x="222982" y="2311976"/>
                  <a:pt x="215460" y="2294425"/>
                  <a:pt x="228600" y="2333846"/>
                </a:cubicBezTo>
                <a:cubicBezTo>
                  <a:pt x="230372" y="2339162"/>
                  <a:pt x="230809" y="2345132"/>
                  <a:pt x="233917" y="2349795"/>
                </a:cubicBezTo>
                <a:cubicBezTo>
                  <a:pt x="237461" y="2355111"/>
                  <a:pt x="241379" y="2360197"/>
                  <a:pt x="244549" y="2365744"/>
                </a:cubicBezTo>
                <a:cubicBezTo>
                  <a:pt x="248481" y="2372625"/>
                  <a:pt x="249917" y="2381086"/>
                  <a:pt x="255182" y="2387009"/>
                </a:cubicBezTo>
                <a:cubicBezTo>
                  <a:pt x="264377" y="2397353"/>
                  <a:pt x="275563" y="2405913"/>
                  <a:pt x="287079" y="2413590"/>
                </a:cubicBezTo>
                <a:cubicBezTo>
                  <a:pt x="302260" y="2423711"/>
                  <a:pt x="317713" y="2434124"/>
                  <a:pt x="334926" y="2440172"/>
                </a:cubicBezTo>
                <a:cubicBezTo>
                  <a:pt x="383612" y="2457278"/>
                  <a:pt x="432267" y="2479672"/>
                  <a:pt x="483782" y="2482702"/>
                </a:cubicBezTo>
                <a:lnTo>
                  <a:pt x="574158" y="2488018"/>
                </a:lnTo>
                <a:cubicBezTo>
                  <a:pt x="616688" y="2486246"/>
                  <a:pt x="659337" y="2486337"/>
                  <a:pt x="701749" y="2482702"/>
                </a:cubicBezTo>
                <a:cubicBezTo>
                  <a:pt x="721489" y="2481010"/>
                  <a:pt x="740497" y="2473863"/>
                  <a:pt x="760228" y="2472069"/>
                </a:cubicBezTo>
                <a:cubicBezTo>
                  <a:pt x="799094" y="2468536"/>
                  <a:pt x="838250" y="2469408"/>
                  <a:pt x="877186" y="2466753"/>
                </a:cubicBezTo>
                <a:cubicBezTo>
                  <a:pt x="916242" y="2464090"/>
                  <a:pt x="955108" y="2459067"/>
                  <a:pt x="994144" y="2456121"/>
                </a:cubicBezTo>
                <a:cubicBezTo>
                  <a:pt x="1049037" y="2451978"/>
                  <a:pt x="1104062" y="2449710"/>
                  <a:pt x="1158949" y="2445488"/>
                </a:cubicBezTo>
                <a:cubicBezTo>
                  <a:pt x="1173194" y="2444392"/>
                  <a:pt x="1187263" y="2441594"/>
                  <a:pt x="1201479" y="2440172"/>
                </a:cubicBezTo>
                <a:lnTo>
                  <a:pt x="1371600" y="2424223"/>
                </a:lnTo>
                <a:cubicBezTo>
                  <a:pt x="1405213" y="2421587"/>
                  <a:pt x="1438965" y="2421101"/>
                  <a:pt x="1472610" y="2418907"/>
                </a:cubicBezTo>
                <a:lnTo>
                  <a:pt x="1616149" y="2408274"/>
                </a:lnTo>
                <a:cubicBezTo>
                  <a:pt x="1642730" y="2402958"/>
                  <a:pt x="1670977" y="2403003"/>
                  <a:pt x="1695893" y="2392325"/>
                </a:cubicBezTo>
                <a:cubicBezTo>
                  <a:pt x="1708298" y="2387009"/>
                  <a:pt x="1719697" y="2377894"/>
                  <a:pt x="1733107" y="2376376"/>
                </a:cubicBezTo>
                <a:cubicBezTo>
                  <a:pt x="1814278" y="2367187"/>
                  <a:pt x="1896249" y="2367212"/>
                  <a:pt x="1977656" y="2360428"/>
                </a:cubicBezTo>
                <a:cubicBezTo>
                  <a:pt x="2122995" y="2348316"/>
                  <a:pt x="2062781" y="2354041"/>
                  <a:pt x="2158410" y="2344479"/>
                </a:cubicBezTo>
                <a:cubicBezTo>
                  <a:pt x="2194050" y="2332598"/>
                  <a:pt x="2196505" y="2330564"/>
                  <a:pt x="2238154" y="2323214"/>
                </a:cubicBezTo>
                <a:cubicBezTo>
                  <a:pt x="2252224" y="2320731"/>
                  <a:pt x="2266507" y="2319669"/>
                  <a:pt x="2280684" y="2317897"/>
                </a:cubicBezTo>
                <a:cubicBezTo>
                  <a:pt x="2390885" y="2268919"/>
                  <a:pt x="2267097" y="2320149"/>
                  <a:pt x="2376377" y="2286000"/>
                </a:cubicBezTo>
                <a:cubicBezTo>
                  <a:pt x="2389259" y="2281975"/>
                  <a:pt x="2400908" y="2274663"/>
                  <a:pt x="2413591" y="2270051"/>
                </a:cubicBezTo>
                <a:cubicBezTo>
                  <a:pt x="2420458" y="2267554"/>
                  <a:pt x="2427768" y="2266506"/>
                  <a:pt x="2434856" y="2264734"/>
                </a:cubicBezTo>
                <a:cubicBezTo>
                  <a:pt x="2440172" y="2261190"/>
                  <a:pt x="2445258" y="2257272"/>
                  <a:pt x="2450805" y="2254102"/>
                </a:cubicBezTo>
                <a:cubicBezTo>
                  <a:pt x="2457686" y="2250170"/>
                  <a:pt x="2465554" y="2247980"/>
                  <a:pt x="2472070" y="2243469"/>
                </a:cubicBezTo>
                <a:cubicBezTo>
                  <a:pt x="2488682" y="2231968"/>
                  <a:pt x="2500749" y="2212644"/>
                  <a:pt x="2519917" y="2206255"/>
                </a:cubicBezTo>
                <a:lnTo>
                  <a:pt x="2567763" y="2190307"/>
                </a:lnTo>
                <a:cubicBezTo>
                  <a:pt x="2588214" y="2159632"/>
                  <a:pt x="2567599" y="2184262"/>
                  <a:pt x="2615610" y="2158409"/>
                </a:cubicBezTo>
                <a:cubicBezTo>
                  <a:pt x="2626861" y="2152351"/>
                  <a:pt x="2636256" y="2143202"/>
                  <a:pt x="2647507" y="2137144"/>
                </a:cubicBezTo>
                <a:cubicBezTo>
                  <a:pt x="2659390" y="2130746"/>
                  <a:pt x="2672958" y="2127812"/>
                  <a:pt x="2684721" y="2121195"/>
                </a:cubicBezTo>
                <a:cubicBezTo>
                  <a:pt x="2701428" y="2111797"/>
                  <a:pt x="2715262" y="2097538"/>
                  <a:pt x="2732568" y="2089297"/>
                </a:cubicBezTo>
                <a:cubicBezTo>
                  <a:pt x="2752806" y="2079660"/>
                  <a:pt x="2796363" y="2068032"/>
                  <a:pt x="2796363" y="2068032"/>
                </a:cubicBezTo>
                <a:cubicBezTo>
                  <a:pt x="2805223" y="2060944"/>
                  <a:pt x="2814921" y="2054790"/>
                  <a:pt x="2822944" y="2046767"/>
                </a:cubicBezTo>
                <a:cubicBezTo>
                  <a:pt x="2827462" y="2042249"/>
                  <a:pt x="2829863" y="2036017"/>
                  <a:pt x="2833577" y="2030818"/>
                </a:cubicBezTo>
                <a:cubicBezTo>
                  <a:pt x="2838727" y="2023608"/>
                  <a:pt x="2843261" y="2015818"/>
                  <a:pt x="2849526" y="2009553"/>
                </a:cubicBezTo>
                <a:cubicBezTo>
                  <a:pt x="2855791" y="2003288"/>
                  <a:pt x="2863277" y="1998300"/>
                  <a:pt x="2870791" y="1993604"/>
                </a:cubicBezTo>
                <a:cubicBezTo>
                  <a:pt x="2877511" y="1989404"/>
                  <a:pt x="2885336" y="1987172"/>
                  <a:pt x="2892056" y="1982972"/>
                </a:cubicBezTo>
                <a:cubicBezTo>
                  <a:pt x="2899570" y="1978276"/>
                  <a:pt x="2905542" y="1971266"/>
                  <a:pt x="2913321" y="1967023"/>
                </a:cubicBezTo>
                <a:cubicBezTo>
                  <a:pt x="2925169" y="1960560"/>
                  <a:pt x="2938249" y="1956659"/>
                  <a:pt x="2950535" y="1951074"/>
                </a:cubicBezTo>
                <a:cubicBezTo>
                  <a:pt x="2968397" y="1942955"/>
                  <a:pt x="3010274" y="1919718"/>
                  <a:pt x="3019647" y="1913860"/>
                </a:cubicBezTo>
                <a:cubicBezTo>
                  <a:pt x="3032574" y="1905781"/>
                  <a:pt x="3045530" y="1897477"/>
                  <a:pt x="3056861" y="1887279"/>
                </a:cubicBezTo>
                <a:cubicBezTo>
                  <a:pt x="3081219" y="1865357"/>
                  <a:pt x="3063237" y="1867733"/>
                  <a:pt x="3088758" y="1850065"/>
                </a:cubicBezTo>
                <a:cubicBezTo>
                  <a:pt x="3105749" y="1838301"/>
                  <a:pt x="3126045" y="1831397"/>
                  <a:pt x="3141921" y="1818167"/>
                </a:cubicBezTo>
                <a:cubicBezTo>
                  <a:pt x="3178124" y="1787998"/>
                  <a:pt x="3160689" y="1795963"/>
                  <a:pt x="3189768" y="1786269"/>
                </a:cubicBezTo>
                <a:cubicBezTo>
                  <a:pt x="3198628" y="1777409"/>
                  <a:pt x="3206564" y="1767516"/>
                  <a:pt x="3216349" y="1759688"/>
                </a:cubicBezTo>
                <a:cubicBezTo>
                  <a:pt x="3224418" y="1753233"/>
                  <a:pt x="3235085" y="1750464"/>
                  <a:pt x="3242930" y="1743739"/>
                </a:cubicBezTo>
                <a:cubicBezTo>
                  <a:pt x="3247781" y="1739581"/>
                  <a:pt x="3248574" y="1731781"/>
                  <a:pt x="3253563" y="1727790"/>
                </a:cubicBezTo>
                <a:cubicBezTo>
                  <a:pt x="3257103" y="1724958"/>
                  <a:pt x="3289292" y="1717582"/>
                  <a:pt x="3290777" y="1717158"/>
                </a:cubicBezTo>
                <a:cubicBezTo>
                  <a:pt x="3302882" y="1713699"/>
                  <a:pt x="3313357" y="1710527"/>
                  <a:pt x="3322675" y="1701209"/>
                </a:cubicBezTo>
                <a:lnTo>
                  <a:pt x="3322675" y="1695893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5178056" y="1297172"/>
            <a:ext cx="3343939" cy="3125972"/>
          </a:xfrm>
          <a:custGeom>
            <a:avLst/>
            <a:gdLst>
              <a:gd name="connsiteX0" fmla="*/ 186070 w 3343939"/>
              <a:gd name="connsiteY0" fmla="*/ 0 h 3125972"/>
              <a:gd name="connsiteX1" fmla="*/ 180753 w 3343939"/>
              <a:gd name="connsiteY1" fmla="*/ 393405 h 3125972"/>
              <a:gd name="connsiteX2" fmla="*/ 170121 w 3343939"/>
              <a:gd name="connsiteY2" fmla="*/ 451884 h 3125972"/>
              <a:gd name="connsiteX3" fmla="*/ 143539 w 3343939"/>
              <a:gd name="connsiteY3" fmla="*/ 558209 h 3125972"/>
              <a:gd name="connsiteX4" fmla="*/ 138223 w 3343939"/>
              <a:gd name="connsiteY4" fmla="*/ 600740 h 3125972"/>
              <a:gd name="connsiteX5" fmla="*/ 111642 w 3343939"/>
              <a:gd name="connsiteY5" fmla="*/ 728330 h 3125972"/>
              <a:gd name="connsiteX6" fmla="*/ 101009 w 3343939"/>
              <a:gd name="connsiteY6" fmla="*/ 792126 h 3125972"/>
              <a:gd name="connsiteX7" fmla="*/ 95693 w 3343939"/>
              <a:gd name="connsiteY7" fmla="*/ 1313121 h 3125972"/>
              <a:gd name="connsiteX8" fmla="*/ 85060 w 3343939"/>
              <a:gd name="connsiteY8" fmla="*/ 1408814 h 3125972"/>
              <a:gd name="connsiteX9" fmla="*/ 79744 w 3343939"/>
              <a:gd name="connsiteY9" fmla="*/ 1493875 h 3125972"/>
              <a:gd name="connsiteX10" fmla="*/ 69111 w 3343939"/>
              <a:gd name="connsiteY10" fmla="*/ 1616149 h 3125972"/>
              <a:gd name="connsiteX11" fmla="*/ 58479 w 3343939"/>
              <a:gd name="connsiteY11" fmla="*/ 1775637 h 3125972"/>
              <a:gd name="connsiteX12" fmla="*/ 53163 w 3343939"/>
              <a:gd name="connsiteY12" fmla="*/ 1823484 h 3125972"/>
              <a:gd name="connsiteX13" fmla="*/ 42530 w 3343939"/>
              <a:gd name="connsiteY13" fmla="*/ 1903228 h 3125972"/>
              <a:gd name="connsiteX14" fmla="*/ 37214 w 3343939"/>
              <a:gd name="connsiteY14" fmla="*/ 1967023 h 3125972"/>
              <a:gd name="connsiteX15" fmla="*/ 26581 w 3343939"/>
              <a:gd name="connsiteY15" fmla="*/ 2030819 h 3125972"/>
              <a:gd name="connsiteX16" fmla="*/ 15949 w 3343939"/>
              <a:gd name="connsiteY16" fmla="*/ 2126512 h 3125972"/>
              <a:gd name="connsiteX17" fmla="*/ 0 w 3343939"/>
              <a:gd name="connsiteY17" fmla="*/ 2238154 h 3125972"/>
              <a:gd name="connsiteX18" fmla="*/ 5316 w 3343939"/>
              <a:gd name="connsiteY18" fmla="*/ 2445488 h 3125972"/>
              <a:gd name="connsiteX19" fmla="*/ 15949 w 3343939"/>
              <a:gd name="connsiteY19" fmla="*/ 2525233 h 3125972"/>
              <a:gd name="connsiteX20" fmla="*/ 21265 w 3343939"/>
              <a:gd name="connsiteY20" fmla="*/ 2551814 h 3125972"/>
              <a:gd name="connsiteX21" fmla="*/ 31897 w 3343939"/>
              <a:gd name="connsiteY21" fmla="*/ 2573079 h 3125972"/>
              <a:gd name="connsiteX22" fmla="*/ 42530 w 3343939"/>
              <a:gd name="connsiteY22" fmla="*/ 2663456 h 3125972"/>
              <a:gd name="connsiteX23" fmla="*/ 53163 w 3343939"/>
              <a:gd name="connsiteY23" fmla="*/ 2684721 h 3125972"/>
              <a:gd name="connsiteX24" fmla="*/ 58479 w 3343939"/>
              <a:gd name="connsiteY24" fmla="*/ 2705986 h 3125972"/>
              <a:gd name="connsiteX25" fmla="*/ 69111 w 3343939"/>
              <a:gd name="connsiteY25" fmla="*/ 2732568 h 3125972"/>
              <a:gd name="connsiteX26" fmla="*/ 74428 w 3343939"/>
              <a:gd name="connsiteY26" fmla="*/ 2759149 h 3125972"/>
              <a:gd name="connsiteX27" fmla="*/ 85060 w 3343939"/>
              <a:gd name="connsiteY27" fmla="*/ 2812312 h 3125972"/>
              <a:gd name="connsiteX28" fmla="*/ 95693 w 3343939"/>
              <a:gd name="connsiteY28" fmla="*/ 2849526 h 3125972"/>
              <a:gd name="connsiteX29" fmla="*/ 116958 w 3343939"/>
              <a:gd name="connsiteY29" fmla="*/ 2902688 h 3125972"/>
              <a:gd name="connsiteX30" fmla="*/ 127591 w 3343939"/>
              <a:gd name="connsiteY30" fmla="*/ 2955851 h 3125972"/>
              <a:gd name="connsiteX31" fmla="*/ 132907 w 3343939"/>
              <a:gd name="connsiteY31" fmla="*/ 2971800 h 3125972"/>
              <a:gd name="connsiteX32" fmla="*/ 148856 w 3343939"/>
              <a:gd name="connsiteY32" fmla="*/ 2977116 h 3125972"/>
              <a:gd name="connsiteX33" fmla="*/ 154172 w 3343939"/>
              <a:gd name="connsiteY33" fmla="*/ 2993065 h 3125972"/>
              <a:gd name="connsiteX34" fmla="*/ 191386 w 3343939"/>
              <a:gd name="connsiteY34" fmla="*/ 3024963 h 3125972"/>
              <a:gd name="connsiteX35" fmla="*/ 207335 w 3343939"/>
              <a:gd name="connsiteY35" fmla="*/ 3040912 h 3125972"/>
              <a:gd name="connsiteX36" fmla="*/ 265814 w 3343939"/>
              <a:gd name="connsiteY36" fmla="*/ 3062177 h 3125972"/>
              <a:gd name="connsiteX37" fmla="*/ 632637 w 3343939"/>
              <a:gd name="connsiteY37" fmla="*/ 3088758 h 3125972"/>
              <a:gd name="connsiteX38" fmla="*/ 717697 w 3343939"/>
              <a:gd name="connsiteY38" fmla="*/ 3099391 h 3125972"/>
              <a:gd name="connsiteX39" fmla="*/ 776177 w 3343939"/>
              <a:gd name="connsiteY39" fmla="*/ 3110023 h 3125972"/>
              <a:gd name="connsiteX40" fmla="*/ 861237 w 3343939"/>
              <a:gd name="connsiteY40" fmla="*/ 3115340 h 3125972"/>
              <a:gd name="connsiteX41" fmla="*/ 962246 w 3343939"/>
              <a:gd name="connsiteY41" fmla="*/ 3125972 h 3125972"/>
              <a:gd name="connsiteX42" fmla="*/ 1913860 w 3343939"/>
              <a:gd name="connsiteY42" fmla="*/ 3120656 h 3125972"/>
              <a:gd name="connsiteX43" fmla="*/ 1967023 w 3343939"/>
              <a:gd name="connsiteY43" fmla="*/ 3099391 h 3125972"/>
              <a:gd name="connsiteX44" fmla="*/ 2078665 w 3343939"/>
              <a:gd name="connsiteY44" fmla="*/ 3062177 h 3125972"/>
              <a:gd name="connsiteX45" fmla="*/ 2099930 w 3343939"/>
              <a:gd name="connsiteY45" fmla="*/ 3051544 h 3125972"/>
              <a:gd name="connsiteX46" fmla="*/ 2169042 w 3343939"/>
              <a:gd name="connsiteY46" fmla="*/ 3035595 h 3125972"/>
              <a:gd name="connsiteX47" fmla="*/ 2296632 w 3343939"/>
              <a:gd name="connsiteY47" fmla="*/ 2993065 h 3125972"/>
              <a:gd name="connsiteX48" fmla="*/ 2349795 w 3343939"/>
              <a:gd name="connsiteY48" fmla="*/ 2987749 h 3125972"/>
              <a:gd name="connsiteX49" fmla="*/ 2408274 w 3343939"/>
              <a:gd name="connsiteY49" fmla="*/ 2977116 h 3125972"/>
              <a:gd name="connsiteX50" fmla="*/ 2434856 w 3343939"/>
              <a:gd name="connsiteY50" fmla="*/ 2966484 h 3125972"/>
              <a:gd name="connsiteX51" fmla="*/ 2519916 w 3343939"/>
              <a:gd name="connsiteY51" fmla="*/ 2923954 h 3125972"/>
              <a:gd name="connsiteX52" fmla="*/ 2535865 w 3343939"/>
              <a:gd name="connsiteY52" fmla="*/ 2913321 h 3125972"/>
              <a:gd name="connsiteX53" fmla="*/ 2620925 w 3343939"/>
              <a:gd name="connsiteY53" fmla="*/ 2822944 h 3125972"/>
              <a:gd name="connsiteX54" fmla="*/ 2636874 w 3343939"/>
              <a:gd name="connsiteY54" fmla="*/ 2796363 h 3125972"/>
              <a:gd name="connsiteX55" fmla="*/ 2732567 w 3343939"/>
              <a:gd name="connsiteY55" fmla="*/ 2674088 h 3125972"/>
              <a:gd name="connsiteX56" fmla="*/ 2748516 w 3343939"/>
              <a:gd name="connsiteY56" fmla="*/ 2647507 h 3125972"/>
              <a:gd name="connsiteX57" fmla="*/ 2854842 w 3343939"/>
              <a:gd name="connsiteY57" fmla="*/ 2498651 h 3125972"/>
              <a:gd name="connsiteX58" fmla="*/ 2892056 w 3343939"/>
              <a:gd name="connsiteY58" fmla="*/ 2434856 h 3125972"/>
              <a:gd name="connsiteX59" fmla="*/ 2908004 w 3343939"/>
              <a:gd name="connsiteY59" fmla="*/ 2413591 h 3125972"/>
              <a:gd name="connsiteX60" fmla="*/ 2966484 w 3343939"/>
              <a:gd name="connsiteY60" fmla="*/ 2323214 h 3125972"/>
              <a:gd name="connsiteX61" fmla="*/ 2982432 w 3343939"/>
              <a:gd name="connsiteY61" fmla="*/ 2301949 h 3125972"/>
              <a:gd name="connsiteX62" fmla="*/ 3078125 w 3343939"/>
              <a:gd name="connsiteY62" fmla="*/ 2153093 h 3125972"/>
              <a:gd name="connsiteX63" fmla="*/ 3125972 w 3343939"/>
              <a:gd name="connsiteY63" fmla="*/ 2078665 h 3125972"/>
              <a:gd name="connsiteX64" fmla="*/ 3184451 w 3343939"/>
              <a:gd name="connsiteY64" fmla="*/ 2020186 h 3125972"/>
              <a:gd name="connsiteX65" fmla="*/ 3264195 w 3343939"/>
              <a:gd name="connsiteY65" fmla="*/ 1908544 h 3125972"/>
              <a:gd name="connsiteX66" fmla="*/ 3274828 w 3343939"/>
              <a:gd name="connsiteY66" fmla="*/ 1881963 h 3125972"/>
              <a:gd name="connsiteX67" fmla="*/ 3322674 w 3343939"/>
              <a:gd name="connsiteY67" fmla="*/ 1807535 h 3125972"/>
              <a:gd name="connsiteX68" fmla="*/ 3327991 w 3343939"/>
              <a:gd name="connsiteY68" fmla="*/ 1791586 h 3125972"/>
              <a:gd name="connsiteX69" fmla="*/ 3338623 w 3343939"/>
              <a:gd name="connsiteY69" fmla="*/ 1770321 h 3125972"/>
              <a:gd name="connsiteX70" fmla="*/ 3343939 w 3343939"/>
              <a:gd name="connsiteY70" fmla="*/ 1749056 h 312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343939" h="3125972">
                <a:moveTo>
                  <a:pt x="186070" y="0"/>
                </a:moveTo>
                <a:cubicBezTo>
                  <a:pt x="184298" y="131135"/>
                  <a:pt x="185379" y="262340"/>
                  <a:pt x="180753" y="393405"/>
                </a:cubicBezTo>
                <a:cubicBezTo>
                  <a:pt x="180054" y="413205"/>
                  <a:pt x="174512" y="432564"/>
                  <a:pt x="170121" y="451884"/>
                </a:cubicBezTo>
                <a:cubicBezTo>
                  <a:pt x="155257" y="517286"/>
                  <a:pt x="154202" y="497786"/>
                  <a:pt x="143539" y="558209"/>
                </a:cubicBezTo>
                <a:cubicBezTo>
                  <a:pt x="141056" y="572279"/>
                  <a:pt x="140572" y="586647"/>
                  <a:pt x="138223" y="600740"/>
                </a:cubicBezTo>
                <a:cubicBezTo>
                  <a:pt x="97216" y="846782"/>
                  <a:pt x="140599" y="583543"/>
                  <a:pt x="111642" y="728330"/>
                </a:cubicBezTo>
                <a:cubicBezTo>
                  <a:pt x="107414" y="749470"/>
                  <a:pt x="104553" y="770861"/>
                  <a:pt x="101009" y="792126"/>
                </a:cubicBezTo>
                <a:cubicBezTo>
                  <a:pt x="99237" y="965791"/>
                  <a:pt x="100183" y="1139505"/>
                  <a:pt x="95693" y="1313121"/>
                </a:cubicBezTo>
                <a:cubicBezTo>
                  <a:pt x="94863" y="1345204"/>
                  <a:pt x="87881" y="1376844"/>
                  <a:pt x="85060" y="1408814"/>
                </a:cubicBezTo>
                <a:cubicBezTo>
                  <a:pt x="82563" y="1437113"/>
                  <a:pt x="81923" y="1465550"/>
                  <a:pt x="79744" y="1493875"/>
                </a:cubicBezTo>
                <a:cubicBezTo>
                  <a:pt x="76606" y="1534666"/>
                  <a:pt x="72190" y="1575353"/>
                  <a:pt x="69111" y="1616149"/>
                </a:cubicBezTo>
                <a:cubicBezTo>
                  <a:pt x="65101" y="1669279"/>
                  <a:pt x="64363" y="1722682"/>
                  <a:pt x="58479" y="1775637"/>
                </a:cubicBezTo>
                <a:cubicBezTo>
                  <a:pt x="56707" y="1791586"/>
                  <a:pt x="55153" y="1807561"/>
                  <a:pt x="53163" y="1823484"/>
                </a:cubicBezTo>
                <a:cubicBezTo>
                  <a:pt x="49837" y="1850094"/>
                  <a:pt x="45491" y="1876575"/>
                  <a:pt x="42530" y="1903228"/>
                </a:cubicBezTo>
                <a:cubicBezTo>
                  <a:pt x="40174" y="1924436"/>
                  <a:pt x="39861" y="1945849"/>
                  <a:pt x="37214" y="1967023"/>
                </a:cubicBezTo>
                <a:cubicBezTo>
                  <a:pt x="34540" y="1988415"/>
                  <a:pt x="29494" y="2009458"/>
                  <a:pt x="26581" y="2030819"/>
                </a:cubicBezTo>
                <a:cubicBezTo>
                  <a:pt x="11656" y="2140271"/>
                  <a:pt x="30042" y="2032556"/>
                  <a:pt x="15949" y="2126512"/>
                </a:cubicBezTo>
                <a:cubicBezTo>
                  <a:pt x="-1114" y="2240267"/>
                  <a:pt x="10519" y="2143474"/>
                  <a:pt x="0" y="2238154"/>
                </a:cubicBezTo>
                <a:cubicBezTo>
                  <a:pt x="1772" y="2307265"/>
                  <a:pt x="1481" y="2376460"/>
                  <a:pt x="5316" y="2445488"/>
                </a:cubicBezTo>
                <a:cubicBezTo>
                  <a:pt x="6804" y="2472264"/>
                  <a:pt x="11971" y="2498713"/>
                  <a:pt x="15949" y="2525233"/>
                </a:cubicBezTo>
                <a:cubicBezTo>
                  <a:pt x="17289" y="2534169"/>
                  <a:pt x="18408" y="2543242"/>
                  <a:pt x="21265" y="2551814"/>
                </a:cubicBezTo>
                <a:cubicBezTo>
                  <a:pt x="23771" y="2559332"/>
                  <a:pt x="28353" y="2565991"/>
                  <a:pt x="31897" y="2573079"/>
                </a:cubicBezTo>
                <a:cubicBezTo>
                  <a:pt x="32599" y="2580094"/>
                  <a:pt x="38820" y="2649854"/>
                  <a:pt x="42530" y="2663456"/>
                </a:cubicBezTo>
                <a:cubicBezTo>
                  <a:pt x="44615" y="2671102"/>
                  <a:pt x="49619" y="2677633"/>
                  <a:pt x="53163" y="2684721"/>
                </a:cubicBezTo>
                <a:cubicBezTo>
                  <a:pt x="54935" y="2691809"/>
                  <a:pt x="56169" y="2699054"/>
                  <a:pt x="58479" y="2705986"/>
                </a:cubicBezTo>
                <a:cubicBezTo>
                  <a:pt x="61497" y="2715039"/>
                  <a:pt x="66369" y="2723427"/>
                  <a:pt x="69111" y="2732568"/>
                </a:cubicBezTo>
                <a:cubicBezTo>
                  <a:pt x="71707" y="2741223"/>
                  <a:pt x="72812" y="2750259"/>
                  <a:pt x="74428" y="2759149"/>
                </a:cubicBezTo>
                <a:cubicBezTo>
                  <a:pt x="80596" y="2793071"/>
                  <a:pt x="77366" y="2784102"/>
                  <a:pt x="85060" y="2812312"/>
                </a:cubicBezTo>
                <a:cubicBezTo>
                  <a:pt x="88455" y="2824758"/>
                  <a:pt x="91399" y="2837360"/>
                  <a:pt x="95693" y="2849526"/>
                </a:cubicBezTo>
                <a:cubicBezTo>
                  <a:pt x="102045" y="2867524"/>
                  <a:pt x="116958" y="2902688"/>
                  <a:pt x="116958" y="2902688"/>
                </a:cubicBezTo>
                <a:cubicBezTo>
                  <a:pt x="121137" y="2927765"/>
                  <a:pt x="121244" y="2933637"/>
                  <a:pt x="127591" y="2955851"/>
                </a:cubicBezTo>
                <a:cubicBezTo>
                  <a:pt x="129131" y="2961239"/>
                  <a:pt x="128944" y="2967837"/>
                  <a:pt x="132907" y="2971800"/>
                </a:cubicBezTo>
                <a:cubicBezTo>
                  <a:pt x="136870" y="2975763"/>
                  <a:pt x="143540" y="2975344"/>
                  <a:pt x="148856" y="2977116"/>
                </a:cubicBezTo>
                <a:cubicBezTo>
                  <a:pt x="150628" y="2982432"/>
                  <a:pt x="150915" y="2988505"/>
                  <a:pt x="154172" y="2993065"/>
                </a:cubicBezTo>
                <a:cubicBezTo>
                  <a:pt x="172962" y="3019371"/>
                  <a:pt x="171554" y="3008436"/>
                  <a:pt x="191386" y="3024963"/>
                </a:cubicBezTo>
                <a:cubicBezTo>
                  <a:pt x="197162" y="3029776"/>
                  <a:pt x="200735" y="3037312"/>
                  <a:pt x="207335" y="3040912"/>
                </a:cubicBezTo>
                <a:cubicBezTo>
                  <a:pt x="236672" y="3056914"/>
                  <a:pt x="242326" y="3052782"/>
                  <a:pt x="265814" y="3062177"/>
                </a:cubicBezTo>
                <a:cubicBezTo>
                  <a:pt x="414811" y="3121775"/>
                  <a:pt x="202024" y="3074868"/>
                  <a:pt x="632637" y="3088758"/>
                </a:cubicBezTo>
                <a:cubicBezTo>
                  <a:pt x="660990" y="3092302"/>
                  <a:pt x="689431" y="3095204"/>
                  <a:pt x="717697" y="3099391"/>
                </a:cubicBezTo>
                <a:cubicBezTo>
                  <a:pt x="737296" y="3102295"/>
                  <a:pt x="756485" y="3107835"/>
                  <a:pt x="776177" y="3110023"/>
                </a:cubicBezTo>
                <a:cubicBezTo>
                  <a:pt x="804412" y="3113160"/>
                  <a:pt x="832932" y="3112914"/>
                  <a:pt x="861237" y="3115340"/>
                </a:cubicBezTo>
                <a:cubicBezTo>
                  <a:pt x="894969" y="3118231"/>
                  <a:pt x="928576" y="3122428"/>
                  <a:pt x="962246" y="3125972"/>
                </a:cubicBezTo>
                <a:lnTo>
                  <a:pt x="1913860" y="3120656"/>
                </a:lnTo>
                <a:cubicBezTo>
                  <a:pt x="1932939" y="3120151"/>
                  <a:pt x="1949036" y="3105774"/>
                  <a:pt x="1967023" y="3099391"/>
                </a:cubicBezTo>
                <a:cubicBezTo>
                  <a:pt x="2003992" y="3086273"/>
                  <a:pt x="2043580" y="3079721"/>
                  <a:pt x="2078665" y="3062177"/>
                </a:cubicBezTo>
                <a:cubicBezTo>
                  <a:pt x="2085753" y="3058633"/>
                  <a:pt x="2092327" y="3053780"/>
                  <a:pt x="2099930" y="3051544"/>
                </a:cubicBezTo>
                <a:cubicBezTo>
                  <a:pt x="2122612" y="3044873"/>
                  <a:pt x="2146345" y="3042215"/>
                  <a:pt x="2169042" y="3035595"/>
                </a:cubicBezTo>
                <a:cubicBezTo>
                  <a:pt x="2235734" y="3016143"/>
                  <a:pt x="2224475" y="3008751"/>
                  <a:pt x="2296632" y="2993065"/>
                </a:cubicBezTo>
                <a:cubicBezTo>
                  <a:pt x="2314035" y="2989282"/>
                  <a:pt x="2332123" y="2989958"/>
                  <a:pt x="2349795" y="2987749"/>
                </a:cubicBezTo>
                <a:cubicBezTo>
                  <a:pt x="2355574" y="2987027"/>
                  <a:pt x="2400489" y="2979451"/>
                  <a:pt x="2408274" y="2977116"/>
                </a:cubicBezTo>
                <a:cubicBezTo>
                  <a:pt x="2417415" y="2974374"/>
                  <a:pt x="2426240" y="2970587"/>
                  <a:pt x="2434856" y="2966484"/>
                </a:cubicBezTo>
                <a:cubicBezTo>
                  <a:pt x="2463477" y="2952855"/>
                  <a:pt x="2491864" y="2938718"/>
                  <a:pt x="2519916" y="2923954"/>
                </a:cubicBezTo>
                <a:cubicBezTo>
                  <a:pt x="2525570" y="2920978"/>
                  <a:pt x="2531116" y="2917595"/>
                  <a:pt x="2535865" y="2913321"/>
                </a:cubicBezTo>
                <a:cubicBezTo>
                  <a:pt x="2557093" y="2894216"/>
                  <a:pt x="2605980" y="2841626"/>
                  <a:pt x="2620925" y="2822944"/>
                </a:cubicBezTo>
                <a:cubicBezTo>
                  <a:pt x="2627380" y="2814875"/>
                  <a:pt x="2630674" y="2804629"/>
                  <a:pt x="2636874" y="2796363"/>
                </a:cubicBezTo>
                <a:cubicBezTo>
                  <a:pt x="2667928" y="2754958"/>
                  <a:pt x="2701513" y="2715493"/>
                  <a:pt x="2732567" y="2674088"/>
                </a:cubicBezTo>
                <a:cubicBezTo>
                  <a:pt x="2738767" y="2665822"/>
                  <a:pt x="2742510" y="2655915"/>
                  <a:pt x="2748516" y="2647507"/>
                </a:cubicBezTo>
                <a:cubicBezTo>
                  <a:pt x="2834691" y="2526864"/>
                  <a:pt x="2726034" y="2698303"/>
                  <a:pt x="2854842" y="2498651"/>
                </a:cubicBezTo>
                <a:cubicBezTo>
                  <a:pt x="2868188" y="2477964"/>
                  <a:pt x="2879008" y="2455733"/>
                  <a:pt x="2892056" y="2434856"/>
                </a:cubicBezTo>
                <a:cubicBezTo>
                  <a:pt x="2896752" y="2427342"/>
                  <a:pt x="2903089" y="2420963"/>
                  <a:pt x="2908004" y="2413591"/>
                </a:cubicBezTo>
                <a:cubicBezTo>
                  <a:pt x="2927908" y="2383735"/>
                  <a:pt x="2944955" y="2351920"/>
                  <a:pt x="2966484" y="2323214"/>
                </a:cubicBezTo>
                <a:cubicBezTo>
                  <a:pt x="2971800" y="2316126"/>
                  <a:pt x="2977788" y="2309495"/>
                  <a:pt x="2982432" y="2301949"/>
                </a:cubicBezTo>
                <a:cubicBezTo>
                  <a:pt x="3023687" y="2234909"/>
                  <a:pt x="3010205" y="2232333"/>
                  <a:pt x="3078125" y="2153093"/>
                </a:cubicBezTo>
                <a:cubicBezTo>
                  <a:pt x="3173004" y="2042402"/>
                  <a:pt x="3058817" y="2183127"/>
                  <a:pt x="3125972" y="2078665"/>
                </a:cubicBezTo>
                <a:cubicBezTo>
                  <a:pt x="3179378" y="1995589"/>
                  <a:pt x="3135303" y="2077525"/>
                  <a:pt x="3184451" y="2020186"/>
                </a:cubicBezTo>
                <a:cubicBezTo>
                  <a:pt x="3218296" y="1980701"/>
                  <a:pt x="3244979" y="1951780"/>
                  <a:pt x="3264195" y="1908544"/>
                </a:cubicBezTo>
                <a:cubicBezTo>
                  <a:pt x="3268071" y="1899824"/>
                  <a:pt x="3269827" y="1890090"/>
                  <a:pt x="3274828" y="1881963"/>
                </a:cubicBezTo>
                <a:cubicBezTo>
                  <a:pt x="3317839" y="1812071"/>
                  <a:pt x="3296129" y="1867259"/>
                  <a:pt x="3322674" y="1807535"/>
                </a:cubicBezTo>
                <a:cubicBezTo>
                  <a:pt x="3324950" y="1802414"/>
                  <a:pt x="3325783" y="1796737"/>
                  <a:pt x="3327991" y="1791586"/>
                </a:cubicBezTo>
                <a:cubicBezTo>
                  <a:pt x="3331113" y="1784302"/>
                  <a:pt x="3335840" y="1777741"/>
                  <a:pt x="3338623" y="1770321"/>
                </a:cubicBezTo>
                <a:cubicBezTo>
                  <a:pt x="3341188" y="1763480"/>
                  <a:pt x="3343939" y="1749056"/>
                  <a:pt x="3343939" y="1749056"/>
                </a:cubicBezTo>
              </a:path>
            </a:pathLst>
          </a:custGeom>
          <a:ln>
            <a:solidFill>
              <a:srgbClr val="00FF00"/>
            </a:solidFill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4250994" y="1430079"/>
            <a:ext cx="4382644" cy="5133023"/>
          </a:xfrm>
          <a:custGeom>
            <a:avLst/>
            <a:gdLst>
              <a:gd name="connsiteX0" fmla="*/ 863266 w 4382644"/>
              <a:gd name="connsiteY0" fmla="*/ 0 h 5133023"/>
              <a:gd name="connsiteX1" fmla="*/ 857950 w 4382644"/>
              <a:gd name="connsiteY1" fmla="*/ 824023 h 5133023"/>
              <a:gd name="connsiteX2" fmla="*/ 873899 w 4382644"/>
              <a:gd name="connsiteY2" fmla="*/ 1116419 h 5133023"/>
              <a:gd name="connsiteX3" fmla="*/ 879215 w 4382644"/>
              <a:gd name="connsiteY3" fmla="*/ 1201479 h 5133023"/>
              <a:gd name="connsiteX4" fmla="*/ 900480 w 4382644"/>
              <a:gd name="connsiteY4" fmla="*/ 1345019 h 5133023"/>
              <a:gd name="connsiteX5" fmla="*/ 905797 w 4382644"/>
              <a:gd name="connsiteY5" fmla="*/ 1414130 h 5133023"/>
              <a:gd name="connsiteX6" fmla="*/ 916429 w 4382644"/>
              <a:gd name="connsiteY6" fmla="*/ 1483242 h 5133023"/>
              <a:gd name="connsiteX7" fmla="*/ 905797 w 4382644"/>
              <a:gd name="connsiteY7" fmla="*/ 1658679 h 5133023"/>
              <a:gd name="connsiteX8" fmla="*/ 900480 w 4382644"/>
              <a:gd name="connsiteY8" fmla="*/ 1940442 h 5133023"/>
              <a:gd name="connsiteX9" fmla="*/ 889848 w 4382644"/>
              <a:gd name="connsiteY9" fmla="*/ 1977656 h 5133023"/>
              <a:gd name="connsiteX10" fmla="*/ 884532 w 4382644"/>
              <a:gd name="connsiteY10" fmla="*/ 2046768 h 5133023"/>
              <a:gd name="connsiteX11" fmla="*/ 863266 w 4382644"/>
              <a:gd name="connsiteY11" fmla="*/ 2142461 h 5133023"/>
              <a:gd name="connsiteX12" fmla="*/ 852634 w 4382644"/>
              <a:gd name="connsiteY12" fmla="*/ 2216888 h 5133023"/>
              <a:gd name="connsiteX13" fmla="*/ 842001 w 4382644"/>
              <a:gd name="connsiteY13" fmla="*/ 2259419 h 5133023"/>
              <a:gd name="connsiteX14" fmla="*/ 836685 w 4382644"/>
              <a:gd name="connsiteY14" fmla="*/ 2339163 h 5133023"/>
              <a:gd name="connsiteX15" fmla="*/ 826053 w 4382644"/>
              <a:gd name="connsiteY15" fmla="*/ 2413591 h 5133023"/>
              <a:gd name="connsiteX16" fmla="*/ 836685 w 4382644"/>
              <a:gd name="connsiteY16" fmla="*/ 3211033 h 5133023"/>
              <a:gd name="connsiteX17" fmla="*/ 879215 w 4382644"/>
              <a:gd name="connsiteY17" fmla="*/ 3375837 h 5133023"/>
              <a:gd name="connsiteX18" fmla="*/ 958959 w 4382644"/>
              <a:gd name="connsiteY18" fmla="*/ 3466214 h 5133023"/>
              <a:gd name="connsiteX19" fmla="*/ 1038704 w 4382644"/>
              <a:gd name="connsiteY19" fmla="*/ 3492795 h 5133023"/>
              <a:gd name="connsiteX20" fmla="*/ 1022755 w 4382644"/>
              <a:gd name="connsiteY20" fmla="*/ 3530009 h 5133023"/>
              <a:gd name="connsiteX21" fmla="*/ 996173 w 4382644"/>
              <a:gd name="connsiteY21" fmla="*/ 3540642 h 5133023"/>
              <a:gd name="connsiteX22" fmla="*/ 948327 w 4382644"/>
              <a:gd name="connsiteY22" fmla="*/ 3572540 h 5133023"/>
              <a:gd name="connsiteX23" fmla="*/ 916429 w 4382644"/>
              <a:gd name="connsiteY23" fmla="*/ 3636335 h 5133023"/>
              <a:gd name="connsiteX24" fmla="*/ 911113 w 4382644"/>
              <a:gd name="connsiteY24" fmla="*/ 3673549 h 5133023"/>
              <a:gd name="connsiteX25" fmla="*/ 905797 w 4382644"/>
              <a:gd name="connsiteY25" fmla="*/ 3732028 h 5133023"/>
              <a:gd name="connsiteX26" fmla="*/ 895164 w 4382644"/>
              <a:gd name="connsiteY26" fmla="*/ 3779874 h 5133023"/>
              <a:gd name="connsiteX27" fmla="*/ 900480 w 4382644"/>
              <a:gd name="connsiteY27" fmla="*/ 4040372 h 5133023"/>
              <a:gd name="connsiteX28" fmla="*/ 911113 w 4382644"/>
              <a:gd name="connsiteY28" fmla="*/ 4104168 h 5133023"/>
              <a:gd name="connsiteX29" fmla="*/ 905797 w 4382644"/>
              <a:gd name="connsiteY29" fmla="*/ 4401879 h 5133023"/>
              <a:gd name="connsiteX30" fmla="*/ 948327 w 4382644"/>
              <a:gd name="connsiteY30" fmla="*/ 4391247 h 5133023"/>
              <a:gd name="connsiteX31" fmla="*/ 1028071 w 4382644"/>
              <a:gd name="connsiteY31" fmla="*/ 4369981 h 5133023"/>
              <a:gd name="connsiteX32" fmla="*/ 1070601 w 4382644"/>
              <a:gd name="connsiteY32" fmla="*/ 4364665 h 5133023"/>
              <a:gd name="connsiteX33" fmla="*/ 1192876 w 4382644"/>
              <a:gd name="connsiteY33" fmla="*/ 4343400 h 5133023"/>
              <a:gd name="connsiteX34" fmla="*/ 1378946 w 4382644"/>
              <a:gd name="connsiteY34" fmla="*/ 4327451 h 5133023"/>
              <a:gd name="connsiteX35" fmla="*/ 1437425 w 4382644"/>
              <a:gd name="connsiteY35" fmla="*/ 4316819 h 5133023"/>
              <a:gd name="connsiteX36" fmla="*/ 1506536 w 4382644"/>
              <a:gd name="connsiteY36" fmla="*/ 4311502 h 5133023"/>
              <a:gd name="connsiteX37" fmla="*/ 1586280 w 4382644"/>
              <a:gd name="connsiteY37" fmla="*/ 4290237 h 5133023"/>
              <a:gd name="connsiteX38" fmla="*/ 1793615 w 4382644"/>
              <a:gd name="connsiteY38" fmla="*/ 4279605 h 5133023"/>
              <a:gd name="connsiteX39" fmla="*/ 2373090 w 4382644"/>
              <a:gd name="connsiteY39" fmla="*/ 4295554 h 5133023"/>
              <a:gd name="connsiteX40" fmla="*/ 2442201 w 4382644"/>
              <a:gd name="connsiteY40" fmla="*/ 4300870 h 5133023"/>
              <a:gd name="connsiteX41" fmla="*/ 2474099 w 4382644"/>
              <a:gd name="connsiteY41" fmla="*/ 4306186 h 5133023"/>
              <a:gd name="connsiteX42" fmla="*/ 2490048 w 4382644"/>
              <a:gd name="connsiteY42" fmla="*/ 4311502 h 5133023"/>
              <a:gd name="connsiteX43" fmla="*/ 2521946 w 4382644"/>
              <a:gd name="connsiteY43" fmla="*/ 4354033 h 5133023"/>
              <a:gd name="connsiteX44" fmla="*/ 2548527 w 4382644"/>
              <a:gd name="connsiteY44" fmla="*/ 4385930 h 5133023"/>
              <a:gd name="connsiteX45" fmla="*/ 2580425 w 4382644"/>
              <a:gd name="connsiteY45" fmla="*/ 4428461 h 5133023"/>
              <a:gd name="connsiteX46" fmla="*/ 2591057 w 4382644"/>
              <a:gd name="connsiteY46" fmla="*/ 4449726 h 5133023"/>
              <a:gd name="connsiteX47" fmla="*/ 2612322 w 4382644"/>
              <a:gd name="connsiteY47" fmla="*/ 4470991 h 5133023"/>
              <a:gd name="connsiteX48" fmla="*/ 2628271 w 4382644"/>
              <a:gd name="connsiteY48" fmla="*/ 4508205 h 5133023"/>
              <a:gd name="connsiteX49" fmla="*/ 2644220 w 4382644"/>
              <a:gd name="connsiteY49" fmla="*/ 4524154 h 5133023"/>
              <a:gd name="connsiteX50" fmla="*/ 2649536 w 4382644"/>
              <a:gd name="connsiteY50" fmla="*/ 4556051 h 5133023"/>
              <a:gd name="connsiteX51" fmla="*/ 2654853 w 4382644"/>
              <a:gd name="connsiteY51" fmla="*/ 4582633 h 5133023"/>
              <a:gd name="connsiteX52" fmla="*/ 2649536 w 4382644"/>
              <a:gd name="connsiteY52" fmla="*/ 4763386 h 5133023"/>
              <a:gd name="connsiteX53" fmla="*/ 2622955 w 4382644"/>
              <a:gd name="connsiteY53" fmla="*/ 4843130 h 5133023"/>
              <a:gd name="connsiteX54" fmla="*/ 2607006 w 4382644"/>
              <a:gd name="connsiteY54" fmla="*/ 4880344 h 5133023"/>
              <a:gd name="connsiteX55" fmla="*/ 2601690 w 4382644"/>
              <a:gd name="connsiteY55" fmla="*/ 4901609 h 5133023"/>
              <a:gd name="connsiteX56" fmla="*/ 2548527 w 4382644"/>
              <a:gd name="connsiteY56" fmla="*/ 4949456 h 5133023"/>
              <a:gd name="connsiteX57" fmla="*/ 2516629 w 4382644"/>
              <a:gd name="connsiteY57" fmla="*/ 4965405 h 5133023"/>
              <a:gd name="connsiteX58" fmla="*/ 2463466 w 4382644"/>
              <a:gd name="connsiteY58" fmla="*/ 4986670 h 5133023"/>
              <a:gd name="connsiteX59" fmla="*/ 2436885 w 4382644"/>
              <a:gd name="connsiteY59" fmla="*/ 4997302 h 5133023"/>
              <a:gd name="connsiteX60" fmla="*/ 2415620 w 4382644"/>
              <a:gd name="connsiteY60" fmla="*/ 5002619 h 5133023"/>
              <a:gd name="connsiteX61" fmla="*/ 2394355 w 4382644"/>
              <a:gd name="connsiteY61" fmla="*/ 5013251 h 5133023"/>
              <a:gd name="connsiteX62" fmla="*/ 2277397 w 4382644"/>
              <a:gd name="connsiteY62" fmla="*/ 5029200 h 5133023"/>
              <a:gd name="connsiteX63" fmla="*/ 2091327 w 4382644"/>
              <a:gd name="connsiteY63" fmla="*/ 5039833 h 5133023"/>
              <a:gd name="connsiteX64" fmla="*/ 1926522 w 4382644"/>
              <a:gd name="connsiteY64" fmla="*/ 5050465 h 5133023"/>
              <a:gd name="connsiteX65" fmla="*/ 1793615 w 4382644"/>
              <a:gd name="connsiteY65" fmla="*/ 5055781 h 5133023"/>
              <a:gd name="connsiteX66" fmla="*/ 1660708 w 4382644"/>
              <a:gd name="connsiteY66" fmla="*/ 5066414 h 5133023"/>
              <a:gd name="connsiteX67" fmla="*/ 1495904 w 4382644"/>
              <a:gd name="connsiteY67" fmla="*/ 5082363 h 5133023"/>
              <a:gd name="connsiteX68" fmla="*/ 1437425 w 4382644"/>
              <a:gd name="connsiteY68" fmla="*/ 5092995 h 5133023"/>
              <a:gd name="connsiteX69" fmla="*/ 1320466 w 4382644"/>
              <a:gd name="connsiteY69" fmla="*/ 5103628 h 5133023"/>
              <a:gd name="connsiteX70" fmla="*/ 1277936 w 4382644"/>
              <a:gd name="connsiteY70" fmla="*/ 5108944 h 5133023"/>
              <a:gd name="connsiteX71" fmla="*/ 836685 w 4382644"/>
              <a:gd name="connsiteY71" fmla="*/ 5114261 h 5133023"/>
              <a:gd name="connsiteX72" fmla="*/ 799471 w 4382644"/>
              <a:gd name="connsiteY72" fmla="*/ 5103628 h 5133023"/>
              <a:gd name="connsiteX73" fmla="*/ 751625 w 4382644"/>
              <a:gd name="connsiteY73" fmla="*/ 5098312 h 5133023"/>
              <a:gd name="connsiteX74" fmla="*/ 645299 w 4382644"/>
              <a:gd name="connsiteY74" fmla="*/ 5071730 h 5133023"/>
              <a:gd name="connsiteX75" fmla="*/ 592136 w 4382644"/>
              <a:gd name="connsiteY75" fmla="*/ 5055781 h 5133023"/>
              <a:gd name="connsiteX76" fmla="*/ 512392 w 4382644"/>
              <a:gd name="connsiteY76" fmla="*/ 5029200 h 5133023"/>
              <a:gd name="connsiteX77" fmla="*/ 464546 w 4382644"/>
              <a:gd name="connsiteY77" fmla="*/ 5018568 h 5133023"/>
              <a:gd name="connsiteX78" fmla="*/ 432648 w 4382644"/>
              <a:gd name="connsiteY78" fmla="*/ 5007935 h 5133023"/>
              <a:gd name="connsiteX79" fmla="*/ 390118 w 4382644"/>
              <a:gd name="connsiteY79" fmla="*/ 4976037 h 5133023"/>
              <a:gd name="connsiteX80" fmla="*/ 379485 w 4382644"/>
              <a:gd name="connsiteY80" fmla="*/ 4960088 h 5133023"/>
              <a:gd name="connsiteX81" fmla="*/ 305057 w 4382644"/>
              <a:gd name="connsiteY81" fmla="*/ 4917558 h 5133023"/>
              <a:gd name="connsiteX82" fmla="*/ 257211 w 4382644"/>
              <a:gd name="connsiteY82" fmla="*/ 4885661 h 5133023"/>
              <a:gd name="connsiteX83" fmla="*/ 219997 w 4382644"/>
              <a:gd name="connsiteY83" fmla="*/ 4811233 h 5133023"/>
              <a:gd name="connsiteX84" fmla="*/ 204048 w 4382644"/>
              <a:gd name="connsiteY84" fmla="*/ 4795284 h 5133023"/>
              <a:gd name="connsiteX85" fmla="*/ 188099 w 4382644"/>
              <a:gd name="connsiteY85" fmla="*/ 4758070 h 5133023"/>
              <a:gd name="connsiteX86" fmla="*/ 182783 w 4382644"/>
              <a:gd name="connsiteY86" fmla="*/ 4736805 h 5133023"/>
              <a:gd name="connsiteX87" fmla="*/ 172150 w 4382644"/>
              <a:gd name="connsiteY87" fmla="*/ 4710223 h 5133023"/>
              <a:gd name="connsiteX88" fmla="*/ 156201 w 4382644"/>
              <a:gd name="connsiteY88" fmla="*/ 4673009 h 5133023"/>
              <a:gd name="connsiteX89" fmla="*/ 140253 w 4382644"/>
              <a:gd name="connsiteY89" fmla="*/ 4614530 h 5133023"/>
              <a:gd name="connsiteX90" fmla="*/ 129620 w 4382644"/>
              <a:gd name="connsiteY90" fmla="*/ 4566684 h 5133023"/>
              <a:gd name="connsiteX91" fmla="*/ 118987 w 4382644"/>
              <a:gd name="connsiteY91" fmla="*/ 4540102 h 5133023"/>
              <a:gd name="connsiteX92" fmla="*/ 113671 w 4382644"/>
              <a:gd name="connsiteY92" fmla="*/ 4518837 h 5133023"/>
              <a:gd name="connsiteX93" fmla="*/ 103039 w 4382644"/>
              <a:gd name="connsiteY93" fmla="*/ 4470991 h 5133023"/>
              <a:gd name="connsiteX94" fmla="*/ 97722 w 4382644"/>
              <a:gd name="connsiteY94" fmla="*/ 4439093 h 5133023"/>
              <a:gd name="connsiteX95" fmla="*/ 76457 w 4382644"/>
              <a:gd name="connsiteY95" fmla="*/ 4391247 h 5133023"/>
              <a:gd name="connsiteX96" fmla="*/ 44559 w 4382644"/>
              <a:gd name="connsiteY96" fmla="*/ 4274288 h 5133023"/>
              <a:gd name="connsiteX97" fmla="*/ 12662 w 4382644"/>
              <a:gd name="connsiteY97" fmla="*/ 4183912 h 5133023"/>
              <a:gd name="connsiteX98" fmla="*/ 2029 w 4382644"/>
              <a:gd name="connsiteY98" fmla="*/ 4098851 h 5133023"/>
              <a:gd name="connsiteX99" fmla="*/ 17978 w 4382644"/>
              <a:gd name="connsiteY99" fmla="*/ 3822405 h 5133023"/>
              <a:gd name="connsiteX100" fmla="*/ 33927 w 4382644"/>
              <a:gd name="connsiteY100" fmla="*/ 3710763 h 5133023"/>
              <a:gd name="connsiteX101" fmla="*/ 49876 w 4382644"/>
              <a:gd name="connsiteY101" fmla="*/ 3631019 h 5133023"/>
              <a:gd name="connsiteX102" fmla="*/ 55192 w 4382644"/>
              <a:gd name="connsiteY102" fmla="*/ 3583172 h 5133023"/>
              <a:gd name="connsiteX103" fmla="*/ 65825 w 4382644"/>
              <a:gd name="connsiteY103" fmla="*/ 3561907 h 5133023"/>
              <a:gd name="connsiteX104" fmla="*/ 71141 w 4382644"/>
              <a:gd name="connsiteY104" fmla="*/ 3514061 h 5133023"/>
              <a:gd name="connsiteX105" fmla="*/ 92406 w 4382644"/>
              <a:gd name="connsiteY105" fmla="*/ 3397102 h 5133023"/>
              <a:gd name="connsiteX106" fmla="*/ 113671 w 4382644"/>
              <a:gd name="connsiteY106" fmla="*/ 3296093 h 5133023"/>
              <a:gd name="connsiteX107" fmla="*/ 129620 w 4382644"/>
              <a:gd name="connsiteY107" fmla="*/ 3269512 h 5133023"/>
              <a:gd name="connsiteX108" fmla="*/ 134936 w 4382644"/>
              <a:gd name="connsiteY108" fmla="*/ 3242930 h 5133023"/>
              <a:gd name="connsiteX109" fmla="*/ 225313 w 4382644"/>
              <a:gd name="connsiteY109" fmla="*/ 3088758 h 5133023"/>
              <a:gd name="connsiteX110" fmla="*/ 251894 w 4382644"/>
              <a:gd name="connsiteY110" fmla="*/ 3067493 h 5133023"/>
              <a:gd name="connsiteX111" fmla="*/ 336955 w 4382644"/>
              <a:gd name="connsiteY111" fmla="*/ 2993065 h 5133023"/>
              <a:gd name="connsiteX112" fmla="*/ 384801 w 4382644"/>
              <a:gd name="connsiteY112" fmla="*/ 2977116 h 5133023"/>
              <a:gd name="connsiteX113" fmla="*/ 523025 w 4382644"/>
              <a:gd name="connsiteY113" fmla="*/ 2929270 h 5133023"/>
              <a:gd name="connsiteX114" fmla="*/ 666564 w 4382644"/>
              <a:gd name="connsiteY114" fmla="*/ 2913321 h 5133023"/>
              <a:gd name="connsiteX115" fmla="*/ 847318 w 4382644"/>
              <a:gd name="connsiteY115" fmla="*/ 2892056 h 5133023"/>
              <a:gd name="connsiteX116" fmla="*/ 1187559 w 4382644"/>
              <a:gd name="connsiteY116" fmla="*/ 2902688 h 5133023"/>
              <a:gd name="connsiteX117" fmla="*/ 1362997 w 4382644"/>
              <a:gd name="connsiteY117" fmla="*/ 2934586 h 5133023"/>
              <a:gd name="connsiteX118" fmla="*/ 1495904 w 4382644"/>
              <a:gd name="connsiteY118" fmla="*/ 2955851 h 5133023"/>
              <a:gd name="connsiteX119" fmla="*/ 1666025 w 4382644"/>
              <a:gd name="connsiteY119" fmla="*/ 3003698 h 5133023"/>
              <a:gd name="connsiteX120" fmla="*/ 1788299 w 4382644"/>
              <a:gd name="connsiteY120" fmla="*/ 3014330 h 5133023"/>
              <a:gd name="connsiteX121" fmla="*/ 1905257 w 4382644"/>
              <a:gd name="connsiteY121" fmla="*/ 3030279 h 5133023"/>
              <a:gd name="connsiteX122" fmla="*/ 1979685 w 4382644"/>
              <a:gd name="connsiteY122" fmla="*/ 3040912 h 5133023"/>
              <a:gd name="connsiteX123" fmla="*/ 2027532 w 4382644"/>
              <a:gd name="connsiteY123" fmla="*/ 3051544 h 5133023"/>
              <a:gd name="connsiteX124" fmla="*/ 2139173 w 4382644"/>
              <a:gd name="connsiteY124" fmla="*/ 3056861 h 5133023"/>
              <a:gd name="connsiteX125" fmla="*/ 2288029 w 4382644"/>
              <a:gd name="connsiteY125" fmla="*/ 3078126 h 5133023"/>
              <a:gd name="connsiteX126" fmla="*/ 2474099 w 4382644"/>
              <a:gd name="connsiteY126" fmla="*/ 3099391 h 5133023"/>
              <a:gd name="connsiteX127" fmla="*/ 3133318 w 4382644"/>
              <a:gd name="connsiteY127" fmla="*/ 3088758 h 5133023"/>
              <a:gd name="connsiteX128" fmla="*/ 3175848 w 4382644"/>
              <a:gd name="connsiteY128" fmla="*/ 3083442 h 5133023"/>
              <a:gd name="connsiteX129" fmla="*/ 3229011 w 4382644"/>
              <a:gd name="connsiteY129" fmla="*/ 3067493 h 5133023"/>
              <a:gd name="connsiteX130" fmla="*/ 3292806 w 4382644"/>
              <a:gd name="connsiteY130" fmla="*/ 3030279 h 5133023"/>
              <a:gd name="connsiteX131" fmla="*/ 3409764 w 4382644"/>
              <a:gd name="connsiteY131" fmla="*/ 2929270 h 5133023"/>
              <a:gd name="connsiteX132" fmla="*/ 3473559 w 4382644"/>
              <a:gd name="connsiteY132" fmla="*/ 2860158 h 5133023"/>
              <a:gd name="connsiteX133" fmla="*/ 3489508 w 4382644"/>
              <a:gd name="connsiteY133" fmla="*/ 2844209 h 5133023"/>
              <a:gd name="connsiteX134" fmla="*/ 3521406 w 4382644"/>
              <a:gd name="connsiteY134" fmla="*/ 2817628 h 5133023"/>
              <a:gd name="connsiteX135" fmla="*/ 3611783 w 4382644"/>
              <a:gd name="connsiteY135" fmla="*/ 2727251 h 5133023"/>
              <a:gd name="connsiteX136" fmla="*/ 3643680 w 4382644"/>
              <a:gd name="connsiteY136" fmla="*/ 2711302 h 5133023"/>
              <a:gd name="connsiteX137" fmla="*/ 3787220 w 4382644"/>
              <a:gd name="connsiteY137" fmla="*/ 2583712 h 5133023"/>
              <a:gd name="connsiteX138" fmla="*/ 3808485 w 4382644"/>
              <a:gd name="connsiteY138" fmla="*/ 2562447 h 5133023"/>
              <a:gd name="connsiteX139" fmla="*/ 3819118 w 4382644"/>
              <a:gd name="connsiteY139" fmla="*/ 2546498 h 5133023"/>
              <a:gd name="connsiteX140" fmla="*/ 3840383 w 4382644"/>
              <a:gd name="connsiteY140" fmla="*/ 2525233 h 5133023"/>
              <a:gd name="connsiteX141" fmla="*/ 3856332 w 4382644"/>
              <a:gd name="connsiteY141" fmla="*/ 2498651 h 5133023"/>
              <a:gd name="connsiteX142" fmla="*/ 4037085 w 4382644"/>
              <a:gd name="connsiteY142" fmla="*/ 2280684 h 5133023"/>
              <a:gd name="connsiteX143" fmla="*/ 4063666 w 4382644"/>
              <a:gd name="connsiteY143" fmla="*/ 2222205 h 5133023"/>
              <a:gd name="connsiteX144" fmla="*/ 4079615 w 4382644"/>
              <a:gd name="connsiteY144" fmla="*/ 2206256 h 5133023"/>
              <a:gd name="connsiteX145" fmla="*/ 4175308 w 4382644"/>
              <a:gd name="connsiteY145" fmla="*/ 2089298 h 5133023"/>
              <a:gd name="connsiteX146" fmla="*/ 4191257 w 4382644"/>
              <a:gd name="connsiteY146" fmla="*/ 2062716 h 5133023"/>
              <a:gd name="connsiteX147" fmla="*/ 4297583 w 4382644"/>
              <a:gd name="connsiteY147" fmla="*/ 1913861 h 5133023"/>
              <a:gd name="connsiteX148" fmla="*/ 4308215 w 4382644"/>
              <a:gd name="connsiteY148" fmla="*/ 1887279 h 5133023"/>
              <a:gd name="connsiteX149" fmla="*/ 4324164 w 4382644"/>
              <a:gd name="connsiteY149" fmla="*/ 1871330 h 5133023"/>
              <a:gd name="connsiteX150" fmla="*/ 4356062 w 4382644"/>
              <a:gd name="connsiteY150" fmla="*/ 1823484 h 5133023"/>
              <a:gd name="connsiteX151" fmla="*/ 4361378 w 4382644"/>
              <a:gd name="connsiteY151" fmla="*/ 1786270 h 5133023"/>
              <a:gd name="connsiteX152" fmla="*/ 4377327 w 4382644"/>
              <a:gd name="connsiteY152" fmla="*/ 1727791 h 5133023"/>
              <a:gd name="connsiteX153" fmla="*/ 4382643 w 4382644"/>
              <a:gd name="connsiteY153" fmla="*/ 1642730 h 513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4382644" h="5133023">
                <a:moveTo>
                  <a:pt x="863266" y="0"/>
                </a:moveTo>
                <a:cubicBezTo>
                  <a:pt x="861494" y="274674"/>
                  <a:pt x="857950" y="549343"/>
                  <a:pt x="857950" y="824023"/>
                </a:cubicBezTo>
                <a:cubicBezTo>
                  <a:pt x="857950" y="921322"/>
                  <a:pt x="867291" y="1019496"/>
                  <a:pt x="873899" y="1116419"/>
                </a:cubicBezTo>
                <a:cubicBezTo>
                  <a:pt x="875831" y="1144762"/>
                  <a:pt x="876479" y="1173202"/>
                  <a:pt x="879215" y="1201479"/>
                </a:cubicBezTo>
                <a:cubicBezTo>
                  <a:pt x="883880" y="1249687"/>
                  <a:pt x="892528" y="1297304"/>
                  <a:pt x="900480" y="1345019"/>
                </a:cubicBezTo>
                <a:cubicBezTo>
                  <a:pt x="902252" y="1368056"/>
                  <a:pt x="903149" y="1391177"/>
                  <a:pt x="905797" y="1414130"/>
                </a:cubicBezTo>
                <a:cubicBezTo>
                  <a:pt x="908469" y="1437285"/>
                  <a:pt x="916429" y="1459934"/>
                  <a:pt x="916429" y="1483242"/>
                </a:cubicBezTo>
                <a:cubicBezTo>
                  <a:pt x="916429" y="1541828"/>
                  <a:pt x="909341" y="1600200"/>
                  <a:pt x="905797" y="1658679"/>
                </a:cubicBezTo>
                <a:cubicBezTo>
                  <a:pt x="904025" y="1752600"/>
                  <a:pt x="905171" y="1846621"/>
                  <a:pt x="900480" y="1940442"/>
                </a:cubicBezTo>
                <a:cubicBezTo>
                  <a:pt x="899836" y="1953327"/>
                  <a:pt x="891762" y="1964898"/>
                  <a:pt x="889848" y="1977656"/>
                </a:cubicBezTo>
                <a:cubicBezTo>
                  <a:pt x="886421" y="2000506"/>
                  <a:pt x="887398" y="2023841"/>
                  <a:pt x="884532" y="2046768"/>
                </a:cubicBezTo>
                <a:cubicBezTo>
                  <a:pt x="878781" y="2092777"/>
                  <a:pt x="874660" y="2102582"/>
                  <a:pt x="863266" y="2142461"/>
                </a:cubicBezTo>
                <a:cubicBezTo>
                  <a:pt x="860677" y="2163174"/>
                  <a:pt x="857233" y="2195428"/>
                  <a:pt x="852634" y="2216888"/>
                </a:cubicBezTo>
                <a:cubicBezTo>
                  <a:pt x="849572" y="2231177"/>
                  <a:pt x="845545" y="2245242"/>
                  <a:pt x="842001" y="2259419"/>
                </a:cubicBezTo>
                <a:cubicBezTo>
                  <a:pt x="840229" y="2286000"/>
                  <a:pt x="839426" y="2312664"/>
                  <a:pt x="836685" y="2339163"/>
                </a:cubicBezTo>
                <a:cubicBezTo>
                  <a:pt x="834106" y="2364091"/>
                  <a:pt x="826053" y="2388530"/>
                  <a:pt x="826053" y="2413591"/>
                </a:cubicBezTo>
                <a:cubicBezTo>
                  <a:pt x="826053" y="2679429"/>
                  <a:pt x="830281" y="2945273"/>
                  <a:pt x="836685" y="3211033"/>
                </a:cubicBezTo>
                <a:cubicBezTo>
                  <a:pt x="837947" y="3263390"/>
                  <a:pt x="849653" y="3330790"/>
                  <a:pt x="879215" y="3375837"/>
                </a:cubicBezTo>
                <a:cubicBezTo>
                  <a:pt x="901258" y="3409426"/>
                  <a:pt x="929231" y="3439189"/>
                  <a:pt x="958959" y="3466214"/>
                </a:cubicBezTo>
                <a:cubicBezTo>
                  <a:pt x="972682" y="3478689"/>
                  <a:pt x="1023060" y="3488884"/>
                  <a:pt x="1038704" y="3492795"/>
                </a:cubicBezTo>
                <a:cubicBezTo>
                  <a:pt x="1033388" y="3505200"/>
                  <a:pt x="1031721" y="3519922"/>
                  <a:pt x="1022755" y="3530009"/>
                </a:cubicBezTo>
                <a:cubicBezTo>
                  <a:pt x="1016415" y="3537142"/>
                  <a:pt x="1004709" y="3536374"/>
                  <a:pt x="996173" y="3540642"/>
                </a:cubicBezTo>
                <a:cubicBezTo>
                  <a:pt x="986049" y="3545704"/>
                  <a:pt x="957231" y="3563636"/>
                  <a:pt x="948327" y="3572540"/>
                </a:cubicBezTo>
                <a:cubicBezTo>
                  <a:pt x="928300" y="3592567"/>
                  <a:pt x="926934" y="3608322"/>
                  <a:pt x="916429" y="3636335"/>
                </a:cubicBezTo>
                <a:cubicBezTo>
                  <a:pt x="914657" y="3648740"/>
                  <a:pt x="912497" y="3661095"/>
                  <a:pt x="911113" y="3673549"/>
                </a:cubicBezTo>
                <a:cubicBezTo>
                  <a:pt x="908952" y="3693003"/>
                  <a:pt x="908701" y="3712671"/>
                  <a:pt x="905797" y="3732028"/>
                </a:cubicBezTo>
                <a:cubicBezTo>
                  <a:pt x="903373" y="3748185"/>
                  <a:pt x="898708" y="3763925"/>
                  <a:pt x="895164" y="3779874"/>
                </a:cubicBezTo>
                <a:cubicBezTo>
                  <a:pt x="896936" y="3866707"/>
                  <a:pt x="896214" y="3953626"/>
                  <a:pt x="900480" y="4040372"/>
                </a:cubicBezTo>
                <a:cubicBezTo>
                  <a:pt x="901539" y="4061905"/>
                  <a:pt x="910796" y="4082612"/>
                  <a:pt x="911113" y="4104168"/>
                </a:cubicBezTo>
                <a:cubicBezTo>
                  <a:pt x="912573" y="4203410"/>
                  <a:pt x="893038" y="4303450"/>
                  <a:pt x="905797" y="4401879"/>
                </a:cubicBezTo>
                <a:cubicBezTo>
                  <a:pt x="907676" y="4416371"/>
                  <a:pt x="934464" y="4395868"/>
                  <a:pt x="948327" y="4391247"/>
                </a:cubicBezTo>
                <a:cubicBezTo>
                  <a:pt x="983960" y="4379369"/>
                  <a:pt x="986433" y="4377329"/>
                  <a:pt x="1028071" y="4369981"/>
                </a:cubicBezTo>
                <a:cubicBezTo>
                  <a:pt x="1042141" y="4367498"/>
                  <a:pt x="1056424" y="4366437"/>
                  <a:pt x="1070601" y="4364665"/>
                </a:cubicBezTo>
                <a:cubicBezTo>
                  <a:pt x="1123781" y="4338076"/>
                  <a:pt x="1077009" y="4358351"/>
                  <a:pt x="1192876" y="4343400"/>
                </a:cubicBezTo>
                <a:cubicBezTo>
                  <a:pt x="1342673" y="4324072"/>
                  <a:pt x="1148537" y="4337470"/>
                  <a:pt x="1378946" y="4327451"/>
                </a:cubicBezTo>
                <a:cubicBezTo>
                  <a:pt x="1398439" y="4323907"/>
                  <a:pt x="1417765" y="4319276"/>
                  <a:pt x="1437425" y="4316819"/>
                </a:cubicBezTo>
                <a:cubicBezTo>
                  <a:pt x="1460352" y="4313953"/>
                  <a:pt x="1483687" y="4314929"/>
                  <a:pt x="1506536" y="4311502"/>
                </a:cubicBezTo>
                <a:cubicBezTo>
                  <a:pt x="1533998" y="4307383"/>
                  <a:pt x="1558319" y="4292143"/>
                  <a:pt x="1586280" y="4290237"/>
                </a:cubicBezTo>
                <a:cubicBezTo>
                  <a:pt x="1655322" y="4285530"/>
                  <a:pt x="1724503" y="4283149"/>
                  <a:pt x="1793615" y="4279605"/>
                </a:cubicBezTo>
                <a:cubicBezTo>
                  <a:pt x="2057817" y="4284590"/>
                  <a:pt x="2105015" y="4283898"/>
                  <a:pt x="2373090" y="4295554"/>
                </a:cubicBezTo>
                <a:cubicBezTo>
                  <a:pt x="2396173" y="4296558"/>
                  <a:pt x="2419164" y="4299098"/>
                  <a:pt x="2442201" y="4300870"/>
                </a:cubicBezTo>
                <a:cubicBezTo>
                  <a:pt x="2452834" y="4302642"/>
                  <a:pt x="2463576" y="4303848"/>
                  <a:pt x="2474099" y="4306186"/>
                </a:cubicBezTo>
                <a:cubicBezTo>
                  <a:pt x="2479569" y="4307402"/>
                  <a:pt x="2486085" y="4307539"/>
                  <a:pt x="2490048" y="4311502"/>
                </a:cubicBezTo>
                <a:cubicBezTo>
                  <a:pt x="2502579" y="4324033"/>
                  <a:pt x="2509415" y="4341502"/>
                  <a:pt x="2521946" y="4354033"/>
                </a:cubicBezTo>
                <a:cubicBezTo>
                  <a:pt x="2548216" y="4380303"/>
                  <a:pt x="2528791" y="4358793"/>
                  <a:pt x="2548527" y="4385930"/>
                </a:cubicBezTo>
                <a:cubicBezTo>
                  <a:pt x="2558950" y="4400262"/>
                  <a:pt x="2572500" y="4412611"/>
                  <a:pt x="2580425" y="4428461"/>
                </a:cubicBezTo>
                <a:cubicBezTo>
                  <a:pt x="2583969" y="4435549"/>
                  <a:pt x="2586302" y="4443386"/>
                  <a:pt x="2591057" y="4449726"/>
                </a:cubicBezTo>
                <a:cubicBezTo>
                  <a:pt x="2597072" y="4457746"/>
                  <a:pt x="2606307" y="4462972"/>
                  <a:pt x="2612322" y="4470991"/>
                </a:cubicBezTo>
                <a:cubicBezTo>
                  <a:pt x="2672466" y="4551182"/>
                  <a:pt x="2587212" y="4446615"/>
                  <a:pt x="2628271" y="4508205"/>
                </a:cubicBezTo>
                <a:cubicBezTo>
                  <a:pt x="2632441" y="4514461"/>
                  <a:pt x="2638904" y="4518838"/>
                  <a:pt x="2644220" y="4524154"/>
                </a:cubicBezTo>
                <a:cubicBezTo>
                  <a:pt x="2645992" y="4534786"/>
                  <a:pt x="2647608" y="4545446"/>
                  <a:pt x="2649536" y="4556051"/>
                </a:cubicBezTo>
                <a:cubicBezTo>
                  <a:pt x="2651153" y="4564941"/>
                  <a:pt x="2654853" y="4573597"/>
                  <a:pt x="2654853" y="4582633"/>
                </a:cubicBezTo>
                <a:cubicBezTo>
                  <a:pt x="2654853" y="4642910"/>
                  <a:pt x="2656862" y="4703556"/>
                  <a:pt x="2649536" y="4763386"/>
                </a:cubicBezTo>
                <a:cubicBezTo>
                  <a:pt x="2646130" y="4791197"/>
                  <a:pt x="2629750" y="4815947"/>
                  <a:pt x="2622955" y="4843130"/>
                </a:cubicBezTo>
                <a:cubicBezTo>
                  <a:pt x="2616089" y="4870594"/>
                  <a:pt x="2621692" y="4858316"/>
                  <a:pt x="2607006" y="4880344"/>
                </a:cubicBezTo>
                <a:cubicBezTo>
                  <a:pt x="2605234" y="4887432"/>
                  <a:pt x="2605880" y="4895623"/>
                  <a:pt x="2601690" y="4901609"/>
                </a:cubicBezTo>
                <a:cubicBezTo>
                  <a:pt x="2593496" y="4913315"/>
                  <a:pt x="2564162" y="4940075"/>
                  <a:pt x="2548527" y="4949456"/>
                </a:cubicBezTo>
                <a:cubicBezTo>
                  <a:pt x="2538333" y="4955572"/>
                  <a:pt x="2527423" y="4960423"/>
                  <a:pt x="2516629" y="4965405"/>
                </a:cubicBezTo>
                <a:cubicBezTo>
                  <a:pt x="2457064" y="4992897"/>
                  <a:pt x="2499361" y="4973210"/>
                  <a:pt x="2463466" y="4986670"/>
                </a:cubicBezTo>
                <a:cubicBezTo>
                  <a:pt x="2454531" y="4990021"/>
                  <a:pt x="2445938" y="4994284"/>
                  <a:pt x="2436885" y="4997302"/>
                </a:cubicBezTo>
                <a:cubicBezTo>
                  <a:pt x="2429953" y="4999613"/>
                  <a:pt x="2422461" y="5000053"/>
                  <a:pt x="2415620" y="5002619"/>
                </a:cubicBezTo>
                <a:cubicBezTo>
                  <a:pt x="2408200" y="5005402"/>
                  <a:pt x="2402069" y="5011436"/>
                  <a:pt x="2394355" y="5013251"/>
                </a:cubicBezTo>
                <a:cubicBezTo>
                  <a:pt x="2377288" y="5017267"/>
                  <a:pt x="2301659" y="5027546"/>
                  <a:pt x="2277397" y="5029200"/>
                </a:cubicBezTo>
                <a:cubicBezTo>
                  <a:pt x="2215416" y="5033426"/>
                  <a:pt x="2153338" y="5036075"/>
                  <a:pt x="2091327" y="5039833"/>
                </a:cubicBezTo>
                <a:lnTo>
                  <a:pt x="1926522" y="5050465"/>
                </a:lnTo>
                <a:cubicBezTo>
                  <a:pt x="1882248" y="5052837"/>
                  <a:pt x="1837917" y="5054009"/>
                  <a:pt x="1793615" y="5055781"/>
                </a:cubicBezTo>
                <a:cubicBezTo>
                  <a:pt x="1749313" y="5059325"/>
                  <a:pt x="1704908" y="5061761"/>
                  <a:pt x="1660708" y="5066414"/>
                </a:cubicBezTo>
                <a:cubicBezTo>
                  <a:pt x="1461622" y="5087371"/>
                  <a:pt x="1749739" y="5068262"/>
                  <a:pt x="1495904" y="5082363"/>
                </a:cubicBezTo>
                <a:cubicBezTo>
                  <a:pt x="1476411" y="5085907"/>
                  <a:pt x="1457094" y="5090611"/>
                  <a:pt x="1437425" y="5092995"/>
                </a:cubicBezTo>
                <a:cubicBezTo>
                  <a:pt x="1398562" y="5097706"/>
                  <a:pt x="1359419" y="5099733"/>
                  <a:pt x="1320466" y="5103628"/>
                </a:cubicBezTo>
                <a:cubicBezTo>
                  <a:pt x="1306250" y="5105050"/>
                  <a:pt x="1292113" y="5107172"/>
                  <a:pt x="1277936" y="5108944"/>
                </a:cubicBezTo>
                <a:cubicBezTo>
                  <a:pt x="1110143" y="5150894"/>
                  <a:pt x="1216482" y="5128156"/>
                  <a:pt x="836685" y="5114261"/>
                </a:cubicBezTo>
                <a:cubicBezTo>
                  <a:pt x="823793" y="5113789"/>
                  <a:pt x="812151" y="5106006"/>
                  <a:pt x="799471" y="5103628"/>
                </a:cubicBezTo>
                <a:cubicBezTo>
                  <a:pt x="783699" y="5100671"/>
                  <a:pt x="767574" y="5100084"/>
                  <a:pt x="751625" y="5098312"/>
                </a:cubicBezTo>
                <a:cubicBezTo>
                  <a:pt x="700457" y="5072728"/>
                  <a:pt x="753071" y="5096601"/>
                  <a:pt x="645299" y="5071730"/>
                </a:cubicBezTo>
                <a:cubicBezTo>
                  <a:pt x="627272" y="5067570"/>
                  <a:pt x="609757" y="5061420"/>
                  <a:pt x="592136" y="5055781"/>
                </a:cubicBezTo>
                <a:cubicBezTo>
                  <a:pt x="565450" y="5047241"/>
                  <a:pt x="539744" y="5035278"/>
                  <a:pt x="512392" y="5029200"/>
                </a:cubicBezTo>
                <a:cubicBezTo>
                  <a:pt x="496443" y="5025656"/>
                  <a:pt x="480332" y="5022778"/>
                  <a:pt x="464546" y="5018568"/>
                </a:cubicBezTo>
                <a:cubicBezTo>
                  <a:pt x="453717" y="5015680"/>
                  <a:pt x="432648" y="5007935"/>
                  <a:pt x="432648" y="5007935"/>
                </a:cubicBezTo>
                <a:cubicBezTo>
                  <a:pt x="366134" y="4941421"/>
                  <a:pt x="482598" y="5055306"/>
                  <a:pt x="390118" y="4976037"/>
                </a:cubicBezTo>
                <a:cubicBezTo>
                  <a:pt x="385267" y="4971879"/>
                  <a:pt x="384549" y="4963984"/>
                  <a:pt x="379485" y="4960088"/>
                </a:cubicBezTo>
                <a:cubicBezTo>
                  <a:pt x="335543" y="4926287"/>
                  <a:pt x="338253" y="4928623"/>
                  <a:pt x="305057" y="4917558"/>
                </a:cubicBezTo>
                <a:cubicBezTo>
                  <a:pt x="289108" y="4906926"/>
                  <a:pt x="271936" y="4897932"/>
                  <a:pt x="257211" y="4885661"/>
                </a:cubicBezTo>
                <a:cubicBezTo>
                  <a:pt x="209415" y="4845831"/>
                  <a:pt x="288484" y="4879720"/>
                  <a:pt x="219997" y="4811233"/>
                </a:cubicBezTo>
                <a:cubicBezTo>
                  <a:pt x="214681" y="4805917"/>
                  <a:pt x="208418" y="4801402"/>
                  <a:pt x="204048" y="4795284"/>
                </a:cubicBezTo>
                <a:cubicBezTo>
                  <a:pt x="197296" y="4785831"/>
                  <a:pt x="191405" y="4769641"/>
                  <a:pt x="188099" y="4758070"/>
                </a:cubicBezTo>
                <a:cubicBezTo>
                  <a:pt x="186092" y="4751045"/>
                  <a:pt x="185094" y="4743737"/>
                  <a:pt x="182783" y="4736805"/>
                </a:cubicBezTo>
                <a:cubicBezTo>
                  <a:pt x="179765" y="4727751"/>
                  <a:pt x="175501" y="4719159"/>
                  <a:pt x="172150" y="4710223"/>
                </a:cubicBezTo>
                <a:cubicBezTo>
                  <a:pt x="160416" y="4678931"/>
                  <a:pt x="174873" y="4710351"/>
                  <a:pt x="156201" y="4673009"/>
                </a:cubicBezTo>
                <a:cubicBezTo>
                  <a:pt x="145816" y="4600311"/>
                  <a:pt x="158986" y="4664483"/>
                  <a:pt x="140253" y="4614530"/>
                </a:cubicBezTo>
                <a:cubicBezTo>
                  <a:pt x="134111" y="4598151"/>
                  <a:pt x="134679" y="4583546"/>
                  <a:pt x="129620" y="4566684"/>
                </a:cubicBezTo>
                <a:cubicBezTo>
                  <a:pt x="126878" y="4557543"/>
                  <a:pt x="122005" y="4549156"/>
                  <a:pt x="118987" y="4540102"/>
                </a:cubicBezTo>
                <a:cubicBezTo>
                  <a:pt x="116676" y="4533170"/>
                  <a:pt x="115314" y="4525956"/>
                  <a:pt x="113671" y="4518837"/>
                </a:cubicBezTo>
                <a:cubicBezTo>
                  <a:pt x="109997" y="4502918"/>
                  <a:pt x="106243" y="4487011"/>
                  <a:pt x="103039" y="4470991"/>
                </a:cubicBezTo>
                <a:cubicBezTo>
                  <a:pt x="100925" y="4460421"/>
                  <a:pt x="101131" y="4449319"/>
                  <a:pt x="97722" y="4439093"/>
                </a:cubicBezTo>
                <a:cubicBezTo>
                  <a:pt x="92203" y="4422536"/>
                  <a:pt x="83545" y="4407196"/>
                  <a:pt x="76457" y="4391247"/>
                </a:cubicBezTo>
                <a:cubicBezTo>
                  <a:pt x="65765" y="4316402"/>
                  <a:pt x="78264" y="4388042"/>
                  <a:pt x="44559" y="4274288"/>
                </a:cubicBezTo>
                <a:cubicBezTo>
                  <a:pt x="19352" y="4189214"/>
                  <a:pt x="43072" y="4234594"/>
                  <a:pt x="12662" y="4183912"/>
                </a:cubicBezTo>
                <a:cubicBezTo>
                  <a:pt x="9118" y="4155558"/>
                  <a:pt x="2530" y="4127421"/>
                  <a:pt x="2029" y="4098851"/>
                </a:cubicBezTo>
                <a:cubicBezTo>
                  <a:pt x="-1265" y="3911096"/>
                  <a:pt x="-3175" y="3938753"/>
                  <a:pt x="17978" y="3822405"/>
                </a:cubicBezTo>
                <a:cubicBezTo>
                  <a:pt x="29825" y="3656535"/>
                  <a:pt x="13550" y="3812648"/>
                  <a:pt x="33927" y="3710763"/>
                </a:cubicBezTo>
                <a:cubicBezTo>
                  <a:pt x="54677" y="3607016"/>
                  <a:pt x="22826" y="3725689"/>
                  <a:pt x="49876" y="3631019"/>
                </a:cubicBezTo>
                <a:cubicBezTo>
                  <a:pt x="51648" y="3615070"/>
                  <a:pt x="51584" y="3598808"/>
                  <a:pt x="55192" y="3583172"/>
                </a:cubicBezTo>
                <a:cubicBezTo>
                  <a:pt x="56974" y="3575450"/>
                  <a:pt x="64043" y="3569629"/>
                  <a:pt x="65825" y="3561907"/>
                </a:cubicBezTo>
                <a:cubicBezTo>
                  <a:pt x="69433" y="3546271"/>
                  <a:pt x="68701" y="3529921"/>
                  <a:pt x="71141" y="3514061"/>
                </a:cubicBezTo>
                <a:cubicBezTo>
                  <a:pt x="93210" y="3370609"/>
                  <a:pt x="79747" y="3466730"/>
                  <a:pt x="92406" y="3397102"/>
                </a:cubicBezTo>
                <a:cubicBezTo>
                  <a:pt x="98982" y="3360933"/>
                  <a:pt x="101060" y="3333925"/>
                  <a:pt x="113671" y="3296093"/>
                </a:cubicBezTo>
                <a:cubicBezTo>
                  <a:pt x="116939" y="3286290"/>
                  <a:pt x="124304" y="3278372"/>
                  <a:pt x="129620" y="3269512"/>
                </a:cubicBezTo>
                <a:cubicBezTo>
                  <a:pt x="131392" y="3260651"/>
                  <a:pt x="131297" y="3251201"/>
                  <a:pt x="134936" y="3242930"/>
                </a:cubicBezTo>
                <a:cubicBezTo>
                  <a:pt x="162335" y="3180659"/>
                  <a:pt x="181516" y="3136205"/>
                  <a:pt x="225313" y="3088758"/>
                </a:cubicBezTo>
                <a:cubicBezTo>
                  <a:pt x="233009" y="3080420"/>
                  <a:pt x="243599" y="3075235"/>
                  <a:pt x="251894" y="3067493"/>
                </a:cubicBezTo>
                <a:cubicBezTo>
                  <a:pt x="278644" y="3042526"/>
                  <a:pt x="302280" y="3009247"/>
                  <a:pt x="336955" y="2993065"/>
                </a:cubicBezTo>
                <a:cubicBezTo>
                  <a:pt x="352189" y="2985956"/>
                  <a:pt x="369110" y="2983151"/>
                  <a:pt x="384801" y="2977116"/>
                </a:cubicBezTo>
                <a:cubicBezTo>
                  <a:pt x="416315" y="2964995"/>
                  <a:pt x="489006" y="2935223"/>
                  <a:pt x="523025" y="2929270"/>
                </a:cubicBezTo>
                <a:cubicBezTo>
                  <a:pt x="570445" y="2920971"/>
                  <a:pt x="618777" y="2919149"/>
                  <a:pt x="666564" y="2913321"/>
                </a:cubicBezTo>
                <a:cubicBezTo>
                  <a:pt x="880691" y="2887207"/>
                  <a:pt x="567621" y="2920024"/>
                  <a:pt x="847318" y="2892056"/>
                </a:cubicBezTo>
                <a:lnTo>
                  <a:pt x="1187559" y="2902688"/>
                </a:lnTo>
                <a:cubicBezTo>
                  <a:pt x="1276331" y="2907127"/>
                  <a:pt x="1274047" y="2917643"/>
                  <a:pt x="1362997" y="2934586"/>
                </a:cubicBezTo>
                <a:cubicBezTo>
                  <a:pt x="1407070" y="2942981"/>
                  <a:pt x="1451602" y="2948763"/>
                  <a:pt x="1495904" y="2955851"/>
                </a:cubicBezTo>
                <a:cubicBezTo>
                  <a:pt x="1546630" y="2972761"/>
                  <a:pt x="1629536" y="3001092"/>
                  <a:pt x="1666025" y="3003698"/>
                </a:cubicBezTo>
                <a:cubicBezTo>
                  <a:pt x="1756459" y="3010157"/>
                  <a:pt x="1715733" y="3006267"/>
                  <a:pt x="1788299" y="3014330"/>
                </a:cubicBezTo>
                <a:cubicBezTo>
                  <a:pt x="1877284" y="3034105"/>
                  <a:pt x="1793576" y="3017870"/>
                  <a:pt x="1905257" y="3030279"/>
                </a:cubicBezTo>
                <a:cubicBezTo>
                  <a:pt x="1930165" y="3033047"/>
                  <a:pt x="1954994" y="3036618"/>
                  <a:pt x="1979685" y="3040912"/>
                </a:cubicBezTo>
                <a:cubicBezTo>
                  <a:pt x="1995781" y="3043711"/>
                  <a:pt x="2011275" y="3049918"/>
                  <a:pt x="2027532" y="3051544"/>
                </a:cubicBezTo>
                <a:cubicBezTo>
                  <a:pt x="2064603" y="3055251"/>
                  <a:pt x="2101959" y="3055089"/>
                  <a:pt x="2139173" y="3056861"/>
                </a:cubicBezTo>
                <a:cubicBezTo>
                  <a:pt x="2188792" y="3063949"/>
                  <a:pt x="2238202" y="3072690"/>
                  <a:pt x="2288029" y="3078126"/>
                </a:cubicBezTo>
                <a:cubicBezTo>
                  <a:pt x="2485432" y="3099660"/>
                  <a:pt x="2373057" y="3074129"/>
                  <a:pt x="2474099" y="3099391"/>
                </a:cubicBezTo>
                <a:lnTo>
                  <a:pt x="3133318" y="3088758"/>
                </a:lnTo>
                <a:cubicBezTo>
                  <a:pt x="3147601" y="3088433"/>
                  <a:pt x="3161927" y="3086655"/>
                  <a:pt x="3175848" y="3083442"/>
                </a:cubicBezTo>
                <a:cubicBezTo>
                  <a:pt x="3403057" y="3031008"/>
                  <a:pt x="3011043" y="3111083"/>
                  <a:pt x="3229011" y="3067493"/>
                </a:cubicBezTo>
                <a:cubicBezTo>
                  <a:pt x="3250276" y="3055088"/>
                  <a:pt x="3273250" y="3045234"/>
                  <a:pt x="3292806" y="3030279"/>
                </a:cubicBezTo>
                <a:cubicBezTo>
                  <a:pt x="3333725" y="2998988"/>
                  <a:pt x="3374824" y="2967122"/>
                  <a:pt x="3409764" y="2929270"/>
                </a:cubicBezTo>
                <a:lnTo>
                  <a:pt x="3473559" y="2860158"/>
                </a:lnTo>
                <a:cubicBezTo>
                  <a:pt x="3478701" y="2854673"/>
                  <a:pt x="3483732" y="2849022"/>
                  <a:pt x="3489508" y="2844209"/>
                </a:cubicBezTo>
                <a:cubicBezTo>
                  <a:pt x="3500141" y="2835349"/>
                  <a:pt x="3511404" y="2827195"/>
                  <a:pt x="3521406" y="2817628"/>
                </a:cubicBezTo>
                <a:cubicBezTo>
                  <a:pt x="3552194" y="2788179"/>
                  <a:pt x="3573677" y="2746305"/>
                  <a:pt x="3611783" y="2727251"/>
                </a:cubicBezTo>
                <a:cubicBezTo>
                  <a:pt x="3622415" y="2721935"/>
                  <a:pt x="3633941" y="2718119"/>
                  <a:pt x="3643680" y="2711302"/>
                </a:cubicBezTo>
                <a:cubicBezTo>
                  <a:pt x="3715141" y="2661279"/>
                  <a:pt x="3725314" y="2645617"/>
                  <a:pt x="3787220" y="2583712"/>
                </a:cubicBezTo>
                <a:cubicBezTo>
                  <a:pt x="3794308" y="2576624"/>
                  <a:pt x="3802924" y="2570788"/>
                  <a:pt x="3808485" y="2562447"/>
                </a:cubicBezTo>
                <a:cubicBezTo>
                  <a:pt x="3812029" y="2557131"/>
                  <a:pt x="3814960" y="2551349"/>
                  <a:pt x="3819118" y="2546498"/>
                </a:cubicBezTo>
                <a:cubicBezTo>
                  <a:pt x="3825642" y="2538887"/>
                  <a:pt x="3834229" y="2533146"/>
                  <a:pt x="3840383" y="2525233"/>
                </a:cubicBezTo>
                <a:cubicBezTo>
                  <a:pt x="3846727" y="2517076"/>
                  <a:pt x="3849442" y="2506352"/>
                  <a:pt x="3856332" y="2498651"/>
                </a:cubicBezTo>
                <a:cubicBezTo>
                  <a:pt x="3975265" y="2365724"/>
                  <a:pt x="3905798" y="2480240"/>
                  <a:pt x="4037085" y="2280684"/>
                </a:cubicBezTo>
                <a:cubicBezTo>
                  <a:pt x="4048854" y="2262796"/>
                  <a:pt x="4053043" y="2240796"/>
                  <a:pt x="4063666" y="2222205"/>
                </a:cubicBezTo>
                <a:cubicBezTo>
                  <a:pt x="4067396" y="2215677"/>
                  <a:pt x="4074779" y="2212013"/>
                  <a:pt x="4079615" y="2206256"/>
                </a:cubicBezTo>
                <a:cubicBezTo>
                  <a:pt x="4112014" y="2167686"/>
                  <a:pt x="4149392" y="2132492"/>
                  <a:pt x="4175308" y="2089298"/>
                </a:cubicBezTo>
                <a:cubicBezTo>
                  <a:pt x="4180624" y="2080437"/>
                  <a:pt x="4185349" y="2071193"/>
                  <a:pt x="4191257" y="2062716"/>
                </a:cubicBezTo>
                <a:cubicBezTo>
                  <a:pt x="4226123" y="2012691"/>
                  <a:pt x="4274938" y="1970477"/>
                  <a:pt x="4297583" y="1913861"/>
                </a:cubicBezTo>
                <a:cubicBezTo>
                  <a:pt x="4301127" y="1905000"/>
                  <a:pt x="4303157" y="1895372"/>
                  <a:pt x="4308215" y="1887279"/>
                </a:cubicBezTo>
                <a:cubicBezTo>
                  <a:pt x="4312200" y="1880903"/>
                  <a:pt x="4319271" y="1877038"/>
                  <a:pt x="4324164" y="1871330"/>
                </a:cubicBezTo>
                <a:cubicBezTo>
                  <a:pt x="4338930" y="1854103"/>
                  <a:pt x="4344164" y="1843313"/>
                  <a:pt x="4356062" y="1823484"/>
                </a:cubicBezTo>
                <a:cubicBezTo>
                  <a:pt x="4357834" y="1811079"/>
                  <a:pt x="4358921" y="1798557"/>
                  <a:pt x="4361378" y="1786270"/>
                </a:cubicBezTo>
                <a:cubicBezTo>
                  <a:pt x="4367373" y="1756297"/>
                  <a:pt x="4369690" y="1750703"/>
                  <a:pt x="4377327" y="1727791"/>
                </a:cubicBezTo>
                <a:cubicBezTo>
                  <a:pt x="4382896" y="1649828"/>
                  <a:pt x="4382643" y="1678236"/>
                  <a:pt x="4382643" y="1642730"/>
                </a:cubicBezTo>
              </a:path>
            </a:pathLst>
          </a:custGeom>
          <a:ln>
            <a:solidFill>
              <a:srgbClr val="009999"/>
            </a:solidFill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207365" y="4927672"/>
            <a:ext cx="3421320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 smtClean="0">
                <a:solidFill>
                  <a:srgbClr val="7030A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Path5: </a:t>
            </a:r>
            <a:r>
              <a:rPr lang="en-US" altLang="zh-CN" sz="2000" b="1" dirty="0" smtClean="0">
                <a:solidFill>
                  <a:srgbClr val="7030A0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1-2-3-4-5-6-7-12-13-18-19-20-21-23-24-18-26-27-28-29</a:t>
            </a:r>
            <a:endParaRPr lang="en-US" altLang="zh-CN" sz="2000" dirty="0">
              <a:solidFill>
                <a:srgbClr val="7030A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 bwMode="auto">
          <a:xfrm>
            <a:off x="4104167" y="1376916"/>
            <a:ext cx="4625226" cy="5301832"/>
          </a:xfrm>
          <a:custGeom>
            <a:avLst/>
            <a:gdLst>
              <a:gd name="connsiteX0" fmla="*/ 882503 w 4625226"/>
              <a:gd name="connsiteY0" fmla="*/ 0 h 5301832"/>
              <a:gd name="connsiteX1" fmla="*/ 903768 w 4625226"/>
              <a:gd name="connsiteY1" fmla="*/ 212651 h 5301832"/>
              <a:gd name="connsiteX2" fmla="*/ 903768 w 4625226"/>
              <a:gd name="connsiteY2" fmla="*/ 1212112 h 5301832"/>
              <a:gd name="connsiteX3" fmla="*/ 898452 w 4625226"/>
              <a:gd name="connsiteY3" fmla="*/ 1270591 h 5301832"/>
              <a:gd name="connsiteX4" fmla="*/ 882503 w 4625226"/>
              <a:gd name="connsiteY4" fmla="*/ 1382233 h 5301832"/>
              <a:gd name="connsiteX5" fmla="*/ 877186 w 4625226"/>
              <a:gd name="connsiteY5" fmla="*/ 1419447 h 5301832"/>
              <a:gd name="connsiteX6" fmla="*/ 861238 w 4625226"/>
              <a:gd name="connsiteY6" fmla="*/ 1483242 h 5301832"/>
              <a:gd name="connsiteX7" fmla="*/ 834656 w 4625226"/>
              <a:gd name="connsiteY7" fmla="*/ 1642731 h 5301832"/>
              <a:gd name="connsiteX8" fmla="*/ 829340 w 4625226"/>
              <a:gd name="connsiteY8" fmla="*/ 1749056 h 5301832"/>
              <a:gd name="connsiteX9" fmla="*/ 818707 w 4625226"/>
              <a:gd name="connsiteY9" fmla="*/ 1828800 h 5301832"/>
              <a:gd name="connsiteX10" fmla="*/ 802759 w 4625226"/>
              <a:gd name="connsiteY10" fmla="*/ 2126512 h 5301832"/>
              <a:gd name="connsiteX11" fmla="*/ 813391 w 4625226"/>
              <a:gd name="connsiteY11" fmla="*/ 2477386 h 5301832"/>
              <a:gd name="connsiteX12" fmla="*/ 829340 w 4625226"/>
              <a:gd name="connsiteY12" fmla="*/ 2589028 h 5301832"/>
              <a:gd name="connsiteX13" fmla="*/ 834656 w 4625226"/>
              <a:gd name="connsiteY13" fmla="*/ 3450265 h 5301832"/>
              <a:gd name="connsiteX14" fmla="*/ 845289 w 4625226"/>
              <a:gd name="connsiteY14" fmla="*/ 3508744 h 5301832"/>
              <a:gd name="connsiteX15" fmla="*/ 855921 w 4625226"/>
              <a:gd name="connsiteY15" fmla="*/ 3609754 h 5301832"/>
              <a:gd name="connsiteX16" fmla="*/ 850605 w 4625226"/>
              <a:gd name="connsiteY16" fmla="*/ 3854303 h 5301832"/>
              <a:gd name="connsiteX17" fmla="*/ 845289 w 4625226"/>
              <a:gd name="connsiteY17" fmla="*/ 3902149 h 5301832"/>
              <a:gd name="connsiteX18" fmla="*/ 834656 w 4625226"/>
              <a:gd name="connsiteY18" fmla="*/ 4056321 h 5301832"/>
              <a:gd name="connsiteX19" fmla="*/ 839973 w 4625226"/>
              <a:gd name="connsiteY19" fmla="*/ 4380614 h 5301832"/>
              <a:gd name="connsiteX20" fmla="*/ 850605 w 4625226"/>
              <a:gd name="connsiteY20" fmla="*/ 4412512 h 5301832"/>
              <a:gd name="connsiteX21" fmla="*/ 855921 w 4625226"/>
              <a:gd name="connsiteY21" fmla="*/ 4455042 h 5301832"/>
              <a:gd name="connsiteX22" fmla="*/ 861238 w 4625226"/>
              <a:gd name="connsiteY22" fmla="*/ 4502889 h 5301832"/>
              <a:gd name="connsiteX23" fmla="*/ 877186 w 4625226"/>
              <a:gd name="connsiteY23" fmla="*/ 4534786 h 5301832"/>
              <a:gd name="connsiteX24" fmla="*/ 882503 w 4625226"/>
              <a:gd name="connsiteY24" fmla="*/ 4566684 h 5301832"/>
              <a:gd name="connsiteX25" fmla="*/ 909084 w 4625226"/>
              <a:gd name="connsiteY25" fmla="*/ 4619847 h 5301832"/>
              <a:gd name="connsiteX26" fmla="*/ 914400 w 4625226"/>
              <a:gd name="connsiteY26" fmla="*/ 4646428 h 5301832"/>
              <a:gd name="connsiteX27" fmla="*/ 935666 w 4625226"/>
              <a:gd name="connsiteY27" fmla="*/ 4704907 h 5301832"/>
              <a:gd name="connsiteX28" fmla="*/ 940982 w 4625226"/>
              <a:gd name="connsiteY28" fmla="*/ 4742121 h 5301832"/>
              <a:gd name="connsiteX29" fmla="*/ 967563 w 4625226"/>
              <a:gd name="connsiteY29" fmla="*/ 4805917 h 5301832"/>
              <a:gd name="connsiteX30" fmla="*/ 994145 w 4625226"/>
              <a:gd name="connsiteY30" fmla="*/ 4837814 h 5301832"/>
              <a:gd name="connsiteX31" fmla="*/ 1026042 w 4625226"/>
              <a:gd name="connsiteY31" fmla="*/ 4859079 h 5301832"/>
              <a:gd name="connsiteX32" fmla="*/ 1036675 w 4625226"/>
              <a:gd name="connsiteY32" fmla="*/ 4875028 h 5301832"/>
              <a:gd name="connsiteX33" fmla="*/ 1063256 w 4625226"/>
              <a:gd name="connsiteY33" fmla="*/ 4896293 h 5301832"/>
              <a:gd name="connsiteX34" fmla="*/ 1132368 w 4625226"/>
              <a:gd name="connsiteY34" fmla="*/ 4922875 h 5301832"/>
              <a:gd name="connsiteX35" fmla="*/ 1281224 w 4625226"/>
              <a:gd name="connsiteY35" fmla="*/ 4954772 h 5301832"/>
              <a:gd name="connsiteX36" fmla="*/ 1403498 w 4625226"/>
              <a:gd name="connsiteY36" fmla="*/ 4944140 h 5301832"/>
              <a:gd name="connsiteX37" fmla="*/ 1531089 w 4625226"/>
              <a:gd name="connsiteY37" fmla="*/ 4906926 h 5301832"/>
              <a:gd name="connsiteX38" fmla="*/ 1589568 w 4625226"/>
              <a:gd name="connsiteY38" fmla="*/ 4880344 h 5301832"/>
              <a:gd name="connsiteX39" fmla="*/ 1642731 w 4625226"/>
              <a:gd name="connsiteY39" fmla="*/ 4848447 h 5301832"/>
              <a:gd name="connsiteX40" fmla="*/ 1690577 w 4625226"/>
              <a:gd name="connsiteY40" fmla="*/ 4837814 h 5301832"/>
              <a:gd name="connsiteX41" fmla="*/ 1770321 w 4625226"/>
              <a:gd name="connsiteY41" fmla="*/ 4811233 h 5301832"/>
              <a:gd name="connsiteX42" fmla="*/ 1855382 w 4625226"/>
              <a:gd name="connsiteY42" fmla="*/ 4784651 h 5301832"/>
              <a:gd name="connsiteX43" fmla="*/ 1876647 w 4625226"/>
              <a:gd name="connsiteY43" fmla="*/ 4774019 h 5301832"/>
              <a:gd name="connsiteX44" fmla="*/ 1892596 w 4625226"/>
              <a:gd name="connsiteY44" fmla="*/ 4768703 h 5301832"/>
              <a:gd name="connsiteX45" fmla="*/ 1913861 w 4625226"/>
              <a:gd name="connsiteY45" fmla="*/ 4752754 h 5301832"/>
              <a:gd name="connsiteX46" fmla="*/ 1945759 w 4625226"/>
              <a:gd name="connsiteY46" fmla="*/ 4736805 h 5301832"/>
              <a:gd name="connsiteX47" fmla="*/ 1988289 w 4625226"/>
              <a:gd name="connsiteY47" fmla="*/ 4710224 h 5301832"/>
              <a:gd name="connsiteX48" fmla="*/ 2009554 w 4625226"/>
              <a:gd name="connsiteY48" fmla="*/ 4694275 h 5301832"/>
              <a:gd name="connsiteX49" fmla="*/ 2057400 w 4625226"/>
              <a:gd name="connsiteY49" fmla="*/ 4651744 h 5301832"/>
              <a:gd name="connsiteX50" fmla="*/ 2083982 w 4625226"/>
              <a:gd name="connsiteY50" fmla="*/ 4635796 h 5301832"/>
              <a:gd name="connsiteX51" fmla="*/ 2131828 w 4625226"/>
              <a:gd name="connsiteY51" fmla="*/ 4603898 h 5301832"/>
              <a:gd name="connsiteX52" fmla="*/ 2158410 w 4625226"/>
              <a:gd name="connsiteY52" fmla="*/ 4572000 h 5301832"/>
              <a:gd name="connsiteX53" fmla="*/ 2174359 w 4625226"/>
              <a:gd name="connsiteY53" fmla="*/ 4550735 h 5301832"/>
              <a:gd name="connsiteX54" fmla="*/ 2232838 w 4625226"/>
              <a:gd name="connsiteY54" fmla="*/ 4513521 h 5301832"/>
              <a:gd name="connsiteX55" fmla="*/ 2286000 w 4625226"/>
              <a:gd name="connsiteY55" fmla="*/ 4481624 h 5301832"/>
              <a:gd name="connsiteX56" fmla="*/ 2312582 w 4625226"/>
              <a:gd name="connsiteY56" fmla="*/ 4460358 h 5301832"/>
              <a:gd name="connsiteX57" fmla="*/ 2349796 w 4625226"/>
              <a:gd name="connsiteY57" fmla="*/ 4433777 h 5301832"/>
              <a:gd name="connsiteX58" fmla="*/ 2397642 w 4625226"/>
              <a:gd name="connsiteY58" fmla="*/ 4407196 h 5301832"/>
              <a:gd name="connsiteX59" fmla="*/ 2402959 w 4625226"/>
              <a:gd name="connsiteY59" fmla="*/ 4391247 h 5301832"/>
              <a:gd name="connsiteX60" fmla="*/ 2418907 w 4625226"/>
              <a:gd name="connsiteY60" fmla="*/ 4385931 h 5301832"/>
              <a:gd name="connsiteX61" fmla="*/ 2450805 w 4625226"/>
              <a:gd name="connsiteY61" fmla="*/ 4369982 h 5301832"/>
              <a:gd name="connsiteX62" fmla="*/ 2498652 w 4625226"/>
              <a:gd name="connsiteY62" fmla="*/ 4338084 h 5301832"/>
              <a:gd name="connsiteX63" fmla="*/ 2589028 w 4625226"/>
              <a:gd name="connsiteY63" fmla="*/ 4306186 h 5301832"/>
              <a:gd name="connsiteX64" fmla="*/ 2652824 w 4625226"/>
              <a:gd name="connsiteY64" fmla="*/ 4279605 h 5301832"/>
              <a:gd name="connsiteX65" fmla="*/ 2652824 w 4625226"/>
              <a:gd name="connsiteY65" fmla="*/ 4279605 h 5301832"/>
              <a:gd name="connsiteX66" fmla="*/ 2674089 w 4625226"/>
              <a:gd name="connsiteY66" fmla="*/ 4268972 h 5301832"/>
              <a:gd name="connsiteX67" fmla="*/ 2705986 w 4625226"/>
              <a:gd name="connsiteY67" fmla="*/ 4247707 h 5301832"/>
              <a:gd name="connsiteX68" fmla="*/ 2775098 w 4625226"/>
              <a:gd name="connsiteY68" fmla="*/ 4226442 h 5301832"/>
              <a:gd name="connsiteX69" fmla="*/ 2913321 w 4625226"/>
              <a:gd name="connsiteY69" fmla="*/ 4247707 h 5301832"/>
              <a:gd name="connsiteX70" fmla="*/ 2998382 w 4625226"/>
              <a:gd name="connsiteY70" fmla="*/ 4295554 h 5301832"/>
              <a:gd name="connsiteX71" fmla="*/ 3051545 w 4625226"/>
              <a:gd name="connsiteY71" fmla="*/ 4369982 h 5301832"/>
              <a:gd name="connsiteX72" fmla="*/ 3078126 w 4625226"/>
              <a:gd name="connsiteY72" fmla="*/ 4508205 h 5301832"/>
              <a:gd name="connsiteX73" fmla="*/ 3078126 w 4625226"/>
              <a:gd name="connsiteY73" fmla="*/ 4774019 h 5301832"/>
              <a:gd name="connsiteX74" fmla="*/ 3062177 w 4625226"/>
              <a:gd name="connsiteY74" fmla="*/ 4843131 h 5301832"/>
              <a:gd name="connsiteX75" fmla="*/ 3046228 w 4625226"/>
              <a:gd name="connsiteY75" fmla="*/ 4901610 h 5301832"/>
              <a:gd name="connsiteX76" fmla="*/ 3024963 w 4625226"/>
              <a:gd name="connsiteY76" fmla="*/ 4949456 h 5301832"/>
              <a:gd name="connsiteX77" fmla="*/ 3009014 w 4625226"/>
              <a:gd name="connsiteY77" fmla="*/ 5007935 h 5301832"/>
              <a:gd name="connsiteX78" fmla="*/ 3003698 w 4625226"/>
              <a:gd name="connsiteY78" fmla="*/ 5023884 h 5301832"/>
              <a:gd name="connsiteX79" fmla="*/ 2993066 w 4625226"/>
              <a:gd name="connsiteY79" fmla="*/ 5045149 h 5301832"/>
              <a:gd name="connsiteX80" fmla="*/ 2977117 w 4625226"/>
              <a:gd name="connsiteY80" fmla="*/ 5082363 h 5301832"/>
              <a:gd name="connsiteX81" fmla="*/ 2966484 w 4625226"/>
              <a:gd name="connsiteY81" fmla="*/ 5098312 h 5301832"/>
              <a:gd name="connsiteX82" fmla="*/ 2950535 w 4625226"/>
              <a:gd name="connsiteY82" fmla="*/ 5130210 h 5301832"/>
              <a:gd name="connsiteX83" fmla="*/ 2923954 w 4625226"/>
              <a:gd name="connsiteY83" fmla="*/ 5140842 h 5301832"/>
              <a:gd name="connsiteX84" fmla="*/ 2822945 w 4625226"/>
              <a:gd name="connsiteY84" fmla="*/ 5151475 h 5301832"/>
              <a:gd name="connsiteX85" fmla="*/ 2424224 w 4625226"/>
              <a:gd name="connsiteY85" fmla="*/ 5162107 h 5301832"/>
              <a:gd name="connsiteX86" fmla="*/ 2068033 w 4625226"/>
              <a:gd name="connsiteY86" fmla="*/ 5183372 h 5301832"/>
              <a:gd name="connsiteX87" fmla="*/ 1908545 w 4625226"/>
              <a:gd name="connsiteY87" fmla="*/ 5194005 h 5301832"/>
              <a:gd name="connsiteX88" fmla="*/ 1812852 w 4625226"/>
              <a:gd name="connsiteY88" fmla="*/ 5199321 h 5301832"/>
              <a:gd name="connsiteX89" fmla="*/ 1663996 w 4625226"/>
              <a:gd name="connsiteY89" fmla="*/ 5247168 h 5301832"/>
              <a:gd name="connsiteX90" fmla="*/ 1626782 w 4625226"/>
              <a:gd name="connsiteY90" fmla="*/ 5268433 h 5301832"/>
              <a:gd name="connsiteX91" fmla="*/ 1589568 w 4625226"/>
              <a:gd name="connsiteY91" fmla="*/ 5279065 h 5301832"/>
              <a:gd name="connsiteX92" fmla="*/ 1403498 w 4625226"/>
              <a:gd name="connsiteY92" fmla="*/ 5279065 h 5301832"/>
              <a:gd name="connsiteX93" fmla="*/ 1360968 w 4625226"/>
              <a:gd name="connsiteY93" fmla="*/ 5268433 h 5301832"/>
              <a:gd name="connsiteX94" fmla="*/ 1329070 w 4625226"/>
              <a:gd name="connsiteY94" fmla="*/ 5263117 h 5301832"/>
              <a:gd name="connsiteX95" fmla="*/ 1281224 w 4625226"/>
              <a:gd name="connsiteY95" fmla="*/ 5252484 h 5301832"/>
              <a:gd name="connsiteX96" fmla="*/ 1201480 w 4625226"/>
              <a:gd name="connsiteY96" fmla="*/ 5236535 h 5301832"/>
              <a:gd name="connsiteX97" fmla="*/ 1143000 w 4625226"/>
              <a:gd name="connsiteY97" fmla="*/ 5220586 h 5301832"/>
              <a:gd name="connsiteX98" fmla="*/ 1020726 w 4625226"/>
              <a:gd name="connsiteY98" fmla="*/ 5204637 h 5301832"/>
              <a:gd name="connsiteX99" fmla="*/ 930349 w 4625226"/>
              <a:gd name="connsiteY99" fmla="*/ 5183372 h 5301832"/>
              <a:gd name="connsiteX100" fmla="*/ 877186 w 4625226"/>
              <a:gd name="connsiteY100" fmla="*/ 5178056 h 5301832"/>
              <a:gd name="connsiteX101" fmla="*/ 813391 w 4625226"/>
              <a:gd name="connsiteY101" fmla="*/ 5140842 h 5301832"/>
              <a:gd name="connsiteX102" fmla="*/ 765545 w 4625226"/>
              <a:gd name="connsiteY102" fmla="*/ 5108944 h 5301832"/>
              <a:gd name="connsiteX103" fmla="*/ 744280 w 4625226"/>
              <a:gd name="connsiteY103" fmla="*/ 5092996 h 5301832"/>
              <a:gd name="connsiteX104" fmla="*/ 717698 w 4625226"/>
              <a:gd name="connsiteY104" fmla="*/ 5082363 h 5301832"/>
              <a:gd name="connsiteX105" fmla="*/ 680484 w 4625226"/>
              <a:gd name="connsiteY105" fmla="*/ 5061098 h 5301832"/>
              <a:gd name="connsiteX106" fmla="*/ 648586 w 4625226"/>
              <a:gd name="connsiteY106" fmla="*/ 5039833 h 5301832"/>
              <a:gd name="connsiteX107" fmla="*/ 563526 w 4625226"/>
              <a:gd name="connsiteY107" fmla="*/ 4976037 h 5301832"/>
              <a:gd name="connsiteX108" fmla="*/ 536945 w 4625226"/>
              <a:gd name="connsiteY108" fmla="*/ 4960089 h 5301832"/>
              <a:gd name="connsiteX109" fmla="*/ 489098 w 4625226"/>
              <a:gd name="connsiteY109" fmla="*/ 4928191 h 5301832"/>
              <a:gd name="connsiteX110" fmla="*/ 435935 w 4625226"/>
              <a:gd name="connsiteY110" fmla="*/ 4890977 h 5301832"/>
              <a:gd name="connsiteX111" fmla="*/ 377456 w 4625226"/>
              <a:gd name="connsiteY111" fmla="*/ 4859079 h 5301832"/>
              <a:gd name="connsiteX112" fmla="*/ 350875 w 4625226"/>
              <a:gd name="connsiteY112" fmla="*/ 4832498 h 5301832"/>
              <a:gd name="connsiteX113" fmla="*/ 345559 w 4625226"/>
              <a:gd name="connsiteY113" fmla="*/ 4816549 h 5301832"/>
              <a:gd name="connsiteX114" fmla="*/ 276447 w 4625226"/>
              <a:gd name="connsiteY114" fmla="*/ 4736805 h 5301832"/>
              <a:gd name="connsiteX115" fmla="*/ 244549 w 4625226"/>
              <a:gd name="connsiteY115" fmla="*/ 4699591 h 5301832"/>
              <a:gd name="connsiteX116" fmla="*/ 207335 w 4625226"/>
              <a:gd name="connsiteY116" fmla="*/ 4625163 h 5301832"/>
              <a:gd name="connsiteX117" fmla="*/ 191386 w 4625226"/>
              <a:gd name="connsiteY117" fmla="*/ 4603898 h 5301832"/>
              <a:gd name="connsiteX118" fmla="*/ 148856 w 4625226"/>
              <a:gd name="connsiteY118" fmla="*/ 4534786 h 5301832"/>
              <a:gd name="connsiteX119" fmla="*/ 143540 w 4625226"/>
              <a:gd name="connsiteY119" fmla="*/ 4518837 h 5301832"/>
              <a:gd name="connsiteX120" fmla="*/ 101010 w 4625226"/>
              <a:gd name="connsiteY120" fmla="*/ 4428461 h 5301832"/>
              <a:gd name="connsiteX121" fmla="*/ 74428 w 4625226"/>
              <a:gd name="connsiteY121" fmla="*/ 4348717 h 5301832"/>
              <a:gd name="connsiteX122" fmla="*/ 58480 w 4625226"/>
              <a:gd name="connsiteY122" fmla="*/ 4311503 h 5301832"/>
              <a:gd name="connsiteX123" fmla="*/ 31898 w 4625226"/>
              <a:gd name="connsiteY123" fmla="*/ 4221126 h 5301832"/>
              <a:gd name="connsiteX124" fmla="*/ 15949 w 4625226"/>
              <a:gd name="connsiteY124" fmla="*/ 4109484 h 5301832"/>
              <a:gd name="connsiteX125" fmla="*/ 10633 w 4625226"/>
              <a:gd name="connsiteY125" fmla="*/ 4056321 h 5301832"/>
              <a:gd name="connsiteX126" fmla="*/ 0 w 4625226"/>
              <a:gd name="connsiteY126" fmla="*/ 3997842 h 5301832"/>
              <a:gd name="connsiteX127" fmla="*/ 10633 w 4625226"/>
              <a:gd name="connsiteY127" fmla="*/ 3567224 h 5301832"/>
              <a:gd name="connsiteX128" fmla="*/ 69112 w 4625226"/>
              <a:gd name="connsiteY128" fmla="*/ 3317358 h 5301832"/>
              <a:gd name="connsiteX129" fmla="*/ 106326 w 4625226"/>
              <a:gd name="connsiteY129" fmla="*/ 3264196 h 5301832"/>
              <a:gd name="connsiteX130" fmla="*/ 164805 w 4625226"/>
              <a:gd name="connsiteY130" fmla="*/ 3211033 h 5301832"/>
              <a:gd name="connsiteX131" fmla="*/ 228600 w 4625226"/>
              <a:gd name="connsiteY131" fmla="*/ 3163186 h 5301832"/>
              <a:gd name="connsiteX132" fmla="*/ 313661 w 4625226"/>
              <a:gd name="connsiteY132" fmla="*/ 3110024 h 5301832"/>
              <a:gd name="connsiteX133" fmla="*/ 520996 w 4625226"/>
              <a:gd name="connsiteY133" fmla="*/ 3035596 h 5301832"/>
              <a:gd name="connsiteX134" fmla="*/ 584791 w 4625226"/>
              <a:gd name="connsiteY134" fmla="*/ 3030279 h 5301832"/>
              <a:gd name="connsiteX135" fmla="*/ 675168 w 4625226"/>
              <a:gd name="connsiteY135" fmla="*/ 3009014 h 5301832"/>
              <a:gd name="connsiteX136" fmla="*/ 1095154 w 4625226"/>
              <a:gd name="connsiteY136" fmla="*/ 3051544 h 5301832"/>
              <a:gd name="connsiteX137" fmla="*/ 1477926 w 4625226"/>
              <a:gd name="connsiteY137" fmla="*/ 3141921 h 5301832"/>
              <a:gd name="connsiteX138" fmla="*/ 1695893 w 4625226"/>
              <a:gd name="connsiteY138" fmla="*/ 3221665 h 5301832"/>
              <a:gd name="connsiteX139" fmla="*/ 1754373 w 4625226"/>
              <a:gd name="connsiteY139" fmla="*/ 3264196 h 5301832"/>
              <a:gd name="connsiteX140" fmla="*/ 1802219 w 4625226"/>
              <a:gd name="connsiteY140" fmla="*/ 3285461 h 5301832"/>
              <a:gd name="connsiteX141" fmla="*/ 1967024 w 4625226"/>
              <a:gd name="connsiteY141" fmla="*/ 3317358 h 5301832"/>
              <a:gd name="connsiteX142" fmla="*/ 2036135 w 4625226"/>
              <a:gd name="connsiteY142" fmla="*/ 3327991 h 5301832"/>
              <a:gd name="connsiteX143" fmla="*/ 2461438 w 4625226"/>
              <a:gd name="connsiteY143" fmla="*/ 3338624 h 5301832"/>
              <a:gd name="connsiteX144" fmla="*/ 2844210 w 4625226"/>
              <a:gd name="connsiteY144" fmla="*/ 3317358 h 5301832"/>
              <a:gd name="connsiteX145" fmla="*/ 3019647 w 4625226"/>
              <a:gd name="connsiteY145" fmla="*/ 3296093 h 5301832"/>
              <a:gd name="connsiteX146" fmla="*/ 3248247 w 4625226"/>
              <a:gd name="connsiteY146" fmla="*/ 3258879 h 5301832"/>
              <a:gd name="connsiteX147" fmla="*/ 3312042 w 4625226"/>
              <a:gd name="connsiteY147" fmla="*/ 3242931 h 5301832"/>
              <a:gd name="connsiteX148" fmla="*/ 3551275 w 4625226"/>
              <a:gd name="connsiteY148" fmla="*/ 3189768 h 5301832"/>
              <a:gd name="connsiteX149" fmla="*/ 3801140 w 4625226"/>
              <a:gd name="connsiteY149" fmla="*/ 3120656 h 5301832"/>
              <a:gd name="connsiteX150" fmla="*/ 3843670 w 4625226"/>
              <a:gd name="connsiteY150" fmla="*/ 3099391 h 5301832"/>
              <a:gd name="connsiteX151" fmla="*/ 3902149 w 4625226"/>
              <a:gd name="connsiteY151" fmla="*/ 3056861 h 5301832"/>
              <a:gd name="connsiteX152" fmla="*/ 4295554 w 4625226"/>
              <a:gd name="connsiteY152" fmla="*/ 2897372 h 5301832"/>
              <a:gd name="connsiteX153" fmla="*/ 4311503 w 4625226"/>
              <a:gd name="connsiteY153" fmla="*/ 2860158 h 5301832"/>
              <a:gd name="connsiteX154" fmla="*/ 4322135 w 4625226"/>
              <a:gd name="connsiteY154" fmla="*/ 2838893 h 5301832"/>
              <a:gd name="connsiteX155" fmla="*/ 4369982 w 4625226"/>
              <a:gd name="connsiteY155" fmla="*/ 2690037 h 5301832"/>
              <a:gd name="connsiteX156" fmla="*/ 4444410 w 4625226"/>
              <a:gd name="connsiteY156" fmla="*/ 2472070 h 5301832"/>
              <a:gd name="connsiteX157" fmla="*/ 4449726 w 4625226"/>
              <a:gd name="connsiteY157" fmla="*/ 2424224 h 5301832"/>
              <a:gd name="connsiteX158" fmla="*/ 4470991 w 4625226"/>
              <a:gd name="connsiteY158" fmla="*/ 2392326 h 5301832"/>
              <a:gd name="connsiteX159" fmla="*/ 4518838 w 4625226"/>
              <a:gd name="connsiteY159" fmla="*/ 2073349 h 5301832"/>
              <a:gd name="connsiteX160" fmla="*/ 4545419 w 4625226"/>
              <a:gd name="connsiteY160" fmla="*/ 1924493 h 5301832"/>
              <a:gd name="connsiteX161" fmla="*/ 4556052 w 4625226"/>
              <a:gd name="connsiteY161" fmla="*/ 1866014 h 5301832"/>
              <a:gd name="connsiteX162" fmla="*/ 4577317 w 4625226"/>
              <a:gd name="connsiteY162" fmla="*/ 1759689 h 5301832"/>
              <a:gd name="connsiteX163" fmla="*/ 4582633 w 4625226"/>
              <a:gd name="connsiteY163" fmla="*/ 1695893 h 5301832"/>
              <a:gd name="connsiteX164" fmla="*/ 4609214 w 4625226"/>
              <a:gd name="connsiteY164" fmla="*/ 1584251 h 5301832"/>
              <a:gd name="connsiteX165" fmla="*/ 4619847 w 4625226"/>
              <a:gd name="connsiteY165" fmla="*/ 1520456 h 5301832"/>
              <a:gd name="connsiteX166" fmla="*/ 4625163 w 4625226"/>
              <a:gd name="connsiteY166" fmla="*/ 1477926 h 5301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625226" h="5301832">
                <a:moveTo>
                  <a:pt x="882503" y="0"/>
                </a:moveTo>
                <a:cubicBezTo>
                  <a:pt x="903716" y="141419"/>
                  <a:pt x="896662" y="70532"/>
                  <a:pt x="903768" y="212651"/>
                </a:cubicBezTo>
                <a:cubicBezTo>
                  <a:pt x="917292" y="760405"/>
                  <a:pt x="919446" y="595411"/>
                  <a:pt x="903768" y="1212112"/>
                </a:cubicBezTo>
                <a:cubicBezTo>
                  <a:pt x="903271" y="1231679"/>
                  <a:pt x="900466" y="1251122"/>
                  <a:pt x="898452" y="1270591"/>
                </a:cubicBezTo>
                <a:cubicBezTo>
                  <a:pt x="888326" y="1368476"/>
                  <a:pt x="897771" y="1336426"/>
                  <a:pt x="882503" y="1382233"/>
                </a:cubicBezTo>
                <a:cubicBezTo>
                  <a:pt x="880731" y="1394638"/>
                  <a:pt x="880004" y="1407237"/>
                  <a:pt x="877186" y="1419447"/>
                </a:cubicBezTo>
                <a:cubicBezTo>
                  <a:pt x="859917" y="1494279"/>
                  <a:pt x="871502" y="1408830"/>
                  <a:pt x="861238" y="1483242"/>
                </a:cubicBezTo>
                <a:cubicBezTo>
                  <a:pt x="841664" y="1625158"/>
                  <a:pt x="857196" y="1563845"/>
                  <a:pt x="834656" y="1642731"/>
                </a:cubicBezTo>
                <a:cubicBezTo>
                  <a:pt x="832884" y="1678173"/>
                  <a:pt x="832371" y="1713700"/>
                  <a:pt x="829340" y="1749056"/>
                </a:cubicBezTo>
                <a:cubicBezTo>
                  <a:pt x="827050" y="1775775"/>
                  <a:pt x="820069" y="1802018"/>
                  <a:pt x="818707" y="1828800"/>
                </a:cubicBezTo>
                <a:cubicBezTo>
                  <a:pt x="802563" y="2146304"/>
                  <a:pt x="829070" y="1968638"/>
                  <a:pt x="802759" y="2126512"/>
                </a:cubicBezTo>
                <a:cubicBezTo>
                  <a:pt x="806303" y="2243470"/>
                  <a:pt x="808651" y="2360470"/>
                  <a:pt x="813391" y="2477386"/>
                </a:cubicBezTo>
                <a:cubicBezTo>
                  <a:pt x="814069" y="2494110"/>
                  <a:pt x="828817" y="2585627"/>
                  <a:pt x="829340" y="2589028"/>
                </a:cubicBezTo>
                <a:cubicBezTo>
                  <a:pt x="831112" y="2876107"/>
                  <a:pt x="829678" y="3163224"/>
                  <a:pt x="834656" y="3450265"/>
                </a:cubicBezTo>
                <a:cubicBezTo>
                  <a:pt x="835000" y="3470075"/>
                  <a:pt x="842199" y="3489174"/>
                  <a:pt x="845289" y="3508744"/>
                </a:cubicBezTo>
                <a:cubicBezTo>
                  <a:pt x="850266" y="3540267"/>
                  <a:pt x="853101" y="3578735"/>
                  <a:pt x="855921" y="3609754"/>
                </a:cubicBezTo>
                <a:cubicBezTo>
                  <a:pt x="854149" y="3691270"/>
                  <a:pt x="853568" y="3772821"/>
                  <a:pt x="850605" y="3854303"/>
                </a:cubicBezTo>
                <a:cubicBezTo>
                  <a:pt x="850022" y="3870339"/>
                  <a:pt x="846552" y="3886152"/>
                  <a:pt x="845289" y="3902149"/>
                </a:cubicBezTo>
                <a:cubicBezTo>
                  <a:pt x="841235" y="3953502"/>
                  <a:pt x="838200" y="4004930"/>
                  <a:pt x="834656" y="4056321"/>
                </a:cubicBezTo>
                <a:cubicBezTo>
                  <a:pt x="836428" y="4164419"/>
                  <a:pt x="835137" y="4272610"/>
                  <a:pt x="839973" y="4380614"/>
                </a:cubicBezTo>
                <a:cubicBezTo>
                  <a:pt x="840474" y="4391811"/>
                  <a:pt x="848257" y="4401553"/>
                  <a:pt x="850605" y="4412512"/>
                </a:cubicBezTo>
                <a:cubicBezTo>
                  <a:pt x="853598" y="4426482"/>
                  <a:pt x="854252" y="4440853"/>
                  <a:pt x="855921" y="4455042"/>
                </a:cubicBezTo>
                <a:cubicBezTo>
                  <a:pt x="857796" y="4470979"/>
                  <a:pt x="857103" y="4487384"/>
                  <a:pt x="861238" y="4502889"/>
                </a:cubicBezTo>
                <a:cubicBezTo>
                  <a:pt x="864301" y="4514375"/>
                  <a:pt x="871870" y="4524154"/>
                  <a:pt x="877186" y="4534786"/>
                </a:cubicBezTo>
                <a:cubicBezTo>
                  <a:pt x="878958" y="4545419"/>
                  <a:pt x="878718" y="4556591"/>
                  <a:pt x="882503" y="4566684"/>
                </a:cubicBezTo>
                <a:cubicBezTo>
                  <a:pt x="889460" y="4585235"/>
                  <a:pt x="909084" y="4619847"/>
                  <a:pt x="909084" y="4619847"/>
                </a:cubicBezTo>
                <a:cubicBezTo>
                  <a:pt x="910856" y="4628707"/>
                  <a:pt x="911705" y="4637804"/>
                  <a:pt x="914400" y="4646428"/>
                </a:cubicBezTo>
                <a:cubicBezTo>
                  <a:pt x="920587" y="4666226"/>
                  <a:pt x="930114" y="4684922"/>
                  <a:pt x="935666" y="4704907"/>
                </a:cubicBezTo>
                <a:cubicBezTo>
                  <a:pt x="939020" y="4716980"/>
                  <a:pt x="938741" y="4729793"/>
                  <a:pt x="940982" y="4742121"/>
                </a:cubicBezTo>
                <a:cubicBezTo>
                  <a:pt x="944843" y="4763356"/>
                  <a:pt x="954527" y="4790274"/>
                  <a:pt x="967563" y="4805917"/>
                </a:cubicBezTo>
                <a:cubicBezTo>
                  <a:pt x="976424" y="4816549"/>
                  <a:pt x="983904" y="4828504"/>
                  <a:pt x="994145" y="4837814"/>
                </a:cubicBezTo>
                <a:cubicBezTo>
                  <a:pt x="1003600" y="4846410"/>
                  <a:pt x="1026042" y="4859079"/>
                  <a:pt x="1026042" y="4859079"/>
                </a:cubicBezTo>
                <a:cubicBezTo>
                  <a:pt x="1029586" y="4864395"/>
                  <a:pt x="1032157" y="4870510"/>
                  <a:pt x="1036675" y="4875028"/>
                </a:cubicBezTo>
                <a:cubicBezTo>
                  <a:pt x="1044698" y="4883051"/>
                  <a:pt x="1053815" y="4889999"/>
                  <a:pt x="1063256" y="4896293"/>
                </a:cubicBezTo>
                <a:cubicBezTo>
                  <a:pt x="1080415" y="4907732"/>
                  <a:pt x="1117611" y="4918659"/>
                  <a:pt x="1132368" y="4922875"/>
                </a:cubicBezTo>
                <a:cubicBezTo>
                  <a:pt x="1230893" y="4951025"/>
                  <a:pt x="1181253" y="4940491"/>
                  <a:pt x="1281224" y="4954772"/>
                </a:cubicBezTo>
                <a:cubicBezTo>
                  <a:pt x="1321982" y="4951228"/>
                  <a:pt x="1362819" y="4948498"/>
                  <a:pt x="1403498" y="4944140"/>
                </a:cubicBezTo>
                <a:cubicBezTo>
                  <a:pt x="1437140" y="4940536"/>
                  <a:pt x="1529164" y="4907801"/>
                  <a:pt x="1531089" y="4906926"/>
                </a:cubicBezTo>
                <a:cubicBezTo>
                  <a:pt x="1550582" y="4898065"/>
                  <a:pt x="1570675" y="4890420"/>
                  <a:pt x="1589568" y="4880344"/>
                </a:cubicBezTo>
                <a:cubicBezTo>
                  <a:pt x="1628945" y="4859343"/>
                  <a:pt x="1591367" y="4865569"/>
                  <a:pt x="1642731" y="4848447"/>
                </a:cubicBezTo>
                <a:cubicBezTo>
                  <a:pt x="1658230" y="4843280"/>
                  <a:pt x="1675078" y="4842981"/>
                  <a:pt x="1690577" y="4837814"/>
                </a:cubicBezTo>
                <a:cubicBezTo>
                  <a:pt x="1786733" y="4805762"/>
                  <a:pt x="1697456" y="4823377"/>
                  <a:pt x="1770321" y="4811233"/>
                </a:cubicBezTo>
                <a:cubicBezTo>
                  <a:pt x="1887017" y="4759369"/>
                  <a:pt x="1759681" y="4810752"/>
                  <a:pt x="1855382" y="4784651"/>
                </a:cubicBezTo>
                <a:cubicBezTo>
                  <a:pt x="1863028" y="4782566"/>
                  <a:pt x="1869363" y="4777141"/>
                  <a:pt x="1876647" y="4774019"/>
                </a:cubicBezTo>
                <a:cubicBezTo>
                  <a:pt x="1881798" y="4771812"/>
                  <a:pt x="1887280" y="4770475"/>
                  <a:pt x="1892596" y="4768703"/>
                </a:cubicBezTo>
                <a:cubicBezTo>
                  <a:pt x="1899684" y="4763387"/>
                  <a:pt x="1906263" y="4757313"/>
                  <a:pt x="1913861" y="4752754"/>
                </a:cubicBezTo>
                <a:cubicBezTo>
                  <a:pt x="1924055" y="4746638"/>
                  <a:pt x="1936375" y="4744103"/>
                  <a:pt x="1945759" y="4736805"/>
                </a:cubicBezTo>
                <a:cubicBezTo>
                  <a:pt x="1987677" y="4704202"/>
                  <a:pt x="1932062" y="4721469"/>
                  <a:pt x="1988289" y="4710224"/>
                </a:cubicBezTo>
                <a:cubicBezTo>
                  <a:pt x="1995377" y="4704908"/>
                  <a:pt x="2002886" y="4700110"/>
                  <a:pt x="2009554" y="4694275"/>
                </a:cubicBezTo>
                <a:cubicBezTo>
                  <a:pt x="2042383" y="4665549"/>
                  <a:pt x="2018983" y="4678636"/>
                  <a:pt x="2057400" y="4651744"/>
                </a:cubicBezTo>
                <a:cubicBezTo>
                  <a:pt x="2065865" y="4645818"/>
                  <a:pt x="2075384" y="4641528"/>
                  <a:pt x="2083982" y="4635796"/>
                </a:cubicBezTo>
                <a:cubicBezTo>
                  <a:pt x="2150462" y="4591478"/>
                  <a:pt x="2054561" y="4650260"/>
                  <a:pt x="2131828" y="4603898"/>
                </a:cubicBezTo>
                <a:cubicBezTo>
                  <a:pt x="2141983" y="4573436"/>
                  <a:pt x="2129443" y="4600967"/>
                  <a:pt x="2158410" y="4572000"/>
                </a:cubicBezTo>
                <a:cubicBezTo>
                  <a:pt x="2164675" y="4565735"/>
                  <a:pt x="2168094" y="4557000"/>
                  <a:pt x="2174359" y="4550735"/>
                </a:cubicBezTo>
                <a:cubicBezTo>
                  <a:pt x="2199562" y="4525532"/>
                  <a:pt x="2201960" y="4530890"/>
                  <a:pt x="2232838" y="4513521"/>
                </a:cubicBezTo>
                <a:cubicBezTo>
                  <a:pt x="2250850" y="4503389"/>
                  <a:pt x="2268279" y="4492256"/>
                  <a:pt x="2286000" y="4481624"/>
                </a:cubicBezTo>
                <a:cubicBezTo>
                  <a:pt x="2307177" y="4449860"/>
                  <a:pt x="2284050" y="4477477"/>
                  <a:pt x="2312582" y="4460358"/>
                </a:cubicBezTo>
                <a:cubicBezTo>
                  <a:pt x="2325654" y="4452515"/>
                  <a:pt x="2336869" y="4441856"/>
                  <a:pt x="2349796" y="4433777"/>
                </a:cubicBezTo>
                <a:cubicBezTo>
                  <a:pt x="2365267" y="4424107"/>
                  <a:pt x="2381693" y="4416056"/>
                  <a:pt x="2397642" y="4407196"/>
                </a:cubicBezTo>
                <a:cubicBezTo>
                  <a:pt x="2399414" y="4401880"/>
                  <a:pt x="2398996" y="4395210"/>
                  <a:pt x="2402959" y="4391247"/>
                </a:cubicBezTo>
                <a:cubicBezTo>
                  <a:pt x="2406921" y="4387285"/>
                  <a:pt x="2413786" y="4388207"/>
                  <a:pt x="2418907" y="4385931"/>
                </a:cubicBezTo>
                <a:cubicBezTo>
                  <a:pt x="2429770" y="4381103"/>
                  <a:pt x="2440611" y="4376098"/>
                  <a:pt x="2450805" y="4369982"/>
                </a:cubicBezTo>
                <a:cubicBezTo>
                  <a:pt x="2467242" y="4360120"/>
                  <a:pt x="2481507" y="4346656"/>
                  <a:pt x="2498652" y="4338084"/>
                </a:cubicBezTo>
                <a:cubicBezTo>
                  <a:pt x="2539532" y="4317644"/>
                  <a:pt x="2554194" y="4314896"/>
                  <a:pt x="2589028" y="4306186"/>
                </a:cubicBezTo>
                <a:cubicBezTo>
                  <a:pt x="2618965" y="4286229"/>
                  <a:pt x="2598916" y="4297574"/>
                  <a:pt x="2652824" y="4279605"/>
                </a:cubicBezTo>
                <a:lnTo>
                  <a:pt x="2652824" y="4279605"/>
                </a:lnTo>
                <a:cubicBezTo>
                  <a:pt x="2659912" y="4276061"/>
                  <a:pt x="2667293" y="4273049"/>
                  <a:pt x="2674089" y="4268972"/>
                </a:cubicBezTo>
                <a:cubicBezTo>
                  <a:pt x="2685046" y="4262397"/>
                  <a:pt x="2693863" y="4251748"/>
                  <a:pt x="2705986" y="4247707"/>
                </a:cubicBezTo>
                <a:cubicBezTo>
                  <a:pt x="2760765" y="4229447"/>
                  <a:pt x="2737523" y="4235835"/>
                  <a:pt x="2775098" y="4226442"/>
                </a:cubicBezTo>
                <a:cubicBezTo>
                  <a:pt x="2963441" y="4235003"/>
                  <a:pt x="2846638" y="4207697"/>
                  <a:pt x="2913321" y="4247707"/>
                </a:cubicBezTo>
                <a:cubicBezTo>
                  <a:pt x="2941217" y="4264444"/>
                  <a:pt x="2998382" y="4295554"/>
                  <a:pt x="2998382" y="4295554"/>
                </a:cubicBezTo>
                <a:cubicBezTo>
                  <a:pt x="3044670" y="4359200"/>
                  <a:pt x="3027542" y="4333978"/>
                  <a:pt x="3051545" y="4369982"/>
                </a:cubicBezTo>
                <a:cubicBezTo>
                  <a:pt x="3070332" y="4476447"/>
                  <a:pt x="3060857" y="4430496"/>
                  <a:pt x="3078126" y="4508205"/>
                </a:cubicBezTo>
                <a:cubicBezTo>
                  <a:pt x="3088335" y="4620508"/>
                  <a:pt x="3088769" y="4600193"/>
                  <a:pt x="3078126" y="4774019"/>
                </a:cubicBezTo>
                <a:cubicBezTo>
                  <a:pt x="3075019" y="4824765"/>
                  <a:pt x="3070533" y="4812491"/>
                  <a:pt x="3062177" y="4843131"/>
                </a:cubicBezTo>
                <a:cubicBezTo>
                  <a:pt x="3059298" y="4853688"/>
                  <a:pt x="3052672" y="4886145"/>
                  <a:pt x="3046228" y="4901610"/>
                </a:cubicBezTo>
                <a:cubicBezTo>
                  <a:pt x="3039515" y="4917720"/>
                  <a:pt x="3030729" y="4932983"/>
                  <a:pt x="3024963" y="4949456"/>
                </a:cubicBezTo>
                <a:cubicBezTo>
                  <a:pt x="3018288" y="4968527"/>
                  <a:pt x="3014565" y="4988507"/>
                  <a:pt x="3009014" y="5007935"/>
                </a:cubicBezTo>
                <a:cubicBezTo>
                  <a:pt x="3007475" y="5013323"/>
                  <a:pt x="3005905" y="5018733"/>
                  <a:pt x="3003698" y="5023884"/>
                </a:cubicBezTo>
                <a:cubicBezTo>
                  <a:pt x="3000576" y="5031168"/>
                  <a:pt x="2996345" y="5037934"/>
                  <a:pt x="2993066" y="5045149"/>
                </a:cubicBezTo>
                <a:cubicBezTo>
                  <a:pt x="2987481" y="5057435"/>
                  <a:pt x="2983153" y="5070292"/>
                  <a:pt x="2977117" y="5082363"/>
                </a:cubicBezTo>
                <a:cubicBezTo>
                  <a:pt x="2974259" y="5088078"/>
                  <a:pt x="2969587" y="5092727"/>
                  <a:pt x="2966484" y="5098312"/>
                </a:cubicBezTo>
                <a:cubicBezTo>
                  <a:pt x="2960711" y="5108704"/>
                  <a:pt x="2958941" y="5121804"/>
                  <a:pt x="2950535" y="5130210"/>
                </a:cubicBezTo>
                <a:cubicBezTo>
                  <a:pt x="2943787" y="5136958"/>
                  <a:pt x="2933367" y="5139273"/>
                  <a:pt x="2923954" y="5140842"/>
                </a:cubicBezTo>
                <a:cubicBezTo>
                  <a:pt x="2890559" y="5146408"/>
                  <a:pt x="2856770" y="5150036"/>
                  <a:pt x="2822945" y="5151475"/>
                </a:cubicBezTo>
                <a:cubicBezTo>
                  <a:pt x="2690111" y="5157127"/>
                  <a:pt x="2557131" y="5158563"/>
                  <a:pt x="2424224" y="5162107"/>
                </a:cubicBezTo>
                <a:lnTo>
                  <a:pt x="2068033" y="5183372"/>
                </a:lnTo>
                <a:lnTo>
                  <a:pt x="1908545" y="5194005"/>
                </a:lnTo>
                <a:lnTo>
                  <a:pt x="1812852" y="5199321"/>
                </a:lnTo>
                <a:cubicBezTo>
                  <a:pt x="1766096" y="5211010"/>
                  <a:pt x="1701366" y="5225814"/>
                  <a:pt x="1663996" y="5247168"/>
                </a:cubicBezTo>
                <a:cubicBezTo>
                  <a:pt x="1651591" y="5254256"/>
                  <a:pt x="1639561" y="5262044"/>
                  <a:pt x="1626782" y="5268433"/>
                </a:cubicBezTo>
                <a:cubicBezTo>
                  <a:pt x="1619156" y="5272246"/>
                  <a:pt x="1596380" y="5277362"/>
                  <a:pt x="1589568" y="5279065"/>
                </a:cubicBezTo>
                <a:cubicBezTo>
                  <a:pt x="1527315" y="5320568"/>
                  <a:pt x="1571364" y="5295852"/>
                  <a:pt x="1403498" y="5279065"/>
                </a:cubicBezTo>
                <a:cubicBezTo>
                  <a:pt x="1388958" y="5277611"/>
                  <a:pt x="1375257" y="5271495"/>
                  <a:pt x="1360968" y="5268433"/>
                </a:cubicBezTo>
                <a:cubicBezTo>
                  <a:pt x="1350428" y="5266175"/>
                  <a:pt x="1339640" y="5265231"/>
                  <a:pt x="1329070" y="5263117"/>
                </a:cubicBezTo>
                <a:cubicBezTo>
                  <a:pt x="1313050" y="5259913"/>
                  <a:pt x="1297244" y="5255688"/>
                  <a:pt x="1281224" y="5252484"/>
                </a:cubicBezTo>
                <a:cubicBezTo>
                  <a:pt x="1222578" y="5240755"/>
                  <a:pt x="1275964" y="5255156"/>
                  <a:pt x="1201480" y="5236535"/>
                </a:cubicBezTo>
                <a:cubicBezTo>
                  <a:pt x="1153638" y="5224574"/>
                  <a:pt x="1237983" y="5237856"/>
                  <a:pt x="1143000" y="5220586"/>
                </a:cubicBezTo>
                <a:cubicBezTo>
                  <a:pt x="1102468" y="5213217"/>
                  <a:pt x="1061604" y="5209180"/>
                  <a:pt x="1020726" y="5204637"/>
                </a:cubicBezTo>
                <a:cubicBezTo>
                  <a:pt x="1001154" y="5199744"/>
                  <a:pt x="949071" y="5186328"/>
                  <a:pt x="930349" y="5183372"/>
                </a:cubicBezTo>
                <a:cubicBezTo>
                  <a:pt x="912758" y="5180594"/>
                  <a:pt x="894907" y="5179828"/>
                  <a:pt x="877186" y="5178056"/>
                </a:cubicBezTo>
                <a:cubicBezTo>
                  <a:pt x="855921" y="5165651"/>
                  <a:pt x="833086" y="5155613"/>
                  <a:pt x="813391" y="5140842"/>
                </a:cubicBezTo>
                <a:cubicBezTo>
                  <a:pt x="760426" y="5101118"/>
                  <a:pt x="827052" y="5149948"/>
                  <a:pt x="765545" y="5108944"/>
                </a:cubicBezTo>
                <a:cubicBezTo>
                  <a:pt x="758173" y="5104029"/>
                  <a:pt x="752025" y="5097299"/>
                  <a:pt x="744280" y="5092996"/>
                </a:cubicBezTo>
                <a:cubicBezTo>
                  <a:pt x="735938" y="5088361"/>
                  <a:pt x="726040" y="5086998"/>
                  <a:pt x="717698" y="5082363"/>
                </a:cubicBezTo>
                <a:cubicBezTo>
                  <a:pt x="669423" y="5055543"/>
                  <a:pt x="719086" y="5073965"/>
                  <a:pt x="680484" y="5061098"/>
                </a:cubicBezTo>
                <a:cubicBezTo>
                  <a:pt x="626161" y="5006775"/>
                  <a:pt x="697316" y="5073175"/>
                  <a:pt x="648586" y="5039833"/>
                </a:cubicBezTo>
                <a:cubicBezTo>
                  <a:pt x="619336" y="5019819"/>
                  <a:pt x="593917" y="4994271"/>
                  <a:pt x="563526" y="4976037"/>
                </a:cubicBezTo>
                <a:cubicBezTo>
                  <a:pt x="554666" y="4970721"/>
                  <a:pt x="545542" y="4965821"/>
                  <a:pt x="536945" y="4960089"/>
                </a:cubicBezTo>
                <a:cubicBezTo>
                  <a:pt x="470491" y="4915787"/>
                  <a:pt x="566337" y="4974534"/>
                  <a:pt x="489098" y="4928191"/>
                </a:cubicBezTo>
                <a:cubicBezTo>
                  <a:pt x="467906" y="4896401"/>
                  <a:pt x="488567" y="4921679"/>
                  <a:pt x="435935" y="4890977"/>
                </a:cubicBezTo>
                <a:cubicBezTo>
                  <a:pt x="369340" y="4852130"/>
                  <a:pt x="475414" y="4901061"/>
                  <a:pt x="377456" y="4859079"/>
                </a:cubicBezTo>
                <a:cubicBezTo>
                  <a:pt x="368596" y="4850219"/>
                  <a:pt x="358393" y="4842522"/>
                  <a:pt x="350875" y="4832498"/>
                </a:cubicBezTo>
                <a:cubicBezTo>
                  <a:pt x="347513" y="4828015"/>
                  <a:pt x="348999" y="4820972"/>
                  <a:pt x="345559" y="4816549"/>
                </a:cubicBezTo>
                <a:cubicBezTo>
                  <a:pt x="323964" y="4788783"/>
                  <a:pt x="298421" y="4764272"/>
                  <a:pt x="276447" y="4736805"/>
                </a:cubicBezTo>
                <a:cubicBezTo>
                  <a:pt x="243470" y="4695585"/>
                  <a:pt x="277592" y="4721620"/>
                  <a:pt x="244549" y="4699591"/>
                </a:cubicBezTo>
                <a:cubicBezTo>
                  <a:pt x="188536" y="4606238"/>
                  <a:pt x="285301" y="4769958"/>
                  <a:pt x="207335" y="4625163"/>
                </a:cubicBezTo>
                <a:cubicBezTo>
                  <a:pt x="203134" y="4617362"/>
                  <a:pt x="196199" y="4611337"/>
                  <a:pt x="191386" y="4603898"/>
                </a:cubicBezTo>
                <a:cubicBezTo>
                  <a:pt x="176691" y="4581188"/>
                  <a:pt x="162117" y="4558362"/>
                  <a:pt x="148856" y="4534786"/>
                </a:cubicBezTo>
                <a:cubicBezTo>
                  <a:pt x="146109" y="4529902"/>
                  <a:pt x="145840" y="4523947"/>
                  <a:pt x="143540" y="4518837"/>
                </a:cubicBezTo>
                <a:cubicBezTo>
                  <a:pt x="129877" y="4488475"/>
                  <a:pt x="111539" y="4460047"/>
                  <a:pt x="101010" y="4428461"/>
                </a:cubicBezTo>
                <a:cubicBezTo>
                  <a:pt x="92149" y="4401880"/>
                  <a:pt x="84003" y="4375049"/>
                  <a:pt x="74428" y="4348717"/>
                </a:cubicBezTo>
                <a:cubicBezTo>
                  <a:pt x="69816" y="4336034"/>
                  <a:pt x="62505" y="4324384"/>
                  <a:pt x="58480" y="4311503"/>
                </a:cubicBezTo>
                <a:cubicBezTo>
                  <a:pt x="10651" y="4158446"/>
                  <a:pt x="85010" y="4362756"/>
                  <a:pt x="31898" y="4221126"/>
                </a:cubicBezTo>
                <a:cubicBezTo>
                  <a:pt x="18126" y="4042085"/>
                  <a:pt x="36825" y="4234739"/>
                  <a:pt x="15949" y="4109484"/>
                </a:cubicBezTo>
                <a:cubicBezTo>
                  <a:pt x="13021" y="4091917"/>
                  <a:pt x="13152" y="4073951"/>
                  <a:pt x="10633" y="4056321"/>
                </a:cubicBezTo>
                <a:cubicBezTo>
                  <a:pt x="7831" y="4036708"/>
                  <a:pt x="3544" y="4017335"/>
                  <a:pt x="0" y="3997842"/>
                </a:cubicBezTo>
                <a:cubicBezTo>
                  <a:pt x="3544" y="3854303"/>
                  <a:pt x="2883" y="3710598"/>
                  <a:pt x="10633" y="3567224"/>
                </a:cubicBezTo>
                <a:cubicBezTo>
                  <a:pt x="15107" y="3484454"/>
                  <a:pt x="24214" y="3390828"/>
                  <a:pt x="69112" y="3317358"/>
                </a:cubicBezTo>
                <a:cubicBezTo>
                  <a:pt x="80391" y="3298901"/>
                  <a:pt x="93186" y="3281379"/>
                  <a:pt x="106326" y="3264196"/>
                </a:cubicBezTo>
                <a:cubicBezTo>
                  <a:pt x="137252" y="3223755"/>
                  <a:pt x="129082" y="3232467"/>
                  <a:pt x="164805" y="3211033"/>
                </a:cubicBezTo>
                <a:cubicBezTo>
                  <a:pt x="200685" y="3166182"/>
                  <a:pt x="169337" y="3197756"/>
                  <a:pt x="228600" y="3163186"/>
                </a:cubicBezTo>
                <a:cubicBezTo>
                  <a:pt x="257481" y="3146339"/>
                  <a:pt x="284433" y="3126262"/>
                  <a:pt x="313661" y="3110024"/>
                </a:cubicBezTo>
                <a:cubicBezTo>
                  <a:pt x="368322" y="3079657"/>
                  <a:pt x="476538" y="3046711"/>
                  <a:pt x="520996" y="3035596"/>
                </a:cubicBezTo>
                <a:cubicBezTo>
                  <a:pt x="541698" y="3030421"/>
                  <a:pt x="563526" y="3032051"/>
                  <a:pt x="584791" y="3030279"/>
                </a:cubicBezTo>
                <a:cubicBezTo>
                  <a:pt x="614917" y="3023191"/>
                  <a:pt x="644220" y="3009014"/>
                  <a:pt x="675168" y="3009014"/>
                </a:cubicBezTo>
                <a:cubicBezTo>
                  <a:pt x="1029677" y="3009014"/>
                  <a:pt x="908805" y="3006563"/>
                  <a:pt x="1095154" y="3051544"/>
                </a:cubicBezTo>
                <a:cubicBezTo>
                  <a:pt x="1222593" y="3082305"/>
                  <a:pt x="1357819" y="3089374"/>
                  <a:pt x="1477926" y="3141921"/>
                </a:cubicBezTo>
                <a:cubicBezTo>
                  <a:pt x="1605601" y="3197779"/>
                  <a:pt x="1533510" y="3169703"/>
                  <a:pt x="1695893" y="3221665"/>
                </a:cubicBezTo>
                <a:cubicBezTo>
                  <a:pt x="1715607" y="3251235"/>
                  <a:pt x="1703909" y="3238964"/>
                  <a:pt x="1754373" y="3264196"/>
                </a:cubicBezTo>
                <a:cubicBezTo>
                  <a:pt x="1769983" y="3272001"/>
                  <a:pt x="1785287" y="3281228"/>
                  <a:pt x="1802219" y="3285461"/>
                </a:cubicBezTo>
                <a:cubicBezTo>
                  <a:pt x="1856503" y="3299032"/>
                  <a:pt x="1911972" y="3307349"/>
                  <a:pt x="1967024" y="3317358"/>
                </a:cubicBezTo>
                <a:cubicBezTo>
                  <a:pt x="1989956" y="3321527"/>
                  <a:pt x="2012848" y="3326989"/>
                  <a:pt x="2036135" y="3327991"/>
                </a:cubicBezTo>
                <a:cubicBezTo>
                  <a:pt x="2177816" y="3334085"/>
                  <a:pt x="2319670" y="3335080"/>
                  <a:pt x="2461438" y="3338624"/>
                </a:cubicBezTo>
                <a:cubicBezTo>
                  <a:pt x="2552840" y="3334373"/>
                  <a:pt x="2741333" y="3327314"/>
                  <a:pt x="2844210" y="3317358"/>
                </a:cubicBezTo>
                <a:cubicBezTo>
                  <a:pt x="2902843" y="3311684"/>
                  <a:pt x="2961209" y="3303514"/>
                  <a:pt x="3019647" y="3296093"/>
                </a:cubicBezTo>
                <a:cubicBezTo>
                  <a:pt x="3191380" y="3274286"/>
                  <a:pt x="3131808" y="3285750"/>
                  <a:pt x="3248247" y="3258879"/>
                </a:cubicBezTo>
                <a:cubicBezTo>
                  <a:pt x="3290182" y="3237913"/>
                  <a:pt x="3247422" y="3256343"/>
                  <a:pt x="3312042" y="3242931"/>
                </a:cubicBezTo>
                <a:cubicBezTo>
                  <a:pt x="3392027" y="3226330"/>
                  <a:pt x="3472415" y="3211082"/>
                  <a:pt x="3551275" y="3189768"/>
                </a:cubicBezTo>
                <a:cubicBezTo>
                  <a:pt x="3765837" y="3131778"/>
                  <a:pt x="3682922" y="3156122"/>
                  <a:pt x="3801140" y="3120656"/>
                </a:cubicBezTo>
                <a:cubicBezTo>
                  <a:pt x="3912737" y="3036957"/>
                  <a:pt x="3744140" y="3159109"/>
                  <a:pt x="3843670" y="3099391"/>
                </a:cubicBezTo>
                <a:cubicBezTo>
                  <a:pt x="3864338" y="3086990"/>
                  <a:pt x="3879978" y="3066316"/>
                  <a:pt x="3902149" y="3056861"/>
                </a:cubicBezTo>
                <a:cubicBezTo>
                  <a:pt x="4273571" y="2898460"/>
                  <a:pt x="4134436" y="2924228"/>
                  <a:pt x="4295554" y="2897372"/>
                </a:cubicBezTo>
                <a:cubicBezTo>
                  <a:pt x="4300870" y="2884967"/>
                  <a:pt x="4305918" y="2872444"/>
                  <a:pt x="4311503" y="2860158"/>
                </a:cubicBezTo>
                <a:cubicBezTo>
                  <a:pt x="4314782" y="2852943"/>
                  <a:pt x="4319352" y="2846313"/>
                  <a:pt x="4322135" y="2838893"/>
                </a:cubicBezTo>
                <a:cubicBezTo>
                  <a:pt x="4337195" y="2798731"/>
                  <a:pt x="4357386" y="2727825"/>
                  <a:pt x="4369982" y="2690037"/>
                </a:cubicBezTo>
                <a:cubicBezTo>
                  <a:pt x="4394260" y="2617202"/>
                  <a:pt x="4444410" y="2472070"/>
                  <a:pt x="4444410" y="2472070"/>
                </a:cubicBezTo>
                <a:cubicBezTo>
                  <a:pt x="4446182" y="2456121"/>
                  <a:pt x="4444652" y="2439447"/>
                  <a:pt x="4449726" y="2424224"/>
                </a:cubicBezTo>
                <a:cubicBezTo>
                  <a:pt x="4453767" y="2412101"/>
                  <a:pt x="4468031" y="2404757"/>
                  <a:pt x="4470991" y="2392326"/>
                </a:cubicBezTo>
                <a:cubicBezTo>
                  <a:pt x="4503046" y="2257694"/>
                  <a:pt x="4499433" y="2199486"/>
                  <a:pt x="4518838" y="2073349"/>
                </a:cubicBezTo>
                <a:cubicBezTo>
                  <a:pt x="4526502" y="2023532"/>
                  <a:pt x="4536514" y="1974104"/>
                  <a:pt x="4545419" y="1924493"/>
                </a:cubicBezTo>
                <a:cubicBezTo>
                  <a:pt x="4548919" y="1904992"/>
                  <a:pt x="4552287" y="1885466"/>
                  <a:pt x="4556052" y="1866014"/>
                </a:cubicBezTo>
                <a:cubicBezTo>
                  <a:pt x="4562920" y="1830529"/>
                  <a:pt x="4577317" y="1759689"/>
                  <a:pt x="4577317" y="1759689"/>
                </a:cubicBezTo>
                <a:cubicBezTo>
                  <a:pt x="4579089" y="1738424"/>
                  <a:pt x="4578816" y="1716888"/>
                  <a:pt x="4582633" y="1695893"/>
                </a:cubicBezTo>
                <a:cubicBezTo>
                  <a:pt x="4589476" y="1658256"/>
                  <a:pt x="4602925" y="1621985"/>
                  <a:pt x="4609214" y="1584251"/>
                </a:cubicBezTo>
                <a:cubicBezTo>
                  <a:pt x="4612758" y="1562986"/>
                  <a:pt x="4616100" y="1541686"/>
                  <a:pt x="4619847" y="1520456"/>
                </a:cubicBezTo>
                <a:cubicBezTo>
                  <a:pt x="4626206" y="1484425"/>
                  <a:pt x="4625163" y="1505404"/>
                  <a:pt x="4625163" y="1477926"/>
                </a:cubicBezTo>
              </a:path>
            </a:pathLst>
          </a:custGeom>
          <a:ln>
            <a:solidFill>
              <a:srgbClr val="7030A0"/>
            </a:solidFill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458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utoUpdateAnimBg="0"/>
      <p:bldP spid="45" grpId="0" autoUpdateAnimBg="0"/>
      <p:bldP spid="46" grpId="0" autoUpdateAnimBg="0"/>
      <p:bldP spid="48" grpId="0" autoUpdateAnimBg="0"/>
      <p:bldP spid="3" grpId="0" animBg="1"/>
      <p:bldP spid="4" grpId="0" animBg="1"/>
      <p:bldP spid="5" grpId="0" animBg="1"/>
      <p:bldP spid="6" grpId="0" animBg="1"/>
      <p:bldP spid="52" grpId="0" autoUpdateAnimBg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7" y="1143000"/>
            <a:ext cx="4581525" cy="5038725"/>
          </a:xfrm>
          <a:prstGeom prst="rect">
            <a:avLst/>
          </a:prstGeom>
        </p:spPr>
      </p:pic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tabLst>
                <a:tab pos="7540625" algn="r"/>
              </a:tabLst>
            </a:pP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Basis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path test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4</a:t>
            </a:r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36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tabLst>
                <a:tab pos="7540625" algn="r"/>
              </a:tabLst>
            </a:pP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Basis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path test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5</a:t>
            </a:r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3400" y="1524000"/>
            <a:ext cx="5638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int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DoString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(char*string){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char *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argv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[100];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int </a:t>
            </a:r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argc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=1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while(1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while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(*string&amp;&amp; *string!='-')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string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++;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if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(!*string)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break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argv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argc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]=string;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while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(*string &amp;&amp; *string!=''&amp;&amp; *string!='\n'&amp;&amp; *string!= '\t')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string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++;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argc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++;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zh-CN" altLang="en-US" sz="1400" dirty="0" smtClean="0">
                <a:latin typeface="Cambria Math" panose="02040503050406030204" pitchFamily="18" charset="0"/>
              </a:rPr>
              <a:t>｝</a:t>
            </a:r>
            <a:endParaRPr lang="en-US" altLang="zh-CN" sz="1400" dirty="0" smtClean="0">
              <a:latin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Cambria Math" panose="02040503050406030204" pitchFamily="18" charset="0"/>
              </a:rPr>
              <a:t>    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return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0; </a:t>
            </a:r>
            <a:endParaRPr lang="en-US" altLang="zh-CN" sz="1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Cambria Math" panose="02040503050406030204" pitchFamily="18" charset="0"/>
              </a:rPr>
              <a:t>｝</a:t>
            </a:r>
            <a:endParaRPr lang="zh-CN" altLang="en-US" sz="1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754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tabLst>
                <a:tab pos="7540625" algn="r"/>
              </a:tabLst>
            </a:pP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Basis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path test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6</a:t>
            </a:r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3400" y="1524000"/>
            <a:ext cx="6477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int tb_base64_decode(char*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ib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int in, char*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ob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int on){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extern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int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tb_arrayn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(char []);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static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char table[] = {0x3e};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int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0;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int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v = 0;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char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* op =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ob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int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tn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tb_arrayn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(table);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for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0;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in &amp;&amp;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ib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 &amp;&amp;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ib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 != '=';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++){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int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ib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 -43;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if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&gt;=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tn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|| table[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  == 0xff)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return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0;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v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= (v &lt;&lt; 6) + table[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if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&amp; 3){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if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(op -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ob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on)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*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op++ = v &gt;&gt;(6-2*(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&amp; 3));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}</a:t>
            </a:r>
            <a:endParaRPr lang="en-US" altLang="zh-CN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}</a:t>
            </a:r>
            <a:endParaRPr lang="en-US" altLang="zh-CN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return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(op - 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ob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zh-CN" altLang="en-US" sz="1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72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Control Flow Testing</a:t>
            </a:r>
            <a:endParaRPr lang="zh-CN" altLang="zh-CN" sz="20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1205746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How do we define 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dirty="0" smtClean="0">
                <a:latin typeface="Cambria" panose="02040503050406030204" pitchFamily="18" charset="0"/>
              </a:rPr>
              <a:t>“complete” testing?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476608"/>
            <a:ext cx="883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1)  Exercise every path from entry to exit.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2)  Exercise every statement at least once.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3)  Exercise every branch (in each direction)  at least once.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Clearly, 1 implies 2 and 3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However, 1 is impractical for most routines.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Also, 2 is not equal to 3 in languages with </a:t>
            </a:r>
            <a:r>
              <a:rPr lang="en-US" altLang="zh-CN" sz="2400" dirty="0" err="1" smtClean="0">
                <a:latin typeface="Cambria" panose="02040503050406030204" pitchFamily="18" charset="0"/>
              </a:rPr>
              <a:t>goto</a:t>
            </a:r>
            <a:r>
              <a:rPr lang="en-US" altLang="zh-CN" sz="2400" dirty="0" smtClean="0">
                <a:latin typeface="Cambria" panose="02040503050406030204" pitchFamily="18" charset="0"/>
              </a:rPr>
              <a:t> statements.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15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143000" y="265125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2400" dirty="0" smtClean="0">
                <a:latin typeface="Cambria" panose="02040503050406030204" pitchFamily="18" charset="0"/>
              </a:rPr>
              <a:t>Demonstration that 2 does not imply 3</a:t>
            </a: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953000" y="2209800"/>
            <a:ext cx="4191000" cy="4419600"/>
          </a:xfrm>
          <a:prstGeom prst="rect">
            <a:avLst/>
          </a:prstGeom>
        </p:spPr>
        <p:txBody>
          <a:bodyPr/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286000" y="2091438"/>
            <a:ext cx="31242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b="1" dirty="0">
                <a:latin typeface="Cambria" panose="02040503050406030204" pitchFamily="18" charset="0"/>
                <a:ea typeface="宋体" panose="02010600030101010101" pitchFamily="2" charset="-122"/>
              </a:rPr>
              <a:t>Correct Code</a:t>
            </a:r>
            <a:endParaRPr lang="en-US" altLang="zh-CN" sz="18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 smtClean="0">
                <a:latin typeface="Cambria" panose="02040503050406030204" pitchFamily="18" charset="0"/>
                <a:ea typeface="宋体" panose="02010600030101010101" pitchFamily="2" charset="-122"/>
              </a:rPr>
              <a:t>1   if </a:t>
            </a:r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(x &gt;= 0 ) </a:t>
            </a:r>
            <a:r>
              <a:rPr lang="en-US" altLang="zh-CN" sz="1800" dirty="0" smtClean="0">
                <a:latin typeface="Cambria" panose="02040503050406030204" pitchFamily="18" charset="0"/>
                <a:ea typeface="宋体" panose="02010600030101010101" pitchFamily="2" charset="-122"/>
              </a:rPr>
              <a:t>{     </a:t>
            </a:r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x = x + A</a:t>
            </a:r>
            <a:r>
              <a:rPr lang="en-US" altLang="zh-CN" sz="1800" dirty="0" smtClean="0">
                <a:latin typeface="Cambria" panose="02040503050406030204" pitchFamily="18" charset="0"/>
                <a:ea typeface="宋体" panose="02010600030101010101" pitchFamily="2" charset="-122"/>
              </a:rPr>
              <a:t>;     </a:t>
            </a:r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800" dirty="0" smtClean="0">
                <a:latin typeface="Cambria" panose="02040503050406030204" pitchFamily="18" charset="0"/>
                <a:ea typeface="宋体" panose="02010600030101010101" pitchFamily="2" charset="-122"/>
              </a:rPr>
              <a:t>2   x </a:t>
            </a:r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= x + A</a:t>
            </a:r>
            <a:endParaRPr lang="en-US" altLang="zh-CN" sz="2800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99553" y="4215366"/>
            <a:ext cx="440171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latin typeface="Cambria" panose="02040503050406030204" pitchFamily="18" charset="0"/>
                <a:ea typeface="宋体" panose="02010600030101010101" pitchFamily="2" charset="-122"/>
              </a:rPr>
              <a:t>Buggy Code</a:t>
            </a:r>
            <a:endParaRPr lang="en-US" altLang="zh-CN" sz="18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1   if (x &gt;= 0 ) </a:t>
            </a:r>
            <a:r>
              <a:rPr lang="en-US" altLang="zh-CN" sz="1800" dirty="0" smtClean="0">
                <a:latin typeface="Cambria" panose="02040503050406030204" pitchFamily="18" charset="0"/>
                <a:ea typeface="宋体" panose="02010600030101010101" pitchFamily="2" charset="-122"/>
              </a:rPr>
              <a:t>{   </a:t>
            </a:r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/</a:t>
            </a:r>
            <a:r>
              <a:rPr kumimoji="1"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* missing statement </a:t>
            </a:r>
            <a:r>
              <a:rPr kumimoji="1" lang="en-US" altLang="zh-CN" sz="1800" dirty="0" smtClean="0">
                <a:latin typeface="Cambria" panose="02040503050406030204" pitchFamily="18" charset="0"/>
                <a:ea typeface="宋体" panose="02010600030101010101" pitchFamily="2" charset="-122"/>
              </a:rPr>
              <a:t>*/</a:t>
            </a:r>
            <a:r>
              <a:rPr lang="en-US" altLang="zh-CN" sz="1800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2   x = x + A</a:t>
            </a:r>
            <a:endParaRPr lang="en-US" altLang="zh-CN" sz="2800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0600" y="1024638"/>
            <a:ext cx="85344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2)  Exercise every statement at least once.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3)  Exercise every branch (in each direction)  at least once. </a:t>
            </a:r>
          </a:p>
        </p:txBody>
      </p:sp>
    </p:spTree>
    <p:extLst>
      <p:ext uri="{BB962C8B-B14F-4D97-AF65-F5344CB8AC3E}">
        <p14:creationId xmlns:p14="http://schemas.microsoft.com/office/powerpoint/2010/main" val="380506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2286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2400" dirty="0" smtClean="0">
                <a:latin typeface="Cambria" panose="02040503050406030204" pitchFamily="18" charset="0"/>
              </a:rPr>
              <a:t>Demonstration that 3 Does not Imply 2</a:t>
            </a: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0098" y="2209800"/>
            <a:ext cx="4305302" cy="4114800"/>
          </a:xfrm>
          <a:prstGeom prst="rect">
            <a:avLst/>
          </a:prstGeom>
        </p:spPr>
        <p:txBody>
          <a:bodyPr/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u="sng" dirty="0" smtClean="0">
                <a:latin typeface="Cambria" panose="02040503050406030204" pitchFamily="18" charset="0"/>
              </a:rPr>
              <a:t>Branch Coverage:</a:t>
            </a:r>
            <a:r>
              <a:rPr lang="en-US" altLang="zh-CN" sz="2000" dirty="0" smtClean="0">
                <a:latin typeface="Cambria" panose="02040503050406030204" pitchFamily="18" charset="0"/>
              </a:rPr>
              <a:t> Does not exercise dead code.  Therefore 3 does not imply 2.</a:t>
            </a:r>
          </a:p>
          <a:p>
            <a:r>
              <a:rPr lang="en-US" altLang="zh-CN" sz="2000" dirty="0" smtClean="0">
                <a:latin typeface="Cambria" panose="02040503050406030204" pitchFamily="18" charset="0"/>
              </a:rPr>
              <a:t>However, 3 implies 2 for programs written in a structured programming language without </a:t>
            </a:r>
            <a:r>
              <a:rPr lang="en-US" altLang="zh-CN" sz="2000" dirty="0" err="1" smtClean="0">
                <a:latin typeface="Cambria" panose="02040503050406030204" pitchFamily="18" charset="0"/>
              </a:rPr>
              <a:t>goto</a:t>
            </a:r>
            <a:r>
              <a:rPr lang="en-US" altLang="zh-CN" sz="2000" dirty="0" smtClean="0">
                <a:latin typeface="Cambria" panose="02040503050406030204" pitchFamily="18" charset="0"/>
              </a:rPr>
              <a:t> statements.</a:t>
            </a:r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2286000"/>
            <a:ext cx="28194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1           if (x &lt; 0) {</a:t>
            </a:r>
          </a:p>
          <a:p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2               </a:t>
            </a:r>
            <a:r>
              <a:rPr lang="en-US" altLang="zh-CN" sz="2000" dirty="0" err="1">
                <a:latin typeface="Cambria" panose="02040503050406030204" pitchFamily="18" charset="0"/>
                <a:ea typeface="宋体" panose="02010600030101010101" pitchFamily="2" charset="-122"/>
              </a:rPr>
              <a:t>goto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 200;</a:t>
            </a:r>
          </a:p>
          <a:p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3               x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= x +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A;</a:t>
            </a:r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4         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} else</a:t>
            </a:r>
          </a:p>
          <a:p>
            <a:pPr marL="457200" indent="-457200">
              <a:buAutoNum type="arabicPlain" startAt="5"/>
            </a:pP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x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= x +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B;</a:t>
            </a:r>
          </a:p>
          <a:p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200: 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x = x +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C</a:t>
            </a:r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400" y="916835"/>
            <a:ext cx="85344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2)  Exercise every statement at least once.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3)  Exercise every branch (in each direction)  at least once. </a:t>
            </a:r>
          </a:p>
        </p:txBody>
      </p:sp>
    </p:spTree>
    <p:extLst>
      <p:ext uri="{BB962C8B-B14F-4D97-AF65-F5344CB8AC3E}">
        <p14:creationId xmlns:p14="http://schemas.microsoft.com/office/powerpoint/2010/main" val="337375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6822" y="1800285"/>
            <a:ext cx="81579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1:            The basic concepts and theories of 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2-3:        Principles of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4:           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the specification</a:t>
            </a:r>
            <a:endParaRPr lang="en-US" altLang="zh-CN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5-8:        Black Box Testing 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Week 9-12:      White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Box 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13: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Integration Testing and System Testing 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13:  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Usability Testing and Accessibility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14:        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Security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14: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Mutation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15: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Software Quality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16:	Review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230973"/>
            <a:ext cx="6705600" cy="838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16 Weeks Plan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6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08212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dirty="0" smtClean="0">
                <a:latin typeface="Cambria" panose="02040503050406030204" pitchFamily="18" charset="0"/>
              </a:rPr>
              <a:t>Control-flow Testing Criteria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133600"/>
            <a:ext cx="8458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4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We have explored 3 testing criteria from an infinite set of strategies:</a:t>
            </a:r>
          </a:p>
          <a:p>
            <a:pPr lvl="1"/>
            <a:r>
              <a:rPr lang="en-US" altLang="zh-CN" dirty="0" smtClean="0">
                <a:latin typeface="Cambria" panose="02040503050406030204" pitchFamily="18" charset="0"/>
              </a:rPr>
              <a:t>1) Path Testing (      ):</a:t>
            </a:r>
          </a:p>
          <a:p>
            <a:pPr lvl="2"/>
            <a:r>
              <a:rPr lang="en-US" altLang="zh-CN" dirty="0" smtClean="0">
                <a:latin typeface="Cambria" panose="02040503050406030204" pitchFamily="18" charset="0"/>
              </a:rPr>
              <a:t>100% path coverage.</a:t>
            </a:r>
          </a:p>
          <a:p>
            <a:pPr lvl="2"/>
            <a:r>
              <a:rPr lang="en-US" altLang="zh-CN" dirty="0" smtClean="0">
                <a:latin typeface="Cambria" panose="02040503050406030204" pitchFamily="18" charset="0"/>
              </a:rPr>
              <a:t>Execute all possible control flow paths through the program.  </a:t>
            </a:r>
          </a:p>
          <a:p>
            <a:pPr lvl="1"/>
            <a:endParaRPr lang="en-US" altLang="zh-CN" dirty="0">
              <a:latin typeface="Cambria" panose="020405030504060302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429000" y="3147218"/>
          <a:ext cx="5016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5" imgW="190440" imgH="215640" progId="Equation.3">
                  <p:embed/>
                </p:oleObj>
              </mc:Choice>
              <mc:Fallback>
                <p:oleObj name="Equation" r:id="rId5" imgW="190440" imgH="215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147218"/>
                        <a:ext cx="5016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Control Flow Testing</a:t>
            </a:r>
            <a:endParaRPr lang="zh-CN" altLang="zh-CN" sz="20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3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219200"/>
            <a:ext cx="807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Control-flow Testing Criteria (Cont’d)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2980" y="2087563"/>
            <a:ext cx="869002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4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2) Statement Testing (      ):  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100% statement coverage.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Execute all statements in a program at least once under some test.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3) Branch Testing (     ):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100% branch coverage.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Execute enough tests to assure that every branch alternative has been exercised at least once under some test.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	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886200" y="1989137"/>
          <a:ext cx="4492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5" imgW="152280" imgH="215640" progId="Equation.3">
                  <p:embed/>
                </p:oleObj>
              </mc:Choice>
              <mc:Fallback>
                <p:oleObj name="Equation" r:id="rId5" imgW="152280" imgH="215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89137"/>
                        <a:ext cx="449262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475038" y="3523021"/>
          <a:ext cx="4873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7" imgW="164880" imgH="215640" progId="Equation.3">
                  <p:embed/>
                </p:oleObj>
              </mc:Choice>
              <mc:Fallback>
                <p:oleObj name="Equation" r:id="rId7" imgW="164880" imgH="2156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8" y="3523021"/>
                        <a:ext cx="487362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743200" y="5570953"/>
          <a:ext cx="4191000" cy="906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9" imgW="990360" imgH="215640" progId="Equation.3">
                  <p:embed/>
                </p:oleObj>
              </mc:Choice>
              <mc:Fallback>
                <p:oleObj name="Equation" r:id="rId9" imgW="990360" imgH="215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570953"/>
                        <a:ext cx="4191000" cy="906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Control Flow Testing</a:t>
            </a:r>
            <a:endParaRPr lang="zh-CN" altLang="zh-CN" sz="20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17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068" y="2486134"/>
            <a:ext cx="6858000" cy="1332526"/>
          </a:xfrm>
        </p:spPr>
        <p:txBody>
          <a:bodyPr anchor="ctr"/>
          <a:lstStyle/>
          <a:p>
            <a:r>
              <a:rPr lang="en-US" altLang="zh-CN" dirty="0" smtClean="0">
                <a:latin typeface="Cambria" panose="02040503050406030204" pitchFamily="18" charset="0"/>
              </a:rPr>
              <a:t>Data Flow Testing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496" y="199452"/>
            <a:ext cx="4505704" cy="994172"/>
          </a:xfrm>
        </p:spPr>
        <p:txBody>
          <a:bodyPr/>
          <a:lstStyle/>
          <a:p>
            <a:r>
              <a:rPr lang="en-US" sz="3600" dirty="0" smtClean="0">
                <a:latin typeface="Cambria" panose="02040503050406030204" pitchFamily="18" charset="0"/>
              </a:rPr>
              <a:t>Data Flow</a:t>
            </a:r>
            <a:r>
              <a:rPr lang="en-US" altLang="zh-CN" sz="3600" dirty="0">
                <a:latin typeface="Cambria" panose="02040503050406030204" pitchFamily="18" charset="0"/>
              </a:rPr>
              <a:t> Testing</a:t>
            </a:r>
            <a:endParaRPr lang="en-US" sz="3600" dirty="0" smtClean="0">
              <a:latin typeface="Cambria" panose="02040503050406030204" pitchFamily="18" charset="0"/>
            </a:endParaRP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417747" y="1516011"/>
            <a:ext cx="6093759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 smtClean="0">
                <a:latin typeface="Cambria" panose="02040503050406030204" pitchFamily="18" charset="0"/>
              </a:rPr>
              <a:t>Goal</a:t>
            </a:r>
            <a:r>
              <a:rPr lang="en-US" dirty="0">
                <a:latin typeface="Cambria" panose="02040503050406030204" pitchFamily="18" charset="0"/>
              </a:rPr>
              <a:t>: Try to ensure that values are computed and used correctly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6151985" y="1281767"/>
            <a:ext cx="2331050" cy="4327473"/>
            <a:chOff x="404813" y="757238"/>
            <a:chExt cx="2657475" cy="5689600"/>
          </a:xfrm>
        </p:grpSpPr>
        <p:grpSp>
          <p:nvGrpSpPr>
            <p:cNvPr id="48" name="Group 24"/>
            <p:cNvGrpSpPr>
              <a:grpSpLocks/>
            </p:cNvGrpSpPr>
            <p:nvPr/>
          </p:nvGrpSpPr>
          <p:grpSpPr bwMode="auto">
            <a:xfrm>
              <a:off x="1309688" y="757238"/>
              <a:ext cx="574675" cy="825500"/>
              <a:chOff x="4466" y="495"/>
              <a:chExt cx="362" cy="520"/>
            </a:xfrm>
          </p:grpSpPr>
          <p:grpSp>
            <p:nvGrpSpPr>
              <p:cNvPr id="85" name="Group 9"/>
              <p:cNvGrpSpPr>
                <a:grpSpLocks/>
              </p:cNvGrpSpPr>
              <p:nvPr/>
            </p:nvGrpSpPr>
            <p:grpSpPr bwMode="auto">
              <a:xfrm>
                <a:off x="4466" y="689"/>
                <a:ext cx="362" cy="326"/>
                <a:chOff x="3826" y="2684"/>
                <a:chExt cx="362" cy="326"/>
              </a:xfrm>
            </p:grpSpPr>
            <p:sp>
              <p:nvSpPr>
                <p:cNvPr id="87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826" y="2707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sp>
            <p:nvSpPr>
              <p:cNvPr id="86" name="Line 15"/>
              <p:cNvSpPr>
                <a:spLocks noChangeShapeType="1"/>
              </p:cNvSpPr>
              <p:nvPr/>
            </p:nvSpPr>
            <p:spPr bwMode="auto">
              <a:xfrm>
                <a:off x="4653" y="495"/>
                <a:ext cx="0" cy="1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49" name="Group 29"/>
            <p:cNvGrpSpPr>
              <a:grpSpLocks/>
            </p:cNvGrpSpPr>
            <p:nvPr/>
          </p:nvGrpSpPr>
          <p:grpSpPr bwMode="auto">
            <a:xfrm>
              <a:off x="1309688" y="1535113"/>
              <a:ext cx="574675" cy="1004887"/>
              <a:chOff x="4466" y="985"/>
              <a:chExt cx="362" cy="633"/>
            </a:xfrm>
          </p:grpSpPr>
          <p:grpSp>
            <p:nvGrpSpPr>
              <p:cNvPr id="81" name="Group 21"/>
              <p:cNvGrpSpPr>
                <a:grpSpLocks/>
              </p:cNvGrpSpPr>
              <p:nvPr/>
            </p:nvGrpSpPr>
            <p:grpSpPr bwMode="auto">
              <a:xfrm>
                <a:off x="4466" y="1292"/>
                <a:ext cx="362" cy="326"/>
                <a:chOff x="4276" y="1746"/>
                <a:chExt cx="362" cy="326"/>
              </a:xfrm>
            </p:grpSpPr>
            <p:sp>
              <p:nvSpPr>
                <p:cNvPr id="83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2</a:t>
                  </a:r>
                </a:p>
              </p:txBody>
            </p:sp>
          </p:grpSp>
          <p:cxnSp>
            <p:nvCxnSpPr>
              <p:cNvPr id="82" name="AutoShape 48"/>
              <p:cNvCxnSpPr>
                <a:cxnSpLocks noChangeShapeType="1"/>
                <a:stCxn id="87" idx="4"/>
                <a:endCxn id="83" idx="0"/>
              </p:cNvCxnSpPr>
              <p:nvPr/>
            </p:nvCxnSpPr>
            <p:spPr bwMode="auto">
              <a:xfrm rot="5400000">
                <a:off x="4502" y="1136"/>
                <a:ext cx="307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0" name="Group 34"/>
            <p:cNvGrpSpPr>
              <a:grpSpLocks/>
            </p:cNvGrpSpPr>
            <p:nvPr/>
          </p:nvGrpSpPr>
          <p:grpSpPr bwMode="auto">
            <a:xfrm>
              <a:off x="1309688" y="2493963"/>
              <a:ext cx="574675" cy="1004887"/>
              <a:chOff x="4466" y="1589"/>
              <a:chExt cx="362" cy="633"/>
            </a:xfrm>
          </p:grpSpPr>
          <p:grpSp>
            <p:nvGrpSpPr>
              <p:cNvPr id="77" name="Group 27"/>
              <p:cNvGrpSpPr>
                <a:grpSpLocks/>
              </p:cNvGrpSpPr>
              <p:nvPr/>
            </p:nvGrpSpPr>
            <p:grpSpPr bwMode="auto">
              <a:xfrm>
                <a:off x="4466" y="1896"/>
                <a:ext cx="362" cy="326"/>
                <a:chOff x="4276" y="1746"/>
                <a:chExt cx="362" cy="326"/>
              </a:xfrm>
            </p:grpSpPr>
            <p:sp>
              <p:nvSpPr>
                <p:cNvPr id="79" name="Oval 2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3</a:t>
                  </a:r>
                </a:p>
              </p:txBody>
            </p:sp>
          </p:grpSp>
          <p:cxnSp>
            <p:nvCxnSpPr>
              <p:cNvPr id="78" name="AutoShape 49"/>
              <p:cNvCxnSpPr>
                <a:cxnSpLocks noChangeShapeType="1"/>
                <a:stCxn id="83" idx="4"/>
                <a:endCxn id="79" idx="0"/>
              </p:cNvCxnSpPr>
              <p:nvPr/>
            </p:nvCxnSpPr>
            <p:spPr bwMode="auto">
              <a:xfrm rot="5400000">
                <a:off x="4501" y="1740"/>
                <a:ext cx="308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1" name="Group 37"/>
            <p:cNvGrpSpPr>
              <a:grpSpLocks/>
            </p:cNvGrpSpPr>
            <p:nvPr/>
          </p:nvGrpSpPr>
          <p:grpSpPr bwMode="auto">
            <a:xfrm>
              <a:off x="1914525" y="3937000"/>
              <a:ext cx="574675" cy="517525"/>
              <a:chOff x="4276" y="1746"/>
              <a:chExt cx="362" cy="326"/>
            </a:xfrm>
          </p:grpSpPr>
          <p:sp>
            <p:nvSpPr>
              <p:cNvPr id="75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500">
                  <a:latin typeface="Cambria" panose="02040503050406030204" pitchFamily="18" charset="0"/>
                </a:endParaRPr>
              </a:p>
            </p:txBody>
          </p:sp>
          <p:sp>
            <p:nvSpPr>
              <p:cNvPr id="76" name="Text Box 39"/>
              <p:cNvSpPr txBox="1">
                <a:spLocks noChangeArrowheads="1"/>
              </p:cNvSpPr>
              <p:nvPr/>
            </p:nvSpPr>
            <p:spPr bwMode="auto">
              <a:xfrm>
                <a:off x="4276" y="1769"/>
                <a:ext cx="285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/>
                <a:r>
                  <a:rPr lang="en-US" altLang="en-US" sz="1500">
                    <a:solidFill>
                      <a:schemeClr val="tx1"/>
                    </a:solidFill>
                    <a:latin typeface="Cambria" panose="02040503050406030204" pitchFamily="18" charset="0"/>
                  </a:rPr>
                  <a:t>5</a:t>
                </a:r>
              </a:p>
            </p:txBody>
          </p:sp>
        </p:grpSp>
        <p:cxnSp>
          <p:nvCxnSpPr>
            <p:cNvPr id="52" name="AutoShape 52"/>
            <p:cNvCxnSpPr>
              <a:cxnSpLocks noChangeShapeType="1"/>
            </p:cNvCxnSpPr>
            <p:nvPr/>
          </p:nvCxnSpPr>
          <p:spPr bwMode="auto">
            <a:xfrm>
              <a:off x="1893888" y="3216275"/>
              <a:ext cx="317500" cy="71120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3" name="Group 44"/>
            <p:cNvGrpSpPr>
              <a:grpSpLocks/>
            </p:cNvGrpSpPr>
            <p:nvPr/>
          </p:nvGrpSpPr>
          <p:grpSpPr bwMode="auto">
            <a:xfrm>
              <a:off x="404813" y="3216275"/>
              <a:ext cx="1012825" cy="982663"/>
              <a:chOff x="3896" y="2044"/>
              <a:chExt cx="638" cy="619"/>
            </a:xfrm>
          </p:grpSpPr>
          <p:grpSp>
            <p:nvGrpSpPr>
              <p:cNvPr id="70" name="Group 24"/>
              <p:cNvGrpSpPr>
                <a:grpSpLocks/>
              </p:cNvGrpSpPr>
              <p:nvPr/>
            </p:nvGrpSpPr>
            <p:grpSpPr bwMode="auto">
              <a:xfrm>
                <a:off x="3896" y="2337"/>
                <a:ext cx="362" cy="326"/>
                <a:chOff x="4276" y="1746"/>
                <a:chExt cx="362" cy="326"/>
              </a:xfrm>
            </p:grpSpPr>
            <p:sp>
              <p:nvSpPr>
                <p:cNvPr id="73" name="Oval 25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7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cxnSp>
            <p:nvCxnSpPr>
              <p:cNvPr id="71" name="AutoShape 50"/>
              <p:cNvCxnSpPr>
                <a:cxnSpLocks noChangeShapeType="1"/>
                <a:stCxn id="79" idx="3"/>
                <a:endCxn id="73" idx="7"/>
              </p:cNvCxnSpPr>
              <p:nvPr/>
            </p:nvCxnSpPr>
            <p:spPr bwMode="auto">
              <a:xfrm rot="5400000">
                <a:off x="4255" y="2101"/>
                <a:ext cx="232" cy="32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" name="AutoShape 53"/>
              <p:cNvCxnSpPr>
                <a:cxnSpLocks noChangeShapeType="1"/>
                <a:stCxn id="73" idx="2"/>
                <a:endCxn id="79" idx="2"/>
              </p:cNvCxnSpPr>
              <p:nvPr/>
            </p:nvCxnSpPr>
            <p:spPr bwMode="auto">
              <a:xfrm rot="10800000" flipH="1">
                <a:off x="3908" y="2044"/>
                <a:ext cx="575" cy="441"/>
              </a:xfrm>
              <a:prstGeom prst="curvedConnector3">
                <a:avLst>
                  <a:gd name="adj1" fmla="val -25056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1914525" y="4406900"/>
              <a:ext cx="574675" cy="1008063"/>
              <a:chOff x="4979" y="2794"/>
              <a:chExt cx="362" cy="635"/>
            </a:xfrm>
          </p:grpSpPr>
          <p:grpSp>
            <p:nvGrpSpPr>
              <p:cNvPr id="66" name="Group 40"/>
              <p:cNvGrpSpPr>
                <a:grpSpLocks/>
              </p:cNvGrpSpPr>
              <p:nvPr/>
            </p:nvGrpSpPr>
            <p:grpSpPr bwMode="auto">
              <a:xfrm>
                <a:off x="4979" y="3103"/>
                <a:ext cx="362" cy="326"/>
                <a:chOff x="4276" y="1746"/>
                <a:chExt cx="362" cy="326"/>
              </a:xfrm>
            </p:grpSpPr>
            <p:sp>
              <p:nvSpPr>
                <p:cNvPr id="68" name="Oval 4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6</a:t>
                  </a:r>
                </a:p>
              </p:txBody>
            </p:sp>
          </p:grpSp>
          <p:cxnSp>
            <p:nvCxnSpPr>
              <p:cNvPr id="67" name="AutoShape 54"/>
              <p:cNvCxnSpPr>
                <a:cxnSpLocks noChangeShapeType="1"/>
                <a:stCxn id="75" idx="4"/>
                <a:endCxn id="68" idx="0"/>
              </p:cNvCxnSpPr>
              <p:nvPr/>
            </p:nvCxnSpPr>
            <p:spPr bwMode="auto">
              <a:xfrm rot="5400000">
                <a:off x="5014" y="2946"/>
                <a:ext cx="309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5" name="Group 55"/>
            <p:cNvGrpSpPr>
              <a:grpSpLocks/>
            </p:cNvGrpSpPr>
            <p:nvPr/>
          </p:nvGrpSpPr>
          <p:grpSpPr bwMode="auto">
            <a:xfrm>
              <a:off x="2487613" y="5132388"/>
              <a:ext cx="574675" cy="1314450"/>
              <a:chOff x="5345" y="3199"/>
              <a:chExt cx="362" cy="828"/>
            </a:xfrm>
          </p:grpSpPr>
          <p:grpSp>
            <p:nvGrpSpPr>
              <p:cNvPr id="62" name="Group 6"/>
              <p:cNvGrpSpPr>
                <a:grpSpLocks/>
              </p:cNvGrpSpPr>
              <p:nvPr/>
            </p:nvGrpSpPr>
            <p:grpSpPr bwMode="auto">
              <a:xfrm>
                <a:off x="5345" y="3701"/>
                <a:ext cx="362" cy="326"/>
                <a:chOff x="4726" y="2684"/>
                <a:chExt cx="362" cy="326"/>
              </a:xfrm>
            </p:grpSpPr>
            <p:sp>
              <p:nvSpPr>
                <p:cNvPr id="64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726" y="2707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8</a:t>
                  </a:r>
                </a:p>
              </p:txBody>
            </p:sp>
          </p:grpSp>
          <p:cxnSp>
            <p:nvCxnSpPr>
              <p:cNvPr id="63" name="AutoShape 55"/>
              <p:cNvCxnSpPr>
                <a:cxnSpLocks noChangeShapeType="1"/>
                <a:stCxn id="68" idx="6"/>
                <a:endCxn id="64" idx="0"/>
              </p:cNvCxnSpPr>
              <p:nvPr/>
            </p:nvCxnSpPr>
            <p:spPr bwMode="auto">
              <a:xfrm>
                <a:off x="5351" y="3199"/>
                <a:ext cx="181" cy="502"/>
              </a:xfrm>
              <a:prstGeom prst="curvedConnector2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6" name="Group 60"/>
            <p:cNvGrpSpPr>
              <a:grpSpLocks/>
            </p:cNvGrpSpPr>
            <p:nvPr/>
          </p:nvGrpSpPr>
          <p:grpSpPr bwMode="auto">
            <a:xfrm>
              <a:off x="1101725" y="5132388"/>
              <a:ext cx="920750" cy="1241425"/>
              <a:chOff x="4467" y="3251"/>
              <a:chExt cx="580" cy="782"/>
            </a:xfrm>
          </p:grpSpPr>
          <p:grpSp>
            <p:nvGrpSpPr>
              <p:cNvPr id="57" name="Group 43"/>
              <p:cNvGrpSpPr>
                <a:grpSpLocks/>
              </p:cNvGrpSpPr>
              <p:nvPr/>
            </p:nvGrpSpPr>
            <p:grpSpPr bwMode="auto">
              <a:xfrm>
                <a:off x="4467" y="3707"/>
                <a:ext cx="362" cy="326"/>
                <a:chOff x="4276" y="1746"/>
                <a:chExt cx="362" cy="326"/>
              </a:xfrm>
            </p:grpSpPr>
            <p:sp>
              <p:nvSpPr>
                <p:cNvPr id="60" name="Oval 4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cxnSp>
            <p:nvCxnSpPr>
              <p:cNvPr id="58" name="AutoShape 56"/>
              <p:cNvCxnSpPr>
                <a:cxnSpLocks noChangeShapeType="1"/>
                <a:stCxn id="68" idx="3"/>
                <a:endCxn id="60" idx="7"/>
              </p:cNvCxnSpPr>
              <p:nvPr/>
            </p:nvCxnSpPr>
            <p:spPr bwMode="auto">
              <a:xfrm rot="5400000">
                <a:off x="4715" y="3418"/>
                <a:ext cx="395" cy="26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AutoShape 57"/>
              <p:cNvCxnSpPr>
                <a:cxnSpLocks noChangeShapeType="1"/>
                <a:stCxn id="60" idx="2"/>
                <a:endCxn id="68" idx="2"/>
              </p:cNvCxnSpPr>
              <p:nvPr/>
            </p:nvCxnSpPr>
            <p:spPr bwMode="auto">
              <a:xfrm rot="10800000" flipH="1">
                <a:off x="4479" y="3251"/>
                <a:ext cx="517" cy="604"/>
              </a:xfrm>
              <a:prstGeom prst="curvedConnector3">
                <a:avLst>
                  <a:gd name="adj1" fmla="val -27866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7683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1878157"/>
          </a:xfrm>
          <a:noFill/>
        </p:spPr>
        <p:txBody>
          <a:bodyPr>
            <a:no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Definition (def) : </a:t>
            </a:r>
            <a:br>
              <a:rPr kumimoji="1" lang="en-US" altLang="zh-CN" sz="24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Cambria" panose="02040503050406030204" pitchFamily="18" charset="0"/>
                <a:ea typeface="宋体" charset="-122"/>
              </a:rPr>
              <a:t>A location where a value for a variable is stored into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宋体" charset="-122"/>
              </a:rPr>
              <a:t>memory</a:t>
            </a:r>
          </a:p>
          <a:p>
            <a:r>
              <a:rPr kumimoji="1"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Use </a:t>
            </a:r>
            <a:r>
              <a:rPr kumimoji="1" lang="en-US" altLang="zh-CN" sz="24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: </a:t>
            </a:r>
            <a:r>
              <a:rPr kumimoji="1" lang="en-US" altLang="zh-CN" sz="24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4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Cambria" panose="02040503050406030204" pitchFamily="18" charset="0"/>
                <a:ea typeface="宋体" charset="-122"/>
              </a:rPr>
              <a:t>A location where a variable’s value is accessed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465909" y="197642"/>
            <a:ext cx="3620691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sz="3600" dirty="0" smtClean="0">
                <a:latin typeface="Cambria" panose="02040503050406030204" pitchFamily="18" charset="0"/>
              </a:rPr>
              <a:t>Data Flow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49139" y="3437336"/>
            <a:ext cx="3259931" cy="1714501"/>
            <a:chOff x="1955801" y="2978153"/>
            <a:chExt cx="4346575" cy="228600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955801" y="3411537"/>
              <a:ext cx="4346575" cy="1460499"/>
              <a:chOff x="503" y="2966"/>
              <a:chExt cx="2738" cy="920"/>
            </a:xfrm>
            <a:noFill/>
          </p:grpSpPr>
          <p:grpSp>
            <p:nvGrpSpPr>
              <p:cNvPr id="12" name="Group 7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42" name="Oval 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0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19"/>
                <a:chOff x="1346" y="2965"/>
                <a:chExt cx="380" cy="919"/>
              </a:xfrm>
              <a:grpFill/>
            </p:grpSpPr>
            <p:grpSp>
              <p:nvGrpSpPr>
                <p:cNvPr id="36" name="Group 11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4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4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37" name="Group 14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8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14" name="Group 17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307"/>
                <a:chOff x="4288" y="3622"/>
                <a:chExt cx="350" cy="307"/>
              </a:xfrm>
              <a:grpFill/>
            </p:grpSpPr>
            <p:sp>
              <p:nvSpPr>
                <p:cNvPr id="34" name="Oval 18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sp>
            <p:nvSpPr>
              <p:cNvPr id="15" name="Line 20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grpSp>
            <p:nvGrpSpPr>
              <p:cNvPr id="17" name="Group 22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2" name="Oval 23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25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19"/>
                <a:chOff x="2450" y="2968"/>
                <a:chExt cx="380" cy="919"/>
              </a:xfrm>
              <a:grpFill/>
            </p:grpSpPr>
            <p:grpSp>
              <p:nvGrpSpPr>
                <p:cNvPr id="26" name="Group 26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0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27" name="Group 29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28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29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19" name="Line 32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0" name="Line 33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1" name="Line 34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2" name="Line 35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3" name="Line 36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4" name="Line 37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5" name="Line 38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2036763" y="2978153"/>
              <a:ext cx="3832224" cy="2286001"/>
              <a:chOff x="323" y="2669"/>
              <a:chExt cx="2414" cy="1440"/>
            </a:xfrm>
            <a:noFill/>
          </p:grpSpPr>
          <p:sp>
            <p:nvSpPr>
              <p:cNvPr id="9" name="Text Box 39"/>
              <p:cNvSpPr txBox="1">
                <a:spLocks noChangeArrowheads="1"/>
              </p:cNvSpPr>
              <p:nvPr/>
            </p:nvSpPr>
            <p:spPr bwMode="auto">
              <a:xfrm>
                <a:off x="323" y="2979"/>
                <a:ext cx="648" cy="284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mbria" panose="02040503050406030204" pitchFamily="18" charset="0"/>
                  </a:rPr>
                  <a:t>X = 42</a:t>
                </a:r>
              </a:p>
            </p:txBody>
          </p:sp>
          <p:sp>
            <p:nvSpPr>
              <p:cNvPr id="10" name="Text Box 40"/>
              <p:cNvSpPr txBox="1">
                <a:spLocks noChangeArrowheads="1"/>
              </p:cNvSpPr>
              <p:nvPr/>
            </p:nvSpPr>
            <p:spPr bwMode="auto">
              <a:xfrm>
                <a:off x="1961" y="3825"/>
                <a:ext cx="776" cy="284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mbria" panose="02040503050406030204" pitchFamily="18" charset="0"/>
                  </a:rPr>
                  <a:t>Z = X-8</a:t>
                </a:r>
              </a:p>
            </p:txBody>
          </p:sp>
          <p:sp>
            <p:nvSpPr>
              <p:cNvPr id="11" name="Text Box 41"/>
              <p:cNvSpPr txBox="1">
                <a:spLocks noChangeArrowheads="1"/>
              </p:cNvSpPr>
              <p:nvPr/>
            </p:nvSpPr>
            <p:spPr bwMode="auto">
              <a:xfrm>
                <a:off x="1964" y="2669"/>
                <a:ext cx="756" cy="284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mbria" panose="02040503050406030204" pitchFamily="18" charset="0"/>
                  </a:rPr>
                  <a:t>Z = X*2</a:t>
                </a:r>
              </a:p>
            </p:txBody>
          </p:sp>
        </p:grpSp>
      </p:grp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5079417" y="3567621"/>
            <a:ext cx="2050948" cy="18158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u="sng" dirty="0" err="1">
                <a:latin typeface="Cambria" panose="02040503050406030204" pitchFamily="18" charset="0"/>
              </a:rPr>
              <a:t>Defs</a:t>
            </a:r>
            <a:r>
              <a:rPr lang="en-US" sz="1600" dirty="0">
                <a:latin typeface="Cambria" panose="02040503050406030204" pitchFamily="18" charset="0"/>
              </a:rPr>
              <a:t>: def (1) = {X}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Cambria" panose="02040503050406030204" pitchFamily="18" charset="0"/>
              </a:rPr>
              <a:t>        </a:t>
            </a:r>
            <a:r>
              <a:rPr lang="en-US" sz="1600" dirty="0" smtClean="0">
                <a:latin typeface="Cambria" panose="02040503050406030204" pitchFamily="18" charset="0"/>
              </a:rPr>
              <a:t>   </a:t>
            </a:r>
            <a:r>
              <a:rPr lang="en-US" sz="1600" dirty="0" err="1" smtClean="0">
                <a:latin typeface="Cambria" panose="02040503050406030204" pitchFamily="18" charset="0"/>
              </a:rPr>
              <a:t>def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</a:rPr>
              <a:t>(5) = {Z}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Cambria" panose="02040503050406030204" pitchFamily="18" charset="0"/>
              </a:rPr>
              <a:t>        </a:t>
            </a:r>
            <a:r>
              <a:rPr lang="en-US" sz="1600" dirty="0" smtClean="0">
                <a:latin typeface="Cambria" panose="02040503050406030204" pitchFamily="18" charset="0"/>
              </a:rPr>
              <a:t>   </a:t>
            </a:r>
            <a:r>
              <a:rPr lang="en-US" sz="1600" dirty="0" err="1" smtClean="0">
                <a:latin typeface="Cambria" panose="02040503050406030204" pitchFamily="18" charset="0"/>
              </a:rPr>
              <a:t>def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</a:rPr>
              <a:t>(6) = {Z}</a:t>
            </a:r>
          </a:p>
          <a:p>
            <a:pPr>
              <a:spcBef>
                <a:spcPct val="50000"/>
              </a:spcBef>
            </a:pPr>
            <a:r>
              <a:rPr lang="en-US" sz="1600" u="sng" dirty="0">
                <a:latin typeface="Cambria" panose="02040503050406030204" pitchFamily="18" charset="0"/>
              </a:rPr>
              <a:t>Uses</a:t>
            </a:r>
            <a:r>
              <a:rPr lang="en-US" sz="1600" dirty="0">
                <a:latin typeface="Cambria" panose="02040503050406030204" pitchFamily="18" charset="0"/>
              </a:rPr>
              <a:t>: use (5) = {X}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Cambria" panose="02040503050406030204" pitchFamily="18" charset="0"/>
              </a:rPr>
              <a:t>         </a:t>
            </a:r>
            <a:r>
              <a:rPr lang="en-US" sz="1600" dirty="0" smtClean="0">
                <a:latin typeface="Cambria" panose="02040503050406030204" pitchFamily="18" charset="0"/>
              </a:rPr>
              <a:t>  use </a:t>
            </a:r>
            <a:r>
              <a:rPr lang="en-US" sz="1600" dirty="0">
                <a:latin typeface="Cambria" panose="02040503050406030204" pitchFamily="18" charset="0"/>
              </a:rPr>
              <a:t>(6) = {X}</a:t>
            </a: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610862" y="5472800"/>
            <a:ext cx="8075937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mbria" panose="02040503050406030204" pitchFamily="18" charset="0"/>
              </a:rPr>
              <a:t>The values given in </a:t>
            </a:r>
            <a:r>
              <a:rPr lang="en-US" sz="2000" dirty="0" err="1">
                <a:latin typeface="Cambria" panose="02040503050406030204" pitchFamily="18" charset="0"/>
              </a:rPr>
              <a:t>defs</a:t>
            </a:r>
            <a:r>
              <a:rPr lang="en-US" sz="2000" dirty="0">
                <a:latin typeface="Cambria" panose="02040503050406030204" pitchFamily="18" charset="0"/>
              </a:rPr>
              <a:t> should reach at least one, some, or all possible uses</a:t>
            </a:r>
          </a:p>
        </p:txBody>
      </p:sp>
    </p:spTree>
    <p:extLst>
      <p:ext uri="{BB962C8B-B14F-4D97-AF65-F5344CB8AC3E}">
        <p14:creationId xmlns:p14="http://schemas.microsoft.com/office/powerpoint/2010/main" val="9491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4661" y="1295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2400" dirty="0" smtClean="0">
                <a:latin typeface="Cambria" panose="02040503050406030204" pitchFamily="18" charset="0"/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</a:t>
            </a:r>
            <a:r>
              <a:rPr lang="en-US" altLang="zh-CN" sz="2400" dirty="0" smtClean="0">
                <a:latin typeface="Cambria" panose="02040503050406030204" pitchFamily="18" charset="0"/>
              </a:rPr>
              <a:t>) Defined Objects</a:t>
            </a: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905000"/>
            <a:ext cx="7924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An object (</a:t>
            </a:r>
            <a:r>
              <a:rPr lang="en-US" altLang="zh-CN" sz="18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e.g.,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variable) is 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defined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when it: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appears in a data declaration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is assigned a new value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is a file that has been opened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is dynamically allocated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...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465909" y="197642"/>
            <a:ext cx="3620691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sz="3600" dirty="0" smtClean="0">
                <a:latin typeface="Cambria" panose="02040503050406030204" pitchFamily="18" charset="0"/>
              </a:rPr>
              <a:t>Define and Use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4119033"/>
            <a:ext cx="7772400" cy="68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2400" dirty="0" smtClean="0">
                <a:latin typeface="Cambria" panose="02040503050406030204" pitchFamily="18" charset="0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use</a:t>
            </a:r>
            <a:r>
              <a:rPr lang="en-US" altLang="zh-CN" sz="2400" dirty="0" smtClean="0">
                <a:latin typeface="Cambria" panose="02040503050406030204" pitchFamily="18" charset="0"/>
              </a:rPr>
              <a:t>) Used Objects</a:t>
            </a: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4724400"/>
            <a:ext cx="8305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An object is 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used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when it is part of a computation or a predicate.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 variable is used for a 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computation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(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c</a:t>
            </a:r>
            <a:r>
              <a:rPr lang="en-US" altLang="zh-CN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when it appears on the RHS (Right hand side) of an assignment statement. 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 variable is used in a 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predicate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(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p</a:t>
            </a:r>
            <a:r>
              <a:rPr lang="en-US" altLang="zh-CN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when it appears directly in that predicate.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1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4459540" cy="994172"/>
          </a:xfrm>
        </p:spPr>
        <p:txBody>
          <a:bodyPr/>
          <a:lstStyle/>
          <a:p>
            <a:r>
              <a:rPr lang="en-US" altLang="zh-CN" sz="3600" dirty="0" smtClean="0">
                <a:latin typeface="Cambria" panose="02040503050406030204" pitchFamily="18" charset="0"/>
              </a:rPr>
              <a:t>Sets of </a:t>
            </a:r>
            <a:r>
              <a:rPr lang="en-US" altLang="zh-CN" sz="36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3600" dirty="0" smtClean="0">
                <a:latin typeface="Cambria" panose="02040503050406030204" pitchFamily="18" charset="0"/>
              </a:rPr>
              <a:t> and Use</a:t>
            </a:r>
            <a:endParaRPr lang="en-US" sz="3600" dirty="0" smtClean="0">
              <a:latin typeface="Cambria" panose="02040503050406030204" pitchFamily="18" charset="0"/>
            </a:endParaRP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0700" y="1219200"/>
            <a:ext cx="7902205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def (n)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: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The set of variables that are defined by node </a:t>
            </a:r>
            <a:r>
              <a:rPr kumimoji="1" lang="en-US" altLang="zh-CN" sz="2000" dirty="0" smtClean="0">
                <a:latin typeface="Cambria" panose="02040503050406030204" pitchFamily="18" charset="0"/>
                <a:ea typeface="宋体" charset="-122"/>
              </a:rPr>
              <a:t>n  or edge e</a:t>
            </a:r>
          </a:p>
          <a:p>
            <a:pPr>
              <a:buFont typeface="Arial" charset="0"/>
              <a:buChar char="•"/>
            </a:pPr>
            <a:endParaRPr kumimoji="1" lang="en-US" altLang="zh-CN" sz="2000" dirty="0" smtClean="0">
              <a:latin typeface="Cambria" panose="02040503050406030204" pitchFamily="18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sz="2000" dirty="0" smtClean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use (n)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: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The set of variables that are used by node </a:t>
            </a:r>
            <a:r>
              <a:rPr kumimoji="1" lang="en-US" altLang="zh-CN" sz="2000" dirty="0" smtClean="0">
                <a:latin typeface="Cambria" panose="02040503050406030204" pitchFamily="18" charset="0"/>
                <a:ea typeface="宋体" charset="-122"/>
              </a:rPr>
              <a:t>n or edge e</a:t>
            </a:r>
            <a:endParaRPr kumimoji="1"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8533" y="3120985"/>
            <a:ext cx="828320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DU pair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A pair of locations (</a:t>
            </a:r>
            <a:r>
              <a:rPr lang="en-US" sz="2000" i="1" dirty="0">
                <a:latin typeface="Cambria" panose="02040503050406030204" pitchFamily="18" charset="0"/>
              </a:rPr>
              <a:t>l</a:t>
            </a:r>
            <a:r>
              <a:rPr lang="en-US" sz="2000" i="1" baseline="-25000" dirty="0">
                <a:latin typeface="Cambria" panose="02040503050406030204" pitchFamily="18" charset="0"/>
              </a:rPr>
              <a:t>i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 err="1">
                <a:latin typeface="Cambria" panose="02040503050406030204" pitchFamily="18" charset="0"/>
              </a:rPr>
              <a:t>l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r>
              <a:rPr lang="en-US" sz="2000" dirty="0">
                <a:latin typeface="Cambria" panose="02040503050406030204" pitchFamily="18" charset="0"/>
              </a:rPr>
              <a:t>) such that a variable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 is  defined at </a:t>
            </a:r>
            <a:r>
              <a:rPr lang="en-US" sz="2000" i="1" dirty="0">
                <a:latin typeface="Cambria" panose="02040503050406030204" pitchFamily="18" charset="0"/>
              </a:rPr>
              <a:t>l</a:t>
            </a:r>
            <a:r>
              <a:rPr lang="en-US" sz="2000" i="1" baseline="-25000" dirty="0">
                <a:latin typeface="Cambria" panose="02040503050406030204" pitchFamily="18" charset="0"/>
              </a:rPr>
              <a:t>i</a:t>
            </a:r>
            <a:r>
              <a:rPr lang="en-US" sz="2000" dirty="0">
                <a:latin typeface="Cambria" panose="02040503050406030204" pitchFamily="18" charset="0"/>
              </a:rPr>
              <a:t> and used at </a:t>
            </a:r>
            <a:r>
              <a:rPr lang="en-US" sz="2000" i="1" dirty="0" err="1">
                <a:latin typeface="Cambria" panose="02040503050406030204" pitchFamily="18" charset="0"/>
              </a:rPr>
              <a:t>l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endParaRPr lang="en-US" sz="2000" i="1" dirty="0">
              <a:latin typeface="Cambria" panose="020405030504060302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35460" y="4154031"/>
            <a:ext cx="8229600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-clear :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A path from </a:t>
            </a:r>
            <a:r>
              <a:rPr lang="en-US" sz="2000" i="1" dirty="0">
                <a:latin typeface="Cambria" panose="02040503050406030204" pitchFamily="18" charset="0"/>
              </a:rPr>
              <a:t>l</a:t>
            </a:r>
            <a:r>
              <a:rPr lang="en-US" sz="2000" i="1" baseline="-25000" dirty="0">
                <a:latin typeface="Cambria" panose="02040503050406030204" pitchFamily="18" charset="0"/>
              </a:rPr>
              <a:t>i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to </a:t>
            </a:r>
            <a:r>
              <a:rPr lang="en-US" sz="2000" i="1" dirty="0" err="1">
                <a:latin typeface="Cambria" panose="02040503050406030204" pitchFamily="18" charset="0"/>
              </a:rPr>
              <a:t>l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is </a:t>
            </a:r>
            <a:r>
              <a:rPr kumimoji="1" lang="en-US" altLang="zh-CN" sz="2000" i="1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-clear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with respect to variable 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 v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if 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is not given another value on any of the nodes or edges in the path</a:t>
            </a:r>
          </a:p>
          <a:p>
            <a:pPr>
              <a:buFont typeface="Arial" charset="0"/>
              <a:buChar char="•"/>
            </a:pPr>
            <a:endParaRPr kumimoji="1" lang="en-US" altLang="zh-CN" sz="2000" dirty="0">
              <a:latin typeface="Cambria" panose="02040503050406030204" pitchFamily="18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sz="2000" i="1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Reach :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If there is a </a:t>
            </a:r>
            <a:r>
              <a:rPr kumimoji="1" lang="en-US" altLang="zh-CN" sz="2000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-clear path from </a:t>
            </a:r>
            <a:r>
              <a:rPr lang="en-US" sz="2000" i="1" dirty="0">
                <a:latin typeface="Cambria" panose="02040503050406030204" pitchFamily="18" charset="0"/>
              </a:rPr>
              <a:t>l</a:t>
            </a:r>
            <a:r>
              <a:rPr lang="en-US" sz="2000" i="1" baseline="-25000" dirty="0">
                <a:latin typeface="Cambria" panose="02040503050406030204" pitchFamily="18" charset="0"/>
              </a:rPr>
              <a:t>i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to </a:t>
            </a:r>
            <a:r>
              <a:rPr lang="en-US" sz="2000" i="1" dirty="0" err="1">
                <a:latin typeface="Cambria" panose="02040503050406030204" pitchFamily="18" charset="0"/>
              </a:rPr>
              <a:t>l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with respect to 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,  the </a:t>
            </a:r>
            <a:r>
              <a:rPr kumimoji="1" lang="en-US" altLang="zh-CN" sz="2000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of 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at </a:t>
            </a:r>
            <a:r>
              <a:rPr lang="en-US" sz="2000" i="1" dirty="0">
                <a:latin typeface="Cambria" panose="02040503050406030204" pitchFamily="18" charset="0"/>
              </a:rPr>
              <a:t>l</a:t>
            </a:r>
            <a:r>
              <a:rPr lang="en-US" sz="2000" i="1" baseline="-25000" dirty="0">
                <a:latin typeface="Cambria" panose="02040503050406030204" pitchFamily="18" charset="0"/>
              </a:rPr>
              <a:t>i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reaches the use at </a:t>
            </a:r>
            <a:r>
              <a:rPr lang="en-US" sz="2000" i="1" dirty="0" err="1">
                <a:latin typeface="Cambria" panose="02040503050406030204" pitchFamily="18" charset="0"/>
              </a:rPr>
              <a:t>l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endParaRPr kumimoji="1" lang="en-US" altLang="zh-CN" sz="2000" dirty="0">
              <a:latin typeface="Cambria" panose="02040503050406030204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2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505200" y="152400"/>
            <a:ext cx="4459540" cy="994172"/>
          </a:xfrm>
        </p:spPr>
        <p:txBody>
          <a:bodyPr/>
          <a:lstStyle/>
          <a:p>
            <a:r>
              <a:rPr lang="en-US" sz="3600" dirty="0" smtClean="0">
                <a:latin typeface="Cambria" panose="02040503050406030204" pitchFamily="18" charset="0"/>
              </a:rPr>
              <a:t>DU Path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96240" y="1524000"/>
            <a:ext cx="8458200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du-path : 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A simple </a:t>
            </a:r>
            <a:r>
              <a:rPr kumimoji="1" lang="en-US" altLang="zh-CN" dirty="0" err="1">
                <a:latin typeface="Cambria" panose="02040503050406030204" pitchFamily="18" charset="0"/>
                <a:ea typeface="宋体" charset="-122"/>
              </a:rPr>
              <a:t>subpath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that is </a:t>
            </a:r>
            <a:r>
              <a:rPr kumimoji="1" lang="en-US" altLang="zh-CN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-clear with respect to </a:t>
            </a:r>
            <a:r>
              <a:rPr kumimoji="1" lang="en-US" altLang="zh-CN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dirty="0" smtClean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from a </a:t>
            </a:r>
            <a:r>
              <a:rPr kumimoji="1" lang="en-US" altLang="zh-CN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of </a:t>
            </a:r>
            <a:r>
              <a:rPr kumimoji="1" lang="en-US" altLang="zh-CN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to a use of </a:t>
            </a:r>
            <a:r>
              <a:rPr kumimoji="1" lang="en-US" altLang="zh-CN" i="1" dirty="0" smtClean="0">
                <a:latin typeface="Cambria" panose="02040503050406030204" pitchFamily="18" charset="0"/>
                <a:ea typeface="宋体" charset="-122"/>
              </a:rPr>
              <a:t>v</a:t>
            </a:r>
          </a:p>
          <a:p>
            <a:pPr>
              <a:buFont typeface="Arial" charset="0"/>
              <a:buChar char="•"/>
            </a:pPr>
            <a:endParaRPr kumimoji="1" lang="en-US" altLang="zh-CN" i="1" dirty="0">
              <a:latin typeface="Cambria" panose="02040503050406030204" pitchFamily="18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 du (</a:t>
            </a:r>
            <a:r>
              <a:rPr lang="en-US" i="1" dirty="0" err="1">
                <a:solidFill>
                  <a:srgbClr val="FF0000"/>
                </a:solidFill>
                <a:latin typeface="Cambria" panose="02040503050406030204" pitchFamily="18" charset="0"/>
              </a:rPr>
              <a:t>n</a:t>
            </a:r>
            <a:r>
              <a:rPr lang="en-US" i="1" baseline="-25000" dirty="0" err="1">
                <a:solidFill>
                  <a:srgbClr val="FF0000"/>
                </a:solidFill>
                <a:latin typeface="Cambria" panose="02040503050406030204" pitchFamily="18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, </a:t>
            </a:r>
            <a:r>
              <a:rPr lang="en-US" i="1" dirty="0" err="1">
                <a:solidFill>
                  <a:srgbClr val="FF0000"/>
                </a:solidFill>
                <a:latin typeface="Cambria" panose="02040503050406030204" pitchFamily="18" charset="0"/>
              </a:rPr>
              <a:t>n</a:t>
            </a:r>
            <a:r>
              <a:rPr lang="en-US" i="1" baseline="-25000" dirty="0" err="1">
                <a:solidFill>
                  <a:srgbClr val="FF0000"/>
                </a:solidFill>
                <a:latin typeface="Cambria" panose="02040503050406030204" pitchFamily="18" charset="0"/>
              </a:rPr>
              <a:t>j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) 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the set of du-paths from </a:t>
            </a:r>
            <a:r>
              <a:rPr lang="en-US" i="1" dirty="0" err="1">
                <a:latin typeface="Cambria" panose="02040503050406030204" pitchFamily="18" charset="0"/>
              </a:rPr>
              <a:t>n</a:t>
            </a:r>
            <a:r>
              <a:rPr lang="en-US" i="1" baseline="-25000" dirty="0" err="1">
                <a:latin typeface="Cambria" panose="02040503050406030204" pitchFamily="18" charset="0"/>
              </a:rPr>
              <a:t>i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to </a:t>
            </a:r>
            <a:r>
              <a:rPr lang="en-US" i="1" dirty="0" err="1" smtClean="0">
                <a:latin typeface="Cambria" panose="02040503050406030204" pitchFamily="18" charset="0"/>
              </a:rPr>
              <a:t>n</a:t>
            </a:r>
            <a:r>
              <a:rPr lang="en-US" i="1" baseline="-25000" dirty="0" err="1" smtClean="0">
                <a:latin typeface="Cambria" panose="02040503050406030204" pitchFamily="18" charset="0"/>
              </a:rPr>
              <a:t>j</a:t>
            </a:r>
            <a:endParaRPr lang="en-US" i="1" baseline="-25000" dirty="0" smtClean="0">
              <a:latin typeface="Cambria" panose="02040503050406030204" pitchFamily="18" charset="0"/>
            </a:endParaRPr>
          </a:p>
          <a:p>
            <a:pPr>
              <a:buFont typeface="Arial" charset="0"/>
              <a:buChar char="•"/>
            </a:pPr>
            <a:endParaRPr kumimoji="1" lang="en-US" altLang="zh-CN" dirty="0">
              <a:latin typeface="Cambria" panose="02040503050406030204" pitchFamily="18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du (</a:t>
            </a:r>
            <a:r>
              <a:rPr lang="en-US" i="1" dirty="0" err="1">
                <a:solidFill>
                  <a:srgbClr val="FF0000"/>
                </a:solidFill>
                <a:latin typeface="Cambria" panose="02040503050406030204" pitchFamily="18" charset="0"/>
              </a:rPr>
              <a:t>n</a:t>
            </a:r>
            <a:r>
              <a:rPr lang="en-US" i="1" baseline="-25000" dirty="0" err="1">
                <a:solidFill>
                  <a:srgbClr val="FF0000"/>
                </a:solidFill>
                <a:latin typeface="Cambria" panose="02040503050406030204" pitchFamily="18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) 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the set of du-paths that start at </a:t>
            </a:r>
            <a:r>
              <a:rPr lang="en-US" i="1" dirty="0" err="1">
                <a:latin typeface="Cambria" panose="02040503050406030204" pitchFamily="18" charset="0"/>
              </a:rPr>
              <a:t>n</a:t>
            </a:r>
            <a:r>
              <a:rPr lang="en-US" i="1" baseline="-25000" dirty="0" err="1">
                <a:latin typeface="Cambria" panose="02040503050406030204" pitchFamily="18" charset="0"/>
              </a:rPr>
              <a:t>i</a:t>
            </a:r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15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35650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 Flow Coverage Criteria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775096" y="1676400"/>
            <a:ext cx="7225904" cy="10156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sz="2000" u="sng" dirty="0" err="1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 coverage (ADC)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of du-paths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(</a:t>
            </a:r>
            <a:r>
              <a:rPr lang="en-US" sz="2000" i="1" dirty="0">
                <a:latin typeface="Cambria" panose="02040503050406030204" pitchFamily="18" charset="0"/>
              </a:rPr>
              <a:t>n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TR </a:t>
            </a:r>
            <a:r>
              <a:rPr lang="zh-CN" altLang="en-US" sz="2000" dirty="0" smtClean="0">
                <a:latin typeface="Cambria" panose="02040503050406030204" pitchFamily="18" charset="0"/>
              </a:rPr>
              <a:t>（</a:t>
            </a:r>
            <a:r>
              <a:rPr lang="en-US" altLang="zh-CN" sz="2000" dirty="0" smtClean="0">
                <a:latin typeface="Cambria" panose="02040503050406030204" pitchFamily="18" charset="0"/>
              </a:rPr>
              <a:t>Trace</a:t>
            </a:r>
            <a:r>
              <a:rPr lang="zh-CN" altLang="en-US" sz="2000" dirty="0" smtClean="0">
                <a:latin typeface="Cambria" panose="02040503050406030204" pitchFamily="18" charset="0"/>
              </a:rPr>
              <a:t>）</a:t>
            </a:r>
            <a:r>
              <a:rPr lang="en-US" sz="2000" dirty="0" smtClean="0">
                <a:latin typeface="Cambria" panose="02040503050406030204" pitchFamily="18" charset="0"/>
              </a:rPr>
              <a:t>contains </a:t>
            </a:r>
            <a:r>
              <a:rPr lang="en-US" sz="2000" dirty="0">
                <a:latin typeface="Cambria" panose="02040503050406030204" pitchFamily="18" charset="0"/>
              </a:rPr>
              <a:t>at least one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775096" y="3124200"/>
            <a:ext cx="7225904" cy="10156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All-uses coverage (AUC)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of du-paths to uses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(</a:t>
            </a:r>
            <a:r>
              <a:rPr lang="en-US" sz="2000" i="1" dirty="0" err="1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>
                <a:latin typeface="Cambria" panose="02040503050406030204" pitchFamily="18" charset="0"/>
              </a:rPr>
              <a:t>i</a:t>
            </a:r>
            <a:r>
              <a:rPr lang="en-US" sz="2000" i="1" dirty="0">
                <a:latin typeface="Cambria" panose="02040503050406030204" pitchFamily="18" charset="0"/>
              </a:rPr>
              <a:t>, </a:t>
            </a:r>
            <a:r>
              <a:rPr lang="en-US" sz="2000" i="1" dirty="0" err="1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TR contains at least one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775096" y="4778514"/>
            <a:ext cx="7225904" cy="707886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All-du-paths coverage (ADUPC)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</a:rPr>
              <a:t>(</a:t>
            </a:r>
            <a:r>
              <a:rPr lang="en-US" altLang="zh-CN" sz="2000" i="1" dirty="0" err="1">
                <a:latin typeface="Cambria" panose="02040503050406030204" pitchFamily="18" charset="0"/>
              </a:rPr>
              <a:t>n</a:t>
            </a:r>
            <a:r>
              <a:rPr lang="en-US" altLang="zh-CN" sz="2000" i="1" baseline="-25000" dirty="0" err="1">
                <a:latin typeface="Cambria" panose="02040503050406030204" pitchFamily="18" charset="0"/>
              </a:rPr>
              <a:t>i</a:t>
            </a:r>
            <a:r>
              <a:rPr lang="en-US" altLang="zh-CN" sz="2000" i="1" dirty="0">
                <a:latin typeface="Cambria" panose="02040503050406030204" pitchFamily="18" charset="0"/>
              </a:rPr>
              <a:t>, </a:t>
            </a:r>
            <a:r>
              <a:rPr lang="en-US" altLang="zh-CN" sz="2000" i="1" dirty="0" err="1">
                <a:latin typeface="Cambria" panose="02040503050406030204" pitchFamily="18" charset="0"/>
              </a:rPr>
              <a:t>n</a:t>
            </a:r>
            <a:r>
              <a:rPr lang="en-US" altLang="zh-CN" sz="2000" i="1" baseline="-25000" dirty="0" err="1">
                <a:latin typeface="Cambria" panose="02040503050406030204" pitchFamily="18" charset="0"/>
              </a:rPr>
              <a:t>j</a:t>
            </a:r>
            <a:r>
              <a:rPr lang="en-US" altLang="zh-CN" sz="2000" dirty="0">
                <a:latin typeface="Cambria" panose="02040503050406030204" pitchFamily="18" charset="0"/>
              </a:rPr>
              <a:t>, </a:t>
            </a:r>
            <a:r>
              <a:rPr lang="en-US" sz="2000" i="1" dirty="0" smtClean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TR contains every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071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</a:t>
            </a:r>
            <a:r>
              <a:rPr lang="en-US" dirty="0" smtClean="0">
                <a:latin typeface="Cambria" panose="02040503050406030204" pitchFamily="18" charset="0"/>
              </a:rPr>
              <a:t> Flow Testing</a:t>
            </a:r>
          </a:p>
        </p:txBody>
      </p: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2590800" y="1629965"/>
            <a:ext cx="3259931" cy="1646635"/>
            <a:chOff x="1491" y="760"/>
            <a:chExt cx="2738" cy="1383"/>
          </a:xfrm>
          <a:noFill/>
        </p:grpSpPr>
        <p:grpSp>
          <p:nvGrpSpPr>
            <p:cNvPr id="31760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20"/>
              <a:chOff x="503" y="2966"/>
              <a:chExt cx="2738" cy="920"/>
            </a:xfrm>
            <a:grpFill/>
          </p:grpSpPr>
          <p:grpSp>
            <p:nvGrpSpPr>
              <p:cNvPr id="3176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94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176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19"/>
                <a:chOff x="1346" y="2965"/>
                <a:chExt cx="380" cy="919"/>
              </a:xfrm>
              <a:grpFill/>
            </p:grpSpPr>
            <p:grpSp>
              <p:nvGrpSpPr>
                <p:cNvPr id="31788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31789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9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31766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307"/>
                <a:chOff x="4288" y="3622"/>
                <a:chExt cx="350" cy="307"/>
              </a:xfrm>
              <a:grpFill/>
            </p:grpSpPr>
            <p:sp>
              <p:nvSpPr>
                <p:cNvPr id="31786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sp>
            <p:nvSpPr>
              <p:cNvPr id="31767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68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grpSp>
            <p:nvGrpSpPr>
              <p:cNvPr id="3176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84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3177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19"/>
                <a:chOff x="2450" y="2968"/>
                <a:chExt cx="380" cy="919"/>
              </a:xfrm>
              <a:grpFill/>
            </p:grpSpPr>
            <p:grpSp>
              <p:nvGrpSpPr>
                <p:cNvPr id="31778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8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31779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31771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2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3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4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5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6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7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1761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ambria" panose="02040503050406030204" pitchFamily="18" charset="0"/>
                </a:rPr>
                <a:t>X = 42</a:t>
              </a:r>
            </a:p>
          </p:txBody>
        </p:sp>
        <p:sp>
          <p:nvSpPr>
            <p:cNvPr id="31762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847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mbria" panose="02040503050406030204" pitchFamily="18" charset="0"/>
                </a:rPr>
                <a:t>Z = X-8</a:t>
              </a:r>
            </a:p>
          </p:txBody>
        </p:sp>
        <p:sp>
          <p:nvSpPr>
            <p:cNvPr id="31763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mbria" panose="02040503050406030204" pitchFamily="18" charset="0"/>
                </a:rPr>
                <a:t>Z = X*2</a:t>
              </a:r>
            </a:p>
          </p:txBody>
        </p:sp>
      </p:grp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232891" y="4742680"/>
            <a:ext cx="7225904" cy="10156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sz="2000" u="sng" dirty="0" err="1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 coverage (ADC)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of du-paths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(</a:t>
            </a:r>
            <a:r>
              <a:rPr lang="en-US" sz="2000" i="1" dirty="0">
                <a:latin typeface="Cambria" panose="02040503050406030204" pitchFamily="18" charset="0"/>
              </a:rPr>
              <a:t>n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TR </a:t>
            </a:r>
            <a:r>
              <a:rPr lang="zh-CN" altLang="en-US" sz="2000" dirty="0" smtClean="0">
                <a:latin typeface="Cambria" panose="02040503050406030204" pitchFamily="18" charset="0"/>
              </a:rPr>
              <a:t>（</a:t>
            </a:r>
            <a:r>
              <a:rPr lang="en-US" altLang="zh-CN" sz="2000" dirty="0" smtClean="0">
                <a:latin typeface="Cambria" panose="02040503050406030204" pitchFamily="18" charset="0"/>
              </a:rPr>
              <a:t>Trace</a:t>
            </a:r>
            <a:r>
              <a:rPr lang="zh-CN" altLang="en-US" sz="2000" dirty="0" smtClean="0">
                <a:latin typeface="Cambria" panose="02040503050406030204" pitchFamily="18" charset="0"/>
              </a:rPr>
              <a:t>）</a:t>
            </a:r>
            <a:r>
              <a:rPr lang="en-US" sz="2000" dirty="0" smtClean="0">
                <a:latin typeface="Cambria" panose="02040503050406030204" pitchFamily="18" charset="0"/>
              </a:rPr>
              <a:t>contains </a:t>
            </a:r>
            <a:r>
              <a:rPr lang="en-US" sz="2000" dirty="0">
                <a:latin typeface="Cambria" panose="02040503050406030204" pitchFamily="18" charset="0"/>
              </a:rPr>
              <a:t>at least one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4845843" y="3606403"/>
            <a:ext cx="1603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[ 1, 2, 4, 5 ]</a:t>
            </a:r>
          </a:p>
        </p:txBody>
      </p:sp>
      <p:sp>
        <p:nvSpPr>
          <p:cNvPr id="5" name="矩形 4"/>
          <p:cNvSpPr/>
          <p:nvPr/>
        </p:nvSpPr>
        <p:spPr>
          <a:xfrm>
            <a:off x="2030634" y="3622753"/>
            <a:ext cx="1874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All-</a:t>
            </a:r>
            <a:r>
              <a:rPr lang="en-US" altLang="zh-CN" dirty="0" err="1">
                <a:latin typeface="Cambria" panose="02040503050406030204" pitchFamily="18" charset="0"/>
              </a:rPr>
              <a:t>defs</a:t>
            </a:r>
            <a:r>
              <a:rPr lang="en-US" altLang="zh-CN" dirty="0">
                <a:latin typeface="Cambria" panose="02040503050406030204" pitchFamily="18" charset="0"/>
              </a:rPr>
              <a:t> for </a:t>
            </a:r>
            <a:r>
              <a:rPr lang="en-US" altLang="zh-CN" i="1" dirty="0">
                <a:latin typeface="Cambria" panose="020405030504060302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1420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17043" y="93319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2</a:t>
            </a:r>
            <a:endParaRPr lang="en-US" altLang="zh-CN" sz="36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724826" y="1445136"/>
            <a:ext cx="39624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buAutoNum type="arabicPlain"/>
            </a:pP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for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(j=1; j&lt;N;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j++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) </a:t>
            </a:r>
            <a:endParaRPr lang="en-US" altLang="zh-CN" sz="1600" b="1" dirty="0" smtClean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indent="-457200">
              <a:buAutoNum type="arabicPlain"/>
            </a:pP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last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= N - j + 1;    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4           for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(k=1; k&lt;last; k++)  </a:t>
            </a:r>
            <a:endParaRPr lang="en-US" altLang="zh-CN" sz="1600" b="1" dirty="0" smtClean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{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6               if (list[k] &gt; list[k+1])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7  	    {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8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temp = list[k];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9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list[k] = list[k+1];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10       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list[k+1] = temp;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11            	    }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12             }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13      }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14    print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(“Done\n”);</a:t>
            </a:r>
          </a:p>
          <a:p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" name="椭圆 5"/>
          <p:cNvSpPr>
            <a:spLocks noChangeAspect="1"/>
          </p:cNvSpPr>
          <p:nvPr/>
        </p:nvSpPr>
        <p:spPr bwMode="auto">
          <a:xfrm>
            <a:off x="6542508" y="763513"/>
            <a:ext cx="467892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>
            <a:spLocks/>
          </p:cNvSpPr>
          <p:nvPr/>
        </p:nvSpPr>
        <p:spPr bwMode="auto">
          <a:xfrm>
            <a:off x="6551454" y="1270672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椭圆 7"/>
          <p:cNvSpPr>
            <a:spLocks/>
          </p:cNvSpPr>
          <p:nvPr/>
        </p:nvSpPr>
        <p:spPr bwMode="auto">
          <a:xfrm>
            <a:off x="6551454" y="1797751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椭圆 8"/>
          <p:cNvSpPr>
            <a:spLocks/>
          </p:cNvSpPr>
          <p:nvPr/>
        </p:nvSpPr>
        <p:spPr bwMode="auto">
          <a:xfrm>
            <a:off x="6551454" y="2329046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椭圆 9"/>
          <p:cNvSpPr>
            <a:spLocks/>
          </p:cNvSpPr>
          <p:nvPr/>
        </p:nvSpPr>
        <p:spPr bwMode="auto">
          <a:xfrm>
            <a:off x="6551454" y="2848540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椭圆 10"/>
          <p:cNvSpPr>
            <a:spLocks/>
          </p:cNvSpPr>
          <p:nvPr/>
        </p:nvSpPr>
        <p:spPr bwMode="auto">
          <a:xfrm>
            <a:off x="6551454" y="3359184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椭圆 11"/>
          <p:cNvSpPr>
            <a:spLocks/>
          </p:cNvSpPr>
          <p:nvPr/>
        </p:nvSpPr>
        <p:spPr bwMode="auto">
          <a:xfrm>
            <a:off x="6551454" y="3879906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椭圆 12"/>
          <p:cNvSpPr>
            <a:spLocks/>
          </p:cNvSpPr>
          <p:nvPr/>
        </p:nvSpPr>
        <p:spPr bwMode="auto">
          <a:xfrm>
            <a:off x="6551454" y="5961681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>
            <a:spLocks/>
          </p:cNvSpPr>
          <p:nvPr/>
        </p:nvSpPr>
        <p:spPr bwMode="auto">
          <a:xfrm>
            <a:off x="6551454" y="5448429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椭圆 14"/>
          <p:cNvSpPr>
            <a:spLocks/>
          </p:cNvSpPr>
          <p:nvPr/>
        </p:nvSpPr>
        <p:spPr bwMode="auto">
          <a:xfrm>
            <a:off x="6551454" y="4921350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9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椭圆 15"/>
          <p:cNvSpPr>
            <a:spLocks/>
          </p:cNvSpPr>
          <p:nvPr/>
        </p:nvSpPr>
        <p:spPr bwMode="auto">
          <a:xfrm>
            <a:off x="6551454" y="4400628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" name="椭圆 29"/>
          <p:cNvSpPr>
            <a:spLocks/>
          </p:cNvSpPr>
          <p:nvPr/>
        </p:nvSpPr>
        <p:spPr bwMode="auto">
          <a:xfrm>
            <a:off x="7725196" y="2329046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" name="椭圆 30"/>
          <p:cNvSpPr>
            <a:spLocks/>
          </p:cNvSpPr>
          <p:nvPr/>
        </p:nvSpPr>
        <p:spPr bwMode="auto">
          <a:xfrm>
            <a:off x="5697725" y="5961681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3" name="直接箭头连接符 42"/>
          <p:cNvCxnSpPr>
            <a:stCxn id="13" idx="2"/>
            <a:endCxn id="31" idx="6"/>
          </p:cNvCxnSpPr>
          <p:nvPr/>
        </p:nvCxnSpPr>
        <p:spPr bwMode="auto">
          <a:xfrm flipH="1">
            <a:off x="6147725" y="6186681"/>
            <a:ext cx="403729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6" idx="4"/>
            <a:endCxn id="7" idx="0"/>
          </p:cNvCxnSpPr>
          <p:nvPr/>
        </p:nvCxnSpPr>
        <p:spPr bwMode="auto">
          <a:xfrm>
            <a:off x="6776454" y="1213513"/>
            <a:ext cx="0" cy="5715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1" idx="2"/>
            <a:endCxn id="31" idx="0"/>
          </p:cNvCxnSpPr>
          <p:nvPr/>
        </p:nvCxnSpPr>
        <p:spPr bwMode="auto">
          <a:xfrm rot="10800000" flipV="1">
            <a:off x="5922726" y="3584183"/>
            <a:ext cx="628729" cy="2377497"/>
          </a:xfrm>
          <a:prstGeom prst="bentConnector2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31" idx="2"/>
            <a:endCxn id="9" idx="2"/>
          </p:cNvCxnSpPr>
          <p:nvPr/>
        </p:nvCxnSpPr>
        <p:spPr bwMode="auto">
          <a:xfrm rot="10800000" flipH="1">
            <a:off x="5697724" y="2554047"/>
            <a:ext cx="853729" cy="3632635"/>
          </a:xfrm>
          <a:prstGeom prst="bentConnector3">
            <a:avLst>
              <a:gd name="adj1" fmla="val -26777"/>
            </a:avLst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7" idx="4"/>
            <a:endCxn id="8" idx="0"/>
          </p:cNvCxnSpPr>
          <p:nvPr/>
        </p:nvCxnSpPr>
        <p:spPr bwMode="auto">
          <a:xfrm>
            <a:off x="6776454" y="1720672"/>
            <a:ext cx="0" cy="7707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8" idx="4"/>
            <a:endCxn id="9" idx="0"/>
          </p:cNvCxnSpPr>
          <p:nvPr/>
        </p:nvCxnSpPr>
        <p:spPr bwMode="auto">
          <a:xfrm>
            <a:off x="6776454" y="2247751"/>
            <a:ext cx="0" cy="81295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9" idx="4"/>
            <a:endCxn id="10" idx="0"/>
          </p:cNvCxnSpPr>
          <p:nvPr/>
        </p:nvCxnSpPr>
        <p:spPr bwMode="auto">
          <a:xfrm>
            <a:off x="6776454" y="2779046"/>
            <a:ext cx="0" cy="6949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0" idx="4"/>
            <a:endCxn id="11" idx="0"/>
          </p:cNvCxnSpPr>
          <p:nvPr/>
        </p:nvCxnSpPr>
        <p:spPr bwMode="auto">
          <a:xfrm>
            <a:off x="6776454" y="3298540"/>
            <a:ext cx="0" cy="6064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1" idx="4"/>
            <a:endCxn id="12" idx="0"/>
          </p:cNvCxnSpPr>
          <p:nvPr/>
        </p:nvCxnSpPr>
        <p:spPr bwMode="auto">
          <a:xfrm>
            <a:off x="6776454" y="3809184"/>
            <a:ext cx="0" cy="7072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2" idx="4"/>
            <a:endCxn id="16" idx="0"/>
          </p:cNvCxnSpPr>
          <p:nvPr/>
        </p:nvCxnSpPr>
        <p:spPr bwMode="auto">
          <a:xfrm>
            <a:off x="6776454" y="4329906"/>
            <a:ext cx="0" cy="7072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9" idx="6"/>
            <a:endCxn id="30" idx="2"/>
          </p:cNvCxnSpPr>
          <p:nvPr/>
        </p:nvCxnSpPr>
        <p:spPr bwMode="auto">
          <a:xfrm>
            <a:off x="7001454" y="2554046"/>
            <a:ext cx="723742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6" idx="4"/>
            <a:endCxn id="15" idx="0"/>
          </p:cNvCxnSpPr>
          <p:nvPr/>
        </p:nvCxnSpPr>
        <p:spPr bwMode="auto">
          <a:xfrm>
            <a:off x="6776454" y="4850628"/>
            <a:ext cx="0" cy="7072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5" idx="4"/>
            <a:endCxn id="14" idx="0"/>
          </p:cNvCxnSpPr>
          <p:nvPr/>
        </p:nvCxnSpPr>
        <p:spPr bwMode="auto">
          <a:xfrm>
            <a:off x="6776454" y="5371350"/>
            <a:ext cx="0" cy="7707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4" idx="4"/>
            <a:endCxn id="13" idx="0"/>
          </p:cNvCxnSpPr>
          <p:nvPr/>
        </p:nvCxnSpPr>
        <p:spPr bwMode="auto">
          <a:xfrm>
            <a:off x="6776454" y="5898429"/>
            <a:ext cx="0" cy="6325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30" idx="0"/>
            <a:endCxn id="6" idx="6"/>
          </p:cNvCxnSpPr>
          <p:nvPr/>
        </p:nvCxnSpPr>
        <p:spPr bwMode="auto">
          <a:xfrm rot="16200000" flipV="1">
            <a:off x="6810032" y="1188882"/>
            <a:ext cx="1340533" cy="939796"/>
          </a:xfrm>
          <a:prstGeom prst="bentConnector2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6" idx="2"/>
            <a:endCxn id="106" idx="6"/>
          </p:cNvCxnSpPr>
          <p:nvPr/>
        </p:nvCxnSpPr>
        <p:spPr bwMode="auto">
          <a:xfrm flipH="1">
            <a:off x="5978518" y="988513"/>
            <a:ext cx="563990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椭圆 105"/>
          <p:cNvSpPr>
            <a:spLocks/>
          </p:cNvSpPr>
          <p:nvPr/>
        </p:nvSpPr>
        <p:spPr bwMode="auto">
          <a:xfrm>
            <a:off x="5528518" y="763513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14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120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85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03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9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20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500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31" dur="500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5" dur="500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46" dur="500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500" fill="hold"/>
                                        <p:tgtEl>
                                          <p:spTgt spid="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57" dur="500" fill="hold"/>
                                        <p:tgtEl>
                                          <p:spTgt spid="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9" dur="500" fill="hold"/>
                                        <p:tgtEl>
                                          <p:spTgt spid="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70" dur="500" fill="hold"/>
                                        <p:tgtEl>
                                          <p:spTgt spid="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0" grpId="0" animBg="1"/>
      <p:bldP spid="31" grpId="0" animBg="1"/>
      <p:bldP spid="10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</a:t>
            </a:r>
            <a:r>
              <a:rPr lang="en-US" dirty="0" smtClean="0">
                <a:latin typeface="Cambria" panose="02040503050406030204" pitchFamily="18" charset="0"/>
              </a:rPr>
              <a:t> Flow Testing</a:t>
            </a:r>
          </a:p>
        </p:txBody>
      </p: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2590800" y="1629965"/>
            <a:ext cx="3259931" cy="1646635"/>
            <a:chOff x="1491" y="760"/>
            <a:chExt cx="2738" cy="1383"/>
          </a:xfrm>
          <a:noFill/>
        </p:grpSpPr>
        <p:grpSp>
          <p:nvGrpSpPr>
            <p:cNvPr id="31760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20"/>
              <a:chOff x="503" y="2966"/>
              <a:chExt cx="2738" cy="920"/>
            </a:xfrm>
            <a:grpFill/>
          </p:grpSpPr>
          <p:grpSp>
            <p:nvGrpSpPr>
              <p:cNvPr id="3176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94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176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19"/>
                <a:chOff x="1346" y="2965"/>
                <a:chExt cx="380" cy="919"/>
              </a:xfrm>
              <a:grpFill/>
            </p:grpSpPr>
            <p:grpSp>
              <p:nvGrpSpPr>
                <p:cNvPr id="31788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31789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9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31766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307"/>
                <a:chOff x="4288" y="3622"/>
                <a:chExt cx="350" cy="307"/>
              </a:xfrm>
              <a:grpFill/>
            </p:grpSpPr>
            <p:sp>
              <p:nvSpPr>
                <p:cNvPr id="31786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sp>
            <p:nvSpPr>
              <p:cNvPr id="31767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68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grpSp>
            <p:nvGrpSpPr>
              <p:cNvPr id="3176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84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3177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19"/>
                <a:chOff x="2450" y="2968"/>
                <a:chExt cx="380" cy="919"/>
              </a:xfrm>
              <a:grpFill/>
            </p:grpSpPr>
            <p:grpSp>
              <p:nvGrpSpPr>
                <p:cNvPr id="31778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8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31779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31771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2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3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4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5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6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7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1761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ambria" panose="02040503050406030204" pitchFamily="18" charset="0"/>
                </a:rPr>
                <a:t>X = 42</a:t>
              </a:r>
            </a:p>
          </p:txBody>
        </p:sp>
        <p:sp>
          <p:nvSpPr>
            <p:cNvPr id="31762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847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mbria" panose="02040503050406030204" pitchFamily="18" charset="0"/>
                </a:rPr>
                <a:t>Z = X-8</a:t>
              </a:r>
            </a:p>
          </p:txBody>
        </p:sp>
        <p:sp>
          <p:nvSpPr>
            <p:cNvPr id="31763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ambria" panose="02040503050406030204" pitchFamily="18" charset="0"/>
                </a:rPr>
                <a:t>Z = X*2</a:t>
              </a:r>
            </a:p>
          </p:txBody>
        </p:sp>
      </p:grp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194792" y="5387513"/>
            <a:ext cx="7225904" cy="10156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All-uses coverage (AUC)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of du-paths to uses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(</a:t>
            </a:r>
            <a:r>
              <a:rPr lang="en-US" sz="2000" i="1" dirty="0" err="1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>
                <a:latin typeface="Cambria" panose="02040503050406030204" pitchFamily="18" charset="0"/>
              </a:rPr>
              <a:t>i</a:t>
            </a:r>
            <a:r>
              <a:rPr lang="en-US" sz="2000" i="1" dirty="0">
                <a:latin typeface="Cambria" panose="02040503050406030204" pitchFamily="18" charset="0"/>
              </a:rPr>
              <a:t>, </a:t>
            </a:r>
            <a:r>
              <a:rPr lang="en-US" sz="2000" i="1" dirty="0" err="1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TR contains at least one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2249473" y="3578584"/>
            <a:ext cx="1915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All-uses for </a:t>
            </a:r>
            <a:r>
              <a:rPr lang="en-US" altLang="zh-CN" i="1" dirty="0">
                <a:latin typeface="Cambria" panose="02040503050406030204" pitchFamily="18" charset="0"/>
              </a:rPr>
              <a:t>X</a:t>
            </a:r>
            <a:endParaRPr lang="en-US" altLang="zh-CN" sz="3200" i="1" dirty="0"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29201" y="3566019"/>
            <a:ext cx="1603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[ 1, 2, 4, 5 ]</a:t>
            </a:r>
          </a:p>
        </p:txBody>
      </p:sp>
      <p:sp>
        <p:nvSpPr>
          <p:cNvPr id="4" name="矩形 3"/>
          <p:cNvSpPr/>
          <p:nvPr/>
        </p:nvSpPr>
        <p:spPr>
          <a:xfrm>
            <a:off x="5029200" y="4110335"/>
            <a:ext cx="1603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[ 1, 2, 4, 6 ]</a:t>
            </a:r>
          </a:p>
        </p:txBody>
      </p:sp>
    </p:spTree>
    <p:extLst>
      <p:ext uri="{BB962C8B-B14F-4D97-AF65-F5344CB8AC3E}">
        <p14:creationId xmlns:p14="http://schemas.microsoft.com/office/powerpoint/2010/main" val="156445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" grpId="0"/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</a:t>
            </a:r>
            <a:r>
              <a:rPr lang="en-US" dirty="0" smtClean="0">
                <a:latin typeface="Cambria" panose="02040503050406030204" pitchFamily="18" charset="0"/>
              </a:rPr>
              <a:t> Flow Testing</a:t>
            </a:r>
          </a:p>
        </p:txBody>
      </p: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2590800" y="1629965"/>
            <a:ext cx="3259931" cy="1646635"/>
            <a:chOff x="1491" y="760"/>
            <a:chExt cx="2738" cy="1383"/>
          </a:xfrm>
          <a:noFill/>
        </p:grpSpPr>
        <p:grpSp>
          <p:nvGrpSpPr>
            <p:cNvPr id="31760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20"/>
              <a:chOff x="503" y="2966"/>
              <a:chExt cx="2738" cy="920"/>
            </a:xfrm>
            <a:grpFill/>
          </p:grpSpPr>
          <p:grpSp>
            <p:nvGrpSpPr>
              <p:cNvPr id="3176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94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176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19"/>
                <a:chOff x="1346" y="2965"/>
                <a:chExt cx="380" cy="919"/>
              </a:xfrm>
              <a:grpFill/>
            </p:grpSpPr>
            <p:grpSp>
              <p:nvGrpSpPr>
                <p:cNvPr id="31788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31789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9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31766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307"/>
                <a:chOff x="4288" y="3622"/>
                <a:chExt cx="350" cy="307"/>
              </a:xfrm>
              <a:grpFill/>
            </p:grpSpPr>
            <p:sp>
              <p:nvSpPr>
                <p:cNvPr id="31786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sp>
            <p:nvSpPr>
              <p:cNvPr id="31767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68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grpSp>
            <p:nvGrpSpPr>
              <p:cNvPr id="3176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84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3177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19"/>
                <a:chOff x="2450" y="2968"/>
                <a:chExt cx="380" cy="919"/>
              </a:xfrm>
              <a:grpFill/>
            </p:grpSpPr>
            <p:grpSp>
              <p:nvGrpSpPr>
                <p:cNvPr id="31778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8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31779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31771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2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3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4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5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6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7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1761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mbria" panose="02040503050406030204" pitchFamily="18" charset="0"/>
                </a:rPr>
                <a:t>X = 42</a:t>
              </a:r>
            </a:p>
          </p:txBody>
        </p:sp>
        <p:sp>
          <p:nvSpPr>
            <p:cNvPr id="31762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847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mbria" panose="02040503050406030204" pitchFamily="18" charset="0"/>
                </a:rPr>
                <a:t>Z = X-8</a:t>
              </a:r>
            </a:p>
          </p:txBody>
        </p:sp>
        <p:sp>
          <p:nvSpPr>
            <p:cNvPr id="31763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ambria" panose="02040503050406030204" pitchFamily="18" charset="0"/>
                </a:rPr>
                <a:t>Z = X*2</a:t>
              </a:r>
            </a:p>
          </p:txBody>
        </p:sp>
      </p:grp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906660" y="5554637"/>
            <a:ext cx="7225904" cy="707886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All-du-paths </a:t>
            </a:r>
            <a:r>
              <a:rPr lang="en-US" sz="2000" u="sng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coverage </a:t>
            </a: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(ADUPC)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 smtClean="0">
                <a:latin typeface="Cambria" panose="02040503050406030204" pitchFamily="18" charset="0"/>
              </a:rPr>
              <a:t>For each set </a:t>
            </a:r>
            <a:r>
              <a:rPr lang="en-US" sz="2000" i="1" dirty="0" smtClean="0">
                <a:latin typeface="Cambria" panose="02040503050406030204" pitchFamily="18" charset="0"/>
              </a:rPr>
              <a:t>S</a:t>
            </a:r>
            <a:r>
              <a:rPr lang="en-US" sz="2000" dirty="0" smtClean="0">
                <a:latin typeface="Cambria" panose="02040503050406030204" pitchFamily="18" charset="0"/>
              </a:rPr>
              <a:t> = </a:t>
            </a:r>
            <a:r>
              <a:rPr lang="en-US" sz="2000" i="1" dirty="0" smtClean="0">
                <a:latin typeface="Cambria" panose="02040503050406030204" pitchFamily="18" charset="0"/>
              </a:rPr>
              <a:t>du</a:t>
            </a:r>
            <a:r>
              <a:rPr lang="en-US" sz="2000" dirty="0" smtClean="0">
                <a:latin typeface="Cambria" panose="02040503050406030204" pitchFamily="18" charset="0"/>
              </a:rPr>
              <a:t> (</a:t>
            </a:r>
            <a:r>
              <a:rPr lang="en-US" altLang="zh-CN" sz="2000" i="1" dirty="0" err="1" smtClean="0">
                <a:latin typeface="Cambria" panose="02040503050406030204" pitchFamily="18" charset="0"/>
              </a:rPr>
              <a:t>n</a:t>
            </a:r>
            <a:r>
              <a:rPr lang="en-US" altLang="zh-CN" sz="2000" i="1" baseline="-25000" dirty="0" err="1" smtClean="0">
                <a:latin typeface="Cambria" panose="02040503050406030204" pitchFamily="18" charset="0"/>
              </a:rPr>
              <a:t>i</a:t>
            </a:r>
            <a:r>
              <a:rPr lang="en-US" altLang="zh-CN" sz="2000" i="1" dirty="0" smtClean="0">
                <a:latin typeface="Cambria" panose="02040503050406030204" pitchFamily="18" charset="0"/>
              </a:rPr>
              <a:t>, </a:t>
            </a:r>
            <a:r>
              <a:rPr lang="en-US" altLang="zh-CN" sz="2000" i="1" dirty="0" err="1" smtClean="0">
                <a:latin typeface="Cambria" panose="02040503050406030204" pitchFamily="18" charset="0"/>
              </a:rPr>
              <a:t>n</a:t>
            </a:r>
            <a:r>
              <a:rPr lang="en-US" altLang="zh-CN" sz="2000" i="1" baseline="-25000" dirty="0" err="1" smtClean="0">
                <a:latin typeface="Cambria" panose="02040503050406030204" pitchFamily="18" charset="0"/>
              </a:rPr>
              <a:t>j</a:t>
            </a:r>
            <a:r>
              <a:rPr lang="en-US" altLang="zh-CN" sz="2000" dirty="0" smtClean="0">
                <a:latin typeface="Cambria" panose="02040503050406030204" pitchFamily="18" charset="0"/>
              </a:rPr>
              <a:t>, </a:t>
            </a:r>
            <a:r>
              <a:rPr lang="en-US" sz="2000" i="1" dirty="0" smtClean="0">
                <a:latin typeface="Cambria" panose="02040503050406030204" pitchFamily="18" charset="0"/>
              </a:rPr>
              <a:t>v</a:t>
            </a:r>
            <a:r>
              <a:rPr lang="en-US" sz="2000" dirty="0" smtClean="0">
                <a:latin typeface="Cambria" panose="02040503050406030204" pitchFamily="18" charset="0"/>
              </a:rPr>
              <a:t>), TR contains </a:t>
            </a:r>
            <a:r>
              <a:rPr lang="en-US" sz="2000" dirty="0">
                <a:latin typeface="Cambria" panose="02040503050406030204" pitchFamily="18" charset="0"/>
              </a:rPr>
              <a:t>every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1605293" y="3510629"/>
            <a:ext cx="2502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All-du-paths for </a:t>
            </a:r>
            <a:r>
              <a:rPr lang="en-US" altLang="zh-CN" i="1" dirty="0">
                <a:latin typeface="Cambria" panose="02040503050406030204" pitchFamily="18" charset="0"/>
              </a:rPr>
              <a:t>X</a:t>
            </a:r>
            <a:endParaRPr lang="en-US" altLang="zh-CN" sz="3200" i="1" dirty="0"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91250" y="3486520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ambria" panose="02040503050406030204" pitchFamily="18" charset="0"/>
              </a:rPr>
              <a:t>[ 1, 2, 4, 5 ]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ambria" panose="02040503050406030204" pitchFamily="18" charset="0"/>
              </a:rPr>
              <a:t>[ 1, 3, 4, 5 ]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ambria" panose="02040503050406030204" pitchFamily="18" charset="0"/>
              </a:rPr>
              <a:t>[ 1, 2, 4, 6 ]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ambria" panose="02040503050406030204" pitchFamily="18" charset="0"/>
              </a:rPr>
              <a:t>[ 1, 3, 4, 6 ]</a:t>
            </a:r>
            <a:endParaRPr lang="en-US" altLang="zh-C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97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</a:t>
            </a:r>
            <a:r>
              <a:rPr lang="en-US" dirty="0" smtClean="0">
                <a:latin typeface="Cambria" panose="02040503050406030204" pitchFamily="18" charset="0"/>
              </a:rPr>
              <a:t> Flow Testing</a:t>
            </a: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685800" y="1041400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1 (If condition):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228600" y="1752600"/>
            <a:ext cx="8077200" cy="50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All-du-Paths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1:	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read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2:	x = 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3:	y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4:	if (z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5: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6:		x = </a:t>
            </a:r>
            <a:r>
              <a:rPr lang="en-US" altLang="zh-CN" sz="18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sqrt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(z)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7:		if (0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x &amp;&amp; x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8:			y = f 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9:	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10:			y = h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11: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12:	y = g (x, 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13:	print (y)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0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92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be continued…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600" dirty="0" smtClean="0">
                <a:latin typeface="Cambria" panose="02040503050406030204" pitchFamily="18" charset="0"/>
              </a:rPr>
              <a:t>See you next week</a:t>
            </a:r>
            <a:endParaRPr lang="zh-CN" altLang="en-US" sz="3600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17043" y="93319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2</a:t>
            </a:r>
            <a:endParaRPr lang="en-US" altLang="zh-CN" sz="36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34464" y="1057433"/>
            <a:ext cx="2646678" cy="5648168"/>
            <a:chOff x="1034464" y="1057433"/>
            <a:chExt cx="2646678" cy="5648168"/>
          </a:xfrm>
        </p:grpSpPr>
        <p:sp>
          <p:nvSpPr>
            <p:cNvPr id="6" name="椭圆 5"/>
            <p:cNvSpPr>
              <a:spLocks noChangeAspect="1"/>
            </p:cNvSpPr>
            <p:nvPr/>
          </p:nvSpPr>
          <p:spPr bwMode="auto">
            <a:xfrm>
              <a:off x="2048454" y="1057433"/>
              <a:ext cx="467892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" name="椭圆 6"/>
            <p:cNvSpPr>
              <a:spLocks/>
            </p:cNvSpPr>
            <p:nvPr/>
          </p:nvSpPr>
          <p:spPr bwMode="auto">
            <a:xfrm>
              <a:off x="2057400" y="1564592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椭圆 7"/>
            <p:cNvSpPr>
              <a:spLocks/>
            </p:cNvSpPr>
            <p:nvPr/>
          </p:nvSpPr>
          <p:spPr bwMode="auto">
            <a:xfrm>
              <a:off x="2057400" y="2091671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3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椭圆 8"/>
            <p:cNvSpPr>
              <a:spLocks/>
            </p:cNvSpPr>
            <p:nvPr/>
          </p:nvSpPr>
          <p:spPr bwMode="auto">
            <a:xfrm>
              <a:off x="2057400" y="2622966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4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椭圆 9"/>
            <p:cNvSpPr>
              <a:spLocks/>
            </p:cNvSpPr>
            <p:nvPr/>
          </p:nvSpPr>
          <p:spPr bwMode="auto">
            <a:xfrm>
              <a:off x="2057400" y="3142460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椭圆 10"/>
            <p:cNvSpPr>
              <a:spLocks/>
            </p:cNvSpPr>
            <p:nvPr/>
          </p:nvSpPr>
          <p:spPr bwMode="auto">
            <a:xfrm>
              <a:off x="2057400" y="3653104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6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" name="椭圆 11"/>
            <p:cNvSpPr>
              <a:spLocks/>
            </p:cNvSpPr>
            <p:nvPr/>
          </p:nvSpPr>
          <p:spPr bwMode="auto">
            <a:xfrm>
              <a:off x="2057400" y="4173826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7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" name="椭圆 12"/>
            <p:cNvSpPr>
              <a:spLocks/>
            </p:cNvSpPr>
            <p:nvPr/>
          </p:nvSpPr>
          <p:spPr bwMode="auto">
            <a:xfrm>
              <a:off x="2057400" y="6255601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11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 bwMode="auto">
            <a:xfrm>
              <a:off x="2057400" y="5742349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10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" name="椭圆 14"/>
            <p:cNvSpPr>
              <a:spLocks/>
            </p:cNvSpPr>
            <p:nvPr/>
          </p:nvSpPr>
          <p:spPr bwMode="auto">
            <a:xfrm>
              <a:off x="2057400" y="5215270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9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" name="椭圆 15"/>
            <p:cNvSpPr>
              <a:spLocks/>
            </p:cNvSpPr>
            <p:nvPr/>
          </p:nvSpPr>
          <p:spPr bwMode="auto">
            <a:xfrm>
              <a:off x="2057400" y="4694548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0" name="椭圆 29"/>
            <p:cNvSpPr>
              <a:spLocks/>
            </p:cNvSpPr>
            <p:nvPr/>
          </p:nvSpPr>
          <p:spPr bwMode="auto">
            <a:xfrm>
              <a:off x="3231142" y="2622966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13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1" name="椭圆 30"/>
            <p:cNvSpPr>
              <a:spLocks/>
            </p:cNvSpPr>
            <p:nvPr/>
          </p:nvSpPr>
          <p:spPr bwMode="auto">
            <a:xfrm>
              <a:off x="1203671" y="6255601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12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43" name="直接箭头连接符 42"/>
            <p:cNvCxnSpPr>
              <a:stCxn id="13" idx="2"/>
              <a:endCxn id="31" idx="6"/>
            </p:cNvCxnSpPr>
            <p:nvPr/>
          </p:nvCxnSpPr>
          <p:spPr bwMode="auto">
            <a:xfrm flipH="1">
              <a:off x="1653671" y="6480601"/>
              <a:ext cx="403729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6" idx="4"/>
              <a:endCxn id="7" idx="0"/>
            </p:cNvCxnSpPr>
            <p:nvPr/>
          </p:nvCxnSpPr>
          <p:spPr bwMode="auto">
            <a:xfrm>
              <a:off x="2282400" y="1507433"/>
              <a:ext cx="0" cy="5715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11" idx="2"/>
              <a:endCxn id="31" idx="0"/>
            </p:cNvCxnSpPr>
            <p:nvPr/>
          </p:nvCxnSpPr>
          <p:spPr bwMode="auto">
            <a:xfrm rot="10800000" flipV="1">
              <a:off x="1428672" y="3878103"/>
              <a:ext cx="628729" cy="2377497"/>
            </a:xfrm>
            <a:prstGeom prst="bentConnector2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31" idx="2"/>
              <a:endCxn id="9" idx="2"/>
            </p:cNvCxnSpPr>
            <p:nvPr/>
          </p:nvCxnSpPr>
          <p:spPr bwMode="auto">
            <a:xfrm rot="10800000" flipH="1">
              <a:off x="1203670" y="2847967"/>
              <a:ext cx="853729" cy="3632635"/>
            </a:xfrm>
            <a:prstGeom prst="bentConnector3">
              <a:avLst>
                <a:gd name="adj1" fmla="val -26777"/>
              </a:avLst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7" idx="4"/>
              <a:endCxn id="8" idx="0"/>
            </p:cNvCxnSpPr>
            <p:nvPr/>
          </p:nvCxnSpPr>
          <p:spPr bwMode="auto">
            <a:xfrm>
              <a:off x="2282400" y="2014592"/>
              <a:ext cx="0" cy="7707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8" idx="4"/>
              <a:endCxn id="9" idx="0"/>
            </p:cNvCxnSpPr>
            <p:nvPr/>
          </p:nvCxnSpPr>
          <p:spPr bwMode="auto">
            <a:xfrm>
              <a:off x="2282400" y="2541671"/>
              <a:ext cx="0" cy="8129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9" idx="4"/>
              <a:endCxn id="10" idx="0"/>
            </p:cNvCxnSpPr>
            <p:nvPr/>
          </p:nvCxnSpPr>
          <p:spPr bwMode="auto">
            <a:xfrm>
              <a:off x="2282400" y="3072966"/>
              <a:ext cx="0" cy="6949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10" idx="4"/>
              <a:endCxn id="11" idx="0"/>
            </p:cNvCxnSpPr>
            <p:nvPr/>
          </p:nvCxnSpPr>
          <p:spPr bwMode="auto">
            <a:xfrm>
              <a:off x="2282400" y="3592460"/>
              <a:ext cx="0" cy="6064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1" idx="4"/>
              <a:endCxn id="12" idx="0"/>
            </p:cNvCxnSpPr>
            <p:nvPr/>
          </p:nvCxnSpPr>
          <p:spPr bwMode="auto">
            <a:xfrm>
              <a:off x="2282400" y="4103104"/>
              <a:ext cx="0" cy="7072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12" idx="4"/>
              <a:endCxn id="16" idx="0"/>
            </p:cNvCxnSpPr>
            <p:nvPr/>
          </p:nvCxnSpPr>
          <p:spPr bwMode="auto">
            <a:xfrm>
              <a:off x="2282400" y="4623826"/>
              <a:ext cx="0" cy="7072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9" idx="6"/>
              <a:endCxn id="30" idx="2"/>
            </p:cNvCxnSpPr>
            <p:nvPr/>
          </p:nvCxnSpPr>
          <p:spPr bwMode="auto">
            <a:xfrm>
              <a:off x="2507400" y="2847966"/>
              <a:ext cx="723742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16" idx="4"/>
              <a:endCxn id="15" idx="0"/>
            </p:cNvCxnSpPr>
            <p:nvPr/>
          </p:nvCxnSpPr>
          <p:spPr bwMode="auto">
            <a:xfrm>
              <a:off x="2282400" y="5144548"/>
              <a:ext cx="0" cy="7072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5" idx="4"/>
              <a:endCxn id="14" idx="0"/>
            </p:cNvCxnSpPr>
            <p:nvPr/>
          </p:nvCxnSpPr>
          <p:spPr bwMode="auto">
            <a:xfrm>
              <a:off x="2282400" y="5665270"/>
              <a:ext cx="0" cy="7707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14" idx="4"/>
              <a:endCxn id="13" idx="0"/>
            </p:cNvCxnSpPr>
            <p:nvPr/>
          </p:nvCxnSpPr>
          <p:spPr bwMode="auto">
            <a:xfrm>
              <a:off x="2282400" y="6192349"/>
              <a:ext cx="0" cy="6325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肘形连接符 98"/>
            <p:cNvCxnSpPr>
              <a:stCxn id="30" idx="0"/>
              <a:endCxn id="6" idx="6"/>
            </p:cNvCxnSpPr>
            <p:nvPr/>
          </p:nvCxnSpPr>
          <p:spPr bwMode="auto">
            <a:xfrm rot="16200000" flipV="1">
              <a:off x="2315978" y="1482802"/>
              <a:ext cx="1340533" cy="939796"/>
            </a:xfrm>
            <a:prstGeom prst="bentConnector2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stCxn id="6" idx="2"/>
              <a:endCxn id="106" idx="6"/>
            </p:cNvCxnSpPr>
            <p:nvPr/>
          </p:nvCxnSpPr>
          <p:spPr bwMode="auto">
            <a:xfrm flipH="1">
              <a:off x="1484464" y="1282433"/>
              <a:ext cx="56399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椭圆 105"/>
            <p:cNvSpPr>
              <a:spLocks/>
            </p:cNvSpPr>
            <p:nvPr/>
          </p:nvSpPr>
          <p:spPr bwMode="auto">
            <a:xfrm>
              <a:off x="1034464" y="1057433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14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00600" y="1073537"/>
            <a:ext cx="2971800" cy="5682457"/>
            <a:chOff x="2895600" y="1057432"/>
            <a:chExt cx="2971800" cy="5682457"/>
          </a:xfrm>
        </p:grpSpPr>
        <p:sp>
          <p:nvSpPr>
            <p:cNvPr id="36" name="椭圆 35"/>
            <p:cNvSpPr>
              <a:spLocks noChangeAspect="1"/>
            </p:cNvSpPr>
            <p:nvPr/>
          </p:nvSpPr>
          <p:spPr bwMode="auto">
            <a:xfrm>
              <a:off x="4234712" y="1057432"/>
              <a:ext cx="467892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7" name="椭圆 36"/>
            <p:cNvSpPr>
              <a:spLocks/>
            </p:cNvSpPr>
            <p:nvPr/>
          </p:nvSpPr>
          <p:spPr bwMode="auto">
            <a:xfrm>
              <a:off x="3620087" y="5067823"/>
              <a:ext cx="1697142" cy="54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7,8,9,10,11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8" name="椭圆 37"/>
            <p:cNvSpPr>
              <a:spLocks/>
            </p:cNvSpPr>
            <p:nvPr/>
          </p:nvSpPr>
          <p:spPr bwMode="auto">
            <a:xfrm>
              <a:off x="4243658" y="2622965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4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9" name="椭圆 38"/>
            <p:cNvSpPr>
              <a:spLocks/>
            </p:cNvSpPr>
            <p:nvPr/>
          </p:nvSpPr>
          <p:spPr bwMode="auto">
            <a:xfrm>
              <a:off x="4243658" y="3346998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0" name="椭圆 39"/>
            <p:cNvSpPr>
              <a:spLocks/>
            </p:cNvSpPr>
            <p:nvPr/>
          </p:nvSpPr>
          <p:spPr bwMode="auto">
            <a:xfrm>
              <a:off x="4243658" y="4061155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6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1" name="椭圆 40"/>
            <p:cNvSpPr>
              <a:spLocks/>
            </p:cNvSpPr>
            <p:nvPr/>
          </p:nvSpPr>
          <p:spPr bwMode="auto">
            <a:xfrm>
              <a:off x="5417400" y="2622965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13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" name="椭圆 41"/>
            <p:cNvSpPr>
              <a:spLocks/>
            </p:cNvSpPr>
            <p:nvPr/>
          </p:nvSpPr>
          <p:spPr bwMode="auto">
            <a:xfrm>
              <a:off x="2895600" y="6289889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12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44" name="直接箭头连接符 43"/>
            <p:cNvCxnSpPr>
              <a:stCxn id="37" idx="4"/>
              <a:endCxn id="42" idx="6"/>
            </p:cNvCxnSpPr>
            <p:nvPr/>
          </p:nvCxnSpPr>
          <p:spPr bwMode="auto">
            <a:xfrm flipH="1">
              <a:off x="3345600" y="5607823"/>
              <a:ext cx="1123058" cy="90706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6" idx="4"/>
              <a:endCxn id="60" idx="0"/>
            </p:cNvCxnSpPr>
            <p:nvPr/>
          </p:nvCxnSpPr>
          <p:spPr bwMode="auto">
            <a:xfrm>
              <a:off x="4468658" y="1507432"/>
              <a:ext cx="0" cy="27759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肘形连接符 45"/>
            <p:cNvCxnSpPr>
              <a:stCxn id="40" idx="2"/>
              <a:endCxn id="42" idx="0"/>
            </p:cNvCxnSpPr>
            <p:nvPr/>
          </p:nvCxnSpPr>
          <p:spPr bwMode="auto">
            <a:xfrm rot="10800000" flipV="1">
              <a:off x="3120600" y="4286155"/>
              <a:ext cx="1123058" cy="2003734"/>
            </a:xfrm>
            <a:prstGeom prst="bentConnector2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42" idx="2"/>
              <a:endCxn id="38" idx="2"/>
            </p:cNvCxnSpPr>
            <p:nvPr/>
          </p:nvCxnSpPr>
          <p:spPr bwMode="auto">
            <a:xfrm rot="10800000" flipH="1">
              <a:off x="2895600" y="2847965"/>
              <a:ext cx="1348058" cy="3666924"/>
            </a:xfrm>
            <a:prstGeom prst="bentConnector3">
              <a:avLst>
                <a:gd name="adj1" fmla="val -16958"/>
              </a:avLst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60" idx="4"/>
              <a:endCxn id="38" idx="0"/>
            </p:cNvCxnSpPr>
            <p:nvPr/>
          </p:nvCxnSpPr>
          <p:spPr bwMode="auto">
            <a:xfrm>
              <a:off x="4468658" y="2325023"/>
              <a:ext cx="0" cy="29794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8" idx="4"/>
              <a:endCxn id="39" idx="0"/>
            </p:cNvCxnSpPr>
            <p:nvPr/>
          </p:nvCxnSpPr>
          <p:spPr bwMode="auto">
            <a:xfrm>
              <a:off x="4468658" y="3072965"/>
              <a:ext cx="0" cy="27403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39" idx="4"/>
              <a:endCxn id="40" idx="0"/>
            </p:cNvCxnSpPr>
            <p:nvPr/>
          </p:nvCxnSpPr>
          <p:spPr bwMode="auto">
            <a:xfrm>
              <a:off x="4468658" y="3796998"/>
              <a:ext cx="0" cy="264157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0" idx="4"/>
              <a:endCxn id="37" idx="0"/>
            </p:cNvCxnSpPr>
            <p:nvPr/>
          </p:nvCxnSpPr>
          <p:spPr bwMode="auto">
            <a:xfrm>
              <a:off x="4468658" y="4511155"/>
              <a:ext cx="0" cy="55666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38" idx="6"/>
              <a:endCxn id="41" idx="2"/>
            </p:cNvCxnSpPr>
            <p:nvPr/>
          </p:nvCxnSpPr>
          <p:spPr bwMode="auto">
            <a:xfrm>
              <a:off x="4693658" y="2847965"/>
              <a:ext cx="723742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>
              <a:stCxn id="41" idx="0"/>
              <a:endCxn id="36" idx="6"/>
            </p:cNvCxnSpPr>
            <p:nvPr/>
          </p:nvCxnSpPr>
          <p:spPr bwMode="auto">
            <a:xfrm rot="16200000" flipV="1">
              <a:off x="4502236" y="1482801"/>
              <a:ext cx="1340533" cy="939796"/>
            </a:xfrm>
            <a:prstGeom prst="bentConnector2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36" idx="2"/>
              <a:endCxn id="59" idx="6"/>
            </p:cNvCxnSpPr>
            <p:nvPr/>
          </p:nvCxnSpPr>
          <p:spPr bwMode="auto">
            <a:xfrm flipH="1">
              <a:off x="3670722" y="1282432"/>
              <a:ext cx="56399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椭圆 58"/>
            <p:cNvSpPr>
              <a:spLocks/>
            </p:cNvSpPr>
            <p:nvPr/>
          </p:nvSpPr>
          <p:spPr bwMode="auto">
            <a:xfrm>
              <a:off x="3220722" y="1057432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14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0" name="椭圆 59"/>
            <p:cNvSpPr>
              <a:spLocks/>
            </p:cNvSpPr>
            <p:nvPr/>
          </p:nvSpPr>
          <p:spPr bwMode="auto">
            <a:xfrm>
              <a:off x="4087658" y="1785023"/>
              <a:ext cx="762000" cy="54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,3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" name="椭圆 2"/>
          <p:cNvSpPr/>
          <p:nvPr/>
        </p:nvSpPr>
        <p:spPr bwMode="auto">
          <a:xfrm>
            <a:off x="1662664" y="1494049"/>
            <a:ext cx="1241929" cy="111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1615983" y="4106284"/>
            <a:ext cx="1241929" cy="2700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右箭头 3"/>
          <p:cNvSpPr/>
          <p:nvPr/>
        </p:nvSpPr>
        <p:spPr bwMode="auto">
          <a:xfrm>
            <a:off x="3664164" y="3363103"/>
            <a:ext cx="457200" cy="30030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5752693" y="1576603"/>
            <a:ext cx="1241929" cy="111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5331014" y="4795928"/>
            <a:ext cx="2136586" cy="111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7666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1" grpId="0" animBg="1"/>
      <p:bldP spid="4" grpId="0" animBg="1"/>
      <p:bldP spid="62" grpId="0" animBg="1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17043" y="93319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2</a:t>
            </a:r>
            <a:endParaRPr lang="en-US" altLang="zh-CN" sz="36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895600" y="1057432"/>
            <a:ext cx="2971800" cy="5682457"/>
            <a:chOff x="2895600" y="1057432"/>
            <a:chExt cx="2971800" cy="5682457"/>
          </a:xfrm>
        </p:grpSpPr>
        <p:sp>
          <p:nvSpPr>
            <p:cNvPr id="6" name="椭圆 5"/>
            <p:cNvSpPr>
              <a:spLocks noChangeAspect="1"/>
            </p:cNvSpPr>
            <p:nvPr/>
          </p:nvSpPr>
          <p:spPr bwMode="auto">
            <a:xfrm>
              <a:off x="4234712" y="1057432"/>
              <a:ext cx="467892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椭圆 7"/>
            <p:cNvSpPr>
              <a:spLocks/>
            </p:cNvSpPr>
            <p:nvPr/>
          </p:nvSpPr>
          <p:spPr bwMode="auto">
            <a:xfrm>
              <a:off x="3620087" y="5175913"/>
              <a:ext cx="1697142" cy="612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7,8,9,10,11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椭圆 8"/>
            <p:cNvSpPr>
              <a:spLocks/>
            </p:cNvSpPr>
            <p:nvPr/>
          </p:nvSpPr>
          <p:spPr bwMode="auto">
            <a:xfrm>
              <a:off x="4243658" y="2622965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4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椭圆 9"/>
            <p:cNvSpPr>
              <a:spLocks/>
            </p:cNvSpPr>
            <p:nvPr/>
          </p:nvSpPr>
          <p:spPr bwMode="auto">
            <a:xfrm>
              <a:off x="4243658" y="3346998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椭圆 10"/>
            <p:cNvSpPr>
              <a:spLocks/>
            </p:cNvSpPr>
            <p:nvPr/>
          </p:nvSpPr>
          <p:spPr bwMode="auto">
            <a:xfrm>
              <a:off x="4243658" y="4061155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6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0" name="椭圆 29"/>
            <p:cNvSpPr>
              <a:spLocks/>
            </p:cNvSpPr>
            <p:nvPr/>
          </p:nvSpPr>
          <p:spPr bwMode="auto">
            <a:xfrm>
              <a:off x="5417400" y="2622965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13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1" name="椭圆 30"/>
            <p:cNvSpPr>
              <a:spLocks/>
            </p:cNvSpPr>
            <p:nvPr/>
          </p:nvSpPr>
          <p:spPr bwMode="auto">
            <a:xfrm>
              <a:off x="2895600" y="6289889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12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43" name="直接箭头连接符 42"/>
            <p:cNvCxnSpPr>
              <a:stCxn id="8" idx="4"/>
              <a:endCxn id="31" idx="6"/>
            </p:cNvCxnSpPr>
            <p:nvPr/>
          </p:nvCxnSpPr>
          <p:spPr bwMode="auto">
            <a:xfrm flipH="1">
              <a:off x="3345600" y="5787913"/>
              <a:ext cx="1123058" cy="72697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6" idx="4"/>
              <a:endCxn id="36" idx="0"/>
            </p:cNvCxnSpPr>
            <p:nvPr/>
          </p:nvCxnSpPr>
          <p:spPr bwMode="auto">
            <a:xfrm>
              <a:off x="4468658" y="1507432"/>
              <a:ext cx="0" cy="27759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11" idx="2"/>
              <a:endCxn id="31" idx="0"/>
            </p:cNvCxnSpPr>
            <p:nvPr/>
          </p:nvCxnSpPr>
          <p:spPr bwMode="auto">
            <a:xfrm rot="10800000" flipV="1">
              <a:off x="3120600" y="4286155"/>
              <a:ext cx="1123058" cy="2003734"/>
            </a:xfrm>
            <a:prstGeom prst="bentConnector2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31" idx="2"/>
              <a:endCxn id="9" idx="2"/>
            </p:cNvCxnSpPr>
            <p:nvPr/>
          </p:nvCxnSpPr>
          <p:spPr bwMode="auto">
            <a:xfrm rot="10800000" flipH="1">
              <a:off x="2895600" y="2847965"/>
              <a:ext cx="1348058" cy="3666924"/>
            </a:xfrm>
            <a:prstGeom prst="bentConnector3">
              <a:avLst>
                <a:gd name="adj1" fmla="val -16958"/>
              </a:avLst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36" idx="4"/>
              <a:endCxn id="9" idx="0"/>
            </p:cNvCxnSpPr>
            <p:nvPr/>
          </p:nvCxnSpPr>
          <p:spPr bwMode="auto">
            <a:xfrm>
              <a:off x="4468658" y="2325023"/>
              <a:ext cx="0" cy="29794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9" idx="4"/>
              <a:endCxn id="10" idx="0"/>
            </p:cNvCxnSpPr>
            <p:nvPr/>
          </p:nvCxnSpPr>
          <p:spPr bwMode="auto">
            <a:xfrm>
              <a:off x="4468658" y="3072965"/>
              <a:ext cx="0" cy="27403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10" idx="4"/>
              <a:endCxn id="11" idx="0"/>
            </p:cNvCxnSpPr>
            <p:nvPr/>
          </p:nvCxnSpPr>
          <p:spPr bwMode="auto">
            <a:xfrm>
              <a:off x="4468658" y="3796998"/>
              <a:ext cx="0" cy="264157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1" idx="4"/>
              <a:endCxn id="8" idx="0"/>
            </p:cNvCxnSpPr>
            <p:nvPr/>
          </p:nvCxnSpPr>
          <p:spPr bwMode="auto">
            <a:xfrm>
              <a:off x="4468658" y="4511155"/>
              <a:ext cx="0" cy="66475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9" idx="6"/>
              <a:endCxn id="30" idx="2"/>
            </p:cNvCxnSpPr>
            <p:nvPr/>
          </p:nvCxnSpPr>
          <p:spPr bwMode="auto">
            <a:xfrm>
              <a:off x="4693658" y="2847965"/>
              <a:ext cx="723742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肘形连接符 98"/>
            <p:cNvCxnSpPr>
              <a:stCxn id="30" idx="0"/>
              <a:endCxn id="6" idx="6"/>
            </p:cNvCxnSpPr>
            <p:nvPr/>
          </p:nvCxnSpPr>
          <p:spPr bwMode="auto">
            <a:xfrm rot="16200000" flipV="1">
              <a:off x="4502236" y="1482801"/>
              <a:ext cx="1340533" cy="939796"/>
            </a:xfrm>
            <a:prstGeom prst="bentConnector2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stCxn id="6" idx="2"/>
              <a:endCxn id="106" idx="6"/>
            </p:cNvCxnSpPr>
            <p:nvPr/>
          </p:nvCxnSpPr>
          <p:spPr bwMode="auto">
            <a:xfrm flipH="1">
              <a:off x="3670722" y="1282432"/>
              <a:ext cx="56399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椭圆 105"/>
            <p:cNvSpPr>
              <a:spLocks/>
            </p:cNvSpPr>
            <p:nvPr/>
          </p:nvSpPr>
          <p:spPr bwMode="auto">
            <a:xfrm>
              <a:off x="3220722" y="1057432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14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6" name="椭圆 35"/>
            <p:cNvSpPr>
              <a:spLocks/>
            </p:cNvSpPr>
            <p:nvPr/>
          </p:nvSpPr>
          <p:spPr bwMode="auto">
            <a:xfrm>
              <a:off x="4087658" y="1785023"/>
              <a:ext cx="762000" cy="54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,3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4623169" y="1650397"/>
            <a:ext cx="1388119" cy="45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1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2889616" y="3423403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3130026" y="4564806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4948340" y="3524196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6400800" y="4946695"/>
            <a:ext cx="113011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V(G)=4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542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8" grpId="0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17043" y="93319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2</a:t>
            </a:r>
            <a:endParaRPr lang="en-US" altLang="zh-CN" sz="36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181600" y="990600"/>
            <a:ext cx="2971800" cy="5682457"/>
            <a:chOff x="2895600" y="1057432"/>
            <a:chExt cx="2971800" cy="5682457"/>
          </a:xfrm>
        </p:grpSpPr>
        <p:sp>
          <p:nvSpPr>
            <p:cNvPr id="6" name="椭圆 5"/>
            <p:cNvSpPr>
              <a:spLocks noChangeAspect="1"/>
            </p:cNvSpPr>
            <p:nvPr/>
          </p:nvSpPr>
          <p:spPr bwMode="auto">
            <a:xfrm>
              <a:off x="4234712" y="1057432"/>
              <a:ext cx="467892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椭圆 7"/>
            <p:cNvSpPr>
              <a:spLocks/>
            </p:cNvSpPr>
            <p:nvPr/>
          </p:nvSpPr>
          <p:spPr bwMode="auto">
            <a:xfrm>
              <a:off x="3620087" y="5175913"/>
              <a:ext cx="1697142" cy="576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7,8,9,10,11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椭圆 8"/>
            <p:cNvSpPr>
              <a:spLocks/>
            </p:cNvSpPr>
            <p:nvPr/>
          </p:nvSpPr>
          <p:spPr bwMode="auto">
            <a:xfrm>
              <a:off x="4243658" y="2622965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4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椭圆 9"/>
            <p:cNvSpPr>
              <a:spLocks/>
            </p:cNvSpPr>
            <p:nvPr/>
          </p:nvSpPr>
          <p:spPr bwMode="auto">
            <a:xfrm>
              <a:off x="4243658" y="3346998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椭圆 10"/>
            <p:cNvSpPr>
              <a:spLocks/>
            </p:cNvSpPr>
            <p:nvPr/>
          </p:nvSpPr>
          <p:spPr bwMode="auto">
            <a:xfrm>
              <a:off x="4243658" y="4061155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6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0" name="椭圆 29"/>
            <p:cNvSpPr>
              <a:spLocks/>
            </p:cNvSpPr>
            <p:nvPr/>
          </p:nvSpPr>
          <p:spPr bwMode="auto">
            <a:xfrm>
              <a:off x="5417400" y="2622965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13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1" name="椭圆 30"/>
            <p:cNvSpPr>
              <a:spLocks/>
            </p:cNvSpPr>
            <p:nvPr/>
          </p:nvSpPr>
          <p:spPr bwMode="auto">
            <a:xfrm>
              <a:off x="2895600" y="6289889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12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43" name="直接箭头连接符 42"/>
            <p:cNvCxnSpPr>
              <a:stCxn id="8" idx="4"/>
              <a:endCxn id="31" idx="6"/>
            </p:cNvCxnSpPr>
            <p:nvPr/>
          </p:nvCxnSpPr>
          <p:spPr bwMode="auto">
            <a:xfrm flipH="1">
              <a:off x="3345600" y="5751913"/>
              <a:ext cx="1123058" cy="76297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6" idx="4"/>
              <a:endCxn id="36" idx="0"/>
            </p:cNvCxnSpPr>
            <p:nvPr/>
          </p:nvCxnSpPr>
          <p:spPr bwMode="auto">
            <a:xfrm>
              <a:off x="4468658" y="1507432"/>
              <a:ext cx="0" cy="27759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11" idx="2"/>
              <a:endCxn id="31" idx="0"/>
            </p:cNvCxnSpPr>
            <p:nvPr/>
          </p:nvCxnSpPr>
          <p:spPr bwMode="auto">
            <a:xfrm rot="10800000" flipV="1">
              <a:off x="3120600" y="4286155"/>
              <a:ext cx="1123058" cy="2003734"/>
            </a:xfrm>
            <a:prstGeom prst="bentConnector2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31" idx="2"/>
              <a:endCxn id="9" idx="2"/>
            </p:cNvCxnSpPr>
            <p:nvPr/>
          </p:nvCxnSpPr>
          <p:spPr bwMode="auto">
            <a:xfrm rot="10800000" flipH="1">
              <a:off x="2895600" y="2847965"/>
              <a:ext cx="1348058" cy="3666924"/>
            </a:xfrm>
            <a:prstGeom prst="bentConnector3">
              <a:avLst>
                <a:gd name="adj1" fmla="val -16958"/>
              </a:avLst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36" idx="4"/>
              <a:endCxn id="9" idx="0"/>
            </p:cNvCxnSpPr>
            <p:nvPr/>
          </p:nvCxnSpPr>
          <p:spPr bwMode="auto">
            <a:xfrm>
              <a:off x="4468658" y="2325023"/>
              <a:ext cx="0" cy="29794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9" idx="4"/>
              <a:endCxn id="10" idx="0"/>
            </p:cNvCxnSpPr>
            <p:nvPr/>
          </p:nvCxnSpPr>
          <p:spPr bwMode="auto">
            <a:xfrm>
              <a:off x="4468658" y="3072965"/>
              <a:ext cx="0" cy="27403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10" idx="4"/>
              <a:endCxn id="11" idx="0"/>
            </p:cNvCxnSpPr>
            <p:nvPr/>
          </p:nvCxnSpPr>
          <p:spPr bwMode="auto">
            <a:xfrm>
              <a:off x="4468658" y="3796998"/>
              <a:ext cx="0" cy="264157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1" idx="4"/>
              <a:endCxn id="8" idx="0"/>
            </p:cNvCxnSpPr>
            <p:nvPr/>
          </p:nvCxnSpPr>
          <p:spPr bwMode="auto">
            <a:xfrm>
              <a:off x="4468658" y="4511155"/>
              <a:ext cx="0" cy="66475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9" idx="6"/>
              <a:endCxn id="30" idx="2"/>
            </p:cNvCxnSpPr>
            <p:nvPr/>
          </p:nvCxnSpPr>
          <p:spPr bwMode="auto">
            <a:xfrm>
              <a:off x="4693658" y="2847965"/>
              <a:ext cx="723742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肘形连接符 98"/>
            <p:cNvCxnSpPr>
              <a:stCxn id="30" idx="0"/>
              <a:endCxn id="6" idx="6"/>
            </p:cNvCxnSpPr>
            <p:nvPr/>
          </p:nvCxnSpPr>
          <p:spPr bwMode="auto">
            <a:xfrm rot="16200000" flipV="1">
              <a:off x="4502236" y="1482801"/>
              <a:ext cx="1340533" cy="939796"/>
            </a:xfrm>
            <a:prstGeom prst="bentConnector2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stCxn id="6" idx="2"/>
              <a:endCxn id="106" idx="6"/>
            </p:cNvCxnSpPr>
            <p:nvPr/>
          </p:nvCxnSpPr>
          <p:spPr bwMode="auto">
            <a:xfrm flipH="1">
              <a:off x="3670722" y="1282432"/>
              <a:ext cx="56399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椭圆 105"/>
            <p:cNvSpPr>
              <a:spLocks/>
            </p:cNvSpPr>
            <p:nvPr/>
          </p:nvSpPr>
          <p:spPr bwMode="auto">
            <a:xfrm>
              <a:off x="3220722" y="1057432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14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6" name="椭圆 35"/>
            <p:cNvSpPr>
              <a:spLocks/>
            </p:cNvSpPr>
            <p:nvPr/>
          </p:nvSpPr>
          <p:spPr bwMode="auto">
            <a:xfrm>
              <a:off x="4087658" y="1785023"/>
              <a:ext cx="762000" cy="54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,3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681421" y="2285188"/>
            <a:ext cx="342132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Path2: </a:t>
            </a:r>
            <a:r>
              <a:rPr lang="en-US" altLang="zh-CN" sz="2000" b="1" dirty="0">
                <a:solidFill>
                  <a:srgbClr val="FF0000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1-2-3-4-13-1-14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81421" y="3223760"/>
            <a:ext cx="40501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 smtClean="0">
                <a:solidFill>
                  <a:srgbClr val="00FF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Path3: 1-2-3-4-5-6-12-4-13-1-14</a:t>
            </a:r>
            <a:endParaRPr lang="en-US" altLang="zh-CN" sz="2000" dirty="0">
              <a:solidFill>
                <a:srgbClr val="00FF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1421" y="4162332"/>
            <a:ext cx="342132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 smtClean="0">
                <a:solidFill>
                  <a:srgbClr val="0099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Path4: </a:t>
            </a:r>
            <a:r>
              <a:rPr lang="en-US" altLang="zh-CN" sz="2000" b="1" dirty="0" smtClean="0">
                <a:solidFill>
                  <a:srgbClr val="0099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1-2-3-4-5-6-7-8-9-10-11-12-4-13-1-14</a:t>
            </a:r>
            <a:endParaRPr lang="en-US" altLang="zh-CN" sz="2000" dirty="0">
              <a:solidFill>
                <a:srgbClr val="0099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681421" y="1490570"/>
            <a:ext cx="15406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Path1: 1-14</a:t>
            </a:r>
            <a:endParaRPr lang="en-US" altLang="zh-CN" sz="2000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5963478" y="1107503"/>
            <a:ext cx="812169" cy="68154"/>
          </a:xfrm>
          <a:custGeom>
            <a:avLst/>
            <a:gdLst>
              <a:gd name="connsiteX0" fmla="*/ 812169 w 812169"/>
              <a:gd name="connsiteY0" fmla="*/ 0 h 68154"/>
              <a:gd name="connsiteX1" fmla="*/ 789451 w 812169"/>
              <a:gd name="connsiteY1" fmla="*/ 28398 h 68154"/>
              <a:gd name="connsiteX2" fmla="*/ 698579 w 812169"/>
              <a:gd name="connsiteY2" fmla="*/ 56795 h 68154"/>
              <a:gd name="connsiteX3" fmla="*/ 624746 w 812169"/>
              <a:gd name="connsiteY3" fmla="*/ 68154 h 68154"/>
              <a:gd name="connsiteX4" fmla="*/ 556592 w 812169"/>
              <a:gd name="connsiteY4" fmla="*/ 56795 h 68154"/>
              <a:gd name="connsiteX5" fmla="*/ 505476 w 812169"/>
              <a:gd name="connsiteY5" fmla="*/ 51116 h 68154"/>
              <a:gd name="connsiteX6" fmla="*/ 443002 w 812169"/>
              <a:gd name="connsiteY6" fmla="*/ 39757 h 68154"/>
              <a:gd name="connsiteX7" fmla="*/ 306693 w 812169"/>
              <a:gd name="connsiteY7" fmla="*/ 34077 h 68154"/>
              <a:gd name="connsiteX8" fmla="*/ 187424 w 812169"/>
              <a:gd name="connsiteY8" fmla="*/ 22718 h 68154"/>
              <a:gd name="connsiteX9" fmla="*/ 0 w 812169"/>
              <a:gd name="connsiteY9" fmla="*/ 17039 h 6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2169" h="68154">
                <a:moveTo>
                  <a:pt x="812169" y="0"/>
                </a:moveTo>
                <a:cubicBezTo>
                  <a:pt x="804596" y="9466"/>
                  <a:pt x="798511" y="20344"/>
                  <a:pt x="789451" y="28398"/>
                </a:cubicBezTo>
                <a:cubicBezTo>
                  <a:pt x="762326" y="52510"/>
                  <a:pt x="734674" y="50779"/>
                  <a:pt x="698579" y="56795"/>
                </a:cubicBezTo>
                <a:cubicBezTo>
                  <a:pt x="674017" y="60889"/>
                  <a:pt x="649357" y="64368"/>
                  <a:pt x="624746" y="68154"/>
                </a:cubicBezTo>
                <a:cubicBezTo>
                  <a:pt x="602028" y="64368"/>
                  <a:pt x="579392" y="60052"/>
                  <a:pt x="556592" y="56795"/>
                </a:cubicBezTo>
                <a:cubicBezTo>
                  <a:pt x="539621" y="54371"/>
                  <a:pt x="522430" y="53659"/>
                  <a:pt x="505476" y="51116"/>
                </a:cubicBezTo>
                <a:cubicBezTo>
                  <a:pt x="484544" y="47976"/>
                  <a:pt x="464091" y="41565"/>
                  <a:pt x="443002" y="39757"/>
                </a:cubicBezTo>
                <a:cubicBezTo>
                  <a:pt x="397692" y="35873"/>
                  <a:pt x="352129" y="35970"/>
                  <a:pt x="306693" y="34077"/>
                </a:cubicBezTo>
                <a:cubicBezTo>
                  <a:pt x="266937" y="30291"/>
                  <a:pt x="227254" y="25632"/>
                  <a:pt x="187424" y="22718"/>
                </a:cubicBezTo>
                <a:cubicBezTo>
                  <a:pt x="93013" y="15810"/>
                  <a:pt x="83336" y="17039"/>
                  <a:pt x="0" y="17039"/>
                </a:cubicBezTo>
              </a:path>
            </a:pathLst>
          </a:custGeom>
          <a:ln>
            <a:solidFill>
              <a:srgbClr val="12357C"/>
            </a:solidFill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5880100" y="1009316"/>
            <a:ext cx="2400300" cy="1765634"/>
          </a:xfrm>
          <a:custGeom>
            <a:avLst/>
            <a:gdLst>
              <a:gd name="connsiteX0" fmla="*/ 984250 w 2400300"/>
              <a:gd name="connsiteY0" fmla="*/ 235284 h 1765634"/>
              <a:gd name="connsiteX1" fmla="*/ 958850 w 2400300"/>
              <a:gd name="connsiteY1" fmla="*/ 413084 h 1765634"/>
              <a:gd name="connsiteX2" fmla="*/ 946150 w 2400300"/>
              <a:gd name="connsiteY2" fmla="*/ 501984 h 1765634"/>
              <a:gd name="connsiteX3" fmla="*/ 933450 w 2400300"/>
              <a:gd name="connsiteY3" fmla="*/ 692484 h 1765634"/>
              <a:gd name="connsiteX4" fmla="*/ 939800 w 2400300"/>
              <a:gd name="connsiteY4" fmla="*/ 1067134 h 1765634"/>
              <a:gd name="connsiteX5" fmla="*/ 946150 w 2400300"/>
              <a:gd name="connsiteY5" fmla="*/ 1105234 h 1765634"/>
              <a:gd name="connsiteX6" fmla="*/ 952500 w 2400300"/>
              <a:gd name="connsiteY6" fmla="*/ 1175084 h 1765634"/>
              <a:gd name="connsiteX7" fmla="*/ 965200 w 2400300"/>
              <a:gd name="connsiteY7" fmla="*/ 1276684 h 1765634"/>
              <a:gd name="connsiteX8" fmla="*/ 971550 w 2400300"/>
              <a:gd name="connsiteY8" fmla="*/ 1321134 h 1765634"/>
              <a:gd name="connsiteX9" fmla="*/ 990600 w 2400300"/>
              <a:gd name="connsiteY9" fmla="*/ 1410034 h 1765634"/>
              <a:gd name="connsiteX10" fmla="*/ 1016000 w 2400300"/>
              <a:gd name="connsiteY10" fmla="*/ 1492584 h 1765634"/>
              <a:gd name="connsiteX11" fmla="*/ 1028700 w 2400300"/>
              <a:gd name="connsiteY11" fmla="*/ 1543384 h 1765634"/>
              <a:gd name="connsiteX12" fmla="*/ 1041400 w 2400300"/>
              <a:gd name="connsiteY12" fmla="*/ 1568784 h 1765634"/>
              <a:gd name="connsiteX13" fmla="*/ 1047750 w 2400300"/>
              <a:gd name="connsiteY13" fmla="*/ 1587834 h 1765634"/>
              <a:gd name="connsiteX14" fmla="*/ 1066800 w 2400300"/>
              <a:gd name="connsiteY14" fmla="*/ 1600534 h 1765634"/>
              <a:gd name="connsiteX15" fmla="*/ 1085850 w 2400300"/>
              <a:gd name="connsiteY15" fmla="*/ 1619584 h 1765634"/>
              <a:gd name="connsiteX16" fmla="*/ 1111250 w 2400300"/>
              <a:gd name="connsiteY16" fmla="*/ 1632284 h 1765634"/>
              <a:gd name="connsiteX17" fmla="*/ 1168400 w 2400300"/>
              <a:gd name="connsiteY17" fmla="*/ 1670384 h 1765634"/>
              <a:gd name="connsiteX18" fmla="*/ 1231900 w 2400300"/>
              <a:gd name="connsiteY18" fmla="*/ 1721184 h 1765634"/>
              <a:gd name="connsiteX19" fmla="*/ 1295400 w 2400300"/>
              <a:gd name="connsiteY19" fmla="*/ 1759284 h 1765634"/>
              <a:gd name="connsiteX20" fmla="*/ 1346200 w 2400300"/>
              <a:gd name="connsiteY20" fmla="*/ 1765634 h 1765634"/>
              <a:gd name="connsiteX21" fmla="*/ 2089150 w 2400300"/>
              <a:gd name="connsiteY21" fmla="*/ 1740234 h 1765634"/>
              <a:gd name="connsiteX22" fmla="*/ 2178050 w 2400300"/>
              <a:gd name="connsiteY22" fmla="*/ 1727534 h 1765634"/>
              <a:gd name="connsiteX23" fmla="*/ 2197100 w 2400300"/>
              <a:gd name="connsiteY23" fmla="*/ 1721184 h 1765634"/>
              <a:gd name="connsiteX24" fmla="*/ 2241550 w 2400300"/>
              <a:gd name="connsiteY24" fmla="*/ 1695784 h 1765634"/>
              <a:gd name="connsiteX25" fmla="*/ 2292350 w 2400300"/>
              <a:gd name="connsiteY25" fmla="*/ 1664034 h 1765634"/>
              <a:gd name="connsiteX26" fmla="*/ 2336800 w 2400300"/>
              <a:gd name="connsiteY26" fmla="*/ 1613234 h 1765634"/>
              <a:gd name="connsiteX27" fmla="*/ 2362200 w 2400300"/>
              <a:gd name="connsiteY27" fmla="*/ 1575134 h 1765634"/>
              <a:gd name="connsiteX28" fmla="*/ 2387600 w 2400300"/>
              <a:gd name="connsiteY28" fmla="*/ 1410034 h 1765634"/>
              <a:gd name="connsiteX29" fmla="*/ 2400300 w 2400300"/>
              <a:gd name="connsiteY29" fmla="*/ 1359234 h 1765634"/>
              <a:gd name="connsiteX30" fmla="*/ 2387600 w 2400300"/>
              <a:gd name="connsiteY30" fmla="*/ 349584 h 1765634"/>
              <a:gd name="connsiteX31" fmla="*/ 2381250 w 2400300"/>
              <a:gd name="connsiteY31" fmla="*/ 298784 h 1765634"/>
              <a:gd name="connsiteX32" fmla="*/ 2343150 w 2400300"/>
              <a:gd name="connsiteY32" fmla="*/ 203534 h 1765634"/>
              <a:gd name="connsiteX33" fmla="*/ 2298700 w 2400300"/>
              <a:gd name="connsiteY33" fmla="*/ 114634 h 1765634"/>
              <a:gd name="connsiteX34" fmla="*/ 2266950 w 2400300"/>
              <a:gd name="connsiteY34" fmla="*/ 76534 h 1765634"/>
              <a:gd name="connsiteX35" fmla="*/ 2203450 w 2400300"/>
              <a:gd name="connsiteY35" fmla="*/ 44784 h 1765634"/>
              <a:gd name="connsiteX36" fmla="*/ 2184400 w 2400300"/>
              <a:gd name="connsiteY36" fmla="*/ 38434 h 1765634"/>
              <a:gd name="connsiteX37" fmla="*/ 2127250 w 2400300"/>
              <a:gd name="connsiteY37" fmla="*/ 32084 h 1765634"/>
              <a:gd name="connsiteX38" fmla="*/ 381000 w 2400300"/>
              <a:gd name="connsiteY38" fmla="*/ 19384 h 1765634"/>
              <a:gd name="connsiteX39" fmla="*/ 50800 w 2400300"/>
              <a:gd name="connsiteY39" fmla="*/ 334 h 1765634"/>
              <a:gd name="connsiteX40" fmla="*/ 0 w 2400300"/>
              <a:gd name="connsiteY40" fmla="*/ 334 h 176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00300" h="1765634">
                <a:moveTo>
                  <a:pt x="984250" y="235284"/>
                </a:moveTo>
                <a:lnTo>
                  <a:pt x="958850" y="413084"/>
                </a:lnTo>
                <a:lnTo>
                  <a:pt x="946150" y="501984"/>
                </a:lnTo>
                <a:cubicBezTo>
                  <a:pt x="941917" y="565484"/>
                  <a:pt x="934165" y="628847"/>
                  <a:pt x="933450" y="692484"/>
                </a:cubicBezTo>
                <a:cubicBezTo>
                  <a:pt x="932047" y="817377"/>
                  <a:pt x="935959" y="942292"/>
                  <a:pt x="939800" y="1067134"/>
                </a:cubicBezTo>
                <a:cubicBezTo>
                  <a:pt x="940196" y="1080003"/>
                  <a:pt x="944646" y="1092447"/>
                  <a:pt x="946150" y="1105234"/>
                </a:cubicBezTo>
                <a:cubicBezTo>
                  <a:pt x="948882" y="1128453"/>
                  <a:pt x="949918" y="1151848"/>
                  <a:pt x="952500" y="1175084"/>
                </a:cubicBezTo>
                <a:cubicBezTo>
                  <a:pt x="956269" y="1209005"/>
                  <a:pt x="960786" y="1242840"/>
                  <a:pt x="965200" y="1276684"/>
                </a:cubicBezTo>
                <a:cubicBezTo>
                  <a:pt x="967136" y="1291525"/>
                  <a:pt x="968749" y="1306431"/>
                  <a:pt x="971550" y="1321134"/>
                </a:cubicBezTo>
                <a:cubicBezTo>
                  <a:pt x="977221" y="1350905"/>
                  <a:pt x="984929" y="1380263"/>
                  <a:pt x="990600" y="1410034"/>
                </a:cubicBezTo>
                <a:cubicBezTo>
                  <a:pt x="1003459" y="1477541"/>
                  <a:pt x="985987" y="1432558"/>
                  <a:pt x="1016000" y="1492584"/>
                </a:cubicBezTo>
                <a:cubicBezTo>
                  <a:pt x="1019727" y="1511220"/>
                  <a:pt x="1021378" y="1526299"/>
                  <a:pt x="1028700" y="1543384"/>
                </a:cubicBezTo>
                <a:cubicBezTo>
                  <a:pt x="1032429" y="1552085"/>
                  <a:pt x="1037671" y="1560083"/>
                  <a:pt x="1041400" y="1568784"/>
                </a:cubicBezTo>
                <a:cubicBezTo>
                  <a:pt x="1044037" y="1574936"/>
                  <a:pt x="1043569" y="1582607"/>
                  <a:pt x="1047750" y="1587834"/>
                </a:cubicBezTo>
                <a:cubicBezTo>
                  <a:pt x="1052518" y="1593793"/>
                  <a:pt x="1060937" y="1595648"/>
                  <a:pt x="1066800" y="1600534"/>
                </a:cubicBezTo>
                <a:cubicBezTo>
                  <a:pt x="1073699" y="1606283"/>
                  <a:pt x="1078542" y="1614364"/>
                  <a:pt x="1085850" y="1619584"/>
                </a:cubicBezTo>
                <a:cubicBezTo>
                  <a:pt x="1093553" y="1625086"/>
                  <a:pt x="1103188" y="1627323"/>
                  <a:pt x="1111250" y="1632284"/>
                </a:cubicBezTo>
                <a:cubicBezTo>
                  <a:pt x="1130749" y="1644283"/>
                  <a:pt x="1149968" y="1656803"/>
                  <a:pt x="1168400" y="1670384"/>
                </a:cubicBezTo>
                <a:cubicBezTo>
                  <a:pt x="1190222" y="1686464"/>
                  <a:pt x="1211207" y="1703675"/>
                  <a:pt x="1231900" y="1721184"/>
                </a:cubicBezTo>
                <a:cubicBezTo>
                  <a:pt x="1262229" y="1746847"/>
                  <a:pt x="1242910" y="1745287"/>
                  <a:pt x="1295400" y="1759284"/>
                </a:cubicBezTo>
                <a:cubicBezTo>
                  <a:pt x="1311889" y="1763681"/>
                  <a:pt x="1329267" y="1763517"/>
                  <a:pt x="1346200" y="1765634"/>
                </a:cubicBezTo>
                <a:lnTo>
                  <a:pt x="2089150" y="1740234"/>
                </a:lnTo>
                <a:cubicBezTo>
                  <a:pt x="2127300" y="1738732"/>
                  <a:pt x="2145976" y="1736698"/>
                  <a:pt x="2178050" y="1727534"/>
                </a:cubicBezTo>
                <a:cubicBezTo>
                  <a:pt x="2184486" y="1725695"/>
                  <a:pt x="2191113" y="1724177"/>
                  <a:pt x="2197100" y="1721184"/>
                </a:cubicBezTo>
                <a:cubicBezTo>
                  <a:pt x="2212364" y="1713552"/>
                  <a:pt x="2226917" y="1704564"/>
                  <a:pt x="2241550" y="1695784"/>
                </a:cubicBezTo>
                <a:cubicBezTo>
                  <a:pt x="2258673" y="1685510"/>
                  <a:pt x="2279201" y="1679062"/>
                  <a:pt x="2292350" y="1664034"/>
                </a:cubicBezTo>
                <a:cubicBezTo>
                  <a:pt x="2307167" y="1647101"/>
                  <a:pt x="2322899" y="1630927"/>
                  <a:pt x="2336800" y="1613234"/>
                </a:cubicBezTo>
                <a:cubicBezTo>
                  <a:pt x="2346230" y="1601232"/>
                  <a:pt x="2362200" y="1575134"/>
                  <a:pt x="2362200" y="1575134"/>
                </a:cubicBezTo>
                <a:cubicBezTo>
                  <a:pt x="2370628" y="1499279"/>
                  <a:pt x="2368949" y="1503288"/>
                  <a:pt x="2387600" y="1410034"/>
                </a:cubicBezTo>
                <a:cubicBezTo>
                  <a:pt x="2391023" y="1392918"/>
                  <a:pt x="2396067" y="1376167"/>
                  <a:pt x="2400300" y="1359234"/>
                </a:cubicBezTo>
                <a:cubicBezTo>
                  <a:pt x="2396067" y="1022684"/>
                  <a:pt x="2393645" y="686106"/>
                  <a:pt x="2387600" y="349584"/>
                </a:cubicBezTo>
                <a:cubicBezTo>
                  <a:pt x="2387293" y="332522"/>
                  <a:pt x="2385389" y="315340"/>
                  <a:pt x="2381250" y="298784"/>
                </a:cubicBezTo>
                <a:cubicBezTo>
                  <a:pt x="2369911" y="253427"/>
                  <a:pt x="2357406" y="246301"/>
                  <a:pt x="2343150" y="203534"/>
                </a:cubicBezTo>
                <a:cubicBezTo>
                  <a:pt x="2317157" y="125556"/>
                  <a:pt x="2350416" y="176694"/>
                  <a:pt x="2298700" y="114634"/>
                </a:cubicBezTo>
                <a:cubicBezTo>
                  <a:pt x="2290433" y="89834"/>
                  <a:pt x="2295443" y="92816"/>
                  <a:pt x="2266950" y="76534"/>
                </a:cubicBezTo>
                <a:cubicBezTo>
                  <a:pt x="2246403" y="64793"/>
                  <a:pt x="2225901" y="52268"/>
                  <a:pt x="2203450" y="44784"/>
                </a:cubicBezTo>
                <a:cubicBezTo>
                  <a:pt x="2197100" y="42667"/>
                  <a:pt x="2191002" y="39534"/>
                  <a:pt x="2184400" y="38434"/>
                </a:cubicBezTo>
                <a:cubicBezTo>
                  <a:pt x="2165494" y="35283"/>
                  <a:pt x="2146416" y="32286"/>
                  <a:pt x="2127250" y="32084"/>
                </a:cubicBezTo>
                <a:lnTo>
                  <a:pt x="381000" y="19384"/>
                </a:lnTo>
                <a:cubicBezTo>
                  <a:pt x="254288" y="10937"/>
                  <a:pt x="202184" y="7062"/>
                  <a:pt x="50800" y="334"/>
                </a:cubicBezTo>
                <a:cubicBezTo>
                  <a:pt x="33883" y="-418"/>
                  <a:pt x="16933" y="334"/>
                  <a:pt x="0" y="33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4768850" y="847078"/>
            <a:ext cx="3886200" cy="5617222"/>
          </a:xfrm>
          <a:custGeom>
            <a:avLst/>
            <a:gdLst>
              <a:gd name="connsiteX0" fmla="*/ 2089150 w 3886200"/>
              <a:gd name="connsiteY0" fmla="*/ 397522 h 5617222"/>
              <a:gd name="connsiteX1" fmla="*/ 2171700 w 3886200"/>
              <a:gd name="connsiteY1" fmla="*/ 1045222 h 5617222"/>
              <a:gd name="connsiteX2" fmla="*/ 2178050 w 3886200"/>
              <a:gd name="connsiteY2" fmla="*/ 1102372 h 5617222"/>
              <a:gd name="connsiteX3" fmla="*/ 2190750 w 3886200"/>
              <a:gd name="connsiteY3" fmla="*/ 1254772 h 5617222"/>
              <a:gd name="connsiteX4" fmla="*/ 2178050 w 3886200"/>
              <a:gd name="connsiteY4" fmla="*/ 2461272 h 5617222"/>
              <a:gd name="connsiteX5" fmla="*/ 2171700 w 3886200"/>
              <a:gd name="connsiteY5" fmla="*/ 2543822 h 5617222"/>
              <a:gd name="connsiteX6" fmla="*/ 2159000 w 3886200"/>
              <a:gd name="connsiteY6" fmla="*/ 2689872 h 5617222"/>
              <a:gd name="connsiteX7" fmla="*/ 2146300 w 3886200"/>
              <a:gd name="connsiteY7" fmla="*/ 2747022 h 5617222"/>
              <a:gd name="connsiteX8" fmla="*/ 2133600 w 3886200"/>
              <a:gd name="connsiteY8" fmla="*/ 2829572 h 5617222"/>
              <a:gd name="connsiteX9" fmla="*/ 2120900 w 3886200"/>
              <a:gd name="connsiteY9" fmla="*/ 2937522 h 5617222"/>
              <a:gd name="connsiteX10" fmla="*/ 2114550 w 3886200"/>
              <a:gd name="connsiteY10" fmla="*/ 2975622 h 5617222"/>
              <a:gd name="connsiteX11" fmla="*/ 2095500 w 3886200"/>
              <a:gd name="connsiteY11" fmla="*/ 3020072 h 5617222"/>
              <a:gd name="connsiteX12" fmla="*/ 2063750 w 3886200"/>
              <a:gd name="connsiteY12" fmla="*/ 3089922 h 5617222"/>
              <a:gd name="connsiteX13" fmla="*/ 1993900 w 3886200"/>
              <a:gd name="connsiteY13" fmla="*/ 3102622 h 5617222"/>
              <a:gd name="connsiteX14" fmla="*/ 1968500 w 3886200"/>
              <a:gd name="connsiteY14" fmla="*/ 3115322 h 5617222"/>
              <a:gd name="connsiteX15" fmla="*/ 1860550 w 3886200"/>
              <a:gd name="connsiteY15" fmla="*/ 3134372 h 5617222"/>
              <a:gd name="connsiteX16" fmla="*/ 1733550 w 3886200"/>
              <a:gd name="connsiteY16" fmla="*/ 3178822 h 5617222"/>
              <a:gd name="connsiteX17" fmla="*/ 1708150 w 3886200"/>
              <a:gd name="connsiteY17" fmla="*/ 3191522 h 5617222"/>
              <a:gd name="connsiteX18" fmla="*/ 1651000 w 3886200"/>
              <a:gd name="connsiteY18" fmla="*/ 3204222 h 5617222"/>
              <a:gd name="connsiteX19" fmla="*/ 1606550 w 3886200"/>
              <a:gd name="connsiteY19" fmla="*/ 3223272 h 5617222"/>
              <a:gd name="connsiteX20" fmla="*/ 1530350 w 3886200"/>
              <a:gd name="connsiteY20" fmla="*/ 3248672 h 5617222"/>
              <a:gd name="connsiteX21" fmla="*/ 1485900 w 3886200"/>
              <a:gd name="connsiteY21" fmla="*/ 3267722 h 5617222"/>
              <a:gd name="connsiteX22" fmla="*/ 1447800 w 3886200"/>
              <a:gd name="connsiteY22" fmla="*/ 3274072 h 5617222"/>
              <a:gd name="connsiteX23" fmla="*/ 1403350 w 3886200"/>
              <a:gd name="connsiteY23" fmla="*/ 3286772 h 5617222"/>
              <a:gd name="connsiteX24" fmla="*/ 1022350 w 3886200"/>
              <a:gd name="connsiteY24" fmla="*/ 3299472 h 5617222"/>
              <a:gd name="connsiteX25" fmla="*/ 946150 w 3886200"/>
              <a:gd name="connsiteY25" fmla="*/ 3388372 h 5617222"/>
              <a:gd name="connsiteX26" fmla="*/ 850900 w 3886200"/>
              <a:gd name="connsiteY26" fmla="*/ 3477272 h 5617222"/>
              <a:gd name="connsiteX27" fmla="*/ 819150 w 3886200"/>
              <a:gd name="connsiteY27" fmla="*/ 3566172 h 5617222"/>
              <a:gd name="connsiteX28" fmla="*/ 806450 w 3886200"/>
              <a:gd name="connsiteY28" fmla="*/ 3674122 h 5617222"/>
              <a:gd name="connsiteX29" fmla="*/ 800100 w 3886200"/>
              <a:gd name="connsiteY29" fmla="*/ 3712222 h 5617222"/>
              <a:gd name="connsiteX30" fmla="*/ 774700 w 3886200"/>
              <a:gd name="connsiteY30" fmla="*/ 3782072 h 5617222"/>
              <a:gd name="connsiteX31" fmla="*/ 768350 w 3886200"/>
              <a:gd name="connsiteY31" fmla="*/ 3832872 h 5617222"/>
              <a:gd name="connsiteX32" fmla="*/ 755650 w 3886200"/>
              <a:gd name="connsiteY32" fmla="*/ 3864622 h 5617222"/>
              <a:gd name="connsiteX33" fmla="*/ 749300 w 3886200"/>
              <a:gd name="connsiteY33" fmla="*/ 3928122 h 5617222"/>
              <a:gd name="connsiteX34" fmla="*/ 723900 w 3886200"/>
              <a:gd name="connsiteY34" fmla="*/ 4207522 h 5617222"/>
              <a:gd name="connsiteX35" fmla="*/ 704850 w 3886200"/>
              <a:gd name="connsiteY35" fmla="*/ 4359922 h 5617222"/>
              <a:gd name="connsiteX36" fmla="*/ 685800 w 3886200"/>
              <a:gd name="connsiteY36" fmla="*/ 4442472 h 5617222"/>
              <a:gd name="connsiteX37" fmla="*/ 673100 w 3886200"/>
              <a:gd name="connsiteY37" fmla="*/ 4480572 h 5617222"/>
              <a:gd name="connsiteX38" fmla="*/ 660400 w 3886200"/>
              <a:gd name="connsiteY38" fmla="*/ 4569472 h 5617222"/>
              <a:gd name="connsiteX39" fmla="*/ 654050 w 3886200"/>
              <a:gd name="connsiteY39" fmla="*/ 4607572 h 5617222"/>
              <a:gd name="connsiteX40" fmla="*/ 641350 w 3886200"/>
              <a:gd name="connsiteY40" fmla="*/ 4639322 h 5617222"/>
              <a:gd name="connsiteX41" fmla="*/ 615950 w 3886200"/>
              <a:gd name="connsiteY41" fmla="*/ 5306072 h 5617222"/>
              <a:gd name="connsiteX42" fmla="*/ 609600 w 3886200"/>
              <a:gd name="connsiteY42" fmla="*/ 5337822 h 5617222"/>
              <a:gd name="connsiteX43" fmla="*/ 596900 w 3886200"/>
              <a:gd name="connsiteY43" fmla="*/ 5426722 h 5617222"/>
              <a:gd name="connsiteX44" fmla="*/ 590550 w 3886200"/>
              <a:gd name="connsiteY44" fmla="*/ 5464822 h 5617222"/>
              <a:gd name="connsiteX45" fmla="*/ 577850 w 3886200"/>
              <a:gd name="connsiteY45" fmla="*/ 5483872 h 5617222"/>
              <a:gd name="connsiteX46" fmla="*/ 565150 w 3886200"/>
              <a:gd name="connsiteY46" fmla="*/ 5509272 h 5617222"/>
              <a:gd name="connsiteX47" fmla="*/ 495300 w 3886200"/>
              <a:gd name="connsiteY47" fmla="*/ 5560072 h 5617222"/>
              <a:gd name="connsiteX48" fmla="*/ 476250 w 3886200"/>
              <a:gd name="connsiteY48" fmla="*/ 5572772 h 5617222"/>
              <a:gd name="connsiteX49" fmla="*/ 450850 w 3886200"/>
              <a:gd name="connsiteY49" fmla="*/ 5598172 h 5617222"/>
              <a:gd name="connsiteX50" fmla="*/ 400050 w 3886200"/>
              <a:gd name="connsiteY50" fmla="*/ 5617222 h 5617222"/>
              <a:gd name="connsiteX51" fmla="*/ 355600 w 3886200"/>
              <a:gd name="connsiteY51" fmla="*/ 5610872 h 5617222"/>
              <a:gd name="connsiteX52" fmla="*/ 260350 w 3886200"/>
              <a:gd name="connsiteY52" fmla="*/ 5502922 h 5617222"/>
              <a:gd name="connsiteX53" fmla="*/ 228600 w 3886200"/>
              <a:gd name="connsiteY53" fmla="*/ 5458472 h 5617222"/>
              <a:gd name="connsiteX54" fmla="*/ 209550 w 3886200"/>
              <a:gd name="connsiteY54" fmla="*/ 5433072 h 5617222"/>
              <a:gd name="connsiteX55" fmla="*/ 190500 w 3886200"/>
              <a:gd name="connsiteY55" fmla="*/ 5401322 h 5617222"/>
              <a:gd name="connsiteX56" fmla="*/ 158750 w 3886200"/>
              <a:gd name="connsiteY56" fmla="*/ 5344172 h 5617222"/>
              <a:gd name="connsiteX57" fmla="*/ 114300 w 3886200"/>
              <a:gd name="connsiteY57" fmla="*/ 5185422 h 5617222"/>
              <a:gd name="connsiteX58" fmla="*/ 44450 w 3886200"/>
              <a:gd name="connsiteY58" fmla="*/ 5033022 h 5617222"/>
              <a:gd name="connsiteX59" fmla="*/ 25400 w 3886200"/>
              <a:gd name="connsiteY59" fmla="*/ 4937772 h 5617222"/>
              <a:gd name="connsiteX60" fmla="*/ 0 w 3886200"/>
              <a:gd name="connsiteY60" fmla="*/ 4810772 h 5617222"/>
              <a:gd name="connsiteX61" fmla="*/ 12700 w 3886200"/>
              <a:gd name="connsiteY61" fmla="*/ 4156722 h 5617222"/>
              <a:gd name="connsiteX62" fmla="*/ 31750 w 3886200"/>
              <a:gd name="connsiteY62" fmla="*/ 4074172 h 5617222"/>
              <a:gd name="connsiteX63" fmla="*/ 38100 w 3886200"/>
              <a:gd name="connsiteY63" fmla="*/ 3991622 h 5617222"/>
              <a:gd name="connsiteX64" fmla="*/ 63500 w 3886200"/>
              <a:gd name="connsiteY64" fmla="*/ 3851922 h 5617222"/>
              <a:gd name="connsiteX65" fmla="*/ 88900 w 3886200"/>
              <a:gd name="connsiteY65" fmla="*/ 3743972 h 5617222"/>
              <a:gd name="connsiteX66" fmla="*/ 107950 w 3886200"/>
              <a:gd name="connsiteY66" fmla="*/ 3686822 h 5617222"/>
              <a:gd name="connsiteX67" fmla="*/ 133350 w 3886200"/>
              <a:gd name="connsiteY67" fmla="*/ 3591572 h 5617222"/>
              <a:gd name="connsiteX68" fmla="*/ 139700 w 3886200"/>
              <a:gd name="connsiteY68" fmla="*/ 3553472 h 5617222"/>
              <a:gd name="connsiteX69" fmla="*/ 165100 w 3886200"/>
              <a:gd name="connsiteY69" fmla="*/ 3496322 h 5617222"/>
              <a:gd name="connsiteX70" fmla="*/ 171450 w 3886200"/>
              <a:gd name="connsiteY70" fmla="*/ 3426472 h 5617222"/>
              <a:gd name="connsiteX71" fmla="*/ 209550 w 3886200"/>
              <a:gd name="connsiteY71" fmla="*/ 2988322 h 5617222"/>
              <a:gd name="connsiteX72" fmla="*/ 228600 w 3886200"/>
              <a:gd name="connsiteY72" fmla="*/ 2854972 h 5617222"/>
              <a:gd name="connsiteX73" fmla="*/ 241300 w 3886200"/>
              <a:gd name="connsiteY73" fmla="*/ 2785122 h 5617222"/>
              <a:gd name="connsiteX74" fmla="*/ 241300 w 3886200"/>
              <a:gd name="connsiteY74" fmla="*/ 2073922 h 5617222"/>
              <a:gd name="connsiteX75" fmla="*/ 222250 w 3886200"/>
              <a:gd name="connsiteY75" fmla="*/ 1972322 h 5617222"/>
              <a:gd name="connsiteX76" fmla="*/ 215900 w 3886200"/>
              <a:gd name="connsiteY76" fmla="*/ 1940572 h 5617222"/>
              <a:gd name="connsiteX77" fmla="*/ 222250 w 3886200"/>
              <a:gd name="connsiteY77" fmla="*/ 1864372 h 5617222"/>
              <a:gd name="connsiteX78" fmla="*/ 285750 w 3886200"/>
              <a:gd name="connsiteY78" fmla="*/ 1832622 h 5617222"/>
              <a:gd name="connsiteX79" fmla="*/ 527050 w 3886200"/>
              <a:gd name="connsiteY79" fmla="*/ 1807222 h 5617222"/>
              <a:gd name="connsiteX80" fmla="*/ 1219200 w 3886200"/>
              <a:gd name="connsiteY80" fmla="*/ 1813572 h 5617222"/>
              <a:gd name="connsiteX81" fmla="*/ 1238250 w 3886200"/>
              <a:gd name="connsiteY81" fmla="*/ 1819922 h 5617222"/>
              <a:gd name="connsiteX82" fmla="*/ 1377950 w 3886200"/>
              <a:gd name="connsiteY82" fmla="*/ 1908822 h 5617222"/>
              <a:gd name="connsiteX83" fmla="*/ 1454150 w 3886200"/>
              <a:gd name="connsiteY83" fmla="*/ 1946922 h 5617222"/>
              <a:gd name="connsiteX84" fmla="*/ 1498600 w 3886200"/>
              <a:gd name="connsiteY84" fmla="*/ 1972322 h 5617222"/>
              <a:gd name="connsiteX85" fmla="*/ 1701800 w 3886200"/>
              <a:gd name="connsiteY85" fmla="*/ 2054872 h 5617222"/>
              <a:gd name="connsiteX86" fmla="*/ 1778000 w 3886200"/>
              <a:gd name="connsiteY86" fmla="*/ 2086622 h 5617222"/>
              <a:gd name="connsiteX87" fmla="*/ 1816100 w 3886200"/>
              <a:gd name="connsiteY87" fmla="*/ 2092972 h 5617222"/>
              <a:gd name="connsiteX88" fmla="*/ 1898650 w 3886200"/>
              <a:gd name="connsiteY88" fmla="*/ 2124722 h 5617222"/>
              <a:gd name="connsiteX89" fmla="*/ 1955800 w 3886200"/>
              <a:gd name="connsiteY89" fmla="*/ 2143772 h 5617222"/>
              <a:gd name="connsiteX90" fmla="*/ 1993900 w 3886200"/>
              <a:gd name="connsiteY90" fmla="*/ 2162822 h 5617222"/>
              <a:gd name="connsiteX91" fmla="*/ 2139950 w 3886200"/>
              <a:gd name="connsiteY91" fmla="*/ 2213622 h 5617222"/>
              <a:gd name="connsiteX92" fmla="*/ 2197100 w 3886200"/>
              <a:gd name="connsiteY92" fmla="*/ 2239022 h 5617222"/>
              <a:gd name="connsiteX93" fmla="*/ 2254250 w 3886200"/>
              <a:gd name="connsiteY93" fmla="*/ 2245372 h 5617222"/>
              <a:gd name="connsiteX94" fmla="*/ 2425700 w 3886200"/>
              <a:gd name="connsiteY94" fmla="*/ 2258072 h 5617222"/>
              <a:gd name="connsiteX95" fmla="*/ 3054350 w 3886200"/>
              <a:gd name="connsiteY95" fmla="*/ 2245372 h 5617222"/>
              <a:gd name="connsiteX96" fmla="*/ 3111500 w 3886200"/>
              <a:gd name="connsiteY96" fmla="*/ 2239022 h 5617222"/>
              <a:gd name="connsiteX97" fmla="*/ 3479800 w 3886200"/>
              <a:gd name="connsiteY97" fmla="*/ 2175522 h 5617222"/>
              <a:gd name="connsiteX98" fmla="*/ 3517900 w 3886200"/>
              <a:gd name="connsiteY98" fmla="*/ 2169172 h 5617222"/>
              <a:gd name="connsiteX99" fmla="*/ 3625850 w 3886200"/>
              <a:gd name="connsiteY99" fmla="*/ 2099322 h 5617222"/>
              <a:gd name="connsiteX100" fmla="*/ 3746500 w 3886200"/>
              <a:gd name="connsiteY100" fmla="*/ 2042172 h 5617222"/>
              <a:gd name="connsiteX101" fmla="*/ 3816350 w 3886200"/>
              <a:gd name="connsiteY101" fmla="*/ 1985022 h 5617222"/>
              <a:gd name="connsiteX102" fmla="*/ 3854450 w 3886200"/>
              <a:gd name="connsiteY102" fmla="*/ 1915172 h 5617222"/>
              <a:gd name="connsiteX103" fmla="*/ 3873500 w 3886200"/>
              <a:gd name="connsiteY103" fmla="*/ 1667522 h 5617222"/>
              <a:gd name="connsiteX104" fmla="*/ 3886200 w 3886200"/>
              <a:gd name="connsiteY104" fmla="*/ 1521472 h 5617222"/>
              <a:gd name="connsiteX105" fmla="*/ 3848100 w 3886200"/>
              <a:gd name="connsiteY105" fmla="*/ 810272 h 5617222"/>
              <a:gd name="connsiteX106" fmla="*/ 3816350 w 3886200"/>
              <a:gd name="connsiteY106" fmla="*/ 543572 h 5617222"/>
              <a:gd name="connsiteX107" fmla="*/ 3797300 w 3886200"/>
              <a:gd name="connsiteY107" fmla="*/ 467372 h 5617222"/>
              <a:gd name="connsiteX108" fmla="*/ 3784600 w 3886200"/>
              <a:gd name="connsiteY108" fmla="*/ 397522 h 5617222"/>
              <a:gd name="connsiteX109" fmla="*/ 3771900 w 3886200"/>
              <a:gd name="connsiteY109" fmla="*/ 372122 h 5617222"/>
              <a:gd name="connsiteX110" fmla="*/ 3702050 w 3886200"/>
              <a:gd name="connsiteY110" fmla="*/ 149872 h 5617222"/>
              <a:gd name="connsiteX111" fmla="*/ 3663950 w 3886200"/>
              <a:gd name="connsiteY111" fmla="*/ 99072 h 5617222"/>
              <a:gd name="connsiteX112" fmla="*/ 3644900 w 3886200"/>
              <a:gd name="connsiteY112" fmla="*/ 92722 h 5617222"/>
              <a:gd name="connsiteX113" fmla="*/ 3556000 w 3886200"/>
              <a:gd name="connsiteY113" fmla="*/ 54622 h 5617222"/>
              <a:gd name="connsiteX114" fmla="*/ 3486150 w 3886200"/>
              <a:gd name="connsiteY114" fmla="*/ 41922 h 5617222"/>
              <a:gd name="connsiteX115" fmla="*/ 3289300 w 3886200"/>
              <a:gd name="connsiteY115" fmla="*/ 22872 h 5617222"/>
              <a:gd name="connsiteX116" fmla="*/ 2806700 w 3886200"/>
              <a:gd name="connsiteY116" fmla="*/ 29222 h 5617222"/>
              <a:gd name="connsiteX117" fmla="*/ 2616200 w 3886200"/>
              <a:gd name="connsiteY117" fmla="*/ 41922 h 5617222"/>
              <a:gd name="connsiteX118" fmla="*/ 1301750 w 3886200"/>
              <a:gd name="connsiteY118" fmla="*/ 67322 h 5617222"/>
              <a:gd name="connsiteX119" fmla="*/ 1200150 w 3886200"/>
              <a:gd name="connsiteY119" fmla="*/ 73672 h 5617222"/>
              <a:gd name="connsiteX120" fmla="*/ 1162050 w 3886200"/>
              <a:gd name="connsiteY120" fmla="*/ 86372 h 5617222"/>
              <a:gd name="connsiteX121" fmla="*/ 1085850 w 3886200"/>
              <a:gd name="connsiteY121" fmla="*/ 92722 h 5617222"/>
              <a:gd name="connsiteX122" fmla="*/ 965200 w 3886200"/>
              <a:gd name="connsiteY122" fmla="*/ 105422 h 5617222"/>
              <a:gd name="connsiteX123" fmla="*/ 819150 w 3886200"/>
              <a:gd name="connsiteY123" fmla="*/ 124472 h 5617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3886200" h="5617222">
                <a:moveTo>
                  <a:pt x="2089150" y="397522"/>
                </a:moveTo>
                <a:cubicBezTo>
                  <a:pt x="2116667" y="613422"/>
                  <a:pt x="2144465" y="829286"/>
                  <a:pt x="2171700" y="1045222"/>
                </a:cubicBezTo>
                <a:cubicBezTo>
                  <a:pt x="2174098" y="1064239"/>
                  <a:pt x="2176315" y="1083283"/>
                  <a:pt x="2178050" y="1102372"/>
                </a:cubicBezTo>
                <a:cubicBezTo>
                  <a:pt x="2182665" y="1153139"/>
                  <a:pt x="2186517" y="1203972"/>
                  <a:pt x="2190750" y="1254772"/>
                </a:cubicBezTo>
                <a:cubicBezTo>
                  <a:pt x="2186517" y="1656939"/>
                  <a:pt x="2183993" y="2059127"/>
                  <a:pt x="2178050" y="2461272"/>
                </a:cubicBezTo>
                <a:cubicBezTo>
                  <a:pt x="2177642" y="2488867"/>
                  <a:pt x="2173992" y="2516319"/>
                  <a:pt x="2171700" y="2543822"/>
                </a:cubicBezTo>
                <a:cubicBezTo>
                  <a:pt x="2167642" y="2592520"/>
                  <a:pt x="2165061" y="2641382"/>
                  <a:pt x="2159000" y="2689872"/>
                </a:cubicBezTo>
                <a:cubicBezTo>
                  <a:pt x="2156579" y="2709236"/>
                  <a:pt x="2149791" y="2727822"/>
                  <a:pt x="2146300" y="2747022"/>
                </a:cubicBezTo>
                <a:cubicBezTo>
                  <a:pt x="2141320" y="2774413"/>
                  <a:pt x="2137201" y="2801965"/>
                  <a:pt x="2133600" y="2829572"/>
                </a:cubicBezTo>
                <a:cubicBezTo>
                  <a:pt x="2115782" y="2966173"/>
                  <a:pt x="2137279" y="2831058"/>
                  <a:pt x="2120900" y="2937522"/>
                </a:cubicBezTo>
                <a:cubicBezTo>
                  <a:pt x="2118942" y="2950247"/>
                  <a:pt x="2118250" y="2963290"/>
                  <a:pt x="2114550" y="2975622"/>
                </a:cubicBezTo>
                <a:cubicBezTo>
                  <a:pt x="2087290" y="3066488"/>
                  <a:pt x="2113022" y="2949983"/>
                  <a:pt x="2095500" y="3020072"/>
                </a:cubicBezTo>
                <a:cubicBezTo>
                  <a:pt x="2091290" y="3036910"/>
                  <a:pt x="2087876" y="3085097"/>
                  <a:pt x="2063750" y="3089922"/>
                </a:cubicBezTo>
                <a:cubicBezTo>
                  <a:pt x="2019375" y="3098797"/>
                  <a:pt x="2042646" y="3094498"/>
                  <a:pt x="1993900" y="3102622"/>
                </a:cubicBezTo>
                <a:cubicBezTo>
                  <a:pt x="1985433" y="3106855"/>
                  <a:pt x="1977602" y="3112721"/>
                  <a:pt x="1968500" y="3115322"/>
                </a:cubicBezTo>
                <a:cubicBezTo>
                  <a:pt x="1937229" y="3124256"/>
                  <a:pt x="1893846" y="3129615"/>
                  <a:pt x="1860550" y="3134372"/>
                </a:cubicBezTo>
                <a:cubicBezTo>
                  <a:pt x="1738959" y="3188412"/>
                  <a:pt x="1872582" y="3132478"/>
                  <a:pt x="1733550" y="3178822"/>
                </a:cubicBezTo>
                <a:cubicBezTo>
                  <a:pt x="1724570" y="3181815"/>
                  <a:pt x="1717013" y="3188198"/>
                  <a:pt x="1708150" y="3191522"/>
                </a:cubicBezTo>
                <a:cubicBezTo>
                  <a:pt x="1697901" y="3195365"/>
                  <a:pt x="1659621" y="3202498"/>
                  <a:pt x="1651000" y="3204222"/>
                </a:cubicBezTo>
                <a:cubicBezTo>
                  <a:pt x="1636183" y="3210572"/>
                  <a:pt x="1621676" y="3217699"/>
                  <a:pt x="1606550" y="3223272"/>
                </a:cubicBezTo>
                <a:cubicBezTo>
                  <a:pt x="1581427" y="3232528"/>
                  <a:pt x="1554959" y="3238125"/>
                  <a:pt x="1530350" y="3248672"/>
                </a:cubicBezTo>
                <a:cubicBezTo>
                  <a:pt x="1515533" y="3255022"/>
                  <a:pt x="1501307" y="3262981"/>
                  <a:pt x="1485900" y="3267722"/>
                </a:cubicBezTo>
                <a:cubicBezTo>
                  <a:pt x="1473594" y="3271508"/>
                  <a:pt x="1460345" y="3271177"/>
                  <a:pt x="1447800" y="3274072"/>
                </a:cubicBezTo>
                <a:cubicBezTo>
                  <a:pt x="1432785" y="3277537"/>
                  <a:pt x="1418683" y="3285239"/>
                  <a:pt x="1403350" y="3286772"/>
                </a:cubicBezTo>
                <a:cubicBezTo>
                  <a:pt x="1352778" y="3291829"/>
                  <a:pt x="1026663" y="3299355"/>
                  <a:pt x="1022350" y="3299472"/>
                </a:cubicBezTo>
                <a:cubicBezTo>
                  <a:pt x="991669" y="3338919"/>
                  <a:pt x="980727" y="3357863"/>
                  <a:pt x="946150" y="3388372"/>
                </a:cubicBezTo>
                <a:cubicBezTo>
                  <a:pt x="852653" y="3470869"/>
                  <a:pt x="892722" y="3421509"/>
                  <a:pt x="850900" y="3477272"/>
                </a:cubicBezTo>
                <a:cubicBezTo>
                  <a:pt x="832481" y="3532529"/>
                  <a:pt x="842900" y="3502837"/>
                  <a:pt x="819150" y="3566172"/>
                </a:cubicBezTo>
                <a:cubicBezTo>
                  <a:pt x="814917" y="3602155"/>
                  <a:pt x="811136" y="3638195"/>
                  <a:pt x="806450" y="3674122"/>
                </a:cubicBezTo>
                <a:cubicBezTo>
                  <a:pt x="804785" y="3686889"/>
                  <a:pt x="803733" y="3699870"/>
                  <a:pt x="800100" y="3712222"/>
                </a:cubicBezTo>
                <a:cubicBezTo>
                  <a:pt x="793109" y="3735990"/>
                  <a:pt x="783167" y="3758789"/>
                  <a:pt x="774700" y="3782072"/>
                </a:cubicBezTo>
                <a:cubicBezTo>
                  <a:pt x="772583" y="3799005"/>
                  <a:pt x="772187" y="3816244"/>
                  <a:pt x="768350" y="3832872"/>
                </a:cubicBezTo>
                <a:cubicBezTo>
                  <a:pt x="765787" y="3843979"/>
                  <a:pt x="757885" y="3853445"/>
                  <a:pt x="755650" y="3864622"/>
                </a:cubicBezTo>
                <a:cubicBezTo>
                  <a:pt x="751478" y="3885481"/>
                  <a:pt x="751261" y="3906940"/>
                  <a:pt x="749300" y="3928122"/>
                </a:cubicBezTo>
                <a:cubicBezTo>
                  <a:pt x="740678" y="4021241"/>
                  <a:pt x="732522" y="4114403"/>
                  <a:pt x="723900" y="4207522"/>
                </a:cubicBezTo>
                <a:cubicBezTo>
                  <a:pt x="718812" y="4262469"/>
                  <a:pt x="714591" y="4303914"/>
                  <a:pt x="704850" y="4359922"/>
                </a:cubicBezTo>
                <a:cubicBezTo>
                  <a:pt x="704642" y="4361121"/>
                  <a:pt x="690450" y="4426972"/>
                  <a:pt x="685800" y="4442472"/>
                </a:cubicBezTo>
                <a:cubicBezTo>
                  <a:pt x="681953" y="4455294"/>
                  <a:pt x="677333" y="4467872"/>
                  <a:pt x="673100" y="4480572"/>
                </a:cubicBezTo>
                <a:cubicBezTo>
                  <a:pt x="668867" y="4510205"/>
                  <a:pt x="664840" y="4539869"/>
                  <a:pt x="660400" y="4569472"/>
                </a:cubicBezTo>
                <a:cubicBezTo>
                  <a:pt x="658490" y="4582205"/>
                  <a:pt x="657438" y="4595150"/>
                  <a:pt x="654050" y="4607572"/>
                </a:cubicBezTo>
                <a:cubicBezTo>
                  <a:pt x="651051" y="4618569"/>
                  <a:pt x="645583" y="4628739"/>
                  <a:pt x="641350" y="4639322"/>
                </a:cubicBezTo>
                <a:cubicBezTo>
                  <a:pt x="599700" y="4986408"/>
                  <a:pt x="630667" y="4680608"/>
                  <a:pt x="615950" y="5306072"/>
                </a:cubicBezTo>
                <a:cubicBezTo>
                  <a:pt x="615696" y="5316862"/>
                  <a:pt x="611283" y="5327161"/>
                  <a:pt x="609600" y="5337822"/>
                </a:cubicBezTo>
                <a:cubicBezTo>
                  <a:pt x="604931" y="5367390"/>
                  <a:pt x="601340" y="5397119"/>
                  <a:pt x="596900" y="5426722"/>
                </a:cubicBezTo>
                <a:cubicBezTo>
                  <a:pt x="594990" y="5439455"/>
                  <a:pt x="594621" y="5452608"/>
                  <a:pt x="590550" y="5464822"/>
                </a:cubicBezTo>
                <a:cubicBezTo>
                  <a:pt x="588137" y="5472062"/>
                  <a:pt x="581636" y="5477246"/>
                  <a:pt x="577850" y="5483872"/>
                </a:cubicBezTo>
                <a:cubicBezTo>
                  <a:pt x="573154" y="5492091"/>
                  <a:pt x="572106" y="5502851"/>
                  <a:pt x="565150" y="5509272"/>
                </a:cubicBezTo>
                <a:cubicBezTo>
                  <a:pt x="543995" y="5528800"/>
                  <a:pt x="518727" y="5543338"/>
                  <a:pt x="495300" y="5560072"/>
                </a:cubicBezTo>
                <a:cubicBezTo>
                  <a:pt x="489090" y="5564508"/>
                  <a:pt x="481646" y="5567376"/>
                  <a:pt x="476250" y="5572772"/>
                </a:cubicBezTo>
                <a:cubicBezTo>
                  <a:pt x="467783" y="5581239"/>
                  <a:pt x="460813" y="5591530"/>
                  <a:pt x="450850" y="5598172"/>
                </a:cubicBezTo>
                <a:cubicBezTo>
                  <a:pt x="443257" y="5603234"/>
                  <a:pt x="412079" y="5613212"/>
                  <a:pt x="400050" y="5617222"/>
                </a:cubicBezTo>
                <a:cubicBezTo>
                  <a:pt x="385233" y="5615105"/>
                  <a:pt x="369799" y="5615605"/>
                  <a:pt x="355600" y="5610872"/>
                </a:cubicBezTo>
                <a:cubicBezTo>
                  <a:pt x="308367" y="5595128"/>
                  <a:pt x="284569" y="5536829"/>
                  <a:pt x="260350" y="5502922"/>
                </a:cubicBezTo>
                <a:cubicBezTo>
                  <a:pt x="249767" y="5488105"/>
                  <a:pt x="239310" y="5473198"/>
                  <a:pt x="228600" y="5458472"/>
                </a:cubicBezTo>
                <a:cubicBezTo>
                  <a:pt x="222375" y="5449913"/>
                  <a:pt x="214995" y="5442147"/>
                  <a:pt x="209550" y="5433072"/>
                </a:cubicBezTo>
                <a:cubicBezTo>
                  <a:pt x="203200" y="5422489"/>
                  <a:pt x="196410" y="5412157"/>
                  <a:pt x="190500" y="5401322"/>
                </a:cubicBezTo>
                <a:cubicBezTo>
                  <a:pt x="156805" y="5339549"/>
                  <a:pt x="185363" y="5384091"/>
                  <a:pt x="158750" y="5344172"/>
                </a:cubicBezTo>
                <a:cubicBezTo>
                  <a:pt x="143933" y="5291255"/>
                  <a:pt x="136618" y="5235638"/>
                  <a:pt x="114300" y="5185422"/>
                </a:cubicBezTo>
                <a:cubicBezTo>
                  <a:pt x="57733" y="5058147"/>
                  <a:pt x="82146" y="5108414"/>
                  <a:pt x="44450" y="5033022"/>
                </a:cubicBezTo>
                <a:cubicBezTo>
                  <a:pt x="29781" y="4945007"/>
                  <a:pt x="48640" y="5053970"/>
                  <a:pt x="25400" y="4937772"/>
                </a:cubicBezTo>
                <a:cubicBezTo>
                  <a:pt x="-6982" y="4775863"/>
                  <a:pt x="31185" y="4951105"/>
                  <a:pt x="0" y="4810772"/>
                </a:cubicBezTo>
                <a:cubicBezTo>
                  <a:pt x="4233" y="4592755"/>
                  <a:pt x="6861" y="4374702"/>
                  <a:pt x="12700" y="4156722"/>
                </a:cubicBezTo>
                <a:cubicBezTo>
                  <a:pt x="14165" y="4102024"/>
                  <a:pt x="13407" y="4110858"/>
                  <a:pt x="31750" y="4074172"/>
                </a:cubicBezTo>
                <a:cubicBezTo>
                  <a:pt x="33867" y="4046655"/>
                  <a:pt x="34197" y="4018943"/>
                  <a:pt x="38100" y="3991622"/>
                </a:cubicBezTo>
                <a:cubicBezTo>
                  <a:pt x="44793" y="3944768"/>
                  <a:pt x="53233" y="3898125"/>
                  <a:pt x="63500" y="3851922"/>
                </a:cubicBezTo>
                <a:cubicBezTo>
                  <a:pt x="69355" y="3825574"/>
                  <a:pt x="80976" y="3770914"/>
                  <a:pt x="88900" y="3743972"/>
                </a:cubicBezTo>
                <a:cubicBezTo>
                  <a:pt x="94566" y="3724707"/>
                  <a:pt x="102327" y="3706099"/>
                  <a:pt x="107950" y="3686822"/>
                </a:cubicBezTo>
                <a:cubicBezTo>
                  <a:pt x="117151" y="3655277"/>
                  <a:pt x="125739" y="3623538"/>
                  <a:pt x="133350" y="3591572"/>
                </a:cubicBezTo>
                <a:cubicBezTo>
                  <a:pt x="136332" y="3579047"/>
                  <a:pt x="135629" y="3565686"/>
                  <a:pt x="139700" y="3553472"/>
                </a:cubicBezTo>
                <a:cubicBezTo>
                  <a:pt x="146292" y="3533695"/>
                  <a:pt x="156633" y="3515372"/>
                  <a:pt x="165100" y="3496322"/>
                </a:cubicBezTo>
                <a:cubicBezTo>
                  <a:pt x="167217" y="3473039"/>
                  <a:pt x="169895" y="3449800"/>
                  <a:pt x="171450" y="3426472"/>
                </a:cubicBezTo>
                <a:cubicBezTo>
                  <a:pt x="199650" y="3003473"/>
                  <a:pt x="146265" y="3146534"/>
                  <a:pt x="209550" y="2988322"/>
                </a:cubicBezTo>
                <a:cubicBezTo>
                  <a:pt x="217009" y="2928647"/>
                  <a:pt x="217129" y="2923799"/>
                  <a:pt x="228600" y="2854972"/>
                </a:cubicBezTo>
                <a:cubicBezTo>
                  <a:pt x="232491" y="2831629"/>
                  <a:pt x="237067" y="2808405"/>
                  <a:pt x="241300" y="2785122"/>
                </a:cubicBezTo>
                <a:cubicBezTo>
                  <a:pt x="256024" y="2505363"/>
                  <a:pt x="257726" y="2521527"/>
                  <a:pt x="241300" y="2073922"/>
                </a:cubicBezTo>
                <a:cubicBezTo>
                  <a:pt x="240036" y="2039488"/>
                  <a:pt x="228697" y="2006170"/>
                  <a:pt x="222250" y="1972322"/>
                </a:cubicBezTo>
                <a:cubicBezTo>
                  <a:pt x="220231" y="1961720"/>
                  <a:pt x="215900" y="1940572"/>
                  <a:pt x="215900" y="1940572"/>
                </a:cubicBezTo>
                <a:cubicBezTo>
                  <a:pt x="218017" y="1915172"/>
                  <a:pt x="214190" y="1888552"/>
                  <a:pt x="222250" y="1864372"/>
                </a:cubicBezTo>
                <a:cubicBezTo>
                  <a:pt x="227464" y="1848730"/>
                  <a:pt x="276690" y="1834198"/>
                  <a:pt x="285750" y="1832622"/>
                </a:cubicBezTo>
                <a:cubicBezTo>
                  <a:pt x="329128" y="1825078"/>
                  <a:pt x="491859" y="1810573"/>
                  <a:pt x="527050" y="1807222"/>
                </a:cubicBezTo>
                <a:lnTo>
                  <a:pt x="1219200" y="1813572"/>
                </a:lnTo>
                <a:cubicBezTo>
                  <a:pt x="1225892" y="1813692"/>
                  <a:pt x="1232574" y="1816374"/>
                  <a:pt x="1238250" y="1819922"/>
                </a:cubicBezTo>
                <a:cubicBezTo>
                  <a:pt x="1363914" y="1898462"/>
                  <a:pt x="1275137" y="1854968"/>
                  <a:pt x="1377950" y="1908822"/>
                </a:cubicBezTo>
                <a:cubicBezTo>
                  <a:pt x="1403106" y="1921999"/>
                  <a:pt x="1429020" y="1933696"/>
                  <a:pt x="1454150" y="1946922"/>
                </a:cubicBezTo>
                <a:cubicBezTo>
                  <a:pt x="1469251" y="1954870"/>
                  <a:pt x="1483122" y="1965136"/>
                  <a:pt x="1498600" y="1972322"/>
                </a:cubicBezTo>
                <a:cubicBezTo>
                  <a:pt x="1695294" y="2063644"/>
                  <a:pt x="1565716" y="2000438"/>
                  <a:pt x="1701800" y="2054872"/>
                </a:cubicBezTo>
                <a:cubicBezTo>
                  <a:pt x="1705305" y="2056274"/>
                  <a:pt x="1758361" y="2082258"/>
                  <a:pt x="1778000" y="2086622"/>
                </a:cubicBezTo>
                <a:cubicBezTo>
                  <a:pt x="1790569" y="2089415"/>
                  <a:pt x="1803400" y="2090855"/>
                  <a:pt x="1816100" y="2092972"/>
                </a:cubicBezTo>
                <a:cubicBezTo>
                  <a:pt x="1843617" y="2103555"/>
                  <a:pt x="1871389" y="2113497"/>
                  <a:pt x="1898650" y="2124722"/>
                </a:cubicBezTo>
                <a:cubicBezTo>
                  <a:pt x="1948309" y="2145170"/>
                  <a:pt x="1898115" y="2132235"/>
                  <a:pt x="1955800" y="2143772"/>
                </a:cubicBezTo>
                <a:cubicBezTo>
                  <a:pt x="1968500" y="2150122"/>
                  <a:pt x="1980624" y="2157786"/>
                  <a:pt x="1993900" y="2162822"/>
                </a:cubicBezTo>
                <a:cubicBezTo>
                  <a:pt x="2042094" y="2181102"/>
                  <a:pt x="2092848" y="2192688"/>
                  <a:pt x="2139950" y="2213622"/>
                </a:cubicBezTo>
                <a:cubicBezTo>
                  <a:pt x="2159000" y="2222089"/>
                  <a:pt x="2177014" y="2233442"/>
                  <a:pt x="2197100" y="2239022"/>
                </a:cubicBezTo>
                <a:cubicBezTo>
                  <a:pt x="2215568" y="2244152"/>
                  <a:pt x="2235149" y="2243780"/>
                  <a:pt x="2254250" y="2245372"/>
                </a:cubicBezTo>
                <a:lnTo>
                  <a:pt x="2425700" y="2258072"/>
                </a:lnTo>
                <a:lnTo>
                  <a:pt x="3054350" y="2245372"/>
                </a:lnTo>
                <a:cubicBezTo>
                  <a:pt x="3073510" y="2244840"/>
                  <a:pt x="3092586" y="2242127"/>
                  <a:pt x="3111500" y="2239022"/>
                </a:cubicBezTo>
                <a:lnTo>
                  <a:pt x="3479800" y="2175522"/>
                </a:lnTo>
                <a:lnTo>
                  <a:pt x="3517900" y="2169172"/>
                </a:lnTo>
                <a:cubicBezTo>
                  <a:pt x="3569805" y="2130243"/>
                  <a:pt x="3567009" y="2128743"/>
                  <a:pt x="3625850" y="2099322"/>
                </a:cubicBezTo>
                <a:cubicBezTo>
                  <a:pt x="3665652" y="2079421"/>
                  <a:pt x="3707047" y="2062756"/>
                  <a:pt x="3746500" y="2042172"/>
                </a:cubicBezTo>
                <a:cubicBezTo>
                  <a:pt x="3759369" y="2035458"/>
                  <a:pt x="3815758" y="1985673"/>
                  <a:pt x="3816350" y="1985022"/>
                </a:cubicBezTo>
                <a:cubicBezTo>
                  <a:pt x="3826111" y="1974285"/>
                  <a:pt x="3848971" y="1926130"/>
                  <a:pt x="3854450" y="1915172"/>
                </a:cubicBezTo>
                <a:cubicBezTo>
                  <a:pt x="3871400" y="1796523"/>
                  <a:pt x="3855322" y="1917472"/>
                  <a:pt x="3873500" y="1667522"/>
                </a:cubicBezTo>
                <a:cubicBezTo>
                  <a:pt x="3877045" y="1618784"/>
                  <a:pt x="3881967" y="1570155"/>
                  <a:pt x="3886200" y="1521472"/>
                </a:cubicBezTo>
                <a:cubicBezTo>
                  <a:pt x="3866062" y="645488"/>
                  <a:pt x="3904407" y="1229448"/>
                  <a:pt x="3848100" y="810272"/>
                </a:cubicBezTo>
                <a:cubicBezTo>
                  <a:pt x="3836181" y="721541"/>
                  <a:pt x="3844661" y="628505"/>
                  <a:pt x="3816350" y="543572"/>
                </a:cubicBezTo>
                <a:cubicBezTo>
                  <a:pt x="3805563" y="511210"/>
                  <a:pt x="3806398" y="515893"/>
                  <a:pt x="3797300" y="467372"/>
                </a:cubicBezTo>
                <a:cubicBezTo>
                  <a:pt x="3793533" y="447284"/>
                  <a:pt x="3792354" y="418199"/>
                  <a:pt x="3784600" y="397522"/>
                </a:cubicBezTo>
                <a:cubicBezTo>
                  <a:pt x="3781276" y="388659"/>
                  <a:pt x="3776133" y="380589"/>
                  <a:pt x="3771900" y="372122"/>
                </a:cubicBezTo>
                <a:cubicBezTo>
                  <a:pt x="3755458" y="302242"/>
                  <a:pt x="3739638" y="212519"/>
                  <a:pt x="3702050" y="149872"/>
                </a:cubicBezTo>
                <a:cubicBezTo>
                  <a:pt x="3691105" y="131630"/>
                  <a:pt x="3682468" y="111417"/>
                  <a:pt x="3663950" y="99072"/>
                </a:cubicBezTo>
                <a:cubicBezTo>
                  <a:pt x="3658381" y="95359"/>
                  <a:pt x="3650887" y="95715"/>
                  <a:pt x="3644900" y="92722"/>
                </a:cubicBezTo>
                <a:cubicBezTo>
                  <a:pt x="3585640" y="63092"/>
                  <a:pt x="3696638" y="92978"/>
                  <a:pt x="3556000" y="54622"/>
                </a:cubicBezTo>
                <a:cubicBezTo>
                  <a:pt x="3533169" y="48395"/>
                  <a:pt x="3509649" y="44720"/>
                  <a:pt x="3486150" y="41922"/>
                </a:cubicBezTo>
                <a:cubicBezTo>
                  <a:pt x="3420689" y="34129"/>
                  <a:pt x="3354917" y="29222"/>
                  <a:pt x="3289300" y="22872"/>
                </a:cubicBezTo>
                <a:cubicBezTo>
                  <a:pt x="3095084" y="-20287"/>
                  <a:pt x="3240642" y="6854"/>
                  <a:pt x="2806700" y="29222"/>
                </a:cubicBezTo>
                <a:cubicBezTo>
                  <a:pt x="2743143" y="32498"/>
                  <a:pt x="2679805" y="39784"/>
                  <a:pt x="2616200" y="41922"/>
                </a:cubicBezTo>
                <a:cubicBezTo>
                  <a:pt x="2346135" y="51000"/>
                  <a:pt x="1517180" y="63671"/>
                  <a:pt x="1301750" y="67322"/>
                </a:cubicBezTo>
                <a:cubicBezTo>
                  <a:pt x="1267883" y="69439"/>
                  <a:pt x="1233772" y="69087"/>
                  <a:pt x="1200150" y="73672"/>
                </a:cubicBezTo>
                <a:cubicBezTo>
                  <a:pt x="1186886" y="75481"/>
                  <a:pt x="1175255" y="84171"/>
                  <a:pt x="1162050" y="86372"/>
                </a:cubicBezTo>
                <a:cubicBezTo>
                  <a:pt x="1136909" y="90562"/>
                  <a:pt x="1111220" y="90267"/>
                  <a:pt x="1085850" y="92722"/>
                </a:cubicBezTo>
                <a:cubicBezTo>
                  <a:pt x="1045599" y="96617"/>
                  <a:pt x="1005306" y="100247"/>
                  <a:pt x="965200" y="105422"/>
                </a:cubicBezTo>
                <a:cubicBezTo>
                  <a:pt x="915859" y="111789"/>
                  <a:pt x="869207" y="124472"/>
                  <a:pt x="819150" y="124472"/>
                </a:cubicBezTo>
              </a:path>
            </a:pathLst>
          </a:custGeom>
          <a:ln>
            <a:solidFill>
              <a:srgbClr val="00FF00"/>
            </a:solidFill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任意多边形 13"/>
          <p:cNvSpPr/>
          <p:nvPr/>
        </p:nvSpPr>
        <p:spPr bwMode="auto">
          <a:xfrm>
            <a:off x="4794233" y="819150"/>
            <a:ext cx="3873517" cy="5670657"/>
          </a:xfrm>
          <a:custGeom>
            <a:avLst/>
            <a:gdLst>
              <a:gd name="connsiteX0" fmla="*/ 2127267 w 3873517"/>
              <a:gd name="connsiteY0" fmla="*/ 285750 h 5670657"/>
              <a:gd name="connsiteX1" fmla="*/ 2228867 w 3873517"/>
              <a:gd name="connsiteY1" fmla="*/ 927100 h 5670657"/>
              <a:gd name="connsiteX2" fmla="*/ 2222517 w 3873517"/>
              <a:gd name="connsiteY2" fmla="*/ 946150 h 5670657"/>
              <a:gd name="connsiteX3" fmla="*/ 2228867 w 3873517"/>
              <a:gd name="connsiteY3" fmla="*/ 1022350 h 5670657"/>
              <a:gd name="connsiteX4" fmla="*/ 2222517 w 3873517"/>
              <a:gd name="connsiteY4" fmla="*/ 1270000 h 5670657"/>
              <a:gd name="connsiteX5" fmla="*/ 2209817 w 3873517"/>
              <a:gd name="connsiteY5" fmla="*/ 1377950 h 5670657"/>
              <a:gd name="connsiteX6" fmla="*/ 2197117 w 3873517"/>
              <a:gd name="connsiteY6" fmla="*/ 1549400 h 5670657"/>
              <a:gd name="connsiteX7" fmla="*/ 2184417 w 3873517"/>
              <a:gd name="connsiteY7" fmla="*/ 1625600 h 5670657"/>
              <a:gd name="connsiteX8" fmla="*/ 2159017 w 3873517"/>
              <a:gd name="connsiteY8" fmla="*/ 1701800 h 5670657"/>
              <a:gd name="connsiteX9" fmla="*/ 2152667 w 3873517"/>
              <a:gd name="connsiteY9" fmla="*/ 1752600 h 5670657"/>
              <a:gd name="connsiteX10" fmla="*/ 2146317 w 3873517"/>
              <a:gd name="connsiteY10" fmla="*/ 1809750 h 5670657"/>
              <a:gd name="connsiteX11" fmla="*/ 2133617 w 3873517"/>
              <a:gd name="connsiteY11" fmla="*/ 1860550 h 5670657"/>
              <a:gd name="connsiteX12" fmla="*/ 2127267 w 3873517"/>
              <a:gd name="connsiteY12" fmla="*/ 1949450 h 5670657"/>
              <a:gd name="connsiteX13" fmla="*/ 2108217 w 3873517"/>
              <a:gd name="connsiteY13" fmla="*/ 2032000 h 5670657"/>
              <a:gd name="connsiteX14" fmla="*/ 2101867 w 3873517"/>
              <a:gd name="connsiteY14" fmla="*/ 2127250 h 5670657"/>
              <a:gd name="connsiteX15" fmla="*/ 2089167 w 3873517"/>
              <a:gd name="connsiteY15" fmla="*/ 2165350 h 5670657"/>
              <a:gd name="connsiteX16" fmla="*/ 2082817 w 3873517"/>
              <a:gd name="connsiteY16" fmla="*/ 2222500 h 5670657"/>
              <a:gd name="connsiteX17" fmla="*/ 2070117 w 3873517"/>
              <a:gd name="connsiteY17" fmla="*/ 2286000 h 5670657"/>
              <a:gd name="connsiteX18" fmla="*/ 2051067 w 3873517"/>
              <a:gd name="connsiteY18" fmla="*/ 2470150 h 5670657"/>
              <a:gd name="connsiteX19" fmla="*/ 2038367 w 3873517"/>
              <a:gd name="connsiteY19" fmla="*/ 2565400 h 5670657"/>
              <a:gd name="connsiteX20" fmla="*/ 2063767 w 3873517"/>
              <a:gd name="connsiteY20" fmla="*/ 3181350 h 5670657"/>
              <a:gd name="connsiteX21" fmla="*/ 2076467 w 3873517"/>
              <a:gd name="connsiteY21" fmla="*/ 3308350 h 5670657"/>
              <a:gd name="connsiteX22" fmla="*/ 2095517 w 3873517"/>
              <a:gd name="connsiteY22" fmla="*/ 3505200 h 5670657"/>
              <a:gd name="connsiteX23" fmla="*/ 2120917 w 3873517"/>
              <a:gd name="connsiteY23" fmla="*/ 3740150 h 5670657"/>
              <a:gd name="connsiteX24" fmla="*/ 2108217 w 3873517"/>
              <a:gd name="connsiteY24" fmla="*/ 4095750 h 5670657"/>
              <a:gd name="connsiteX25" fmla="*/ 2101867 w 3873517"/>
              <a:gd name="connsiteY25" fmla="*/ 4292600 h 5670657"/>
              <a:gd name="connsiteX26" fmla="*/ 2089167 w 3873517"/>
              <a:gd name="connsiteY26" fmla="*/ 4400550 h 5670657"/>
              <a:gd name="connsiteX27" fmla="*/ 2082817 w 3873517"/>
              <a:gd name="connsiteY27" fmla="*/ 4464050 h 5670657"/>
              <a:gd name="connsiteX28" fmla="*/ 2070117 w 3873517"/>
              <a:gd name="connsiteY28" fmla="*/ 4521200 h 5670657"/>
              <a:gd name="connsiteX29" fmla="*/ 2051067 w 3873517"/>
              <a:gd name="connsiteY29" fmla="*/ 4648200 h 5670657"/>
              <a:gd name="connsiteX30" fmla="*/ 2032017 w 3873517"/>
              <a:gd name="connsiteY30" fmla="*/ 4762500 h 5670657"/>
              <a:gd name="connsiteX31" fmla="*/ 2025667 w 3873517"/>
              <a:gd name="connsiteY31" fmla="*/ 4813300 h 5670657"/>
              <a:gd name="connsiteX32" fmla="*/ 2012967 w 3873517"/>
              <a:gd name="connsiteY32" fmla="*/ 4845050 h 5670657"/>
              <a:gd name="connsiteX33" fmla="*/ 2006617 w 3873517"/>
              <a:gd name="connsiteY33" fmla="*/ 4876800 h 5670657"/>
              <a:gd name="connsiteX34" fmla="*/ 1987567 w 3873517"/>
              <a:gd name="connsiteY34" fmla="*/ 4914900 h 5670657"/>
              <a:gd name="connsiteX35" fmla="*/ 1974867 w 3873517"/>
              <a:gd name="connsiteY35" fmla="*/ 4953000 h 5670657"/>
              <a:gd name="connsiteX36" fmla="*/ 1968517 w 3873517"/>
              <a:gd name="connsiteY36" fmla="*/ 4997450 h 5670657"/>
              <a:gd name="connsiteX37" fmla="*/ 1943117 w 3873517"/>
              <a:gd name="connsiteY37" fmla="*/ 5067300 h 5670657"/>
              <a:gd name="connsiteX38" fmla="*/ 1930417 w 3873517"/>
              <a:gd name="connsiteY38" fmla="*/ 5086350 h 5670657"/>
              <a:gd name="connsiteX39" fmla="*/ 1898667 w 3873517"/>
              <a:gd name="connsiteY39" fmla="*/ 5143500 h 5670657"/>
              <a:gd name="connsiteX40" fmla="*/ 1879617 w 3873517"/>
              <a:gd name="connsiteY40" fmla="*/ 5156200 h 5670657"/>
              <a:gd name="connsiteX41" fmla="*/ 1847867 w 3873517"/>
              <a:gd name="connsiteY41" fmla="*/ 5194300 h 5670657"/>
              <a:gd name="connsiteX42" fmla="*/ 1822467 w 3873517"/>
              <a:gd name="connsiteY42" fmla="*/ 5226050 h 5670657"/>
              <a:gd name="connsiteX43" fmla="*/ 1752617 w 3873517"/>
              <a:gd name="connsiteY43" fmla="*/ 5270500 h 5670657"/>
              <a:gd name="connsiteX44" fmla="*/ 1689117 w 3873517"/>
              <a:gd name="connsiteY44" fmla="*/ 5321300 h 5670657"/>
              <a:gd name="connsiteX45" fmla="*/ 1670067 w 3873517"/>
              <a:gd name="connsiteY45" fmla="*/ 5340350 h 5670657"/>
              <a:gd name="connsiteX46" fmla="*/ 1644667 w 3873517"/>
              <a:gd name="connsiteY46" fmla="*/ 5346700 h 5670657"/>
              <a:gd name="connsiteX47" fmla="*/ 1612917 w 3873517"/>
              <a:gd name="connsiteY47" fmla="*/ 5359400 h 5670657"/>
              <a:gd name="connsiteX48" fmla="*/ 1530367 w 3873517"/>
              <a:gd name="connsiteY48" fmla="*/ 5397500 h 5670657"/>
              <a:gd name="connsiteX49" fmla="*/ 1460517 w 3873517"/>
              <a:gd name="connsiteY49" fmla="*/ 5435600 h 5670657"/>
              <a:gd name="connsiteX50" fmla="*/ 1403367 w 3873517"/>
              <a:gd name="connsiteY50" fmla="*/ 5461000 h 5670657"/>
              <a:gd name="connsiteX51" fmla="*/ 1327167 w 3873517"/>
              <a:gd name="connsiteY51" fmla="*/ 5499100 h 5670657"/>
              <a:gd name="connsiteX52" fmla="*/ 1295417 w 3873517"/>
              <a:gd name="connsiteY52" fmla="*/ 5505450 h 5670657"/>
              <a:gd name="connsiteX53" fmla="*/ 1250967 w 3873517"/>
              <a:gd name="connsiteY53" fmla="*/ 5524500 h 5670657"/>
              <a:gd name="connsiteX54" fmla="*/ 1212867 w 3873517"/>
              <a:gd name="connsiteY54" fmla="*/ 5543550 h 5670657"/>
              <a:gd name="connsiteX55" fmla="*/ 1193817 w 3873517"/>
              <a:gd name="connsiteY55" fmla="*/ 5549900 h 5670657"/>
              <a:gd name="connsiteX56" fmla="*/ 1155717 w 3873517"/>
              <a:gd name="connsiteY56" fmla="*/ 5568950 h 5670657"/>
              <a:gd name="connsiteX57" fmla="*/ 1098567 w 3873517"/>
              <a:gd name="connsiteY57" fmla="*/ 5581650 h 5670657"/>
              <a:gd name="connsiteX58" fmla="*/ 1054117 w 3873517"/>
              <a:gd name="connsiteY58" fmla="*/ 5600700 h 5670657"/>
              <a:gd name="connsiteX59" fmla="*/ 1016017 w 3873517"/>
              <a:gd name="connsiteY59" fmla="*/ 5607050 h 5670657"/>
              <a:gd name="connsiteX60" fmla="*/ 984267 w 3873517"/>
              <a:gd name="connsiteY60" fmla="*/ 5619750 h 5670657"/>
              <a:gd name="connsiteX61" fmla="*/ 939817 w 3873517"/>
              <a:gd name="connsiteY61" fmla="*/ 5632450 h 5670657"/>
              <a:gd name="connsiteX62" fmla="*/ 908067 w 3873517"/>
              <a:gd name="connsiteY62" fmla="*/ 5638800 h 5670657"/>
              <a:gd name="connsiteX63" fmla="*/ 787417 w 3873517"/>
              <a:gd name="connsiteY63" fmla="*/ 5651500 h 5670657"/>
              <a:gd name="connsiteX64" fmla="*/ 685817 w 3873517"/>
              <a:gd name="connsiteY64" fmla="*/ 5670550 h 5670657"/>
              <a:gd name="connsiteX65" fmla="*/ 628667 w 3873517"/>
              <a:gd name="connsiteY65" fmla="*/ 5664200 h 5670657"/>
              <a:gd name="connsiteX66" fmla="*/ 603267 w 3873517"/>
              <a:gd name="connsiteY66" fmla="*/ 5657850 h 5670657"/>
              <a:gd name="connsiteX67" fmla="*/ 558817 w 3873517"/>
              <a:gd name="connsiteY67" fmla="*/ 5626100 h 5670657"/>
              <a:gd name="connsiteX68" fmla="*/ 527067 w 3873517"/>
              <a:gd name="connsiteY68" fmla="*/ 5619750 h 5670657"/>
              <a:gd name="connsiteX69" fmla="*/ 488967 w 3873517"/>
              <a:gd name="connsiteY69" fmla="*/ 5600700 h 5670657"/>
              <a:gd name="connsiteX70" fmla="*/ 463567 w 3873517"/>
              <a:gd name="connsiteY70" fmla="*/ 5581650 h 5670657"/>
              <a:gd name="connsiteX71" fmla="*/ 444517 w 3873517"/>
              <a:gd name="connsiteY71" fmla="*/ 5568950 h 5670657"/>
              <a:gd name="connsiteX72" fmla="*/ 381017 w 3873517"/>
              <a:gd name="connsiteY72" fmla="*/ 5524500 h 5670657"/>
              <a:gd name="connsiteX73" fmla="*/ 355617 w 3873517"/>
              <a:gd name="connsiteY73" fmla="*/ 5505450 h 5670657"/>
              <a:gd name="connsiteX74" fmla="*/ 336567 w 3873517"/>
              <a:gd name="connsiteY74" fmla="*/ 5480050 h 5670657"/>
              <a:gd name="connsiteX75" fmla="*/ 247667 w 3873517"/>
              <a:gd name="connsiteY75" fmla="*/ 5340350 h 5670657"/>
              <a:gd name="connsiteX76" fmla="*/ 196867 w 3873517"/>
              <a:gd name="connsiteY76" fmla="*/ 5257800 h 5670657"/>
              <a:gd name="connsiteX77" fmla="*/ 190517 w 3873517"/>
              <a:gd name="connsiteY77" fmla="*/ 5200650 h 5670657"/>
              <a:gd name="connsiteX78" fmla="*/ 152417 w 3873517"/>
              <a:gd name="connsiteY78" fmla="*/ 5073650 h 5670657"/>
              <a:gd name="connsiteX79" fmla="*/ 146067 w 3873517"/>
              <a:gd name="connsiteY79" fmla="*/ 4953000 h 5670657"/>
              <a:gd name="connsiteX80" fmla="*/ 133367 w 3873517"/>
              <a:gd name="connsiteY80" fmla="*/ 4794250 h 5670657"/>
              <a:gd name="connsiteX81" fmla="*/ 146067 w 3873517"/>
              <a:gd name="connsiteY81" fmla="*/ 4375150 h 5670657"/>
              <a:gd name="connsiteX82" fmla="*/ 158767 w 3873517"/>
              <a:gd name="connsiteY82" fmla="*/ 4152900 h 5670657"/>
              <a:gd name="connsiteX83" fmla="*/ 133367 w 3873517"/>
              <a:gd name="connsiteY83" fmla="*/ 3549650 h 5670657"/>
              <a:gd name="connsiteX84" fmla="*/ 107967 w 3873517"/>
              <a:gd name="connsiteY84" fmla="*/ 3416300 h 5670657"/>
              <a:gd name="connsiteX85" fmla="*/ 95267 w 3873517"/>
              <a:gd name="connsiteY85" fmla="*/ 3314700 h 5670657"/>
              <a:gd name="connsiteX86" fmla="*/ 82567 w 3873517"/>
              <a:gd name="connsiteY86" fmla="*/ 3225800 h 5670657"/>
              <a:gd name="connsiteX87" fmla="*/ 63517 w 3873517"/>
              <a:gd name="connsiteY87" fmla="*/ 3092450 h 5670657"/>
              <a:gd name="connsiteX88" fmla="*/ 57167 w 3873517"/>
              <a:gd name="connsiteY88" fmla="*/ 3028950 h 5670657"/>
              <a:gd name="connsiteX89" fmla="*/ 44467 w 3873517"/>
              <a:gd name="connsiteY89" fmla="*/ 2965450 h 5670657"/>
              <a:gd name="connsiteX90" fmla="*/ 31767 w 3873517"/>
              <a:gd name="connsiteY90" fmla="*/ 2882900 h 5670657"/>
              <a:gd name="connsiteX91" fmla="*/ 25417 w 3873517"/>
              <a:gd name="connsiteY91" fmla="*/ 2787650 h 5670657"/>
              <a:gd name="connsiteX92" fmla="*/ 6367 w 3873517"/>
              <a:gd name="connsiteY92" fmla="*/ 2717800 h 5670657"/>
              <a:gd name="connsiteX93" fmla="*/ 6367 w 3873517"/>
              <a:gd name="connsiteY93" fmla="*/ 2508250 h 5670657"/>
              <a:gd name="connsiteX94" fmla="*/ 31767 w 3873517"/>
              <a:gd name="connsiteY94" fmla="*/ 2393950 h 5670657"/>
              <a:gd name="connsiteX95" fmla="*/ 44467 w 3873517"/>
              <a:gd name="connsiteY95" fmla="*/ 2374900 h 5670657"/>
              <a:gd name="connsiteX96" fmla="*/ 50817 w 3873517"/>
              <a:gd name="connsiteY96" fmla="*/ 2343150 h 5670657"/>
              <a:gd name="connsiteX97" fmla="*/ 63517 w 3873517"/>
              <a:gd name="connsiteY97" fmla="*/ 2311400 h 5670657"/>
              <a:gd name="connsiteX98" fmla="*/ 120667 w 3873517"/>
              <a:gd name="connsiteY98" fmla="*/ 2209800 h 5670657"/>
              <a:gd name="connsiteX99" fmla="*/ 165117 w 3873517"/>
              <a:gd name="connsiteY99" fmla="*/ 2089150 h 5670657"/>
              <a:gd name="connsiteX100" fmla="*/ 171467 w 3873517"/>
              <a:gd name="connsiteY100" fmla="*/ 2070100 h 5670657"/>
              <a:gd name="connsiteX101" fmla="*/ 184167 w 3873517"/>
              <a:gd name="connsiteY101" fmla="*/ 2038350 h 5670657"/>
              <a:gd name="connsiteX102" fmla="*/ 196867 w 3873517"/>
              <a:gd name="connsiteY102" fmla="*/ 2000250 h 5670657"/>
              <a:gd name="connsiteX103" fmla="*/ 215917 w 3873517"/>
              <a:gd name="connsiteY103" fmla="*/ 1949450 h 5670657"/>
              <a:gd name="connsiteX104" fmla="*/ 222267 w 3873517"/>
              <a:gd name="connsiteY104" fmla="*/ 1930400 h 5670657"/>
              <a:gd name="connsiteX105" fmla="*/ 254017 w 3873517"/>
              <a:gd name="connsiteY105" fmla="*/ 1885950 h 5670657"/>
              <a:gd name="connsiteX106" fmla="*/ 273067 w 3873517"/>
              <a:gd name="connsiteY106" fmla="*/ 1841500 h 5670657"/>
              <a:gd name="connsiteX107" fmla="*/ 298467 w 3873517"/>
              <a:gd name="connsiteY107" fmla="*/ 1835150 h 5670657"/>
              <a:gd name="connsiteX108" fmla="*/ 381017 w 3873517"/>
              <a:gd name="connsiteY108" fmla="*/ 1809750 h 5670657"/>
              <a:gd name="connsiteX109" fmla="*/ 425467 w 3873517"/>
              <a:gd name="connsiteY109" fmla="*/ 1790700 h 5670657"/>
              <a:gd name="connsiteX110" fmla="*/ 508017 w 3873517"/>
              <a:gd name="connsiteY110" fmla="*/ 1778000 h 5670657"/>
              <a:gd name="connsiteX111" fmla="*/ 565167 w 3873517"/>
              <a:gd name="connsiteY111" fmla="*/ 1765300 h 5670657"/>
              <a:gd name="connsiteX112" fmla="*/ 933467 w 3873517"/>
              <a:gd name="connsiteY112" fmla="*/ 1784350 h 5670657"/>
              <a:gd name="connsiteX113" fmla="*/ 990617 w 3873517"/>
              <a:gd name="connsiteY113" fmla="*/ 1797050 h 5670657"/>
              <a:gd name="connsiteX114" fmla="*/ 1117617 w 3873517"/>
              <a:gd name="connsiteY114" fmla="*/ 1835150 h 5670657"/>
              <a:gd name="connsiteX115" fmla="*/ 1409717 w 3873517"/>
              <a:gd name="connsiteY115" fmla="*/ 1860550 h 5670657"/>
              <a:gd name="connsiteX116" fmla="*/ 1600217 w 3873517"/>
              <a:gd name="connsiteY116" fmla="*/ 1879600 h 5670657"/>
              <a:gd name="connsiteX117" fmla="*/ 1670067 w 3873517"/>
              <a:gd name="connsiteY117" fmla="*/ 1892300 h 5670657"/>
              <a:gd name="connsiteX118" fmla="*/ 1701817 w 3873517"/>
              <a:gd name="connsiteY118" fmla="*/ 1898650 h 5670657"/>
              <a:gd name="connsiteX119" fmla="*/ 1784367 w 3873517"/>
              <a:gd name="connsiteY119" fmla="*/ 1905000 h 5670657"/>
              <a:gd name="connsiteX120" fmla="*/ 1885967 w 3873517"/>
              <a:gd name="connsiteY120" fmla="*/ 1930400 h 5670657"/>
              <a:gd name="connsiteX121" fmla="*/ 1936767 w 3873517"/>
              <a:gd name="connsiteY121" fmla="*/ 1943100 h 5670657"/>
              <a:gd name="connsiteX122" fmla="*/ 2082817 w 3873517"/>
              <a:gd name="connsiteY122" fmla="*/ 1968500 h 5670657"/>
              <a:gd name="connsiteX123" fmla="*/ 2152667 w 3873517"/>
              <a:gd name="connsiteY123" fmla="*/ 1987550 h 5670657"/>
              <a:gd name="connsiteX124" fmla="*/ 2203467 w 3873517"/>
              <a:gd name="connsiteY124" fmla="*/ 2006600 h 5670657"/>
              <a:gd name="connsiteX125" fmla="*/ 2330467 w 3873517"/>
              <a:gd name="connsiteY125" fmla="*/ 2032000 h 5670657"/>
              <a:gd name="connsiteX126" fmla="*/ 2444767 w 3873517"/>
              <a:gd name="connsiteY126" fmla="*/ 2051050 h 5670657"/>
              <a:gd name="connsiteX127" fmla="*/ 2997217 w 3873517"/>
              <a:gd name="connsiteY127" fmla="*/ 2038350 h 5670657"/>
              <a:gd name="connsiteX128" fmla="*/ 3263917 w 3873517"/>
              <a:gd name="connsiteY128" fmla="*/ 2006600 h 5670657"/>
              <a:gd name="connsiteX129" fmla="*/ 3359167 w 3873517"/>
              <a:gd name="connsiteY129" fmla="*/ 1987550 h 5670657"/>
              <a:gd name="connsiteX130" fmla="*/ 3441717 w 3873517"/>
              <a:gd name="connsiteY130" fmla="*/ 1968500 h 5670657"/>
              <a:gd name="connsiteX131" fmla="*/ 3600467 w 3873517"/>
              <a:gd name="connsiteY131" fmla="*/ 1841500 h 5670657"/>
              <a:gd name="connsiteX132" fmla="*/ 3638567 w 3873517"/>
              <a:gd name="connsiteY132" fmla="*/ 1822450 h 5670657"/>
              <a:gd name="connsiteX133" fmla="*/ 3670317 w 3873517"/>
              <a:gd name="connsiteY133" fmla="*/ 1790700 h 5670657"/>
              <a:gd name="connsiteX134" fmla="*/ 3740167 w 3873517"/>
              <a:gd name="connsiteY134" fmla="*/ 1695450 h 5670657"/>
              <a:gd name="connsiteX135" fmla="*/ 3752867 w 3873517"/>
              <a:gd name="connsiteY135" fmla="*/ 1657350 h 5670657"/>
              <a:gd name="connsiteX136" fmla="*/ 3784617 w 3873517"/>
              <a:gd name="connsiteY136" fmla="*/ 1587500 h 5670657"/>
              <a:gd name="connsiteX137" fmla="*/ 3816367 w 3873517"/>
              <a:gd name="connsiteY137" fmla="*/ 1358900 h 5670657"/>
              <a:gd name="connsiteX138" fmla="*/ 3835417 w 3873517"/>
              <a:gd name="connsiteY138" fmla="*/ 1212850 h 5670657"/>
              <a:gd name="connsiteX139" fmla="*/ 3848117 w 3873517"/>
              <a:gd name="connsiteY139" fmla="*/ 1079500 h 5670657"/>
              <a:gd name="connsiteX140" fmla="*/ 3873517 w 3873517"/>
              <a:gd name="connsiteY140" fmla="*/ 730250 h 5670657"/>
              <a:gd name="connsiteX141" fmla="*/ 3860817 w 3873517"/>
              <a:gd name="connsiteY141" fmla="*/ 463550 h 5670657"/>
              <a:gd name="connsiteX142" fmla="*/ 3841767 w 3873517"/>
              <a:gd name="connsiteY142" fmla="*/ 431800 h 5670657"/>
              <a:gd name="connsiteX143" fmla="*/ 3835417 w 3873517"/>
              <a:gd name="connsiteY143" fmla="*/ 412750 h 5670657"/>
              <a:gd name="connsiteX144" fmla="*/ 3790967 w 3873517"/>
              <a:gd name="connsiteY144" fmla="*/ 330200 h 5670657"/>
              <a:gd name="connsiteX145" fmla="*/ 3676667 w 3873517"/>
              <a:gd name="connsiteY145" fmla="*/ 190500 h 5670657"/>
              <a:gd name="connsiteX146" fmla="*/ 3619517 w 3873517"/>
              <a:gd name="connsiteY146" fmla="*/ 152400 h 5670657"/>
              <a:gd name="connsiteX147" fmla="*/ 3505217 w 3873517"/>
              <a:gd name="connsiteY147" fmla="*/ 114300 h 5670657"/>
              <a:gd name="connsiteX148" fmla="*/ 3479817 w 3873517"/>
              <a:gd name="connsiteY148" fmla="*/ 101600 h 5670657"/>
              <a:gd name="connsiteX149" fmla="*/ 3251217 w 3873517"/>
              <a:gd name="connsiteY149" fmla="*/ 69850 h 5670657"/>
              <a:gd name="connsiteX150" fmla="*/ 3130567 w 3873517"/>
              <a:gd name="connsiteY150" fmla="*/ 38100 h 5670657"/>
              <a:gd name="connsiteX151" fmla="*/ 3041667 w 3873517"/>
              <a:gd name="connsiteY151" fmla="*/ 31750 h 5670657"/>
              <a:gd name="connsiteX152" fmla="*/ 2209817 w 3873517"/>
              <a:gd name="connsiteY152" fmla="*/ 19050 h 5670657"/>
              <a:gd name="connsiteX153" fmla="*/ 1504967 w 3873517"/>
              <a:gd name="connsiteY153" fmla="*/ 0 h 5670657"/>
              <a:gd name="connsiteX154" fmla="*/ 1104917 w 3873517"/>
              <a:gd name="connsiteY154" fmla="*/ 6350 h 5670657"/>
              <a:gd name="connsiteX155" fmla="*/ 1003317 w 3873517"/>
              <a:gd name="connsiteY155" fmla="*/ 38100 h 5670657"/>
              <a:gd name="connsiteX156" fmla="*/ 914417 w 3873517"/>
              <a:gd name="connsiteY156" fmla="*/ 50800 h 5670657"/>
              <a:gd name="connsiteX157" fmla="*/ 812817 w 3873517"/>
              <a:gd name="connsiteY157" fmla="*/ 63500 h 567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3873517" h="5670657">
                <a:moveTo>
                  <a:pt x="2127267" y="285750"/>
                </a:moveTo>
                <a:cubicBezTo>
                  <a:pt x="2161134" y="499533"/>
                  <a:pt x="2197968" y="712868"/>
                  <a:pt x="2228867" y="927100"/>
                </a:cubicBezTo>
                <a:cubicBezTo>
                  <a:pt x="2229823" y="933725"/>
                  <a:pt x="2222517" y="939457"/>
                  <a:pt x="2222517" y="946150"/>
                </a:cubicBezTo>
                <a:cubicBezTo>
                  <a:pt x="2222517" y="971638"/>
                  <a:pt x="2226750" y="996950"/>
                  <a:pt x="2228867" y="1022350"/>
                </a:cubicBezTo>
                <a:cubicBezTo>
                  <a:pt x="2226750" y="1104900"/>
                  <a:pt x="2226934" y="1187541"/>
                  <a:pt x="2222517" y="1270000"/>
                </a:cubicBezTo>
                <a:cubicBezTo>
                  <a:pt x="2220579" y="1306180"/>
                  <a:pt x="2212911" y="1341851"/>
                  <a:pt x="2209817" y="1377950"/>
                </a:cubicBezTo>
                <a:cubicBezTo>
                  <a:pt x="2201356" y="1476658"/>
                  <a:pt x="2208207" y="1471769"/>
                  <a:pt x="2197117" y="1549400"/>
                </a:cubicBezTo>
                <a:cubicBezTo>
                  <a:pt x="2193475" y="1574892"/>
                  <a:pt x="2193980" y="1601691"/>
                  <a:pt x="2184417" y="1625600"/>
                </a:cubicBezTo>
                <a:cubicBezTo>
                  <a:pt x="2174559" y="1650246"/>
                  <a:pt x="2163424" y="1675358"/>
                  <a:pt x="2159017" y="1701800"/>
                </a:cubicBezTo>
                <a:cubicBezTo>
                  <a:pt x="2156212" y="1718633"/>
                  <a:pt x="2154661" y="1735652"/>
                  <a:pt x="2152667" y="1752600"/>
                </a:cubicBezTo>
                <a:cubicBezTo>
                  <a:pt x="2150427" y="1771636"/>
                  <a:pt x="2149648" y="1790874"/>
                  <a:pt x="2146317" y="1809750"/>
                </a:cubicBezTo>
                <a:cubicBezTo>
                  <a:pt x="2143284" y="1826939"/>
                  <a:pt x="2137850" y="1843617"/>
                  <a:pt x="2133617" y="1860550"/>
                </a:cubicBezTo>
                <a:cubicBezTo>
                  <a:pt x="2131500" y="1890183"/>
                  <a:pt x="2130377" y="1919904"/>
                  <a:pt x="2127267" y="1949450"/>
                </a:cubicBezTo>
                <a:cubicBezTo>
                  <a:pt x="2125490" y="1966331"/>
                  <a:pt x="2110603" y="2022455"/>
                  <a:pt x="2108217" y="2032000"/>
                </a:cubicBezTo>
                <a:cubicBezTo>
                  <a:pt x="2106100" y="2063750"/>
                  <a:pt x="2106367" y="2095749"/>
                  <a:pt x="2101867" y="2127250"/>
                </a:cubicBezTo>
                <a:cubicBezTo>
                  <a:pt x="2099974" y="2140502"/>
                  <a:pt x="2091792" y="2152223"/>
                  <a:pt x="2089167" y="2165350"/>
                </a:cubicBezTo>
                <a:cubicBezTo>
                  <a:pt x="2085408" y="2184145"/>
                  <a:pt x="2085806" y="2203567"/>
                  <a:pt x="2082817" y="2222500"/>
                </a:cubicBezTo>
                <a:cubicBezTo>
                  <a:pt x="2079450" y="2243822"/>
                  <a:pt x="2073399" y="2264665"/>
                  <a:pt x="2070117" y="2286000"/>
                </a:cubicBezTo>
                <a:cubicBezTo>
                  <a:pt x="2048178" y="2428606"/>
                  <a:pt x="2064738" y="2342556"/>
                  <a:pt x="2051067" y="2470150"/>
                </a:cubicBezTo>
                <a:cubicBezTo>
                  <a:pt x="2047655" y="2501999"/>
                  <a:pt x="2042600" y="2533650"/>
                  <a:pt x="2038367" y="2565400"/>
                </a:cubicBezTo>
                <a:cubicBezTo>
                  <a:pt x="2057186" y="3271102"/>
                  <a:pt x="2035255" y="2829699"/>
                  <a:pt x="2063767" y="3181350"/>
                </a:cubicBezTo>
                <a:cubicBezTo>
                  <a:pt x="2073405" y="3300220"/>
                  <a:pt x="2063005" y="3241039"/>
                  <a:pt x="2076467" y="3308350"/>
                </a:cubicBezTo>
                <a:cubicBezTo>
                  <a:pt x="2082817" y="3373967"/>
                  <a:pt x="2090260" y="3439487"/>
                  <a:pt x="2095517" y="3505200"/>
                </a:cubicBezTo>
                <a:cubicBezTo>
                  <a:pt x="2110270" y="3689618"/>
                  <a:pt x="2099490" y="3611587"/>
                  <a:pt x="2120917" y="3740150"/>
                </a:cubicBezTo>
                <a:cubicBezTo>
                  <a:pt x="2116684" y="3858683"/>
                  <a:pt x="2112305" y="3977212"/>
                  <a:pt x="2108217" y="4095750"/>
                </a:cubicBezTo>
                <a:cubicBezTo>
                  <a:pt x="2105955" y="4161362"/>
                  <a:pt x="2105962" y="4227077"/>
                  <a:pt x="2101867" y="4292600"/>
                </a:cubicBezTo>
                <a:cubicBezTo>
                  <a:pt x="2099607" y="4328761"/>
                  <a:pt x="2093168" y="4364540"/>
                  <a:pt x="2089167" y="4400550"/>
                </a:cubicBezTo>
                <a:cubicBezTo>
                  <a:pt x="2086818" y="4421692"/>
                  <a:pt x="2086135" y="4443038"/>
                  <a:pt x="2082817" y="4464050"/>
                </a:cubicBezTo>
                <a:cubicBezTo>
                  <a:pt x="2079773" y="4483326"/>
                  <a:pt x="2073200" y="4501930"/>
                  <a:pt x="2070117" y="4521200"/>
                </a:cubicBezTo>
                <a:cubicBezTo>
                  <a:pt x="2045615" y="4674339"/>
                  <a:pt x="2068436" y="4578725"/>
                  <a:pt x="2051067" y="4648200"/>
                </a:cubicBezTo>
                <a:cubicBezTo>
                  <a:pt x="2036069" y="4813182"/>
                  <a:pt x="2055921" y="4642982"/>
                  <a:pt x="2032017" y="4762500"/>
                </a:cubicBezTo>
                <a:cubicBezTo>
                  <a:pt x="2028670" y="4779234"/>
                  <a:pt x="2029504" y="4796672"/>
                  <a:pt x="2025667" y="4813300"/>
                </a:cubicBezTo>
                <a:cubicBezTo>
                  <a:pt x="2023104" y="4824407"/>
                  <a:pt x="2016242" y="4834132"/>
                  <a:pt x="2012967" y="4845050"/>
                </a:cubicBezTo>
                <a:cubicBezTo>
                  <a:pt x="2009866" y="4855388"/>
                  <a:pt x="2010305" y="4866657"/>
                  <a:pt x="2006617" y="4876800"/>
                </a:cubicBezTo>
                <a:cubicBezTo>
                  <a:pt x="2001765" y="4890144"/>
                  <a:pt x="1993028" y="4901793"/>
                  <a:pt x="1987567" y="4914900"/>
                </a:cubicBezTo>
                <a:cubicBezTo>
                  <a:pt x="1982418" y="4927257"/>
                  <a:pt x="1979100" y="4940300"/>
                  <a:pt x="1974867" y="4953000"/>
                </a:cubicBezTo>
                <a:cubicBezTo>
                  <a:pt x="1972750" y="4967817"/>
                  <a:pt x="1971882" y="4982866"/>
                  <a:pt x="1968517" y="4997450"/>
                </a:cubicBezTo>
                <a:cubicBezTo>
                  <a:pt x="1965977" y="5008458"/>
                  <a:pt x="1949069" y="5055396"/>
                  <a:pt x="1943117" y="5067300"/>
                </a:cubicBezTo>
                <a:cubicBezTo>
                  <a:pt x="1939704" y="5074126"/>
                  <a:pt x="1934203" y="5079724"/>
                  <a:pt x="1930417" y="5086350"/>
                </a:cubicBezTo>
                <a:cubicBezTo>
                  <a:pt x="1920114" y="5104380"/>
                  <a:pt x="1912265" y="5127636"/>
                  <a:pt x="1898667" y="5143500"/>
                </a:cubicBezTo>
                <a:cubicBezTo>
                  <a:pt x="1893700" y="5149294"/>
                  <a:pt x="1885967" y="5151967"/>
                  <a:pt x="1879617" y="5156200"/>
                </a:cubicBezTo>
                <a:cubicBezTo>
                  <a:pt x="1853625" y="5195187"/>
                  <a:pt x="1882092" y="5155186"/>
                  <a:pt x="1847867" y="5194300"/>
                </a:cubicBezTo>
                <a:cubicBezTo>
                  <a:pt x="1838942" y="5204500"/>
                  <a:pt x="1833050" y="5217583"/>
                  <a:pt x="1822467" y="5226050"/>
                </a:cubicBezTo>
                <a:cubicBezTo>
                  <a:pt x="1800917" y="5243290"/>
                  <a:pt x="1752617" y="5270500"/>
                  <a:pt x="1752617" y="5270500"/>
                </a:cubicBezTo>
                <a:cubicBezTo>
                  <a:pt x="1712424" y="5330789"/>
                  <a:pt x="1789342" y="5221075"/>
                  <a:pt x="1689117" y="5321300"/>
                </a:cubicBezTo>
                <a:cubicBezTo>
                  <a:pt x="1682767" y="5327650"/>
                  <a:pt x="1677864" y="5335895"/>
                  <a:pt x="1670067" y="5340350"/>
                </a:cubicBezTo>
                <a:cubicBezTo>
                  <a:pt x="1662490" y="5344680"/>
                  <a:pt x="1652946" y="5343940"/>
                  <a:pt x="1644667" y="5346700"/>
                </a:cubicBezTo>
                <a:cubicBezTo>
                  <a:pt x="1633853" y="5350305"/>
                  <a:pt x="1622881" y="5353864"/>
                  <a:pt x="1612917" y="5359400"/>
                </a:cubicBezTo>
                <a:cubicBezTo>
                  <a:pt x="1535171" y="5402592"/>
                  <a:pt x="1666396" y="5352157"/>
                  <a:pt x="1530367" y="5397500"/>
                </a:cubicBezTo>
                <a:cubicBezTo>
                  <a:pt x="1505305" y="5435093"/>
                  <a:pt x="1528127" y="5409307"/>
                  <a:pt x="1460517" y="5435600"/>
                </a:cubicBezTo>
                <a:cubicBezTo>
                  <a:pt x="1441088" y="5443156"/>
                  <a:pt x="1422189" y="5452037"/>
                  <a:pt x="1403367" y="5461000"/>
                </a:cubicBezTo>
                <a:cubicBezTo>
                  <a:pt x="1377728" y="5473209"/>
                  <a:pt x="1355014" y="5493531"/>
                  <a:pt x="1327167" y="5499100"/>
                </a:cubicBezTo>
                <a:lnTo>
                  <a:pt x="1295417" y="5505450"/>
                </a:lnTo>
                <a:cubicBezTo>
                  <a:pt x="1280600" y="5511800"/>
                  <a:pt x="1265603" y="5517745"/>
                  <a:pt x="1250967" y="5524500"/>
                </a:cubicBezTo>
                <a:cubicBezTo>
                  <a:pt x="1238075" y="5530450"/>
                  <a:pt x="1225842" y="5537783"/>
                  <a:pt x="1212867" y="5543550"/>
                </a:cubicBezTo>
                <a:cubicBezTo>
                  <a:pt x="1206750" y="5546268"/>
                  <a:pt x="1199934" y="5547182"/>
                  <a:pt x="1193817" y="5549900"/>
                </a:cubicBezTo>
                <a:cubicBezTo>
                  <a:pt x="1180842" y="5555667"/>
                  <a:pt x="1169187" y="5564460"/>
                  <a:pt x="1155717" y="5568950"/>
                </a:cubicBezTo>
                <a:cubicBezTo>
                  <a:pt x="1137204" y="5575121"/>
                  <a:pt x="1117499" y="5576917"/>
                  <a:pt x="1098567" y="5581650"/>
                </a:cubicBezTo>
                <a:cubicBezTo>
                  <a:pt x="1028478" y="5599172"/>
                  <a:pt x="1144983" y="5573440"/>
                  <a:pt x="1054117" y="5600700"/>
                </a:cubicBezTo>
                <a:cubicBezTo>
                  <a:pt x="1041785" y="5604400"/>
                  <a:pt x="1028717" y="5604933"/>
                  <a:pt x="1016017" y="5607050"/>
                </a:cubicBezTo>
                <a:cubicBezTo>
                  <a:pt x="1005434" y="5611283"/>
                  <a:pt x="994940" y="5615748"/>
                  <a:pt x="984267" y="5619750"/>
                </a:cubicBezTo>
                <a:cubicBezTo>
                  <a:pt x="968839" y="5625536"/>
                  <a:pt x="956194" y="5628811"/>
                  <a:pt x="939817" y="5632450"/>
                </a:cubicBezTo>
                <a:cubicBezTo>
                  <a:pt x="929281" y="5634791"/>
                  <a:pt x="918777" y="5637461"/>
                  <a:pt x="908067" y="5638800"/>
                </a:cubicBezTo>
                <a:cubicBezTo>
                  <a:pt x="867940" y="5643816"/>
                  <a:pt x="827634" y="5647267"/>
                  <a:pt x="787417" y="5651500"/>
                </a:cubicBezTo>
                <a:cubicBezTo>
                  <a:pt x="753943" y="5659868"/>
                  <a:pt x="720738" y="5668887"/>
                  <a:pt x="685817" y="5670550"/>
                </a:cubicBezTo>
                <a:cubicBezTo>
                  <a:pt x="666671" y="5671462"/>
                  <a:pt x="647717" y="5666317"/>
                  <a:pt x="628667" y="5664200"/>
                </a:cubicBezTo>
                <a:cubicBezTo>
                  <a:pt x="620200" y="5662083"/>
                  <a:pt x="611289" y="5661288"/>
                  <a:pt x="603267" y="5657850"/>
                </a:cubicBezTo>
                <a:cubicBezTo>
                  <a:pt x="555911" y="5637555"/>
                  <a:pt x="617364" y="5652121"/>
                  <a:pt x="558817" y="5626100"/>
                </a:cubicBezTo>
                <a:cubicBezTo>
                  <a:pt x="548954" y="5621717"/>
                  <a:pt x="537650" y="5621867"/>
                  <a:pt x="527067" y="5619750"/>
                </a:cubicBezTo>
                <a:cubicBezTo>
                  <a:pt x="514367" y="5613400"/>
                  <a:pt x="501143" y="5608005"/>
                  <a:pt x="488967" y="5600700"/>
                </a:cubicBezTo>
                <a:cubicBezTo>
                  <a:pt x="479892" y="5595255"/>
                  <a:pt x="472179" y="5587801"/>
                  <a:pt x="463567" y="5581650"/>
                </a:cubicBezTo>
                <a:cubicBezTo>
                  <a:pt x="457357" y="5577214"/>
                  <a:pt x="451061" y="5572877"/>
                  <a:pt x="444517" y="5568950"/>
                </a:cubicBezTo>
                <a:cubicBezTo>
                  <a:pt x="353614" y="5514408"/>
                  <a:pt x="432476" y="5568608"/>
                  <a:pt x="381017" y="5524500"/>
                </a:cubicBezTo>
                <a:cubicBezTo>
                  <a:pt x="372982" y="5517612"/>
                  <a:pt x="363101" y="5512934"/>
                  <a:pt x="355617" y="5505450"/>
                </a:cubicBezTo>
                <a:cubicBezTo>
                  <a:pt x="348133" y="5497966"/>
                  <a:pt x="342359" y="5488908"/>
                  <a:pt x="336567" y="5480050"/>
                </a:cubicBezTo>
                <a:cubicBezTo>
                  <a:pt x="306361" y="5433853"/>
                  <a:pt x="277041" y="5387081"/>
                  <a:pt x="247667" y="5340350"/>
                </a:cubicBezTo>
                <a:cubicBezTo>
                  <a:pt x="230473" y="5312996"/>
                  <a:pt x="196867" y="5257800"/>
                  <a:pt x="196867" y="5257800"/>
                </a:cubicBezTo>
                <a:cubicBezTo>
                  <a:pt x="194750" y="5238750"/>
                  <a:pt x="195014" y="5219282"/>
                  <a:pt x="190517" y="5200650"/>
                </a:cubicBezTo>
                <a:cubicBezTo>
                  <a:pt x="180147" y="5157687"/>
                  <a:pt x="160225" y="5117152"/>
                  <a:pt x="152417" y="5073650"/>
                </a:cubicBezTo>
                <a:cubicBezTo>
                  <a:pt x="145302" y="5034011"/>
                  <a:pt x="148806" y="4993179"/>
                  <a:pt x="146067" y="4953000"/>
                </a:cubicBezTo>
                <a:cubicBezTo>
                  <a:pt x="142456" y="4900037"/>
                  <a:pt x="137600" y="4847167"/>
                  <a:pt x="133367" y="4794250"/>
                </a:cubicBezTo>
                <a:cubicBezTo>
                  <a:pt x="137600" y="4654550"/>
                  <a:pt x="140536" y="4514805"/>
                  <a:pt x="146067" y="4375150"/>
                </a:cubicBezTo>
                <a:cubicBezTo>
                  <a:pt x="149003" y="4301004"/>
                  <a:pt x="159908" y="4227095"/>
                  <a:pt x="158767" y="4152900"/>
                </a:cubicBezTo>
                <a:cubicBezTo>
                  <a:pt x="155671" y="3951662"/>
                  <a:pt x="147214" y="3750435"/>
                  <a:pt x="133367" y="3549650"/>
                </a:cubicBezTo>
                <a:cubicBezTo>
                  <a:pt x="130254" y="3504508"/>
                  <a:pt x="115210" y="3460966"/>
                  <a:pt x="107967" y="3416300"/>
                </a:cubicBezTo>
                <a:cubicBezTo>
                  <a:pt x="102504" y="3382610"/>
                  <a:pt x="99778" y="3348531"/>
                  <a:pt x="95267" y="3314700"/>
                </a:cubicBezTo>
                <a:cubicBezTo>
                  <a:pt x="91311" y="3285028"/>
                  <a:pt x="85873" y="3255551"/>
                  <a:pt x="82567" y="3225800"/>
                </a:cubicBezTo>
                <a:cubicBezTo>
                  <a:pt x="68727" y="3101243"/>
                  <a:pt x="86801" y="3185585"/>
                  <a:pt x="63517" y="3092450"/>
                </a:cubicBezTo>
                <a:cubicBezTo>
                  <a:pt x="61400" y="3071283"/>
                  <a:pt x="60323" y="3049987"/>
                  <a:pt x="57167" y="3028950"/>
                </a:cubicBezTo>
                <a:cubicBezTo>
                  <a:pt x="53965" y="3007603"/>
                  <a:pt x="48166" y="2986717"/>
                  <a:pt x="44467" y="2965450"/>
                </a:cubicBezTo>
                <a:cubicBezTo>
                  <a:pt x="39697" y="2938021"/>
                  <a:pt x="36000" y="2910417"/>
                  <a:pt x="31767" y="2882900"/>
                </a:cubicBezTo>
                <a:cubicBezTo>
                  <a:pt x="29650" y="2851150"/>
                  <a:pt x="29533" y="2819203"/>
                  <a:pt x="25417" y="2787650"/>
                </a:cubicBezTo>
                <a:cubicBezTo>
                  <a:pt x="22348" y="2764119"/>
                  <a:pt x="13921" y="2740462"/>
                  <a:pt x="6367" y="2717800"/>
                </a:cubicBezTo>
                <a:cubicBezTo>
                  <a:pt x="-295" y="2591227"/>
                  <a:pt x="-3774" y="2619803"/>
                  <a:pt x="6367" y="2508250"/>
                </a:cubicBezTo>
                <a:cubicBezTo>
                  <a:pt x="10596" y="2461727"/>
                  <a:pt x="14109" y="2439861"/>
                  <a:pt x="31767" y="2393950"/>
                </a:cubicBezTo>
                <a:cubicBezTo>
                  <a:pt x="34507" y="2386827"/>
                  <a:pt x="40234" y="2381250"/>
                  <a:pt x="44467" y="2374900"/>
                </a:cubicBezTo>
                <a:cubicBezTo>
                  <a:pt x="46584" y="2364317"/>
                  <a:pt x="47716" y="2353488"/>
                  <a:pt x="50817" y="2343150"/>
                </a:cubicBezTo>
                <a:cubicBezTo>
                  <a:pt x="54092" y="2332232"/>
                  <a:pt x="58800" y="2321777"/>
                  <a:pt x="63517" y="2311400"/>
                </a:cubicBezTo>
                <a:cubicBezTo>
                  <a:pt x="82323" y="2270027"/>
                  <a:pt x="94877" y="2252783"/>
                  <a:pt x="120667" y="2209800"/>
                </a:cubicBezTo>
                <a:cubicBezTo>
                  <a:pt x="132592" y="2138253"/>
                  <a:pt x="120227" y="2191755"/>
                  <a:pt x="165117" y="2089150"/>
                </a:cubicBezTo>
                <a:cubicBezTo>
                  <a:pt x="167800" y="2083018"/>
                  <a:pt x="169117" y="2076367"/>
                  <a:pt x="171467" y="2070100"/>
                </a:cubicBezTo>
                <a:cubicBezTo>
                  <a:pt x="175469" y="2059427"/>
                  <a:pt x="180272" y="2049062"/>
                  <a:pt x="184167" y="2038350"/>
                </a:cubicBezTo>
                <a:cubicBezTo>
                  <a:pt x="188742" y="2025769"/>
                  <a:pt x="192364" y="2012857"/>
                  <a:pt x="196867" y="2000250"/>
                </a:cubicBezTo>
                <a:cubicBezTo>
                  <a:pt x="202950" y="1983219"/>
                  <a:pt x="209737" y="1966446"/>
                  <a:pt x="215917" y="1949450"/>
                </a:cubicBezTo>
                <a:cubicBezTo>
                  <a:pt x="218204" y="1943160"/>
                  <a:pt x="218823" y="1936140"/>
                  <a:pt x="222267" y="1930400"/>
                </a:cubicBezTo>
                <a:cubicBezTo>
                  <a:pt x="231635" y="1914787"/>
                  <a:pt x="243434" y="1900767"/>
                  <a:pt x="254017" y="1885950"/>
                </a:cubicBezTo>
                <a:cubicBezTo>
                  <a:pt x="257385" y="1875846"/>
                  <a:pt x="265824" y="1847536"/>
                  <a:pt x="273067" y="1841500"/>
                </a:cubicBezTo>
                <a:cubicBezTo>
                  <a:pt x="279771" y="1835913"/>
                  <a:pt x="290094" y="1837613"/>
                  <a:pt x="298467" y="1835150"/>
                </a:cubicBezTo>
                <a:cubicBezTo>
                  <a:pt x="326087" y="1827026"/>
                  <a:pt x="353844" y="1819261"/>
                  <a:pt x="381017" y="1809750"/>
                </a:cubicBezTo>
                <a:cubicBezTo>
                  <a:pt x="396232" y="1804425"/>
                  <a:pt x="409828" y="1794610"/>
                  <a:pt x="425467" y="1790700"/>
                </a:cubicBezTo>
                <a:cubicBezTo>
                  <a:pt x="452476" y="1783948"/>
                  <a:pt x="480626" y="1782980"/>
                  <a:pt x="508017" y="1778000"/>
                </a:cubicBezTo>
                <a:cubicBezTo>
                  <a:pt x="527217" y="1774509"/>
                  <a:pt x="546117" y="1769533"/>
                  <a:pt x="565167" y="1765300"/>
                </a:cubicBezTo>
                <a:cubicBezTo>
                  <a:pt x="687934" y="1771650"/>
                  <a:pt x="810877" y="1775202"/>
                  <a:pt x="933467" y="1784350"/>
                </a:cubicBezTo>
                <a:cubicBezTo>
                  <a:pt x="952928" y="1785802"/>
                  <a:pt x="971805" y="1791860"/>
                  <a:pt x="990617" y="1797050"/>
                </a:cubicBezTo>
                <a:cubicBezTo>
                  <a:pt x="1033223" y="1808803"/>
                  <a:pt x="1074418" y="1825810"/>
                  <a:pt x="1117617" y="1835150"/>
                </a:cubicBezTo>
                <a:cubicBezTo>
                  <a:pt x="1173508" y="1847235"/>
                  <a:pt x="1381604" y="1858611"/>
                  <a:pt x="1409717" y="1860550"/>
                </a:cubicBezTo>
                <a:cubicBezTo>
                  <a:pt x="1534375" y="1888252"/>
                  <a:pt x="1392493" y="1860126"/>
                  <a:pt x="1600217" y="1879600"/>
                </a:cubicBezTo>
                <a:cubicBezTo>
                  <a:pt x="1623779" y="1881809"/>
                  <a:pt x="1646807" y="1887939"/>
                  <a:pt x="1670067" y="1892300"/>
                </a:cubicBezTo>
                <a:cubicBezTo>
                  <a:pt x="1680675" y="1894289"/>
                  <a:pt x="1691090" y="1897458"/>
                  <a:pt x="1701817" y="1898650"/>
                </a:cubicBezTo>
                <a:cubicBezTo>
                  <a:pt x="1729246" y="1901698"/>
                  <a:pt x="1756850" y="1902883"/>
                  <a:pt x="1784367" y="1905000"/>
                </a:cubicBezTo>
                <a:cubicBezTo>
                  <a:pt x="1862389" y="1938438"/>
                  <a:pt x="1793825" y="1914140"/>
                  <a:pt x="1885967" y="1930400"/>
                </a:cubicBezTo>
                <a:cubicBezTo>
                  <a:pt x="1903156" y="1933433"/>
                  <a:pt x="1919711" y="1939392"/>
                  <a:pt x="1936767" y="1943100"/>
                </a:cubicBezTo>
                <a:cubicBezTo>
                  <a:pt x="2027671" y="1962862"/>
                  <a:pt x="2010998" y="1959523"/>
                  <a:pt x="2082817" y="1968500"/>
                </a:cubicBezTo>
                <a:cubicBezTo>
                  <a:pt x="2139666" y="1996924"/>
                  <a:pt x="2070288" y="1965582"/>
                  <a:pt x="2152667" y="1987550"/>
                </a:cubicBezTo>
                <a:cubicBezTo>
                  <a:pt x="2170141" y="1992210"/>
                  <a:pt x="2185922" y="2002214"/>
                  <a:pt x="2203467" y="2006600"/>
                </a:cubicBezTo>
                <a:cubicBezTo>
                  <a:pt x="2245350" y="2017071"/>
                  <a:pt x="2288134" y="2023533"/>
                  <a:pt x="2330467" y="2032000"/>
                </a:cubicBezTo>
                <a:cubicBezTo>
                  <a:pt x="2410701" y="2048047"/>
                  <a:pt x="2372548" y="2042023"/>
                  <a:pt x="2444767" y="2051050"/>
                </a:cubicBezTo>
                <a:cubicBezTo>
                  <a:pt x="2628917" y="2046817"/>
                  <a:pt x="2813289" y="2048331"/>
                  <a:pt x="2997217" y="2038350"/>
                </a:cubicBezTo>
                <a:cubicBezTo>
                  <a:pt x="3086613" y="2033499"/>
                  <a:pt x="3263917" y="2006600"/>
                  <a:pt x="3263917" y="2006600"/>
                </a:cubicBezTo>
                <a:cubicBezTo>
                  <a:pt x="3314897" y="1981110"/>
                  <a:pt x="3268359" y="2000523"/>
                  <a:pt x="3359167" y="1987550"/>
                </a:cubicBezTo>
                <a:cubicBezTo>
                  <a:pt x="3408211" y="1980544"/>
                  <a:pt x="3408707" y="1979503"/>
                  <a:pt x="3441717" y="1968500"/>
                </a:cubicBezTo>
                <a:cubicBezTo>
                  <a:pt x="3502544" y="1915276"/>
                  <a:pt x="3523089" y="1895328"/>
                  <a:pt x="3600467" y="1841500"/>
                </a:cubicBezTo>
                <a:cubicBezTo>
                  <a:pt x="3612123" y="1833391"/>
                  <a:pt x="3627084" y="1830801"/>
                  <a:pt x="3638567" y="1822450"/>
                </a:cubicBezTo>
                <a:cubicBezTo>
                  <a:pt x="3650671" y="1813647"/>
                  <a:pt x="3660967" y="1802387"/>
                  <a:pt x="3670317" y="1790700"/>
                </a:cubicBezTo>
                <a:cubicBezTo>
                  <a:pt x="3694913" y="1759955"/>
                  <a:pt x="3740167" y="1695450"/>
                  <a:pt x="3740167" y="1695450"/>
                </a:cubicBezTo>
                <a:cubicBezTo>
                  <a:pt x="3744400" y="1682750"/>
                  <a:pt x="3748061" y="1669845"/>
                  <a:pt x="3752867" y="1657350"/>
                </a:cubicBezTo>
                <a:cubicBezTo>
                  <a:pt x="3765522" y="1624447"/>
                  <a:pt x="3770653" y="1615428"/>
                  <a:pt x="3784617" y="1587500"/>
                </a:cubicBezTo>
                <a:cubicBezTo>
                  <a:pt x="3804801" y="1473126"/>
                  <a:pt x="3806365" y="1478924"/>
                  <a:pt x="3816367" y="1358900"/>
                </a:cubicBezTo>
                <a:cubicBezTo>
                  <a:pt x="3827468" y="1225693"/>
                  <a:pt x="3809846" y="1289563"/>
                  <a:pt x="3835417" y="1212850"/>
                </a:cubicBezTo>
                <a:cubicBezTo>
                  <a:pt x="3839650" y="1168400"/>
                  <a:pt x="3844936" y="1124038"/>
                  <a:pt x="3848117" y="1079500"/>
                </a:cubicBezTo>
                <a:cubicBezTo>
                  <a:pt x="3873740" y="720784"/>
                  <a:pt x="3849367" y="875148"/>
                  <a:pt x="3873517" y="730250"/>
                </a:cubicBezTo>
                <a:cubicBezTo>
                  <a:pt x="3869284" y="641350"/>
                  <a:pt x="3870232" y="552051"/>
                  <a:pt x="3860817" y="463550"/>
                </a:cubicBezTo>
                <a:cubicBezTo>
                  <a:pt x="3859511" y="451277"/>
                  <a:pt x="3847287" y="442839"/>
                  <a:pt x="3841767" y="431800"/>
                </a:cubicBezTo>
                <a:cubicBezTo>
                  <a:pt x="3838774" y="425813"/>
                  <a:pt x="3838135" y="418867"/>
                  <a:pt x="3835417" y="412750"/>
                </a:cubicBezTo>
                <a:cubicBezTo>
                  <a:pt x="3825490" y="390414"/>
                  <a:pt x="3803275" y="349688"/>
                  <a:pt x="3790967" y="330200"/>
                </a:cubicBezTo>
                <a:cubicBezTo>
                  <a:pt x="3761243" y="283137"/>
                  <a:pt x="3724804" y="222591"/>
                  <a:pt x="3676667" y="190500"/>
                </a:cubicBezTo>
                <a:cubicBezTo>
                  <a:pt x="3657617" y="177800"/>
                  <a:pt x="3640439" y="161699"/>
                  <a:pt x="3619517" y="152400"/>
                </a:cubicBezTo>
                <a:cubicBezTo>
                  <a:pt x="3582817" y="136089"/>
                  <a:pt x="3541138" y="132261"/>
                  <a:pt x="3505217" y="114300"/>
                </a:cubicBezTo>
                <a:cubicBezTo>
                  <a:pt x="3496750" y="110067"/>
                  <a:pt x="3488963" y="104039"/>
                  <a:pt x="3479817" y="101600"/>
                </a:cubicBezTo>
                <a:cubicBezTo>
                  <a:pt x="3428275" y="87855"/>
                  <a:pt x="3274139" y="72601"/>
                  <a:pt x="3251217" y="69850"/>
                </a:cubicBezTo>
                <a:cubicBezTo>
                  <a:pt x="3211000" y="59267"/>
                  <a:pt x="3171482" y="45539"/>
                  <a:pt x="3130567" y="38100"/>
                </a:cubicBezTo>
                <a:cubicBezTo>
                  <a:pt x="3101337" y="32786"/>
                  <a:pt x="3071369" y="32365"/>
                  <a:pt x="3041667" y="31750"/>
                </a:cubicBezTo>
                <a:lnTo>
                  <a:pt x="2209817" y="19050"/>
                </a:lnTo>
                <a:cubicBezTo>
                  <a:pt x="1955724" y="8886"/>
                  <a:pt x="1806287" y="2022"/>
                  <a:pt x="1504967" y="0"/>
                </a:cubicBezTo>
                <a:lnTo>
                  <a:pt x="1104917" y="6350"/>
                </a:lnTo>
                <a:cubicBezTo>
                  <a:pt x="1064672" y="33180"/>
                  <a:pt x="1084784" y="23014"/>
                  <a:pt x="1003317" y="38100"/>
                </a:cubicBezTo>
                <a:cubicBezTo>
                  <a:pt x="973883" y="43551"/>
                  <a:pt x="943909" y="45671"/>
                  <a:pt x="914417" y="50800"/>
                </a:cubicBezTo>
                <a:cubicBezTo>
                  <a:pt x="822910" y="66714"/>
                  <a:pt x="891885" y="63500"/>
                  <a:pt x="812817" y="63500"/>
                </a:cubicBezTo>
              </a:path>
            </a:pathLst>
          </a:custGeom>
          <a:ln>
            <a:solidFill>
              <a:srgbClr val="009999"/>
            </a:solidFill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669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utoUpdateAnimBg="0"/>
      <p:bldP spid="34" grpId="0" autoUpdateAnimBg="0"/>
      <p:bldP spid="35" grpId="0" autoUpdateAnimBg="0"/>
      <p:bldP spid="5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tabLst>
                <a:tab pos="7540625" algn="r"/>
              </a:tabLst>
            </a:pP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Basis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path test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3</a:t>
            </a:r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499408"/>
            <a:ext cx="434606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/* COUNT 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This program counts the number of characters and lines in a text file.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INPUT: Text File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OUTPUT: Number of characters and number of lines.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main(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, char *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[])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char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FILE *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NULL;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</a:t>
            </a:r>
            <a:endParaRPr kumimoji="1" lang="en-US" altLang="zh-CN" sz="900" b="1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81000" y="1968215"/>
            <a:ext cx="6629400" cy="256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&lt; 2)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nUsage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: %s &lt;filename&gt;”,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[0]);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(-1);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fopen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[1], “r”);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== NULL)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perror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[1]);     </a:t>
            </a:r>
            <a:r>
              <a:rPr kumimoji="1" lang="en-US" altLang="zh-CN" sz="7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/* display error message */</a:t>
            </a:r>
            <a:endParaRPr kumimoji="1" lang="en-US" altLang="zh-CN" sz="7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(-2);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4419600"/>
            <a:ext cx="6705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while (!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feof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getc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/* read character 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== ‘\n’)      /* if carriage return 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   ++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else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   ++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nNumber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of characters = %d”,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nNumber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of lines = %d”,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8844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tabLst>
                <a:tab pos="7540625" algn="r"/>
              </a:tabLst>
            </a:pP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Basis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path test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3</a:t>
            </a:r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499408"/>
            <a:ext cx="434606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/* COUNT 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This program counts the number of characters and lines in a text file.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INPUT: Text File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OUTPUT: Number of characters and number of lines.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main(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, char *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[])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char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FILE *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NULL;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</a:t>
            </a:r>
            <a:endParaRPr kumimoji="1" lang="en-US" altLang="zh-CN" sz="900" b="1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81000" y="1968215"/>
            <a:ext cx="6629400" cy="256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&lt; 2)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nUsage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: %s &lt;filename&gt;”,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[0]);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(-1);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fopen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[1], “r”);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== NULL)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perror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[1]);     </a:t>
            </a:r>
            <a:r>
              <a:rPr kumimoji="1" lang="en-US" altLang="zh-CN" sz="7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/* display error message */</a:t>
            </a:r>
            <a:endParaRPr kumimoji="1" lang="en-US" altLang="zh-CN" sz="7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(-2);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4419600"/>
            <a:ext cx="6705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while (!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feof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getc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/* read character 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== ‘\n’)      /* if carriage return 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   ++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else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   ++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nNumber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of characters = %d”,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nNumber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of lines = %d”,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304800" y="2057400"/>
            <a:ext cx="2971800" cy="1963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3306" y="2819400"/>
            <a:ext cx="2971800" cy="1963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03306" y="4013917"/>
            <a:ext cx="2971800" cy="1963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436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>
            <p:custDataLst>
              <p:tags r:id="rId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09600" y="655444"/>
            <a:ext cx="4414931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/* COUNT 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This program counts the number of characters and lines in a text file.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INPUT: Text File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OUTPUT: Number of characters and number of lines.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main(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, char *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[])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char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FILE *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NULL</a:t>
            </a: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</a:t>
            </a:r>
            <a:endParaRPr kumimoji="1" lang="en-US" altLang="zh-CN" sz="9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&lt; 2)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nUsage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: %s &lt;filename&gt;”,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[0]);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(-1);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fopen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[1], “r”);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== NULL)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perror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[1]);     </a:t>
            </a:r>
            <a:r>
              <a:rPr kumimoji="1" lang="en-US" altLang="zh-CN" sz="7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/* display error message */</a:t>
            </a:r>
            <a:endParaRPr kumimoji="1" lang="en-US" altLang="zh-CN" sz="7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(-2);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kumimoji="1" lang="en-US" altLang="zh-CN" sz="9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feof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getc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/* read character 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== ‘\n’)      /* if carriage return 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   ++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else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   ++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nNumber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of characters = %d”,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nNumber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of lines = %d”,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endParaRPr kumimoji="1" lang="en-US" altLang="zh-CN" sz="900" b="1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5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92270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92270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898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5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500" fill="hold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500" fill="hold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500" fill="hold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500" fill="hold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500" fill="hold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500" fill="hold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94" dur="500" fill="hold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500" fill="hold"/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9" dur="500" fill="hold"/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5" dur="500" fill="hold"/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06" dur="500" fill="hold"/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500" fill="hold"/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11" dur="500" fill="hold"/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7" dur="500" fill="hold"/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8" dur="500" fill="hold"/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500" fill="hold"/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500" fill="hold"/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30" dur="500" fill="hold"/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4" dur="500" fill="hold"/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500" fill="hold"/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42" dur="500" fill="hold"/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6" dur="500" fill="hold"/>
                                        <p:tgtEl>
                                          <p:spTgt spid="1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1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1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500" fill="hold"/>
                                        <p:tgtEl>
                                          <p:spTgt spid="1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54" dur="500" fill="hold"/>
                                        <p:tgtEl>
                                          <p:spTgt spid="1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1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1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8" dur="500" fill="hold"/>
                                        <p:tgtEl>
                                          <p:spTgt spid="1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1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1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1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5" dur="500" fill="hold"/>
                                        <p:tgtEl>
                                          <p:spTgt spid="1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6" dur="500" fill="hold"/>
                                        <p:tgtEl>
                                          <p:spTgt spid="1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1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500" fill="hold"/>
                                        <p:tgtEl>
                                          <p:spTgt spid="1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0" dur="500" fill="hold"/>
                                        <p:tgtEl>
                                          <p:spTgt spid="1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1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1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1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7" dur="500" fill="hold"/>
                                        <p:tgtEl>
                                          <p:spTgt spid="1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78" dur="500" fill="hold"/>
                                        <p:tgtEl>
                                          <p:spTgt spid="1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1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1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2" dur="500" fill="hold"/>
                                        <p:tgtEl>
                                          <p:spTgt spid="1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3" dur="500" fill="hold"/>
                                        <p:tgtEl>
                                          <p:spTgt spid="1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1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1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9" dur="500" fill="hold"/>
                                        <p:tgtEl>
                                          <p:spTgt spid="1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0" dur="500" fill="hold"/>
                                        <p:tgtEl>
                                          <p:spTgt spid="1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1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1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4" dur="500" fill="hold"/>
                                        <p:tgtEl>
                                          <p:spTgt spid="1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95" dur="500" fill="hold"/>
                                        <p:tgtEl>
                                          <p:spTgt spid="1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1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1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1" dur="500" fill="hold"/>
                                        <p:tgtEl>
                                          <p:spTgt spid="1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02" dur="500" fill="hold"/>
                                        <p:tgtEl>
                                          <p:spTgt spid="1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3" dur="500" fill="hold"/>
                                        <p:tgtEl>
                                          <p:spTgt spid="1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1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8" dur="500" fill="hold"/>
                                        <p:tgtEl>
                                          <p:spTgt spid="1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09" dur="500" fill="hold"/>
                                        <p:tgtEl>
                                          <p:spTgt spid="1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0" dur="500" fill="hold"/>
                                        <p:tgtEl>
                                          <p:spTgt spid="1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5" dur="500" fill="hold"/>
                                        <p:tgtEl>
                                          <p:spTgt spid="1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16" dur="500" fill="hold"/>
                                        <p:tgtEl>
                                          <p:spTgt spid="1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1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8" dur="500" fill="hold"/>
                                        <p:tgtEl>
                                          <p:spTgt spid="1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0" dur="500" fill="hold"/>
                                        <p:tgtEl>
                                          <p:spTgt spid="1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21" dur="500" fill="hold"/>
                                        <p:tgtEl>
                                          <p:spTgt spid="1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2" dur="500" fill="hold"/>
                                        <p:tgtEl>
                                          <p:spTgt spid="1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1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7" dur="500" fill="hold"/>
                                        <p:tgtEl>
                                          <p:spTgt spid="1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28" dur="500" fill="hold"/>
                                        <p:tgtEl>
                                          <p:spTgt spid="1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1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0" dur="500" fill="hold"/>
                                        <p:tgtEl>
                                          <p:spTgt spid="1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2" dur="500" fill="hold"/>
                                        <p:tgtEl>
                                          <p:spTgt spid="1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33" dur="500" fill="hold"/>
                                        <p:tgtEl>
                                          <p:spTgt spid="1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4" dur="500" fill="hold"/>
                                        <p:tgtEl>
                                          <p:spTgt spid="1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5" dur="500" fill="hold"/>
                                        <p:tgtEl>
                                          <p:spTgt spid="1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9" dur="500" fill="hold"/>
                                        <p:tgtEl>
                                          <p:spTgt spid="1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40" dur="500" fill="hold"/>
                                        <p:tgtEl>
                                          <p:spTgt spid="1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1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1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19778</TotalTime>
  <Words>4475</Words>
  <Application>Microsoft Office PowerPoint</Application>
  <PresentationFormat>全屏显示(4:3)</PresentationFormat>
  <Paragraphs>599</Paragraphs>
  <Slides>33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Microsoft Yahei</vt:lpstr>
      <vt:lpstr>黑体</vt:lpstr>
      <vt:lpstr>华文新魏</vt:lpstr>
      <vt:lpstr>宋体</vt:lpstr>
      <vt:lpstr>Arial</vt:lpstr>
      <vt:lpstr>Cambria</vt:lpstr>
      <vt:lpstr>Cambria Math</vt:lpstr>
      <vt:lpstr>Comic Sans MS</vt:lpstr>
      <vt:lpstr>Symbol</vt:lpstr>
      <vt:lpstr>Times New Roman</vt:lpstr>
      <vt:lpstr>1_自定义设计方案</vt:lpstr>
      <vt:lpstr>Equation</vt:lpstr>
      <vt:lpstr>Software Testing and Quality Assurance</vt:lpstr>
      <vt:lpstr>16 Weeks Plan </vt:lpstr>
      <vt:lpstr>Basis path test example 2</vt:lpstr>
      <vt:lpstr>Basis path test example 2</vt:lpstr>
      <vt:lpstr>Basis path test example 2</vt:lpstr>
      <vt:lpstr>Basis path test example 2</vt:lpstr>
      <vt:lpstr>Basis path test example 3</vt:lpstr>
      <vt:lpstr>Basis path test example 3</vt:lpstr>
      <vt:lpstr>PowerPoint 演示文稿</vt:lpstr>
      <vt:lpstr>Basis path test example 3</vt:lpstr>
      <vt:lpstr>Basis path test example 3</vt:lpstr>
      <vt:lpstr>Basis path test example 3</vt:lpstr>
      <vt:lpstr>Basis path test example 3</vt:lpstr>
      <vt:lpstr>Basis path test example 4</vt:lpstr>
      <vt:lpstr>Basis path test example 5</vt:lpstr>
      <vt:lpstr>Basis path test example 6</vt:lpstr>
      <vt:lpstr>Control Flow Testing</vt:lpstr>
      <vt:lpstr>PowerPoint 演示文稿</vt:lpstr>
      <vt:lpstr>PowerPoint 演示文稿</vt:lpstr>
      <vt:lpstr>Control Flow Testing</vt:lpstr>
      <vt:lpstr>Control Flow Testing</vt:lpstr>
      <vt:lpstr>Data Flow Testing</vt:lpstr>
      <vt:lpstr>Data Flow Testing</vt:lpstr>
      <vt:lpstr>PowerPoint 演示文稿</vt:lpstr>
      <vt:lpstr>PowerPoint 演示文稿</vt:lpstr>
      <vt:lpstr>Sets of Def and Use</vt:lpstr>
      <vt:lpstr>DU Path</vt:lpstr>
      <vt:lpstr>Data Flow Coverage Criteria</vt:lpstr>
      <vt:lpstr>Data Flow Testing</vt:lpstr>
      <vt:lpstr>Data Flow Testing</vt:lpstr>
      <vt:lpstr>Data Flow Testing</vt:lpstr>
      <vt:lpstr>Data Flow Testing</vt:lpstr>
      <vt:lpstr>To be continued…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Liu haiming</cp:lastModifiedBy>
  <cp:revision>2833</cp:revision>
  <cp:lastPrinted>1601-01-01T00:00:00Z</cp:lastPrinted>
  <dcterms:created xsi:type="dcterms:W3CDTF">1601-01-01T00:00:00Z</dcterms:created>
  <dcterms:modified xsi:type="dcterms:W3CDTF">2022-11-07T05:39:34Z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