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1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36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37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38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39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40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434" r:id="rId3"/>
    <p:sldId id="685" r:id="rId4"/>
    <p:sldId id="684" r:id="rId5"/>
    <p:sldId id="700" r:id="rId6"/>
    <p:sldId id="435" r:id="rId7"/>
    <p:sldId id="437" r:id="rId8"/>
    <p:sldId id="492" r:id="rId9"/>
    <p:sldId id="679" r:id="rId10"/>
    <p:sldId id="433" r:id="rId11"/>
    <p:sldId id="680" r:id="rId12"/>
    <p:sldId id="268" r:id="rId13"/>
    <p:sldId id="460" r:id="rId14"/>
    <p:sldId id="505" r:id="rId15"/>
    <p:sldId id="501" r:id="rId16"/>
    <p:sldId id="686" r:id="rId17"/>
    <p:sldId id="688" r:id="rId18"/>
    <p:sldId id="689" r:id="rId19"/>
    <p:sldId id="687" r:id="rId20"/>
    <p:sldId id="464" r:id="rId21"/>
    <p:sldId id="486" r:id="rId22"/>
    <p:sldId id="463" r:id="rId23"/>
    <p:sldId id="502" r:id="rId24"/>
    <p:sldId id="503" r:id="rId25"/>
    <p:sldId id="484" r:id="rId26"/>
    <p:sldId id="690" r:id="rId27"/>
    <p:sldId id="696" r:id="rId28"/>
    <p:sldId id="269" r:id="rId29"/>
    <p:sldId id="469" r:id="rId30"/>
    <p:sldId id="489" r:id="rId31"/>
    <p:sldId id="691" r:id="rId32"/>
    <p:sldId id="474" r:id="rId33"/>
    <p:sldId id="473" r:id="rId34"/>
    <p:sldId id="692" r:id="rId35"/>
    <p:sldId id="270" r:id="rId36"/>
    <p:sldId id="476" r:id="rId37"/>
    <p:sldId id="448" r:id="rId38"/>
    <p:sldId id="494" r:id="rId39"/>
    <p:sldId id="694" r:id="rId40"/>
    <p:sldId id="495" r:id="rId41"/>
    <p:sldId id="699" r:id="rId42"/>
    <p:sldId id="496" r:id="rId43"/>
    <p:sldId id="697" r:id="rId44"/>
    <p:sldId id="698" r:id="rId45"/>
    <p:sldId id="506" r:id="rId46"/>
    <p:sldId id="507" r:id="rId47"/>
    <p:sldId id="382" r:id="rId48"/>
    <p:sldId id="452" r:id="rId49"/>
    <p:sldId id="454" r:id="rId50"/>
    <p:sldId id="695" r:id="rId51"/>
    <p:sldId id="693" r:id="rId52"/>
    <p:sldId id="497" r:id="rId53"/>
    <p:sldId id="498" r:id="rId54"/>
    <p:sldId id="681" r:id="rId55"/>
    <p:sldId id="682" r:id="rId56"/>
    <p:sldId id="683" r:id="rId5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CCF3FF"/>
    <a:srgbClr val="C8DBF6"/>
    <a:srgbClr val="7E102F"/>
    <a:srgbClr val="993300"/>
    <a:srgbClr val="996633"/>
    <a:srgbClr val="CC6600"/>
    <a:srgbClr val="CC9900"/>
    <a:srgbClr val="934BC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88138" autoAdjust="0"/>
  </p:normalViewPr>
  <p:slideViewPr>
    <p:cSldViewPr>
      <p:cViewPr varScale="1">
        <p:scale>
          <a:sx n="106" d="100"/>
          <a:sy n="106" d="100"/>
        </p:scale>
        <p:origin x="510" y="10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86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526"/>
    </p:cViewPr>
  </p:sorterViewPr>
  <p:notesViewPr>
    <p:cSldViewPr>
      <p:cViewPr varScale="1">
        <p:scale>
          <a:sx n="57" d="100"/>
          <a:sy n="57" d="100"/>
        </p:scale>
        <p:origin x="247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 XF" userId="2a7889fc66a80f19" providerId="LiveId" clId="{B591F64B-8A65-4A75-9F9E-E56943E45519}"/>
    <pc:docChg chg="undo custSel addSld delSld modSld sldOrd">
      <pc:chgData name="DI XF" userId="2a7889fc66a80f19" providerId="LiveId" clId="{B591F64B-8A65-4A75-9F9E-E56943E45519}" dt="2022-08-16T09:32:29.570" v="352" actId="1076"/>
      <pc:docMkLst>
        <pc:docMk/>
      </pc:docMkLst>
      <pc:sldChg chg="modSp mod">
        <pc:chgData name="DI XF" userId="2a7889fc66a80f19" providerId="LiveId" clId="{B591F64B-8A65-4A75-9F9E-E56943E45519}" dt="2022-08-09T09:41:44.030" v="123" actId="20577"/>
        <pc:sldMkLst>
          <pc:docMk/>
          <pc:sldMk cId="4174252970" sldId="257"/>
        </pc:sldMkLst>
        <pc:spChg chg="mod">
          <ac:chgData name="DI XF" userId="2a7889fc66a80f19" providerId="LiveId" clId="{B591F64B-8A65-4A75-9F9E-E56943E45519}" dt="2022-08-09T09:41:44.030" v="123" actId="20577"/>
          <ac:spMkLst>
            <pc:docMk/>
            <pc:sldMk cId="4174252970" sldId="257"/>
            <ac:spMk id="7" creationId="{00000000-0000-0000-0000-000000000000}"/>
          </ac:spMkLst>
        </pc:spChg>
        <pc:spChg chg="mod">
          <ac:chgData name="DI XF" userId="2a7889fc66a80f19" providerId="LiveId" clId="{B591F64B-8A65-4A75-9F9E-E56943E45519}" dt="2022-08-09T09:40:57.743" v="118" actId="20577"/>
          <ac:spMkLst>
            <pc:docMk/>
            <pc:sldMk cId="4174252970" sldId="257"/>
            <ac:spMk id="11" creationId="{00000000-0000-0000-0000-000000000000}"/>
          </ac:spMkLst>
        </pc:spChg>
        <pc:cxnChg chg="mod">
          <ac:chgData name="DI XF" userId="2a7889fc66a80f19" providerId="LiveId" clId="{B591F64B-8A65-4A75-9F9E-E56943E45519}" dt="2022-08-09T09:41:09.141" v="119" actId="14100"/>
          <ac:cxnSpMkLst>
            <pc:docMk/>
            <pc:sldMk cId="4174252970" sldId="257"/>
            <ac:cxnSpMk id="16" creationId="{00000000-0000-0000-0000-000000000000}"/>
          </ac:cxnSpMkLst>
        </pc:cxnChg>
      </pc:sldChg>
      <pc:sldChg chg="modSp mod">
        <pc:chgData name="DI XF" userId="2a7889fc66a80f19" providerId="LiveId" clId="{B591F64B-8A65-4A75-9F9E-E56943E45519}" dt="2022-08-16T09:32:21.796" v="349" actId="1076"/>
        <pc:sldMkLst>
          <pc:docMk/>
          <pc:sldMk cId="832766505" sldId="266"/>
        </pc:sldMkLst>
        <pc:spChg chg="mod">
          <ac:chgData name="DI XF" userId="2a7889fc66a80f19" providerId="LiveId" clId="{B591F64B-8A65-4A75-9F9E-E56943E45519}" dt="2022-08-09T10:20:29.923" v="133" actId="20577"/>
          <ac:spMkLst>
            <pc:docMk/>
            <pc:sldMk cId="832766505" sldId="266"/>
            <ac:spMk id="30" creationId="{00000000-0000-0000-0000-000000000000}"/>
          </ac:spMkLst>
        </pc:spChg>
        <pc:spChg chg="mod">
          <ac:chgData name="DI XF" userId="2a7889fc66a80f19" providerId="LiveId" clId="{B591F64B-8A65-4A75-9F9E-E56943E45519}" dt="2022-08-09T10:20:49.638" v="143" actId="1076"/>
          <ac:spMkLst>
            <pc:docMk/>
            <pc:sldMk cId="832766505" sldId="266"/>
            <ac:spMk id="32" creationId="{00000000-0000-0000-0000-000000000000}"/>
          </ac:spMkLst>
        </pc:spChg>
        <pc:spChg chg="mod">
          <ac:chgData name="DI XF" userId="2a7889fc66a80f19" providerId="LiveId" clId="{B591F64B-8A65-4A75-9F9E-E56943E45519}" dt="2022-08-09T10:20:34.427" v="135"/>
          <ac:spMkLst>
            <pc:docMk/>
            <pc:sldMk cId="832766505" sldId="266"/>
            <ac:spMk id="61" creationId="{00000000-0000-0000-0000-000000000000}"/>
          </ac:spMkLst>
        </pc:spChg>
        <pc:spChg chg="mod">
          <ac:chgData name="DI XF" userId="2a7889fc66a80f19" providerId="LiveId" clId="{B591F64B-8A65-4A75-9F9E-E56943E45519}" dt="2022-08-09T10:20:45.467" v="142" actId="1076"/>
          <ac:spMkLst>
            <pc:docMk/>
            <pc:sldMk cId="832766505" sldId="266"/>
            <ac:spMk id="62" creationId="{00000000-0000-0000-0000-000000000000}"/>
          </ac:spMkLst>
        </pc:spChg>
        <pc:spChg chg="mod">
          <ac:chgData name="DI XF" userId="2a7889fc66a80f19" providerId="LiveId" clId="{B591F64B-8A65-4A75-9F9E-E56943E45519}" dt="2022-08-09T10:20:35.923" v="137"/>
          <ac:spMkLst>
            <pc:docMk/>
            <pc:sldMk cId="832766505" sldId="266"/>
            <ac:spMk id="64" creationId="{00000000-0000-0000-0000-000000000000}"/>
          </ac:spMkLst>
        </pc:spChg>
        <pc:spChg chg="mod">
          <ac:chgData name="DI XF" userId="2a7889fc66a80f19" providerId="LiveId" clId="{B591F64B-8A65-4A75-9F9E-E56943E45519}" dt="2022-08-09T10:20:42.569" v="141" actId="1076"/>
          <ac:spMkLst>
            <pc:docMk/>
            <pc:sldMk cId="832766505" sldId="266"/>
            <ac:spMk id="65" creationId="{00000000-0000-0000-0000-000000000000}"/>
          </ac:spMkLst>
        </pc:spChg>
        <pc:spChg chg="mod">
          <ac:chgData name="DI XF" userId="2a7889fc66a80f19" providerId="LiveId" clId="{B591F64B-8A65-4A75-9F9E-E56943E45519}" dt="2022-08-09T10:20:36.665" v="139"/>
          <ac:spMkLst>
            <pc:docMk/>
            <pc:sldMk cId="832766505" sldId="266"/>
            <ac:spMk id="67" creationId="{00000000-0000-0000-0000-000000000000}"/>
          </ac:spMkLst>
        </pc:spChg>
        <pc:spChg chg="mod">
          <ac:chgData name="DI XF" userId="2a7889fc66a80f19" providerId="LiveId" clId="{B591F64B-8A65-4A75-9F9E-E56943E45519}" dt="2022-08-09T10:20:40.585" v="140" actId="1076"/>
          <ac:spMkLst>
            <pc:docMk/>
            <pc:sldMk cId="832766505" sldId="266"/>
            <ac:spMk id="68" creationId="{00000000-0000-0000-0000-000000000000}"/>
          </ac:spMkLst>
        </pc:spChg>
        <pc:grpChg chg="mod">
          <ac:chgData name="DI XF" userId="2a7889fc66a80f19" providerId="LiveId" clId="{B591F64B-8A65-4A75-9F9E-E56943E45519}" dt="2022-08-16T09:32:21.796" v="349" actId="1076"/>
          <ac:grpSpMkLst>
            <pc:docMk/>
            <pc:sldMk cId="832766505" sldId="266"/>
            <ac:grpSpMk id="59" creationId="{00000000-0000-0000-0000-000000000000}"/>
          </ac:grpSpMkLst>
        </pc:grpChg>
        <pc:grpChg chg="mod">
          <ac:chgData name="DI XF" userId="2a7889fc66a80f19" providerId="LiveId" clId="{B591F64B-8A65-4A75-9F9E-E56943E45519}" dt="2022-08-16T09:32:21.796" v="349" actId="1076"/>
          <ac:grpSpMkLst>
            <pc:docMk/>
            <pc:sldMk cId="832766505" sldId="266"/>
            <ac:grpSpMk id="60" creationId="{00000000-0000-0000-0000-000000000000}"/>
          </ac:grpSpMkLst>
        </pc:grpChg>
        <pc:grpChg chg="mod">
          <ac:chgData name="DI XF" userId="2a7889fc66a80f19" providerId="LiveId" clId="{B591F64B-8A65-4A75-9F9E-E56943E45519}" dt="2022-08-16T09:32:21.796" v="349" actId="1076"/>
          <ac:grpSpMkLst>
            <pc:docMk/>
            <pc:sldMk cId="832766505" sldId="266"/>
            <ac:grpSpMk id="63" creationId="{00000000-0000-0000-0000-000000000000}"/>
          </ac:grpSpMkLst>
        </pc:grpChg>
        <pc:grpChg chg="mod">
          <ac:chgData name="DI XF" userId="2a7889fc66a80f19" providerId="LiveId" clId="{B591F64B-8A65-4A75-9F9E-E56943E45519}" dt="2022-08-16T09:32:21.796" v="349" actId="1076"/>
          <ac:grpSpMkLst>
            <pc:docMk/>
            <pc:sldMk cId="832766505" sldId="266"/>
            <ac:grpSpMk id="66" creationId="{00000000-0000-0000-0000-000000000000}"/>
          </ac:grpSpMkLst>
        </pc:grpChg>
      </pc:sldChg>
      <pc:sldChg chg="modSp">
        <pc:chgData name="DI XF" userId="2a7889fc66a80f19" providerId="LiveId" clId="{B591F64B-8A65-4A75-9F9E-E56943E45519}" dt="2022-08-09T09:41:27.391" v="120"/>
        <pc:sldMkLst>
          <pc:docMk/>
          <pc:sldMk cId="2878578343" sldId="268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2878578343" sldId="268"/>
            <ac:spMk id="5" creationId="{00000000-0000-0000-0000-000000000000}"/>
          </ac:spMkLst>
        </pc:spChg>
      </pc:sldChg>
      <pc:sldChg chg="modSp">
        <pc:chgData name="DI XF" userId="2a7889fc66a80f19" providerId="LiveId" clId="{B591F64B-8A65-4A75-9F9E-E56943E45519}" dt="2022-08-09T09:41:27.391" v="120"/>
        <pc:sldMkLst>
          <pc:docMk/>
          <pc:sldMk cId="3735595769" sldId="269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3735595769" sldId="269"/>
            <ac:spMk id="5" creationId="{00000000-0000-0000-0000-000000000000}"/>
          </ac:spMkLst>
        </pc:spChg>
      </pc:sldChg>
      <pc:sldChg chg="modSp">
        <pc:chgData name="DI XF" userId="2a7889fc66a80f19" providerId="LiveId" clId="{B591F64B-8A65-4A75-9F9E-E56943E45519}" dt="2022-08-09T09:41:27.391" v="120"/>
        <pc:sldMkLst>
          <pc:docMk/>
          <pc:sldMk cId="528030632" sldId="270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528030632" sldId="270"/>
            <ac:spMk id="5" creationId="{00000000-0000-0000-0000-000000000000}"/>
          </ac:spMkLst>
        </pc:spChg>
      </pc:sldChg>
      <pc:sldChg chg="modSp">
        <pc:chgData name="DI XF" userId="2a7889fc66a80f19" providerId="LiveId" clId="{B591F64B-8A65-4A75-9F9E-E56943E45519}" dt="2022-08-09T09:41:27.391" v="120"/>
        <pc:sldMkLst>
          <pc:docMk/>
          <pc:sldMk cId="1323245749" sldId="382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1323245749" sldId="382"/>
            <ac:spMk id="5" creationId="{00000000-0000-0000-0000-000000000000}"/>
          </ac:spMkLst>
        </pc:spChg>
      </pc:sldChg>
      <pc:sldChg chg="modSp ord">
        <pc:chgData name="DI XF" userId="2a7889fc66a80f19" providerId="LiveId" clId="{B591F64B-8A65-4A75-9F9E-E56943E45519}" dt="2022-08-10T11:42:23.157" v="146"/>
        <pc:sldMkLst>
          <pc:docMk/>
          <pc:sldMk cId="1514212687" sldId="433"/>
        </pc:sldMkLst>
        <pc:spChg chg="mod">
          <ac:chgData name="DI XF" userId="2a7889fc66a80f19" providerId="LiveId" clId="{B591F64B-8A65-4A75-9F9E-E56943E45519}" dt="2022-08-09T09:41:56.420" v="126"/>
          <ac:spMkLst>
            <pc:docMk/>
            <pc:sldMk cId="1514212687" sldId="433"/>
            <ac:spMk id="2" creationId="{00000000-0000-0000-0000-000000000000}"/>
          </ac:spMkLst>
        </pc:spChg>
      </pc:sldChg>
      <pc:sldChg chg="delSp modSp mod delAnim modNotesTx">
        <pc:chgData name="DI XF" userId="2a7889fc66a80f19" providerId="LiveId" clId="{B591F64B-8A65-4A75-9F9E-E56943E45519}" dt="2022-08-16T09:24:15.297" v="296" actId="478"/>
        <pc:sldMkLst>
          <pc:docMk/>
          <pc:sldMk cId="4189743322" sldId="434"/>
        </pc:sldMkLst>
        <pc:spChg chg="mod">
          <ac:chgData name="DI XF" userId="2a7889fc66a80f19" providerId="LiveId" clId="{B591F64B-8A65-4A75-9F9E-E56943E45519}" dt="2022-08-09T09:41:56.420" v="126"/>
          <ac:spMkLst>
            <pc:docMk/>
            <pc:sldMk cId="4189743322" sldId="434"/>
            <ac:spMk id="2" creationId="{00000000-0000-0000-0000-000000000000}"/>
          </ac:spMkLst>
        </pc:spChg>
        <pc:spChg chg="del mod">
          <ac:chgData name="DI XF" userId="2a7889fc66a80f19" providerId="LiveId" clId="{B591F64B-8A65-4A75-9F9E-E56943E45519}" dt="2022-08-16T09:24:15.297" v="296" actId="478"/>
          <ac:spMkLst>
            <pc:docMk/>
            <pc:sldMk cId="4189743322" sldId="434"/>
            <ac:spMk id="4" creationId="{00000000-0000-0000-0000-000000000000}"/>
          </ac:spMkLst>
        </pc:spChg>
        <pc:spChg chg="del mod">
          <ac:chgData name="DI XF" userId="2a7889fc66a80f19" providerId="LiveId" clId="{B591F64B-8A65-4A75-9F9E-E56943E45519}" dt="2022-08-09T08:33:39.595" v="29" actId="478"/>
          <ac:spMkLst>
            <pc:docMk/>
            <pc:sldMk cId="4189743322" sldId="434"/>
            <ac:spMk id="5" creationId="{00000000-0000-0000-0000-000000000000}"/>
          </ac:spMkLst>
        </pc:spChg>
        <pc:spChg chg="del">
          <ac:chgData name="DI XF" userId="2a7889fc66a80f19" providerId="LiveId" clId="{B591F64B-8A65-4A75-9F9E-E56943E45519}" dt="2022-08-09T08:33:40.266" v="30" actId="478"/>
          <ac:spMkLst>
            <pc:docMk/>
            <pc:sldMk cId="4189743322" sldId="434"/>
            <ac:spMk id="6" creationId="{00000000-0000-0000-0000-000000000000}"/>
          </ac:spMkLst>
        </pc:spChg>
        <pc:spChg chg="mod">
          <ac:chgData name="DI XF" userId="2a7889fc66a80f19" providerId="LiveId" clId="{B591F64B-8A65-4A75-9F9E-E56943E45519}" dt="2022-08-10T11:41:39.520" v="144" actId="20577"/>
          <ac:spMkLst>
            <pc:docMk/>
            <pc:sldMk cId="4189743322" sldId="434"/>
            <ac:spMk id="9" creationId="{00000000-0000-0000-0000-000000000000}"/>
          </ac:spMkLst>
        </pc:spChg>
      </pc:sldChg>
      <pc:sldChg chg="modSp mod">
        <pc:chgData name="DI XF" userId="2a7889fc66a80f19" providerId="LiveId" clId="{B591F64B-8A65-4A75-9F9E-E56943E45519}" dt="2022-08-16T09:24:39.046" v="300" actId="6549"/>
        <pc:sldMkLst>
          <pc:docMk/>
          <pc:sldMk cId="1658689648" sldId="435"/>
        </pc:sldMkLst>
        <pc:spChg chg="mod">
          <ac:chgData name="DI XF" userId="2a7889fc66a80f19" providerId="LiveId" clId="{B591F64B-8A65-4A75-9F9E-E56943E45519}" dt="2022-08-09T09:41:56.420" v="126"/>
          <ac:spMkLst>
            <pc:docMk/>
            <pc:sldMk cId="1658689648" sldId="435"/>
            <ac:spMk id="2" creationId="{00000000-0000-0000-0000-000000000000}"/>
          </ac:spMkLst>
        </pc:spChg>
        <pc:spChg chg="mod">
          <ac:chgData name="DI XF" userId="2a7889fc66a80f19" providerId="LiveId" clId="{B591F64B-8A65-4A75-9F9E-E56943E45519}" dt="2022-08-16T09:24:39.046" v="300" actId="6549"/>
          <ac:spMkLst>
            <pc:docMk/>
            <pc:sldMk cId="1658689648" sldId="435"/>
            <ac:spMk id="9" creationId="{00000000-0000-0000-0000-000000000000}"/>
          </ac:spMkLst>
        </pc:spChg>
        <pc:graphicFrameChg chg="mod">
          <ac:chgData name="DI XF" userId="2a7889fc66a80f19" providerId="LiveId" clId="{B591F64B-8A65-4A75-9F9E-E56943E45519}" dt="2022-08-16T09:24:32.045" v="299" actId="12100"/>
          <ac:graphicFrameMkLst>
            <pc:docMk/>
            <pc:sldMk cId="1658689648" sldId="435"/>
            <ac:graphicFrameMk id="4" creationId="{00000000-0000-0000-0000-000000000000}"/>
          </ac:graphicFrameMkLst>
        </pc:graphicFrameChg>
      </pc:sldChg>
      <pc:sldChg chg="modSp mod">
        <pc:chgData name="DI XF" userId="2a7889fc66a80f19" providerId="LiveId" clId="{B591F64B-8A65-4A75-9F9E-E56943E45519}" dt="2022-08-16T09:25:19.350" v="309" actId="20577"/>
        <pc:sldMkLst>
          <pc:docMk/>
          <pc:sldMk cId="1537748604" sldId="437"/>
        </pc:sldMkLst>
        <pc:spChg chg="mod">
          <ac:chgData name="DI XF" userId="2a7889fc66a80f19" providerId="LiveId" clId="{B591F64B-8A65-4A75-9F9E-E56943E45519}" dt="2022-08-09T09:41:56.420" v="126"/>
          <ac:spMkLst>
            <pc:docMk/>
            <pc:sldMk cId="1537748604" sldId="437"/>
            <ac:spMk id="2" creationId="{00000000-0000-0000-0000-000000000000}"/>
          </ac:spMkLst>
        </pc:spChg>
        <pc:spChg chg="mod">
          <ac:chgData name="DI XF" userId="2a7889fc66a80f19" providerId="LiveId" clId="{B591F64B-8A65-4A75-9F9E-E56943E45519}" dt="2022-08-16T09:24:52.998" v="302" actId="403"/>
          <ac:spMkLst>
            <pc:docMk/>
            <pc:sldMk cId="1537748604" sldId="437"/>
            <ac:spMk id="9" creationId="{00000000-0000-0000-0000-000000000000}"/>
          </ac:spMkLst>
        </pc:spChg>
        <pc:graphicFrameChg chg="mod">
          <ac:chgData name="DI XF" userId="2a7889fc66a80f19" providerId="LiveId" clId="{B591F64B-8A65-4A75-9F9E-E56943E45519}" dt="2022-08-16T09:25:19.350" v="309" actId="20577"/>
          <ac:graphicFrameMkLst>
            <pc:docMk/>
            <pc:sldMk cId="1537748604" sldId="437"/>
            <ac:graphicFrameMk id="4" creationId="{00000000-0000-0000-0000-000000000000}"/>
          </ac:graphicFrameMkLst>
        </pc:graphicFrameChg>
      </pc:sldChg>
      <pc:sldChg chg="modSp modNotes">
        <pc:chgData name="DI XF" userId="2a7889fc66a80f19" providerId="LiveId" clId="{B591F64B-8A65-4A75-9F9E-E56943E45519}" dt="2022-08-10T11:43:08.450" v="152" actId="113"/>
        <pc:sldMkLst>
          <pc:docMk/>
          <pc:sldMk cId="2696765713" sldId="438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2696765713" sldId="438"/>
            <ac:spMk id="2" creationId="{00000000-0000-0000-0000-000000000000}"/>
          </ac:spMkLst>
        </pc:spChg>
        <pc:graphicFrameChg chg="mod">
          <ac:chgData name="DI XF" userId="2a7889fc66a80f19" providerId="LiveId" clId="{B591F64B-8A65-4A75-9F9E-E56943E45519}" dt="2022-08-10T11:43:08.450" v="152" actId="113"/>
          <ac:graphicFrameMkLst>
            <pc:docMk/>
            <pc:sldMk cId="2696765713" sldId="438"/>
            <ac:graphicFrameMk id="7" creationId="{00000000-0000-0000-0000-000000000000}"/>
          </ac:graphicFrameMkLst>
        </pc:graphicFrameChg>
      </pc:sldChg>
      <pc:sldChg chg="addSp delSp modSp mod">
        <pc:chgData name="DI XF" userId="2a7889fc66a80f19" providerId="LiveId" clId="{B591F64B-8A65-4A75-9F9E-E56943E45519}" dt="2022-08-10T11:50:16.361" v="217"/>
        <pc:sldMkLst>
          <pc:docMk/>
          <pc:sldMk cId="2162295446" sldId="448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2162295446" sldId="448"/>
            <ac:spMk id="2" creationId="{00000000-0000-0000-0000-000000000000}"/>
          </ac:spMkLst>
        </pc:spChg>
        <pc:graphicFrameChg chg="del mod">
          <ac:chgData name="DI XF" userId="2a7889fc66a80f19" providerId="LiveId" clId="{B591F64B-8A65-4A75-9F9E-E56943E45519}" dt="2022-08-10T11:50:15.584" v="216" actId="478"/>
          <ac:graphicFrameMkLst>
            <pc:docMk/>
            <pc:sldMk cId="2162295446" sldId="448"/>
            <ac:graphicFrameMk id="7" creationId="{00000000-0000-0000-0000-000000000000}"/>
          </ac:graphicFrameMkLst>
        </pc:graphicFrameChg>
        <pc:graphicFrameChg chg="add mod">
          <ac:chgData name="DI XF" userId="2a7889fc66a80f19" providerId="LiveId" clId="{B591F64B-8A65-4A75-9F9E-E56943E45519}" dt="2022-08-10T11:50:16.361" v="217"/>
          <ac:graphicFrameMkLst>
            <pc:docMk/>
            <pc:sldMk cId="2162295446" sldId="448"/>
            <ac:graphicFrameMk id="8" creationId="{78038E9D-958D-469F-B74F-7702CB370E60}"/>
          </ac:graphicFrameMkLst>
        </pc:graphicFrameChg>
      </pc:sldChg>
      <pc:sldChg chg="delSp modSp mod delAnim">
        <pc:chgData name="DI XF" userId="2a7889fc66a80f19" providerId="LiveId" clId="{B591F64B-8A65-4A75-9F9E-E56943E45519}" dt="2022-08-16T09:31:40.119" v="342" actId="478"/>
        <pc:sldMkLst>
          <pc:docMk/>
          <pc:sldMk cId="2028632872" sldId="452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2028632872" sldId="452"/>
            <ac:spMk id="2" creationId="{00000000-0000-0000-0000-000000000000}"/>
          </ac:spMkLst>
        </pc:spChg>
        <pc:spChg chg="del">
          <ac:chgData name="DI XF" userId="2a7889fc66a80f19" providerId="LiveId" clId="{B591F64B-8A65-4A75-9F9E-E56943E45519}" dt="2022-08-16T09:31:40.119" v="342" actId="478"/>
          <ac:spMkLst>
            <pc:docMk/>
            <pc:sldMk cId="2028632872" sldId="452"/>
            <ac:spMk id="6" creationId="{00000000-0000-0000-0000-000000000000}"/>
          </ac:spMkLst>
        </pc:spChg>
        <pc:spChg chg="del">
          <ac:chgData name="DI XF" userId="2a7889fc66a80f19" providerId="LiveId" clId="{B591F64B-8A65-4A75-9F9E-E56943E45519}" dt="2022-08-16T09:31:37.814" v="341" actId="478"/>
          <ac:spMkLst>
            <pc:docMk/>
            <pc:sldMk cId="2028632872" sldId="452"/>
            <ac:spMk id="10" creationId="{00000000-0000-0000-0000-000000000000}"/>
          </ac:spMkLst>
        </pc:spChg>
      </pc:sldChg>
      <pc:sldChg chg="modSp">
        <pc:chgData name="DI XF" userId="2a7889fc66a80f19" providerId="LiveId" clId="{B591F64B-8A65-4A75-9F9E-E56943E45519}" dt="2022-08-16T09:31:56.279" v="343" actId="20577"/>
        <pc:sldMkLst>
          <pc:docMk/>
          <pc:sldMk cId="1927277243" sldId="454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1927277243" sldId="454"/>
            <ac:spMk id="2" creationId="{00000000-0000-0000-0000-000000000000}"/>
          </ac:spMkLst>
        </pc:spChg>
        <pc:graphicFrameChg chg="mod">
          <ac:chgData name="DI XF" userId="2a7889fc66a80f19" providerId="LiveId" clId="{B591F64B-8A65-4A75-9F9E-E56943E45519}" dt="2022-08-16T09:31:56.279" v="343" actId="20577"/>
          <ac:graphicFrameMkLst>
            <pc:docMk/>
            <pc:sldMk cId="1927277243" sldId="454"/>
            <ac:graphicFrameMk id="6" creationId="{00000000-0000-0000-0000-000000000000}"/>
          </ac:graphicFrameMkLst>
        </pc:graphicFrameChg>
      </pc:sldChg>
      <pc:sldChg chg="delSp modSp mod delAnim">
        <pc:chgData name="DI XF" userId="2a7889fc66a80f19" providerId="LiveId" clId="{B591F64B-8A65-4A75-9F9E-E56943E45519}" dt="2022-08-16T09:26:21.088" v="316" actId="403"/>
        <pc:sldMkLst>
          <pc:docMk/>
          <pc:sldMk cId="3125118005" sldId="460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3125118005" sldId="460"/>
            <ac:spMk id="2" creationId="{00000000-0000-0000-0000-000000000000}"/>
          </ac:spMkLst>
        </pc:spChg>
        <pc:spChg chg="del">
          <ac:chgData name="DI XF" userId="2a7889fc66a80f19" providerId="LiveId" clId="{B591F64B-8A65-4A75-9F9E-E56943E45519}" dt="2022-08-16T09:26:14.176" v="313" actId="478"/>
          <ac:spMkLst>
            <pc:docMk/>
            <pc:sldMk cId="3125118005" sldId="460"/>
            <ac:spMk id="8" creationId="{00000000-0000-0000-0000-000000000000}"/>
          </ac:spMkLst>
        </pc:spChg>
        <pc:spChg chg="mod">
          <ac:chgData name="DI XF" userId="2a7889fc66a80f19" providerId="LiveId" clId="{B591F64B-8A65-4A75-9F9E-E56943E45519}" dt="2022-08-10T11:42:28.748" v="147" actId="1076"/>
          <ac:spMkLst>
            <pc:docMk/>
            <pc:sldMk cId="3125118005" sldId="460"/>
            <ac:spMk id="9" creationId="{00000000-0000-0000-0000-000000000000}"/>
          </ac:spMkLst>
        </pc:spChg>
        <pc:spChg chg="del">
          <ac:chgData name="DI XF" userId="2a7889fc66a80f19" providerId="LiveId" clId="{B591F64B-8A65-4A75-9F9E-E56943E45519}" dt="2022-08-16T09:26:14.176" v="313" actId="478"/>
          <ac:spMkLst>
            <pc:docMk/>
            <pc:sldMk cId="3125118005" sldId="460"/>
            <ac:spMk id="10" creationId="{00000000-0000-0000-0000-000000000000}"/>
          </ac:spMkLst>
        </pc:spChg>
        <pc:spChg chg="del">
          <ac:chgData name="DI XF" userId="2a7889fc66a80f19" providerId="LiveId" clId="{B591F64B-8A65-4A75-9F9E-E56943E45519}" dt="2022-08-16T09:26:16.111" v="314" actId="478"/>
          <ac:spMkLst>
            <pc:docMk/>
            <pc:sldMk cId="3125118005" sldId="460"/>
            <ac:spMk id="11" creationId="{00000000-0000-0000-0000-000000000000}"/>
          </ac:spMkLst>
        </pc:spChg>
        <pc:spChg chg="del">
          <ac:chgData name="DI XF" userId="2a7889fc66a80f19" providerId="LiveId" clId="{B591F64B-8A65-4A75-9F9E-E56943E45519}" dt="2022-08-16T09:26:16.111" v="314" actId="478"/>
          <ac:spMkLst>
            <pc:docMk/>
            <pc:sldMk cId="3125118005" sldId="460"/>
            <ac:spMk id="12" creationId="{00000000-0000-0000-0000-000000000000}"/>
          </ac:spMkLst>
        </pc:spChg>
        <pc:spChg chg="del">
          <ac:chgData name="DI XF" userId="2a7889fc66a80f19" providerId="LiveId" clId="{B591F64B-8A65-4A75-9F9E-E56943E45519}" dt="2022-08-16T09:26:14.176" v="313" actId="478"/>
          <ac:spMkLst>
            <pc:docMk/>
            <pc:sldMk cId="3125118005" sldId="460"/>
            <ac:spMk id="13" creationId="{00000000-0000-0000-0000-000000000000}"/>
          </ac:spMkLst>
        </pc:spChg>
        <pc:spChg chg="del">
          <ac:chgData name="DI XF" userId="2a7889fc66a80f19" providerId="LiveId" clId="{B591F64B-8A65-4A75-9F9E-E56943E45519}" dt="2022-08-16T09:26:16.111" v="314" actId="478"/>
          <ac:spMkLst>
            <pc:docMk/>
            <pc:sldMk cId="3125118005" sldId="460"/>
            <ac:spMk id="14" creationId="{00000000-0000-0000-0000-000000000000}"/>
          </ac:spMkLst>
        </pc:spChg>
        <pc:spChg chg="del">
          <ac:chgData name="DI XF" userId="2a7889fc66a80f19" providerId="LiveId" clId="{B591F64B-8A65-4A75-9F9E-E56943E45519}" dt="2022-08-16T09:26:18.095" v="315" actId="478"/>
          <ac:spMkLst>
            <pc:docMk/>
            <pc:sldMk cId="3125118005" sldId="460"/>
            <ac:spMk id="15" creationId="{00000000-0000-0000-0000-000000000000}"/>
          </ac:spMkLst>
        </pc:spChg>
        <pc:spChg chg="del">
          <ac:chgData name="DI XF" userId="2a7889fc66a80f19" providerId="LiveId" clId="{B591F64B-8A65-4A75-9F9E-E56943E45519}" dt="2022-08-16T09:26:14.176" v="313" actId="478"/>
          <ac:spMkLst>
            <pc:docMk/>
            <pc:sldMk cId="3125118005" sldId="460"/>
            <ac:spMk id="16" creationId="{00000000-0000-0000-0000-000000000000}"/>
          </ac:spMkLst>
        </pc:spChg>
        <pc:graphicFrameChg chg="modGraphic">
          <ac:chgData name="DI XF" userId="2a7889fc66a80f19" providerId="LiveId" clId="{B591F64B-8A65-4A75-9F9E-E56943E45519}" dt="2022-08-16T09:26:21.088" v="316" actId="403"/>
          <ac:graphicFrameMkLst>
            <pc:docMk/>
            <pc:sldMk cId="3125118005" sldId="460"/>
            <ac:graphicFrameMk id="7" creationId="{00000000-0000-0000-0000-000000000000}"/>
          </ac:graphicFrameMkLst>
        </pc:graphicFrameChg>
      </pc:sldChg>
      <pc:sldChg chg="modSp del mod">
        <pc:chgData name="DI XF" userId="2a7889fc66a80f19" providerId="LiveId" clId="{B591F64B-8A65-4A75-9F9E-E56943E45519}" dt="2022-08-16T09:28:07.462" v="322" actId="47"/>
        <pc:sldMkLst>
          <pc:docMk/>
          <pc:sldMk cId="2832846065" sldId="462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2832846065" sldId="462"/>
            <ac:spMk id="2" creationId="{00000000-0000-0000-0000-000000000000}"/>
          </ac:spMkLst>
        </pc:spChg>
        <pc:spChg chg="mod">
          <ac:chgData name="DI XF" userId="2a7889fc66a80f19" providerId="LiveId" clId="{B591F64B-8A65-4A75-9F9E-E56943E45519}" dt="2022-08-16T09:26:58.524" v="318" actId="1076"/>
          <ac:spMkLst>
            <pc:docMk/>
            <pc:sldMk cId="2832846065" sldId="462"/>
            <ac:spMk id="9" creationId="{00000000-0000-0000-0000-000000000000}"/>
          </ac:spMkLst>
        </pc:spChg>
        <pc:graphicFrameChg chg="mod">
          <ac:chgData name="DI XF" userId="2a7889fc66a80f19" providerId="LiveId" clId="{B591F64B-8A65-4A75-9F9E-E56943E45519}" dt="2022-08-09T08:36:21.618" v="44" actId="20577"/>
          <ac:graphicFrameMkLst>
            <pc:docMk/>
            <pc:sldMk cId="2832846065" sldId="462"/>
            <ac:graphicFrameMk id="3" creationId="{00000000-0000-0000-0000-000000000000}"/>
          </ac:graphicFrameMkLst>
        </pc:graphicFrameChg>
      </pc:sldChg>
      <pc:sldChg chg="modSp mod">
        <pc:chgData name="DI XF" userId="2a7889fc66a80f19" providerId="LiveId" clId="{B591F64B-8A65-4A75-9F9E-E56943E45519}" dt="2022-08-16T09:28:31.586" v="328" actId="6549"/>
        <pc:sldMkLst>
          <pc:docMk/>
          <pc:sldMk cId="3992932889" sldId="463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3992932889" sldId="463"/>
            <ac:spMk id="2" creationId="{00000000-0000-0000-0000-000000000000}"/>
          </ac:spMkLst>
        </pc:spChg>
        <pc:spChg chg="mod">
          <ac:chgData name="DI XF" userId="2a7889fc66a80f19" providerId="LiveId" clId="{B591F64B-8A65-4A75-9F9E-E56943E45519}" dt="2022-08-16T09:28:31.586" v="328" actId="6549"/>
          <ac:spMkLst>
            <pc:docMk/>
            <pc:sldMk cId="3992932889" sldId="463"/>
            <ac:spMk id="6" creationId="{00000000-0000-0000-0000-000000000000}"/>
          </ac:spMkLst>
        </pc:spChg>
      </pc:sldChg>
      <pc:sldChg chg="modSp mod">
        <pc:chgData name="DI XF" userId="2a7889fc66a80f19" providerId="LiveId" clId="{B591F64B-8A65-4A75-9F9E-E56943E45519}" dt="2022-08-16T09:28:26.666" v="326" actId="6549"/>
        <pc:sldMkLst>
          <pc:docMk/>
          <pc:sldMk cId="3057934235" sldId="464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3057934235" sldId="464"/>
            <ac:spMk id="2" creationId="{00000000-0000-0000-0000-000000000000}"/>
          </ac:spMkLst>
        </pc:spChg>
        <pc:spChg chg="mod">
          <ac:chgData name="DI XF" userId="2a7889fc66a80f19" providerId="LiveId" clId="{B591F64B-8A65-4A75-9F9E-E56943E45519}" dt="2022-08-16T09:28:26.666" v="326" actId="6549"/>
          <ac:spMkLst>
            <pc:docMk/>
            <pc:sldMk cId="3057934235" sldId="464"/>
            <ac:spMk id="9" creationId="{00000000-0000-0000-0000-000000000000}"/>
          </ac:spMkLst>
        </pc:spChg>
      </pc:sldChg>
      <pc:sldChg chg="modSp mod modNotesTx">
        <pc:chgData name="DI XF" userId="2a7889fc66a80f19" providerId="LiveId" clId="{B591F64B-8A65-4A75-9F9E-E56943E45519}" dt="2022-08-16T09:29:31.284" v="336" actId="1076"/>
        <pc:sldMkLst>
          <pc:docMk/>
          <pc:sldMk cId="352176307" sldId="469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352176307" sldId="469"/>
            <ac:spMk id="2" creationId="{00000000-0000-0000-0000-000000000000}"/>
          </ac:spMkLst>
        </pc:spChg>
        <pc:spChg chg="mod">
          <ac:chgData name="DI XF" userId="2a7889fc66a80f19" providerId="LiveId" clId="{B591F64B-8A65-4A75-9F9E-E56943E45519}" dt="2022-08-16T09:29:22.642" v="332" actId="21"/>
          <ac:spMkLst>
            <pc:docMk/>
            <pc:sldMk cId="352176307" sldId="469"/>
            <ac:spMk id="9" creationId="{00000000-0000-0000-0000-000000000000}"/>
          </ac:spMkLst>
        </pc:spChg>
        <pc:graphicFrameChg chg="mod">
          <ac:chgData name="DI XF" userId="2a7889fc66a80f19" providerId="LiveId" clId="{B591F64B-8A65-4A75-9F9E-E56943E45519}" dt="2022-08-16T09:29:31.284" v="336" actId="1076"/>
          <ac:graphicFrameMkLst>
            <pc:docMk/>
            <pc:sldMk cId="352176307" sldId="469"/>
            <ac:graphicFrameMk id="5" creationId="{00000000-0000-0000-0000-000000000000}"/>
          </ac:graphicFrameMkLst>
        </pc:graphicFrameChg>
      </pc:sldChg>
      <pc:sldChg chg="delSp modSp mod modNotes">
        <pc:chgData name="DI XF" userId="2a7889fc66a80f19" providerId="LiveId" clId="{B591F64B-8A65-4A75-9F9E-E56943E45519}" dt="2022-08-09T09:41:27.391" v="120"/>
        <pc:sldMkLst>
          <pc:docMk/>
          <pc:sldMk cId="4234333540" sldId="473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4234333540" sldId="473"/>
            <ac:spMk id="2" creationId="{00000000-0000-0000-0000-000000000000}"/>
          </ac:spMkLst>
        </pc:spChg>
        <pc:spChg chg="del">
          <ac:chgData name="DI XF" userId="2a7889fc66a80f19" providerId="LiveId" clId="{B591F64B-8A65-4A75-9F9E-E56943E45519}" dt="2022-08-09T08:40:33.545" v="72" actId="478"/>
          <ac:spMkLst>
            <pc:docMk/>
            <pc:sldMk cId="4234333540" sldId="473"/>
            <ac:spMk id="5" creationId="{00000000-0000-0000-0000-000000000000}"/>
          </ac:spMkLst>
        </pc:spChg>
        <pc:spChg chg="mod">
          <ac:chgData name="DI XF" userId="2a7889fc66a80f19" providerId="LiveId" clId="{B591F64B-8A65-4A75-9F9E-E56943E45519}" dt="2022-08-09T08:40:44.467" v="74" actId="1076"/>
          <ac:spMkLst>
            <pc:docMk/>
            <pc:sldMk cId="4234333540" sldId="473"/>
            <ac:spMk id="6" creationId="{00000000-0000-0000-0000-000000000000}"/>
          </ac:spMkLst>
        </pc:spChg>
        <pc:spChg chg="mod">
          <ac:chgData name="DI XF" userId="2a7889fc66a80f19" providerId="LiveId" clId="{B591F64B-8A65-4A75-9F9E-E56943E45519}" dt="2022-08-09T08:40:37.441" v="73" actId="207"/>
          <ac:spMkLst>
            <pc:docMk/>
            <pc:sldMk cId="4234333540" sldId="473"/>
            <ac:spMk id="9" creationId="{00000000-0000-0000-0000-000000000000}"/>
          </ac:spMkLst>
        </pc:spChg>
        <pc:graphicFrameChg chg="mod">
          <ac:chgData name="DI XF" userId="2a7889fc66a80f19" providerId="LiveId" clId="{B591F64B-8A65-4A75-9F9E-E56943E45519}" dt="2022-08-09T08:40:44.467" v="74" actId="1076"/>
          <ac:graphicFrameMkLst>
            <pc:docMk/>
            <pc:sldMk cId="4234333540" sldId="473"/>
            <ac:graphicFrameMk id="4" creationId="{00000000-0000-0000-0000-000000000000}"/>
          </ac:graphicFrameMkLst>
        </pc:graphicFrameChg>
      </pc:sldChg>
      <pc:sldChg chg="modSp mod">
        <pc:chgData name="DI XF" userId="2a7889fc66a80f19" providerId="LiveId" clId="{B591F64B-8A65-4A75-9F9E-E56943E45519}" dt="2022-08-10T11:47:53.219" v="198" actId="693"/>
        <pc:sldMkLst>
          <pc:docMk/>
          <pc:sldMk cId="1658414166" sldId="474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1658414166" sldId="474"/>
            <ac:spMk id="2" creationId="{00000000-0000-0000-0000-000000000000}"/>
          </ac:spMkLst>
        </pc:spChg>
        <pc:spChg chg="mod">
          <ac:chgData name="DI XF" userId="2a7889fc66a80f19" providerId="LiveId" clId="{B591F64B-8A65-4A75-9F9E-E56943E45519}" dt="2022-08-10T11:47:53.219" v="198" actId="693"/>
          <ac:spMkLst>
            <pc:docMk/>
            <pc:sldMk cId="1658414166" sldId="474"/>
            <ac:spMk id="4" creationId="{00000000-0000-0000-0000-000000000000}"/>
          </ac:spMkLst>
        </pc:spChg>
        <pc:spChg chg="mod">
          <ac:chgData name="DI XF" userId="2a7889fc66a80f19" providerId="LiveId" clId="{B591F64B-8A65-4A75-9F9E-E56943E45519}" dt="2022-08-10T11:47:22.139" v="195" actId="403"/>
          <ac:spMkLst>
            <pc:docMk/>
            <pc:sldMk cId="1658414166" sldId="474"/>
            <ac:spMk id="5" creationId="{00000000-0000-0000-0000-000000000000}"/>
          </ac:spMkLst>
        </pc:spChg>
        <pc:spChg chg="mod">
          <ac:chgData name="DI XF" userId="2a7889fc66a80f19" providerId="LiveId" clId="{B591F64B-8A65-4A75-9F9E-E56943E45519}" dt="2022-08-10T11:47:28.364" v="196" actId="403"/>
          <ac:spMkLst>
            <pc:docMk/>
            <pc:sldMk cId="1658414166" sldId="474"/>
            <ac:spMk id="6" creationId="{00000000-0000-0000-0000-000000000000}"/>
          </ac:spMkLst>
        </pc:spChg>
        <pc:graphicFrameChg chg="mod modGraphic">
          <ac:chgData name="DI XF" userId="2a7889fc66a80f19" providerId="LiveId" clId="{B591F64B-8A65-4A75-9F9E-E56943E45519}" dt="2022-08-10T11:47:37.340" v="197"/>
          <ac:graphicFrameMkLst>
            <pc:docMk/>
            <pc:sldMk cId="1658414166" sldId="474"/>
            <ac:graphicFrameMk id="3" creationId="{00000000-0000-0000-0000-000000000000}"/>
          </ac:graphicFrameMkLst>
        </pc:graphicFrameChg>
      </pc:sldChg>
      <pc:sldChg chg="delSp modSp mod delAnim">
        <pc:chgData name="DI XF" userId="2a7889fc66a80f19" providerId="LiveId" clId="{B591F64B-8A65-4A75-9F9E-E56943E45519}" dt="2022-08-16T09:30:17.232" v="338" actId="478"/>
        <pc:sldMkLst>
          <pc:docMk/>
          <pc:sldMk cId="3326731464" sldId="476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3326731464" sldId="476"/>
            <ac:spMk id="2" creationId="{00000000-0000-0000-0000-000000000000}"/>
          </ac:spMkLst>
        </pc:spChg>
        <pc:spChg chg="del">
          <ac:chgData name="DI XF" userId="2a7889fc66a80f19" providerId="LiveId" clId="{B591F64B-8A65-4A75-9F9E-E56943E45519}" dt="2022-08-16T09:30:17.232" v="338" actId="478"/>
          <ac:spMkLst>
            <pc:docMk/>
            <pc:sldMk cId="3326731464" sldId="476"/>
            <ac:spMk id="4" creationId="{00000000-0000-0000-0000-000000000000}"/>
          </ac:spMkLst>
        </pc:spChg>
        <pc:spChg chg="del">
          <ac:chgData name="DI XF" userId="2a7889fc66a80f19" providerId="LiveId" clId="{B591F64B-8A65-4A75-9F9E-E56943E45519}" dt="2022-08-16T09:30:15.839" v="337" actId="478"/>
          <ac:spMkLst>
            <pc:docMk/>
            <pc:sldMk cId="3326731464" sldId="476"/>
            <ac:spMk id="7" creationId="{00000000-0000-0000-0000-000000000000}"/>
          </ac:spMkLst>
        </pc:spChg>
        <pc:graphicFrameChg chg="mod">
          <ac:chgData name="DI XF" userId="2a7889fc66a80f19" providerId="LiveId" clId="{B591F64B-8A65-4A75-9F9E-E56943E45519}" dt="2022-08-09T08:42:02.969" v="98" actId="255"/>
          <ac:graphicFrameMkLst>
            <pc:docMk/>
            <pc:sldMk cId="3326731464" sldId="476"/>
            <ac:graphicFrameMk id="8" creationId="{00000000-0000-0000-0000-000000000000}"/>
          </ac:graphicFrameMkLst>
        </pc:graphicFrameChg>
      </pc:sldChg>
      <pc:sldChg chg="modSp add del modNotes">
        <pc:chgData name="DI XF" userId="2a7889fc66a80f19" providerId="LiveId" clId="{B591F64B-8A65-4A75-9F9E-E56943E45519}" dt="2022-08-10T11:42:57.883" v="150" actId="2696"/>
        <pc:sldMkLst>
          <pc:docMk/>
          <pc:sldMk cId="3706982251" sldId="484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3706982251" sldId="484"/>
            <ac:spMk id="2" creationId="{00000000-0000-0000-0000-000000000000}"/>
          </ac:spMkLst>
        </pc:spChg>
      </pc:sldChg>
      <pc:sldChg chg="modSp add mod">
        <pc:chgData name="DI XF" userId="2a7889fc66a80f19" providerId="LiveId" clId="{B591F64B-8A65-4A75-9F9E-E56943E45519}" dt="2022-08-10T11:57:25.072" v="258" actId="113"/>
        <pc:sldMkLst>
          <pc:docMk/>
          <pc:sldMk cId="4190403921" sldId="484"/>
        </pc:sldMkLst>
        <pc:spChg chg="mod">
          <ac:chgData name="DI XF" userId="2a7889fc66a80f19" providerId="LiveId" clId="{B591F64B-8A65-4A75-9F9E-E56943E45519}" dt="2022-08-10T11:45:25.015" v="177" actId="14100"/>
          <ac:spMkLst>
            <pc:docMk/>
            <pc:sldMk cId="4190403921" sldId="484"/>
            <ac:spMk id="7" creationId="{00000000-0000-0000-0000-000000000000}"/>
          </ac:spMkLst>
        </pc:spChg>
        <pc:graphicFrameChg chg="mod modGraphic">
          <ac:chgData name="DI XF" userId="2a7889fc66a80f19" providerId="LiveId" clId="{B591F64B-8A65-4A75-9F9E-E56943E45519}" dt="2022-08-10T11:57:25.072" v="258" actId="113"/>
          <ac:graphicFrameMkLst>
            <pc:docMk/>
            <pc:sldMk cId="4190403921" sldId="484"/>
            <ac:graphicFrameMk id="6" creationId="{00000000-0000-0000-0000-000000000000}"/>
          </ac:graphicFrameMkLst>
        </pc:graphicFrameChg>
      </pc:sldChg>
      <pc:sldChg chg="modSp mod">
        <pc:chgData name="DI XF" userId="2a7889fc66a80f19" providerId="LiveId" clId="{B591F64B-8A65-4A75-9F9E-E56943E45519}" dt="2022-08-16T09:28:28.937" v="327" actId="6549"/>
        <pc:sldMkLst>
          <pc:docMk/>
          <pc:sldMk cId="2705285727" sldId="486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2705285727" sldId="486"/>
            <ac:spMk id="2" creationId="{00000000-0000-0000-0000-000000000000}"/>
          </ac:spMkLst>
        </pc:spChg>
        <pc:spChg chg="mod">
          <ac:chgData name="DI XF" userId="2a7889fc66a80f19" providerId="LiveId" clId="{B591F64B-8A65-4A75-9F9E-E56943E45519}" dt="2022-08-16T09:28:28.937" v="327" actId="6549"/>
          <ac:spMkLst>
            <pc:docMk/>
            <pc:sldMk cId="2705285727" sldId="486"/>
            <ac:spMk id="9" creationId="{00000000-0000-0000-0000-000000000000}"/>
          </ac:spMkLst>
        </pc:spChg>
      </pc:sldChg>
      <pc:sldChg chg="modSp modNotes">
        <pc:chgData name="DI XF" userId="2a7889fc66a80f19" providerId="LiveId" clId="{B591F64B-8A65-4A75-9F9E-E56943E45519}" dt="2022-08-10T11:45:48.898" v="181" actId="113"/>
        <pc:sldMkLst>
          <pc:docMk/>
          <pc:sldMk cId="1037826314" sldId="489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1037826314" sldId="489"/>
            <ac:spMk id="2" creationId="{00000000-0000-0000-0000-000000000000}"/>
          </ac:spMkLst>
        </pc:spChg>
        <pc:graphicFrameChg chg="mod">
          <ac:chgData name="DI XF" userId="2a7889fc66a80f19" providerId="LiveId" clId="{B591F64B-8A65-4A75-9F9E-E56943E45519}" dt="2022-08-10T11:45:48.898" v="181" actId="113"/>
          <ac:graphicFrameMkLst>
            <pc:docMk/>
            <pc:sldMk cId="1037826314" sldId="489"/>
            <ac:graphicFrameMk id="7" creationId="{00000000-0000-0000-0000-000000000000}"/>
          </ac:graphicFrameMkLst>
        </pc:graphicFrameChg>
      </pc:sldChg>
      <pc:sldChg chg="add">
        <pc:chgData name="DI XF" userId="2a7889fc66a80f19" providerId="LiveId" clId="{B591F64B-8A65-4A75-9F9E-E56943E45519}" dt="2022-08-10T11:46:12.091" v="186"/>
        <pc:sldMkLst>
          <pc:docMk/>
          <pc:sldMk cId="1252419259" sldId="490"/>
        </pc:sldMkLst>
      </pc:sldChg>
      <pc:sldChg chg="modSp del">
        <pc:chgData name="DI XF" userId="2a7889fc66a80f19" providerId="LiveId" clId="{B591F64B-8A65-4A75-9F9E-E56943E45519}" dt="2022-08-10T11:46:07.042" v="185" actId="2696"/>
        <pc:sldMkLst>
          <pc:docMk/>
          <pc:sldMk cId="4278772571" sldId="490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4278772571" sldId="490"/>
            <ac:spMk id="2" creationId="{00000000-0000-0000-0000-000000000000}"/>
          </ac:spMkLst>
        </pc:spChg>
      </pc:sldChg>
      <pc:sldChg chg="modSp del modNotes">
        <pc:chgData name="DI XF" userId="2a7889fc66a80f19" providerId="LiveId" clId="{B591F64B-8A65-4A75-9F9E-E56943E45519}" dt="2022-08-10T11:46:07.042" v="185" actId="2696"/>
        <pc:sldMkLst>
          <pc:docMk/>
          <pc:sldMk cId="2451180413" sldId="491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2451180413" sldId="491"/>
            <ac:spMk id="2" creationId="{00000000-0000-0000-0000-000000000000}"/>
          </ac:spMkLst>
        </pc:spChg>
      </pc:sldChg>
      <pc:sldChg chg="add">
        <pc:chgData name="DI XF" userId="2a7889fc66a80f19" providerId="LiveId" clId="{B591F64B-8A65-4A75-9F9E-E56943E45519}" dt="2022-08-10T11:46:12.091" v="186"/>
        <pc:sldMkLst>
          <pc:docMk/>
          <pc:sldMk cId="2943500794" sldId="491"/>
        </pc:sldMkLst>
      </pc:sldChg>
      <pc:sldChg chg="modSp mod">
        <pc:chgData name="DI XF" userId="2a7889fc66a80f19" providerId="LiveId" clId="{B591F64B-8A65-4A75-9F9E-E56943E45519}" dt="2022-08-16T09:25:33.893" v="312" actId="1076"/>
        <pc:sldMkLst>
          <pc:docMk/>
          <pc:sldMk cId="2607602681" sldId="492"/>
        </pc:sldMkLst>
        <pc:spChg chg="mod">
          <ac:chgData name="DI XF" userId="2a7889fc66a80f19" providerId="LiveId" clId="{B591F64B-8A65-4A75-9F9E-E56943E45519}" dt="2022-08-09T09:41:56.420" v="126"/>
          <ac:spMkLst>
            <pc:docMk/>
            <pc:sldMk cId="2607602681" sldId="492"/>
            <ac:spMk id="2" creationId="{00000000-0000-0000-0000-000000000000}"/>
          </ac:spMkLst>
        </pc:spChg>
        <pc:spChg chg="mod">
          <ac:chgData name="DI XF" userId="2a7889fc66a80f19" providerId="LiveId" clId="{B591F64B-8A65-4A75-9F9E-E56943E45519}" dt="2022-08-16T09:25:33.893" v="312" actId="1076"/>
          <ac:spMkLst>
            <pc:docMk/>
            <pc:sldMk cId="2607602681" sldId="492"/>
            <ac:spMk id="6" creationId="{00000000-0000-0000-0000-000000000000}"/>
          </ac:spMkLst>
        </pc:spChg>
        <pc:spChg chg="mod">
          <ac:chgData name="DI XF" userId="2a7889fc66a80f19" providerId="LiveId" clId="{B591F64B-8A65-4A75-9F9E-E56943E45519}" dt="2022-08-16T09:25:30.810" v="311" actId="403"/>
          <ac:spMkLst>
            <pc:docMk/>
            <pc:sldMk cId="2607602681" sldId="492"/>
            <ac:spMk id="9" creationId="{00000000-0000-0000-0000-000000000000}"/>
          </ac:spMkLst>
        </pc:spChg>
      </pc:sldChg>
      <pc:sldChg chg="modSp mod modNotes">
        <pc:chgData name="DI XF" userId="2a7889fc66a80f19" providerId="LiveId" clId="{B591F64B-8A65-4A75-9F9E-E56943E45519}" dt="2022-08-10T11:45:57.883" v="184" actId="113"/>
        <pc:sldMkLst>
          <pc:docMk/>
          <pc:sldMk cId="1866809568" sldId="493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1866809568" sldId="493"/>
            <ac:spMk id="2" creationId="{00000000-0000-0000-0000-000000000000}"/>
          </ac:spMkLst>
        </pc:spChg>
        <pc:spChg chg="mod">
          <ac:chgData name="DI XF" userId="2a7889fc66a80f19" providerId="LiveId" clId="{B591F64B-8A65-4A75-9F9E-E56943E45519}" dt="2022-08-09T08:39:42.378" v="68" actId="20577"/>
          <ac:spMkLst>
            <pc:docMk/>
            <pc:sldMk cId="1866809568" sldId="493"/>
            <ac:spMk id="11" creationId="{00000000-0000-0000-0000-000000000000}"/>
          </ac:spMkLst>
        </pc:spChg>
        <pc:graphicFrameChg chg="mod modGraphic">
          <ac:chgData name="DI XF" userId="2a7889fc66a80f19" providerId="LiveId" clId="{B591F64B-8A65-4A75-9F9E-E56943E45519}" dt="2022-08-10T11:45:57.883" v="184" actId="113"/>
          <ac:graphicFrameMkLst>
            <pc:docMk/>
            <pc:sldMk cId="1866809568" sldId="493"/>
            <ac:graphicFrameMk id="7" creationId="{00000000-0000-0000-0000-000000000000}"/>
          </ac:graphicFrameMkLst>
        </pc:graphicFrameChg>
      </pc:sldChg>
      <pc:sldChg chg="modSp mod">
        <pc:chgData name="DI XF" userId="2a7889fc66a80f19" providerId="LiveId" clId="{B591F64B-8A65-4A75-9F9E-E56943E45519}" dt="2022-08-10T11:50:03.858" v="215" actId="20577"/>
        <pc:sldMkLst>
          <pc:docMk/>
          <pc:sldMk cId="2738874701" sldId="494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2738874701" sldId="494"/>
            <ac:spMk id="2" creationId="{00000000-0000-0000-0000-000000000000}"/>
          </ac:spMkLst>
        </pc:spChg>
        <pc:spChg chg="mod">
          <ac:chgData name="DI XF" userId="2a7889fc66a80f19" providerId="LiveId" clId="{B591F64B-8A65-4A75-9F9E-E56943E45519}" dt="2022-08-10T11:49:37.422" v="206" actId="113"/>
          <ac:spMkLst>
            <pc:docMk/>
            <pc:sldMk cId="2738874701" sldId="494"/>
            <ac:spMk id="7" creationId="{00000000-0000-0000-0000-000000000000}"/>
          </ac:spMkLst>
        </pc:spChg>
        <pc:graphicFrameChg chg="mod">
          <ac:chgData name="DI XF" userId="2a7889fc66a80f19" providerId="LiveId" clId="{B591F64B-8A65-4A75-9F9E-E56943E45519}" dt="2022-08-10T11:50:03.858" v="215" actId="20577"/>
          <ac:graphicFrameMkLst>
            <pc:docMk/>
            <pc:sldMk cId="2738874701" sldId="494"/>
            <ac:graphicFrameMk id="6" creationId="{00000000-0000-0000-0000-000000000000}"/>
          </ac:graphicFrameMkLst>
        </pc:graphicFrameChg>
      </pc:sldChg>
      <pc:sldChg chg="addSp delSp modSp mod">
        <pc:chgData name="DI XF" userId="2a7889fc66a80f19" providerId="LiveId" clId="{B591F64B-8A65-4A75-9F9E-E56943E45519}" dt="2022-08-10T11:51:30.970" v="235" actId="207"/>
        <pc:sldMkLst>
          <pc:docMk/>
          <pc:sldMk cId="2873854256" sldId="495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2873854256" sldId="495"/>
            <ac:spMk id="2" creationId="{00000000-0000-0000-0000-000000000000}"/>
          </ac:spMkLst>
        </pc:spChg>
        <pc:spChg chg="mod">
          <ac:chgData name="DI XF" userId="2a7889fc66a80f19" providerId="LiveId" clId="{B591F64B-8A65-4A75-9F9E-E56943E45519}" dt="2022-08-10T11:51:30.970" v="235" actId="207"/>
          <ac:spMkLst>
            <pc:docMk/>
            <pc:sldMk cId="2873854256" sldId="495"/>
            <ac:spMk id="7" creationId="{00000000-0000-0000-0000-000000000000}"/>
          </ac:spMkLst>
        </pc:spChg>
        <pc:graphicFrameChg chg="del mod">
          <ac:chgData name="DI XF" userId="2a7889fc66a80f19" providerId="LiveId" clId="{B591F64B-8A65-4A75-9F9E-E56943E45519}" dt="2022-08-10T11:50:33.768" v="218" actId="478"/>
          <ac:graphicFrameMkLst>
            <pc:docMk/>
            <pc:sldMk cId="2873854256" sldId="495"/>
            <ac:graphicFrameMk id="6" creationId="{00000000-0000-0000-0000-000000000000}"/>
          </ac:graphicFrameMkLst>
        </pc:graphicFrameChg>
        <pc:graphicFrameChg chg="add mod modGraphic">
          <ac:chgData name="DI XF" userId="2a7889fc66a80f19" providerId="LiveId" clId="{B591F64B-8A65-4A75-9F9E-E56943E45519}" dt="2022-08-10T11:51:27.448" v="233" actId="207"/>
          <ac:graphicFrameMkLst>
            <pc:docMk/>
            <pc:sldMk cId="2873854256" sldId="495"/>
            <ac:graphicFrameMk id="8" creationId="{E5505C01-B1A7-409D-9427-7956AA99699F}"/>
          </ac:graphicFrameMkLst>
        </pc:graphicFrameChg>
      </pc:sldChg>
      <pc:sldChg chg="addSp delSp modSp mod">
        <pc:chgData name="DI XF" userId="2a7889fc66a80f19" providerId="LiveId" clId="{B591F64B-8A65-4A75-9F9E-E56943E45519}" dt="2022-08-10T11:51:22.837" v="232" actId="207"/>
        <pc:sldMkLst>
          <pc:docMk/>
          <pc:sldMk cId="3035405223" sldId="496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3035405223" sldId="496"/>
            <ac:spMk id="2" creationId="{00000000-0000-0000-0000-000000000000}"/>
          </ac:spMkLst>
        </pc:spChg>
        <pc:spChg chg="mod">
          <ac:chgData name="DI XF" userId="2a7889fc66a80f19" providerId="LiveId" clId="{B591F64B-8A65-4A75-9F9E-E56943E45519}" dt="2022-08-10T11:50:58.331" v="225" actId="14100"/>
          <ac:spMkLst>
            <pc:docMk/>
            <pc:sldMk cId="3035405223" sldId="496"/>
            <ac:spMk id="7" creationId="{00000000-0000-0000-0000-000000000000}"/>
          </ac:spMkLst>
        </pc:spChg>
        <pc:graphicFrameChg chg="del mod">
          <ac:chgData name="DI XF" userId="2a7889fc66a80f19" providerId="LiveId" clId="{B591F64B-8A65-4A75-9F9E-E56943E45519}" dt="2022-08-10T11:50:51.649" v="222" actId="478"/>
          <ac:graphicFrameMkLst>
            <pc:docMk/>
            <pc:sldMk cId="3035405223" sldId="496"/>
            <ac:graphicFrameMk id="6" creationId="{00000000-0000-0000-0000-000000000000}"/>
          </ac:graphicFrameMkLst>
        </pc:graphicFrameChg>
        <pc:graphicFrameChg chg="add mod modGraphic">
          <ac:chgData name="DI XF" userId="2a7889fc66a80f19" providerId="LiveId" clId="{B591F64B-8A65-4A75-9F9E-E56943E45519}" dt="2022-08-10T11:51:22.837" v="232" actId="207"/>
          <ac:graphicFrameMkLst>
            <pc:docMk/>
            <pc:sldMk cId="3035405223" sldId="496"/>
            <ac:graphicFrameMk id="8" creationId="{4469D259-6AEA-461D-9996-0C17D1E2FA7B}"/>
          </ac:graphicFrameMkLst>
        </pc:graphicFrameChg>
      </pc:sldChg>
      <pc:sldChg chg="modSp">
        <pc:chgData name="DI XF" userId="2a7889fc66a80f19" providerId="LiveId" clId="{B591F64B-8A65-4A75-9F9E-E56943E45519}" dt="2022-08-09T09:41:27.391" v="120"/>
        <pc:sldMkLst>
          <pc:docMk/>
          <pc:sldMk cId="503063926" sldId="497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503063926" sldId="497"/>
            <ac:spMk id="2" creationId="{00000000-0000-0000-0000-000000000000}"/>
          </ac:spMkLst>
        </pc:spChg>
        <pc:graphicFrameChg chg="mod">
          <ac:chgData name="DI XF" userId="2a7889fc66a80f19" providerId="LiveId" clId="{B591F64B-8A65-4A75-9F9E-E56943E45519}" dt="2022-08-09T08:42:54.769" v="102"/>
          <ac:graphicFrameMkLst>
            <pc:docMk/>
            <pc:sldMk cId="503063926" sldId="497"/>
            <ac:graphicFrameMk id="3" creationId="{00000000-0000-0000-0000-000000000000}"/>
          </ac:graphicFrameMkLst>
        </pc:graphicFrameChg>
      </pc:sldChg>
      <pc:sldChg chg="modSp">
        <pc:chgData name="DI XF" userId="2a7889fc66a80f19" providerId="LiveId" clId="{B591F64B-8A65-4A75-9F9E-E56943E45519}" dt="2022-08-09T09:41:27.391" v="120"/>
        <pc:sldMkLst>
          <pc:docMk/>
          <pc:sldMk cId="730968391" sldId="498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730968391" sldId="498"/>
            <ac:spMk id="2" creationId="{00000000-0000-0000-0000-000000000000}"/>
          </ac:spMkLst>
        </pc:spChg>
      </pc:sldChg>
      <pc:sldChg chg="addSp delSp modSp mod">
        <pc:chgData name="DI XF" userId="2a7889fc66a80f19" providerId="LiveId" clId="{B591F64B-8A65-4A75-9F9E-E56943E45519}" dt="2022-08-16T09:32:29.570" v="352" actId="1076"/>
        <pc:sldMkLst>
          <pc:docMk/>
          <pc:sldMk cId="931028861" sldId="499"/>
        </pc:sldMkLst>
        <pc:spChg chg="del mod">
          <ac:chgData name="DI XF" userId="2a7889fc66a80f19" providerId="LiveId" clId="{B591F64B-8A65-4A75-9F9E-E56943E45519}" dt="2022-08-16T09:32:15.246" v="348" actId="478"/>
          <ac:spMkLst>
            <pc:docMk/>
            <pc:sldMk cId="931028861" sldId="499"/>
            <ac:spMk id="4" creationId="{00000000-0000-0000-0000-000000000000}"/>
          </ac:spMkLst>
        </pc:spChg>
        <pc:spChg chg="add mod">
          <ac:chgData name="DI XF" userId="2a7889fc66a80f19" providerId="LiveId" clId="{B591F64B-8A65-4A75-9F9E-E56943E45519}" dt="2022-08-16T09:32:14.438" v="347"/>
          <ac:spMkLst>
            <pc:docMk/>
            <pc:sldMk cId="931028861" sldId="499"/>
            <ac:spMk id="15" creationId="{908B60D2-127D-46A2-81ED-575469298072}"/>
          </ac:spMkLst>
        </pc:spChg>
        <pc:spChg chg="mod">
          <ac:chgData name="DI XF" userId="2a7889fc66a80f19" providerId="LiveId" clId="{B591F64B-8A65-4A75-9F9E-E56943E45519}" dt="2022-08-16T09:32:27.553" v="351"/>
          <ac:spMkLst>
            <pc:docMk/>
            <pc:sldMk cId="931028861" sldId="499"/>
            <ac:spMk id="17" creationId="{A487A41C-1127-4428-A8AE-EDB934576244}"/>
          </ac:spMkLst>
        </pc:spChg>
        <pc:spChg chg="mod">
          <ac:chgData name="DI XF" userId="2a7889fc66a80f19" providerId="LiveId" clId="{B591F64B-8A65-4A75-9F9E-E56943E45519}" dt="2022-08-16T09:32:27.553" v="351"/>
          <ac:spMkLst>
            <pc:docMk/>
            <pc:sldMk cId="931028861" sldId="499"/>
            <ac:spMk id="18" creationId="{446F719A-98B5-493D-8E99-81F2745062FA}"/>
          </ac:spMkLst>
        </pc:spChg>
        <pc:spChg chg="mod">
          <ac:chgData name="DI XF" userId="2a7889fc66a80f19" providerId="LiveId" clId="{B591F64B-8A65-4A75-9F9E-E56943E45519}" dt="2022-08-16T09:32:27.553" v="351"/>
          <ac:spMkLst>
            <pc:docMk/>
            <pc:sldMk cId="931028861" sldId="499"/>
            <ac:spMk id="20" creationId="{1D720BC3-18E7-4C0A-ADA3-11AB325F4D59}"/>
          </ac:spMkLst>
        </pc:spChg>
        <pc:spChg chg="mod">
          <ac:chgData name="DI XF" userId="2a7889fc66a80f19" providerId="LiveId" clId="{B591F64B-8A65-4A75-9F9E-E56943E45519}" dt="2022-08-16T09:32:27.553" v="351"/>
          <ac:spMkLst>
            <pc:docMk/>
            <pc:sldMk cId="931028861" sldId="499"/>
            <ac:spMk id="33" creationId="{A0A42250-1177-4DBA-923B-50BC8ACB2CAB}"/>
          </ac:spMkLst>
        </pc:spChg>
        <pc:spChg chg="mod">
          <ac:chgData name="DI XF" userId="2a7889fc66a80f19" providerId="LiveId" clId="{B591F64B-8A65-4A75-9F9E-E56943E45519}" dt="2022-08-16T09:32:27.553" v="351"/>
          <ac:spMkLst>
            <pc:docMk/>
            <pc:sldMk cId="931028861" sldId="499"/>
            <ac:spMk id="35" creationId="{290B8108-5E7D-4613-A232-B98B5E505519}"/>
          </ac:spMkLst>
        </pc:spChg>
        <pc:spChg chg="mod">
          <ac:chgData name="DI XF" userId="2a7889fc66a80f19" providerId="LiveId" clId="{B591F64B-8A65-4A75-9F9E-E56943E45519}" dt="2022-08-16T09:32:27.553" v="351"/>
          <ac:spMkLst>
            <pc:docMk/>
            <pc:sldMk cId="931028861" sldId="499"/>
            <ac:spMk id="36" creationId="{9E328295-CD9F-45A4-B118-A53018D9B4C2}"/>
          </ac:spMkLst>
        </pc:spChg>
        <pc:spChg chg="mod">
          <ac:chgData name="DI XF" userId="2a7889fc66a80f19" providerId="LiveId" clId="{B591F64B-8A65-4A75-9F9E-E56943E45519}" dt="2022-08-16T09:32:27.553" v="351"/>
          <ac:spMkLst>
            <pc:docMk/>
            <pc:sldMk cId="931028861" sldId="499"/>
            <ac:spMk id="38" creationId="{90ACEDE1-D9D0-4013-87A0-96D492643D47}"/>
          </ac:spMkLst>
        </pc:spChg>
        <pc:spChg chg="mod">
          <ac:chgData name="DI XF" userId="2a7889fc66a80f19" providerId="LiveId" clId="{B591F64B-8A65-4A75-9F9E-E56943E45519}" dt="2022-08-16T09:32:27.553" v="351"/>
          <ac:spMkLst>
            <pc:docMk/>
            <pc:sldMk cId="931028861" sldId="499"/>
            <ac:spMk id="39" creationId="{06D062D9-2798-4033-9EB0-ABE77DD588C0}"/>
          </ac:spMkLst>
        </pc:spChg>
        <pc:grpChg chg="add mod">
          <ac:chgData name="DI XF" userId="2a7889fc66a80f19" providerId="LiveId" clId="{B591F64B-8A65-4A75-9F9E-E56943E45519}" dt="2022-08-16T09:32:29.570" v="352" actId="1076"/>
          <ac:grpSpMkLst>
            <pc:docMk/>
            <pc:sldMk cId="931028861" sldId="499"/>
            <ac:grpSpMk id="16" creationId="{E6695BB3-CA63-4B6E-9343-6077103C35CC}"/>
          </ac:grpSpMkLst>
        </pc:grpChg>
        <pc:grpChg chg="add mod">
          <ac:chgData name="DI XF" userId="2a7889fc66a80f19" providerId="LiveId" clId="{B591F64B-8A65-4A75-9F9E-E56943E45519}" dt="2022-08-16T09:32:29.570" v="352" actId="1076"/>
          <ac:grpSpMkLst>
            <pc:docMk/>
            <pc:sldMk cId="931028861" sldId="499"/>
            <ac:grpSpMk id="19" creationId="{DDF6AAB7-DC05-4AC6-A7E7-6D03F470B50F}"/>
          </ac:grpSpMkLst>
        </pc:grpChg>
        <pc:grpChg chg="del">
          <ac:chgData name="DI XF" userId="2a7889fc66a80f19" providerId="LiveId" clId="{B591F64B-8A65-4A75-9F9E-E56943E45519}" dt="2022-08-16T09:32:26.653" v="350" actId="478"/>
          <ac:grpSpMkLst>
            <pc:docMk/>
            <pc:sldMk cId="931028861" sldId="499"/>
            <ac:grpSpMk id="21" creationId="{00000000-0000-0000-0000-000000000000}"/>
          </ac:grpSpMkLst>
        </pc:grpChg>
        <pc:grpChg chg="del">
          <ac:chgData name="DI XF" userId="2a7889fc66a80f19" providerId="LiveId" clId="{B591F64B-8A65-4A75-9F9E-E56943E45519}" dt="2022-08-16T09:32:26.653" v="350" actId="478"/>
          <ac:grpSpMkLst>
            <pc:docMk/>
            <pc:sldMk cId="931028861" sldId="499"/>
            <ac:grpSpMk id="24" creationId="{00000000-0000-0000-0000-000000000000}"/>
          </ac:grpSpMkLst>
        </pc:grpChg>
        <pc:grpChg chg="del">
          <ac:chgData name="DI XF" userId="2a7889fc66a80f19" providerId="LiveId" clId="{B591F64B-8A65-4A75-9F9E-E56943E45519}" dt="2022-08-16T09:32:26.653" v="350" actId="478"/>
          <ac:grpSpMkLst>
            <pc:docMk/>
            <pc:sldMk cId="931028861" sldId="499"/>
            <ac:grpSpMk id="27" creationId="{00000000-0000-0000-0000-000000000000}"/>
          </ac:grpSpMkLst>
        </pc:grpChg>
        <pc:grpChg chg="del">
          <ac:chgData name="DI XF" userId="2a7889fc66a80f19" providerId="LiveId" clId="{B591F64B-8A65-4A75-9F9E-E56943E45519}" dt="2022-08-16T09:32:26.653" v="350" actId="478"/>
          <ac:grpSpMkLst>
            <pc:docMk/>
            <pc:sldMk cId="931028861" sldId="499"/>
            <ac:grpSpMk id="30" creationId="{00000000-0000-0000-0000-000000000000}"/>
          </ac:grpSpMkLst>
        </pc:grpChg>
        <pc:grpChg chg="add mod">
          <ac:chgData name="DI XF" userId="2a7889fc66a80f19" providerId="LiveId" clId="{B591F64B-8A65-4A75-9F9E-E56943E45519}" dt="2022-08-16T09:32:29.570" v="352" actId="1076"/>
          <ac:grpSpMkLst>
            <pc:docMk/>
            <pc:sldMk cId="931028861" sldId="499"/>
            <ac:grpSpMk id="34" creationId="{6D97F1C6-C58F-4EFE-A12C-6BD33A772D18}"/>
          </ac:grpSpMkLst>
        </pc:grpChg>
        <pc:grpChg chg="add mod">
          <ac:chgData name="DI XF" userId="2a7889fc66a80f19" providerId="LiveId" clId="{B591F64B-8A65-4A75-9F9E-E56943E45519}" dt="2022-08-16T09:32:29.570" v="352" actId="1076"/>
          <ac:grpSpMkLst>
            <pc:docMk/>
            <pc:sldMk cId="931028861" sldId="499"/>
            <ac:grpSpMk id="37" creationId="{923EC551-18F8-4717-82D0-5442A95A9195}"/>
          </ac:grpSpMkLst>
        </pc:grpChg>
      </pc:sldChg>
      <pc:sldChg chg="delSp modSp del mod modNotes">
        <pc:chgData name="DI XF" userId="2a7889fc66a80f19" providerId="LiveId" clId="{B591F64B-8A65-4A75-9F9E-E56943E45519}" dt="2022-08-10T11:43:58.074" v="157" actId="47"/>
        <pc:sldMkLst>
          <pc:docMk/>
          <pc:sldMk cId="3824092499" sldId="500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3824092499" sldId="500"/>
            <ac:spMk id="2" creationId="{00000000-0000-0000-0000-000000000000}"/>
          </ac:spMkLst>
        </pc:spChg>
        <pc:spChg chg="del">
          <ac:chgData name="DI XF" userId="2a7889fc66a80f19" providerId="LiveId" clId="{B591F64B-8A65-4A75-9F9E-E56943E45519}" dt="2022-08-10T11:43:42.594" v="154" actId="478"/>
          <ac:spMkLst>
            <pc:docMk/>
            <pc:sldMk cId="3824092499" sldId="500"/>
            <ac:spMk id="7" creationId="{00000000-0000-0000-0000-000000000000}"/>
          </ac:spMkLst>
        </pc:spChg>
        <pc:graphicFrameChg chg="mod">
          <ac:chgData name="DI XF" userId="2a7889fc66a80f19" providerId="LiveId" clId="{B591F64B-8A65-4A75-9F9E-E56943E45519}" dt="2022-08-10T11:43:56.519" v="156" actId="1076"/>
          <ac:graphicFrameMkLst>
            <pc:docMk/>
            <pc:sldMk cId="3824092499" sldId="500"/>
            <ac:graphicFrameMk id="6" creationId="{00000000-0000-0000-0000-000000000000}"/>
          </ac:graphicFrameMkLst>
        </pc:graphicFrameChg>
      </pc:sldChg>
      <pc:sldChg chg="addSp delSp modSp mod delAnim">
        <pc:chgData name="DI XF" userId="2a7889fc66a80f19" providerId="LiveId" clId="{B591F64B-8A65-4A75-9F9E-E56943E45519}" dt="2022-08-16T09:28:21.046" v="325" actId="478"/>
        <pc:sldMkLst>
          <pc:docMk/>
          <pc:sldMk cId="3915566761" sldId="501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3915566761" sldId="501"/>
            <ac:spMk id="2" creationId="{00000000-0000-0000-0000-000000000000}"/>
          </ac:spMkLst>
        </pc:spChg>
        <pc:spChg chg="del">
          <ac:chgData name="DI XF" userId="2a7889fc66a80f19" providerId="LiveId" clId="{B591F64B-8A65-4A75-9F9E-E56943E45519}" dt="2022-08-16T09:28:19.935" v="324" actId="478"/>
          <ac:spMkLst>
            <pc:docMk/>
            <pc:sldMk cId="3915566761" sldId="501"/>
            <ac:spMk id="7" creationId="{00000000-0000-0000-0000-000000000000}"/>
          </ac:spMkLst>
        </pc:spChg>
        <pc:spChg chg="del">
          <ac:chgData name="DI XF" userId="2a7889fc66a80f19" providerId="LiveId" clId="{B591F64B-8A65-4A75-9F9E-E56943E45519}" dt="2022-08-16T09:28:21.046" v="325" actId="478"/>
          <ac:spMkLst>
            <pc:docMk/>
            <pc:sldMk cId="3915566761" sldId="501"/>
            <ac:spMk id="8" creationId="{00000000-0000-0000-0000-000000000000}"/>
          </ac:spMkLst>
        </pc:spChg>
        <pc:spChg chg="mod">
          <ac:chgData name="DI XF" userId="2a7889fc66a80f19" providerId="LiveId" clId="{B591F64B-8A65-4A75-9F9E-E56943E45519}" dt="2022-08-10T11:44:26.731" v="164" actId="403"/>
          <ac:spMkLst>
            <pc:docMk/>
            <pc:sldMk cId="3915566761" sldId="501"/>
            <ac:spMk id="9" creationId="{00000000-0000-0000-0000-000000000000}"/>
          </ac:spMkLst>
        </pc:spChg>
        <pc:graphicFrameChg chg="del">
          <ac:chgData name="DI XF" userId="2a7889fc66a80f19" providerId="LiveId" clId="{B591F64B-8A65-4A75-9F9E-E56943E45519}" dt="2022-08-09T08:37:00.585" v="45" actId="478"/>
          <ac:graphicFrameMkLst>
            <pc:docMk/>
            <pc:sldMk cId="3915566761" sldId="501"/>
            <ac:graphicFrameMk id="3" creationId="{00000000-0000-0000-0000-000000000000}"/>
          </ac:graphicFrameMkLst>
        </pc:graphicFrameChg>
        <pc:graphicFrameChg chg="add mod modGraphic">
          <ac:chgData name="DI XF" userId="2a7889fc66a80f19" providerId="LiveId" clId="{B591F64B-8A65-4A75-9F9E-E56943E45519}" dt="2022-08-16T09:28:16.693" v="323" actId="167"/>
          <ac:graphicFrameMkLst>
            <pc:docMk/>
            <pc:sldMk cId="3915566761" sldId="501"/>
            <ac:graphicFrameMk id="10" creationId="{D119C364-42DA-4ABB-823E-DC848F37BC9C}"/>
          </ac:graphicFrameMkLst>
        </pc:graphicFrameChg>
      </pc:sldChg>
      <pc:sldChg chg="modSp mod">
        <pc:chgData name="DI XF" userId="2a7889fc66a80f19" providerId="LiveId" clId="{B591F64B-8A65-4A75-9F9E-E56943E45519}" dt="2022-08-16T09:28:49.461" v="330" actId="207"/>
        <pc:sldMkLst>
          <pc:docMk/>
          <pc:sldMk cId="517370553" sldId="502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517370553" sldId="502"/>
            <ac:spMk id="2" creationId="{00000000-0000-0000-0000-000000000000}"/>
          </ac:spMkLst>
        </pc:spChg>
        <pc:spChg chg="mod">
          <ac:chgData name="DI XF" userId="2a7889fc66a80f19" providerId="LiveId" clId="{B591F64B-8A65-4A75-9F9E-E56943E45519}" dt="2022-08-16T09:28:49.461" v="330" actId="207"/>
          <ac:spMkLst>
            <pc:docMk/>
            <pc:sldMk cId="517370553" sldId="502"/>
            <ac:spMk id="9" creationId="{00000000-0000-0000-0000-000000000000}"/>
          </ac:spMkLst>
        </pc:spChg>
      </pc:sldChg>
      <pc:sldChg chg="modSp mod">
        <pc:chgData name="DI XF" userId="2a7889fc66a80f19" providerId="LiveId" clId="{B591F64B-8A65-4A75-9F9E-E56943E45519}" dt="2022-08-16T09:28:59.896" v="331" actId="403"/>
        <pc:sldMkLst>
          <pc:docMk/>
          <pc:sldMk cId="2709477419" sldId="503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2709477419" sldId="503"/>
            <ac:spMk id="2" creationId="{00000000-0000-0000-0000-000000000000}"/>
          </ac:spMkLst>
        </pc:spChg>
        <pc:spChg chg="mod">
          <ac:chgData name="DI XF" userId="2a7889fc66a80f19" providerId="LiveId" clId="{B591F64B-8A65-4A75-9F9E-E56943E45519}" dt="2022-08-16T09:28:59.896" v="331" actId="403"/>
          <ac:spMkLst>
            <pc:docMk/>
            <pc:sldMk cId="2709477419" sldId="503"/>
            <ac:spMk id="4" creationId="{00000000-0000-0000-0000-000000000000}"/>
          </ac:spMkLst>
        </pc:spChg>
      </pc:sldChg>
      <pc:sldChg chg="delSp modSp add mod modNotes">
        <pc:chgData name="DI XF" userId="2a7889fc66a80f19" providerId="LiveId" clId="{B591F64B-8A65-4A75-9F9E-E56943E45519}" dt="2022-08-10T11:46:20.045" v="187" actId="113"/>
        <pc:sldMkLst>
          <pc:docMk/>
          <pc:sldMk cId="966950344" sldId="504"/>
        </pc:sldMkLst>
        <pc:spChg chg="mod">
          <ac:chgData name="DI XF" userId="2a7889fc66a80f19" providerId="LiveId" clId="{B591F64B-8A65-4A75-9F9E-E56943E45519}" dt="2022-08-09T09:41:27.391" v="120"/>
          <ac:spMkLst>
            <pc:docMk/>
            <pc:sldMk cId="966950344" sldId="504"/>
            <ac:spMk id="2" creationId="{00000000-0000-0000-0000-000000000000}"/>
          </ac:spMkLst>
        </pc:spChg>
        <pc:spChg chg="del">
          <ac:chgData name="DI XF" userId="2a7889fc66a80f19" providerId="LiveId" clId="{B591F64B-8A65-4A75-9F9E-E56943E45519}" dt="2022-08-09T08:40:48.056" v="76" actId="478"/>
          <ac:spMkLst>
            <pc:docMk/>
            <pc:sldMk cId="966950344" sldId="504"/>
            <ac:spMk id="7" creationId="{00000000-0000-0000-0000-000000000000}"/>
          </ac:spMkLst>
        </pc:spChg>
        <pc:graphicFrameChg chg="mod modGraphic">
          <ac:chgData name="DI XF" userId="2a7889fc66a80f19" providerId="LiveId" clId="{B591F64B-8A65-4A75-9F9E-E56943E45519}" dt="2022-08-10T11:46:20.045" v="187" actId="113"/>
          <ac:graphicFrameMkLst>
            <pc:docMk/>
            <pc:sldMk cId="966950344" sldId="504"/>
            <ac:graphicFrameMk id="6" creationId="{00000000-0000-0000-0000-000000000000}"/>
          </ac:graphicFrameMkLst>
        </pc:graphicFrameChg>
      </pc:sldChg>
      <pc:sldChg chg="modSp add mod">
        <pc:chgData name="DI XF" userId="2a7889fc66a80f19" providerId="LiveId" clId="{B591F64B-8A65-4A75-9F9E-E56943E45519}" dt="2022-08-10T11:44:04.682" v="159" actId="207"/>
        <pc:sldMkLst>
          <pc:docMk/>
          <pc:sldMk cId="4077473592" sldId="505"/>
        </pc:sldMkLst>
        <pc:graphicFrameChg chg="modGraphic">
          <ac:chgData name="DI XF" userId="2a7889fc66a80f19" providerId="LiveId" clId="{B591F64B-8A65-4A75-9F9E-E56943E45519}" dt="2022-08-10T11:44:04.682" v="159" actId="207"/>
          <ac:graphicFrameMkLst>
            <pc:docMk/>
            <pc:sldMk cId="4077473592" sldId="505"/>
            <ac:graphicFrameMk id="7" creationId="{00000000-0000-0000-0000-000000000000}"/>
          </ac:graphicFrameMkLst>
        </pc:graphicFrameChg>
      </pc:sldChg>
      <pc:sldChg chg="delSp modSp add mod">
        <pc:chgData name="DI XF" userId="2a7889fc66a80f19" providerId="LiveId" clId="{B591F64B-8A65-4A75-9F9E-E56943E45519}" dt="2022-08-11T08:24:04.255" v="262" actId="207"/>
        <pc:sldMkLst>
          <pc:docMk/>
          <pc:sldMk cId="1093866619" sldId="506"/>
        </pc:sldMkLst>
        <pc:spChg chg="del">
          <ac:chgData name="DI XF" userId="2a7889fc66a80f19" providerId="LiveId" clId="{B591F64B-8A65-4A75-9F9E-E56943E45519}" dt="2022-08-11T08:23:54.526" v="260" actId="478"/>
          <ac:spMkLst>
            <pc:docMk/>
            <pc:sldMk cId="1093866619" sldId="506"/>
            <ac:spMk id="7" creationId="{00000000-0000-0000-0000-000000000000}"/>
          </ac:spMkLst>
        </pc:spChg>
        <pc:graphicFrameChg chg="modGraphic">
          <ac:chgData name="DI XF" userId="2a7889fc66a80f19" providerId="LiveId" clId="{B591F64B-8A65-4A75-9F9E-E56943E45519}" dt="2022-08-11T08:24:04.255" v="262" actId="207"/>
          <ac:graphicFrameMkLst>
            <pc:docMk/>
            <pc:sldMk cId="1093866619" sldId="506"/>
            <ac:graphicFrameMk id="8" creationId="{4469D259-6AEA-461D-9996-0C17D1E2FA7B}"/>
          </ac:graphicFrameMkLst>
        </pc:graphicFrameChg>
      </pc:sldChg>
      <pc:sldChg chg="addSp delSp modSp add mod delAnim">
        <pc:chgData name="DI XF" userId="2a7889fc66a80f19" providerId="LiveId" clId="{B591F64B-8A65-4A75-9F9E-E56943E45519}" dt="2022-08-16T09:31:24.960" v="340" actId="404"/>
        <pc:sldMkLst>
          <pc:docMk/>
          <pc:sldMk cId="695677045" sldId="507"/>
        </pc:sldMkLst>
        <pc:spChg chg="del">
          <ac:chgData name="DI XF" userId="2a7889fc66a80f19" providerId="LiveId" clId="{B591F64B-8A65-4A75-9F9E-E56943E45519}" dt="2022-08-11T08:24:13.639" v="264" actId="478"/>
          <ac:spMkLst>
            <pc:docMk/>
            <pc:sldMk cId="695677045" sldId="507"/>
            <ac:spMk id="4" creationId="{00000000-0000-0000-0000-000000000000}"/>
          </ac:spMkLst>
        </pc:spChg>
        <pc:spChg chg="del">
          <ac:chgData name="DI XF" userId="2a7889fc66a80f19" providerId="LiveId" clId="{B591F64B-8A65-4A75-9F9E-E56943E45519}" dt="2022-08-11T08:24:13.639" v="264" actId="478"/>
          <ac:spMkLst>
            <pc:docMk/>
            <pc:sldMk cId="695677045" sldId="507"/>
            <ac:spMk id="7" creationId="{00000000-0000-0000-0000-000000000000}"/>
          </ac:spMkLst>
        </pc:spChg>
        <pc:spChg chg="mod">
          <ac:chgData name="DI XF" userId="2a7889fc66a80f19" providerId="LiveId" clId="{B591F64B-8A65-4A75-9F9E-E56943E45519}" dt="2022-08-11T08:24:18.097" v="277" actId="20577"/>
          <ac:spMkLst>
            <pc:docMk/>
            <pc:sldMk cId="695677045" sldId="507"/>
            <ac:spMk id="9" creationId="{00000000-0000-0000-0000-000000000000}"/>
          </ac:spMkLst>
        </pc:spChg>
        <pc:spChg chg="add del mod">
          <ac:chgData name="DI XF" userId="2a7889fc66a80f19" providerId="LiveId" clId="{B591F64B-8A65-4A75-9F9E-E56943E45519}" dt="2022-08-11T08:24:47.169" v="289"/>
          <ac:spMkLst>
            <pc:docMk/>
            <pc:sldMk cId="695677045" sldId="507"/>
            <ac:spMk id="10" creationId="{2B59860F-94BC-4D3E-8AD1-79FAE8C92362}"/>
          </ac:spMkLst>
        </pc:spChg>
        <pc:spChg chg="add del mod">
          <ac:chgData name="DI XF" userId="2a7889fc66a80f19" providerId="LiveId" clId="{B591F64B-8A65-4A75-9F9E-E56943E45519}" dt="2022-08-11T08:24:47.169" v="289"/>
          <ac:spMkLst>
            <pc:docMk/>
            <pc:sldMk cId="695677045" sldId="507"/>
            <ac:spMk id="11" creationId="{C0D1DB0E-B26E-4CF3-8732-26E27CE35922}"/>
          </ac:spMkLst>
        </pc:spChg>
        <pc:spChg chg="add del mod">
          <ac:chgData name="DI XF" userId="2a7889fc66a80f19" providerId="LiveId" clId="{B591F64B-8A65-4A75-9F9E-E56943E45519}" dt="2022-08-11T08:24:47.169" v="289"/>
          <ac:spMkLst>
            <pc:docMk/>
            <pc:sldMk cId="695677045" sldId="507"/>
            <ac:spMk id="12" creationId="{AC4D3896-3885-4767-B9D0-7FCEA142D46A}"/>
          </ac:spMkLst>
        </pc:spChg>
        <pc:spChg chg="add del mod">
          <ac:chgData name="DI XF" userId="2a7889fc66a80f19" providerId="LiveId" clId="{B591F64B-8A65-4A75-9F9E-E56943E45519}" dt="2022-08-11T08:24:47.169" v="289"/>
          <ac:spMkLst>
            <pc:docMk/>
            <pc:sldMk cId="695677045" sldId="507"/>
            <ac:spMk id="13" creationId="{9EF321F1-7219-4378-BA84-608087818A74}"/>
          </ac:spMkLst>
        </pc:spChg>
        <pc:spChg chg="add del mod">
          <ac:chgData name="DI XF" userId="2a7889fc66a80f19" providerId="LiveId" clId="{B591F64B-8A65-4A75-9F9E-E56943E45519}" dt="2022-08-11T08:24:47.169" v="289"/>
          <ac:spMkLst>
            <pc:docMk/>
            <pc:sldMk cId="695677045" sldId="507"/>
            <ac:spMk id="14" creationId="{DA6A8809-292D-4356-9675-F96845D5A226}"/>
          </ac:spMkLst>
        </pc:spChg>
        <pc:spChg chg="add del mod">
          <ac:chgData name="DI XF" userId="2a7889fc66a80f19" providerId="LiveId" clId="{B591F64B-8A65-4A75-9F9E-E56943E45519}" dt="2022-08-11T08:24:47.169" v="289"/>
          <ac:spMkLst>
            <pc:docMk/>
            <pc:sldMk cId="695677045" sldId="507"/>
            <ac:spMk id="15" creationId="{A8F82117-3C9D-4221-902D-57F5AA09E5DE}"/>
          </ac:spMkLst>
        </pc:spChg>
        <pc:spChg chg="add del mod">
          <ac:chgData name="DI XF" userId="2a7889fc66a80f19" providerId="LiveId" clId="{B591F64B-8A65-4A75-9F9E-E56943E45519}" dt="2022-08-11T08:24:47.169" v="289"/>
          <ac:spMkLst>
            <pc:docMk/>
            <pc:sldMk cId="695677045" sldId="507"/>
            <ac:spMk id="16" creationId="{E75D6F55-4333-4AA8-985A-3C4B54500B3A}"/>
          </ac:spMkLst>
        </pc:spChg>
        <pc:spChg chg="add del mod">
          <ac:chgData name="DI XF" userId="2a7889fc66a80f19" providerId="LiveId" clId="{B591F64B-8A65-4A75-9F9E-E56943E45519}" dt="2022-08-11T08:24:47.169" v="289"/>
          <ac:spMkLst>
            <pc:docMk/>
            <pc:sldMk cId="695677045" sldId="507"/>
            <ac:spMk id="17" creationId="{AC81DAF7-4A64-47B2-B5E0-76DD21EB7C01}"/>
          </ac:spMkLst>
        </pc:spChg>
        <pc:spChg chg="add del mod">
          <ac:chgData name="DI XF" userId="2a7889fc66a80f19" providerId="LiveId" clId="{B591F64B-8A65-4A75-9F9E-E56943E45519}" dt="2022-08-11T08:24:47.169" v="289"/>
          <ac:spMkLst>
            <pc:docMk/>
            <pc:sldMk cId="695677045" sldId="507"/>
            <ac:spMk id="18" creationId="{B12146AD-07EE-425C-8F37-39284764B687}"/>
          </ac:spMkLst>
        </pc:spChg>
        <pc:spChg chg="add del mod">
          <ac:chgData name="DI XF" userId="2a7889fc66a80f19" providerId="LiveId" clId="{B591F64B-8A65-4A75-9F9E-E56943E45519}" dt="2022-08-11T08:24:47.169" v="289"/>
          <ac:spMkLst>
            <pc:docMk/>
            <pc:sldMk cId="695677045" sldId="507"/>
            <ac:spMk id="19" creationId="{E4A0A9D4-3F2E-42D9-BCC1-7F617BCA7D01}"/>
          </ac:spMkLst>
        </pc:spChg>
        <pc:spChg chg="add del mod">
          <ac:chgData name="DI XF" userId="2a7889fc66a80f19" providerId="LiveId" clId="{B591F64B-8A65-4A75-9F9E-E56943E45519}" dt="2022-08-11T08:24:47.169" v="289"/>
          <ac:spMkLst>
            <pc:docMk/>
            <pc:sldMk cId="695677045" sldId="507"/>
            <ac:spMk id="20" creationId="{EC048678-E6B5-4B6F-B4CA-0D9FACB972EE}"/>
          </ac:spMkLst>
        </pc:spChg>
        <pc:spChg chg="add del mod">
          <ac:chgData name="DI XF" userId="2a7889fc66a80f19" providerId="LiveId" clId="{B591F64B-8A65-4A75-9F9E-E56943E45519}" dt="2022-08-11T08:24:47.169" v="289"/>
          <ac:spMkLst>
            <pc:docMk/>
            <pc:sldMk cId="695677045" sldId="507"/>
            <ac:spMk id="21" creationId="{9C584042-E8D1-4DC7-902C-3A60C0969B8F}"/>
          </ac:spMkLst>
        </pc:spChg>
        <pc:spChg chg="add del mod">
          <ac:chgData name="DI XF" userId="2a7889fc66a80f19" providerId="LiveId" clId="{B591F64B-8A65-4A75-9F9E-E56943E45519}" dt="2022-08-11T08:24:47.169" v="289"/>
          <ac:spMkLst>
            <pc:docMk/>
            <pc:sldMk cId="695677045" sldId="507"/>
            <ac:spMk id="22" creationId="{53991123-F530-474F-83B4-A05F88CFCE72}"/>
          </ac:spMkLst>
        </pc:spChg>
        <pc:spChg chg="add del mod">
          <ac:chgData name="DI XF" userId="2a7889fc66a80f19" providerId="LiveId" clId="{B591F64B-8A65-4A75-9F9E-E56943E45519}" dt="2022-08-11T08:24:47.169" v="289"/>
          <ac:spMkLst>
            <pc:docMk/>
            <pc:sldMk cId="695677045" sldId="507"/>
            <ac:spMk id="23" creationId="{B9798CFD-C2E7-4F23-B953-DDC7BE5DB922}"/>
          </ac:spMkLst>
        </pc:spChg>
        <pc:spChg chg="add mod">
          <ac:chgData name="DI XF" userId="2a7889fc66a80f19" providerId="LiveId" clId="{B591F64B-8A65-4A75-9F9E-E56943E45519}" dt="2022-08-11T08:25:33.792" v="291" actId="1076"/>
          <ac:spMkLst>
            <pc:docMk/>
            <pc:sldMk cId="695677045" sldId="507"/>
            <ac:spMk id="25" creationId="{80040D96-EE56-4067-B94B-9933766A1A9C}"/>
          </ac:spMkLst>
        </pc:spChg>
        <pc:spChg chg="add mod">
          <ac:chgData name="DI XF" userId="2a7889fc66a80f19" providerId="LiveId" clId="{B591F64B-8A65-4A75-9F9E-E56943E45519}" dt="2022-08-11T08:25:33.792" v="291" actId="1076"/>
          <ac:spMkLst>
            <pc:docMk/>
            <pc:sldMk cId="695677045" sldId="507"/>
            <ac:spMk id="26" creationId="{6B76E3AA-21D0-43FB-A566-36906112A6DC}"/>
          </ac:spMkLst>
        </pc:spChg>
        <pc:spChg chg="add mod">
          <ac:chgData name="DI XF" userId="2a7889fc66a80f19" providerId="LiveId" clId="{B591F64B-8A65-4A75-9F9E-E56943E45519}" dt="2022-08-11T08:25:33.792" v="291" actId="1076"/>
          <ac:spMkLst>
            <pc:docMk/>
            <pc:sldMk cId="695677045" sldId="507"/>
            <ac:spMk id="27" creationId="{E7E0D71A-7A6A-413F-8686-40B02F918E25}"/>
          </ac:spMkLst>
        </pc:spChg>
        <pc:spChg chg="add mod">
          <ac:chgData name="DI XF" userId="2a7889fc66a80f19" providerId="LiveId" clId="{B591F64B-8A65-4A75-9F9E-E56943E45519}" dt="2022-08-11T08:25:33.792" v="291" actId="1076"/>
          <ac:spMkLst>
            <pc:docMk/>
            <pc:sldMk cId="695677045" sldId="507"/>
            <ac:spMk id="28" creationId="{774D29B0-66B2-4013-9B0C-948143F8D511}"/>
          </ac:spMkLst>
        </pc:spChg>
        <pc:spChg chg="add mod">
          <ac:chgData name="DI XF" userId="2a7889fc66a80f19" providerId="LiveId" clId="{B591F64B-8A65-4A75-9F9E-E56943E45519}" dt="2022-08-11T08:25:33.792" v="291" actId="1076"/>
          <ac:spMkLst>
            <pc:docMk/>
            <pc:sldMk cId="695677045" sldId="507"/>
            <ac:spMk id="29" creationId="{673F52D4-4631-49EB-8EA0-B16F28E7E8C3}"/>
          </ac:spMkLst>
        </pc:spChg>
        <pc:spChg chg="add mod">
          <ac:chgData name="DI XF" userId="2a7889fc66a80f19" providerId="LiveId" clId="{B591F64B-8A65-4A75-9F9E-E56943E45519}" dt="2022-08-11T08:25:33.792" v="291" actId="1076"/>
          <ac:spMkLst>
            <pc:docMk/>
            <pc:sldMk cId="695677045" sldId="507"/>
            <ac:spMk id="30" creationId="{D4FA88F7-BBAC-464D-80CD-C1E6A7AFC6A0}"/>
          </ac:spMkLst>
        </pc:spChg>
        <pc:spChg chg="add mod">
          <ac:chgData name="DI XF" userId="2a7889fc66a80f19" providerId="LiveId" clId="{B591F64B-8A65-4A75-9F9E-E56943E45519}" dt="2022-08-11T08:25:33.792" v="291" actId="1076"/>
          <ac:spMkLst>
            <pc:docMk/>
            <pc:sldMk cId="695677045" sldId="507"/>
            <ac:spMk id="31" creationId="{D494E528-8A56-42D4-A216-597954983CDF}"/>
          </ac:spMkLst>
        </pc:spChg>
        <pc:spChg chg="add mod">
          <ac:chgData name="DI XF" userId="2a7889fc66a80f19" providerId="LiveId" clId="{B591F64B-8A65-4A75-9F9E-E56943E45519}" dt="2022-08-11T08:25:33.792" v="291" actId="1076"/>
          <ac:spMkLst>
            <pc:docMk/>
            <pc:sldMk cId="695677045" sldId="507"/>
            <ac:spMk id="32" creationId="{E1D23463-F7C0-4D93-8F8C-4523449D2BDD}"/>
          </ac:spMkLst>
        </pc:spChg>
        <pc:spChg chg="add mod">
          <ac:chgData name="DI XF" userId="2a7889fc66a80f19" providerId="LiveId" clId="{B591F64B-8A65-4A75-9F9E-E56943E45519}" dt="2022-08-11T08:25:33.792" v="291" actId="1076"/>
          <ac:spMkLst>
            <pc:docMk/>
            <pc:sldMk cId="695677045" sldId="507"/>
            <ac:spMk id="33" creationId="{866A1F09-37B8-4CE8-A300-592760C20D6A}"/>
          </ac:spMkLst>
        </pc:spChg>
        <pc:spChg chg="add mod">
          <ac:chgData name="DI XF" userId="2a7889fc66a80f19" providerId="LiveId" clId="{B591F64B-8A65-4A75-9F9E-E56943E45519}" dt="2022-08-11T08:25:33.792" v="291" actId="1076"/>
          <ac:spMkLst>
            <pc:docMk/>
            <pc:sldMk cId="695677045" sldId="507"/>
            <ac:spMk id="34" creationId="{F500A176-FDD6-41C7-B7BD-9C67BF9FED3E}"/>
          </ac:spMkLst>
        </pc:spChg>
        <pc:spChg chg="add mod">
          <ac:chgData name="DI XF" userId="2a7889fc66a80f19" providerId="LiveId" clId="{B591F64B-8A65-4A75-9F9E-E56943E45519}" dt="2022-08-11T08:25:33.792" v="291" actId="1076"/>
          <ac:spMkLst>
            <pc:docMk/>
            <pc:sldMk cId="695677045" sldId="507"/>
            <ac:spMk id="35" creationId="{FF642CA9-1637-423B-AC22-7CCD592F9D69}"/>
          </ac:spMkLst>
        </pc:spChg>
        <pc:spChg chg="add mod">
          <ac:chgData name="DI XF" userId="2a7889fc66a80f19" providerId="LiveId" clId="{B591F64B-8A65-4A75-9F9E-E56943E45519}" dt="2022-08-11T08:25:33.792" v="291" actId="1076"/>
          <ac:spMkLst>
            <pc:docMk/>
            <pc:sldMk cId="695677045" sldId="507"/>
            <ac:spMk id="36" creationId="{40EDA74C-979D-465D-BC6A-BBB5055CC554}"/>
          </ac:spMkLst>
        </pc:spChg>
        <pc:spChg chg="add mod">
          <ac:chgData name="DI XF" userId="2a7889fc66a80f19" providerId="LiveId" clId="{B591F64B-8A65-4A75-9F9E-E56943E45519}" dt="2022-08-11T08:25:33.792" v="291" actId="1076"/>
          <ac:spMkLst>
            <pc:docMk/>
            <pc:sldMk cId="695677045" sldId="507"/>
            <ac:spMk id="37" creationId="{079594ED-F48C-4B3C-AFB4-1166D47F6FD3}"/>
          </ac:spMkLst>
        </pc:spChg>
        <pc:graphicFrameChg chg="del">
          <ac:chgData name="DI XF" userId="2a7889fc66a80f19" providerId="LiveId" clId="{B591F64B-8A65-4A75-9F9E-E56943E45519}" dt="2022-08-11T08:24:13.639" v="264" actId="478"/>
          <ac:graphicFrameMkLst>
            <pc:docMk/>
            <pc:sldMk cId="695677045" sldId="507"/>
            <ac:graphicFrameMk id="8" creationId="{00000000-0000-0000-0000-000000000000}"/>
          </ac:graphicFrameMkLst>
        </pc:graphicFrameChg>
        <pc:graphicFrameChg chg="add del mod modGraphic">
          <ac:chgData name="DI XF" userId="2a7889fc66a80f19" providerId="LiveId" clId="{B591F64B-8A65-4A75-9F9E-E56943E45519}" dt="2022-08-11T08:24:47.169" v="289"/>
          <ac:graphicFrameMkLst>
            <pc:docMk/>
            <pc:sldMk cId="695677045" sldId="507"/>
            <ac:graphicFrameMk id="24" creationId="{5E783DFC-EABE-4EFA-8CBE-0D32E4B97A93}"/>
          </ac:graphicFrameMkLst>
        </pc:graphicFrameChg>
        <pc:graphicFrameChg chg="add mod modGraphic">
          <ac:chgData name="DI XF" userId="2a7889fc66a80f19" providerId="LiveId" clId="{B591F64B-8A65-4A75-9F9E-E56943E45519}" dt="2022-08-16T09:31:24.960" v="340" actId="404"/>
          <ac:graphicFrameMkLst>
            <pc:docMk/>
            <pc:sldMk cId="695677045" sldId="507"/>
            <ac:graphicFrameMk id="38" creationId="{E0AF56B8-9A11-4956-839F-38A23053F5F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A2C85-EB86-4186-AA9E-1C5ACF1E7369}" type="doc">
      <dgm:prSet loTypeId="urn:microsoft.com/office/officeart/2005/8/layout/hList9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6661ABF6-5A9A-4406-8415-9A279674A290}">
      <dgm:prSet phldrT="[文本]"/>
      <dgm:spPr/>
      <dgm:t>
        <a:bodyPr/>
        <a:lstStyle/>
        <a:p>
          <a:r>
            <a:rPr lang="zh-CN" altLang="en-US" dirty="0"/>
            <a:t>积极</a:t>
          </a:r>
          <a:r>
            <a:rPr lang="en-US" altLang="zh-CN" dirty="0"/>
            <a:t>/</a:t>
          </a:r>
          <a:r>
            <a:rPr lang="zh-CN" altLang="en-US" dirty="0"/>
            <a:t>消极影响</a:t>
          </a:r>
        </a:p>
      </dgm:t>
    </dgm:pt>
    <dgm:pt modelId="{526B7C13-519E-4F6F-9933-712192D70D3D}" type="parTrans" cxnId="{C268AAC1-25DB-4339-857D-88741A6D891D}">
      <dgm:prSet/>
      <dgm:spPr/>
      <dgm:t>
        <a:bodyPr/>
        <a:lstStyle/>
        <a:p>
          <a:endParaRPr lang="zh-CN" altLang="en-US"/>
        </a:p>
      </dgm:t>
    </dgm:pt>
    <dgm:pt modelId="{6046B12C-9EAF-4E0C-AAC8-BBD0407AB017}" type="sibTrans" cxnId="{C268AAC1-25DB-4339-857D-88741A6D891D}">
      <dgm:prSet/>
      <dgm:spPr/>
      <dgm:t>
        <a:bodyPr/>
        <a:lstStyle/>
        <a:p>
          <a:endParaRPr lang="zh-CN" altLang="en-US"/>
        </a:p>
      </dgm:t>
    </dgm:pt>
    <dgm:pt modelId="{387C3BB4-3177-414F-9014-667114F3CBD4}">
      <dgm:prSet phldrT="[文本]" custT="1"/>
      <dgm:spPr/>
      <dgm:t>
        <a:bodyPr/>
        <a:lstStyle/>
        <a:p>
          <a:r>
            <a:rPr lang="zh-CN" altLang="en-US" sz="1800" dirty="0"/>
            <a:t>   正面干系人</a:t>
          </a:r>
        </a:p>
      </dgm:t>
    </dgm:pt>
    <dgm:pt modelId="{8637F26E-19D8-48E3-9BE6-DD4EAE941240}" type="parTrans" cxnId="{457EB160-91D9-49E2-A129-2BB204C9342C}">
      <dgm:prSet/>
      <dgm:spPr/>
      <dgm:t>
        <a:bodyPr/>
        <a:lstStyle/>
        <a:p>
          <a:endParaRPr lang="zh-CN" altLang="en-US"/>
        </a:p>
      </dgm:t>
    </dgm:pt>
    <dgm:pt modelId="{7E50312E-2436-475B-BB20-4D4A0E4619CC}" type="sibTrans" cxnId="{457EB160-91D9-49E2-A129-2BB204C9342C}">
      <dgm:prSet/>
      <dgm:spPr/>
      <dgm:t>
        <a:bodyPr/>
        <a:lstStyle/>
        <a:p>
          <a:endParaRPr lang="zh-CN" altLang="en-US"/>
        </a:p>
      </dgm:t>
    </dgm:pt>
    <dgm:pt modelId="{5848E87D-F5AC-4A3F-92D2-DE2892151F73}">
      <dgm:prSet phldrT="[文本]" custT="1"/>
      <dgm:spPr/>
      <dgm:t>
        <a:bodyPr/>
        <a:lstStyle/>
        <a:p>
          <a:r>
            <a:rPr lang="zh-CN" altLang="en-US" sz="1800" dirty="0"/>
            <a:t>    负面干系人</a:t>
          </a:r>
        </a:p>
      </dgm:t>
    </dgm:pt>
    <dgm:pt modelId="{A4057A87-10F6-4A65-934C-C040B7592483}" type="parTrans" cxnId="{4E1B6B25-594C-495C-B792-7A8C8FD19527}">
      <dgm:prSet/>
      <dgm:spPr/>
      <dgm:t>
        <a:bodyPr/>
        <a:lstStyle/>
        <a:p>
          <a:endParaRPr lang="zh-CN" altLang="en-US"/>
        </a:p>
      </dgm:t>
    </dgm:pt>
    <dgm:pt modelId="{C9408D3D-0603-4D12-8CA3-723455CBDD81}" type="sibTrans" cxnId="{4E1B6B25-594C-495C-B792-7A8C8FD19527}">
      <dgm:prSet/>
      <dgm:spPr/>
      <dgm:t>
        <a:bodyPr/>
        <a:lstStyle/>
        <a:p>
          <a:endParaRPr lang="zh-CN" altLang="en-US"/>
        </a:p>
      </dgm:t>
    </dgm:pt>
    <dgm:pt modelId="{7E998C40-D2A3-4C6E-993D-91DEF192BD1C}">
      <dgm:prSet phldrT="[文本]"/>
      <dgm:spPr/>
      <dgm:t>
        <a:bodyPr/>
        <a:lstStyle/>
        <a:p>
          <a:r>
            <a:rPr lang="zh-CN" altLang="en-US" dirty="0"/>
            <a:t>影响大小</a:t>
          </a:r>
        </a:p>
      </dgm:t>
    </dgm:pt>
    <dgm:pt modelId="{C62584DE-0855-47EE-90CB-5DD465B44E57}" type="parTrans" cxnId="{436BD7CF-85D7-4415-9D5B-512A26B69D61}">
      <dgm:prSet/>
      <dgm:spPr/>
      <dgm:t>
        <a:bodyPr/>
        <a:lstStyle/>
        <a:p>
          <a:endParaRPr lang="zh-CN" altLang="en-US"/>
        </a:p>
      </dgm:t>
    </dgm:pt>
    <dgm:pt modelId="{C81A2C4B-15C6-4EDC-80AC-52A2C47B749E}" type="sibTrans" cxnId="{436BD7CF-85D7-4415-9D5B-512A26B69D61}">
      <dgm:prSet/>
      <dgm:spPr/>
      <dgm:t>
        <a:bodyPr/>
        <a:lstStyle/>
        <a:p>
          <a:endParaRPr lang="zh-CN" altLang="en-US"/>
        </a:p>
      </dgm:t>
    </dgm:pt>
    <dgm:pt modelId="{C9938D5A-BAD8-4576-9454-6EDD6AFC3F1E}">
      <dgm:prSet phldrT="[文本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800" kern="1200" dirty="0">
              <a:solidFill>
                <a:schemeClr val="tx1"/>
              </a:solidFill>
              <a:latin typeface="Franklin Gothic Medium"/>
              <a:ea typeface="微软雅黑"/>
              <a:cs typeface="+mn-cs"/>
            </a:rPr>
            <a:t>一般干系人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100" kern="1200" dirty="0">
              <a:solidFill>
                <a:schemeClr val="tx1"/>
              </a:solidFill>
              <a:latin typeface="Franklin Gothic Medium"/>
              <a:ea typeface="微软雅黑"/>
              <a:cs typeface="+mn-cs"/>
            </a:rPr>
            <a:t>影响项目的能力有限</a:t>
          </a:r>
        </a:p>
      </dgm:t>
    </dgm:pt>
    <dgm:pt modelId="{1F8C4086-CDA9-4A50-B646-2C665FE9F479}" type="parTrans" cxnId="{D309AABD-9802-40CD-A10A-AE0DC2230C25}">
      <dgm:prSet/>
      <dgm:spPr/>
      <dgm:t>
        <a:bodyPr/>
        <a:lstStyle/>
        <a:p>
          <a:endParaRPr lang="zh-CN" altLang="en-US"/>
        </a:p>
      </dgm:t>
    </dgm:pt>
    <dgm:pt modelId="{0C6BF25A-B41F-414E-A96F-84C7A9B4DBF5}" type="sibTrans" cxnId="{D309AABD-9802-40CD-A10A-AE0DC2230C25}">
      <dgm:prSet/>
      <dgm:spPr/>
      <dgm:t>
        <a:bodyPr/>
        <a:lstStyle/>
        <a:p>
          <a:endParaRPr lang="zh-CN" altLang="en-US"/>
        </a:p>
      </dgm:t>
    </dgm:pt>
    <dgm:pt modelId="{01824816-990F-4D2A-8EC1-42D7D81B7071}">
      <dgm:prSet phldrT="[文本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Franklin Gothic Medium"/>
              <a:ea typeface="微软雅黑"/>
              <a:cs typeface="+mn-cs"/>
            </a:rPr>
            <a:t>关键</a:t>
          </a:r>
          <a:r>
            <a:rPr lang="en-US" altLang="zh-CN" sz="1800" kern="1200" dirty="0">
              <a:solidFill>
                <a:schemeClr val="tx1"/>
              </a:solidFill>
              <a:latin typeface="Franklin Gothic Medium"/>
              <a:ea typeface="微软雅黑"/>
              <a:cs typeface="+mn-cs"/>
            </a:rPr>
            <a:t>/</a:t>
          </a:r>
          <a:r>
            <a:rPr lang="zh-CN" altLang="en-US" sz="1800" kern="1200" dirty="0">
              <a:solidFill>
                <a:schemeClr val="tx1"/>
              </a:solidFill>
              <a:latin typeface="Franklin Gothic Medium"/>
              <a:ea typeface="微软雅黑"/>
              <a:cs typeface="+mn-cs"/>
            </a:rPr>
            <a:t>重要干系人</a:t>
          </a:r>
          <a:endParaRPr lang="en-US" altLang="zh-CN" sz="1800" kern="1200" dirty="0">
            <a:solidFill>
              <a:schemeClr val="tx1"/>
            </a:solidFill>
            <a:latin typeface="Franklin Gothic Medium"/>
            <a:ea typeface="微软雅黑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  <a:latin typeface="Franklin Gothic Medium"/>
              <a:ea typeface="微软雅黑"/>
              <a:cs typeface="+mn-cs"/>
            </a:rPr>
            <a:t>对项目及其期望结果影响重大</a:t>
          </a:r>
          <a:endParaRPr lang="zh-CN" altLang="en-US" sz="1400" kern="1200" dirty="0">
            <a:solidFill>
              <a:schemeClr val="tx1"/>
            </a:solidFill>
            <a:latin typeface="Franklin Gothic Medium"/>
            <a:ea typeface="微软雅黑"/>
            <a:cs typeface="+mn-cs"/>
          </a:endParaRPr>
        </a:p>
      </dgm:t>
    </dgm:pt>
    <dgm:pt modelId="{04595973-315C-4652-92AE-8D99E4D8C418}" type="parTrans" cxnId="{67913065-00EA-4634-9341-E1136DE7A208}">
      <dgm:prSet/>
      <dgm:spPr/>
      <dgm:t>
        <a:bodyPr/>
        <a:lstStyle/>
        <a:p>
          <a:endParaRPr lang="zh-CN" altLang="en-US"/>
        </a:p>
      </dgm:t>
    </dgm:pt>
    <dgm:pt modelId="{0394708A-8A2E-426D-9D07-EE49659C99E0}" type="sibTrans" cxnId="{67913065-00EA-4634-9341-E1136DE7A208}">
      <dgm:prSet/>
      <dgm:spPr/>
      <dgm:t>
        <a:bodyPr/>
        <a:lstStyle/>
        <a:p>
          <a:endParaRPr lang="zh-CN" altLang="en-US"/>
        </a:p>
      </dgm:t>
    </dgm:pt>
    <dgm:pt modelId="{30B7332A-6E8B-43CF-BCA3-06CFB9BD880F}" type="pres">
      <dgm:prSet presAssocID="{DA5A2C85-EB86-4186-AA9E-1C5ACF1E7369}" presName="list" presStyleCnt="0">
        <dgm:presLayoutVars>
          <dgm:dir/>
          <dgm:animLvl val="lvl"/>
        </dgm:presLayoutVars>
      </dgm:prSet>
      <dgm:spPr/>
    </dgm:pt>
    <dgm:pt modelId="{D35CA2F7-AB4E-42A8-ACAC-D2D2FEF7B662}" type="pres">
      <dgm:prSet presAssocID="{6661ABF6-5A9A-4406-8415-9A279674A290}" presName="posSpace" presStyleCnt="0"/>
      <dgm:spPr/>
    </dgm:pt>
    <dgm:pt modelId="{B74A9524-45F5-4AF3-8012-BAD4073FB6D1}" type="pres">
      <dgm:prSet presAssocID="{6661ABF6-5A9A-4406-8415-9A279674A290}" presName="vertFlow" presStyleCnt="0"/>
      <dgm:spPr/>
    </dgm:pt>
    <dgm:pt modelId="{DC44FF71-9317-4386-A91E-A056B3110363}" type="pres">
      <dgm:prSet presAssocID="{6661ABF6-5A9A-4406-8415-9A279674A290}" presName="topSpace" presStyleCnt="0"/>
      <dgm:spPr/>
    </dgm:pt>
    <dgm:pt modelId="{3B78A130-0425-4DBF-88F4-70211F047F20}" type="pres">
      <dgm:prSet presAssocID="{6661ABF6-5A9A-4406-8415-9A279674A290}" presName="firstComp" presStyleCnt="0"/>
      <dgm:spPr/>
    </dgm:pt>
    <dgm:pt modelId="{3FCC6390-92B7-43DC-9D12-CCCBB2FD86FE}" type="pres">
      <dgm:prSet presAssocID="{6661ABF6-5A9A-4406-8415-9A279674A290}" presName="firstChild" presStyleLbl="bgAccFollowNode1" presStyleIdx="0" presStyleCnt="4" custScaleX="112633"/>
      <dgm:spPr/>
    </dgm:pt>
    <dgm:pt modelId="{7AD9C1D5-0F61-48F7-AE40-875765ABC805}" type="pres">
      <dgm:prSet presAssocID="{6661ABF6-5A9A-4406-8415-9A279674A290}" presName="firstChildTx" presStyleLbl="bgAccFollowNode1" presStyleIdx="0" presStyleCnt="4">
        <dgm:presLayoutVars>
          <dgm:bulletEnabled val="1"/>
        </dgm:presLayoutVars>
      </dgm:prSet>
      <dgm:spPr/>
    </dgm:pt>
    <dgm:pt modelId="{3952A9C6-9259-4CFF-8CCD-3BA5A14AAAD3}" type="pres">
      <dgm:prSet presAssocID="{5848E87D-F5AC-4A3F-92D2-DE2892151F73}" presName="comp" presStyleCnt="0"/>
      <dgm:spPr/>
    </dgm:pt>
    <dgm:pt modelId="{F99520E6-5E85-4797-8302-614FD9FAB918}" type="pres">
      <dgm:prSet presAssocID="{5848E87D-F5AC-4A3F-92D2-DE2892151F73}" presName="child" presStyleLbl="bgAccFollowNode1" presStyleIdx="1" presStyleCnt="4" custScaleX="112633"/>
      <dgm:spPr/>
    </dgm:pt>
    <dgm:pt modelId="{03130837-F6EC-4FD1-BC73-242F1D927E8C}" type="pres">
      <dgm:prSet presAssocID="{5848E87D-F5AC-4A3F-92D2-DE2892151F73}" presName="childTx" presStyleLbl="bgAccFollowNode1" presStyleIdx="1" presStyleCnt="4">
        <dgm:presLayoutVars>
          <dgm:bulletEnabled val="1"/>
        </dgm:presLayoutVars>
      </dgm:prSet>
      <dgm:spPr/>
    </dgm:pt>
    <dgm:pt modelId="{25AD9FB9-1EE7-4962-A61B-23C5C97E810A}" type="pres">
      <dgm:prSet presAssocID="{6661ABF6-5A9A-4406-8415-9A279674A290}" presName="negSpace" presStyleCnt="0"/>
      <dgm:spPr/>
    </dgm:pt>
    <dgm:pt modelId="{88986C41-EDCD-439C-9F96-7C6EEDC2567B}" type="pres">
      <dgm:prSet presAssocID="{6661ABF6-5A9A-4406-8415-9A279674A290}" presName="circle" presStyleLbl="node1" presStyleIdx="0" presStyleCnt="2" custLinFactNeighborX="-14750" custLinFactNeighborY="314"/>
      <dgm:spPr/>
    </dgm:pt>
    <dgm:pt modelId="{3CA43370-5451-4145-AB2C-B9139F1CFC99}" type="pres">
      <dgm:prSet presAssocID="{6046B12C-9EAF-4E0C-AAC8-BBD0407AB017}" presName="transSpace" presStyleCnt="0"/>
      <dgm:spPr/>
    </dgm:pt>
    <dgm:pt modelId="{8931450B-05D4-47B8-B8C2-57267D654915}" type="pres">
      <dgm:prSet presAssocID="{7E998C40-D2A3-4C6E-993D-91DEF192BD1C}" presName="posSpace" presStyleCnt="0"/>
      <dgm:spPr/>
    </dgm:pt>
    <dgm:pt modelId="{482FBB7A-286C-4D62-8B02-4F7F5BFAA838}" type="pres">
      <dgm:prSet presAssocID="{7E998C40-D2A3-4C6E-993D-91DEF192BD1C}" presName="vertFlow" presStyleCnt="0"/>
      <dgm:spPr/>
    </dgm:pt>
    <dgm:pt modelId="{3C06C528-BAF7-427B-AEC9-A9446E717600}" type="pres">
      <dgm:prSet presAssocID="{7E998C40-D2A3-4C6E-993D-91DEF192BD1C}" presName="topSpace" presStyleCnt="0"/>
      <dgm:spPr/>
    </dgm:pt>
    <dgm:pt modelId="{5C3AF234-A74B-4F58-AB1C-1A5112A1D3A4}" type="pres">
      <dgm:prSet presAssocID="{7E998C40-D2A3-4C6E-993D-91DEF192BD1C}" presName="firstComp" presStyleCnt="0"/>
      <dgm:spPr/>
    </dgm:pt>
    <dgm:pt modelId="{85FC2718-203D-4FB4-B11E-E1494AE2D887}" type="pres">
      <dgm:prSet presAssocID="{7E998C40-D2A3-4C6E-993D-91DEF192BD1C}" presName="firstChild" presStyleLbl="bgAccFollowNode1" presStyleIdx="2" presStyleCnt="4" custScaleX="122406"/>
      <dgm:spPr/>
    </dgm:pt>
    <dgm:pt modelId="{32ED4084-F6F1-4667-82AA-D0D7CE2DEA0D}" type="pres">
      <dgm:prSet presAssocID="{7E998C40-D2A3-4C6E-993D-91DEF192BD1C}" presName="firstChildTx" presStyleLbl="bgAccFollowNode1" presStyleIdx="2" presStyleCnt="4">
        <dgm:presLayoutVars>
          <dgm:bulletEnabled val="1"/>
        </dgm:presLayoutVars>
      </dgm:prSet>
      <dgm:spPr/>
    </dgm:pt>
    <dgm:pt modelId="{FA7B9A81-655C-46E5-A291-68D771DEBE7F}" type="pres">
      <dgm:prSet presAssocID="{01824816-990F-4D2A-8EC1-42D7D81B7071}" presName="comp" presStyleCnt="0"/>
      <dgm:spPr/>
    </dgm:pt>
    <dgm:pt modelId="{54832CAD-48D1-4F67-815B-FED2A059CB7B}" type="pres">
      <dgm:prSet presAssocID="{01824816-990F-4D2A-8EC1-42D7D81B7071}" presName="child" presStyleLbl="bgAccFollowNode1" presStyleIdx="3" presStyleCnt="4" custScaleX="122406"/>
      <dgm:spPr/>
    </dgm:pt>
    <dgm:pt modelId="{37B0EF59-6CAD-45D1-8FBE-8C41660542C3}" type="pres">
      <dgm:prSet presAssocID="{01824816-990F-4D2A-8EC1-42D7D81B7071}" presName="childTx" presStyleLbl="bgAccFollowNode1" presStyleIdx="3" presStyleCnt="4">
        <dgm:presLayoutVars>
          <dgm:bulletEnabled val="1"/>
        </dgm:presLayoutVars>
      </dgm:prSet>
      <dgm:spPr/>
    </dgm:pt>
    <dgm:pt modelId="{EC35738F-4E91-440D-9EF9-A6F0F7C58B5F}" type="pres">
      <dgm:prSet presAssocID="{7E998C40-D2A3-4C6E-993D-91DEF192BD1C}" presName="negSpace" presStyleCnt="0"/>
      <dgm:spPr/>
    </dgm:pt>
    <dgm:pt modelId="{66DD9BB9-D0C3-4280-B7BA-93B2940AEB77}" type="pres">
      <dgm:prSet presAssocID="{7E998C40-D2A3-4C6E-993D-91DEF192BD1C}" presName="circle" presStyleLbl="node1" presStyleIdx="1" presStyleCnt="2" custLinFactNeighborX="-12964" custLinFactNeighborY="314"/>
      <dgm:spPr/>
    </dgm:pt>
  </dgm:ptLst>
  <dgm:cxnLst>
    <dgm:cxn modelId="{DCAB3004-3108-4DAE-8E6D-0D25C4AFCBDF}" type="presOf" srcId="{C9938D5A-BAD8-4576-9454-6EDD6AFC3F1E}" destId="{32ED4084-F6F1-4667-82AA-D0D7CE2DEA0D}" srcOrd="1" destOrd="0" presId="urn:microsoft.com/office/officeart/2005/8/layout/hList9"/>
    <dgm:cxn modelId="{B99ACA22-16EA-469A-B939-D30DC6CA8BF8}" type="presOf" srcId="{5848E87D-F5AC-4A3F-92D2-DE2892151F73}" destId="{F99520E6-5E85-4797-8302-614FD9FAB918}" srcOrd="0" destOrd="0" presId="urn:microsoft.com/office/officeart/2005/8/layout/hList9"/>
    <dgm:cxn modelId="{4E1B6B25-594C-495C-B792-7A8C8FD19527}" srcId="{6661ABF6-5A9A-4406-8415-9A279674A290}" destId="{5848E87D-F5AC-4A3F-92D2-DE2892151F73}" srcOrd="1" destOrd="0" parTransId="{A4057A87-10F6-4A65-934C-C040B7592483}" sibTransId="{C9408D3D-0603-4D12-8CA3-723455CBDD81}"/>
    <dgm:cxn modelId="{AB254D3A-E5A1-42BE-9DC7-E2F2A32056BC}" type="presOf" srcId="{6661ABF6-5A9A-4406-8415-9A279674A290}" destId="{88986C41-EDCD-439C-9F96-7C6EEDC2567B}" srcOrd="0" destOrd="0" presId="urn:microsoft.com/office/officeart/2005/8/layout/hList9"/>
    <dgm:cxn modelId="{C1A0A33E-C324-4F23-86E2-88C814144E5C}" type="presOf" srcId="{5848E87D-F5AC-4A3F-92D2-DE2892151F73}" destId="{03130837-F6EC-4FD1-BC73-242F1D927E8C}" srcOrd="1" destOrd="0" presId="urn:microsoft.com/office/officeart/2005/8/layout/hList9"/>
    <dgm:cxn modelId="{457EB160-91D9-49E2-A129-2BB204C9342C}" srcId="{6661ABF6-5A9A-4406-8415-9A279674A290}" destId="{387C3BB4-3177-414F-9014-667114F3CBD4}" srcOrd="0" destOrd="0" parTransId="{8637F26E-19D8-48E3-9BE6-DD4EAE941240}" sibTransId="{7E50312E-2436-475B-BB20-4D4A0E4619CC}"/>
    <dgm:cxn modelId="{67913065-00EA-4634-9341-E1136DE7A208}" srcId="{7E998C40-D2A3-4C6E-993D-91DEF192BD1C}" destId="{01824816-990F-4D2A-8EC1-42D7D81B7071}" srcOrd="1" destOrd="0" parTransId="{04595973-315C-4652-92AE-8D99E4D8C418}" sibTransId="{0394708A-8A2E-426D-9D07-EE49659C99E0}"/>
    <dgm:cxn modelId="{DA6A0B66-2D53-4119-A5A0-7BB621C2F2CD}" type="presOf" srcId="{7E998C40-D2A3-4C6E-993D-91DEF192BD1C}" destId="{66DD9BB9-D0C3-4280-B7BA-93B2940AEB77}" srcOrd="0" destOrd="0" presId="urn:microsoft.com/office/officeart/2005/8/layout/hList9"/>
    <dgm:cxn modelId="{1A775496-27A8-4716-B36F-B0F5C08D78E5}" type="presOf" srcId="{387C3BB4-3177-414F-9014-667114F3CBD4}" destId="{3FCC6390-92B7-43DC-9D12-CCCBB2FD86FE}" srcOrd="0" destOrd="0" presId="urn:microsoft.com/office/officeart/2005/8/layout/hList9"/>
    <dgm:cxn modelId="{E777FCA2-FA68-4D0E-AE02-DA21D4331F5F}" type="presOf" srcId="{01824816-990F-4D2A-8EC1-42D7D81B7071}" destId="{54832CAD-48D1-4F67-815B-FED2A059CB7B}" srcOrd="0" destOrd="0" presId="urn:microsoft.com/office/officeart/2005/8/layout/hList9"/>
    <dgm:cxn modelId="{0F3A63A3-7AA3-4DDD-8B1E-0E2421C79AB9}" type="presOf" srcId="{C9938D5A-BAD8-4576-9454-6EDD6AFC3F1E}" destId="{85FC2718-203D-4FB4-B11E-E1494AE2D887}" srcOrd="0" destOrd="0" presId="urn:microsoft.com/office/officeart/2005/8/layout/hList9"/>
    <dgm:cxn modelId="{BBD8D4B2-0171-400F-9BBB-4937FD749E58}" type="presOf" srcId="{DA5A2C85-EB86-4186-AA9E-1C5ACF1E7369}" destId="{30B7332A-6E8B-43CF-BCA3-06CFB9BD880F}" srcOrd="0" destOrd="0" presId="urn:microsoft.com/office/officeart/2005/8/layout/hList9"/>
    <dgm:cxn modelId="{D309AABD-9802-40CD-A10A-AE0DC2230C25}" srcId="{7E998C40-D2A3-4C6E-993D-91DEF192BD1C}" destId="{C9938D5A-BAD8-4576-9454-6EDD6AFC3F1E}" srcOrd="0" destOrd="0" parTransId="{1F8C4086-CDA9-4A50-B646-2C665FE9F479}" sibTransId="{0C6BF25A-B41F-414E-A96F-84C7A9B4DBF5}"/>
    <dgm:cxn modelId="{C268AAC1-25DB-4339-857D-88741A6D891D}" srcId="{DA5A2C85-EB86-4186-AA9E-1C5ACF1E7369}" destId="{6661ABF6-5A9A-4406-8415-9A279674A290}" srcOrd="0" destOrd="0" parTransId="{526B7C13-519E-4F6F-9933-712192D70D3D}" sibTransId="{6046B12C-9EAF-4E0C-AAC8-BBD0407AB017}"/>
    <dgm:cxn modelId="{436BD7CF-85D7-4415-9D5B-512A26B69D61}" srcId="{DA5A2C85-EB86-4186-AA9E-1C5ACF1E7369}" destId="{7E998C40-D2A3-4C6E-993D-91DEF192BD1C}" srcOrd="1" destOrd="0" parTransId="{C62584DE-0855-47EE-90CB-5DD465B44E57}" sibTransId="{C81A2C4B-15C6-4EDC-80AC-52A2C47B749E}"/>
    <dgm:cxn modelId="{403258E0-8EAF-402D-B119-55C8FE4EF60F}" type="presOf" srcId="{387C3BB4-3177-414F-9014-667114F3CBD4}" destId="{7AD9C1D5-0F61-48F7-AE40-875765ABC805}" srcOrd="1" destOrd="0" presId="urn:microsoft.com/office/officeart/2005/8/layout/hList9"/>
    <dgm:cxn modelId="{A99CA8FB-A6C4-40FB-9D26-CE3BE4D864B5}" type="presOf" srcId="{01824816-990F-4D2A-8EC1-42D7D81B7071}" destId="{37B0EF59-6CAD-45D1-8FBE-8C41660542C3}" srcOrd="1" destOrd="0" presId="urn:microsoft.com/office/officeart/2005/8/layout/hList9"/>
    <dgm:cxn modelId="{6AF1FA3E-C6AC-410C-A5E8-41C874DE996D}" type="presParOf" srcId="{30B7332A-6E8B-43CF-BCA3-06CFB9BD880F}" destId="{D35CA2F7-AB4E-42A8-ACAC-D2D2FEF7B662}" srcOrd="0" destOrd="0" presId="urn:microsoft.com/office/officeart/2005/8/layout/hList9"/>
    <dgm:cxn modelId="{6DFD9F93-65F6-4702-8670-119DFEBE14A0}" type="presParOf" srcId="{30B7332A-6E8B-43CF-BCA3-06CFB9BD880F}" destId="{B74A9524-45F5-4AF3-8012-BAD4073FB6D1}" srcOrd="1" destOrd="0" presId="urn:microsoft.com/office/officeart/2005/8/layout/hList9"/>
    <dgm:cxn modelId="{D6573807-8B92-485D-A7CD-933407478183}" type="presParOf" srcId="{B74A9524-45F5-4AF3-8012-BAD4073FB6D1}" destId="{DC44FF71-9317-4386-A91E-A056B3110363}" srcOrd="0" destOrd="0" presId="urn:microsoft.com/office/officeart/2005/8/layout/hList9"/>
    <dgm:cxn modelId="{B8241E01-D054-4692-BF9B-BC82F4F6F307}" type="presParOf" srcId="{B74A9524-45F5-4AF3-8012-BAD4073FB6D1}" destId="{3B78A130-0425-4DBF-88F4-70211F047F20}" srcOrd="1" destOrd="0" presId="urn:microsoft.com/office/officeart/2005/8/layout/hList9"/>
    <dgm:cxn modelId="{DE29DED6-9877-448B-A9FD-30411302DC63}" type="presParOf" srcId="{3B78A130-0425-4DBF-88F4-70211F047F20}" destId="{3FCC6390-92B7-43DC-9D12-CCCBB2FD86FE}" srcOrd="0" destOrd="0" presId="urn:microsoft.com/office/officeart/2005/8/layout/hList9"/>
    <dgm:cxn modelId="{C93879B7-2DD6-4C72-87B7-722EE963743F}" type="presParOf" srcId="{3B78A130-0425-4DBF-88F4-70211F047F20}" destId="{7AD9C1D5-0F61-48F7-AE40-875765ABC805}" srcOrd="1" destOrd="0" presId="urn:microsoft.com/office/officeart/2005/8/layout/hList9"/>
    <dgm:cxn modelId="{E29F80D6-379A-4D99-BE2F-B246E956A5A6}" type="presParOf" srcId="{B74A9524-45F5-4AF3-8012-BAD4073FB6D1}" destId="{3952A9C6-9259-4CFF-8CCD-3BA5A14AAAD3}" srcOrd="2" destOrd="0" presId="urn:microsoft.com/office/officeart/2005/8/layout/hList9"/>
    <dgm:cxn modelId="{9B89A29A-12E2-4F96-85CB-7D3BF82069E4}" type="presParOf" srcId="{3952A9C6-9259-4CFF-8CCD-3BA5A14AAAD3}" destId="{F99520E6-5E85-4797-8302-614FD9FAB918}" srcOrd="0" destOrd="0" presId="urn:microsoft.com/office/officeart/2005/8/layout/hList9"/>
    <dgm:cxn modelId="{B4BA4250-2688-4D19-81DA-AD4752447C89}" type="presParOf" srcId="{3952A9C6-9259-4CFF-8CCD-3BA5A14AAAD3}" destId="{03130837-F6EC-4FD1-BC73-242F1D927E8C}" srcOrd="1" destOrd="0" presId="urn:microsoft.com/office/officeart/2005/8/layout/hList9"/>
    <dgm:cxn modelId="{BE544DD7-C080-44C1-8746-5C41B46CE143}" type="presParOf" srcId="{30B7332A-6E8B-43CF-BCA3-06CFB9BD880F}" destId="{25AD9FB9-1EE7-4962-A61B-23C5C97E810A}" srcOrd="2" destOrd="0" presId="urn:microsoft.com/office/officeart/2005/8/layout/hList9"/>
    <dgm:cxn modelId="{65BC61B7-2B4E-4BA9-ADF6-CF9F3A51D809}" type="presParOf" srcId="{30B7332A-6E8B-43CF-BCA3-06CFB9BD880F}" destId="{88986C41-EDCD-439C-9F96-7C6EEDC2567B}" srcOrd="3" destOrd="0" presId="urn:microsoft.com/office/officeart/2005/8/layout/hList9"/>
    <dgm:cxn modelId="{4E227B41-5C5D-4BDD-846C-F45554646198}" type="presParOf" srcId="{30B7332A-6E8B-43CF-BCA3-06CFB9BD880F}" destId="{3CA43370-5451-4145-AB2C-B9139F1CFC99}" srcOrd="4" destOrd="0" presId="urn:microsoft.com/office/officeart/2005/8/layout/hList9"/>
    <dgm:cxn modelId="{A9D11E7F-20A4-4CB7-87D7-C6B79D48F891}" type="presParOf" srcId="{30B7332A-6E8B-43CF-BCA3-06CFB9BD880F}" destId="{8931450B-05D4-47B8-B8C2-57267D654915}" srcOrd="5" destOrd="0" presId="urn:microsoft.com/office/officeart/2005/8/layout/hList9"/>
    <dgm:cxn modelId="{09EF518A-0CB7-443F-A1B9-90D0AD351B78}" type="presParOf" srcId="{30B7332A-6E8B-43CF-BCA3-06CFB9BD880F}" destId="{482FBB7A-286C-4D62-8B02-4F7F5BFAA838}" srcOrd="6" destOrd="0" presId="urn:microsoft.com/office/officeart/2005/8/layout/hList9"/>
    <dgm:cxn modelId="{666F0FDA-96E5-4041-8642-13689BC90BFF}" type="presParOf" srcId="{482FBB7A-286C-4D62-8B02-4F7F5BFAA838}" destId="{3C06C528-BAF7-427B-AEC9-A9446E717600}" srcOrd="0" destOrd="0" presId="urn:microsoft.com/office/officeart/2005/8/layout/hList9"/>
    <dgm:cxn modelId="{0BE255C4-C57D-400F-8986-7D335DFF3048}" type="presParOf" srcId="{482FBB7A-286C-4D62-8B02-4F7F5BFAA838}" destId="{5C3AF234-A74B-4F58-AB1C-1A5112A1D3A4}" srcOrd="1" destOrd="0" presId="urn:microsoft.com/office/officeart/2005/8/layout/hList9"/>
    <dgm:cxn modelId="{146DB41C-0B39-430B-9782-B067592521B1}" type="presParOf" srcId="{5C3AF234-A74B-4F58-AB1C-1A5112A1D3A4}" destId="{85FC2718-203D-4FB4-B11E-E1494AE2D887}" srcOrd="0" destOrd="0" presId="urn:microsoft.com/office/officeart/2005/8/layout/hList9"/>
    <dgm:cxn modelId="{3E145AAF-D440-4D65-AF10-6E4F71119B8E}" type="presParOf" srcId="{5C3AF234-A74B-4F58-AB1C-1A5112A1D3A4}" destId="{32ED4084-F6F1-4667-82AA-D0D7CE2DEA0D}" srcOrd="1" destOrd="0" presId="urn:microsoft.com/office/officeart/2005/8/layout/hList9"/>
    <dgm:cxn modelId="{F38A8FE3-9DBD-4430-8DF5-5852D4477B0F}" type="presParOf" srcId="{482FBB7A-286C-4D62-8B02-4F7F5BFAA838}" destId="{FA7B9A81-655C-46E5-A291-68D771DEBE7F}" srcOrd="2" destOrd="0" presId="urn:microsoft.com/office/officeart/2005/8/layout/hList9"/>
    <dgm:cxn modelId="{E9068899-40D2-40EB-B9ED-3471A1240882}" type="presParOf" srcId="{FA7B9A81-655C-46E5-A291-68D771DEBE7F}" destId="{54832CAD-48D1-4F67-815B-FED2A059CB7B}" srcOrd="0" destOrd="0" presId="urn:microsoft.com/office/officeart/2005/8/layout/hList9"/>
    <dgm:cxn modelId="{6CB9A5B1-A4CC-4610-88BF-FE2DA5AE4A5D}" type="presParOf" srcId="{FA7B9A81-655C-46E5-A291-68D771DEBE7F}" destId="{37B0EF59-6CAD-45D1-8FBE-8C41660542C3}" srcOrd="1" destOrd="0" presId="urn:microsoft.com/office/officeart/2005/8/layout/hList9"/>
    <dgm:cxn modelId="{483A1774-313B-4A7C-810D-16274EF8EF2B}" type="presParOf" srcId="{30B7332A-6E8B-43CF-BCA3-06CFB9BD880F}" destId="{EC35738F-4E91-440D-9EF9-A6F0F7C58B5F}" srcOrd="7" destOrd="0" presId="urn:microsoft.com/office/officeart/2005/8/layout/hList9"/>
    <dgm:cxn modelId="{DBD895C2-525B-4F28-8578-3BDF83885223}" type="presParOf" srcId="{30B7332A-6E8B-43CF-BCA3-06CFB9BD880F}" destId="{66DD9BB9-D0C3-4280-B7BA-93B2940AEB7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E0D4CF-46FD-4F44-97E8-F949C9BED26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BDFEE8-65C9-48F5-ADBA-344342B89315}">
      <dgm:prSet phldrT="[文本]" custT="1"/>
      <dgm:spPr/>
      <dgm:t>
        <a:bodyPr/>
        <a:lstStyle/>
        <a:p>
          <a:r>
            <a:rPr lang="zh-CN" altLang="en-US" sz="2400" b="1" dirty="0">
              <a:solidFill>
                <a:srgbClr val="FFC000"/>
              </a:solidFill>
            </a:rPr>
            <a:t>调动干系人有效参与</a:t>
          </a:r>
          <a:endParaRPr lang="zh-CN" altLang="en-US" sz="2400" dirty="0">
            <a:solidFill>
              <a:srgbClr val="FFC000"/>
            </a:solidFill>
          </a:endParaRPr>
        </a:p>
      </dgm:t>
    </dgm:pt>
    <dgm:pt modelId="{312AE08D-3B3C-4976-B65C-9D40BA31183F}" type="parTrans" cxnId="{7650B7BC-F4C1-4A9D-AA49-14E09BD5BA32}">
      <dgm:prSet/>
      <dgm:spPr/>
      <dgm:t>
        <a:bodyPr/>
        <a:lstStyle/>
        <a:p>
          <a:endParaRPr lang="zh-CN" altLang="en-US"/>
        </a:p>
      </dgm:t>
    </dgm:pt>
    <dgm:pt modelId="{D28C295B-9F30-4B5B-B70E-41ED546BBF6F}" type="sibTrans" cxnId="{7650B7BC-F4C1-4A9D-AA49-14E09BD5BA32}">
      <dgm:prSet/>
      <dgm:spPr/>
      <dgm:t>
        <a:bodyPr/>
        <a:lstStyle/>
        <a:p>
          <a:endParaRPr lang="zh-CN" altLang="en-US"/>
        </a:p>
      </dgm:t>
    </dgm:pt>
    <dgm:pt modelId="{77AF321E-B39A-4562-9016-246C5AB3C0B4}">
      <dgm:prSet phldrT="[文本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分析</a:t>
          </a:r>
          <a:endParaRPr lang="en-US" altLang="zh-CN" sz="1800" b="1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干系人需要、利益及对项目成功的潜在影响</a:t>
          </a:r>
        </a:p>
      </dgm:t>
    </dgm:pt>
    <dgm:pt modelId="{ED0C134B-7432-420A-84AE-32C8975CE93F}" type="parTrans" cxnId="{B0B4DAFA-D8DC-4B97-A7A6-C3E13F6C8E14}">
      <dgm:prSet/>
      <dgm:spPr/>
      <dgm:t>
        <a:bodyPr/>
        <a:lstStyle/>
        <a:p>
          <a:endParaRPr lang="zh-CN" altLang="en-US"/>
        </a:p>
      </dgm:t>
    </dgm:pt>
    <dgm:pt modelId="{5A33984B-2EC8-4035-92A3-5C401FEF202D}" type="sibTrans" cxnId="{B0B4DAFA-D8DC-4B97-A7A6-C3E13F6C8E14}">
      <dgm:prSet/>
      <dgm:spPr/>
      <dgm:t>
        <a:bodyPr/>
        <a:lstStyle/>
        <a:p>
          <a:endParaRPr lang="zh-CN" altLang="en-US"/>
        </a:p>
      </dgm:t>
    </dgm:pt>
    <dgm:pt modelId="{37B991D4-FB8B-49D9-A715-84A592047BC8}">
      <dgm:prSet phldrT="[文本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400" b="1" dirty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制定管理策略</a:t>
          </a:r>
          <a:endParaRPr lang="en-US" altLang="zh-CN" sz="2400" b="1" dirty="0">
            <a:solidFill>
              <a:srgbClr val="FF66FF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为与项目干系人的互动提供清晰且可操作的计划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9A9F8E3E-7048-44DA-A81E-CA122C811066}" type="parTrans" cxnId="{D206EB0E-CE14-43E2-853F-9EA48733DC0D}">
      <dgm:prSet/>
      <dgm:spPr/>
      <dgm:t>
        <a:bodyPr/>
        <a:lstStyle/>
        <a:p>
          <a:endParaRPr lang="zh-CN" altLang="en-US"/>
        </a:p>
      </dgm:t>
    </dgm:pt>
    <dgm:pt modelId="{E94A2B71-AF3E-4F9F-A0E1-78B9EB2CD44C}" type="sibTrans" cxnId="{D206EB0E-CE14-43E2-853F-9EA48733DC0D}">
      <dgm:prSet/>
      <dgm:spPr/>
      <dgm:t>
        <a:bodyPr/>
        <a:lstStyle/>
        <a:p>
          <a:endParaRPr lang="zh-CN" altLang="en-US"/>
        </a:p>
      </dgm:t>
    </dgm:pt>
    <dgm:pt modelId="{533C32D5-3DC7-4701-8F5B-307C5E35920B}" type="pres">
      <dgm:prSet presAssocID="{4BE0D4CF-46FD-4F44-97E8-F949C9BED26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EBFED5-7C02-4687-B9D9-C3A6AC86BC64}" type="pres">
      <dgm:prSet presAssocID="{87BDFEE8-65C9-48F5-ADBA-344342B89315}" presName="centerShape" presStyleLbl="node0" presStyleIdx="0" presStyleCnt="1" custScaleX="103664" custScaleY="100797" custLinFactNeighborX="1835" custLinFactNeighborY="6907"/>
      <dgm:spPr/>
    </dgm:pt>
    <dgm:pt modelId="{5BB1C1A0-26BD-436A-A032-4932A957E57A}" type="pres">
      <dgm:prSet presAssocID="{ED0C134B-7432-420A-84AE-32C8975CE93F}" presName="parTrans" presStyleLbl="bgSibTrans2D1" presStyleIdx="0" presStyleCnt="2" custScaleX="40624" custLinFactY="3272" custLinFactNeighborX="18885" custLinFactNeighborY="100000"/>
      <dgm:spPr/>
    </dgm:pt>
    <dgm:pt modelId="{8AC832BF-5888-4783-90E8-9BE900668952}" type="pres">
      <dgm:prSet presAssocID="{77AF321E-B39A-4562-9016-246C5AB3C0B4}" presName="node" presStyleLbl="node1" presStyleIdx="0" presStyleCnt="2" custScaleX="182558" custScaleY="120771" custRadScaleRad="101638" custRadScaleInc="16364">
        <dgm:presLayoutVars>
          <dgm:bulletEnabled val="1"/>
        </dgm:presLayoutVars>
      </dgm:prSet>
      <dgm:spPr/>
    </dgm:pt>
    <dgm:pt modelId="{08E88739-7467-4235-8888-AC476E135ECC}" type="pres">
      <dgm:prSet presAssocID="{9A9F8E3E-7048-44DA-A81E-CA122C811066}" presName="parTrans" presStyleLbl="bgSibTrans2D1" presStyleIdx="1" presStyleCnt="2" custScaleX="48339" custLinFactY="2264" custLinFactNeighborX="-11008" custLinFactNeighborY="100000"/>
      <dgm:spPr/>
    </dgm:pt>
    <dgm:pt modelId="{9DB33A47-0929-4DAA-8241-3F33EAEBFD04}" type="pres">
      <dgm:prSet presAssocID="{37B991D4-FB8B-49D9-A715-84A592047BC8}" presName="node" presStyleLbl="node1" presStyleIdx="1" presStyleCnt="2" custScaleX="176169" custScaleY="118982" custRadScaleRad="100035" custRadScaleInc="-17365">
        <dgm:presLayoutVars>
          <dgm:bulletEnabled val="1"/>
        </dgm:presLayoutVars>
      </dgm:prSet>
      <dgm:spPr/>
    </dgm:pt>
  </dgm:ptLst>
  <dgm:cxnLst>
    <dgm:cxn modelId="{D206EB0E-CE14-43E2-853F-9EA48733DC0D}" srcId="{87BDFEE8-65C9-48F5-ADBA-344342B89315}" destId="{37B991D4-FB8B-49D9-A715-84A592047BC8}" srcOrd="1" destOrd="0" parTransId="{9A9F8E3E-7048-44DA-A81E-CA122C811066}" sibTransId="{E94A2B71-AF3E-4F9F-A0E1-78B9EB2CD44C}"/>
    <dgm:cxn modelId="{6D6E1E16-D647-4B78-ADE2-63D95E33D212}" type="presOf" srcId="{77AF321E-B39A-4562-9016-246C5AB3C0B4}" destId="{8AC832BF-5888-4783-90E8-9BE900668952}" srcOrd="0" destOrd="0" presId="urn:microsoft.com/office/officeart/2005/8/layout/radial4"/>
    <dgm:cxn modelId="{16BE073F-62B3-4D22-858C-6147FB920991}" type="presOf" srcId="{87BDFEE8-65C9-48F5-ADBA-344342B89315}" destId="{E5EBFED5-7C02-4687-B9D9-C3A6AC86BC64}" srcOrd="0" destOrd="0" presId="urn:microsoft.com/office/officeart/2005/8/layout/radial4"/>
    <dgm:cxn modelId="{FA1EFA6A-92B8-4F9E-8A96-502BFDFE0481}" type="presOf" srcId="{ED0C134B-7432-420A-84AE-32C8975CE93F}" destId="{5BB1C1A0-26BD-436A-A032-4932A957E57A}" srcOrd="0" destOrd="0" presId="urn:microsoft.com/office/officeart/2005/8/layout/radial4"/>
    <dgm:cxn modelId="{DF1FCF4E-EB43-4540-96AC-2DF8179477A8}" type="presOf" srcId="{9A9F8E3E-7048-44DA-A81E-CA122C811066}" destId="{08E88739-7467-4235-8888-AC476E135ECC}" srcOrd="0" destOrd="0" presId="urn:microsoft.com/office/officeart/2005/8/layout/radial4"/>
    <dgm:cxn modelId="{F15606A3-3E43-4083-A103-A7E0C05094D1}" type="presOf" srcId="{4BE0D4CF-46FD-4F44-97E8-F949C9BED263}" destId="{533C32D5-3DC7-4701-8F5B-307C5E35920B}" srcOrd="0" destOrd="0" presId="urn:microsoft.com/office/officeart/2005/8/layout/radial4"/>
    <dgm:cxn modelId="{7650B7BC-F4C1-4A9D-AA49-14E09BD5BA32}" srcId="{4BE0D4CF-46FD-4F44-97E8-F949C9BED263}" destId="{87BDFEE8-65C9-48F5-ADBA-344342B89315}" srcOrd="0" destOrd="0" parTransId="{312AE08D-3B3C-4976-B65C-9D40BA31183F}" sibTransId="{D28C295B-9F30-4B5B-B70E-41ED546BBF6F}"/>
    <dgm:cxn modelId="{B0B4DAFA-D8DC-4B97-A7A6-C3E13F6C8E14}" srcId="{87BDFEE8-65C9-48F5-ADBA-344342B89315}" destId="{77AF321E-B39A-4562-9016-246C5AB3C0B4}" srcOrd="0" destOrd="0" parTransId="{ED0C134B-7432-420A-84AE-32C8975CE93F}" sibTransId="{5A33984B-2EC8-4035-92A3-5C401FEF202D}"/>
    <dgm:cxn modelId="{7C1EEDFE-C887-4D3E-88E8-40C544AA0CDD}" type="presOf" srcId="{37B991D4-FB8B-49D9-A715-84A592047BC8}" destId="{9DB33A47-0929-4DAA-8241-3F33EAEBFD04}" srcOrd="0" destOrd="0" presId="urn:microsoft.com/office/officeart/2005/8/layout/radial4"/>
    <dgm:cxn modelId="{567DD2CB-F840-449F-A7CC-0D61F34B8B50}" type="presParOf" srcId="{533C32D5-3DC7-4701-8F5B-307C5E35920B}" destId="{E5EBFED5-7C02-4687-B9D9-C3A6AC86BC64}" srcOrd="0" destOrd="0" presId="urn:microsoft.com/office/officeart/2005/8/layout/radial4"/>
    <dgm:cxn modelId="{8DC94036-0041-4E2D-B64F-4AC44F2D0853}" type="presParOf" srcId="{533C32D5-3DC7-4701-8F5B-307C5E35920B}" destId="{5BB1C1A0-26BD-436A-A032-4932A957E57A}" srcOrd="1" destOrd="0" presId="urn:microsoft.com/office/officeart/2005/8/layout/radial4"/>
    <dgm:cxn modelId="{766CE18C-E3AF-4B13-8BF8-CDB1C834D94F}" type="presParOf" srcId="{533C32D5-3DC7-4701-8F5B-307C5E35920B}" destId="{8AC832BF-5888-4783-90E8-9BE900668952}" srcOrd="2" destOrd="0" presId="urn:microsoft.com/office/officeart/2005/8/layout/radial4"/>
    <dgm:cxn modelId="{37C04A5A-F782-464C-976D-251E2F68EB0C}" type="presParOf" srcId="{533C32D5-3DC7-4701-8F5B-307C5E35920B}" destId="{08E88739-7467-4235-8888-AC476E135ECC}" srcOrd="3" destOrd="0" presId="urn:microsoft.com/office/officeart/2005/8/layout/radial4"/>
    <dgm:cxn modelId="{9611E3D9-B870-4519-82E2-419345E14C52}" type="presParOf" srcId="{533C32D5-3DC7-4701-8F5B-307C5E35920B}" destId="{9DB33A47-0929-4DAA-8241-3F33EAEBFD04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</a:t>
          </a:r>
          <a:r>
            <a:rPr lang="zh-CN" altLang="en-US" sz="1800" dirty="0"/>
            <a:t>、项目章程</a:t>
          </a:r>
          <a:endParaRPr lang="en-US" altLang="zh-CN" sz="1800" dirty="0"/>
        </a:p>
        <a:p>
          <a:pPr algn="l"/>
          <a:r>
            <a:rPr lang="en-US" altLang="zh-CN" sz="1800" dirty="0"/>
            <a:t>2</a:t>
          </a:r>
          <a:r>
            <a:rPr lang="zh-CN" altLang="en-US" sz="1800" dirty="0"/>
            <a:t>、项目管理计划</a:t>
          </a:r>
          <a:endParaRPr lang="en-US" altLang="zh-CN" sz="1800" dirty="0"/>
        </a:p>
        <a:p>
          <a:pPr algn="l"/>
          <a:r>
            <a:rPr lang="en-US" altLang="zh-CN" sz="1800" dirty="0"/>
            <a:t>3</a:t>
          </a:r>
          <a:r>
            <a:rPr lang="zh-CN" altLang="en-US" sz="1800" dirty="0"/>
            <a:t>、干系人登记册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会议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专家判断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</a:t>
          </a:r>
          <a:r>
            <a:rPr lang="zh-CN" altLang="en-US" sz="2000" b="0" dirty="0">
              <a:solidFill>
                <a:schemeClr val="bg1"/>
              </a:solidFill>
            </a:rPr>
            <a:t>、分析技术</a:t>
          </a:r>
          <a:endParaRPr lang="en-US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ctr"/>
          <a:r>
            <a:rPr lang="zh-CN" altLang="en-US" sz="2000" dirty="0"/>
            <a:t>干系人管理</a:t>
          </a:r>
          <a:r>
            <a:rPr lang="en-US" altLang="zh-CN" sz="2000" dirty="0"/>
            <a:t>/</a:t>
          </a:r>
          <a:r>
            <a:rPr lang="zh-CN" altLang="en-US" sz="2000" dirty="0"/>
            <a:t>参与计划</a:t>
          </a:r>
          <a:endParaRPr lang="en-US" altLang="zh-CN" sz="2000" dirty="0"/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6722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15374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58406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</a:t>
          </a:r>
          <a:r>
            <a:rPr lang="zh-CN" altLang="en-US" sz="1800" dirty="0"/>
            <a:t>、项目章程</a:t>
          </a:r>
          <a:endParaRPr lang="en-US" altLang="zh-CN" sz="1800" dirty="0"/>
        </a:p>
        <a:p>
          <a:pPr algn="l"/>
          <a:r>
            <a:rPr lang="en-US" altLang="zh-CN" sz="1800" dirty="0"/>
            <a:t>2</a:t>
          </a:r>
          <a:r>
            <a:rPr lang="zh-CN" altLang="en-US" sz="1800" dirty="0"/>
            <a:t>、项目管理计划</a:t>
          </a:r>
          <a:endParaRPr lang="en-US" altLang="zh-CN" sz="1800" dirty="0"/>
        </a:p>
        <a:p>
          <a:pPr algn="l"/>
          <a:r>
            <a:rPr lang="en-US" altLang="zh-CN" sz="1800" dirty="0"/>
            <a:t>3</a:t>
          </a:r>
          <a:r>
            <a:rPr lang="zh-CN" altLang="en-US" sz="1800" dirty="0"/>
            <a:t>、干系人登记册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会议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专家判断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3</a:t>
          </a:r>
          <a:r>
            <a:rPr lang="zh-CN" altLang="en-US" sz="2000" b="0" dirty="0">
              <a:solidFill>
                <a:srgbClr val="FFC000"/>
              </a:solidFill>
            </a:rPr>
            <a:t>、分析技术</a:t>
          </a:r>
          <a:endParaRPr lang="en-US" altLang="zh-CN" sz="2000" b="0" dirty="0">
            <a:solidFill>
              <a:srgbClr val="FFC000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ctr"/>
          <a:r>
            <a:rPr lang="zh-CN" altLang="en-US" sz="2000" dirty="0"/>
            <a:t>干系人管理</a:t>
          </a:r>
          <a:r>
            <a:rPr lang="en-US" altLang="zh-CN" sz="2000" dirty="0"/>
            <a:t>/</a:t>
          </a:r>
          <a:r>
            <a:rPr lang="zh-CN" altLang="en-US" sz="2000" dirty="0"/>
            <a:t>参与计划</a:t>
          </a:r>
          <a:endParaRPr lang="en-US" altLang="zh-CN" sz="2000" dirty="0"/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6722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15374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58406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78E2E02-74DF-4D7A-8B2D-4212F373970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7F7D9F-279E-4252-BA35-8277DBDBB022}" type="asst">
      <dgm:prSet phldrT="[文本]" custT="1"/>
      <dgm:spPr>
        <a:solidFill>
          <a:schemeClr val="accent5"/>
        </a:solidFill>
      </dgm:spPr>
      <dgm:t>
        <a:bodyPr/>
        <a:lstStyle/>
        <a:p>
          <a:r>
            <a: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参与程度</a:t>
          </a:r>
          <a:endParaRPr lang="zh-CN" altLang="en-US" sz="2800" dirty="0"/>
        </a:p>
      </dgm:t>
    </dgm:pt>
    <dgm:pt modelId="{C4DBCF52-8AB8-477A-9BB4-26B87F6E3DEF}" type="parTrans" cxnId="{03BD73E1-D804-4494-A08F-77548817AA88}">
      <dgm:prSet/>
      <dgm:spPr/>
      <dgm:t>
        <a:bodyPr/>
        <a:lstStyle/>
        <a:p>
          <a:endParaRPr lang="zh-CN" altLang="en-US" sz="1800"/>
        </a:p>
      </dgm:t>
    </dgm:pt>
    <dgm:pt modelId="{B53CABF8-864E-4E84-B73F-F2495675BBC9}" type="sibTrans" cxnId="{03BD73E1-D804-4494-A08F-77548817AA88}">
      <dgm:prSet/>
      <dgm:spPr/>
      <dgm:t>
        <a:bodyPr/>
        <a:lstStyle/>
        <a:p>
          <a:endParaRPr lang="zh-CN" altLang="en-US" sz="1800"/>
        </a:p>
      </dgm:t>
    </dgm:pt>
    <dgm:pt modelId="{B219352A-D193-4E07-8E4E-93174187BD0B}">
      <dgm:prSet phldrT="[文本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不知晓（</a:t>
          </a:r>
          <a:r>
            <a: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</a:t>
          </a:r>
          <a:r>
            <a: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62432EF9-BC70-4EA5-A7C7-79840635ECF0}" type="parTrans" cxnId="{D956065F-0B15-4CB7-9431-D4F7AE0633D0}">
      <dgm:prSet/>
      <dgm:spPr/>
      <dgm:t>
        <a:bodyPr/>
        <a:lstStyle/>
        <a:p>
          <a:endParaRPr lang="zh-CN" altLang="en-US" sz="1800"/>
        </a:p>
      </dgm:t>
    </dgm:pt>
    <dgm:pt modelId="{9F3340B5-B30E-41C5-9577-F0E73AB4B70B}" type="sibTrans" cxnId="{D956065F-0B15-4CB7-9431-D4F7AE0633D0}">
      <dgm:prSet/>
      <dgm:spPr/>
      <dgm:t>
        <a:bodyPr/>
        <a:lstStyle/>
        <a:p>
          <a:endParaRPr lang="zh-CN" altLang="en-US" sz="1800"/>
        </a:p>
      </dgm:t>
    </dgm:pt>
    <dgm:pt modelId="{06869DAD-D7A7-4FC6-A64E-693ADBA3B8C3}">
      <dgm:prSet phldrT="[文本]"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抵制（</a:t>
          </a:r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2000" dirty="0"/>
        </a:p>
      </dgm:t>
    </dgm:pt>
    <dgm:pt modelId="{96018360-F4A8-4E2F-BE9C-0A154CE6E22B}" type="parTrans" cxnId="{BFDD73DF-7D06-48EE-9803-AEAC71DE88A3}">
      <dgm:prSet/>
      <dgm:spPr/>
      <dgm:t>
        <a:bodyPr/>
        <a:lstStyle/>
        <a:p>
          <a:endParaRPr lang="zh-CN" altLang="en-US" sz="2400"/>
        </a:p>
      </dgm:t>
    </dgm:pt>
    <dgm:pt modelId="{FA5D614D-1BAB-4CF9-AF17-37DF50EF15BD}" type="sibTrans" cxnId="{BFDD73DF-7D06-48EE-9803-AEAC71DE88A3}">
      <dgm:prSet/>
      <dgm:spPr/>
      <dgm:t>
        <a:bodyPr/>
        <a:lstStyle/>
        <a:p>
          <a:endParaRPr lang="zh-CN" altLang="en-US" sz="2400"/>
        </a:p>
      </dgm:t>
    </dgm:pt>
    <dgm:pt modelId="{77FDA139-0955-4AA3-9E98-0C46549C4A1E}">
      <dgm:prSet phldrT="[文本]"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中立（</a:t>
          </a:r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2000" dirty="0"/>
        </a:p>
      </dgm:t>
    </dgm:pt>
    <dgm:pt modelId="{DAB13DC7-284E-4C90-AB40-9C9CF0CC8396}" type="parTrans" cxnId="{81B0F72B-2582-4007-B5DC-BEC7E0156DBD}">
      <dgm:prSet/>
      <dgm:spPr/>
      <dgm:t>
        <a:bodyPr/>
        <a:lstStyle/>
        <a:p>
          <a:endParaRPr lang="zh-CN" altLang="en-US" sz="2400"/>
        </a:p>
      </dgm:t>
    </dgm:pt>
    <dgm:pt modelId="{D281E819-B629-4FD2-840C-50EB1C549B6F}" type="sibTrans" cxnId="{81B0F72B-2582-4007-B5DC-BEC7E0156DBD}">
      <dgm:prSet/>
      <dgm:spPr/>
      <dgm:t>
        <a:bodyPr/>
        <a:lstStyle/>
        <a:p>
          <a:endParaRPr lang="zh-CN" altLang="en-US" sz="2400"/>
        </a:p>
      </dgm:t>
    </dgm:pt>
    <dgm:pt modelId="{A2C99659-4E68-4305-8A16-758FFBC2B657}">
      <dgm:prSet phldrT="[文本]"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支持（</a:t>
          </a:r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2000" dirty="0"/>
        </a:p>
      </dgm:t>
    </dgm:pt>
    <dgm:pt modelId="{663E3830-F056-4E9F-ACE3-67DD7633B33E}" type="parTrans" cxnId="{C1FD3B12-8D76-4933-8AA7-2DF85BC9EB06}">
      <dgm:prSet/>
      <dgm:spPr/>
      <dgm:t>
        <a:bodyPr/>
        <a:lstStyle/>
        <a:p>
          <a:endParaRPr lang="zh-CN" altLang="en-US" sz="2400"/>
        </a:p>
      </dgm:t>
    </dgm:pt>
    <dgm:pt modelId="{AB3035A7-AE00-4CB7-B177-0C0E7B91B619}" type="sibTrans" cxnId="{C1FD3B12-8D76-4933-8AA7-2DF85BC9EB06}">
      <dgm:prSet/>
      <dgm:spPr/>
      <dgm:t>
        <a:bodyPr/>
        <a:lstStyle/>
        <a:p>
          <a:endParaRPr lang="zh-CN" altLang="en-US" sz="2400"/>
        </a:p>
      </dgm:t>
    </dgm:pt>
    <dgm:pt modelId="{CC17FC72-C744-45B4-8518-0408B8793FE7}">
      <dgm:prSet phldrT="[文本]" custT="1"/>
      <dgm:spPr/>
      <dgm:t>
        <a:bodyPr/>
        <a:lstStyle/>
        <a:p>
          <a:r>
            <a: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领导（</a:t>
          </a:r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2000" dirty="0"/>
        </a:p>
      </dgm:t>
    </dgm:pt>
    <dgm:pt modelId="{5CE08C6A-5514-4199-8D8B-25A3B55B0F52}" type="parTrans" cxnId="{7ADEFD63-6B79-4D53-953D-964DED10BFBD}">
      <dgm:prSet/>
      <dgm:spPr/>
      <dgm:t>
        <a:bodyPr/>
        <a:lstStyle/>
        <a:p>
          <a:endParaRPr lang="zh-CN" altLang="en-US" sz="2400"/>
        </a:p>
      </dgm:t>
    </dgm:pt>
    <dgm:pt modelId="{FAF3AA93-8405-401A-AAF5-FE1881011A48}" type="sibTrans" cxnId="{7ADEFD63-6B79-4D53-953D-964DED10BFBD}">
      <dgm:prSet/>
      <dgm:spPr/>
      <dgm:t>
        <a:bodyPr/>
        <a:lstStyle/>
        <a:p>
          <a:endParaRPr lang="zh-CN" altLang="en-US" sz="2400"/>
        </a:p>
      </dgm:t>
    </dgm:pt>
    <dgm:pt modelId="{0A02D572-9E18-4FA8-9FDF-BADBD8DA814E}" type="pres">
      <dgm:prSet presAssocID="{778E2E02-74DF-4D7A-8B2D-4212F37397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0A0A64-F015-4E63-AF0C-171A31D0E7AD}" type="pres">
      <dgm:prSet presAssocID="{457F7D9F-279E-4252-BA35-8277DBDBB022}" presName="hierRoot1" presStyleCnt="0">
        <dgm:presLayoutVars>
          <dgm:hierBranch val="init"/>
        </dgm:presLayoutVars>
      </dgm:prSet>
      <dgm:spPr/>
    </dgm:pt>
    <dgm:pt modelId="{6FFF229A-CBFA-4F2A-8A0D-E487C24BED23}" type="pres">
      <dgm:prSet presAssocID="{457F7D9F-279E-4252-BA35-8277DBDBB022}" presName="rootComposite1" presStyleCnt="0"/>
      <dgm:spPr/>
    </dgm:pt>
    <dgm:pt modelId="{3D634FF1-8E1D-4927-8ED5-D6112719DA9D}" type="pres">
      <dgm:prSet presAssocID="{457F7D9F-279E-4252-BA35-8277DBDBB022}" presName="rootText1" presStyleLbl="node0" presStyleIdx="0" presStyleCnt="1" custScaleX="121499" custLinFactNeighborX="-547" custLinFactNeighborY="-61184">
        <dgm:presLayoutVars>
          <dgm:chPref val="3"/>
        </dgm:presLayoutVars>
      </dgm:prSet>
      <dgm:spPr/>
    </dgm:pt>
    <dgm:pt modelId="{3ACEF2A3-4741-425E-B207-88AB0E993BFC}" type="pres">
      <dgm:prSet presAssocID="{457F7D9F-279E-4252-BA35-8277DBDBB022}" presName="rootConnector1" presStyleLbl="asst0" presStyleIdx="0" presStyleCnt="0"/>
      <dgm:spPr/>
    </dgm:pt>
    <dgm:pt modelId="{41A8508B-5B91-4CCE-A895-64EC93B7B50F}" type="pres">
      <dgm:prSet presAssocID="{457F7D9F-279E-4252-BA35-8277DBDBB022}" presName="hierChild2" presStyleCnt="0"/>
      <dgm:spPr/>
    </dgm:pt>
    <dgm:pt modelId="{1F15D998-15EC-4FC4-B4C2-9FF61197C3BD}" type="pres">
      <dgm:prSet presAssocID="{62432EF9-BC70-4EA5-A7C7-79840635ECF0}" presName="Name37" presStyleLbl="parChTrans1D2" presStyleIdx="0" presStyleCnt="5"/>
      <dgm:spPr/>
    </dgm:pt>
    <dgm:pt modelId="{1627E9F6-5444-4C7A-8A8D-C5F5015B6A4D}" type="pres">
      <dgm:prSet presAssocID="{B219352A-D193-4E07-8E4E-93174187BD0B}" presName="hierRoot2" presStyleCnt="0">
        <dgm:presLayoutVars>
          <dgm:hierBranch val="init"/>
        </dgm:presLayoutVars>
      </dgm:prSet>
      <dgm:spPr/>
    </dgm:pt>
    <dgm:pt modelId="{F912118E-F28F-4771-978F-BBBEBB32C17E}" type="pres">
      <dgm:prSet presAssocID="{B219352A-D193-4E07-8E4E-93174187BD0B}" presName="rootComposite" presStyleCnt="0"/>
      <dgm:spPr/>
    </dgm:pt>
    <dgm:pt modelId="{9181B057-20DF-4B84-85ED-7F0BB64CE5E0}" type="pres">
      <dgm:prSet presAssocID="{B219352A-D193-4E07-8E4E-93174187BD0B}" presName="rootText" presStyleLbl="node2" presStyleIdx="0" presStyleCnt="5">
        <dgm:presLayoutVars>
          <dgm:chPref val="3"/>
        </dgm:presLayoutVars>
      </dgm:prSet>
      <dgm:spPr/>
    </dgm:pt>
    <dgm:pt modelId="{8BCCA39C-88B1-4D32-81EB-553FF9E79D11}" type="pres">
      <dgm:prSet presAssocID="{B219352A-D193-4E07-8E4E-93174187BD0B}" presName="rootConnector" presStyleLbl="node2" presStyleIdx="0" presStyleCnt="5"/>
      <dgm:spPr/>
    </dgm:pt>
    <dgm:pt modelId="{E8CF1D48-5B8C-44CF-B452-30063F8BF220}" type="pres">
      <dgm:prSet presAssocID="{B219352A-D193-4E07-8E4E-93174187BD0B}" presName="hierChild4" presStyleCnt="0"/>
      <dgm:spPr/>
    </dgm:pt>
    <dgm:pt modelId="{07E0BB98-5268-4137-8180-B62D3FC4BC86}" type="pres">
      <dgm:prSet presAssocID="{B219352A-D193-4E07-8E4E-93174187BD0B}" presName="hierChild5" presStyleCnt="0"/>
      <dgm:spPr/>
    </dgm:pt>
    <dgm:pt modelId="{787FAF1C-19F8-4240-BB6B-E3960A7D2B97}" type="pres">
      <dgm:prSet presAssocID="{96018360-F4A8-4E2F-BE9C-0A154CE6E22B}" presName="Name37" presStyleLbl="parChTrans1D2" presStyleIdx="1" presStyleCnt="5"/>
      <dgm:spPr/>
    </dgm:pt>
    <dgm:pt modelId="{D658E594-2099-4E80-9A05-58DA2E7BE4DE}" type="pres">
      <dgm:prSet presAssocID="{06869DAD-D7A7-4FC6-A64E-693ADBA3B8C3}" presName="hierRoot2" presStyleCnt="0">
        <dgm:presLayoutVars>
          <dgm:hierBranch val="init"/>
        </dgm:presLayoutVars>
      </dgm:prSet>
      <dgm:spPr/>
    </dgm:pt>
    <dgm:pt modelId="{8FD869F6-D3DB-4DCB-9030-7F3284C4B033}" type="pres">
      <dgm:prSet presAssocID="{06869DAD-D7A7-4FC6-A64E-693ADBA3B8C3}" presName="rootComposite" presStyleCnt="0"/>
      <dgm:spPr/>
    </dgm:pt>
    <dgm:pt modelId="{104C1E41-CDC1-4077-A390-3F9634975A5A}" type="pres">
      <dgm:prSet presAssocID="{06869DAD-D7A7-4FC6-A64E-693ADBA3B8C3}" presName="rootText" presStyleLbl="node2" presStyleIdx="1" presStyleCnt="5">
        <dgm:presLayoutVars>
          <dgm:chPref val="3"/>
        </dgm:presLayoutVars>
      </dgm:prSet>
      <dgm:spPr/>
    </dgm:pt>
    <dgm:pt modelId="{5031BC21-F375-4D26-9504-EA468F9E6E8D}" type="pres">
      <dgm:prSet presAssocID="{06869DAD-D7A7-4FC6-A64E-693ADBA3B8C3}" presName="rootConnector" presStyleLbl="node2" presStyleIdx="1" presStyleCnt="5"/>
      <dgm:spPr/>
    </dgm:pt>
    <dgm:pt modelId="{E2DBC8F1-8A3A-4D43-9EA5-CF16C7A0DA59}" type="pres">
      <dgm:prSet presAssocID="{06869DAD-D7A7-4FC6-A64E-693ADBA3B8C3}" presName="hierChild4" presStyleCnt="0"/>
      <dgm:spPr/>
    </dgm:pt>
    <dgm:pt modelId="{711E5036-8656-4738-A309-260881095A38}" type="pres">
      <dgm:prSet presAssocID="{06869DAD-D7A7-4FC6-A64E-693ADBA3B8C3}" presName="hierChild5" presStyleCnt="0"/>
      <dgm:spPr/>
    </dgm:pt>
    <dgm:pt modelId="{8396227D-58AD-4C96-8E3A-CD65F4E5B7DC}" type="pres">
      <dgm:prSet presAssocID="{DAB13DC7-284E-4C90-AB40-9C9CF0CC8396}" presName="Name37" presStyleLbl="parChTrans1D2" presStyleIdx="2" presStyleCnt="5"/>
      <dgm:spPr/>
    </dgm:pt>
    <dgm:pt modelId="{773ADF2A-3FD3-4A60-B036-C81B7E1A6ECD}" type="pres">
      <dgm:prSet presAssocID="{77FDA139-0955-4AA3-9E98-0C46549C4A1E}" presName="hierRoot2" presStyleCnt="0">
        <dgm:presLayoutVars>
          <dgm:hierBranch val="init"/>
        </dgm:presLayoutVars>
      </dgm:prSet>
      <dgm:spPr/>
    </dgm:pt>
    <dgm:pt modelId="{5A15A74C-5B26-4AFF-B567-5D08A6BA4317}" type="pres">
      <dgm:prSet presAssocID="{77FDA139-0955-4AA3-9E98-0C46549C4A1E}" presName="rootComposite" presStyleCnt="0"/>
      <dgm:spPr/>
    </dgm:pt>
    <dgm:pt modelId="{1982E842-FF77-4154-82D5-4619FEFC1434}" type="pres">
      <dgm:prSet presAssocID="{77FDA139-0955-4AA3-9E98-0C46549C4A1E}" presName="rootText" presStyleLbl="node2" presStyleIdx="2" presStyleCnt="5">
        <dgm:presLayoutVars>
          <dgm:chPref val="3"/>
        </dgm:presLayoutVars>
      </dgm:prSet>
      <dgm:spPr/>
    </dgm:pt>
    <dgm:pt modelId="{4DDDE9DB-858D-4887-8778-1FCD72BE0816}" type="pres">
      <dgm:prSet presAssocID="{77FDA139-0955-4AA3-9E98-0C46549C4A1E}" presName="rootConnector" presStyleLbl="node2" presStyleIdx="2" presStyleCnt="5"/>
      <dgm:spPr/>
    </dgm:pt>
    <dgm:pt modelId="{08B478B4-1C17-47B8-97F4-86245A0A1629}" type="pres">
      <dgm:prSet presAssocID="{77FDA139-0955-4AA3-9E98-0C46549C4A1E}" presName="hierChild4" presStyleCnt="0"/>
      <dgm:spPr/>
    </dgm:pt>
    <dgm:pt modelId="{5D7B3EEA-1DC8-42B7-986D-C6E46441D2CF}" type="pres">
      <dgm:prSet presAssocID="{77FDA139-0955-4AA3-9E98-0C46549C4A1E}" presName="hierChild5" presStyleCnt="0"/>
      <dgm:spPr/>
    </dgm:pt>
    <dgm:pt modelId="{F2722069-BD56-45E6-B664-D8AE6A079DBE}" type="pres">
      <dgm:prSet presAssocID="{663E3830-F056-4E9F-ACE3-67DD7633B33E}" presName="Name37" presStyleLbl="parChTrans1D2" presStyleIdx="3" presStyleCnt="5"/>
      <dgm:spPr/>
    </dgm:pt>
    <dgm:pt modelId="{495EC6B6-8788-4F9E-8D7D-0F859A5148C2}" type="pres">
      <dgm:prSet presAssocID="{A2C99659-4E68-4305-8A16-758FFBC2B657}" presName="hierRoot2" presStyleCnt="0">
        <dgm:presLayoutVars>
          <dgm:hierBranch val="init"/>
        </dgm:presLayoutVars>
      </dgm:prSet>
      <dgm:spPr/>
    </dgm:pt>
    <dgm:pt modelId="{9FC3BBE3-50C2-4E1B-ACBE-66FA268474C5}" type="pres">
      <dgm:prSet presAssocID="{A2C99659-4E68-4305-8A16-758FFBC2B657}" presName="rootComposite" presStyleCnt="0"/>
      <dgm:spPr/>
    </dgm:pt>
    <dgm:pt modelId="{A0906395-EAF8-452B-8B49-31A40D10028F}" type="pres">
      <dgm:prSet presAssocID="{A2C99659-4E68-4305-8A16-758FFBC2B657}" presName="rootText" presStyleLbl="node2" presStyleIdx="3" presStyleCnt="5">
        <dgm:presLayoutVars>
          <dgm:chPref val="3"/>
        </dgm:presLayoutVars>
      </dgm:prSet>
      <dgm:spPr/>
    </dgm:pt>
    <dgm:pt modelId="{A05C81A7-CB05-4AB7-AA40-46A067C7EFE8}" type="pres">
      <dgm:prSet presAssocID="{A2C99659-4E68-4305-8A16-758FFBC2B657}" presName="rootConnector" presStyleLbl="node2" presStyleIdx="3" presStyleCnt="5"/>
      <dgm:spPr/>
    </dgm:pt>
    <dgm:pt modelId="{83F3954C-3E4D-4766-B742-EAC2C4FF04C9}" type="pres">
      <dgm:prSet presAssocID="{A2C99659-4E68-4305-8A16-758FFBC2B657}" presName="hierChild4" presStyleCnt="0"/>
      <dgm:spPr/>
    </dgm:pt>
    <dgm:pt modelId="{50EFFCBF-B47B-4988-AF12-542A126F2899}" type="pres">
      <dgm:prSet presAssocID="{A2C99659-4E68-4305-8A16-758FFBC2B657}" presName="hierChild5" presStyleCnt="0"/>
      <dgm:spPr/>
    </dgm:pt>
    <dgm:pt modelId="{824D5610-CE9A-47FC-BE1A-5F7E9554037F}" type="pres">
      <dgm:prSet presAssocID="{5CE08C6A-5514-4199-8D8B-25A3B55B0F52}" presName="Name37" presStyleLbl="parChTrans1D2" presStyleIdx="4" presStyleCnt="5"/>
      <dgm:spPr/>
    </dgm:pt>
    <dgm:pt modelId="{386E8954-D374-4436-A83F-2E83C2B46511}" type="pres">
      <dgm:prSet presAssocID="{CC17FC72-C744-45B4-8518-0408B8793FE7}" presName="hierRoot2" presStyleCnt="0">
        <dgm:presLayoutVars>
          <dgm:hierBranch val="init"/>
        </dgm:presLayoutVars>
      </dgm:prSet>
      <dgm:spPr/>
    </dgm:pt>
    <dgm:pt modelId="{37608840-2DEB-4FD3-B088-B4A544D9A211}" type="pres">
      <dgm:prSet presAssocID="{CC17FC72-C744-45B4-8518-0408B8793FE7}" presName="rootComposite" presStyleCnt="0"/>
      <dgm:spPr/>
    </dgm:pt>
    <dgm:pt modelId="{2B9B9DB3-2C40-407F-97FA-70AF19DAA7D0}" type="pres">
      <dgm:prSet presAssocID="{CC17FC72-C744-45B4-8518-0408B8793FE7}" presName="rootText" presStyleLbl="node2" presStyleIdx="4" presStyleCnt="5">
        <dgm:presLayoutVars>
          <dgm:chPref val="3"/>
        </dgm:presLayoutVars>
      </dgm:prSet>
      <dgm:spPr/>
    </dgm:pt>
    <dgm:pt modelId="{A11891E7-869C-4DA3-8F1D-88A994F1EEE5}" type="pres">
      <dgm:prSet presAssocID="{CC17FC72-C744-45B4-8518-0408B8793FE7}" presName="rootConnector" presStyleLbl="node2" presStyleIdx="4" presStyleCnt="5"/>
      <dgm:spPr/>
    </dgm:pt>
    <dgm:pt modelId="{94C2E144-F90C-40AF-88FB-AD1D53D8E27D}" type="pres">
      <dgm:prSet presAssocID="{CC17FC72-C744-45B4-8518-0408B8793FE7}" presName="hierChild4" presStyleCnt="0"/>
      <dgm:spPr/>
    </dgm:pt>
    <dgm:pt modelId="{F50E63EC-BDF8-41D1-A61F-CA737A248681}" type="pres">
      <dgm:prSet presAssocID="{CC17FC72-C744-45B4-8518-0408B8793FE7}" presName="hierChild5" presStyleCnt="0"/>
      <dgm:spPr/>
    </dgm:pt>
    <dgm:pt modelId="{E82B5094-5355-4CE0-A5DD-F5ADA5321309}" type="pres">
      <dgm:prSet presAssocID="{457F7D9F-279E-4252-BA35-8277DBDBB022}" presName="hierChild3" presStyleCnt="0"/>
      <dgm:spPr/>
    </dgm:pt>
  </dgm:ptLst>
  <dgm:cxnLst>
    <dgm:cxn modelId="{B064180C-FACC-4C36-97EA-890514780FAA}" type="presOf" srcId="{06869DAD-D7A7-4FC6-A64E-693ADBA3B8C3}" destId="{104C1E41-CDC1-4077-A390-3F9634975A5A}" srcOrd="0" destOrd="0" presId="urn:microsoft.com/office/officeart/2005/8/layout/orgChart1"/>
    <dgm:cxn modelId="{1105B00F-303A-45CE-A5BA-8FB0AC5BF029}" type="presOf" srcId="{62432EF9-BC70-4EA5-A7C7-79840635ECF0}" destId="{1F15D998-15EC-4FC4-B4C2-9FF61197C3BD}" srcOrd="0" destOrd="0" presId="urn:microsoft.com/office/officeart/2005/8/layout/orgChart1"/>
    <dgm:cxn modelId="{C1FD3B12-8D76-4933-8AA7-2DF85BC9EB06}" srcId="{457F7D9F-279E-4252-BA35-8277DBDBB022}" destId="{A2C99659-4E68-4305-8A16-758FFBC2B657}" srcOrd="3" destOrd="0" parTransId="{663E3830-F056-4E9F-ACE3-67DD7633B33E}" sibTransId="{AB3035A7-AE00-4CB7-B177-0C0E7B91B619}"/>
    <dgm:cxn modelId="{E54AA412-96DD-4F27-A439-EE0607D08C35}" type="presOf" srcId="{77FDA139-0955-4AA3-9E98-0C46549C4A1E}" destId="{1982E842-FF77-4154-82D5-4619FEFC1434}" srcOrd="0" destOrd="0" presId="urn:microsoft.com/office/officeart/2005/8/layout/orgChart1"/>
    <dgm:cxn modelId="{D07F451A-ECD9-4831-B117-705B6DC5CEE0}" type="presOf" srcId="{A2C99659-4E68-4305-8A16-758FFBC2B657}" destId="{A0906395-EAF8-452B-8B49-31A40D10028F}" srcOrd="0" destOrd="0" presId="urn:microsoft.com/office/officeart/2005/8/layout/orgChart1"/>
    <dgm:cxn modelId="{9A490629-B151-4407-88DE-ABDA0DD3814E}" type="presOf" srcId="{457F7D9F-279E-4252-BA35-8277DBDBB022}" destId="{3D634FF1-8E1D-4927-8ED5-D6112719DA9D}" srcOrd="0" destOrd="0" presId="urn:microsoft.com/office/officeart/2005/8/layout/orgChart1"/>
    <dgm:cxn modelId="{FA77152A-1D09-4BDA-AFBB-B301C54C1D8A}" type="presOf" srcId="{457F7D9F-279E-4252-BA35-8277DBDBB022}" destId="{3ACEF2A3-4741-425E-B207-88AB0E993BFC}" srcOrd="1" destOrd="0" presId="urn:microsoft.com/office/officeart/2005/8/layout/orgChart1"/>
    <dgm:cxn modelId="{81B0F72B-2582-4007-B5DC-BEC7E0156DBD}" srcId="{457F7D9F-279E-4252-BA35-8277DBDBB022}" destId="{77FDA139-0955-4AA3-9E98-0C46549C4A1E}" srcOrd="2" destOrd="0" parTransId="{DAB13DC7-284E-4C90-AB40-9C9CF0CC8396}" sibTransId="{D281E819-B629-4FD2-840C-50EB1C549B6F}"/>
    <dgm:cxn modelId="{37E4F23B-8F1F-4F2F-85F1-D16D733AF971}" type="presOf" srcId="{CC17FC72-C744-45B4-8518-0408B8793FE7}" destId="{2B9B9DB3-2C40-407F-97FA-70AF19DAA7D0}" srcOrd="0" destOrd="0" presId="urn:microsoft.com/office/officeart/2005/8/layout/orgChart1"/>
    <dgm:cxn modelId="{4A0DC33C-629A-4FF2-B9A1-F51D1291998C}" type="presOf" srcId="{A2C99659-4E68-4305-8A16-758FFBC2B657}" destId="{A05C81A7-CB05-4AB7-AA40-46A067C7EFE8}" srcOrd="1" destOrd="0" presId="urn:microsoft.com/office/officeart/2005/8/layout/orgChart1"/>
    <dgm:cxn modelId="{D956065F-0B15-4CB7-9431-D4F7AE0633D0}" srcId="{457F7D9F-279E-4252-BA35-8277DBDBB022}" destId="{B219352A-D193-4E07-8E4E-93174187BD0B}" srcOrd="0" destOrd="0" parTransId="{62432EF9-BC70-4EA5-A7C7-79840635ECF0}" sibTransId="{9F3340B5-B30E-41C5-9577-F0E73AB4B70B}"/>
    <dgm:cxn modelId="{7ADEFD63-6B79-4D53-953D-964DED10BFBD}" srcId="{457F7D9F-279E-4252-BA35-8277DBDBB022}" destId="{CC17FC72-C744-45B4-8518-0408B8793FE7}" srcOrd="4" destOrd="0" parTransId="{5CE08C6A-5514-4199-8D8B-25A3B55B0F52}" sibTransId="{FAF3AA93-8405-401A-AAF5-FE1881011A48}"/>
    <dgm:cxn modelId="{E3CDED7B-7A93-45AE-BADD-B1070CC9B036}" type="presOf" srcId="{06869DAD-D7A7-4FC6-A64E-693ADBA3B8C3}" destId="{5031BC21-F375-4D26-9504-EA468F9E6E8D}" srcOrd="1" destOrd="0" presId="urn:microsoft.com/office/officeart/2005/8/layout/orgChart1"/>
    <dgm:cxn modelId="{C1C40396-70CE-40F3-BD14-FBF165AA775D}" type="presOf" srcId="{5CE08C6A-5514-4199-8D8B-25A3B55B0F52}" destId="{824D5610-CE9A-47FC-BE1A-5F7E9554037F}" srcOrd="0" destOrd="0" presId="urn:microsoft.com/office/officeart/2005/8/layout/orgChart1"/>
    <dgm:cxn modelId="{E0495EB1-4851-4AEF-86E2-C4D96B3974D6}" type="presOf" srcId="{96018360-F4A8-4E2F-BE9C-0A154CE6E22B}" destId="{787FAF1C-19F8-4240-BB6B-E3960A7D2B97}" srcOrd="0" destOrd="0" presId="urn:microsoft.com/office/officeart/2005/8/layout/orgChart1"/>
    <dgm:cxn modelId="{832E40B8-5A70-4702-822B-BAD3DBEB107C}" type="presOf" srcId="{CC17FC72-C744-45B4-8518-0408B8793FE7}" destId="{A11891E7-869C-4DA3-8F1D-88A994F1EEE5}" srcOrd="1" destOrd="0" presId="urn:microsoft.com/office/officeart/2005/8/layout/orgChart1"/>
    <dgm:cxn modelId="{A7AB5EBB-BBC8-4F56-B38D-FDE20E0704EA}" type="presOf" srcId="{663E3830-F056-4E9F-ACE3-67DD7633B33E}" destId="{F2722069-BD56-45E6-B664-D8AE6A079DBE}" srcOrd="0" destOrd="0" presId="urn:microsoft.com/office/officeart/2005/8/layout/orgChart1"/>
    <dgm:cxn modelId="{7AEC90C7-4F86-4B94-9805-5F7F6906E55B}" type="presOf" srcId="{DAB13DC7-284E-4C90-AB40-9C9CF0CC8396}" destId="{8396227D-58AD-4C96-8E3A-CD65F4E5B7DC}" srcOrd="0" destOrd="0" presId="urn:microsoft.com/office/officeart/2005/8/layout/orgChart1"/>
    <dgm:cxn modelId="{BFDD73DF-7D06-48EE-9803-AEAC71DE88A3}" srcId="{457F7D9F-279E-4252-BA35-8277DBDBB022}" destId="{06869DAD-D7A7-4FC6-A64E-693ADBA3B8C3}" srcOrd="1" destOrd="0" parTransId="{96018360-F4A8-4E2F-BE9C-0A154CE6E22B}" sibTransId="{FA5D614D-1BAB-4CF9-AF17-37DF50EF15BD}"/>
    <dgm:cxn modelId="{03BD73E1-D804-4494-A08F-77548817AA88}" srcId="{778E2E02-74DF-4D7A-8B2D-4212F3739708}" destId="{457F7D9F-279E-4252-BA35-8277DBDBB022}" srcOrd="0" destOrd="0" parTransId="{C4DBCF52-8AB8-477A-9BB4-26B87F6E3DEF}" sibTransId="{B53CABF8-864E-4E84-B73F-F2495675BBC9}"/>
    <dgm:cxn modelId="{C848CAE9-D144-448C-AB5F-D5B1BD46B423}" type="presOf" srcId="{B219352A-D193-4E07-8E4E-93174187BD0B}" destId="{9181B057-20DF-4B84-85ED-7F0BB64CE5E0}" srcOrd="0" destOrd="0" presId="urn:microsoft.com/office/officeart/2005/8/layout/orgChart1"/>
    <dgm:cxn modelId="{85515AF4-5046-488C-8FB4-BF47E8232CCE}" type="presOf" srcId="{B219352A-D193-4E07-8E4E-93174187BD0B}" destId="{8BCCA39C-88B1-4D32-81EB-553FF9E79D11}" srcOrd="1" destOrd="0" presId="urn:microsoft.com/office/officeart/2005/8/layout/orgChart1"/>
    <dgm:cxn modelId="{7B2181FE-72A6-490D-9900-2E9B80B7634F}" type="presOf" srcId="{77FDA139-0955-4AA3-9E98-0C46549C4A1E}" destId="{4DDDE9DB-858D-4887-8778-1FCD72BE0816}" srcOrd="1" destOrd="0" presId="urn:microsoft.com/office/officeart/2005/8/layout/orgChart1"/>
    <dgm:cxn modelId="{1947F2FF-D467-4572-9ADB-04DCF43E2F71}" type="presOf" srcId="{778E2E02-74DF-4D7A-8B2D-4212F3739708}" destId="{0A02D572-9E18-4FA8-9FDF-BADBD8DA814E}" srcOrd="0" destOrd="0" presId="urn:microsoft.com/office/officeart/2005/8/layout/orgChart1"/>
    <dgm:cxn modelId="{47DB0CB5-A70E-4300-B151-DE07A8C3C187}" type="presParOf" srcId="{0A02D572-9E18-4FA8-9FDF-BADBD8DA814E}" destId="{5B0A0A64-F015-4E63-AF0C-171A31D0E7AD}" srcOrd="0" destOrd="0" presId="urn:microsoft.com/office/officeart/2005/8/layout/orgChart1"/>
    <dgm:cxn modelId="{45E2A915-0EC6-4036-9D35-8EAEBEDADF6E}" type="presParOf" srcId="{5B0A0A64-F015-4E63-AF0C-171A31D0E7AD}" destId="{6FFF229A-CBFA-4F2A-8A0D-E487C24BED23}" srcOrd="0" destOrd="0" presId="urn:microsoft.com/office/officeart/2005/8/layout/orgChart1"/>
    <dgm:cxn modelId="{EDF2ABFC-37D9-437D-BDF9-B7050371EAAF}" type="presParOf" srcId="{6FFF229A-CBFA-4F2A-8A0D-E487C24BED23}" destId="{3D634FF1-8E1D-4927-8ED5-D6112719DA9D}" srcOrd="0" destOrd="0" presId="urn:microsoft.com/office/officeart/2005/8/layout/orgChart1"/>
    <dgm:cxn modelId="{DC8B0E4B-359C-4C54-A998-92E2E49A9930}" type="presParOf" srcId="{6FFF229A-CBFA-4F2A-8A0D-E487C24BED23}" destId="{3ACEF2A3-4741-425E-B207-88AB0E993BFC}" srcOrd="1" destOrd="0" presId="urn:microsoft.com/office/officeart/2005/8/layout/orgChart1"/>
    <dgm:cxn modelId="{DAD325FC-7F3A-4B89-ADD6-E1A731B0FDAB}" type="presParOf" srcId="{5B0A0A64-F015-4E63-AF0C-171A31D0E7AD}" destId="{41A8508B-5B91-4CCE-A895-64EC93B7B50F}" srcOrd="1" destOrd="0" presId="urn:microsoft.com/office/officeart/2005/8/layout/orgChart1"/>
    <dgm:cxn modelId="{77F4464F-FB20-4CEA-880E-6E214ADACA82}" type="presParOf" srcId="{41A8508B-5B91-4CCE-A895-64EC93B7B50F}" destId="{1F15D998-15EC-4FC4-B4C2-9FF61197C3BD}" srcOrd="0" destOrd="0" presId="urn:microsoft.com/office/officeart/2005/8/layout/orgChart1"/>
    <dgm:cxn modelId="{838056DF-EC45-4E11-A76A-A4C9F506735D}" type="presParOf" srcId="{41A8508B-5B91-4CCE-A895-64EC93B7B50F}" destId="{1627E9F6-5444-4C7A-8A8D-C5F5015B6A4D}" srcOrd="1" destOrd="0" presId="urn:microsoft.com/office/officeart/2005/8/layout/orgChart1"/>
    <dgm:cxn modelId="{C0DC9A35-18BD-4DB7-9594-D1AD1A58A7E8}" type="presParOf" srcId="{1627E9F6-5444-4C7A-8A8D-C5F5015B6A4D}" destId="{F912118E-F28F-4771-978F-BBBEBB32C17E}" srcOrd="0" destOrd="0" presId="urn:microsoft.com/office/officeart/2005/8/layout/orgChart1"/>
    <dgm:cxn modelId="{D1A378A1-CBE1-4C72-AACF-A2C1FE60297A}" type="presParOf" srcId="{F912118E-F28F-4771-978F-BBBEBB32C17E}" destId="{9181B057-20DF-4B84-85ED-7F0BB64CE5E0}" srcOrd="0" destOrd="0" presId="urn:microsoft.com/office/officeart/2005/8/layout/orgChart1"/>
    <dgm:cxn modelId="{AF749DF9-84D4-4E20-9BE4-7FD96B91FE44}" type="presParOf" srcId="{F912118E-F28F-4771-978F-BBBEBB32C17E}" destId="{8BCCA39C-88B1-4D32-81EB-553FF9E79D11}" srcOrd="1" destOrd="0" presId="urn:microsoft.com/office/officeart/2005/8/layout/orgChart1"/>
    <dgm:cxn modelId="{0ECD3FD3-5534-478C-A1D0-7B5B9FF52D99}" type="presParOf" srcId="{1627E9F6-5444-4C7A-8A8D-C5F5015B6A4D}" destId="{E8CF1D48-5B8C-44CF-B452-30063F8BF220}" srcOrd="1" destOrd="0" presId="urn:microsoft.com/office/officeart/2005/8/layout/orgChart1"/>
    <dgm:cxn modelId="{B9339B07-1688-49A7-9D15-C88A08A33EDA}" type="presParOf" srcId="{1627E9F6-5444-4C7A-8A8D-C5F5015B6A4D}" destId="{07E0BB98-5268-4137-8180-B62D3FC4BC86}" srcOrd="2" destOrd="0" presId="urn:microsoft.com/office/officeart/2005/8/layout/orgChart1"/>
    <dgm:cxn modelId="{CEDBDD66-2D8F-4FCF-BA75-AB344C8BE5EE}" type="presParOf" srcId="{41A8508B-5B91-4CCE-A895-64EC93B7B50F}" destId="{787FAF1C-19F8-4240-BB6B-E3960A7D2B97}" srcOrd="2" destOrd="0" presId="urn:microsoft.com/office/officeart/2005/8/layout/orgChart1"/>
    <dgm:cxn modelId="{B649DE52-FD53-4F23-AE68-976BC4322370}" type="presParOf" srcId="{41A8508B-5B91-4CCE-A895-64EC93B7B50F}" destId="{D658E594-2099-4E80-9A05-58DA2E7BE4DE}" srcOrd="3" destOrd="0" presId="urn:microsoft.com/office/officeart/2005/8/layout/orgChart1"/>
    <dgm:cxn modelId="{123898E2-C2AE-4080-8497-8B620471D2CD}" type="presParOf" srcId="{D658E594-2099-4E80-9A05-58DA2E7BE4DE}" destId="{8FD869F6-D3DB-4DCB-9030-7F3284C4B033}" srcOrd="0" destOrd="0" presId="urn:microsoft.com/office/officeart/2005/8/layout/orgChart1"/>
    <dgm:cxn modelId="{5E5C6CED-ADD6-4AC5-89F7-1CE6DA01CE7E}" type="presParOf" srcId="{8FD869F6-D3DB-4DCB-9030-7F3284C4B033}" destId="{104C1E41-CDC1-4077-A390-3F9634975A5A}" srcOrd="0" destOrd="0" presId="urn:microsoft.com/office/officeart/2005/8/layout/orgChart1"/>
    <dgm:cxn modelId="{FA537351-804D-462D-A221-E19BF7373534}" type="presParOf" srcId="{8FD869F6-D3DB-4DCB-9030-7F3284C4B033}" destId="{5031BC21-F375-4D26-9504-EA468F9E6E8D}" srcOrd="1" destOrd="0" presId="urn:microsoft.com/office/officeart/2005/8/layout/orgChart1"/>
    <dgm:cxn modelId="{336BBDF1-40F5-4FBB-8F4E-66A476CE8DA4}" type="presParOf" srcId="{D658E594-2099-4E80-9A05-58DA2E7BE4DE}" destId="{E2DBC8F1-8A3A-4D43-9EA5-CF16C7A0DA59}" srcOrd="1" destOrd="0" presId="urn:microsoft.com/office/officeart/2005/8/layout/orgChart1"/>
    <dgm:cxn modelId="{CC440064-ADB4-4DE9-894C-DA59A6819748}" type="presParOf" srcId="{D658E594-2099-4E80-9A05-58DA2E7BE4DE}" destId="{711E5036-8656-4738-A309-260881095A38}" srcOrd="2" destOrd="0" presId="urn:microsoft.com/office/officeart/2005/8/layout/orgChart1"/>
    <dgm:cxn modelId="{F77F6790-6104-451D-ABD5-FE36EC9BEADE}" type="presParOf" srcId="{41A8508B-5B91-4CCE-A895-64EC93B7B50F}" destId="{8396227D-58AD-4C96-8E3A-CD65F4E5B7DC}" srcOrd="4" destOrd="0" presId="urn:microsoft.com/office/officeart/2005/8/layout/orgChart1"/>
    <dgm:cxn modelId="{E1059426-F7F5-4C41-A5F4-44A6B85E8E8D}" type="presParOf" srcId="{41A8508B-5B91-4CCE-A895-64EC93B7B50F}" destId="{773ADF2A-3FD3-4A60-B036-C81B7E1A6ECD}" srcOrd="5" destOrd="0" presId="urn:microsoft.com/office/officeart/2005/8/layout/orgChart1"/>
    <dgm:cxn modelId="{DE310129-779B-42F2-8BF7-53297BCF666B}" type="presParOf" srcId="{773ADF2A-3FD3-4A60-B036-C81B7E1A6ECD}" destId="{5A15A74C-5B26-4AFF-B567-5D08A6BA4317}" srcOrd="0" destOrd="0" presId="urn:microsoft.com/office/officeart/2005/8/layout/orgChart1"/>
    <dgm:cxn modelId="{1EFFBF0C-0AC7-44F6-B620-AFA034F99A81}" type="presParOf" srcId="{5A15A74C-5B26-4AFF-B567-5D08A6BA4317}" destId="{1982E842-FF77-4154-82D5-4619FEFC1434}" srcOrd="0" destOrd="0" presId="urn:microsoft.com/office/officeart/2005/8/layout/orgChart1"/>
    <dgm:cxn modelId="{3FC540B5-6392-4899-BB00-1433F6C78135}" type="presParOf" srcId="{5A15A74C-5B26-4AFF-B567-5D08A6BA4317}" destId="{4DDDE9DB-858D-4887-8778-1FCD72BE0816}" srcOrd="1" destOrd="0" presId="urn:microsoft.com/office/officeart/2005/8/layout/orgChart1"/>
    <dgm:cxn modelId="{7F6E0CDC-DBBE-45E1-83F1-B079ECC1FBA4}" type="presParOf" srcId="{773ADF2A-3FD3-4A60-B036-C81B7E1A6ECD}" destId="{08B478B4-1C17-47B8-97F4-86245A0A1629}" srcOrd="1" destOrd="0" presId="urn:microsoft.com/office/officeart/2005/8/layout/orgChart1"/>
    <dgm:cxn modelId="{E959C408-9CA1-4DCB-A3CD-62938856899F}" type="presParOf" srcId="{773ADF2A-3FD3-4A60-B036-C81B7E1A6ECD}" destId="{5D7B3EEA-1DC8-42B7-986D-C6E46441D2CF}" srcOrd="2" destOrd="0" presId="urn:microsoft.com/office/officeart/2005/8/layout/orgChart1"/>
    <dgm:cxn modelId="{2A5EFCB3-B9B6-4C87-AB80-F36E5C81F5F3}" type="presParOf" srcId="{41A8508B-5B91-4CCE-A895-64EC93B7B50F}" destId="{F2722069-BD56-45E6-B664-D8AE6A079DBE}" srcOrd="6" destOrd="0" presId="urn:microsoft.com/office/officeart/2005/8/layout/orgChart1"/>
    <dgm:cxn modelId="{5B96176A-9613-4663-B235-10FC5698E0EB}" type="presParOf" srcId="{41A8508B-5B91-4CCE-A895-64EC93B7B50F}" destId="{495EC6B6-8788-4F9E-8D7D-0F859A5148C2}" srcOrd="7" destOrd="0" presId="urn:microsoft.com/office/officeart/2005/8/layout/orgChart1"/>
    <dgm:cxn modelId="{15A96B61-6835-48D3-993C-3F1A52135D22}" type="presParOf" srcId="{495EC6B6-8788-4F9E-8D7D-0F859A5148C2}" destId="{9FC3BBE3-50C2-4E1B-ACBE-66FA268474C5}" srcOrd="0" destOrd="0" presId="urn:microsoft.com/office/officeart/2005/8/layout/orgChart1"/>
    <dgm:cxn modelId="{12C90026-2993-411A-9BD9-46D6729D49E7}" type="presParOf" srcId="{9FC3BBE3-50C2-4E1B-ACBE-66FA268474C5}" destId="{A0906395-EAF8-452B-8B49-31A40D10028F}" srcOrd="0" destOrd="0" presId="urn:microsoft.com/office/officeart/2005/8/layout/orgChart1"/>
    <dgm:cxn modelId="{E2C1EF2C-346C-4693-A52D-0C31F04567FF}" type="presParOf" srcId="{9FC3BBE3-50C2-4E1B-ACBE-66FA268474C5}" destId="{A05C81A7-CB05-4AB7-AA40-46A067C7EFE8}" srcOrd="1" destOrd="0" presId="urn:microsoft.com/office/officeart/2005/8/layout/orgChart1"/>
    <dgm:cxn modelId="{FD5C629C-E719-43AA-AE48-3297778321A8}" type="presParOf" srcId="{495EC6B6-8788-4F9E-8D7D-0F859A5148C2}" destId="{83F3954C-3E4D-4766-B742-EAC2C4FF04C9}" srcOrd="1" destOrd="0" presId="urn:microsoft.com/office/officeart/2005/8/layout/orgChart1"/>
    <dgm:cxn modelId="{3CF182E4-5077-48FA-AA0C-E9E365BBB6E5}" type="presParOf" srcId="{495EC6B6-8788-4F9E-8D7D-0F859A5148C2}" destId="{50EFFCBF-B47B-4988-AF12-542A126F2899}" srcOrd="2" destOrd="0" presId="urn:microsoft.com/office/officeart/2005/8/layout/orgChart1"/>
    <dgm:cxn modelId="{8D58A85C-D1AF-4BC5-A715-3054D6F46F65}" type="presParOf" srcId="{41A8508B-5B91-4CCE-A895-64EC93B7B50F}" destId="{824D5610-CE9A-47FC-BE1A-5F7E9554037F}" srcOrd="8" destOrd="0" presId="urn:microsoft.com/office/officeart/2005/8/layout/orgChart1"/>
    <dgm:cxn modelId="{1EAF80C0-B436-4A2E-8A8E-054CF264406A}" type="presParOf" srcId="{41A8508B-5B91-4CCE-A895-64EC93B7B50F}" destId="{386E8954-D374-4436-A83F-2E83C2B46511}" srcOrd="9" destOrd="0" presId="urn:microsoft.com/office/officeart/2005/8/layout/orgChart1"/>
    <dgm:cxn modelId="{CAF4A6B2-0614-4B32-8471-2423EFE2E994}" type="presParOf" srcId="{386E8954-D374-4436-A83F-2E83C2B46511}" destId="{37608840-2DEB-4FD3-B088-B4A544D9A211}" srcOrd="0" destOrd="0" presId="urn:microsoft.com/office/officeart/2005/8/layout/orgChart1"/>
    <dgm:cxn modelId="{9D4BBAD7-9947-4888-94FF-451986B91F67}" type="presParOf" srcId="{37608840-2DEB-4FD3-B088-B4A544D9A211}" destId="{2B9B9DB3-2C40-407F-97FA-70AF19DAA7D0}" srcOrd="0" destOrd="0" presId="urn:microsoft.com/office/officeart/2005/8/layout/orgChart1"/>
    <dgm:cxn modelId="{E3674E2D-C168-4311-9030-044D2EF194B1}" type="presParOf" srcId="{37608840-2DEB-4FD3-B088-B4A544D9A211}" destId="{A11891E7-869C-4DA3-8F1D-88A994F1EEE5}" srcOrd="1" destOrd="0" presId="urn:microsoft.com/office/officeart/2005/8/layout/orgChart1"/>
    <dgm:cxn modelId="{CA86E75B-A935-4F12-8B86-1251D707F3A5}" type="presParOf" srcId="{386E8954-D374-4436-A83F-2E83C2B46511}" destId="{94C2E144-F90C-40AF-88FB-AD1D53D8E27D}" srcOrd="1" destOrd="0" presId="urn:microsoft.com/office/officeart/2005/8/layout/orgChart1"/>
    <dgm:cxn modelId="{B99D080F-81B9-436F-9CB0-E5015E09DA37}" type="presParOf" srcId="{386E8954-D374-4436-A83F-2E83C2B46511}" destId="{F50E63EC-BDF8-41D1-A61F-CA737A248681}" srcOrd="2" destOrd="0" presId="urn:microsoft.com/office/officeart/2005/8/layout/orgChart1"/>
    <dgm:cxn modelId="{BBC796D7-A596-4B2F-9B33-E3E0EC935A70}" type="presParOf" srcId="{5B0A0A64-F015-4E63-AF0C-171A31D0E7AD}" destId="{E82B5094-5355-4CE0-A5DD-F5ADA53213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</a:t>
          </a:r>
          <a:r>
            <a:rPr lang="zh-CN" altLang="en-US" sz="1800" dirty="0"/>
            <a:t>、项目章程</a:t>
          </a:r>
          <a:endParaRPr lang="en-US" altLang="zh-CN" sz="1800" dirty="0"/>
        </a:p>
        <a:p>
          <a:pPr algn="l"/>
          <a:r>
            <a:rPr lang="en-US" altLang="zh-CN" sz="1800" dirty="0"/>
            <a:t>2</a:t>
          </a:r>
          <a:r>
            <a:rPr lang="zh-CN" altLang="en-US" sz="1800" dirty="0"/>
            <a:t>、项目管理计划</a:t>
          </a:r>
          <a:endParaRPr lang="en-US" altLang="zh-CN" sz="1800" dirty="0"/>
        </a:p>
        <a:p>
          <a:pPr algn="l"/>
          <a:r>
            <a:rPr lang="en-US" altLang="zh-CN" sz="1800" dirty="0"/>
            <a:t>3</a:t>
          </a:r>
          <a:r>
            <a:rPr lang="zh-CN" altLang="en-US" sz="1800" dirty="0"/>
            <a:t>、干系人登记册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会议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专家判断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3</a:t>
          </a:r>
          <a:r>
            <a:rPr lang="zh-CN" altLang="en-US" sz="2000" b="0" dirty="0">
              <a:solidFill>
                <a:srgbClr val="FFC000"/>
              </a:solidFill>
            </a:rPr>
            <a:t>、分析技术</a:t>
          </a:r>
          <a:endParaRPr lang="en-US" altLang="zh-CN" sz="2000" b="0" dirty="0">
            <a:solidFill>
              <a:srgbClr val="FFC000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/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 algn="ctr"/>
          <a:r>
            <a:rPr lang="zh-CN" altLang="en-US" sz="2000" dirty="0"/>
            <a:t>干系人管理</a:t>
          </a:r>
          <a:r>
            <a:rPr lang="en-US" altLang="zh-CN" sz="2000" dirty="0"/>
            <a:t>/</a:t>
          </a:r>
          <a:r>
            <a:rPr lang="zh-CN" altLang="en-US" sz="2000" dirty="0"/>
            <a:t>参与计划</a:t>
          </a:r>
          <a:endParaRPr lang="en-US" altLang="zh-CN" sz="2000" dirty="0"/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6722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15374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58406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BE0D4CF-46FD-4F44-97E8-F949C9BED26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BDFEE8-65C9-48F5-ADBA-344342B89315}">
      <dgm:prSet phldrT="[文本]" custT="1"/>
      <dgm:spPr/>
      <dgm:t>
        <a:bodyPr/>
        <a:lstStyle/>
        <a:p>
          <a:r>
            <a:rPr lang="zh-CN" alt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目标</a:t>
          </a:r>
          <a:endParaRPr lang="en-US" altLang="zh-CN" sz="2000" b="1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成为积极支持者</a:t>
          </a:r>
          <a:endParaRPr lang="en-US" altLang="zh-C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降低负面影响</a:t>
          </a:r>
          <a:endParaRPr lang="zh-CN" altLang="en-US" sz="2000" dirty="0">
            <a:solidFill>
              <a:srgbClr val="FFC000"/>
            </a:solidFill>
          </a:endParaRPr>
        </a:p>
      </dgm:t>
    </dgm:pt>
    <dgm:pt modelId="{312AE08D-3B3C-4976-B65C-9D40BA31183F}" type="parTrans" cxnId="{7650B7BC-F4C1-4A9D-AA49-14E09BD5BA32}">
      <dgm:prSet/>
      <dgm:spPr/>
      <dgm:t>
        <a:bodyPr/>
        <a:lstStyle/>
        <a:p>
          <a:endParaRPr lang="zh-CN" altLang="en-US"/>
        </a:p>
      </dgm:t>
    </dgm:pt>
    <dgm:pt modelId="{D28C295B-9F30-4B5B-B70E-41ED546BBF6F}" type="sibTrans" cxnId="{7650B7BC-F4C1-4A9D-AA49-14E09BD5BA32}">
      <dgm:prSet/>
      <dgm:spPr/>
      <dgm:t>
        <a:bodyPr/>
        <a:lstStyle/>
        <a:p>
          <a:endParaRPr lang="zh-CN" altLang="en-US"/>
        </a:p>
      </dgm:t>
    </dgm:pt>
    <dgm:pt modelId="{77AF321E-B39A-4562-9016-246C5AB3C0B4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与干系人沟通和协作，满足期望</a:t>
          </a:r>
          <a:endParaRPr lang="zh-CN" altLang="en-US" dirty="0">
            <a:solidFill>
              <a:srgbClr val="7030A0"/>
            </a:solidFill>
          </a:endParaRPr>
        </a:p>
      </dgm:t>
    </dgm:pt>
    <dgm:pt modelId="{ED0C134B-7432-420A-84AE-32C8975CE93F}" type="parTrans" cxnId="{B0B4DAFA-D8DC-4B97-A7A6-C3E13F6C8E14}">
      <dgm:prSet/>
      <dgm:spPr/>
      <dgm:t>
        <a:bodyPr/>
        <a:lstStyle/>
        <a:p>
          <a:endParaRPr lang="zh-CN" altLang="en-US"/>
        </a:p>
      </dgm:t>
    </dgm:pt>
    <dgm:pt modelId="{5A33984B-2EC8-4035-92A3-5C401FEF202D}" type="sibTrans" cxnId="{B0B4DAFA-D8DC-4B97-A7A6-C3E13F6C8E14}">
      <dgm:prSet/>
      <dgm:spPr/>
      <dgm:t>
        <a:bodyPr/>
        <a:lstStyle/>
        <a:p>
          <a:endParaRPr lang="zh-CN" altLang="en-US"/>
        </a:p>
      </dgm:t>
    </dgm:pt>
    <dgm:pt modelId="{37B991D4-FB8B-49D9-A715-84A592047BC8}">
      <dgm:prSet phldrT="[文本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澄清和解决已识别出、实际的问题</a:t>
          </a:r>
          <a:endParaRPr lang="zh-CN" altLang="en-US" dirty="0">
            <a:solidFill>
              <a:srgbClr val="FFFF00"/>
            </a:solidFill>
          </a:endParaRPr>
        </a:p>
      </dgm:t>
    </dgm:pt>
    <dgm:pt modelId="{9A9F8E3E-7048-44DA-A81E-CA122C811066}" type="parTrans" cxnId="{D206EB0E-CE14-43E2-853F-9EA48733DC0D}">
      <dgm:prSet/>
      <dgm:spPr/>
      <dgm:t>
        <a:bodyPr/>
        <a:lstStyle/>
        <a:p>
          <a:endParaRPr lang="zh-CN" altLang="en-US"/>
        </a:p>
      </dgm:t>
    </dgm:pt>
    <dgm:pt modelId="{E94A2B71-AF3E-4F9F-A0E1-78B9EB2CD44C}" type="sibTrans" cxnId="{D206EB0E-CE14-43E2-853F-9EA48733DC0D}">
      <dgm:prSet/>
      <dgm:spPr/>
      <dgm:t>
        <a:bodyPr/>
        <a:lstStyle/>
        <a:p>
          <a:endParaRPr lang="zh-CN" altLang="en-US"/>
        </a:p>
      </dgm:t>
    </dgm:pt>
    <dgm:pt modelId="{556EDC28-CA58-4A90-B0EC-4450CC9496CE}">
      <dgm:prSet phldrT="[文本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促进干系人合理参与项目活动</a:t>
          </a:r>
          <a:endParaRPr lang="zh-CN" altLang="en-US" dirty="0">
            <a:solidFill>
              <a:srgbClr val="0070C0"/>
            </a:solidFill>
          </a:endParaRPr>
        </a:p>
      </dgm:t>
    </dgm:pt>
    <dgm:pt modelId="{6C6859C9-4A08-4E09-914E-E6AF33A3C32F}" type="parTrans" cxnId="{1F1355C0-0D13-4276-85CC-CEE40316E4F2}">
      <dgm:prSet/>
      <dgm:spPr/>
      <dgm:t>
        <a:bodyPr/>
        <a:lstStyle/>
        <a:p>
          <a:endParaRPr lang="zh-CN" altLang="en-US"/>
        </a:p>
      </dgm:t>
    </dgm:pt>
    <dgm:pt modelId="{87CD01B6-1877-4043-8938-AEC89F9E9CED}" type="sibTrans" cxnId="{1F1355C0-0D13-4276-85CC-CEE40316E4F2}">
      <dgm:prSet/>
      <dgm:spPr/>
      <dgm:t>
        <a:bodyPr/>
        <a:lstStyle/>
        <a:p>
          <a:endParaRPr lang="zh-CN" altLang="en-US"/>
        </a:p>
      </dgm:t>
    </dgm:pt>
    <dgm:pt modelId="{533C32D5-3DC7-4701-8F5B-307C5E35920B}" type="pres">
      <dgm:prSet presAssocID="{4BE0D4CF-46FD-4F44-97E8-F949C9BED26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EBFED5-7C02-4687-B9D9-C3A6AC86BC64}" type="pres">
      <dgm:prSet presAssocID="{87BDFEE8-65C9-48F5-ADBA-344342B89315}" presName="centerShape" presStyleLbl="node0" presStyleIdx="0" presStyleCnt="1" custScaleX="165061" custScaleY="155737"/>
      <dgm:spPr/>
    </dgm:pt>
    <dgm:pt modelId="{5BB1C1A0-26BD-436A-A032-4932A957E57A}" type="pres">
      <dgm:prSet presAssocID="{ED0C134B-7432-420A-84AE-32C8975CE93F}" presName="parTrans" presStyleLbl="bgSibTrans2D1" presStyleIdx="0" presStyleCnt="3"/>
      <dgm:spPr/>
    </dgm:pt>
    <dgm:pt modelId="{8AC832BF-5888-4783-90E8-9BE900668952}" type="pres">
      <dgm:prSet presAssocID="{77AF321E-B39A-4562-9016-246C5AB3C0B4}" presName="node" presStyleLbl="node1" presStyleIdx="0" presStyleCnt="3" custRadScaleRad="124517" custRadScaleInc="-2736">
        <dgm:presLayoutVars>
          <dgm:bulletEnabled val="1"/>
        </dgm:presLayoutVars>
      </dgm:prSet>
      <dgm:spPr/>
    </dgm:pt>
    <dgm:pt modelId="{08E88739-7467-4235-8888-AC476E135ECC}" type="pres">
      <dgm:prSet presAssocID="{9A9F8E3E-7048-44DA-A81E-CA122C811066}" presName="parTrans" presStyleLbl="bgSibTrans2D1" presStyleIdx="1" presStyleCnt="3"/>
      <dgm:spPr/>
    </dgm:pt>
    <dgm:pt modelId="{9DB33A47-0929-4DAA-8241-3F33EAEBFD04}" type="pres">
      <dgm:prSet presAssocID="{37B991D4-FB8B-49D9-A715-84A592047BC8}" presName="node" presStyleLbl="node1" presStyleIdx="1" presStyleCnt="3" custScaleX="129955" custRadScaleRad="104563" custRadScaleInc="881">
        <dgm:presLayoutVars>
          <dgm:bulletEnabled val="1"/>
        </dgm:presLayoutVars>
      </dgm:prSet>
      <dgm:spPr/>
    </dgm:pt>
    <dgm:pt modelId="{64A499A9-1736-49FD-BBC3-98BBC9A0F77A}" type="pres">
      <dgm:prSet presAssocID="{6C6859C9-4A08-4E09-914E-E6AF33A3C32F}" presName="parTrans" presStyleLbl="bgSibTrans2D1" presStyleIdx="2" presStyleCnt="3"/>
      <dgm:spPr/>
    </dgm:pt>
    <dgm:pt modelId="{4BB1894B-7372-4B20-8F62-6FA994A8ADA4}" type="pres">
      <dgm:prSet presAssocID="{556EDC28-CA58-4A90-B0EC-4450CC9496CE}" presName="node" presStyleLbl="node1" presStyleIdx="2" presStyleCnt="3" custScaleX="115888" custRadScaleRad="129466" custRadScaleInc="6959">
        <dgm:presLayoutVars>
          <dgm:bulletEnabled val="1"/>
        </dgm:presLayoutVars>
      </dgm:prSet>
      <dgm:spPr/>
    </dgm:pt>
  </dgm:ptLst>
  <dgm:cxnLst>
    <dgm:cxn modelId="{D206EB0E-CE14-43E2-853F-9EA48733DC0D}" srcId="{87BDFEE8-65C9-48F5-ADBA-344342B89315}" destId="{37B991D4-FB8B-49D9-A715-84A592047BC8}" srcOrd="1" destOrd="0" parTransId="{9A9F8E3E-7048-44DA-A81E-CA122C811066}" sibTransId="{E94A2B71-AF3E-4F9F-A0E1-78B9EB2CD44C}"/>
    <dgm:cxn modelId="{6D6E1E16-D647-4B78-ADE2-63D95E33D212}" type="presOf" srcId="{77AF321E-B39A-4562-9016-246C5AB3C0B4}" destId="{8AC832BF-5888-4783-90E8-9BE900668952}" srcOrd="0" destOrd="0" presId="urn:microsoft.com/office/officeart/2005/8/layout/radial4"/>
    <dgm:cxn modelId="{16BE073F-62B3-4D22-858C-6147FB920991}" type="presOf" srcId="{87BDFEE8-65C9-48F5-ADBA-344342B89315}" destId="{E5EBFED5-7C02-4687-B9D9-C3A6AC86BC64}" srcOrd="0" destOrd="0" presId="urn:microsoft.com/office/officeart/2005/8/layout/radial4"/>
    <dgm:cxn modelId="{AB97E15E-D329-4195-99E4-FC81C03B8F5F}" type="presOf" srcId="{6C6859C9-4A08-4E09-914E-E6AF33A3C32F}" destId="{64A499A9-1736-49FD-BBC3-98BBC9A0F77A}" srcOrd="0" destOrd="0" presId="urn:microsoft.com/office/officeart/2005/8/layout/radial4"/>
    <dgm:cxn modelId="{FA1EFA6A-92B8-4F9E-8A96-502BFDFE0481}" type="presOf" srcId="{ED0C134B-7432-420A-84AE-32C8975CE93F}" destId="{5BB1C1A0-26BD-436A-A032-4932A957E57A}" srcOrd="0" destOrd="0" presId="urn:microsoft.com/office/officeart/2005/8/layout/radial4"/>
    <dgm:cxn modelId="{DF1FCF4E-EB43-4540-96AC-2DF8179477A8}" type="presOf" srcId="{9A9F8E3E-7048-44DA-A81E-CA122C811066}" destId="{08E88739-7467-4235-8888-AC476E135ECC}" srcOrd="0" destOrd="0" presId="urn:microsoft.com/office/officeart/2005/8/layout/radial4"/>
    <dgm:cxn modelId="{F15606A3-3E43-4083-A103-A7E0C05094D1}" type="presOf" srcId="{4BE0D4CF-46FD-4F44-97E8-F949C9BED263}" destId="{533C32D5-3DC7-4701-8F5B-307C5E35920B}" srcOrd="0" destOrd="0" presId="urn:microsoft.com/office/officeart/2005/8/layout/radial4"/>
    <dgm:cxn modelId="{C4B83DAC-1DEC-410F-B5D3-95A8FD781D27}" type="presOf" srcId="{556EDC28-CA58-4A90-B0EC-4450CC9496CE}" destId="{4BB1894B-7372-4B20-8F62-6FA994A8ADA4}" srcOrd="0" destOrd="0" presId="urn:microsoft.com/office/officeart/2005/8/layout/radial4"/>
    <dgm:cxn modelId="{7650B7BC-F4C1-4A9D-AA49-14E09BD5BA32}" srcId="{4BE0D4CF-46FD-4F44-97E8-F949C9BED263}" destId="{87BDFEE8-65C9-48F5-ADBA-344342B89315}" srcOrd="0" destOrd="0" parTransId="{312AE08D-3B3C-4976-B65C-9D40BA31183F}" sibTransId="{D28C295B-9F30-4B5B-B70E-41ED546BBF6F}"/>
    <dgm:cxn modelId="{1F1355C0-0D13-4276-85CC-CEE40316E4F2}" srcId="{87BDFEE8-65C9-48F5-ADBA-344342B89315}" destId="{556EDC28-CA58-4A90-B0EC-4450CC9496CE}" srcOrd="2" destOrd="0" parTransId="{6C6859C9-4A08-4E09-914E-E6AF33A3C32F}" sibTransId="{87CD01B6-1877-4043-8938-AEC89F9E9CED}"/>
    <dgm:cxn modelId="{B0B4DAFA-D8DC-4B97-A7A6-C3E13F6C8E14}" srcId="{87BDFEE8-65C9-48F5-ADBA-344342B89315}" destId="{77AF321E-B39A-4562-9016-246C5AB3C0B4}" srcOrd="0" destOrd="0" parTransId="{ED0C134B-7432-420A-84AE-32C8975CE93F}" sibTransId="{5A33984B-2EC8-4035-92A3-5C401FEF202D}"/>
    <dgm:cxn modelId="{7C1EEDFE-C887-4D3E-88E8-40C544AA0CDD}" type="presOf" srcId="{37B991D4-FB8B-49D9-A715-84A592047BC8}" destId="{9DB33A47-0929-4DAA-8241-3F33EAEBFD04}" srcOrd="0" destOrd="0" presId="urn:microsoft.com/office/officeart/2005/8/layout/radial4"/>
    <dgm:cxn modelId="{567DD2CB-F840-449F-A7CC-0D61F34B8B50}" type="presParOf" srcId="{533C32D5-3DC7-4701-8F5B-307C5E35920B}" destId="{E5EBFED5-7C02-4687-B9D9-C3A6AC86BC64}" srcOrd="0" destOrd="0" presId="urn:microsoft.com/office/officeart/2005/8/layout/radial4"/>
    <dgm:cxn modelId="{8DC94036-0041-4E2D-B64F-4AC44F2D0853}" type="presParOf" srcId="{533C32D5-3DC7-4701-8F5B-307C5E35920B}" destId="{5BB1C1A0-26BD-436A-A032-4932A957E57A}" srcOrd="1" destOrd="0" presId="urn:microsoft.com/office/officeart/2005/8/layout/radial4"/>
    <dgm:cxn modelId="{766CE18C-E3AF-4B13-8BF8-CDB1C834D94F}" type="presParOf" srcId="{533C32D5-3DC7-4701-8F5B-307C5E35920B}" destId="{8AC832BF-5888-4783-90E8-9BE900668952}" srcOrd="2" destOrd="0" presId="urn:microsoft.com/office/officeart/2005/8/layout/radial4"/>
    <dgm:cxn modelId="{37C04A5A-F782-464C-976D-251E2F68EB0C}" type="presParOf" srcId="{533C32D5-3DC7-4701-8F5B-307C5E35920B}" destId="{08E88739-7467-4235-8888-AC476E135ECC}" srcOrd="3" destOrd="0" presId="urn:microsoft.com/office/officeart/2005/8/layout/radial4"/>
    <dgm:cxn modelId="{9611E3D9-B870-4519-82E2-419345E14C52}" type="presParOf" srcId="{533C32D5-3DC7-4701-8F5B-307C5E35920B}" destId="{9DB33A47-0929-4DAA-8241-3F33EAEBFD04}" srcOrd="4" destOrd="0" presId="urn:microsoft.com/office/officeart/2005/8/layout/radial4"/>
    <dgm:cxn modelId="{20CB423A-5599-412A-9C7D-C1618DABF43A}" type="presParOf" srcId="{533C32D5-3DC7-4701-8F5B-307C5E35920B}" destId="{64A499A9-1736-49FD-BBC3-98BBC9A0F77A}" srcOrd="5" destOrd="0" presId="urn:microsoft.com/office/officeart/2005/8/layout/radial4"/>
    <dgm:cxn modelId="{0E31127A-1735-4FCF-8DC4-438726EC8167}" type="presParOf" srcId="{533C32D5-3DC7-4701-8F5B-307C5E35920B}" destId="{4BB1894B-7372-4B20-8F62-6FA994A8ADA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1. </a:t>
          </a:r>
          <a:r>
            <a:rPr lang="zh-CN" altLang="en-US" sz="1800" dirty="0"/>
            <a:t>干系人管理计划</a:t>
          </a:r>
          <a:endParaRPr lang="en-US" altLang="zh-CN" sz="1800" dirty="0"/>
        </a:p>
        <a:p>
          <a:pPr algn="l"/>
          <a:r>
            <a:rPr lang="en-US" altLang="zh-CN" sz="1800" dirty="0"/>
            <a:t>2. </a:t>
          </a:r>
          <a:r>
            <a:rPr lang="zh-CN" altLang="zh-CN" sz="1800" dirty="0"/>
            <a:t>沟通管理计划</a:t>
          </a:r>
          <a:endParaRPr lang="en-US" altLang="zh-CN" sz="1800" dirty="0"/>
        </a:p>
        <a:p>
          <a:pPr algn="l"/>
          <a:r>
            <a:rPr lang="en-US" altLang="zh-CN" sz="1800" dirty="0"/>
            <a:t>3. </a:t>
          </a:r>
          <a:r>
            <a:rPr lang="zh-CN" altLang="zh-CN" sz="1800" dirty="0"/>
            <a:t>变更日志</a:t>
          </a:r>
          <a:endParaRPr lang="en-US" altLang="zh-CN" sz="1800" dirty="0"/>
        </a:p>
        <a:p>
          <a:pPr algn="l"/>
          <a:r>
            <a:rPr lang="en-US" altLang="zh-CN" sz="1800" dirty="0"/>
            <a:t>4. </a:t>
          </a:r>
          <a:r>
            <a:rPr lang="zh-CN" altLang="zh-CN" sz="1800" dirty="0"/>
            <a:t>审查、会议和计划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、人际关系技能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、沟通工具、技术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</a:t>
          </a:r>
          <a:r>
            <a:rPr lang="zh-CN" altLang="en-US" sz="2000" b="0" dirty="0">
              <a:solidFill>
                <a:schemeClr val="bg1"/>
              </a:solidFill>
            </a:rPr>
            <a:t>、管理技能</a:t>
          </a:r>
          <a:endParaRPr lang="en-US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1. </a:t>
          </a:r>
          <a:r>
            <a:rPr lang="zh-CN" altLang="en-US" sz="2000" b="0" dirty="0">
              <a:solidFill>
                <a:schemeClr val="bg1"/>
              </a:solidFill>
            </a:rPr>
            <a:t>问题日志</a:t>
          </a:r>
          <a:endParaRPr lang="en-US" altLang="zh-CN" sz="2000" b="0" dirty="0">
            <a:solidFill>
              <a:schemeClr val="bg1"/>
            </a:solidFill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2. </a:t>
          </a:r>
          <a:r>
            <a:rPr lang="zh-CN" altLang="en-US" sz="2000" b="0" dirty="0">
              <a:solidFill>
                <a:schemeClr val="bg1"/>
              </a:solidFill>
            </a:rPr>
            <a:t>变更请求</a:t>
          </a:r>
          <a:endParaRPr lang="en-US" altLang="zh-CN" sz="2000" b="0" dirty="0">
            <a:solidFill>
              <a:schemeClr val="bg1"/>
            </a:solidFill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3. </a:t>
          </a:r>
          <a:r>
            <a:rPr lang="zh-CN" altLang="en-US" sz="2000" b="0" dirty="0">
              <a:solidFill>
                <a:schemeClr val="bg1"/>
              </a:solidFill>
            </a:rPr>
            <a:t>项目管理计划、项目文件、组织过程资产（更新）</a:t>
          </a: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47856" custLinFactNeighborX="-6445" custLinFactNeighborY="-615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59749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35870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1. </a:t>
          </a:r>
          <a:r>
            <a:rPr lang="zh-CN" altLang="en-US" sz="1800" dirty="0"/>
            <a:t>干系人管理计划</a:t>
          </a:r>
          <a:endParaRPr lang="en-US" altLang="zh-CN" sz="1800" dirty="0"/>
        </a:p>
        <a:p>
          <a:pPr algn="l"/>
          <a:r>
            <a:rPr lang="en-US" altLang="zh-CN" sz="1800" dirty="0"/>
            <a:t>2. </a:t>
          </a:r>
          <a:r>
            <a:rPr lang="zh-CN" altLang="zh-CN" sz="1800" dirty="0"/>
            <a:t>沟通管理计划</a:t>
          </a:r>
          <a:endParaRPr lang="en-US" altLang="zh-CN" sz="1800" dirty="0"/>
        </a:p>
        <a:p>
          <a:pPr algn="l"/>
          <a:r>
            <a:rPr lang="en-US" altLang="zh-CN" sz="1800" dirty="0"/>
            <a:t>3. </a:t>
          </a:r>
          <a:r>
            <a:rPr lang="zh-CN" altLang="zh-CN" sz="1800" dirty="0"/>
            <a:t>变更日志</a:t>
          </a:r>
          <a:endParaRPr lang="en-US" altLang="zh-CN" sz="1800" dirty="0"/>
        </a:p>
        <a:p>
          <a:pPr algn="l"/>
          <a:r>
            <a:rPr lang="en-US" altLang="zh-CN" sz="1800" dirty="0">
              <a:solidFill>
                <a:srgbClr val="FFC000"/>
              </a:solidFill>
            </a:rPr>
            <a:t>4. </a:t>
          </a:r>
          <a:r>
            <a:rPr lang="zh-CN" altLang="zh-CN" sz="1800" dirty="0">
              <a:solidFill>
                <a:srgbClr val="FFC000"/>
              </a:solidFill>
            </a:rPr>
            <a:t>审查、会议和计划</a:t>
          </a:r>
          <a:endParaRPr lang="en-US" altLang="zh-CN" sz="1800" dirty="0">
            <a:solidFill>
              <a:srgbClr val="FFC000"/>
            </a:solidFill>
          </a:endParaRPr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、人际关系技能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、沟通工具、技术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</a:t>
          </a:r>
          <a:r>
            <a:rPr lang="zh-CN" altLang="en-US" sz="2000" b="0" dirty="0">
              <a:solidFill>
                <a:schemeClr val="bg1"/>
              </a:solidFill>
            </a:rPr>
            <a:t>、管理技能</a:t>
          </a:r>
          <a:endParaRPr lang="en-US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1. </a:t>
          </a:r>
          <a:r>
            <a:rPr lang="zh-CN" altLang="en-US" sz="2000" b="0" dirty="0">
              <a:solidFill>
                <a:schemeClr val="bg1"/>
              </a:solidFill>
            </a:rPr>
            <a:t>问题日志</a:t>
          </a:r>
          <a:endParaRPr lang="en-US" altLang="zh-CN" sz="2000" b="0" dirty="0">
            <a:solidFill>
              <a:schemeClr val="bg1"/>
            </a:solidFill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2. </a:t>
          </a:r>
          <a:r>
            <a:rPr lang="zh-CN" altLang="en-US" sz="2000" b="0" dirty="0">
              <a:solidFill>
                <a:schemeClr val="bg1"/>
              </a:solidFill>
            </a:rPr>
            <a:t>变更请求</a:t>
          </a:r>
          <a:endParaRPr lang="en-US" altLang="zh-CN" sz="2000" b="0" dirty="0">
            <a:solidFill>
              <a:schemeClr val="bg1"/>
            </a:solidFill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3. </a:t>
          </a:r>
          <a:r>
            <a:rPr lang="zh-CN" altLang="en-US" sz="2000" b="0" dirty="0">
              <a:solidFill>
                <a:schemeClr val="bg1"/>
              </a:solidFill>
            </a:rPr>
            <a:t>项目管理计划、项目文件、组织过程资产（更新）</a:t>
          </a: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47856" custLinFactNeighborX="-6445" custLinFactNeighborY="-615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59749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35870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1. </a:t>
          </a:r>
          <a:r>
            <a:rPr lang="zh-CN" altLang="en-US" sz="1800" dirty="0"/>
            <a:t>干系人管理计划</a:t>
          </a:r>
          <a:endParaRPr lang="en-US" altLang="zh-CN" sz="1800" dirty="0"/>
        </a:p>
        <a:p>
          <a:pPr algn="l"/>
          <a:r>
            <a:rPr lang="en-US" altLang="zh-CN" sz="1800" dirty="0"/>
            <a:t>2. </a:t>
          </a:r>
          <a:r>
            <a:rPr lang="zh-CN" altLang="zh-CN" sz="1800" dirty="0"/>
            <a:t>沟通管理计划</a:t>
          </a:r>
          <a:endParaRPr lang="en-US" altLang="zh-CN" sz="1800" dirty="0"/>
        </a:p>
        <a:p>
          <a:pPr algn="l"/>
          <a:r>
            <a:rPr lang="en-US" altLang="zh-CN" sz="1800" dirty="0"/>
            <a:t>3. </a:t>
          </a:r>
          <a:r>
            <a:rPr lang="zh-CN" altLang="zh-CN" sz="1800" dirty="0"/>
            <a:t>变更日志</a:t>
          </a:r>
          <a:endParaRPr lang="en-US" altLang="zh-CN" sz="1800" dirty="0"/>
        </a:p>
        <a:p>
          <a:pPr algn="l"/>
          <a:r>
            <a:rPr lang="en-US" altLang="zh-CN" sz="1800" dirty="0"/>
            <a:t>4. </a:t>
          </a:r>
          <a:r>
            <a:rPr lang="zh-CN" altLang="zh-CN" sz="1800" dirty="0"/>
            <a:t>审查、会议和计划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1</a:t>
          </a:r>
          <a:r>
            <a:rPr lang="zh-CN" altLang="en-US" sz="2000" b="0" dirty="0">
              <a:solidFill>
                <a:srgbClr val="FFC000"/>
              </a:solidFill>
            </a:rPr>
            <a:t>、人际关系技能</a:t>
          </a:r>
          <a:endParaRPr lang="en-US" altLang="zh-CN" sz="2000" b="0" dirty="0">
            <a:solidFill>
              <a:srgbClr val="FFC0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、沟通工具、技术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</a:t>
          </a:r>
          <a:r>
            <a:rPr lang="zh-CN" altLang="en-US" sz="2000" b="0" dirty="0">
              <a:solidFill>
                <a:schemeClr val="bg1"/>
              </a:solidFill>
            </a:rPr>
            <a:t>、管理技能</a:t>
          </a:r>
          <a:endParaRPr lang="en-US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1. </a:t>
          </a:r>
          <a:r>
            <a:rPr lang="zh-CN" altLang="en-US" sz="2000" b="0" dirty="0">
              <a:solidFill>
                <a:schemeClr val="bg1"/>
              </a:solidFill>
            </a:rPr>
            <a:t>问题日志</a:t>
          </a:r>
          <a:endParaRPr lang="en-US" altLang="zh-CN" sz="2000" b="0" dirty="0">
            <a:solidFill>
              <a:schemeClr val="bg1"/>
            </a:solidFill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2. </a:t>
          </a:r>
          <a:r>
            <a:rPr lang="zh-CN" altLang="en-US" sz="2000" b="0" dirty="0">
              <a:solidFill>
                <a:schemeClr val="bg1"/>
              </a:solidFill>
            </a:rPr>
            <a:t>变更请求</a:t>
          </a:r>
          <a:endParaRPr lang="en-US" altLang="zh-CN" sz="2000" b="0" dirty="0">
            <a:solidFill>
              <a:schemeClr val="bg1"/>
            </a:solidFill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3. </a:t>
          </a:r>
          <a:r>
            <a:rPr lang="zh-CN" altLang="en-US" sz="2000" b="0" dirty="0">
              <a:solidFill>
                <a:schemeClr val="bg1"/>
              </a:solidFill>
            </a:rPr>
            <a:t>项目管理计划、项目文件、组织过程资产（更新）</a:t>
          </a: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47856" custLinFactNeighborX="-6445" custLinFactNeighborY="-615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59749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35870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1. </a:t>
          </a:r>
          <a:r>
            <a:rPr lang="zh-CN" altLang="en-US" sz="1800" dirty="0"/>
            <a:t>干系人管理计划</a:t>
          </a:r>
          <a:endParaRPr lang="en-US" altLang="zh-CN" sz="1800" dirty="0"/>
        </a:p>
        <a:p>
          <a:pPr algn="l"/>
          <a:r>
            <a:rPr lang="en-US" altLang="zh-CN" sz="1800" dirty="0"/>
            <a:t>2. </a:t>
          </a:r>
          <a:r>
            <a:rPr lang="zh-CN" altLang="zh-CN" sz="1800" dirty="0"/>
            <a:t>沟通管理计划</a:t>
          </a:r>
          <a:endParaRPr lang="en-US" altLang="zh-CN" sz="1800" dirty="0"/>
        </a:p>
        <a:p>
          <a:pPr algn="l"/>
          <a:r>
            <a:rPr lang="en-US" altLang="zh-CN" sz="1800" dirty="0"/>
            <a:t>3. </a:t>
          </a:r>
          <a:r>
            <a:rPr lang="zh-CN" altLang="zh-CN" sz="1800" dirty="0"/>
            <a:t>变更日志</a:t>
          </a:r>
          <a:endParaRPr lang="en-US" altLang="zh-CN" sz="1800" dirty="0"/>
        </a:p>
        <a:p>
          <a:pPr algn="l"/>
          <a:r>
            <a:rPr lang="en-US" altLang="zh-CN" sz="1800" dirty="0"/>
            <a:t>4. </a:t>
          </a:r>
          <a:r>
            <a:rPr lang="zh-CN" altLang="zh-CN" sz="1800" dirty="0"/>
            <a:t>审查、会议和计划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、人际关系技能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2</a:t>
          </a:r>
          <a:r>
            <a:rPr lang="zh-CN" altLang="en-US" sz="2000" b="0" dirty="0">
              <a:solidFill>
                <a:srgbClr val="FFC000"/>
              </a:solidFill>
            </a:rPr>
            <a:t>、沟通工具、技术</a:t>
          </a:r>
          <a:endParaRPr lang="en-US" altLang="zh-CN" sz="2000" b="0" dirty="0">
            <a:solidFill>
              <a:srgbClr val="FFC0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</a:t>
          </a:r>
          <a:r>
            <a:rPr lang="zh-CN" altLang="en-US" sz="2000" b="0" dirty="0">
              <a:solidFill>
                <a:schemeClr val="bg1"/>
              </a:solidFill>
            </a:rPr>
            <a:t>、管理技能</a:t>
          </a:r>
          <a:endParaRPr lang="en-US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1. </a:t>
          </a:r>
          <a:r>
            <a:rPr lang="zh-CN" altLang="en-US" sz="2000" b="0" dirty="0">
              <a:solidFill>
                <a:schemeClr val="bg1"/>
              </a:solidFill>
            </a:rPr>
            <a:t>问题日志</a:t>
          </a:r>
          <a:endParaRPr lang="en-US" altLang="zh-CN" sz="2000" b="0" dirty="0">
            <a:solidFill>
              <a:schemeClr val="bg1"/>
            </a:solidFill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2. </a:t>
          </a:r>
          <a:r>
            <a:rPr lang="zh-CN" altLang="en-US" sz="2000" b="0" dirty="0">
              <a:solidFill>
                <a:schemeClr val="bg1"/>
              </a:solidFill>
            </a:rPr>
            <a:t>变更请求</a:t>
          </a:r>
          <a:endParaRPr lang="en-US" altLang="zh-CN" sz="2000" b="0" dirty="0">
            <a:solidFill>
              <a:schemeClr val="bg1"/>
            </a:solidFill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3. </a:t>
          </a:r>
          <a:r>
            <a:rPr lang="zh-CN" altLang="en-US" sz="2000" b="0" dirty="0">
              <a:solidFill>
                <a:schemeClr val="bg1"/>
              </a:solidFill>
            </a:rPr>
            <a:t>项目管理计划、项目文件、组织过程资产（更新）</a:t>
          </a: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47856" custLinFactNeighborX="-6445" custLinFactNeighborY="-615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59749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35870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840907-D661-41B9-B161-390FF667B949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5DE98DA-8027-41C1-BBB9-76DE414BE242}">
      <dgm:prSet phldrT="[文本]" custT="1"/>
      <dgm:spPr/>
      <dgm:t>
        <a:bodyPr/>
        <a:lstStyle/>
        <a:p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识别</a:t>
          </a:r>
          <a:endParaRPr lang="zh-CN" altLang="en-US" sz="2400" dirty="0"/>
        </a:p>
      </dgm:t>
    </dgm:pt>
    <dgm:pt modelId="{3A354EA8-828B-47C8-8DA0-4C1213D0D740}" type="parTrans" cxnId="{AD67E8B4-97A0-44DF-A54C-52BDE9FC9083}">
      <dgm:prSet/>
      <dgm:spPr/>
      <dgm:t>
        <a:bodyPr/>
        <a:lstStyle/>
        <a:p>
          <a:endParaRPr lang="zh-CN" altLang="en-US"/>
        </a:p>
      </dgm:t>
    </dgm:pt>
    <dgm:pt modelId="{736021B7-B03A-4C9C-A7AF-1F1CD25245B5}" type="sibTrans" cxnId="{AD67E8B4-97A0-44DF-A54C-52BDE9FC9083}">
      <dgm:prSet/>
      <dgm:spPr/>
      <dgm:t>
        <a:bodyPr/>
        <a:lstStyle/>
        <a:p>
          <a:endParaRPr lang="zh-CN" altLang="en-US"/>
        </a:p>
      </dgm:t>
    </dgm:pt>
    <dgm:pt modelId="{238117C2-B562-403C-BD02-D242050FDDF1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能影响或受项目影响的全部</a:t>
          </a:r>
          <a:r>
            <a:rPr lang="zh-CN" altLang="en-US" sz="18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人员、群体或组织</a:t>
          </a:r>
          <a:endParaRPr lang="zh-CN" altLang="en-US" sz="1800" dirty="0">
            <a:solidFill>
              <a:srgbClr val="7030A0"/>
            </a:solidFill>
          </a:endParaRPr>
        </a:p>
      </dgm:t>
    </dgm:pt>
    <dgm:pt modelId="{3141A490-3388-4069-9755-B76A60C22341}" type="parTrans" cxnId="{619D5368-CC98-4545-8689-3A782A84AB87}">
      <dgm:prSet/>
      <dgm:spPr/>
      <dgm:t>
        <a:bodyPr/>
        <a:lstStyle/>
        <a:p>
          <a:endParaRPr lang="zh-CN" altLang="en-US"/>
        </a:p>
      </dgm:t>
    </dgm:pt>
    <dgm:pt modelId="{979338B5-72D4-4729-879B-46D9ECB84724}" type="sibTrans" cxnId="{619D5368-CC98-4545-8689-3A782A84AB87}">
      <dgm:prSet/>
      <dgm:spPr/>
      <dgm:t>
        <a:bodyPr/>
        <a:lstStyle/>
        <a:p>
          <a:endParaRPr lang="zh-CN" altLang="en-US"/>
        </a:p>
      </dgm:t>
    </dgm:pt>
    <dgm:pt modelId="{F877CAC8-9A18-423C-9E24-7767A73E3657}">
      <dgm:prSet phldrT="[文本]" custT="1"/>
      <dgm:spPr/>
      <dgm:t>
        <a:bodyPr/>
        <a:lstStyle/>
        <a:p>
          <a:r>
            <a:rPr lang="zh-CN" altLang="en-US" sz="24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分析</a:t>
          </a:r>
          <a:endParaRPr lang="zh-CN" altLang="en-US" sz="2800" dirty="0"/>
        </a:p>
      </dgm:t>
    </dgm:pt>
    <dgm:pt modelId="{ED3943A5-BCD9-4225-A4EC-D4F00E9D0B34}" type="parTrans" cxnId="{BF2061AB-8E41-4324-90B6-A8D041A40754}">
      <dgm:prSet/>
      <dgm:spPr/>
      <dgm:t>
        <a:bodyPr/>
        <a:lstStyle/>
        <a:p>
          <a:endParaRPr lang="zh-CN" altLang="en-US"/>
        </a:p>
      </dgm:t>
    </dgm:pt>
    <dgm:pt modelId="{B6CABB87-EBC0-4808-9C95-3855CFB86CD0}" type="sibTrans" cxnId="{BF2061AB-8E41-4324-90B6-A8D041A40754}">
      <dgm:prSet/>
      <dgm:spPr/>
      <dgm:t>
        <a:bodyPr/>
        <a:lstStyle/>
        <a:p>
          <a:endParaRPr lang="zh-CN" altLang="en-US"/>
        </a:p>
      </dgm:t>
    </dgm:pt>
    <dgm:pt modelId="{FBA615F1-0437-4417-B711-460116F6F4CA}">
      <dgm:prSet phldrT="[文本]"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干系人对项目的</a:t>
          </a:r>
          <a:r>
            <a: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期望和影响</a:t>
          </a:r>
          <a:endParaRPr lang="zh-CN" altLang="en-US" sz="2000" dirty="0">
            <a:solidFill>
              <a:srgbClr val="7030A0"/>
            </a:solidFill>
          </a:endParaRPr>
        </a:p>
      </dgm:t>
    </dgm:pt>
    <dgm:pt modelId="{4C851E2D-FCA5-4912-9489-F8C6377276CA}" type="parTrans" cxnId="{34C7F660-0231-48B6-9C79-0B19B8A24D65}">
      <dgm:prSet/>
      <dgm:spPr/>
      <dgm:t>
        <a:bodyPr/>
        <a:lstStyle/>
        <a:p>
          <a:endParaRPr lang="zh-CN" altLang="en-US"/>
        </a:p>
      </dgm:t>
    </dgm:pt>
    <dgm:pt modelId="{DC5B1523-EE25-474C-B048-690BC0F16D40}" type="sibTrans" cxnId="{34C7F660-0231-48B6-9C79-0B19B8A24D65}">
      <dgm:prSet/>
      <dgm:spPr/>
      <dgm:t>
        <a:bodyPr/>
        <a:lstStyle/>
        <a:p>
          <a:endParaRPr lang="zh-CN" altLang="en-US"/>
        </a:p>
      </dgm:t>
    </dgm:pt>
    <dgm:pt modelId="{DFEF43C0-810C-4D9B-BDA3-F9DFA65574C1}">
      <dgm:prSet phldrT="[文本]" custT="1"/>
      <dgm:spPr/>
      <dgm:t>
        <a:bodyPr/>
        <a:lstStyle/>
        <a:p>
          <a:r>
            <a:rPr lang="zh-CN" altLang="en-US" sz="24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制定策略</a:t>
          </a:r>
          <a:endParaRPr lang="zh-CN" altLang="en-US" sz="2400" dirty="0"/>
        </a:p>
      </dgm:t>
    </dgm:pt>
    <dgm:pt modelId="{DC8EAFC9-E32D-490D-8FE0-630C3AD9A265}" type="parTrans" cxnId="{03C00761-D3DD-41C7-9D98-F18EFCE21E1C}">
      <dgm:prSet/>
      <dgm:spPr/>
      <dgm:t>
        <a:bodyPr/>
        <a:lstStyle/>
        <a:p>
          <a:endParaRPr lang="zh-CN" altLang="en-US"/>
        </a:p>
      </dgm:t>
    </dgm:pt>
    <dgm:pt modelId="{82285DCD-0582-4267-A4BD-122BF2BC9B76}" type="sibTrans" cxnId="{03C00761-D3DD-41C7-9D98-F18EFCE21E1C}">
      <dgm:prSet/>
      <dgm:spPr/>
      <dgm:t>
        <a:bodyPr/>
        <a:lstStyle/>
        <a:p>
          <a:endParaRPr lang="zh-CN" altLang="en-US"/>
        </a:p>
      </dgm:t>
    </dgm:pt>
    <dgm:pt modelId="{31B1866C-1F7E-47AE-BB63-2D7064007790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有效调动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干系人参与决策和执行</a:t>
          </a:r>
          <a:endParaRPr lang="zh-CN" altLang="en-US" sz="2000" dirty="0"/>
        </a:p>
      </dgm:t>
    </dgm:pt>
    <dgm:pt modelId="{B4F59BAD-A271-4188-B6F1-6433C07DC5E9}" type="parTrans" cxnId="{FC826118-81B9-45FA-85DF-C85C5623E63A}">
      <dgm:prSet/>
      <dgm:spPr/>
      <dgm:t>
        <a:bodyPr/>
        <a:lstStyle/>
        <a:p>
          <a:endParaRPr lang="zh-CN" altLang="en-US"/>
        </a:p>
      </dgm:t>
    </dgm:pt>
    <dgm:pt modelId="{0C6A0F71-1F08-4769-81BD-A5CC14B0E03B}" type="sibTrans" cxnId="{FC826118-81B9-45FA-85DF-C85C5623E63A}">
      <dgm:prSet/>
      <dgm:spPr/>
      <dgm:t>
        <a:bodyPr/>
        <a:lstStyle/>
        <a:p>
          <a:endParaRPr lang="zh-CN" altLang="en-US"/>
        </a:p>
      </dgm:t>
    </dgm:pt>
    <dgm:pt modelId="{47EC553A-6AD8-4EBF-8EAD-889BD11CD875}">
      <dgm:prSet phldrT="[文本]" custT="1"/>
      <dgm:spPr/>
      <dgm:t>
        <a:bodyPr/>
        <a:lstStyle/>
        <a:p>
          <a:r>
            <a:rPr lang="zh-CN" altLang="en-US" sz="24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关注沟通</a:t>
          </a:r>
          <a:endParaRPr lang="zh-CN" altLang="en-US" sz="2400" dirty="0"/>
        </a:p>
      </dgm:t>
    </dgm:pt>
    <dgm:pt modelId="{77D896B8-80FD-4E2B-9D5E-39ECC29E4030}" type="parTrans" cxnId="{0D990C0D-4146-43AC-B708-94A39146FA3B}">
      <dgm:prSet/>
      <dgm:spPr/>
      <dgm:t>
        <a:bodyPr/>
        <a:lstStyle/>
        <a:p>
          <a:endParaRPr lang="zh-CN" altLang="en-US"/>
        </a:p>
      </dgm:t>
    </dgm:pt>
    <dgm:pt modelId="{72964E10-56B3-4121-8011-6979BD75C780}" type="sibTrans" cxnId="{0D990C0D-4146-43AC-B708-94A39146FA3B}">
      <dgm:prSet/>
      <dgm:spPr/>
      <dgm:t>
        <a:bodyPr/>
        <a:lstStyle/>
        <a:p>
          <a:endParaRPr lang="zh-CN" altLang="en-US"/>
        </a:p>
      </dgm:t>
    </dgm:pt>
    <dgm:pt modelId="{34C7B881-C604-401A-87C9-8ACDC7063F25}">
      <dgm:prSet phldrT="[文本]"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了解期望，解决问题，管理冲突，</a:t>
          </a:r>
          <a:r>
            <a: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促进参与</a:t>
          </a:r>
          <a:endParaRPr lang="zh-CN" altLang="en-US" sz="2000" dirty="0">
            <a:solidFill>
              <a:srgbClr val="7030A0"/>
            </a:solidFill>
          </a:endParaRPr>
        </a:p>
      </dgm:t>
    </dgm:pt>
    <dgm:pt modelId="{49E09AEC-EDE6-4FA7-8D97-F7349E6CA7E8}" type="parTrans" cxnId="{A23C9E6B-9BD3-4BFD-8C52-317E670B7BCD}">
      <dgm:prSet/>
      <dgm:spPr/>
      <dgm:t>
        <a:bodyPr/>
        <a:lstStyle/>
        <a:p>
          <a:endParaRPr lang="zh-CN" altLang="en-US"/>
        </a:p>
      </dgm:t>
    </dgm:pt>
    <dgm:pt modelId="{FB71A6FB-D0BD-4FB6-8874-65154D044183}" type="sibTrans" cxnId="{A23C9E6B-9BD3-4BFD-8C52-317E670B7BCD}">
      <dgm:prSet/>
      <dgm:spPr/>
      <dgm:t>
        <a:bodyPr/>
        <a:lstStyle/>
        <a:p>
          <a:endParaRPr lang="zh-CN" altLang="en-US"/>
        </a:p>
      </dgm:t>
    </dgm:pt>
    <dgm:pt modelId="{255DD402-F250-40DA-9811-F3A106B0F2DD}" type="pres">
      <dgm:prSet presAssocID="{57840907-D661-41B9-B161-390FF667B949}" presName="Name0" presStyleCnt="0">
        <dgm:presLayoutVars>
          <dgm:dir/>
          <dgm:animLvl val="lvl"/>
          <dgm:resizeHandles val="exact"/>
        </dgm:presLayoutVars>
      </dgm:prSet>
      <dgm:spPr/>
    </dgm:pt>
    <dgm:pt modelId="{D27BD98D-4BC5-49A1-889A-B08512251C6F}" type="pres">
      <dgm:prSet presAssocID="{57840907-D661-41B9-B161-390FF667B949}" presName="tSp" presStyleCnt="0"/>
      <dgm:spPr/>
    </dgm:pt>
    <dgm:pt modelId="{76A326E3-C1B5-47DB-ADFF-387048E3EEBC}" type="pres">
      <dgm:prSet presAssocID="{57840907-D661-41B9-B161-390FF667B949}" presName="bSp" presStyleCnt="0"/>
      <dgm:spPr/>
    </dgm:pt>
    <dgm:pt modelId="{D04E7E59-E511-4175-8622-1AC3B1C1C8BD}" type="pres">
      <dgm:prSet presAssocID="{57840907-D661-41B9-B161-390FF667B949}" presName="process" presStyleCnt="0"/>
      <dgm:spPr/>
    </dgm:pt>
    <dgm:pt modelId="{64447A37-CA56-47C8-8522-70A9DA17E321}" type="pres">
      <dgm:prSet presAssocID="{05DE98DA-8027-41C1-BBB9-76DE414BE242}" presName="composite1" presStyleCnt="0"/>
      <dgm:spPr/>
    </dgm:pt>
    <dgm:pt modelId="{BF69723C-435F-453E-966D-CC577E23DCC1}" type="pres">
      <dgm:prSet presAssocID="{05DE98DA-8027-41C1-BBB9-76DE414BE242}" presName="dummyNode1" presStyleLbl="node1" presStyleIdx="0" presStyleCnt="4"/>
      <dgm:spPr/>
    </dgm:pt>
    <dgm:pt modelId="{EE7E7BD2-06FE-4C41-AB25-47C151D79FCC}" type="pres">
      <dgm:prSet presAssocID="{05DE98DA-8027-41C1-BBB9-76DE414BE242}" presName="childNode1" presStyleLbl="bgAcc1" presStyleIdx="0" presStyleCnt="4" custScaleY="123331">
        <dgm:presLayoutVars>
          <dgm:bulletEnabled val="1"/>
        </dgm:presLayoutVars>
      </dgm:prSet>
      <dgm:spPr/>
    </dgm:pt>
    <dgm:pt modelId="{707584C3-6808-4299-9878-0CE8983B4B62}" type="pres">
      <dgm:prSet presAssocID="{05DE98DA-8027-41C1-BBB9-76DE414BE242}" presName="childNode1tx" presStyleLbl="bgAcc1" presStyleIdx="0" presStyleCnt="4">
        <dgm:presLayoutVars>
          <dgm:bulletEnabled val="1"/>
        </dgm:presLayoutVars>
      </dgm:prSet>
      <dgm:spPr/>
    </dgm:pt>
    <dgm:pt modelId="{AF3BBAB1-6E82-4A8E-A4BE-2DBB0E2DD0D2}" type="pres">
      <dgm:prSet presAssocID="{05DE98DA-8027-41C1-BBB9-76DE414BE242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350E6653-33EC-445C-866E-F1A65AEA9332}" type="pres">
      <dgm:prSet presAssocID="{05DE98DA-8027-41C1-BBB9-76DE414BE242}" presName="connSite1" presStyleCnt="0"/>
      <dgm:spPr/>
    </dgm:pt>
    <dgm:pt modelId="{AED6D1D9-392A-4626-877A-499407112CBE}" type="pres">
      <dgm:prSet presAssocID="{736021B7-B03A-4C9C-A7AF-1F1CD25245B5}" presName="Name9" presStyleLbl="sibTrans2D1" presStyleIdx="0" presStyleCnt="3"/>
      <dgm:spPr/>
    </dgm:pt>
    <dgm:pt modelId="{8482A827-DAC9-4EDB-A3D1-7C5A2D64DF8F}" type="pres">
      <dgm:prSet presAssocID="{F877CAC8-9A18-423C-9E24-7767A73E3657}" presName="composite2" presStyleCnt="0"/>
      <dgm:spPr/>
    </dgm:pt>
    <dgm:pt modelId="{64513EAF-46D5-4EE2-972B-3EB97EA64ED8}" type="pres">
      <dgm:prSet presAssocID="{F877CAC8-9A18-423C-9E24-7767A73E3657}" presName="dummyNode2" presStyleLbl="node1" presStyleIdx="0" presStyleCnt="4"/>
      <dgm:spPr/>
    </dgm:pt>
    <dgm:pt modelId="{099C9DC9-B270-4031-B03A-C02E96AF648A}" type="pres">
      <dgm:prSet presAssocID="{F877CAC8-9A18-423C-9E24-7767A73E3657}" presName="childNode2" presStyleLbl="bgAcc1" presStyleIdx="1" presStyleCnt="4" custScaleY="124521">
        <dgm:presLayoutVars>
          <dgm:bulletEnabled val="1"/>
        </dgm:presLayoutVars>
      </dgm:prSet>
      <dgm:spPr/>
    </dgm:pt>
    <dgm:pt modelId="{7593998B-4922-47C0-9193-618C5884967E}" type="pres">
      <dgm:prSet presAssocID="{F877CAC8-9A18-423C-9E24-7767A73E3657}" presName="childNode2tx" presStyleLbl="bgAcc1" presStyleIdx="1" presStyleCnt="4">
        <dgm:presLayoutVars>
          <dgm:bulletEnabled val="1"/>
        </dgm:presLayoutVars>
      </dgm:prSet>
      <dgm:spPr/>
    </dgm:pt>
    <dgm:pt modelId="{270E6277-34BD-404C-AC73-F5CF47CFEB1A}" type="pres">
      <dgm:prSet presAssocID="{F877CAC8-9A18-423C-9E24-7767A73E3657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8FF97137-C5CA-4F5B-A62D-3AF532639C19}" type="pres">
      <dgm:prSet presAssocID="{F877CAC8-9A18-423C-9E24-7767A73E3657}" presName="connSite2" presStyleCnt="0"/>
      <dgm:spPr/>
    </dgm:pt>
    <dgm:pt modelId="{7FF5EBA3-33AF-41B9-94BE-A60F9919392B}" type="pres">
      <dgm:prSet presAssocID="{B6CABB87-EBC0-4808-9C95-3855CFB86CD0}" presName="Name18" presStyleLbl="sibTrans2D1" presStyleIdx="1" presStyleCnt="3"/>
      <dgm:spPr/>
    </dgm:pt>
    <dgm:pt modelId="{36A559ED-2E28-4A35-9DE3-4C9337064B37}" type="pres">
      <dgm:prSet presAssocID="{DFEF43C0-810C-4D9B-BDA3-F9DFA65574C1}" presName="composite1" presStyleCnt="0"/>
      <dgm:spPr/>
    </dgm:pt>
    <dgm:pt modelId="{5B604616-C371-4312-9E5C-E6BDF3395120}" type="pres">
      <dgm:prSet presAssocID="{DFEF43C0-810C-4D9B-BDA3-F9DFA65574C1}" presName="dummyNode1" presStyleLbl="node1" presStyleIdx="1" presStyleCnt="4"/>
      <dgm:spPr/>
    </dgm:pt>
    <dgm:pt modelId="{6AA91B34-1433-4A4B-9329-9D1B1C573841}" type="pres">
      <dgm:prSet presAssocID="{DFEF43C0-810C-4D9B-BDA3-F9DFA65574C1}" presName="childNode1" presStyleLbl="bgAcc1" presStyleIdx="2" presStyleCnt="4" custScaleX="111073" custScaleY="123331">
        <dgm:presLayoutVars>
          <dgm:bulletEnabled val="1"/>
        </dgm:presLayoutVars>
      </dgm:prSet>
      <dgm:spPr/>
    </dgm:pt>
    <dgm:pt modelId="{57C2E798-0DE9-4032-B494-B204AE934CF5}" type="pres">
      <dgm:prSet presAssocID="{DFEF43C0-810C-4D9B-BDA3-F9DFA65574C1}" presName="childNode1tx" presStyleLbl="bgAcc1" presStyleIdx="2" presStyleCnt="4">
        <dgm:presLayoutVars>
          <dgm:bulletEnabled val="1"/>
        </dgm:presLayoutVars>
      </dgm:prSet>
      <dgm:spPr/>
    </dgm:pt>
    <dgm:pt modelId="{78C6B3A7-5B95-4AEE-86C4-FE65FD9BFCC1}" type="pres">
      <dgm:prSet presAssocID="{DFEF43C0-810C-4D9B-BDA3-F9DFA65574C1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3116FDC4-7008-4B8B-9357-374D23127963}" type="pres">
      <dgm:prSet presAssocID="{DFEF43C0-810C-4D9B-BDA3-F9DFA65574C1}" presName="connSite1" presStyleCnt="0"/>
      <dgm:spPr/>
    </dgm:pt>
    <dgm:pt modelId="{D52D1E02-3880-4542-9E1B-DDA4042CDE01}" type="pres">
      <dgm:prSet presAssocID="{82285DCD-0582-4267-A4BD-122BF2BC9B76}" presName="Name9" presStyleLbl="sibTrans2D1" presStyleIdx="2" presStyleCnt="3"/>
      <dgm:spPr/>
    </dgm:pt>
    <dgm:pt modelId="{1D9AD8D1-3551-42CB-8443-99B44ADEAD95}" type="pres">
      <dgm:prSet presAssocID="{47EC553A-6AD8-4EBF-8EAD-889BD11CD875}" presName="composite2" presStyleCnt="0"/>
      <dgm:spPr/>
    </dgm:pt>
    <dgm:pt modelId="{BD76C428-7CDD-4FBE-8C93-6F1180EC56AF}" type="pres">
      <dgm:prSet presAssocID="{47EC553A-6AD8-4EBF-8EAD-889BD11CD875}" presName="dummyNode2" presStyleLbl="node1" presStyleIdx="2" presStyleCnt="4"/>
      <dgm:spPr/>
    </dgm:pt>
    <dgm:pt modelId="{0B344CD4-CB9B-4F77-9530-84AEB381E6F7}" type="pres">
      <dgm:prSet presAssocID="{47EC553A-6AD8-4EBF-8EAD-889BD11CD875}" presName="childNode2" presStyleLbl="bgAcc1" presStyleIdx="3" presStyleCnt="4" custScaleY="124521">
        <dgm:presLayoutVars>
          <dgm:bulletEnabled val="1"/>
        </dgm:presLayoutVars>
      </dgm:prSet>
      <dgm:spPr/>
    </dgm:pt>
    <dgm:pt modelId="{BBD95765-B90F-40B2-8ABF-13D5D10BFB4C}" type="pres">
      <dgm:prSet presAssocID="{47EC553A-6AD8-4EBF-8EAD-889BD11CD875}" presName="childNode2tx" presStyleLbl="bgAcc1" presStyleIdx="3" presStyleCnt="4">
        <dgm:presLayoutVars>
          <dgm:bulletEnabled val="1"/>
        </dgm:presLayoutVars>
      </dgm:prSet>
      <dgm:spPr/>
    </dgm:pt>
    <dgm:pt modelId="{85BFBFD7-22F1-44DE-B5C2-81BFDCC64546}" type="pres">
      <dgm:prSet presAssocID="{47EC553A-6AD8-4EBF-8EAD-889BD11CD875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0D8576A8-0798-40E6-B0D4-DAAAE1015D0A}" type="pres">
      <dgm:prSet presAssocID="{47EC553A-6AD8-4EBF-8EAD-889BD11CD875}" presName="connSite2" presStyleCnt="0"/>
      <dgm:spPr/>
    </dgm:pt>
  </dgm:ptLst>
  <dgm:cxnLst>
    <dgm:cxn modelId="{A6618A03-AA44-4B2E-B132-2F10658CFFE5}" type="presOf" srcId="{47EC553A-6AD8-4EBF-8EAD-889BD11CD875}" destId="{85BFBFD7-22F1-44DE-B5C2-81BFDCC64546}" srcOrd="0" destOrd="0" presId="urn:microsoft.com/office/officeart/2005/8/layout/hProcess4"/>
    <dgm:cxn modelId="{0D990C0D-4146-43AC-B708-94A39146FA3B}" srcId="{57840907-D661-41B9-B161-390FF667B949}" destId="{47EC553A-6AD8-4EBF-8EAD-889BD11CD875}" srcOrd="3" destOrd="0" parTransId="{77D896B8-80FD-4E2B-9D5E-39ECC29E4030}" sibTransId="{72964E10-56B3-4121-8011-6979BD75C780}"/>
    <dgm:cxn modelId="{612A3411-D61C-4684-A4C3-1971AE7100B4}" type="presOf" srcId="{57840907-D661-41B9-B161-390FF667B949}" destId="{255DD402-F250-40DA-9811-F3A106B0F2DD}" srcOrd="0" destOrd="0" presId="urn:microsoft.com/office/officeart/2005/8/layout/hProcess4"/>
    <dgm:cxn modelId="{FC826118-81B9-45FA-85DF-C85C5623E63A}" srcId="{DFEF43C0-810C-4D9B-BDA3-F9DFA65574C1}" destId="{31B1866C-1F7E-47AE-BB63-2D7064007790}" srcOrd="0" destOrd="0" parTransId="{B4F59BAD-A271-4188-B6F1-6433C07DC5E9}" sibTransId="{0C6A0F71-1F08-4769-81BD-A5CC14B0E03B}"/>
    <dgm:cxn modelId="{0D223319-8B94-4FDE-939E-FADE259BB381}" type="presOf" srcId="{31B1866C-1F7E-47AE-BB63-2D7064007790}" destId="{6AA91B34-1433-4A4B-9329-9D1B1C573841}" srcOrd="0" destOrd="0" presId="urn:microsoft.com/office/officeart/2005/8/layout/hProcess4"/>
    <dgm:cxn modelId="{F647D31B-1AF7-4F1B-B365-F0C108E33D6B}" type="presOf" srcId="{FBA615F1-0437-4417-B711-460116F6F4CA}" destId="{099C9DC9-B270-4031-B03A-C02E96AF648A}" srcOrd="0" destOrd="0" presId="urn:microsoft.com/office/officeart/2005/8/layout/hProcess4"/>
    <dgm:cxn modelId="{48F8A235-09E2-4A6C-AB39-7996ED531F68}" type="presOf" srcId="{31B1866C-1F7E-47AE-BB63-2D7064007790}" destId="{57C2E798-0DE9-4032-B494-B204AE934CF5}" srcOrd="1" destOrd="0" presId="urn:microsoft.com/office/officeart/2005/8/layout/hProcess4"/>
    <dgm:cxn modelId="{21B0CF3F-6D11-4788-99E9-5E9C73E48D78}" type="presOf" srcId="{34C7B881-C604-401A-87C9-8ACDC7063F25}" destId="{BBD95765-B90F-40B2-8ABF-13D5D10BFB4C}" srcOrd="1" destOrd="0" presId="urn:microsoft.com/office/officeart/2005/8/layout/hProcess4"/>
    <dgm:cxn modelId="{34C7F660-0231-48B6-9C79-0B19B8A24D65}" srcId="{F877CAC8-9A18-423C-9E24-7767A73E3657}" destId="{FBA615F1-0437-4417-B711-460116F6F4CA}" srcOrd="0" destOrd="0" parTransId="{4C851E2D-FCA5-4912-9489-F8C6377276CA}" sibTransId="{DC5B1523-EE25-474C-B048-690BC0F16D40}"/>
    <dgm:cxn modelId="{03C00761-D3DD-41C7-9D98-F18EFCE21E1C}" srcId="{57840907-D661-41B9-B161-390FF667B949}" destId="{DFEF43C0-810C-4D9B-BDA3-F9DFA65574C1}" srcOrd="2" destOrd="0" parTransId="{DC8EAFC9-E32D-490D-8FE0-630C3AD9A265}" sibTransId="{82285DCD-0582-4267-A4BD-122BF2BC9B76}"/>
    <dgm:cxn modelId="{0D3CCE62-1D16-44E6-8A27-1E59DD86032D}" type="presOf" srcId="{DFEF43C0-810C-4D9B-BDA3-F9DFA65574C1}" destId="{78C6B3A7-5B95-4AEE-86C4-FE65FD9BFCC1}" srcOrd="0" destOrd="0" presId="urn:microsoft.com/office/officeart/2005/8/layout/hProcess4"/>
    <dgm:cxn modelId="{619D5368-CC98-4545-8689-3A782A84AB87}" srcId="{05DE98DA-8027-41C1-BBB9-76DE414BE242}" destId="{238117C2-B562-403C-BD02-D242050FDDF1}" srcOrd="0" destOrd="0" parTransId="{3141A490-3388-4069-9755-B76A60C22341}" sibTransId="{979338B5-72D4-4729-879B-46D9ECB84724}"/>
    <dgm:cxn modelId="{A23C9E6B-9BD3-4BFD-8C52-317E670B7BCD}" srcId="{47EC553A-6AD8-4EBF-8EAD-889BD11CD875}" destId="{34C7B881-C604-401A-87C9-8ACDC7063F25}" srcOrd="0" destOrd="0" parTransId="{49E09AEC-EDE6-4FA7-8D97-F7349E6CA7E8}" sibTransId="{FB71A6FB-D0BD-4FB6-8874-65154D044183}"/>
    <dgm:cxn modelId="{EC959575-CE33-425E-9380-E5365E03D86E}" type="presOf" srcId="{238117C2-B562-403C-BD02-D242050FDDF1}" destId="{707584C3-6808-4299-9878-0CE8983B4B62}" srcOrd="1" destOrd="0" presId="urn:microsoft.com/office/officeart/2005/8/layout/hProcess4"/>
    <dgm:cxn modelId="{15FA9D57-E164-485C-8815-6890FA4A190F}" type="presOf" srcId="{05DE98DA-8027-41C1-BBB9-76DE414BE242}" destId="{AF3BBAB1-6E82-4A8E-A4BE-2DBB0E2DD0D2}" srcOrd="0" destOrd="0" presId="urn:microsoft.com/office/officeart/2005/8/layout/hProcess4"/>
    <dgm:cxn modelId="{8254B879-6BA3-4167-9E32-2611399D1C9A}" type="presOf" srcId="{34C7B881-C604-401A-87C9-8ACDC7063F25}" destId="{0B344CD4-CB9B-4F77-9530-84AEB381E6F7}" srcOrd="0" destOrd="0" presId="urn:microsoft.com/office/officeart/2005/8/layout/hProcess4"/>
    <dgm:cxn modelId="{1A40217A-F8D9-41B0-83E6-0768CABA01E3}" type="presOf" srcId="{FBA615F1-0437-4417-B711-460116F6F4CA}" destId="{7593998B-4922-47C0-9193-618C5884967E}" srcOrd="1" destOrd="0" presId="urn:microsoft.com/office/officeart/2005/8/layout/hProcess4"/>
    <dgm:cxn modelId="{8DEAD785-9E19-48A0-B0BD-A38790F0DB20}" type="presOf" srcId="{82285DCD-0582-4267-A4BD-122BF2BC9B76}" destId="{D52D1E02-3880-4542-9E1B-DDA4042CDE01}" srcOrd="0" destOrd="0" presId="urn:microsoft.com/office/officeart/2005/8/layout/hProcess4"/>
    <dgm:cxn modelId="{2AD47A8F-3F80-4511-8F6B-BFE0BB2F9D1B}" type="presOf" srcId="{F877CAC8-9A18-423C-9E24-7767A73E3657}" destId="{270E6277-34BD-404C-AC73-F5CF47CFEB1A}" srcOrd="0" destOrd="0" presId="urn:microsoft.com/office/officeart/2005/8/layout/hProcess4"/>
    <dgm:cxn modelId="{BB25D098-FB8A-4E39-8B16-62DAC9623F1B}" type="presOf" srcId="{238117C2-B562-403C-BD02-D242050FDDF1}" destId="{EE7E7BD2-06FE-4C41-AB25-47C151D79FCC}" srcOrd="0" destOrd="0" presId="urn:microsoft.com/office/officeart/2005/8/layout/hProcess4"/>
    <dgm:cxn modelId="{BF2061AB-8E41-4324-90B6-A8D041A40754}" srcId="{57840907-D661-41B9-B161-390FF667B949}" destId="{F877CAC8-9A18-423C-9E24-7767A73E3657}" srcOrd="1" destOrd="0" parTransId="{ED3943A5-BCD9-4225-A4EC-D4F00E9D0B34}" sibTransId="{B6CABB87-EBC0-4808-9C95-3855CFB86CD0}"/>
    <dgm:cxn modelId="{AD67E8B4-97A0-44DF-A54C-52BDE9FC9083}" srcId="{57840907-D661-41B9-B161-390FF667B949}" destId="{05DE98DA-8027-41C1-BBB9-76DE414BE242}" srcOrd="0" destOrd="0" parTransId="{3A354EA8-828B-47C8-8DA0-4C1213D0D740}" sibTransId="{736021B7-B03A-4C9C-A7AF-1F1CD25245B5}"/>
    <dgm:cxn modelId="{75A28BC4-1603-4C74-9863-035211BB71FA}" type="presOf" srcId="{736021B7-B03A-4C9C-A7AF-1F1CD25245B5}" destId="{AED6D1D9-392A-4626-877A-499407112CBE}" srcOrd="0" destOrd="0" presId="urn:microsoft.com/office/officeart/2005/8/layout/hProcess4"/>
    <dgm:cxn modelId="{8E3E98E4-9965-4208-9151-3538663A6E8C}" type="presOf" srcId="{B6CABB87-EBC0-4808-9C95-3855CFB86CD0}" destId="{7FF5EBA3-33AF-41B9-94BE-A60F9919392B}" srcOrd="0" destOrd="0" presId="urn:microsoft.com/office/officeart/2005/8/layout/hProcess4"/>
    <dgm:cxn modelId="{17ACF267-2E53-4B85-9EAB-43DEAE6ED13B}" type="presParOf" srcId="{255DD402-F250-40DA-9811-F3A106B0F2DD}" destId="{D27BD98D-4BC5-49A1-889A-B08512251C6F}" srcOrd="0" destOrd="0" presId="urn:microsoft.com/office/officeart/2005/8/layout/hProcess4"/>
    <dgm:cxn modelId="{77647FD7-6FE4-4B59-AB7E-B31B2998B69E}" type="presParOf" srcId="{255DD402-F250-40DA-9811-F3A106B0F2DD}" destId="{76A326E3-C1B5-47DB-ADFF-387048E3EEBC}" srcOrd="1" destOrd="0" presId="urn:microsoft.com/office/officeart/2005/8/layout/hProcess4"/>
    <dgm:cxn modelId="{A62AB6FE-8A00-4A51-A0A2-495A330E45EA}" type="presParOf" srcId="{255DD402-F250-40DA-9811-F3A106B0F2DD}" destId="{D04E7E59-E511-4175-8622-1AC3B1C1C8BD}" srcOrd="2" destOrd="0" presId="urn:microsoft.com/office/officeart/2005/8/layout/hProcess4"/>
    <dgm:cxn modelId="{4368EF69-F36B-49C1-8CEF-D5F24E71FB13}" type="presParOf" srcId="{D04E7E59-E511-4175-8622-1AC3B1C1C8BD}" destId="{64447A37-CA56-47C8-8522-70A9DA17E321}" srcOrd="0" destOrd="0" presId="urn:microsoft.com/office/officeart/2005/8/layout/hProcess4"/>
    <dgm:cxn modelId="{1BB40746-A147-4783-8B67-8D4AAA214BDF}" type="presParOf" srcId="{64447A37-CA56-47C8-8522-70A9DA17E321}" destId="{BF69723C-435F-453E-966D-CC577E23DCC1}" srcOrd="0" destOrd="0" presId="urn:microsoft.com/office/officeart/2005/8/layout/hProcess4"/>
    <dgm:cxn modelId="{54FA4C04-748D-4267-B5E5-51B22C1AEB3E}" type="presParOf" srcId="{64447A37-CA56-47C8-8522-70A9DA17E321}" destId="{EE7E7BD2-06FE-4C41-AB25-47C151D79FCC}" srcOrd="1" destOrd="0" presId="urn:microsoft.com/office/officeart/2005/8/layout/hProcess4"/>
    <dgm:cxn modelId="{6C078B3F-95AD-4FFA-AAC4-E57DDC1E86D9}" type="presParOf" srcId="{64447A37-CA56-47C8-8522-70A9DA17E321}" destId="{707584C3-6808-4299-9878-0CE8983B4B62}" srcOrd="2" destOrd="0" presId="urn:microsoft.com/office/officeart/2005/8/layout/hProcess4"/>
    <dgm:cxn modelId="{FE722D28-EF14-4BF2-9BF0-91114993801C}" type="presParOf" srcId="{64447A37-CA56-47C8-8522-70A9DA17E321}" destId="{AF3BBAB1-6E82-4A8E-A4BE-2DBB0E2DD0D2}" srcOrd="3" destOrd="0" presId="urn:microsoft.com/office/officeart/2005/8/layout/hProcess4"/>
    <dgm:cxn modelId="{3B415FF9-4FF0-4B48-B4FE-B1E61F818A0D}" type="presParOf" srcId="{64447A37-CA56-47C8-8522-70A9DA17E321}" destId="{350E6653-33EC-445C-866E-F1A65AEA9332}" srcOrd="4" destOrd="0" presId="urn:microsoft.com/office/officeart/2005/8/layout/hProcess4"/>
    <dgm:cxn modelId="{380D993A-B5BB-433B-AB1F-9B189D58B6D7}" type="presParOf" srcId="{D04E7E59-E511-4175-8622-1AC3B1C1C8BD}" destId="{AED6D1D9-392A-4626-877A-499407112CBE}" srcOrd="1" destOrd="0" presId="urn:microsoft.com/office/officeart/2005/8/layout/hProcess4"/>
    <dgm:cxn modelId="{929C0AA9-F85A-41BE-9EBE-C7D403C557E2}" type="presParOf" srcId="{D04E7E59-E511-4175-8622-1AC3B1C1C8BD}" destId="{8482A827-DAC9-4EDB-A3D1-7C5A2D64DF8F}" srcOrd="2" destOrd="0" presId="urn:microsoft.com/office/officeart/2005/8/layout/hProcess4"/>
    <dgm:cxn modelId="{EC5B1CD2-A29C-44C7-861F-581074DB63DA}" type="presParOf" srcId="{8482A827-DAC9-4EDB-A3D1-7C5A2D64DF8F}" destId="{64513EAF-46D5-4EE2-972B-3EB97EA64ED8}" srcOrd="0" destOrd="0" presId="urn:microsoft.com/office/officeart/2005/8/layout/hProcess4"/>
    <dgm:cxn modelId="{DD798C12-4409-47AE-ACBC-75264D76EC51}" type="presParOf" srcId="{8482A827-DAC9-4EDB-A3D1-7C5A2D64DF8F}" destId="{099C9DC9-B270-4031-B03A-C02E96AF648A}" srcOrd="1" destOrd="0" presId="urn:microsoft.com/office/officeart/2005/8/layout/hProcess4"/>
    <dgm:cxn modelId="{6139FE1A-DDB6-4A20-BF3C-F8E7061DBA3B}" type="presParOf" srcId="{8482A827-DAC9-4EDB-A3D1-7C5A2D64DF8F}" destId="{7593998B-4922-47C0-9193-618C5884967E}" srcOrd="2" destOrd="0" presId="urn:microsoft.com/office/officeart/2005/8/layout/hProcess4"/>
    <dgm:cxn modelId="{E051B426-97EA-499F-860A-15E36DC23589}" type="presParOf" srcId="{8482A827-DAC9-4EDB-A3D1-7C5A2D64DF8F}" destId="{270E6277-34BD-404C-AC73-F5CF47CFEB1A}" srcOrd="3" destOrd="0" presId="urn:microsoft.com/office/officeart/2005/8/layout/hProcess4"/>
    <dgm:cxn modelId="{83F7E60C-5E1A-41F5-967C-8DA3EE873529}" type="presParOf" srcId="{8482A827-DAC9-4EDB-A3D1-7C5A2D64DF8F}" destId="{8FF97137-C5CA-4F5B-A62D-3AF532639C19}" srcOrd="4" destOrd="0" presId="urn:microsoft.com/office/officeart/2005/8/layout/hProcess4"/>
    <dgm:cxn modelId="{5D4CE0C1-7ACE-4C5B-B255-69D181D20BBD}" type="presParOf" srcId="{D04E7E59-E511-4175-8622-1AC3B1C1C8BD}" destId="{7FF5EBA3-33AF-41B9-94BE-A60F9919392B}" srcOrd="3" destOrd="0" presId="urn:microsoft.com/office/officeart/2005/8/layout/hProcess4"/>
    <dgm:cxn modelId="{C01D385D-034C-4C36-965B-DEAE776639C4}" type="presParOf" srcId="{D04E7E59-E511-4175-8622-1AC3B1C1C8BD}" destId="{36A559ED-2E28-4A35-9DE3-4C9337064B37}" srcOrd="4" destOrd="0" presId="urn:microsoft.com/office/officeart/2005/8/layout/hProcess4"/>
    <dgm:cxn modelId="{61A5F824-514E-4748-9E12-C861F76C8D7F}" type="presParOf" srcId="{36A559ED-2E28-4A35-9DE3-4C9337064B37}" destId="{5B604616-C371-4312-9E5C-E6BDF3395120}" srcOrd="0" destOrd="0" presId="urn:microsoft.com/office/officeart/2005/8/layout/hProcess4"/>
    <dgm:cxn modelId="{D8152517-AB97-4F10-936A-70BC2D913255}" type="presParOf" srcId="{36A559ED-2E28-4A35-9DE3-4C9337064B37}" destId="{6AA91B34-1433-4A4B-9329-9D1B1C573841}" srcOrd="1" destOrd="0" presId="urn:microsoft.com/office/officeart/2005/8/layout/hProcess4"/>
    <dgm:cxn modelId="{32CC6B4F-9D13-4025-BC56-8581CE2EA7C4}" type="presParOf" srcId="{36A559ED-2E28-4A35-9DE3-4C9337064B37}" destId="{57C2E798-0DE9-4032-B494-B204AE934CF5}" srcOrd="2" destOrd="0" presId="urn:microsoft.com/office/officeart/2005/8/layout/hProcess4"/>
    <dgm:cxn modelId="{943D590A-2524-4395-982F-89911D181AC2}" type="presParOf" srcId="{36A559ED-2E28-4A35-9DE3-4C9337064B37}" destId="{78C6B3A7-5B95-4AEE-86C4-FE65FD9BFCC1}" srcOrd="3" destOrd="0" presId="urn:microsoft.com/office/officeart/2005/8/layout/hProcess4"/>
    <dgm:cxn modelId="{42460242-0990-4CF2-8E50-306D5CE221FD}" type="presParOf" srcId="{36A559ED-2E28-4A35-9DE3-4C9337064B37}" destId="{3116FDC4-7008-4B8B-9357-374D23127963}" srcOrd="4" destOrd="0" presId="urn:microsoft.com/office/officeart/2005/8/layout/hProcess4"/>
    <dgm:cxn modelId="{DE5746FD-A237-4843-9F1C-9E1AE9EA7712}" type="presParOf" srcId="{D04E7E59-E511-4175-8622-1AC3B1C1C8BD}" destId="{D52D1E02-3880-4542-9E1B-DDA4042CDE01}" srcOrd="5" destOrd="0" presId="urn:microsoft.com/office/officeart/2005/8/layout/hProcess4"/>
    <dgm:cxn modelId="{E6754E46-34C0-45A3-9CFD-97EA9E0C7C7D}" type="presParOf" srcId="{D04E7E59-E511-4175-8622-1AC3B1C1C8BD}" destId="{1D9AD8D1-3551-42CB-8443-99B44ADEAD95}" srcOrd="6" destOrd="0" presId="urn:microsoft.com/office/officeart/2005/8/layout/hProcess4"/>
    <dgm:cxn modelId="{981405EF-712C-4790-B375-6CC9AA8BBB70}" type="presParOf" srcId="{1D9AD8D1-3551-42CB-8443-99B44ADEAD95}" destId="{BD76C428-7CDD-4FBE-8C93-6F1180EC56AF}" srcOrd="0" destOrd="0" presId="urn:microsoft.com/office/officeart/2005/8/layout/hProcess4"/>
    <dgm:cxn modelId="{A6079E83-6009-42B9-ABA8-86F7E9E9762B}" type="presParOf" srcId="{1D9AD8D1-3551-42CB-8443-99B44ADEAD95}" destId="{0B344CD4-CB9B-4F77-9530-84AEB381E6F7}" srcOrd="1" destOrd="0" presId="urn:microsoft.com/office/officeart/2005/8/layout/hProcess4"/>
    <dgm:cxn modelId="{24C85AE0-4865-4007-8A2F-1EF5FE87DFB1}" type="presParOf" srcId="{1D9AD8D1-3551-42CB-8443-99B44ADEAD95}" destId="{BBD95765-B90F-40B2-8ABF-13D5D10BFB4C}" srcOrd="2" destOrd="0" presId="urn:microsoft.com/office/officeart/2005/8/layout/hProcess4"/>
    <dgm:cxn modelId="{F98DF8FD-3C6E-4E82-8048-6DA92252B29C}" type="presParOf" srcId="{1D9AD8D1-3551-42CB-8443-99B44ADEAD95}" destId="{85BFBFD7-22F1-44DE-B5C2-81BFDCC64546}" srcOrd="3" destOrd="0" presId="urn:microsoft.com/office/officeart/2005/8/layout/hProcess4"/>
    <dgm:cxn modelId="{5CA9D338-9513-4C84-B076-5C44A3B4362A}" type="presParOf" srcId="{1D9AD8D1-3551-42CB-8443-99B44ADEAD95}" destId="{0D8576A8-0798-40E6-B0D4-DAAAE1015D0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DBEE9E1-5652-4CE6-8BC2-E54BDB642FD4}" type="doc">
      <dgm:prSet loTypeId="urn:microsoft.com/office/officeart/2005/8/layout/venn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6812051-6F20-445E-B79D-D6240E62A6C9}">
      <dgm:prSet phldrT="[文本]"/>
      <dgm:spPr/>
      <dgm:t>
        <a:bodyPr/>
        <a:lstStyle/>
        <a:p>
          <a:pPr>
            <a:buNone/>
          </a:pPr>
          <a:r>
            <a:rPr lang="zh-CN" altLang="en-US" b="1" dirty="0"/>
            <a:t>尽早沟通</a:t>
          </a:r>
        </a:p>
      </dgm:t>
    </dgm:pt>
    <dgm:pt modelId="{E91C7BE5-99FC-4793-91F2-2E0F4259DE85}" type="parTrans" cxnId="{E53EB079-8360-4C77-8DAC-B87804DB874E}">
      <dgm:prSet/>
      <dgm:spPr/>
      <dgm:t>
        <a:bodyPr/>
        <a:lstStyle/>
        <a:p>
          <a:endParaRPr lang="zh-CN" altLang="en-US" b="1"/>
        </a:p>
      </dgm:t>
    </dgm:pt>
    <dgm:pt modelId="{5DF9AD2D-0B7F-4FF7-8BB0-F0AB6584BEA8}" type="sibTrans" cxnId="{E53EB079-8360-4C77-8DAC-B87804DB874E}">
      <dgm:prSet/>
      <dgm:spPr/>
      <dgm:t>
        <a:bodyPr/>
        <a:lstStyle/>
        <a:p>
          <a:endParaRPr lang="zh-CN" altLang="en-US" b="1"/>
        </a:p>
      </dgm:t>
    </dgm:pt>
    <dgm:pt modelId="{263DE349-FC85-442E-BD6B-2308330AB6E4}">
      <dgm:prSet phldrT="[文本]"/>
      <dgm:spPr/>
      <dgm:t>
        <a:bodyPr/>
        <a:lstStyle/>
        <a:p>
          <a:pPr>
            <a:buNone/>
          </a:pPr>
          <a:r>
            <a:rPr lang="zh-CN" altLang="en-US" b="1" dirty="0"/>
            <a:t>主动沟通</a:t>
          </a:r>
        </a:p>
      </dgm:t>
    </dgm:pt>
    <dgm:pt modelId="{BCB53F64-CE00-4634-9BEA-30E7675AF1AF}" type="parTrans" cxnId="{8B912848-26DB-4D3C-BB84-82BE6CE5804D}">
      <dgm:prSet/>
      <dgm:spPr/>
      <dgm:t>
        <a:bodyPr/>
        <a:lstStyle/>
        <a:p>
          <a:endParaRPr lang="zh-CN" altLang="en-US" b="1"/>
        </a:p>
      </dgm:t>
    </dgm:pt>
    <dgm:pt modelId="{1773E35A-3673-4A27-B00B-9C7627FBC446}" type="sibTrans" cxnId="{8B912848-26DB-4D3C-BB84-82BE6CE5804D}">
      <dgm:prSet/>
      <dgm:spPr/>
      <dgm:t>
        <a:bodyPr/>
        <a:lstStyle/>
        <a:p>
          <a:endParaRPr lang="zh-CN" altLang="en-US" b="1"/>
        </a:p>
      </dgm:t>
    </dgm:pt>
    <dgm:pt modelId="{8996B5BB-38DF-43F8-A220-E2AA1888D3E7}">
      <dgm:prSet phldrT="[文本]"/>
      <dgm:spPr/>
      <dgm:t>
        <a:bodyPr/>
        <a:lstStyle/>
        <a:p>
          <a:pPr>
            <a:buNone/>
          </a:pPr>
          <a:r>
            <a:rPr lang="zh-CN" altLang="en-US" b="1" dirty="0"/>
            <a:t>采用对方能接受的方式</a:t>
          </a:r>
        </a:p>
      </dgm:t>
    </dgm:pt>
    <dgm:pt modelId="{51F193BF-1983-4E94-B5DA-9A88C685C48A}" type="parTrans" cxnId="{76C5B31E-779B-472C-A42F-3C73723C8BBA}">
      <dgm:prSet/>
      <dgm:spPr/>
      <dgm:t>
        <a:bodyPr/>
        <a:lstStyle/>
        <a:p>
          <a:endParaRPr lang="zh-CN" altLang="en-US" b="1"/>
        </a:p>
      </dgm:t>
    </dgm:pt>
    <dgm:pt modelId="{D2FBE6E2-AFCC-497E-9E85-E7BE1A535FBD}" type="sibTrans" cxnId="{76C5B31E-779B-472C-A42F-3C73723C8BBA}">
      <dgm:prSet/>
      <dgm:spPr/>
      <dgm:t>
        <a:bodyPr/>
        <a:lstStyle/>
        <a:p>
          <a:endParaRPr lang="zh-CN" altLang="en-US" b="1"/>
        </a:p>
      </dgm:t>
    </dgm:pt>
    <dgm:pt modelId="{3216A656-B80F-4A40-987F-C7DE8252747F}">
      <dgm:prSet phldrT="[文本]"/>
      <dgm:spPr/>
      <dgm:t>
        <a:bodyPr/>
        <a:lstStyle/>
        <a:p>
          <a:pPr>
            <a:buNone/>
          </a:pPr>
          <a:r>
            <a:rPr lang="zh-CN" altLang="en-US" b="1" dirty="0"/>
            <a:t>沟通升级</a:t>
          </a:r>
        </a:p>
      </dgm:t>
    </dgm:pt>
    <dgm:pt modelId="{0DDFF596-F454-45CB-8A52-8AE0288094F6}" type="parTrans" cxnId="{EB762C2C-0DA2-4425-9EB2-1D6C51BF8A04}">
      <dgm:prSet/>
      <dgm:spPr/>
      <dgm:t>
        <a:bodyPr/>
        <a:lstStyle/>
        <a:p>
          <a:endParaRPr lang="zh-CN" altLang="en-US" b="1"/>
        </a:p>
      </dgm:t>
    </dgm:pt>
    <dgm:pt modelId="{7185C25C-CA0D-4024-B752-5286DE84E233}" type="sibTrans" cxnId="{EB762C2C-0DA2-4425-9EB2-1D6C51BF8A04}">
      <dgm:prSet/>
      <dgm:spPr/>
      <dgm:t>
        <a:bodyPr/>
        <a:lstStyle/>
        <a:p>
          <a:endParaRPr lang="zh-CN" altLang="en-US" b="1"/>
        </a:p>
      </dgm:t>
    </dgm:pt>
    <dgm:pt modelId="{6AF1D76D-3277-43A7-BEB9-8217B8A3DDFB}">
      <dgm:prSet phldrT="[文本]"/>
      <dgm:spPr/>
      <dgm:t>
        <a:bodyPr/>
        <a:lstStyle/>
        <a:p>
          <a:pPr>
            <a:buNone/>
          </a:pPr>
          <a:r>
            <a:rPr lang="zh-CN" altLang="en-US" b="1" dirty="0"/>
            <a:t>内外有别</a:t>
          </a:r>
        </a:p>
      </dgm:t>
    </dgm:pt>
    <dgm:pt modelId="{0D16C9C3-8C9A-4DD6-BD11-0F7F8A897BB3}" type="parTrans" cxnId="{33558310-0851-49B9-8CCE-5FC04FB3AFFD}">
      <dgm:prSet/>
      <dgm:spPr/>
      <dgm:t>
        <a:bodyPr/>
        <a:lstStyle/>
        <a:p>
          <a:endParaRPr lang="zh-CN" altLang="en-US" b="1"/>
        </a:p>
      </dgm:t>
    </dgm:pt>
    <dgm:pt modelId="{00A804E3-67BA-4E6D-BEBE-4626AD4CECA9}" type="sibTrans" cxnId="{33558310-0851-49B9-8CCE-5FC04FB3AFFD}">
      <dgm:prSet/>
      <dgm:spPr/>
      <dgm:t>
        <a:bodyPr/>
        <a:lstStyle/>
        <a:p>
          <a:endParaRPr lang="zh-CN" altLang="en-US" b="1"/>
        </a:p>
      </dgm:t>
    </dgm:pt>
    <dgm:pt modelId="{54639246-80BD-4095-AC88-D6223846AF43}" type="pres">
      <dgm:prSet presAssocID="{DDBEE9E1-5652-4CE6-8BC2-E54BDB642FD4}" presName="Name0" presStyleCnt="0">
        <dgm:presLayoutVars>
          <dgm:dir/>
          <dgm:resizeHandles val="exact"/>
        </dgm:presLayoutVars>
      </dgm:prSet>
      <dgm:spPr/>
    </dgm:pt>
    <dgm:pt modelId="{27D9D53B-9D38-4867-8C7E-9F90C750BA98}" type="pres">
      <dgm:prSet presAssocID="{16812051-6F20-445E-B79D-D6240E62A6C9}" presName="Name5" presStyleLbl="vennNode1" presStyleIdx="0" presStyleCnt="5">
        <dgm:presLayoutVars>
          <dgm:bulletEnabled val="1"/>
        </dgm:presLayoutVars>
      </dgm:prSet>
      <dgm:spPr/>
    </dgm:pt>
    <dgm:pt modelId="{3BE27DD8-C22B-47A4-BBD9-368EDAEDA0DC}" type="pres">
      <dgm:prSet presAssocID="{5DF9AD2D-0B7F-4FF7-8BB0-F0AB6584BEA8}" presName="space" presStyleCnt="0"/>
      <dgm:spPr/>
    </dgm:pt>
    <dgm:pt modelId="{2909FB67-0C09-4CF6-B9A2-BC01474622AA}" type="pres">
      <dgm:prSet presAssocID="{263DE349-FC85-442E-BD6B-2308330AB6E4}" presName="Name5" presStyleLbl="vennNode1" presStyleIdx="1" presStyleCnt="5">
        <dgm:presLayoutVars>
          <dgm:bulletEnabled val="1"/>
        </dgm:presLayoutVars>
      </dgm:prSet>
      <dgm:spPr/>
    </dgm:pt>
    <dgm:pt modelId="{5D7BFD6C-C9E6-426A-B29B-76ED0D5CC111}" type="pres">
      <dgm:prSet presAssocID="{1773E35A-3673-4A27-B00B-9C7627FBC446}" presName="space" presStyleCnt="0"/>
      <dgm:spPr/>
    </dgm:pt>
    <dgm:pt modelId="{C7A2C6B2-634D-44C0-8E66-06BC8294B6D9}" type="pres">
      <dgm:prSet presAssocID="{8996B5BB-38DF-43F8-A220-E2AA1888D3E7}" presName="Name5" presStyleLbl="vennNode1" presStyleIdx="2" presStyleCnt="5">
        <dgm:presLayoutVars>
          <dgm:bulletEnabled val="1"/>
        </dgm:presLayoutVars>
      </dgm:prSet>
      <dgm:spPr/>
    </dgm:pt>
    <dgm:pt modelId="{3CE310B8-A4ED-4205-A4DD-AF282186232D}" type="pres">
      <dgm:prSet presAssocID="{D2FBE6E2-AFCC-497E-9E85-E7BE1A535FBD}" presName="space" presStyleCnt="0"/>
      <dgm:spPr/>
    </dgm:pt>
    <dgm:pt modelId="{C0C99F7E-ED9E-4859-BCCB-DF0A7BEB351C}" type="pres">
      <dgm:prSet presAssocID="{3216A656-B80F-4A40-987F-C7DE8252747F}" presName="Name5" presStyleLbl="vennNode1" presStyleIdx="3" presStyleCnt="5">
        <dgm:presLayoutVars>
          <dgm:bulletEnabled val="1"/>
        </dgm:presLayoutVars>
      </dgm:prSet>
      <dgm:spPr/>
    </dgm:pt>
    <dgm:pt modelId="{5DCDC780-83C7-4EEF-80F5-CEE8865A75FC}" type="pres">
      <dgm:prSet presAssocID="{7185C25C-CA0D-4024-B752-5286DE84E233}" presName="space" presStyleCnt="0"/>
      <dgm:spPr/>
    </dgm:pt>
    <dgm:pt modelId="{CDFB8B21-3F20-42F2-9C16-0078A56E7FD3}" type="pres">
      <dgm:prSet presAssocID="{6AF1D76D-3277-43A7-BEB9-8217B8A3DDFB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33558310-0851-49B9-8CCE-5FC04FB3AFFD}" srcId="{DDBEE9E1-5652-4CE6-8BC2-E54BDB642FD4}" destId="{6AF1D76D-3277-43A7-BEB9-8217B8A3DDFB}" srcOrd="4" destOrd="0" parTransId="{0D16C9C3-8C9A-4DD6-BD11-0F7F8A897BB3}" sibTransId="{00A804E3-67BA-4E6D-BEBE-4626AD4CECA9}"/>
    <dgm:cxn modelId="{5E278518-B0BD-465F-8421-E2ADD4D7D14C}" type="presOf" srcId="{6AF1D76D-3277-43A7-BEB9-8217B8A3DDFB}" destId="{CDFB8B21-3F20-42F2-9C16-0078A56E7FD3}" srcOrd="0" destOrd="0" presId="urn:microsoft.com/office/officeart/2005/8/layout/venn3"/>
    <dgm:cxn modelId="{76C5B31E-779B-472C-A42F-3C73723C8BBA}" srcId="{DDBEE9E1-5652-4CE6-8BC2-E54BDB642FD4}" destId="{8996B5BB-38DF-43F8-A220-E2AA1888D3E7}" srcOrd="2" destOrd="0" parTransId="{51F193BF-1983-4E94-B5DA-9A88C685C48A}" sibTransId="{D2FBE6E2-AFCC-497E-9E85-E7BE1A535FBD}"/>
    <dgm:cxn modelId="{EB762C2C-0DA2-4425-9EB2-1D6C51BF8A04}" srcId="{DDBEE9E1-5652-4CE6-8BC2-E54BDB642FD4}" destId="{3216A656-B80F-4A40-987F-C7DE8252747F}" srcOrd="3" destOrd="0" parTransId="{0DDFF596-F454-45CB-8A52-8AE0288094F6}" sibTransId="{7185C25C-CA0D-4024-B752-5286DE84E233}"/>
    <dgm:cxn modelId="{7BC88046-BA3F-45DF-B340-8D13EA4B4124}" type="presOf" srcId="{16812051-6F20-445E-B79D-D6240E62A6C9}" destId="{27D9D53B-9D38-4867-8C7E-9F90C750BA98}" srcOrd="0" destOrd="0" presId="urn:microsoft.com/office/officeart/2005/8/layout/venn3"/>
    <dgm:cxn modelId="{8B912848-26DB-4D3C-BB84-82BE6CE5804D}" srcId="{DDBEE9E1-5652-4CE6-8BC2-E54BDB642FD4}" destId="{263DE349-FC85-442E-BD6B-2308330AB6E4}" srcOrd="1" destOrd="0" parTransId="{BCB53F64-CE00-4634-9BEA-30E7675AF1AF}" sibTransId="{1773E35A-3673-4A27-B00B-9C7627FBC446}"/>
    <dgm:cxn modelId="{AC537A6A-6068-446E-BB87-673492DA9471}" type="presOf" srcId="{DDBEE9E1-5652-4CE6-8BC2-E54BDB642FD4}" destId="{54639246-80BD-4095-AC88-D6223846AF43}" srcOrd="0" destOrd="0" presId="urn:microsoft.com/office/officeart/2005/8/layout/venn3"/>
    <dgm:cxn modelId="{E53EB079-8360-4C77-8DAC-B87804DB874E}" srcId="{DDBEE9E1-5652-4CE6-8BC2-E54BDB642FD4}" destId="{16812051-6F20-445E-B79D-D6240E62A6C9}" srcOrd="0" destOrd="0" parTransId="{E91C7BE5-99FC-4793-91F2-2E0F4259DE85}" sibTransId="{5DF9AD2D-0B7F-4FF7-8BB0-F0AB6584BEA8}"/>
    <dgm:cxn modelId="{7CAA6C7C-A04C-464C-92E3-3EC0D10291A5}" type="presOf" srcId="{3216A656-B80F-4A40-987F-C7DE8252747F}" destId="{C0C99F7E-ED9E-4859-BCCB-DF0A7BEB351C}" srcOrd="0" destOrd="0" presId="urn:microsoft.com/office/officeart/2005/8/layout/venn3"/>
    <dgm:cxn modelId="{95193296-B4E5-41B9-9511-F894BB1FA1BA}" type="presOf" srcId="{263DE349-FC85-442E-BD6B-2308330AB6E4}" destId="{2909FB67-0C09-4CF6-B9A2-BC01474622AA}" srcOrd="0" destOrd="0" presId="urn:microsoft.com/office/officeart/2005/8/layout/venn3"/>
    <dgm:cxn modelId="{94B214CB-85E7-4F6F-A411-B52F7C4B01BF}" type="presOf" srcId="{8996B5BB-38DF-43F8-A220-E2AA1888D3E7}" destId="{C7A2C6B2-634D-44C0-8E66-06BC8294B6D9}" srcOrd="0" destOrd="0" presId="urn:microsoft.com/office/officeart/2005/8/layout/venn3"/>
    <dgm:cxn modelId="{05E58826-97C0-4A5D-B6A2-AD0180F7C077}" type="presParOf" srcId="{54639246-80BD-4095-AC88-D6223846AF43}" destId="{27D9D53B-9D38-4867-8C7E-9F90C750BA98}" srcOrd="0" destOrd="0" presId="urn:microsoft.com/office/officeart/2005/8/layout/venn3"/>
    <dgm:cxn modelId="{07C55FC4-DCA1-4E64-8FCB-778CD3B4DFE6}" type="presParOf" srcId="{54639246-80BD-4095-AC88-D6223846AF43}" destId="{3BE27DD8-C22B-47A4-BBD9-368EDAEDA0DC}" srcOrd="1" destOrd="0" presId="urn:microsoft.com/office/officeart/2005/8/layout/venn3"/>
    <dgm:cxn modelId="{2129394D-1347-4A3F-8BF4-05C430ACF85C}" type="presParOf" srcId="{54639246-80BD-4095-AC88-D6223846AF43}" destId="{2909FB67-0C09-4CF6-B9A2-BC01474622AA}" srcOrd="2" destOrd="0" presId="urn:microsoft.com/office/officeart/2005/8/layout/venn3"/>
    <dgm:cxn modelId="{F19AA1DA-ECF0-4DA3-B2CE-C4DE170775E5}" type="presParOf" srcId="{54639246-80BD-4095-AC88-D6223846AF43}" destId="{5D7BFD6C-C9E6-426A-B29B-76ED0D5CC111}" srcOrd="3" destOrd="0" presId="urn:microsoft.com/office/officeart/2005/8/layout/venn3"/>
    <dgm:cxn modelId="{9ACC2037-1DDD-45AF-B0B6-A7847C60E906}" type="presParOf" srcId="{54639246-80BD-4095-AC88-D6223846AF43}" destId="{C7A2C6B2-634D-44C0-8E66-06BC8294B6D9}" srcOrd="4" destOrd="0" presId="urn:microsoft.com/office/officeart/2005/8/layout/venn3"/>
    <dgm:cxn modelId="{11F6D4A5-D732-4C8C-B0B7-A43F07FDF2A9}" type="presParOf" srcId="{54639246-80BD-4095-AC88-D6223846AF43}" destId="{3CE310B8-A4ED-4205-A4DD-AF282186232D}" srcOrd="5" destOrd="0" presId="urn:microsoft.com/office/officeart/2005/8/layout/venn3"/>
    <dgm:cxn modelId="{E8BE2D9F-484A-4386-9A55-FAD2F71FAEF5}" type="presParOf" srcId="{54639246-80BD-4095-AC88-D6223846AF43}" destId="{C0C99F7E-ED9E-4859-BCCB-DF0A7BEB351C}" srcOrd="6" destOrd="0" presId="urn:microsoft.com/office/officeart/2005/8/layout/venn3"/>
    <dgm:cxn modelId="{B61D265F-95FC-49B0-9AC5-85BA47B1963E}" type="presParOf" srcId="{54639246-80BD-4095-AC88-D6223846AF43}" destId="{5DCDC780-83C7-4EEF-80F5-CEE8865A75FC}" srcOrd="7" destOrd="0" presId="urn:microsoft.com/office/officeart/2005/8/layout/venn3"/>
    <dgm:cxn modelId="{7468B658-2017-4672-AEB8-47D3EBA75685}" type="presParOf" srcId="{54639246-80BD-4095-AC88-D6223846AF43}" destId="{CDFB8B21-3F20-42F2-9C16-0078A56E7FD3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1. </a:t>
          </a:r>
          <a:r>
            <a:rPr lang="zh-CN" altLang="en-US" sz="1800" dirty="0"/>
            <a:t>干系人管理计划</a:t>
          </a:r>
          <a:endParaRPr lang="en-US" altLang="zh-CN" sz="1800" dirty="0"/>
        </a:p>
        <a:p>
          <a:pPr algn="l"/>
          <a:r>
            <a:rPr lang="en-US" altLang="zh-CN" sz="1800" dirty="0"/>
            <a:t>2. </a:t>
          </a:r>
          <a:r>
            <a:rPr lang="zh-CN" altLang="zh-CN" sz="1800" dirty="0"/>
            <a:t>沟通管理计划</a:t>
          </a:r>
          <a:endParaRPr lang="en-US" altLang="zh-CN" sz="1800" dirty="0"/>
        </a:p>
        <a:p>
          <a:pPr algn="l"/>
          <a:r>
            <a:rPr lang="en-US" altLang="zh-CN" sz="1800" dirty="0"/>
            <a:t>3. </a:t>
          </a:r>
          <a:r>
            <a:rPr lang="zh-CN" altLang="zh-CN" sz="1800" dirty="0"/>
            <a:t>变更日志</a:t>
          </a:r>
          <a:endParaRPr lang="en-US" altLang="zh-CN" sz="1800" dirty="0"/>
        </a:p>
        <a:p>
          <a:pPr algn="l"/>
          <a:r>
            <a:rPr lang="en-US" altLang="zh-CN" sz="1800" dirty="0"/>
            <a:t>4. </a:t>
          </a:r>
          <a:r>
            <a:rPr lang="zh-CN" altLang="zh-CN" sz="1800" dirty="0"/>
            <a:t>审查、会议和计划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、人际关系技能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、沟通工具、技术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3</a:t>
          </a:r>
          <a:r>
            <a:rPr lang="zh-CN" altLang="en-US" sz="2000" b="0" dirty="0">
              <a:solidFill>
                <a:srgbClr val="FFC000"/>
              </a:solidFill>
            </a:rPr>
            <a:t>、管理技能</a:t>
          </a:r>
          <a:endParaRPr lang="en-US" altLang="zh-CN" sz="2000" b="0" dirty="0">
            <a:solidFill>
              <a:srgbClr val="FFC000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1. </a:t>
          </a:r>
          <a:r>
            <a:rPr lang="zh-CN" altLang="en-US" sz="2000" b="0" dirty="0">
              <a:solidFill>
                <a:schemeClr val="bg1"/>
              </a:solidFill>
            </a:rPr>
            <a:t>问题日志</a:t>
          </a:r>
          <a:endParaRPr lang="en-US" altLang="zh-CN" sz="2000" b="0" dirty="0">
            <a:solidFill>
              <a:schemeClr val="bg1"/>
            </a:solidFill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2. </a:t>
          </a:r>
          <a:r>
            <a:rPr lang="zh-CN" altLang="en-US" sz="2000" b="0" dirty="0">
              <a:solidFill>
                <a:schemeClr val="bg1"/>
              </a:solidFill>
            </a:rPr>
            <a:t>变更请求</a:t>
          </a:r>
          <a:endParaRPr lang="en-US" altLang="zh-CN" sz="2000" b="0" dirty="0">
            <a:solidFill>
              <a:schemeClr val="bg1"/>
            </a:solidFill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3. </a:t>
          </a:r>
          <a:r>
            <a:rPr lang="zh-CN" altLang="en-US" sz="2000" b="0" dirty="0">
              <a:solidFill>
                <a:schemeClr val="bg1"/>
              </a:solidFill>
            </a:rPr>
            <a:t>项目管理计划、项目文件、组织过程资产（更新）</a:t>
          </a: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47856" custLinFactNeighborX="-6445" custLinFactNeighborY="-615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59749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35870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1. </a:t>
          </a:r>
          <a:r>
            <a:rPr lang="zh-CN" altLang="en-US" sz="1800" dirty="0"/>
            <a:t>干系人管理计划</a:t>
          </a:r>
          <a:endParaRPr lang="en-US" altLang="zh-CN" sz="1800" dirty="0"/>
        </a:p>
        <a:p>
          <a:pPr algn="l"/>
          <a:r>
            <a:rPr lang="en-US" altLang="zh-CN" sz="1800" dirty="0"/>
            <a:t>2. </a:t>
          </a:r>
          <a:r>
            <a:rPr lang="zh-CN" altLang="zh-CN" sz="1800" dirty="0"/>
            <a:t>沟通管理计划</a:t>
          </a:r>
          <a:endParaRPr lang="en-US" altLang="zh-CN" sz="1800" dirty="0"/>
        </a:p>
        <a:p>
          <a:pPr algn="l"/>
          <a:r>
            <a:rPr lang="en-US" altLang="zh-CN" sz="1800" dirty="0"/>
            <a:t>3. </a:t>
          </a:r>
          <a:r>
            <a:rPr lang="zh-CN" altLang="zh-CN" sz="1800" dirty="0"/>
            <a:t>变更日志</a:t>
          </a:r>
          <a:endParaRPr lang="en-US" altLang="zh-CN" sz="1800" dirty="0"/>
        </a:p>
        <a:p>
          <a:pPr algn="l"/>
          <a:r>
            <a:rPr lang="en-US" altLang="zh-CN" sz="1800" dirty="0"/>
            <a:t>4. </a:t>
          </a:r>
          <a:r>
            <a:rPr lang="zh-CN" altLang="zh-CN" sz="1800" dirty="0"/>
            <a:t>审查、会议和计划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、人际关系技能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、沟通工具、技术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</a:t>
          </a:r>
          <a:r>
            <a:rPr lang="zh-CN" altLang="en-US" sz="2000" b="0" dirty="0">
              <a:solidFill>
                <a:schemeClr val="bg1"/>
              </a:solidFill>
            </a:rPr>
            <a:t>、管理技能</a:t>
          </a:r>
          <a:endParaRPr lang="en-US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1. </a:t>
          </a:r>
          <a:r>
            <a:rPr lang="zh-CN" altLang="en-US" sz="2000" b="0" dirty="0">
              <a:solidFill>
                <a:srgbClr val="FFC000"/>
              </a:solidFill>
            </a:rPr>
            <a:t>问题日志</a:t>
          </a:r>
          <a:endParaRPr lang="en-US" altLang="zh-CN" sz="2000" b="0" dirty="0">
            <a:solidFill>
              <a:srgbClr val="FFC000"/>
            </a:solidFill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2. </a:t>
          </a:r>
          <a:r>
            <a:rPr lang="zh-CN" altLang="en-US" sz="2000" b="0" dirty="0">
              <a:solidFill>
                <a:schemeClr val="bg1"/>
              </a:solidFill>
            </a:rPr>
            <a:t>变更请求</a:t>
          </a:r>
          <a:endParaRPr lang="en-US" altLang="zh-CN" sz="2000" b="0" dirty="0">
            <a:solidFill>
              <a:schemeClr val="bg1"/>
            </a:solidFill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3. </a:t>
          </a:r>
          <a:r>
            <a:rPr lang="zh-CN" altLang="en-US" sz="2000" b="0" dirty="0">
              <a:solidFill>
                <a:schemeClr val="bg1"/>
              </a:solidFill>
            </a:rPr>
            <a:t>项目管理计划、项目文件、组织过程资产（更新）</a:t>
          </a: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47856" custLinFactNeighborX="-6445" custLinFactNeighborY="-615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59749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35870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BE0D4CF-46FD-4F44-97E8-F949C9BED26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BDFEE8-65C9-48F5-ADBA-344342B89315}">
      <dgm:prSet phldrT="[文本]"/>
      <dgm:spPr/>
      <dgm:t>
        <a:bodyPr/>
        <a:lstStyle/>
        <a:p>
          <a:r>
            <a:rPr lang="zh-CN" alt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维持、提升</a:t>
          </a:r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干系人参与活动的</a:t>
          </a:r>
          <a:r>
            <a:rPr lang="zh-CN" alt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效率和效果</a:t>
          </a:r>
          <a:endParaRPr lang="zh-CN" altLang="en-US" dirty="0">
            <a:solidFill>
              <a:srgbClr val="FFC000"/>
            </a:solidFill>
          </a:endParaRPr>
        </a:p>
      </dgm:t>
    </dgm:pt>
    <dgm:pt modelId="{312AE08D-3B3C-4976-B65C-9D40BA31183F}" type="parTrans" cxnId="{7650B7BC-F4C1-4A9D-AA49-14E09BD5BA32}">
      <dgm:prSet/>
      <dgm:spPr/>
      <dgm:t>
        <a:bodyPr/>
        <a:lstStyle/>
        <a:p>
          <a:endParaRPr lang="zh-CN" altLang="en-US"/>
        </a:p>
      </dgm:t>
    </dgm:pt>
    <dgm:pt modelId="{D28C295B-9F30-4B5B-B70E-41ED546BBF6F}" type="sibTrans" cxnId="{7650B7BC-F4C1-4A9D-AA49-14E09BD5BA32}">
      <dgm:prSet/>
      <dgm:spPr/>
      <dgm:t>
        <a:bodyPr/>
        <a:lstStyle/>
        <a:p>
          <a:endParaRPr lang="zh-CN" altLang="en-US"/>
        </a:p>
      </dgm:t>
    </dgm:pt>
    <dgm:pt modelId="{77AF321E-B39A-4562-9016-246C5AB3C0B4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全面监督</a:t>
          </a:r>
          <a:endParaRPr lang="zh-CN" altLang="en-US" dirty="0">
            <a:solidFill>
              <a:srgbClr val="7030A0"/>
            </a:solidFill>
          </a:endParaRPr>
        </a:p>
      </dgm:t>
    </dgm:pt>
    <dgm:pt modelId="{ED0C134B-7432-420A-84AE-32C8975CE93F}" type="parTrans" cxnId="{B0B4DAFA-D8DC-4B97-A7A6-C3E13F6C8E14}">
      <dgm:prSet/>
      <dgm:spPr/>
      <dgm:t>
        <a:bodyPr/>
        <a:lstStyle/>
        <a:p>
          <a:endParaRPr lang="zh-CN" altLang="en-US"/>
        </a:p>
      </dgm:t>
    </dgm:pt>
    <dgm:pt modelId="{5A33984B-2EC8-4035-92A3-5C401FEF202D}" type="sibTrans" cxnId="{B0B4DAFA-D8DC-4B97-A7A6-C3E13F6C8E14}">
      <dgm:prSet/>
      <dgm:spPr/>
      <dgm:t>
        <a:bodyPr/>
        <a:lstStyle/>
        <a:p>
          <a:endParaRPr lang="zh-CN" altLang="en-US"/>
        </a:p>
      </dgm:t>
    </dgm:pt>
    <dgm:pt modelId="{37B991D4-FB8B-49D9-A715-84A592047BC8}">
      <dgm:prSet phldrT="[文本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调整策略和计划</a:t>
          </a:r>
          <a:endParaRPr lang="zh-CN" altLang="en-US" dirty="0">
            <a:solidFill>
              <a:srgbClr val="0070C0"/>
            </a:solidFill>
          </a:endParaRPr>
        </a:p>
      </dgm:t>
    </dgm:pt>
    <dgm:pt modelId="{9A9F8E3E-7048-44DA-A81E-CA122C811066}" type="parTrans" cxnId="{D206EB0E-CE14-43E2-853F-9EA48733DC0D}">
      <dgm:prSet/>
      <dgm:spPr/>
      <dgm:t>
        <a:bodyPr/>
        <a:lstStyle/>
        <a:p>
          <a:endParaRPr lang="zh-CN" altLang="en-US"/>
        </a:p>
      </dgm:t>
    </dgm:pt>
    <dgm:pt modelId="{E94A2B71-AF3E-4F9F-A0E1-78B9EB2CD44C}" type="sibTrans" cxnId="{D206EB0E-CE14-43E2-853F-9EA48733DC0D}">
      <dgm:prSet/>
      <dgm:spPr/>
      <dgm:t>
        <a:bodyPr/>
        <a:lstStyle/>
        <a:p>
          <a:endParaRPr lang="zh-CN" altLang="en-US"/>
        </a:p>
      </dgm:t>
    </dgm:pt>
    <dgm:pt modelId="{556EDC28-CA58-4A90-B0EC-4450CC9496CE}">
      <dgm:prSet phldrT="[文本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调动干系人参与</a:t>
          </a:r>
          <a:endParaRPr lang="zh-CN" altLang="en-US" dirty="0">
            <a:solidFill>
              <a:srgbClr val="FFC000"/>
            </a:solidFill>
          </a:endParaRPr>
        </a:p>
      </dgm:t>
    </dgm:pt>
    <dgm:pt modelId="{6C6859C9-4A08-4E09-914E-E6AF33A3C32F}" type="parTrans" cxnId="{1F1355C0-0D13-4276-85CC-CEE40316E4F2}">
      <dgm:prSet/>
      <dgm:spPr/>
      <dgm:t>
        <a:bodyPr/>
        <a:lstStyle/>
        <a:p>
          <a:endParaRPr lang="zh-CN" altLang="en-US"/>
        </a:p>
      </dgm:t>
    </dgm:pt>
    <dgm:pt modelId="{87CD01B6-1877-4043-8938-AEC89F9E9CED}" type="sibTrans" cxnId="{1F1355C0-0D13-4276-85CC-CEE40316E4F2}">
      <dgm:prSet/>
      <dgm:spPr/>
      <dgm:t>
        <a:bodyPr/>
        <a:lstStyle/>
        <a:p>
          <a:endParaRPr lang="zh-CN" altLang="en-US"/>
        </a:p>
      </dgm:t>
    </dgm:pt>
    <dgm:pt modelId="{533C32D5-3DC7-4701-8F5B-307C5E35920B}" type="pres">
      <dgm:prSet presAssocID="{4BE0D4CF-46FD-4F44-97E8-F949C9BED26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EBFED5-7C02-4687-B9D9-C3A6AC86BC64}" type="pres">
      <dgm:prSet presAssocID="{87BDFEE8-65C9-48F5-ADBA-344342B89315}" presName="centerShape" presStyleLbl="node0" presStyleIdx="0" presStyleCnt="1" custScaleX="131971" custScaleY="135401"/>
      <dgm:spPr/>
    </dgm:pt>
    <dgm:pt modelId="{5BB1C1A0-26BD-436A-A032-4932A957E57A}" type="pres">
      <dgm:prSet presAssocID="{ED0C134B-7432-420A-84AE-32C8975CE93F}" presName="parTrans" presStyleLbl="bgSibTrans2D1" presStyleIdx="0" presStyleCnt="3"/>
      <dgm:spPr/>
    </dgm:pt>
    <dgm:pt modelId="{8AC832BF-5888-4783-90E8-9BE900668952}" type="pres">
      <dgm:prSet presAssocID="{77AF321E-B39A-4562-9016-246C5AB3C0B4}" presName="node" presStyleLbl="node1" presStyleIdx="0" presStyleCnt="3" custRadScaleRad="106378" custRadScaleInc="-932">
        <dgm:presLayoutVars>
          <dgm:bulletEnabled val="1"/>
        </dgm:presLayoutVars>
      </dgm:prSet>
      <dgm:spPr/>
    </dgm:pt>
    <dgm:pt modelId="{08E88739-7467-4235-8888-AC476E135ECC}" type="pres">
      <dgm:prSet presAssocID="{9A9F8E3E-7048-44DA-A81E-CA122C811066}" presName="parTrans" presStyleLbl="bgSibTrans2D1" presStyleIdx="1" presStyleCnt="3"/>
      <dgm:spPr/>
    </dgm:pt>
    <dgm:pt modelId="{9DB33A47-0929-4DAA-8241-3F33EAEBFD04}" type="pres">
      <dgm:prSet presAssocID="{37B991D4-FB8B-49D9-A715-84A592047BC8}" presName="node" presStyleLbl="node1" presStyleIdx="1" presStyleCnt="3" custScaleX="129955">
        <dgm:presLayoutVars>
          <dgm:bulletEnabled val="1"/>
        </dgm:presLayoutVars>
      </dgm:prSet>
      <dgm:spPr/>
    </dgm:pt>
    <dgm:pt modelId="{64A499A9-1736-49FD-BBC3-98BBC9A0F77A}" type="pres">
      <dgm:prSet presAssocID="{6C6859C9-4A08-4E09-914E-E6AF33A3C32F}" presName="parTrans" presStyleLbl="bgSibTrans2D1" presStyleIdx="2" presStyleCnt="3"/>
      <dgm:spPr/>
    </dgm:pt>
    <dgm:pt modelId="{4BB1894B-7372-4B20-8F62-6FA994A8ADA4}" type="pres">
      <dgm:prSet presAssocID="{556EDC28-CA58-4A90-B0EC-4450CC9496CE}" presName="node" presStyleLbl="node1" presStyleIdx="2" presStyleCnt="3" custScaleX="115888" custRadScaleRad="117033" custRadScaleInc="10083">
        <dgm:presLayoutVars>
          <dgm:bulletEnabled val="1"/>
        </dgm:presLayoutVars>
      </dgm:prSet>
      <dgm:spPr/>
    </dgm:pt>
  </dgm:ptLst>
  <dgm:cxnLst>
    <dgm:cxn modelId="{D206EB0E-CE14-43E2-853F-9EA48733DC0D}" srcId="{87BDFEE8-65C9-48F5-ADBA-344342B89315}" destId="{37B991D4-FB8B-49D9-A715-84A592047BC8}" srcOrd="1" destOrd="0" parTransId="{9A9F8E3E-7048-44DA-A81E-CA122C811066}" sibTransId="{E94A2B71-AF3E-4F9F-A0E1-78B9EB2CD44C}"/>
    <dgm:cxn modelId="{6D6E1E16-D647-4B78-ADE2-63D95E33D212}" type="presOf" srcId="{77AF321E-B39A-4562-9016-246C5AB3C0B4}" destId="{8AC832BF-5888-4783-90E8-9BE900668952}" srcOrd="0" destOrd="0" presId="urn:microsoft.com/office/officeart/2005/8/layout/radial4"/>
    <dgm:cxn modelId="{16BE073F-62B3-4D22-858C-6147FB920991}" type="presOf" srcId="{87BDFEE8-65C9-48F5-ADBA-344342B89315}" destId="{E5EBFED5-7C02-4687-B9D9-C3A6AC86BC64}" srcOrd="0" destOrd="0" presId="urn:microsoft.com/office/officeart/2005/8/layout/radial4"/>
    <dgm:cxn modelId="{AB97E15E-D329-4195-99E4-FC81C03B8F5F}" type="presOf" srcId="{6C6859C9-4A08-4E09-914E-E6AF33A3C32F}" destId="{64A499A9-1736-49FD-BBC3-98BBC9A0F77A}" srcOrd="0" destOrd="0" presId="urn:microsoft.com/office/officeart/2005/8/layout/radial4"/>
    <dgm:cxn modelId="{FA1EFA6A-92B8-4F9E-8A96-502BFDFE0481}" type="presOf" srcId="{ED0C134B-7432-420A-84AE-32C8975CE93F}" destId="{5BB1C1A0-26BD-436A-A032-4932A957E57A}" srcOrd="0" destOrd="0" presId="urn:microsoft.com/office/officeart/2005/8/layout/radial4"/>
    <dgm:cxn modelId="{DF1FCF4E-EB43-4540-96AC-2DF8179477A8}" type="presOf" srcId="{9A9F8E3E-7048-44DA-A81E-CA122C811066}" destId="{08E88739-7467-4235-8888-AC476E135ECC}" srcOrd="0" destOrd="0" presId="urn:microsoft.com/office/officeart/2005/8/layout/radial4"/>
    <dgm:cxn modelId="{F15606A3-3E43-4083-A103-A7E0C05094D1}" type="presOf" srcId="{4BE0D4CF-46FD-4F44-97E8-F949C9BED263}" destId="{533C32D5-3DC7-4701-8F5B-307C5E35920B}" srcOrd="0" destOrd="0" presId="urn:microsoft.com/office/officeart/2005/8/layout/radial4"/>
    <dgm:cxn modelId="{C4B83DAC-1DEC-410F-B5D3-95A8FD781D27}" type="presOf" srcId="{556EDC28-CA58-4A90-B0EC-4450CC9496CE}" destId="{4BB1894B-7372-4B20-8F62-6FA994A8ADA4}" srcOrd="0" destOrd="0" presId="urn:microsoft.com/office/officeart/2005/8/layout/radial4"/>
    <dgm:cxn modelId="{7650B7BC-F4C1-4A9D-AA49-14E09BD5BA32}" srcId="{4BE0D4CF-46FD-4F44-97E8-F949C9BED263}" destId="{87BDFEE8-65C9-48F5-ADBA-344342B89315}" srcOrd="0" destOrd="0" parTransId="{312AE08D-3B3C-4976-B65C-9D40BA31183F}" sibTransId="{D28C295B-9F30-4B5B-B70E-41ED546BBF6F}"/>
    <dgm:cxn modelId="{1F1355C0-0D13-4276-85CC-CEE40316E4F2}" srcId="{87BDFEE8-65C9-48F5-ADBA-344342B89315}" destId="{556EDC28-CA58-4A90-B0EC-4450CC9496CE}" srcOrd="2" destOrd="0" parTransId="{6C6859C9-4A08-4E09-914E-E6AF33A3C32F}" sibTransId="{87CD01B6-1877-4043-8938-AEC89F9E9CED}"/>
    <dgm:cxn modelId="{B0B4DAFA-D8DC-4B97-A7A6-C3E13F6C8E14}" srcId="{87BDFEE8-65C9-48F5-ADBA-344342B89315}" destId="{77AF321E-B39A-4562-9016-246C5AB3C0B4}" srcOrd="0" destOrd="0" parTransId="{ED0C134B-7432-420A-84AE-32C8975CE93F}" sibTransId="{5A33984B-2EC8-4035-92A3-5C401FEF202D}"/>
    <dgm:cxn modelId="{7C1EEDFE-C887-4D3E-88E8-40C544AA0CDD}" type="presOf" srcId="{37B991D4-FB8B-49D9-A715-84A592047BC8}" destId="{9DB33A47-0929-4DAA-8241-3F33EAEBFD04}" srcOrd="0" destOrd="0" presId="urn:microsoft.com/office/officeart/2005/8/layout/radial4"/>
    <dgm:cxn modelId="{567DD2CB-F840-449F-A7CC-0D61F34B8B50}" type="presParOf" srcId="{533C32D5-3DC7-4701-8F5B-307C5E35920B}" destId="{E5EBFED5-7C02-4687-B9D9-C3A6AC86BC64}" srcOrd="0" destOrd="0" presId="urn:microsoft.com/office/officeart/2005/8/layout/radial4"/>
    <dgm:cxn modelId="{8DC94036-0041-4E2D-B64F-4AC44F2D0853}" type="presParOf" srcId="{533C32D5-3DC7-4701-8F5B-307C5E35920B}" destId="{5BB1C1A0-26BD-436A-A032-4932A957E57A}" srcOrd="1" destOrd="0" presId="urn:microsoft.com/office/officeart/2005/8/layout/radial4"/>
    <dgm:cxn modelId="{766CE18C-E3AF-4B13-8BF8-CDB1C834D94F}" type="presParOf" srcId="{533C32D5-3DC7-4701-8F5B-307C5E35920B}" destId="{8AC832BF-5888-4783-90E8-9BE900668952}" srcOrd="2" destOrd="0" presId="urn:microsoft.com/office/officeart/2005/8/layout/radial4"/>
    <dgm:cxn modelId="{37C04A5A-F782-464C-976D-251E2F68EB0C}" type="presParOf" srcId="{533C32D5-3DC7-4701-8F5B-307C5E35920B}" destId="{08E88739-7467-4235-8888-AC476E135ECC}" srcOrd="3" destOrd="0" presId="urn:microsoft.com/office/officeart/2005/8/layout/radial4"/>
    <dgm:cxn modelId="{9611E3D9-B870-4519-82E2-419345E14C52}" type="presParOf" srcId="{533C32D5-3DC7-4701-8F5B-307C5E35920B}" destId="{9DB33A47-0929-4DAA-8241-3F33EAEBFD04}" srcOrd="4" destOrd="0" presId="urn:microsoft.com/office/officeart/2005/8/layout/radial4"/>
    <dgm:cxn modelId="{20CB423A-5599-412A-9C7D-C1618DABF43A}" type="presParOf" srcId="{533C32D5-3DC7-4701-8F5B-307C5E35920B}" destId="{64A499A9-1736-49FD-BBC3-98BBC9A0F77A}" srcOrd="5" destOrd="0" presId="urn:microsoft.com/office/officeart/2005/8/layout/radial4"/>
    <dgm:cxn modelId="{0E31127A-1735-4FCF-8DC4-438726EC8167}" type="presParOf" srcId="{533C32D5-3DC7-4701-8F5B-307C5E35920B}" destId="{4BB1894B-7372-4B20-8F62-6FA994A8ADA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1. </a:t>
          </a:r>
          <a:r>
            <a:rPr lang="zh-CN" altLang="en-US" sz="1800" dirty="0"/>
            <a:t>项目管理计划</a:t>
          </a:r>
          <a:endParaRPr lang="en-US" altLang="zh-CN" sz="1800" dirty="0"/>
        </a:p>
        <a:p>
          <a:pPr algn="l"/>
          <a:r>
            <a:rPr lang="en-US" altLang="zh-CN" sz="1800" dirty="0"/>
            <a:t>2. </a:t>
          </a:r>
          <a:r>
            <a:rPr lang="zh-CN" altLang="zh-CN" sz="1800" dirty="0"/>
            <a:t>问题日志</a:t>
          </a:r>
          <a:endParaRPr lang="en-US" altLang="zh-CN" sz="1800" dirty="0"/>
        </a:p>
        <a:p>
          <a:pPr algn="l"/>
          <a:r>
            <a:rPr lang="en-US" altLang="zh-CN" sz="1800" dirty="0"/>
            <a:t>3. </a:t>
          </a:r>
          <a:r>
            <a:rPr lang="zh-CN" altLang="zh-CN" sz="1800" dirty="0"/>
            <a:t>工作绩效数据</a:t>
          </a:r>
          <a:endParaRPr lang="en-US" altLang="zh-CN" sz="1800" dirty="0"/>
        </a:p>
        <a:p>
          <a:pPr algn="l"/>
          <a:r>
            <a:rPr lang="en-US" altLang="zh-CN" sz="1800" dirty="0"/>
            <a:t>4. </a:t>
          </a:r>
          <a:r>
            <a:rPr lang="zh-CN" altLang="zh-CN" sz="1800" dirty="0"/>
            <a:t>项目文件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、会议、沟通、人际关系技能等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、数据分析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</a:t>
          </a:r>
          <a:r>
            <a:rPr lang="zh-CN" altLang="en-US" sz="2000" b="0" dirty="0">
              <a:solidFill>
                <a:schemeClr val="bg1"/>
              </a:solidFill>
            </a:rPr>
            <a:t>、数据表现</a:t>
          </a:r>
          <a:endParaRPr lang="en-US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CN" sz="2000" b="0" dirty="0">
              <a:solidFill>
                <a:schemeClr val="bg1"/>
              </a:solidFill>
            </a:rPr>
            <a:t>1. </a:t>
          </a:r>
          <a:r>
            <a:rPr lang="zh-CN" altLang="zh-CN" sz="2000" b="0" dirty="0">
              <a:solidFill>
                <a:schemeClr val="bg1"/>
              </a:solidFill>
            </a:rPr>
            <a:t>工作绩效信息</a:t>
          </a:r>
          <a:endParaRPr lang="en-US" altLang="zh-CN" sz="2000" b="0" dirty="0">
            <a:solidFill>
              <a:schemeClr val="bg1"/>
            </a:solidFill>
          </a:endParaRP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CN" sz="2000" b="0" dirty="0">
              <a:solidFill>
                <a:schemeClr val="bg1"/>
              </a:solidFill>
            </a:rPr>
            <a:t>2. </a:t>
          </a:r>
          <a:r>
            <a:rPr lang="zh-CN" altLang="en-US" sz="2000" b="0" dirty="0">
              <a:solidFill>
                <a:schemeClr val="bg1"/>
              </a:solidFill>
            </a:rPr>
            <a:t>变更请求</a:t>
          </a:r>
          <a:endParaRPr lang="en-US" altLang="zh-CN" sz="2000" b="0" dirty="0">
            <a:solidFill>
              <a:schemeClr val="bg1"/>
            </a:solidFill>
          </a:endParaRP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CN" sz="2000" b="0" dirty="0">
              <a:solidFill>
                <a:schemeClr val="bg1"/>
              </a:solidFill>
            </a:rPr>
            <a:t>3. </a:t>
          </a:r>
          <a:r>
            <a:rPr lang="zh-CN" altLang="en-US" sz="2000" b="0" dirty="0">
              <a:solidFill>
                <a:schemeClr val="bg1"/>
              </a:solidFill>
            </a:rPr>
            <a:t>项目管理计划、项目文件、组织过程资产</a:t>
          </a:r>
          <a:r>
            <a:rPr lang="zh-CN" altLang="en-US" sz="1600" b="0" dirty="0">
              <a:solidFill>
                <a:schemeClr val="bg1"/>
              </a:solidFill>
            </a:rPr>
            <a:t>（更新）</a:t>
          </a: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59769" custLinFactNeighborX="-6445" custLinFactNeighborY="-615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59749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35870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1. </a:t>
          </a:r>
          <a:r>
            <a:rPr lang="zh-CN" altLang="en-US" sz="1800" dirty="0"/>
            <a:t>项目管理计划</a:t>
          </a:r>
          <a:endParaRPr lang="en-US" altLang="zh-CN" sz="1800" dirty="0"/>
        </a:p>
        <a:p>
          <a:pPr algn="l"/>
          <a:r>
            <a:rPr lang="en-US" altLang="zh-CN" sz="1800" dirty="0"/>
            <a:t>2. </a:t>
          </a:r>
          <a:r>
            <a:rPr lang="zh-CN" altLang="zh-CN" sz="1800" dirty="0"/>
            <a:t>问题日志</a:t>
          </a:r>
          <a:endParaRPr lang="en-US" altLang="zh-CN" sz="1800" dirty="0"/>
        </a:p>
        <a:p>
          <a:pPr algn="l"/>
          <a:r>
            <a:rPr lang="en-US" altLang="zh-CN" sz="1800" dirty="0"/>
            <a:t>3. </a:t>
          </a:r>
          <a:r>
            <a:rPr lang="zh-CN" altLang="zh-CN" sz="1800" dirty="0"/>
            <a:t>工作绩效数据</a:t>
          </a:r>
          <a:endParaRPr lang="en-US" altLang="zh-CN" sz="1800" dirty="0"/>
        </a:p>
        <a:p>
          <a:pPr algn="l"/>
          <a:r>
            <a:rPr lang="en-US" altLang="zh-CN" sz="1800" dirty="0"/>
            <a:t>4. </a:t>
          </a:r>
          <a:r>
            <a:rPr lang="zh-CN" altLang="zh-CN" sz="1800" dirty="0"/>
            <a:t>项目文件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、会议、沟通、人际关系技能等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2</a:t>
          </a:r>
          <a:r>
            <a:rPr lang="zh-CN" altLang="en-US" sz="2000" b="0" dirty="0">
              <a:solidFill>
                <a:srgbClr val="FFC000"/>
              </a:solidFill>
            </a:rPr>
            <a:t>、数据分析</a:t>
          </a:r>
          <a:endParaRPr lang="en-US" altLang="zh-CN" sz="2000" b="0" dirty="0">
            <a:solidFill>
              <a:srgbClr val="FFC0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</a:t>
          </a:r>
          <a:r>
            <a:rPr lang="zh-CN" altLang="en-US" sz="2000" b="0" dirty="0">
              <a:solidFill>
                <a:schemeClr val="bg1"/>
              </a:solidFill>
            </a:rPr>
            <a:t>、数据表现</a:t>
          </a:r>
          <a:endParaRPr lang="en-US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CN" sz="2000" b="0" dirty="0">
              <a:solidFill>
                <a:schemeClr val="bg1"/>
              </a:solidFill>
            </a:rPr>
            <a:t>1. </a:t>
          </a:r>
          <a:r>
            <a:rPr lang="zh-CN" altLang="zh-CN" sz="2000" b="0" dirty="0">
              <a:solidFill>
                <a:schemeClr val="bg1"/>
              </a:solidFill>
            </a:rPr>
            <a:t>工作绩效信息</a:t>
          </a:r>
          <a:endParaRPr lang="en-US" altLang="zh-CN" sz="2000" b="0" dirty="0">
            <a:solidFill>
              <a:schemeClr val="bg1"/>
            </a:solidFill>
          </a:endParaRP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CN" sz="2000" b="0" dirty="0">
              <a:solidFill>
                <a:schemeClr val="bg1"/>
              </a:solidFill>
            </a:rPr>
            <a:t>2. </a:t>
          </a:r>
          <a:r>
            <a:rPr lang="zh-CN" altLang="en-US" sz="2000" b="0" dirty="0">
              <a:solidFill>
                <a:schemeClr val="bg1"/>
              </a:solidFill>
            </a:rPr>
            <a:t>变更请求</a:t>
          </a:r>
          <a:endParaRPr lang="en-US" altLang="zh-CN" sz="2000" b="0" dirty="0">
            <a:solidFill>
              <a:schemeClr val="bg1"/>
            </a:solidFill>
          </a:endParaRP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CN" sz="2000" b="0" dirty="0">
              <a:solidFill>
                <a:schemeClr val="bg1"/>
              </a:solidFill>
            </a:rPr>
            <a:t>3. </a:t>
          </a:r>
          <a:r>
            <a:rPr lang="zh-CN" altLang="en-US" sz="2000" b="0" dirty="0">
              <a:solidFill>
                <a:schemeClr val="bg1"/>
              </a:solidFill>
            </a:rPr>
            <a:t>项目管理计划、项目文件、组织过程资产</a:t>
          </a:r>
          <a:r>
            <a:rPr lang="zh-CN" altLang="en-US" sz="1600" b="0" dirty="0">
              <a:solidFill>
                <a:schemeClr val="bg1"/>
              </a:solidFill>
            </a:rPr>
            <a:t>（更新）</a:t>
          </a: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59769" custLinFactNeighborX="-6445" custLinFactNeighborY="-615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59749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35870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1. </a:t>
          </a:r>
          <a:r>
            <a:rPr lang="zh-CN" altLang="en-US" sz="1800" dirty="0"/>
            <a:t>项目管理计划</a:t>
          </a:r>
          <a:endParaRPr lang="en-US" altLang="zh-CN" sz="1800" dirty="0"/>
        </a:p>
        <a:p>
          <a:pPr algn="l"/>
          <a:r>
            <a:rPr lang="en-US" altLang="zh-CN" sz="1800" dirty="0"/>
            <a:t>2. </a:t>
          </a:r>
          <a:r>
            <a:rPr lang="zh-CN" altLang="zh-CN" sz="1800" dirty="0"/>
            <a:t>问题日志</a:t>
          </a:r>
          <a:endParaRPr lang="en-US" altLang="zh-CN" sz="1800" dirty="0"/>
        </a:p>
        <a:p>
          <a:pPr algn="l"/>
          <a:r>
            <a:rPr lang="en-US" altLang="zh-CN" sz="1800" dirty="0"/>
            <a:t>3. </a:t>
          </a:r>
          <a:r>
            <a:rPr lang="zh-CN" altLang="zh-CN" sz="1800" dirty="0"/>
            <a:t>工作绩效数据</a:t>
          </a:r>
          <a:endParaRPr lang="en-US" altLang="zh-CN" sz="1800" dirty="0"/>
        </a:p>
        <a:p>
          <a:pPr algn="l"/>
          <a:r>
            <a:rPr lang="en-US" altLang="zh-CN" sz="1800" dirty="0"/>
            <a:t>4. </a:t>
          </a:r>
          <a:r>
            <a:rPr lang="zh-CN" altLang="zh-CN" sz="1800" dirty="0"/>
            <a:t>项目文件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、会议、沟通、人际关系技能等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、数据分析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3</a:t>
          </a:r>
          <a:r>
            <a:rPr lang="zh-CN" altLang="en-US" sz="2000" b="0" dirty="0">
              <a:solidFill>
                <a:srgbClr val="FFC000"/>
              </a:solidFill>
            </a:rPr>
            <a:t>、数据表现</a:t>
          </a:r>
          <a:endParaRPr lang="en-US" altLang="zh-CN" sz="2000" b="0" dirty="0">
            <a:solidFill>
              <a:srgbClr val="FFC000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CN" sz="2000" b="0" dirty="0">
              <a:solidFill>
                <a:schemeClr val="bg1"/>
              </a:solidFill>
            </a:rPr>
            <a:t>1. </a:t>
          </a:r>
          <a:r>
            <a:rPr lang="zh-CN" altLang="zh-CN" sz="2000" b="0" dirty="0">
              <a:solidFill>
                <a:schemeClr val="bg1"/>
              </a:solidFill>
            </a:rPr>
            <a:t>工作绩效信息</a:t>
          </a:r>
          <a:endParaRPr lang="en-US" altLang="zh-CN" sz="2000" b="0" dirty="0">
            <a:solidFill>
              <a:schemeClr val="bg1"/>
            </a:solidFill>
          </a:endParaRP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CN" sz="2000" b="0" dirty="0">
              <a:solidFill>
                <a:schemeClr val="bg1"/>
              </a:solidFill>
            </a:rPr>
            <a:t>2. </a:t>
          </a:r>
          <a:r>
            <a:rPr lang="zh-CN" altLang="en-US" sz="2000" b="0" dirty="0">
              <a:solidFill>
                <a:schemeClr val="bg1"/>
              </a:solidFill>
            </a:rPr>
            <a:t>变更请求</a:t>
          </a:r>
          <a:endParaRPr lang="en-US" altLang="zh-CN" sz="2000" b="0" dirty="0">
            <a:solidFill>
              <a:schemeClr val="bg1"/>
            </a:solidFill>
          </a:endParaRP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CN" sz="2000" b="0" dirty="0">
              <a:solidFill>
                <a:schemeClr val="bg1"/>
              </a:solidFill>
            </a:rPr>
            <a:t>3. </a:t>
          </a:r>
          <a:r>
            <a:rPr lang="zh-CN" altLang="en-US" sz="2000" b="0" dirty="0">
              <a:solidFill>
                <a:schemeClr val="bg1"/>
              </a:solidFill>
            </a:rPr>
            <a:t>项目管理计划、项目文件、组织过程资产</a:t>
          </a:r>
          <a:r>
            <a:rPr lang="zh-CN" altLang="en-US" sz="1600" b="0" dirty="0">
              <a:solidFill>
                <a:schemeClr val="bg1"/>
              </a:solidFill>
            </a:rPr>
            <a:t>（更新）</a:t>
          </a: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59769" custLinFactNeighborX="-6445" custLinFactNeighborY="-615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59749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35870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1B7B5FE-9B21-4E02-925D-9B105C25028B}" type="doc">
      <dgm:prSet loTypeId="urn:microsoft.com/office/officeart/2005/8/layout/hProcess6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7391679-3FC6-4CF9-97DF-E31CDAE30382}">
      <dgm:prSet phldrT="[文本]" custT="1"/>
      <dgm:spPr/>
      <dgm:t>
        <a:bodyPr/>
        <a:lstStyle/>
        <a:p>
          <a:r>
            <a: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纳入</a:t>
          </a:r>
          <a:endParaRPr lang="zh-CN" altLang="en-US" sz="2400" dirty="0"/>
        </a:p>
      </dgm:t>
    </dgm:pt>
    <dgm:pt modelId="{FA525D21-4AA2-4F8C-93ED-9239B44B9796}" type="parTrans" cxnId="{D1395046-EF8D-4DF0-BC6B-FB496C6A8A36}">
      <dgm:prSet/>
      <dgm:spPr/>
      <dgm:t>
        <a:bodyPr/>
        <a:lstStyle/>
        <a:p>
          <a:endParaRPr lang="zh-CN" altLang="en-US" sz="2400"/>
        </a:p>
      </dgm:t>
    </dgm:pt>
    <dgm:pt modelId="{CF722A84-916B-4041-8D4D-ECBC820E90C7}" type="sibTrans" cxnId="{D1395046-EF8D-4DF0-BC6B-FB496C6A8A36}">
      <dgm:prSet/>
      <dgm:spPr/>
      <dgm:t>
        <a:bodyPr/>
        <a:lstStyle/>
        <a:p>
          <a:endParaRPr lang="zh-CN" altLang="en-US" sz="2400"/>
        </a:p>
      </dgm:t>
    </dgm:pt>
    <dgm:pt modelId="{09D6952B-1B18-42D8-A583-E4D03EE5F2F4}">
      <dgm:prSet phldrT="[文本]" custT="1"/>
      <dgm:spPr/>
      <dgm:t>
        <a:bodyPr/>
        <a:lstStyle/>
        <a:p>
          <a:r>
            <a: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里程碑审查</a:t>
          </a:r>
          <a:endParaRPr lang="zh-CN" altLang="en-US" sz="1600" dirty="0"/>
        </a:p>
      </dgm:t>
    </dgm:pt>
    <dgm:pt modelId="{477C00A0-6095-437A-9E51-19DEAE28EF50}" type="parTrans" cxnId="{F77C79F3-731A-49E5-AA79-1F9C313C9D05}">
      <dgm:prSet/>
      <dgm:spPr/>
      <dgm:t>
        <a:bodyPr/>
        <a:lstStyle/>
        <a:p>
          <a:endParaRPr lang="zh-CN" altLang="en-US" sz="2400"/>
        </a:p>
      </dgm:t>
    </dgm:pt>
    <dgm:pt modelId="{5E988E19-2019-4793-A4E2-6061D0B7D511}" type="sibTrans" cxnId="{F77C79F3-731A-49E5-AA79-1F9C313C9D05}">
      <dgm:prSet/>
      <dgm:spPr/>
      <dgm:t>
        <a:bodyPr/>
        <a:lstStyle/>
        <a:p>
          <a:endParaRPr lang="zh-CN" altLang="en-US" sz="2400"/>
        </a:p>
      </dgm:t>
    </dgm:pt>
    <dgm:pt modelId="{E51EE918-7E76-4AF7-A154-4F0D98EDCCD7}">
      <dgm:prSet phldrT="[文本]" custT="1"/>
      <dgm:spPr/>
      <dgm:t>
        <a:bodyPr/>
        <a:lstStyle/>
        <a:p>
          <a:r>
            <a: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技术交流会</a:t>
          </a:r>
          <a:endParaRPr lang="zh-CN" altLang="en-US" sz="1600" dirty="0"/>
        </a:p>
      </dgm:t>
    </dgm:pt>
    <dgm:pt modelId="{46594792-1A56-4ADB-8C4D-B14D0ED52B44}" type="parTrans" cxnId="{069D9D56-C3B9-4E82-8559-BBCE4B3AFE78}">
      <dgm:prSet/>
      <dgm:spPr/>
      <dgm:t>
        <a:bodyPr/>
        <a:lstStyle/>
        <a:p>
          <a:endParaRPr lang="zh-CN" altLang="en-US" sz="2400"/>
        </a:p>
      </dgm:t>
    </dgm:pt>
    <dgm:pt modelId="{7BABA74E-0E52-4568-9334-E2E7FE08B9FE}" type="sibTrans" cxnId="{069D9D56-C3B9-4E82-8559-BBCE4B3AFE78}">
      <dgm:prSet/>
      <dgm:spPr/>
      <dgm:t>
        <a:bodyPr/>
        <a:lstStyle/>
        <a:p>
          <a:endParaRPr lang="zh-CN" altLang="en-US" sz="2400"/>
        </a:p>
      </dgm:t>
    </dgm:pt>
    <dgm:pt modelId="{6121B9B7-ED70-449C-AE89-01EAC3F4933B}">
      <dgm:prSet phldrT="[文本]" custT="1"/>
      <dgm:spPr/>
      <dgm:t>
        <a:bodyPr/>
        <a:lstStyle/>
        <a:p>
          <a:r>
            <a:rPr lang="zh-CN" altLang="en-US" sz="2400" b="1" dirty="0"/>
            <a:t>参入决策</a:t>
          </a:r>
        </a:p>
      </dgm:t>
    </dgm:pt>
    <dgm:pt modelId="{07C4ABEB-0AE6-4797-ABFB-DA82772156FD}" type="parTrans" cxnId="{8286D4E9-D035-47FE-90BC-DAC66B2231F6}">
      <dgm:prSet/>
      <dgm:spPr/>
      <dgm:t>
        <a:bodyPr/>
        <a:lstStyle/>
        <a:p>
          <a:endParaRPr lang="zh-CN" altLang="en-US" sz="2400"/>
        </a:p>
      </dgm:t>
    </dgm:pt>
    <dgm:pt modelId="{DE0F257D-63B4-4DD3-B92C-404615CC5BE4}" type="sibTrans" cxnId="{8286D4E9-D035-47FE-90BC-DAC66B2231F6}">
      <dgm:prSet/>
      <dgm:spPr/>
      <dgm:t>
        <a:bodyPr/>
        <a:lstStyle/>
        <a:p>
          <a:endParaRPr lang="zh-CN" altLang="en-US" sz="2400"/>
        </a:p>
      </dgm:t>
    </dgm:pt>
    <dgm:pt modelId="{9B8517F8-A48E-479B-85C3-100768BEED04}">
      <dgm:prSet phldrT="[文本]" custT="1"/>
      <dgm:spPr/>
      <dgm:t>
        <a:bodyPr/>
        <a:lstStyle/>
        <a:p>
          <a:r>
            <a: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需求</a:t>
          </a:r>
          <a:endParaRPr lang="zh-CN" altLang="en-US" sz="1600" dirty="0"/>
        </a:p>
      </dgm:t>
    </dgm:pt>
    <dgm:pt modelId="{C6D585AF-5781-4DC0-BE4F-468CBD779FED}" type="parTrans" cxnId="{635528DE-3FA5-49DA-8B51-DE0D0B455FEA}">
      <dgm:prSet/>
      <dgm:spPr/>
      <dgm:t>
        <a:bodyPr/>
        <a:lstStyle/>
        <a:p>
          <a:endParaRPr lang="zh-CN" altLang="en-US" sz="2400"/>
        </a:p>
      </dgm:t>
    </dgm:pt>
    <dgm:pt modelId="{8633C404-A4D0-458E-8546-922372514337}" type="sibTrans" cxnId="{635528DE-3FA5-49DA-8B51-DE0D0B455FEA}">
      <dgm:prSet/>
      <dgm:spPr/>
      <dgm:t>
        <a:bodyPr/>
        <a:lstStyle/>
        <a:p>
          <a:endParaRPr lang="zh-CN" altLang="en-US" sz="2400"/>
        </a:p>
      </dgm:t>
    </dgm:pt>
    <dgm:pt modelId="{F9B5EC15-37F5-4528-AF74-45F8AA90FED6}">
      <dgm:prSet phldrT="[文本]" custT="1"/>
      <dgm:spPr/>
      <dgm:t>
        <a:bodyPr/>
        <a:lstStyle/>
        <a:p>
          <a:r>
            <a:rPr lang="zh-CN" altLang="en-US" sz="2400" b="1" dirty="0"/>
            <a:t>变更处理</a:t>
          </a:r>
        </a:p>
      </dgm:t>
    </dgm:pt>
    <dgm:pt modelId="{02C6766E-5D9B-4B0A-A2E3-44651E13F7FA}" type="parTrans" cxnId="{ED7C4F8C-49ED-4036-95F2-EE4AAB1BED6B}">
      <dgm:prSet/>
      <dgm:spPr/>
      <dgm:t>
        <a:bodyPr/>
        <a:lstStyle/>
        <a:p>
          <a:endParaRPr lang="zh-CN" altLang="en-US" sz="2400"/>
        </a:p>
      </dgm:t>
    </dgm:pt>
    <dgm:pt modelId="{9F225DC7-4A0A-40F8-BF0D-4A58C2A1B6A1}" type="sibTrans" cxnId="{ED7C4F8C-49ED-4036-95F2-EE4AAB1BED6B}">
      <dgm:prSet/>
      <dgm:spPr/>
      <dgm:t>
        <a:bodyPr/>
        <a:lstStyle/>
        <a:p>
          <a:endParaRPr lang="zh-CN" altLang="en-US" sz="2400"/>
        </a:p>
      </dgm:t>
    </dgm:pt>
    <dgm:pt modelId="{6AB77421-340D-4013-8451-9047BBA76A64}">
      <dgm:prSet phldrT="[文本]" custT="1"/>
      <dgm:spPr/>
      <dgm:t>
        <a:bodyPr/>
        <a:lstStyle/>
        <a:p>
          <a:r>
            <a: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 变更控制请求</a:t>
          </a:r>
          <a:endParaRPr lang="zh-CN" altLang="en-US" sz="1600" dirty="0"/>
        </a:p>
      </dgm:t>
    </dgm:pt>
    <dgm:pt modelId="{8B1415BE-CC84-4B0B-8088-F0A873E5304B}" type="parTrans" cxnId="{CC07DC9C-D6CC-4361-BDE3-3EE1FD6867BA}">
      <dgm:prSet/>
      <dgm:spPr/>
      <dgm:t>
        <a:bodyPr/>
        <a:lstStyle/>
        <a:p>
          <a:endParaRPr lang="zh-CN" altLang="en-US" sz="2400"/>
        </a:p>
      </dgm:t>
    </dgm:pt>
    <dgm:pt modelId="{CDC06331-66A0-4081-BD4A-F7755D82D932}" type="sibTrans" cxnId="{CC07DC9C-D6CC-4361-BDE3-3EE1FD6867BA}">
      <dgm:prSet/>
      <dgm:spPr/>
      <dgm:t>
        <a:bodyPr/>
        <a:lstStyle/>
        <a:p>
          <a:endParaRPr lang="zh-CN" altLang="en-US" sz="2400"/>
        </a:p>
      </dgm:t>
    </dgm:pt>
    <dgm:pt modelId="{6B0C3DA2-56A6-4932-81DA-C7C70BF78642}">
      <dgm:prSet phldrT="[文本]" custT="1"/>
      <dgm:spPr/>
      <dgm:t>
        <a:bodyPr/>
        <a:lstStyle/>
        <a:p>
          <a:r>
            <a: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 变更控制程序</a:t>
          </a:r>
          <a:endParaRPr lang="zh-CN" altLang="en-US" sz="1600" dirty="0"/>
        </a:p>
      </dgm:t>
    </dgm:pt>
    <dgm:pt modelId="{9C8B3077-F72A-428C-9C43-56CA538F380D}" type="parTrans" cxnId="{3294C91A-EE0B-4ED6-BC23-8AB6495A0E03}">
      <dgm:prSet/>
      <dgm:spPr/>
      <dgm:t>
        <a:bodyPr/>
        <a:lstStyle/>
        <a:p>
          <a:endParaRPr lang="zh-CN" altLang="en-US" sz="2400"/>
        </a:p>
      </dgm:t>
    </dgm:pt>
    <dgm:pt modelId="{4EF74AF7-7306-47BF-A8F3-422FBF82CECD}" type="sibTrans" cxnId="{3294C91A-EE0B-4ED6-BC23-8AB6495A0E03}">
      <dgm:prSet/>
      <dgm:spPr/>
      <dgm:t>
        <a:bodyPr/>
        <a:lstStyle/>
        <a:p>
          <a:endParaRPr lang="zh-CN" altLang="en-US" sz="2400"/>
        </a:p>
      </dgm:t>
    </dgm:pt>
    <dgm:pt modelId="{614107C2-FD2A-4A0E-8FA9-9A430A751520}">
      <dgm:prSet phldrT="[文本]" custT="1"/>
      <dgm:spPr/>
      <dgm:t>
        <a:bodyPr/>
        <a:lstStyle/>
        <a:p>
          <a:r>
            <a: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产品增量演示</a:t>
          </a:r>
          <a:endParaRPr lang="zh-CN" altLang="en-US" sz="1600" dirty="0"/>
        </a:p>
      </dgm:t>
    </dgm:pt>
    <dgm:pt modelId="{05785A1F-9194-48FB-9522-AA33A174AAE8}" type="parTrans" cxnId="{86EF0777-8C6B-495A-816C-48AB955E5676}">
      <dgm:prSet/>
      <dgm:spPr/>
      <dgm:t>
        <a:bodyPr/>
        <a:lstStyle/>
        <a:p>
          <a:endParaRPr lang="zh-CN" altLang="en-US" sz="2400"/>
        </a:p>
      </dgm:t>
    </dgm:pt>
    <dgm:pt modelId="{E7DCD35E-E31B-49A9-800D-2418501AE0B6}" type="sibTrans" cxnId="{86EF0777-8C6B-495A-816C-48AB955E5676}">
      <dgm:prSet/>
      <dgm:spPr/>
      <dgm:t>
        <a:bodyPr/>
        <a:lstStyle/>
        <a:p>
          <a:endParaRPr lang="zh-CN" altLang="en-US" sz="2400"/>
        </a:p>
      </dgm:t>
    </dgm:pt>
    <dgm:pt modelId="{B6F01969-8753-4BD7-BADC-F8C0962A6516}">
      <dgm:prSet phldrT="[文本]" custT="1"/>
      <dgm:spPr/>
      <dgm:t>
        <a:bodyPr/>
        <a:lstStyle/>
        <a:p>
          <a:r>
            <a: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进度计划</a:t>
          </a:r>
          <a:endParaRPr lang="zh-CN" altLang="en-US" sz="1600" dirty="0"/>
        </a:p>
      </dgm:t>
    </dgm:pt>
    <dgm:pt modelId="{FE82AF8A-1646-469C-B6EB-324207403A15}" type="parTrans" cxnId="{B26DCA23-3675-4976-B54F-25DAFAE6729A}">
      <dgm:prSet/>
      <dgm:spPr/>
      <dgm:t>
        <a:bodyPr/>
        <a:lstStyle/>
        <a:p>
          <a:endParaRPr lang="zh-CN" altLang="en-US" sz="2400"/>
        </a:p>
      </dgm:t>
    </dgm:pt>
    <dgm:pt modelId="{327E5D1C-AF9E-4E49-A0B8-FC2802BF805F}" type="sibTrans" cxnId="{B26DCA23-3675-4976-B54F-25DAFAE6729A}">
      <dgm:prSet/>
      <dgm:spPr/>
      <dgm:t>
        <a:bodyPr/>
        <a:lstStyle/>
        <a:p>
          <a:endParaRPr lang="zh-CN" altLang="en-US" sz="2400"/>
        </a:p>
      </dgm:t>
    </dgm:pt>
    <dgm:pt modelId="{9664E603-5EB6-4EE7-8B39-B21B13A58C03}">
      <dgm:prSet phldrT="[文本]" custT="1"/>
      <dgm:spPr/>
      <dgm:t>
        <a:bodyPr/>
        <a:lstStyle/>
        <a:p>
          <a:r>
            <a: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预算</a:t>
          </a:r>
          <a:endParaRPr lang="zh-CN" altLang="en-US" sz="1600" dirty="0"/>
        </a:p>
      </dgm:t>
    </dgm:pt>
    <dgm:pt modelId="{D42CE727-89C3-41A5-9F8B-B5FE88DD9200}" type="parTrans" cxnId="{DE04F4C2-29EF-49C5-B273-2CAFEEB6961B}">
      <dgm:prSet/>
      <dgm:spPr/>
      <dgm:t>
        <a:bodyPr/>
        <a:lstStyle/>
        <a:p>
          <a:endParaRPr lang="zh-CN" altLang="en-US" sz="2400"/>
        </a:p>
      </dgm:t>
    </dgm:pt>
    <dgm:pt modelId="{E957C49A-65D2-4B69-97FF-1AE0203CC20D}" type="sibTrans" cxnId="{DE04F4C2-29EF-49C5-B273-2CAFEEB6961B}">
      <dgm:prSet/>
      <dgm:spPr/>
      <dgm:t>
        <a:bodyPr/>
        <a:lstStyle/>
        <a:p>
          <a:endParaRPr lang="zh-CN" altLang="en-US" sz="2400"/>
        </a:p>
      </dgm:t>
    </dgm:pt>
    <dgm:pt modelId="{F9CB9CCB-18CE-4A5A-8F00-8E300EF70899}">
      <dgm:prSet phldrT="[文本]" custT="1"/>
      <dgm:spPr/>
      <dgm:t>
        <a:bodyPr/>
        <a:lstStyle/>
        <a:p>
          <a:r>
            <a: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技术方案</a:t>
          </a:r>
          <a:endParaRPr lang="zh-CN" altLang="en-US" sz="1600" dirty="0"/>
        </a:p>
      </dgm:t>
    </dgm:pt>
    <dgm:pt modelId="{65288ED2-3925-499A-AEC0-A149F7A44300}" type="parTrans" cxnId="{E87D4980-319C-4955-AB42-2B5F8C90F707}">
      <dgm:prSet/>
      <dgm:spPr/>
      <dgm:t>
        <a:bodyPr/>
        <a:lstStyle/>
        <a:p>
          <a:endParaRPr lang="zh-CN" altLang="en-US" sz="2400"/>
        </a:p>
      </dgm:t>
    </dgm:pt>
    <dgm:pt modelId="{85CEC80E-FEE0-4BE1-9FAC-1784022958F4}" type="sibTrans" cxnId="{E87D4980-319C-4955-AB42-2B5F8C90F707}">
      <dgm:prSet/>
      <dgm:spPr/>
      <dgm:t>
        <a:bodyPr/>
        <a:lstStyle/>
        <a:p>
          <a:endParaRPr lang="zh-CN" altLang="en-US" sz="2400"/>
        </a:p>
      </dgm:t>
    </dgm:pt>
    <dgm:pt modelId="{F964C46A-1B54-4FE1-8C46-598BAB0A2FD2}">
      <dgm:prSet phldrT="[文本]" custT="1"/>
      <dgm:spPr/>
      <dgm:t>
        <a:bodyPr/>
        <a:lstStyle/>
        <a:p>
          <a:r>
            <a: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 实施变更</a:t>
          </a:r>
          <a:endParaRPr lang="zh-CN" altLang="en-US" sz="1600" dirty="0"/>
        </a:p>
      </dgm:t>
    </dgm:pt>
    <dgm:pt modelId="{4419BDE5-D9FD-49F4-91AA-804038A354EC}" type="parTrans" cxnId="{6E68CC58-7B8C-4DB4-8DFE-5CD81A16B2C7}">
      <dgm:prSet/>
      <dgm:spPr/>
      <dgm:t>
        <a:bodyPr/>
        <a:lstStyle/>
        <a:p>
          <a:endParaRPr lang="zh-CN" altLang="en-US" sz="2400"/>
        </a:p>
      </dgm:t>
    </dgm:pt>
    <dgm:pt modelId="{01B6D8EA-3620-4F7C-B3BF-06F875CD4C11}" type="sibTrans" cxnId="{6E68CC58-7B8C-4DB4-8DFE-5CD81A16B2C7}">
      <dgm:prSet/>
      <dgm:spPr/>
      <dgm:t>
        <a:bodyPr/>
        <a:lstStyle/>
        <a:p>
          <a:endParaRPr lang="zh-CN" altLang="en-US" sz="2400"/>
        </a:p>
      </dgm:t>
    </dgm:pt>
    <dgm:pt modelId="{99CD5348-6E58-4963-874D-ABA2CE307422}" type="pres">
      <dgm:prSet presAssocID="{71B7B5FE-9B21-4E02-925D-9B105C25028B}" presName="theList" presStyleCnt="0">
        <dgm:presLayoutVars>
          <dgm:dir/>
          <dgm:animLvl val="lvl"/>
          <dgm:resizeHandles val="exact"/>
        </dgm:presLayoutVars>
      </dgm:prSet>
      <dgm:spPr/>
    </dgm:pt>
    <dgm:pt modelId="{7715BD91-F88A-4972-8A4B-AEA72C620CB2}" type="pres">
      <dgm:prSet presAssocID="{77391679-3FC6-4CF9-97DF-E31CDAE30382}" presName="compNode" presStyleCnt="0"/>
      <dgm:spPr/>
    </dgm:pt>
    <dgm:pt modelId="{5C334366-B2E2-4CB3-A9A4-4915EA9B3305}" type="pres">
      <dgm:prSet presAssocID="{77391679-3FC6-4CF9-97DF-E31CDAE30382}" presName="noGeometry" presStyleCnt="0"/>
      <dgm:spPr/>
    </dgm:pt>
    <dgm:pt modelId="{427B5832-F02B-484B-906B-88E804FE65E3}" type="pres">
      <dgm:prSet presAssocID="{77391679-3FC6-4CF9-97DF-E31CDAE30382}" presName="childTextVisible" presStyleLbl="bgAccFollowNode1" presStyleIdx="0" presStyleCnt="3" custScaleX="147084" custScaleY="110386">
        <dgm:presLayoutVars>
          <dgm:bulletEnabled val="1"/>
        </dgm:presLayoutVars>
      </dgm:prSet>
      <dgm:spPr/>
    </dgm:pt>
    <dgm:pt modelId="{EAF0719C-9A68-4F88-B689-0E408C107D35}" type="pres">
      <dgm:prSet presAssocID="{77391679-3FC6-4CF9-97DF-E31CDAE30382}" presName="childTextHidden" presStyleLbl="bgAccFollowNode1" presStyleIdx="0" presStyleCnt="3"/>
      <dgm:spPr/>
    </dgm:pt>
    <dgm:pt modelId="{D07ED9C3-DAEC-4E99-9627-282850D92B0E}" type="pres">
      <dgm:prSet presAssocID="{77391679-3FC6-4CF9-97DF-E31CDAE3038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8D1B502-5D60-4156-8995-0803D999F829}" type="pres">
      <dgm:prSet presAssocID="{77391679-3FC6-4CF9-97DF-E31CDAE30382}" presName="aSpace" presStyleCnt="0"/>
      <dgm:spPr/>
    </dgm:pt>
    <dgm:pt modelId="{1905D482-7B34-4D24-9BD5-E6C94B6DFE3A}" type="pres">
      <dgm:prSet presAssocID="{6121B9B7-ED70-449C-AE89-01EAC3F4933B}" presName="compNode" presStyleCnt="0"/>
      <dgm:spPr/>
    </dgm:pt>
    <dgm:pt modelId="{62F3708C-5353-4B06-B289-9B6E2054603A}" type="pres">
      <dgm:prSet presAssocID="{6121B9B7-ED70-449C-AE89-01EAC3F4933B}" presName="noGeometry" presStyleCnt="0"/>
      <dgm:spPr/>
    </dgm:pt>
    <dgm:pt modelId="{66149BC0-2CB1-4037-8528-87819DCB287B}" type="pres">
      <dgm:prSet presAssocID="{6121B9B7-ED70-449C-AE89-01EAC3F4933B}" presName="childTextVisible" presStyleLbl="bgAccFollowNode1" presStyleIdx="1" presStyleCnt="3" custScaleX="128512" custScaleY="110386">
        <dgm:presLayoutVars>
          <dgm:bulletEnabled val="1"/>
        </dgm:presLayoutVars>
      </dgm:prSet>
      <dgm:spPr/>
    </dgm:pt>
    <dgm:pt modelId="{19B35790-3AB5-4870-8A5F-2A4ACC26E9EC}" type="pres">
      <dgm:prSet presAssocID="{6121B9B7-ED70-449C-AE89-01EAC3F4933B}" presName="childTextHidden" presStyleLbl="bgAccFollowNode1" presStyleIdx="1" presStyleCnt="3"/>
      <dgm:spPr/>
    </dgm:pt>
    <dgm:pt modelId="{9169F22E-7626-4A62-B08F-F3B4294E1657}" type="pres">
      <dgm:prSet presAssocID="{6121B9B7-ED70-449C-AE89-01EAC3F4933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B35AF33-DCF0-441D-864A-BCA256D4FA60}" type="pres">
      <dgm:prSet presAssocID="{6121B9B7-ED70-449C-AE89-01EAC3F4933B}" presName="aSpace" presStyleCnt="0"/>
      <dgm:spPr/>
    </dgm:pt>
    <dgm:pt modelId="{740BE700-07AE-4E32-A14F-5299366905F7}" type="pres">
      <dgm:prSet presAssocID="{F9B5EC15-37F5-4528-AF74-45F8AA90FED6}" presName="compNode" presStyleCnt="0"/>
      <dgm:spPr/>
    </dgm:pt>
    <dgm:pt modelId="{6EC257B9-283D-40DC-A797-C92551D5F8CE}" type="pres">
      <dgm:prSet presAssocID="{F9B5EC15-37F5-4528-AF74-45F8AA90FED6}" presName="noGeometry" presStyleCnt="0"/>
      <dgm:spPr/>
    </dgm:pt>
    <dgm:pt modelId="{A6424CE0-AD8C-4CD5-830A-E68A470A84FE}" type="pres">
      <dgm:prSet presAssocID="{F9B5EC15-37F5-4528-AF74-45F8AA90FED6}" presName="childTextVisible" presStyleLbl="bgAccFollowNode1" presStyleIdx="2" presStyleCnt="3" custScaleX="143213" custScaleY="110386">
        <dgm:presLayoutVars>
          <dgm:bulletEnabled val="1"/>
        </dgm:presLayoutVars>
      </dgm:prSet>
      <dgm:spPr/>
    </dgm:pt>
    <dgm:pt modelId="{1ADCBF8F-6544-42B6-AE4B-7C9E0D373585}" type="pres">
      <dgm:prSet presAssocID="{F9B5EC15-37F5-4528-AF74-45F8AA90FED6}" presName="childTextHidden" presStyleLbl="bgAccFollowNode1" presStyleIdx="2" presStyleCnt="3"/>
      <dgm:spPr/>
    </dgm:pt>
    <dgm:pt modelId="{A72E1EB1-0F50-47D6-BF68-46F89106137E}" type="pres">
      <dgm:prSet presAssocID="{F9B5EC15-37F5-4528-AF74-45F8AA90FED6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B336600B-9CF8-4D66-B004-4E781D62505A}" type="presOf" srcId="{614107C2-FD2A-4A0E-8FA9-9A430A751520}" destId="{427B5832-F02B-484B-906B-88E804FE65E3}" srcOrd="0" destOrd="2" presId="urn:microsoft.com/office/officeart/2005/8/layout/hProcess6"/>
    <dgm:cxn modelId="{5E714810-DFD6-4D5E-BD64-DF0D12088320}" type="presOf" srcId="{B6F01969-8753-4BD7-BADC-F8C0962A6516}" destId="{19B35790-3AB5-4870-8A5F-2A4ACC26E9EC}" srcOrd="1" destOrd="1" presId="urn:microsoft.com/office/officeart/2005/8/layout/hProcess6"/>
    <dgm:cxn modelId="{3294C91A-EE0B-4ED6-BC23-8AB6495A0E03}" srcId="{F9B5EC15-37F5-4528-AF74-45F8AA90FED6}" destId="{6B0C3DA2-56A6-4932-81DA-C7C70BF78642}" srcOrd="1" destOrd="0" parTransId="{9C8B3077-F72A-428C-9C43-56CA538F380D}" sibTransId="{4EF74AF7-7306-47BF-A8F3-422FBF82CECD}"/>
    <dgm:cxn modelId="{B26DCA23-3675-4976-B54F-25DAFAE6729A}" srcId="{6121B9B7-ED70-449C-AE89-01EAC3F4933B}" destId="{B6F01969-8753-4BD7-BADC-F8C0962A6516}" srcOrd="1" destOrd="0" parTransId="{FE82AF8A-1646-469C-B6EB-324207403A15}" sibTransId="{327E5D1C-AF9E-4E49-A0B8-FC2802BF805F}"/>
    <dgm:cxn modelId="{BF316726-D4E5-4871-9B00-CECBF1C87C4F}" type="presOf" srcId="{614107C2-FD2A-4A0E-8FA9-9A430A751520}" destId="{EAF0719C-9A68-4F88-B689-0E408C107D35}" srcOrd="1" destOrd="2" presId="urn:microsoft.com/office/officeart/2005/8/layout/hProcess6"/>
    <dgm:cxn modelId="{41E8372D-4648-42CA-9FB1-04131662EA8C}" type="presOf" srcId="{6AB77421-340D-4013-8451-9047BBA76A64}" destId="{A6424CE0-AD8C-4CD5-830A-E68A470A84FE}" srcOrd="0" destOrd="0" presId="urn:microsoft.com/office/officeart/2005/8/layout/hProcess6"/>
    <dgm:cxn modelId="{0447303F-F866-4BB7-AC62-DBB394537AC9}" type="presOf" srcId="{6B0C3DA2-56A6-4932-81DA-C7C70BF78642}" destId="{1ADCBF8F-6544-42B6-AE4B-7C9E0D373585}" srcOrd="1" destOrd="1" presId="urn:microsoft.com/office/officeart/2005/8/layout/hProcess6"/>
    <dgm:cxn modelId="{D3C3CD5C-7A7E-40A6-8573-67B73B8417F6}" type="presOf" srcId="{09D6952B-1B18-42D8-A583-E4D03EE5F2F4}" destId="{EAF0719C-9A68-4F88-B689-0E408C107D35}" srcOrd="1" destOrd="0" presId="urn:microsoft.com/office/officeart/2005/8/layout/hProcess6"/>
    <dgm:cxn modelId="{D1395046-EF8D-4DF0-BC6B-FB496C6A8A36}" srcId="{71B7B5FE-9B21-4E02-925D-9B105C25028B}" destId="{77391679-3FC6-4CF9-97DF-E31CDAE30382}" srcOrd="0" destOrd="0" parTransId="{FA525D21-4AA2-4F8C-93ED-9239B44B9796}" sibTransId="{CF722A84-916B-4041-8D4D-ECBC820E90C7}"/>
    <dgm:cxn modelId="{2128924C-6D7D-4FA5-B588-0A0B301DE015}" type="presOf" srcId="{9664E603-5EB6-4EE7-8B39-B21B13A58C03}" destId="{66149BC0-2CB1-4037-8528-87819DCB287B}" srcOrd="0" destOrd="2" presId="urn:microsoft.com/office/officeart/2005/8/layout/hProcess6"/>
    <dgm:cxn modelId="{BFFC424F-CB3D-4432-8965-02F46E5D9A9F}" type="presOf" srcId="{E51EE918-7E76-4AF7-A154-4F0D98EDCCD7}" destId="{EAF0719C-9A68-4F88-B689-0E408C107D35}" srcOrd="1" destOrd="1" presId="urn:microsoft.com/office/officeart/2005/8/layout/hProcess6"/>
    <dgm:cxn modelId="{764E8D50-0AE5-4057-A415-B98DF4CFEB00}" type="presOf" srcId="{6AB77421-340D-4013-8451-9047BBA76A64}" destId="{1ADCBF8F-6544-42B6-AE4B-7C9E0D373585}" srcOrd="1" destOrd="0" presId="urn:microsoft.com/office/officeart/2005/8/layout/hProcess6"/>
    <dgm:cxn modelId="{069D9D56-C3B9-4E82-8559-BBCE4B3AFE78}" srcId="{77391679-3FC6-4CF9-97DF-E31CDAE30382}" destId="{E51EE918-7E76-4AF7-A154-4F0D98EDCCD7}" srcOrd="1" destOrd="0" parTransId="{46594792-1A56-4ADB-8C4D-B14D0ED52B44}" sibTransId="{7BABA74E-0E52-4568-9334-E2E7FE08B9FE}"/>
    <dgm:cxn modelId="{86EF0777-8C6B-495A-816C-48AB955E5676}" srcId="{77391679-3FC6-4CF9-97DF-E31CDAE30382}" destId="{614107C2-FD2A-4A0E-8FA9-9A430A751520}" srcOrd="2" destOrd="0" parTransId="{05785A1F-9194-48FB-9522-AA33A174AAE8}" sibTransId="{E7DCD35E-E31B-49A9-800D-2418501AE0B6}"/>
    <dgm:cxn modelId="{11B1A857-A732-4131-BEBC-2B1A5E8DACB6}" type="presOf" srcId="{77391679-3FC6-4CF9-97DF-E31CDAE30382}" destId="{D07ED9C3-DAEC-4E99-9627-282850D92B0E}" srcOrd="0" destOrd="0" presId="urn:microsoft.com/office/officeart/2005/8/layout/hProcess6"/>
    <dgm:cxn modelId="{6E68CC58-7B8C-4DB4-8DFE-5CD81A16B2C7}" srcId="{F9B5EC15-37F5-4528-AF74-45F8AA90FED6}" destId="{F964C46A-1B54-4FE1-8C46-598BAB0A2FD2}" srcOrd="2" destOrd="0" parTransId="{4419BDE5-D9FD-49F4-91AA-804038A354EC}" sibTransId="{01B6D8EA-3620-4F7C-B3BF-06F875CD4C11}"/>
    <dgm:cxn modelId="{B5168D79-EE8C-4039-B705-E42433498E0C}" type="presOf" srcId="{6B0C3DA2-56A6-4932-81DA-C7C70BF78642}" destId="{A6424CE0-AD8C-4CD5-830A-E68A470A84FE}" srcOrd="0" destOrd="1" presId="urn:microsoft.com/office/officeart/2005/8/layout/hProcess6"/>
    <dgm:cxn modelId="{E87D4980-319C-4955-AB42-2B5F8C90F707}" srcId="{6121B9B7-ED70-449C-AE89-01EAC3F4933B}" destId="{F9CB9CCB-18CE-4A5A-8F00-8E300EF70899}" srcOrd="3" destOrd="0" parTransId="{65288ED2-3925-499A-AEC0-A149F7A44300}" sibTransId="{85CEC80E-FEE0-4BE1-9FAC-1784022958F4}"/>
    <dgm:cxn modelId="{69CCC580-FE80-4430-B45F-97FCAF3F8D9B}" type="presOf" srcId="{E51EE918-7E76-4AF7-A154-4F0D98EDCCD7}" destId="{427B5832-F02B-484B-906B-88E804FE65E3}" srcOrd="0" destOrd="1" presId="urn:microsoft.com/office/officeart/2005/8/layout/hProcess6"/>
    <dgm:cxn modelId="{ED7C4F8C-49ED-4036-95F2-EE4AAB1BED6B}" srcId="{71B7B5FE-9B21-4E02-925D-9B105C25028B}" destId="{F9B5EC15-37F5-4528-AF74-45F8AA90FED6}" srcOrd="2" destOrd="0" parTransId="{02C6766E-5D9B-4B0A-A2E3-44651E13F7FA}" sibTransId="{9F225DC7-4A0A-40F8-BF0D-4A58C2A1B6A1}"/>
    <dgm:cxn modelId="{301E9E95-F84A-4716-B76D-5CC069313C50}" type="presOf" srcId="{9B8517F8-A48E-479B-85C3-100768BEED04}" destId="{19B35790-3AB5-4870-8A5F-2A4ACC26E9EC}" srcOrd="1" destOrd="0" presId="urn:microsoft.com/office/officeart/2005/8/layout/hProcess6"/>
    <dgm:cxn modelId="{CC07DC9C-D6CC-4361-BDE3-3EE1FD6867BA}" srcId="{F9B5EC15-37F5-4528-AF74-45F8AA90FED6}" destId="{6AB77421-340D-4013-8451-9047BBA76A64}" srcOrd="0" destOrd="0" parTransId="{8B1415BE-CC84-4B0B-8088-F0A873E5304B}" sibTransId="{CDC06331-66A0-4081-BD4A-F7755D82D932}"/>
    <dgm:cxn modelId="{88A424A4-7B2B-4811-9C9F-A40AC9B090FB}" type="presOf" srcId="{F9CB9CCB-18CE-4A5A-8F00-8E300EF70899}" destId="{66149BC0-2CB1-4037-8528-87819DCB287B}" srcOrd="0" destOrd="3" presId="urn:microsoft.com/office/officeart/2005/8/layout/hProcess6"/>
    <dgm:cxn modelId="{DF2D49AB-5D71-4907-B779-654FF715DEBF}" type="presOf" srcId="{B6F01969-8753-4BD7-BADC-F8C0962A6516}" destId="{66149BC0-2CB1-4037-8528-87819DCB287B}" srcOrd="0" destOrd="1" presId="urn:microsoft.com/office/officeart/2005/8/layout/hProcess6"/>
    <dgm:cxn modelId="{5225E6B8-645C-4523-B088-74734B7A65C4}" type="presOf" srcId="{F964C46A-1B54-4FE1-8C46-598BAB0A2FD2}" destId="{A6424CE0-AD8C-4CD5-830A-E68A470A84FE}" srcOrd="0" destOrd="2" presId="urn:microsoft.com/office/officeart/2005/8/layout/hProcess6"/>
    <dgm:cxn modelId="{5D0873C0-3310-4972-B8AC-CB52AD851892}" type="presOf" srcId="{71B7B5FE-9B21-4E02-925D-9B105C25028B}" destId="{99CD5348-6E58-4963-874D-ABA2CE307422}" srcOrd="0" destOrd="0" presId="urn:microsoft.com/office/officeart/2005/8/layout/hProcess6"/>
    <dgm:cxn modelId="{DE04F4C2-29EF-49C5-B273-2CAFEEB6961B}" srcId="{6121B9B7-ED70-449C-AE89-01EAC3F4933B}" destId="{9664E603-5EB6-4EE7-8B39-B21B13A58C03}" srcOrd="2" destOrd="0" parTransId="{D42CE727-89C3-41A5-9F8B-B5FE88DD9200}" sibTransId="{E957C49A-65D2-4B69-97FF-1AE0203CC20D}"/>
    <dgm:cxn modelId="{9617E5C4-A472-4B83-8FEC-F9E52910CE56}" type="presOf" srcId="{F9B5EC15-37F5-4528-AF74-45F8AA90FED6}" destId="{A72E1EB1-0F50-47D6-BF68-46F89106137E}" srcOrd="0" destOrd="0" presId="urn:microsoft.com/office/officeart/2005/8/layout/hProcess6"/>
    <dgm:cxn modelId="{A56101C6-E9F0-4C5F-88ED-EEBD42956E11}" type="presOf" srcId="{9B8517F8-A48E-479B-85C3-100768BEED04}" destId="{66149BC0-2CB1-4037-8528-87819DCB287B}" srcOrd="0" destOrd="0" presId="urn:microsoft.com/office/officeart/2005/8/layout/hProcess6"/>
    <dgm:cxn modelId="{AA4FE0D4-5B9C-48B2-8148-167AD2F43A01}" type="presOf" srcId="{F964C46A-1B54-4FE1-8C46-598BAB0A2FD2}" destId="{1ADCBF8F-6544-42B6-AE4B-7C9E0D373585}" srcOrd="1" destOrd="2" presId="urn:microsoft.com/office/officeart/2005/8/layout/hProcess6"/>
    <dgm:cxn modelId="{635528DE-3FA5-49DA-8B51-DE0D0B455FEA}" srcId="{6121B9B7-ED70-449C-AE89-01EAC3F4933B}" destId="{9B8517F8-A48E-479B-85C3-100768BEED04}" srcOrd="0" destOrd="0" parTransId="{C6D585AF-5781-4DC0-BE4F-468CBD779FED}" sibTransId="{8633C404-A4D0-458E-8546-922372514337}"/>
    <dgm:cxn modelId="{1626E5E3-C929-4EE0-8A2E-BDFFE76EA95C}" type="presOf" srcId="{F9CB9CCB-18CE-4A5A-8F00-8E300EF70899}" destId="{19B35790-3AB5-4870-8A5F-2A4ACC26E9EC}" srcOrd="1" destOrd="3" presId="urn:microsoft.com/office/officeart/2005/8/layout/hProcess6"/>
    <dgm:cxn modelId="{8286D4E9-D035-47FE-90BC-DAC66B2231F6}" srcId="{71B7B5FE-9B21-4E02-925D-9B105C25028B}" destId="{6121B9B7-ED70-449C-AE89-01EAC3F4933B}" srcOrd="1" destOrd="0" parTransId="{07C4ABEB-0AE6-4797-ABFB-DA82772156FD}" sibTransId="{DE0F257D-63B4-4DD3-B92C-404615CC5BE4}"/>
    <dgm:cxn modelId="{33DDA4EB-EB88-4581-893F-0F53876D1CF4}" type="presOf" srcId="{6121B9B7-ED70-449C-AE89-01EAC3F4933B}" destId="{9169F22E-7626-4A62-B08F-F3B4294E1657}" srcOrd="0" destOrd="0" presId="urn:microsoft.com/office/officeart/2005/8/layout/hProcess6"/>
    <dgm:cxn modelId="{F77C79F3-731A-49E5-AA79-1F9C313C9D05}" srcId="{77391679-3FC6-4CF9-97DF-E31CDAE30382}" destId="{09D6952B-1B18-42D8-A583-E4D03EE5F2F4}" srcOrd="0" destOrd="0" parTransId="{477C00A0-6095-437A-9E51-19DEAE28EF50}" sibTransId="{5E988E19-2019-4793-A4E2-6061D0B7D511}"/>
    <dgm:cxn modelId="{C90718FA-77FD-4BAD-B121-C7A8BA762B9A}" type="presOf" srcId="{9664E603-5EB6-4EE7-8B39-B21B13A58C03}" destId="{19B35790-3AB5-4870-8A5F-2A4ACC26E9EC}" srcOrd="1" destOrd="2" presId="urn:microsoft.com/office/officeart/2005/8/layout/hProcess6"/>
    <dgm:cxn modelId="{537A6CFA-91D6-4E3D-B3D9-4499E1628541}" type="presOf" srcId="{09D6952B-1B18-42D8-A583-E4D03EE5F2F4}" destId="{427B5832-F02B-484B-906B-88E804FE65E3}" srcOrd="0" destOrd="0" presId="urn:microsoft.com/office/officeart/2005/8/layout/hProcess6"/>
    <dgm:cxn modelId="{FF02D908-4C22-420D-AB44-1B96D8332E76}" type="presParOf" srcId="{99CD5348-6E58-4963-874D-ABA2CE307422}" destId="{7715BD91-F88A-4972-8A4B-AEA72C620CB2}" srcOrd="0" destOrd="0" presId="urn:microsoft.com/office/officeart/2005/8/layout/hProcess6"/>
    <dgm:cxn modelId="{4502A519-06C7-4F77-855F-975C4972C42B}" type="presParOf" srcId="{7715BD91-F88A-4972-8A4B-AEA72C620CB2}" destId="{5C334366-B2E2-4CB3-A9A4-4915EA9B3305}" srcOrd="0" destOrd="0" presId="urn:microsoft.com/office/officeart/2005/8/layout/hProcess6"/>
    <dgm:cxn modelId="{E7F6CE12-CCF5-4CFF-AAAD-AC7F9BA2FBF0}" type="presParOf" srcId="{7715BD91-F88A-4972-8A4B-AEA72C620CB2}" destId="{427B5832-F02B-484B-906B-88E804FE65E3}" srcOrd="1" destOrd="0" presId="urn:microsoft.com/office/officeart/2005/8/layout/hProcess6"/>
    <dgm:cxn modelId="{42285F62-A271-4F49-90D6-77559DD0B8FD}" type="presParOf" srcId="{7715BD91-F88A-4972-8A4B-AEA72C620CB2}" destId="{EAF0719C-9A68-4F88-B689-0E408C107D35}" srcOrd="2" destOrd="0" presId="urn:microsoft.com/office/officeart/2005/8/layout/hProcess6"/>
    <dgm:cxn modelId="{D703AE10-43AE-4F30-88E7-65CA339E275B}" type="presParOf" srcId="{7715BD91-F88A-4972-8A4B-AEA72C620CB2}" destId="{D07ED9C3-DAEC-4E99-9627-282850D92B0E}" srcOrd="3" destOrd="0" presId="urn:microsoft.com/office/officeart/2005/8/layout/hProcess6"/>
    <dgm:cxn modelId="{6DC8D833-34E2-41BD-AF42-244CB8A1D95D}" type="presParOf" srcId="{99CD5348-6E58-4963-874D-ABA2CE307422}" destId="{D8D1B502-5D60-4156-8995-0803D999F829}" srcOrd="1" destOrd="0" presId="urn:microsoft.com/office/officeart/2005/8/layout/hProcess6"/>
    <dgm:cxn modelId="{68BE3E35-0EAF-45AB-AF72-7E08CC1DDF9A}" type="presParOf" srcId="{99CD5348-6E58-4963-874D-ABA2CE307422}" destId="{1905D482-7B34-4D24-9BD5-E6C94B6DFE3A}" srcOrd="2" destOrd="0" presId="urn:microsoft.com/office/officeart/2005/8/layout/hProcess6"/>
    <dgm:cxn modelId="{E6E6E06B-393C-43F6-A3B3-69FC034F9407}" type="presParOf" srcId="{1905D482-7B34-4D24-9BD5-E6C94B6DFE3A}" destId="{62F3708C-5353-4B06-B289-9B6E2054603A}" srcOrd="0" destOrd="0" presId="urn:microsoft.com/office/officeart/2005/8/layout/hProcess6"/>
    <dgm:cxn modelId="{813904DD-B88B-4ACB-AE03-0B6AF3F9AD7F}" type="presParOf" srcId="{1905D482-7B34-4D24-9BD5-E6C94B6DFE3A}" destId="{66149BC0-2CB1-4037-8528-87819DCB287B}" srcOrd="1" destOrd="0" presId="urn:microsoft.com/office/officeart/2005/8/layout/hProcess6"/>
    <dgm:cxn modelId="{117A39A6-31F5-4CB6-B940-0274FDD7C863}" type="presParOf" srcId="{1905D482-7B34-4D24-9BD5-E6C94B6DFE3A}" destId="{19B35790-3AB5-4870-8A5F-2A4ACC26E9EC}" srcOrd="2" destOrd="0" presId="urn:microsoft.com/office/officeart/2005/8/layout/hProcess6"/>
    <dgm:cxn modelId="{7C5A927F-14DF-411B-8022-798E7C3E79A8}" type="presParOf" srcId="{1905D482-7B34-4D24-9BD5-E6C94B6DFE3A}" destId="{9169F22E-7626-4A62-B08F-F3B4294E1657}" srcOrd="3" destOrd="0" presId="urn:microsoft.com/office/officeart/2005/8/layout/hProcess6"/>
    <dgm:cxn modelId="{AC5307D8-D1C8-41F9-AF19-1FBC16603308}" type="presParOf" srcId="{99CD5348-6E58-4963-874D-ABA2CE307422}" destId="{5B35AF33-DCF0-441D-864A-BCA256D4FA60}" srcOrd="3" destOrd="0" presId="urn:microsoft.com/office/officeart/2005/8/layout/hProcess6"/>
    <dgm:cxn modelId="{4A6BCF23-AC1D-484E-B158-11A80C35222F}" type="presParOf" srcId="{99CD5348-6E58-4963-874D-ABA2CE307422}" destId="{740BE700-07AE-4E32-A14F-5299366905F7}" srcOrd="4" destOrd="0" presId="urn:microsoft.com/office/officeart/2005/8/layout/hProcess6"/>
    <dgm:cxn modelId="{06322CE8-69B5-4B0C-A797-F2E458FE496C}" type="presParOf" srcId="{740BE700-07AE-4E32-A14F-5299366905F7}" destId="{6EC257B9-283D-40DC-A797-C92551D5F8CE}" srcOrd="0" destOrd="0" presId="urn:microsoft.com/office/officeart/2005/8/layout/hProcess6"/>
    <dgm:cxn modelId="{D2AD025B-378F-42CB-9C48-039CA2BBB6A1}" type="presParOf" srcId="{740BE700-07AE-4E32-A14F-5299366905F7}" destId="{A6424CE0-AD8C-4CD5-830A-E68A470A84FE}" srcOrd="1" destOrd="0" presId="urn:microsoft.com/office/officeart/2005/8/layout/hProcess6"/>
    <dgm:cxn modelId="{3C0357AB-3AD0-4E70-81A4-8765BA2F6B55}" type="presParOf" srcId="{740BE700-07AE-4E32-A14F-5299366905F7}" destId="{1ADCBF8F-6544-42B6-AE4B-7C9E0D373585}" srcOrd="2" destOrd="0" presId="urn:microsoft.com/office/officeart/2005/8/layout/hProcess6"/>
    <dgm:cxn modelId="{C6D22F29-2609-4F52-B17E-980652045183}" type="presParOf" srcId="{740BE700-07AE-4E32-A14F-5299366905F7}" destId="{A72E1EB1-0F50-47D6-BF68-46F89106137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BC502EF-C431-4484-B9C5-9505ED0F68D4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09D24A90-F0E4-4778-AA73-E524B9C0CDE4}">
      <dgm:prSet phldrT="[文本]" custT="1"/>
      <dgm:spPr/>
      <dgm:t>
        <a:bodyPr/>
        <a:lstStyle/>
        <a:p>
          <a:r>
            <a:rPr lang="zh-CN" altLang="en-US" sz="2400" b="1" dirty="0"/>
            <a:t>热情参与</a:t>
          </a:r>
        </a:p>
      </dgm:t>
    </dgm:pt>
    <dgm:pt modelId="{6409E623-D87F-4BE2-830A-0F13C354C89A}" type="parTrans" cxnId="{7F2E6913-1C45-4AE9-ADC3-3DABBD025886}">
      <dgm:prSet/>
      <dgm:spPr/>
      <dgm:t>
        <a:bodyPr/>
        <a:lstStyle/>
        <a:p>
          <a:endParaRPr lang="zh-CN" altLang="en-US" sz="2800"/>
        </a:p>
      </dgm:t>
    </dgm:pt>
    <dgm:pt modelId="{8BE34385-F664-454C-8490-3743A22ACCDD}" type="sibTrans" cxnId="{7F2E6913-1C45-4AE9-ADC3-3DABBD025886}">
      <dgm:prSet/>
      <dgm:spPr/>
      <dgm:t>
        <a:bodyPr/>
        <a:lstStyle/>
        <a:p>
          <a:endParaRPr lang="zh-CN" altLang="en-US" sz="2800"/>
        </a:p>
      </dgm:t>
    </dgm:pt>
    <dgm:pt modelId="{56430718-1CEB-46BD-91BD-C689AA0C0191}">
      <dgm:prSet phldrT="[文本]" custT="1"/>
      <dgm:spPr/>
      <dgm:t>
        <a:bodyPr/>
        <a:lstStyle/>
        <a:p>
          <a:r>
            <a:rPr lang="zh-CN" altLang="en-US" sz="2400" b="1" dirty="0"/>
            <a:t>持续参与</a:t>
          </a:r>
        </a:p>
      </dgm:t>
    </dgm:pt>
    <dgm:pt modelId="{06E109E2-07E3-4BF0-885A-1F6712B4A45C}" type="parTrans" cxnId="{F60F4F4E-BA29-43E0-ADE2-4015B3108E5C}">
      <dgm:prSet/>
      <dgm:spPr/>
      <dgm:t>
        <a:bodyPr/>
        <a:lstStyle/>
        <a:p>
          <a:endParaRPr lang="zh-CN" altLang="en-US" sz="2800"/>
        </a:p>
      </dgm:t>
    </dgm:pt>
    <dgm:pt modelId="{0703FE5C-356F-49C4-93D7-FA195295CBF3}" type="sibTrans" cxnId="{F60F4F4E-BA29-43E0-ADE2-4015B3108E5C}">
      <dgm:prSet/>
      <dgm:spPr/>
      <dgm:t>
        <a:bodyPr/>
        <a:lstStyle/>
        <a:p>
          <a:endParaRPr lang="zh-CN" altLang="en-US" sz="2800"/>
        </a:p>
      </dgm:t>
    </dgm:pt>
    <dgm:pt modelId="{EF53C4C8-68A6-4B18-B0CB-053FB3174D06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解释工作</a:t>
          </a:r>
          <a:endParaRPr lang="zh-CN" altLang="en-US" sz="2400" dirty="0">
            <a:solidFill>
              <a:srgbClr val="0070C0"/>
            </a:solidFill>
          </a:endParaRPr>
        </a:p>
      </dgm:t>
    </dgm:pt>
    <dgm:pt modelId="{64D7F339-5E45-4F07-8FB1-E08A65291E94}" type="parTrans" cxnId="{55AEDBCC-DF99-47FC-853E-7DD71AD6687E}">
      <dgm:prSet/>
      <dgm:spPr/>
      <dgm:t>
        <a:bodyPr/>
        <a:lstStyle/>
        <a:p>
          <a:endParaRPr lang="zh-CN" altLang="en-US" sz="2800"/>
        </a:p>
      </dgm:t>
    </dgm:pt>
    <dgm:pt modelId="{08332FE7-0476-4C79-ABE8-D583FAF54D82}" type="sibTrans" cxnId="{55AEDBCC-DF99-47FC-853E-7DD71AD6687E}">
      <dgm:prSet/>
      <dgm:spPr/>
      <dgm:t>
        <a:bodyPr/>
        <a:lstStyle/>
        <a:p>
          <a:endParaRPr lang="zh-CN" altLang="en-US" sz="2800"/>
        </a:p>
      </dgm:t>
    </dgm:pt>
    <dgm:pt modelId="{F2C8F469-0530-4424-8733-19DDF1150358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解释管理</a:t>
          </a:r>
          <a:endParaRPr lang="zh-CN" altLang="en-US" sz="2400" dirty="0">
            <a:solidFill>
              <a:srgbClr val="0070C0"/>
            </a:solidFill>
          </a:endParaRPr>
        </a:p>
      </dgm:t>
    </dgm:pt>
    <dgm:pt modelId="{6E16BDBB-BC1A-44FA-B972-805C74B92514}" type="parTrans" cxnId="{B2854ACB-AB8E-4F99-A97B-BA78857BF104}">
      <dgm:prSet/>
      <dgm:spPr/>
      <dgm:t>
        <a:bodyPr/>
        <a:lstStyle/>
        <a:p>
          <a:endParaRPr lang="zh-CN" altLang="en-US" sz="2800"/>
        </a:p>
      </dgm:t>
    </dgm:pt>
    <dgm:pt modelId="{A8ABDDE2-9A5F-4A4A-84E8-89AA7D176EB0}" type="sibTrans" cxnId="{B2854ACB-AB8E-4F99-A97B-BA78857BF104}">
      <dgm:prSet/>
      <dgm:spPr/>
      <dgm:t>
        <a:bodyPr/>
        <a:lstStyle/>
        <a:p>
          <a:endParaRPr lang="zh-CN" altLang="en-US" sz="2800"/>
        </a:p>
      </dgm:t>
    </dgm:pt>
    <dgm:pt modelId="{539AAC11-5B1E-4988-B65D-B0F7E1BF67D5}">
      <dgm:prSet phldrT="[文本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客户</a:t>
          </a:r>
          <a:endParaRPr lang="en-US" altLang="zh-CN" sz="2400" b="1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决策</a:t>
          </a:r>
          <a:endParaRPr lang="zh-CN" altLang="en-US" sz="2400" dirty="0"/>
        </a:p>
      </dgm:t>
    </dgm:pt>
    <dgm:pt modelId="{188C54F5-6DB1-4A26-A8C8-82D619CFAD90}" type="parTrans" cxnId="{E5D3D87E-DE32-4213-A748-A60DC050BF27}">
      <dgm:prSet/>
      <dgm:spPr/>
      <dgm:t>
        <a:bodyPr/>
        <a:lstStyle/>
        <a:p>
          <a:endParaRPr lang="zh-CN" altLang="en-US" sz="2800"/>
        </a:p>
      </dgm:t>
    </dgm:pt>
    <dgm:pt modelId="{C0F5B1F6-A02B-46D5-81A3-3B68A41175EF}" type="sibTrans" cxnId="{E5D3D87E-DE32-4213-A748-A60DC050BF27}">
      <dgm:prSet/>
      <dgm:spPr/>
      <dgm:t>
        <a:bodyPr/>
        <a:lstStyle/>
        <a:p>
          <a:endParaRPr lang="zh-CN" altLang="en-US" sz="2800"/>
        </a:p>
      </dgm:t>
    </dgm:pt>
    <dgm:pt modelId="{3397AF5F-DB58-4A66-B1DA-A68081B411F4}">
      <dgm:prSet phldrT="[文本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客户反馈</a:t>
          </a:r>
          <a:endParaRPr lang="zh-CN" altLang="en-US" sz="2400" dirty="0">
            <a:solidFill>
              <a:srgbClr val="7030A0"/>
            </a:solidFill>
          </a:endParaRPr>
        </a:p>
      </dgm:t>
    </dgm:pt>
    <dgm:pt modelId="{9508F995-D578-4AFD-B3CC-DFAA07F49D51}" type="parTrans" cxnId="{E39AFF78-2508-4F31-9E3D-9AEF56530C54}">
      <dgm:prSet/>
      <dgm:spPr/>
      <dgm:t>
        <a:bodyPr/>
        <a:lstStyle/>
        <a:p>
          <a:endParaRPr lang="zh-CN" altLang="en-US" sz="2800"/>
        </a:p>
      </dgm:t>
    </dgm:pt>
    <dgm:pt modelId="{19990A5E-D833-4388-8762-2931CEE9A7FC}" type="sibTrans" cxnId="{E39AFF78-2508-4F31-9E3D-9AEF56530C54}">
      <dgm:prSet/>
      <dgm:spPr/>
      <dgm:t>
        <a:bodyPr/>
        <a:lstStyle/>
        <a:p>
          <a:endParaRPr lang="zh-CN" altLang="en-US" sz="2800"/>
        </a:p>
      </dgm:t>
    </dgm:pt>
    <dgm:pt modelId="{8E4B67BB-49A4-4032-AED5-C72B49A58872}" type="pres">
      <dgm:prSet presAssocID="{6BC502EF-C431-4484-B9C5-9505ED0F68D4}" presName="compositeShape" presStyleCnt="0">
        <dgm:presLayoutVars>
          <dgm:chMax val="7"/>
          <dgm:dir/>
          <dgm:resizeHandles val="exact"/>
        </dgm:presLayoutVars>
      </dgm:prSet>
      <dgm:spPr/>
    </dgm:pt>
    <dgm:pt modelId="{735CBC71-DC1F-4EE2-B21C-DDD165A61E6C}" type="pres">
      <dgm:prSet presAssocID="{6BC502EF-C431-4484-B9C5-9505ED0F68D4}" presName="wedge1" presStyleLbl="node1" presStyleIdx="0" presStyleCnt="6"/>
      <dgm:spPr/>
    </dgm:pt>
    <dgm:pt modelId="{96226767-D3A1-428B-93EF-FBBD68FA6898}" type="pres">
      <dgm:prSet presAssocID="{6BC502EF-C431-4484-B9C5-9505ED0F68D4}" presName="dummy1a" presStyleCnt="0"/>
      <dgm:spPr/>
    </dgm:pt>
    <dgm:pt modelId="{8CED2920-F3A5-47F8-A84A-F6BBEB923BC0}" type="pres">
      <dgm:prSet presAssocID="{6BC502EF-C431-4484-B9C5-9505ED0F68D4}" presName="dummy1b" presStyleCnt="0"/>
      <dgm:spPr/>
    </dgm:pt>
    <dgm:pt modelId="{416240E9-E51B-4991-920D-75F87A2A3DF6}" type="pres">
      <dgm:prSet presAssocID="{6BC502EF-C431-4484-B9C5-9505ED0F68D4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3F77159-5E19-45A8-BC88-592279F02BD7}" type="pres">
      <dgm:prSet presAssocID="{6BC502EF-C431-4484-B9C5-9505ED0F68D4}" presName="wedge2" presStyleLbl="node1" presStyleIdx="1" presStyleCnt="6"/>
      <dgm:spPr/>
    </dgm:pt>
    <dgm:pt modelId="{F699F957-3FC4-466A-A2FF-F6AAA3F74E5F}" type="pres">
      <dgm:prSet presAssocID="{6BC502EF-C431-4484-B9C5-9505ED0F68D4}" presName="dummy2a" presStyleCnt="0"/>
      <dgm:spPr/>
    </dgm:pt>
    <dgm:pt modelId="{A8E634DF-7041-4265-A1B5-1EC7E803AA5C}" type="pres">
      <dgm:prSet presAssocID="{6BC502EF-C431-4484-B9C5-9505ED0F68D4}" presName="dummy2b" presStyleCnt="0"/>
      <dgm:spPr/>
    </dgm:pt>
    <dgm:pt modelId="{C4B78B97-E028-4237-886B-E7A91353F05A}" type="pres">
      <dgm:prSet presAssocID="{6BC502EF-C431-4484-B9C5-9505ED0F68D4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73A1333-90F7-4EA3-B73E-F7A8CDD637E2}" type="pres">
      <dgm:prSet presAssocID="{6BC502EF-C431-4484-B9C5-9505ED0F68D4}" presName="wedge3" presStyleLbl="node1" presStyleIdx="2" presStyleCnt="6"/>
      <dgm:spPr/>
    </dgm:pt>
    <dgm:pt modelId="{AAAA80F2-87D2-422D-8972-95B2996434AB}" type="pres">
      <dgm:prSet presAssocID="{6BC502EF-C431-4484-B9C5-9505ED0F68D4}" presName="dummy3a" presStyleCnt="0"/>
      <dgm:spPr/>
    </dgm:pt>
    <dgm:pt modelId="{FFE684BD-1377-4473-BD78-77F202072F31}" type="pres">
      <dgm:prSet presAssocID="{6BC502EF-C431-4484-B9C5-9505ED0F68D4}" presName="dummy3b" presStyleCnt="0"/>
      <dgm:spPr/>
    </dgm:pt>
    <dgm:pt modelId="{93D35733-5B4D-4D42-8003-25421D2D0713}" type="pres">
      <dgm:prSet presAssocID="{6BC502EF-C431-4484-B9C5-9505ED0F68D4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3641EAF-8DDA-4904-B18B-1DDDC0800A00}" type="pres">
      <dgm:prSet presAssocID="{6BC502EF-C431-4484-B9C5-9505ED0F68D4}" presName="wedge4" presStyleLbl="node1" presStyleIdx="3" presStyleCnt="6"/>
      <dgm:spPr/>
    </dgm:pt>
    <dgm:pt modelId="{F63EF81A-F0D4-44F7-94E1-297D2BB6F9E8}" type="pres">
      <dgm:prSet presAssocID="{6BC502EF-C431-4484-B9C5-9505ED0F68D4}" presName="dummy4a" presStyleCnt="0"/>
      <dgm:spPr/>
    </dgm:pt>
    <dgm:pt modelId="{02B65029-5BB0-4906-B355-690A9595ADC7}" type="pres">
      <dgm:prSet presAssocID="{6BC502EF-C431-4484-B9C5-9505ED0F68D4}" presName="dummy4b" presStyleCnt="0"/>
      <dgm:spPr/>
    </dgm:pt>
    <dgm:pt modelId="{54403F36-9A9E-45DD-8FE3-4B194834CB01}" type="pres">
      <dgm:prSet presAssocID="{6BC502EF-C431-4484-B9C5-9505ED0F68D4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3FD0C42-767E-4E6A-9746-9B3FB6BECAE9}" type="pres">
      <dgm:prSet presAssocID="{6BC502EF-C431-4484-B9C5-9505ED0F68D4}" presName="wedge5" presStyleLbl="node1" presStyleIdx="4" presStyleCnt="6"/>
      <dgm:spPr/>
    </dgm:pt>
    <dgm:pt modelId="{504C52F2-B7B0-4987-95A0-9776978A4CBD}" type="pres">
      <dgm:prSet presAssocID="{6BC502EF-C431-4484-B9C5-9505ED0F68D4}" presName="dummy5a" presStyleCnt="0"/>
      <dgm:spPr/>
    </dgm:pt>
    <dgm:pt modelId="{9DCBD037-73F5-4DD0-ABD6-D177339512B1}" type="pres">
      <dgm:prSet presAssocID="{6BC502EF-C431-4484-B9C5-9505ED0F68D4}" presName="dummy5b" presStyleCnt="0"/>
      <dgm:spPr/>
    </dgm:pt>
    <dgm:pt modelId="{5920C5FD-74A8-4D93-8BEC-2A4928E77A84}" type="pres">
      <dgm:prSet presAssocID="{6BC502EF-C431-4484-B9C5-9505ED0F68D4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EEBAC014-5200-4243-BAF1-D7E612CAFB23}" type="pres">
      <dgm:prSet presAssocID="{6BC502EF-C431-4484-B9C5-9505ED0F68D4}" presName="wedge6" presStyleLbl="node1" presStyleIdx="5" presStyleCnt="6"/>
      <dgm:spPr/>
    </dgm:pt>
    <dgm:pt modelId="{8354E985-D1AB-4AC4-A8C3-E155C2DF21EB}" type="pres">
      <dgm:prSet presAssocID="{6BC502EF-C431-4484-B9C5-9505ED0F68D4}" presName="dummy6a" presStyleCnt="0"/>
      <dgm:spPr/>
    </dgm:pt>
    <dgm:pt modelId="{10F66D1E-D906-4EC3-A73C-AD6153295C62}" type="pres">
      <dgm:prSet presAssocID="{6BC502EF-C431-4484-B9C5-9505ED0F68D4}" presName="dummy6b" presStyleCnt="0"/>
      <dgm:spPr/>
    </dgm:pt>
    <dgm:pt modelId="{6899AE32-EB26-4282-9891-EE28AC86DB0D}" type="pres">
      <dgm:prSet presAssocID="{6BC502EF-C431-4484-B9C5-9505ED0F68D4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36AF6571-19AD-4F89-A08E-5F4DCD3DA4E3}" type="pres">
      <dgm:prSet presAssocID="{8BE34385-F664-454C-8490-3743A22ACCDD}" presName="arrowWedge1" presStyleLbl="fgSibTrans2D1" presStyleIdx="0" presStyleCnt="6"/>
      <dgm:spPr/>
    </dgm:pt>
    <dgm:pt modelId="{E24EF80D-88C4-41EA-BB08-06C28E7F45E8}" type="pres">
      <dgm:prSet presAssocID="{0703FE5C-356F-49C4-93D7-FA195295CBF3}" presName="arrowWedge2" presStyleLbl="fgSibTrans2D1" presStyleIdx="1" presStyleCnt="6"/>
      <dgm:spPr/>
    </dgm:pt>
    <dgm:pt modelId="{EA8D6091-0DCD-4B58-9067-323FA1F68ABD}" type="pres">
      <dgm:prSet presAssocID="{08332FE7-0476-4C79-ABE8-D583FAF54D82}" presName="arrowWedge3" presStyleLbl="fgSibTrans2D1" presStyleIdx="2" presStyleCnt="6"/>
      <dgm:spPr>
        <a:solidFill>
          <a:schemeClr val="bg2">
            <a:lumMod val="50000"/>
          </a:schemeClr>
        </a:solidFill>
      </dgm:spPr>
    </dgm:pt>
    <dgm:pt modelId="{373D753D-D673-4A3F-BFF1-B2530CCD8F83}" type="pres">
      <dgm:prSet presAssocID="{A8ABDDE2-9A5F-4A4A-84E8-89AA7D176EB0}" presName="arrowWedge4" presStyleLbl="fgSibTrans2D1" presStyleIdx="3" presStyleCnt="6"/>
      <dgm:spPr>
        <a:solidFill>
          <a:schemeClr val="bg2">
            <a:lumMod val="50000"/>
          </a:schemeClr>
        </a:solidFill>
      </dgm:spPr>
    </dgm:pt>
    <dgm:pt modelId="{EF2E09F0-904D-4A0E-8739-6504FCA25AEB}" type="pres">
      <dgm:prSet presAssocID="{C0F5B1F6-A02B-46D5-81A3-3B68A41175EF}" presName="arrowWedge5" presStyleLbl="fgSibTrans2D1" presStyleIdx="4" presStyleCnt="6"/>
      <dgm:spPr>
        <a:solidFill>
          <a:schemeClr val="accent3">
            <a:lumMod val="60000"/>
            <a:lumOff val="40000"/>
          </a:schemeClr>
        </a:solidFill>
      </dgm:spPr>
    </dgm:pt>
    <dgm:pt modelId="{232BF9EF-66C1-4225-B1E4-6ABF9548F17F}" type="pres">
      <dgm:prSet presAssocID="{19990A5E-D833-4388-8762-2931CEE9A7FC}" presName="arrowWedge6" presStyleLbl="fgSibTrans2D1" presStyleIdx="5" presStyleCnt="6"/>
      <dgm:spPr>
        <a:solidFill>
          <a:schemeClr val="accent3">
            <a:lumMod val="60000"/>
            <a:lumOff val="40000"/>
          </a:schemeClr>
        </a:solidFill>
      </dgm:spPr>
    </dgm:pt>
  </dgm:ptLst>
  <dgm:cxnLst>
    <dgm:cxn modelId="{166AB90B-5216-4884-BFBE-596B08CC0A49}" type="presOf" srcId="{F2C8F469-0530-4424-8733-19DDF1150358}" destId="{A3641EAF-8DDA-4904-B18B-1DDDC0800A00}" srcOrd="0" destOrd="0" presId="urn:microsoft.com/office/officeart/2005/8/layout/cycle8"/>
    <dgm:cxn modelId="{2B53610D-472F-4680-A890-23AC9D7EFE88}" type="presOf" srcId="{EF53C4C8-68A6-4B18-B0CB-053FB3174D06}" destId="{F73A1333-90F7-4EA3-B73E-F7A8CDD637E2}" srcOrd="0" destOrd="0" presId="urn:microsoft.com/office/officeart/2005/8/layout/cycle8"/>
    <dgm:cxn modelId="{7F2E6913-1C45-4AE9-ADC3-3DABBD025886}" srcId="{6BC502EF-C431-4484-B9C5-9505ED0F68D4}" destId="{09D24A90-F0E4-4778-AA73-E524B9C0CDE4}" srcOrd="0" destOrd="0" parTransId="{6409E623-D87F-4BE2-830A-0F13C354C89A}" sibTransId="{8BE34385-F664-454C-8490-3743A22ACCDD}"/>
    <dgm:cxn modelId="{27C36127-182D-4413-9CB5-02E80E58585A}" type="presOf" srcId="{3397AF5F-DB58-4A66-B1DA-A68081B411F4}" destId="{6899AE32-EB26-4282-9891-EE28AC86DB0D}" srcOrd="1" destOrd="0" presId="urn:microsoft.com/office/officeart/2005/8/layout/cycle8"/>
    <dgm:cxn modelId="{1836582F-9C5A-4BAE-8148-CD829326C95A}" type="presOf" srcId="{09D24A90-F0E4-4778-AA73-E524B9C0CDE4}" destId="{735CBC71-DC1F-4EE2-B21C-DDD165A61E6C}" srcOrd="0" destOrd="0" presId="urn:microsoft.com/office/officeart/2005/8/layout/cycle8"/>
    <dgm:cxn modelId="{F60F4F4E-BA29-43E0-ADE2-4015B3108E5C}" srcId="{6BC502EF-C431-4484-B9C5-9505ED0F68D4}" destId="{56430718-1CEB-46BD-91BD-C689AA0C0191}" srcOrd="1" destOrd="0" parTransId="{06E109E2-07E3-4BF0-885A-1F6712B4A45C}" sibTransId="{0703FE5C-356F-49C4-93D7-FA195295CBF3}"/>
    <dgm:cxn modelId="{E39AFF78-2508-4F31-9E3D-9AEF56530C54}" srcId="{6BC502EF-C431-4484-B9C5-9505ED0F68D4}" destId="{3397AF5F-DB58-4A66-B1DA-A68081B411F4}" srcOrd="5" destOrd="0" parTransId="{9508F995-D578-4AFD-B3CC-DFAA07F49D51}" sibTransId="{19990A5E-D833-4388-8762-2931CEE9A7FC}"/>
    <dgm:cxn modelId="{77B8327C-8916-4810-876F-6823ADDC956F}" type="presOf" srcId="{56430718-1CEB-46BD-91BD-C689AA0C0191}" destId="{D3F77159-5E19-45A8-BC88-592279F02BD7}" srcOrd="0" destOrd="0" presId="urn:microsoft.com/office/officeart/2005/8/layout/cycle8"/>
    <dgm:cxn modelId="{E5D3D87E-DE32-4213-A748-A60DC050BF27}" srcId="{6BC502EF-C431-4484-B9C5-9505ED0F68D4}" destId="{539AAC11-5B1E-4988-B65D-B0F7E1BF67D5}" srcOrd="4" destOrd="0" parTransId="{188C54F5-6DB1-4A26-A8C8-82D619CFAD90}" sibTransId="{C0F5B1F6-A02B-46D5-81A3-3B68A41175EF}"/>
    <dgm:cxn modelId="{9F7AAE88-9B69-4D44-A87B-BC90B0992113}" type="presOf" srcId="{09D24A90-F0E4-4778-AA73-E524B9C0CDE4}" destId="{416240E9-E51B-4991-920D-75F87A2A3DF6}" srcOrd="1" destOrd="0" presId="urn:microsoft.com/office/officeart/2005/8/layout/cycle8"/>
    <dgm:cxn modelId="{D41E5089-A28C-4A45-B8AB-C28570FC870B}" type="presOf" srcId="{EF53C4C8-68A6-4B18-B0CB-053FB3174D06}" destId="{93D35733-5B4D-4D42-8003-25421D2D0713}" srcOrd="1" destOrd="0" presId="urn:microsoft.com/office/officeart/2005/8/layout/cycle8"/>
    <dgm:cxn modelId="{C2C0598C-D17C-447F-BC2F-D598956A436D}" type="presOf" srcId="{6BC502EF-C431-4484-B9C5-9505ED0F68D4}" destId="{8E4B67BB-49A4-4032-AED5-C72B49A58872}" srcOrd="0" destOrd="0" presId="urn:microsoft.com/office/officeart/2005/8/layout/cycle8"/>
    <dgm:cxn modelId="{8BA6CD8D-F02C-4F96-8049-74BD2CB1C888}" type="presOf" srcId="{56430718-1CEB-46BD-91BD-C689AA0C0191}" destId="{C4B78B97-E028-4237-886B-E7A91353F05A}" srcOrd="1" destOrd="0" presId="urn:microsoft.com/office/officeart/2005/8/layout/cycle8"/>
    <dgm:cxn modelId="{4D2041A5-EC79-47A9-BAB4-75A30A43E53F}" type="presOf" srcId="{539AAC11-5B1E-4988-B65D-B0F7E1BF67D5}" destId="{83FD0C42-767E-4E6A-9746-9B3FB6BECAE9}" srcOrd="0" destOrd="0" presId="urn:microsoft.com/office/officeart/2005/8/layout/cycle8"/>
    <dgm:cxn modelId="{B2854ACB-AB8E-4F99-A97B-BA78857BF104}" srcId="{6BC502EF-C431-4484-B9C5-9505ED0F68D4}" destId="{F2C8F469-0530-4424-8733-19DDF1150358}" srcOrd="3" destOrd="0" parTransId="{6E16BDBB-BC1A-44FA-B972-805C74B92514}" sibTransId="{A8ABDDE2-9A5F-4A4A-84E8-89AA7D176EB0}"/>
    <dgm:cxn modelId="{77D3D6CB-E963-49B0-847F-3FFCA83B239B}" type="presOf" srcId="{F2C8F469-0530-4424-8733-19DDF1150358}" destId="{54403F36-9A9E-45DD-8FE3-4B194834CB01}" srcOrd="1" destOrd="0" presId="urn:microsoft.com/office/officeart/2005/8/layout/cycle8"/>
    <dgm:cxn modelId="{55AEDBCC-DF99-47FC-853E-7DD71AD6687E}" srcId="{6BC502EF-C431-4484-B9C5-9505ED0F68D4}" destId="{EF53C4C8-68A6-4B18-B0CB-053FB3174D06}" srcOrd="2" destOrd="0" parTransId="{64D7F339-5E45-4F07-8FB1-E08A65291E94}" sibTransId="{08332FE7-0476-4C79-ABE8-D583FAF54D82}"/>
    <dgm:cxn modelId="{D4F9DDE4-AB13-4C67-891D-F5BEFA0C4E68}" type="presOf" srcId="{3397AF5F-DB58-4A66-B1DA-A68081B411F4}" destId="{EEBAC014-5200-4243-BAF1-D7E612CAFB23}" srcOrd="0" destOrd="0" presId="urn:microsoft.com/office/officeart/2005/8/layout/cycle8"/>
    <dgm:cxn modelId="{436B89FE-DA24-4DE9-9070-43D7E305E3DC}" type="presOf" srcId="{539AAC11-5B1E-4988-B65D-B0F7E1BF67D5}" destId="{5920C5FD-74A8-4D93-8BEC-2A4928E77A84}" srcOrd="1" destOrd="0" presId="urn:microsoft.com/office/officeart/2005/8/layout/cycle8"/>
    <dgm:cxn modelId="{3CEE1378-E23D-4B8F-B9A0-A35D570DD4C0}" type="presParOf" srcId="{8E4B67BB-49A4-4032-AED5-C72B49A58872}" destId="{735CBC71-DC1F-4EE2-B21C-DDD165A61E6C}" srcOrd="0" destOrd="0" presId="urn:microsoft.com/office/officeart/2005/8/layout/cycle8"/>
    <dgm:cxn modelId="{B52B26CE-C0C3-4B67-B052-2BDC31D3FC39}" type="presParOf" srcId="{8E4B67BB-49A4-4032-AED5-C72B49A58872}" destId="{96226767-D3A1-428B-93EF-FBBD68FA6898}" srcOrd="1" destOrd="0" presId="urn:microsoft.com/office/officeart/2005/8/layout/cycle8"/>
    <dgm:cxn modelId="{A991DDBA-EDEB-4F50-902E-4CDFDF5D7C35}" type="presParOf" srcId="{8E4B67BB-49A4-4032-AED5-C72B49A58872}" destId="{8CED2920-F3A5-47F8-A84A-F6BBEB923BC0}" srcOrd="2" destOrd="0" presId="urn:microsoft.com/office/officeart/2005/8/layout/cycle8"/>
    <dgm:cxn modelId="{AA120F63-6300-496E-B0D9-5C492534F83C}" type="presParOf" srcId="{8E4B67BB-49A4-4032-AED5-C72B49A58872}" destId="{416240E9-E51B-4991-920D-75F87A2A3DF6}" srcOrd="3" destOrd="0" presId="urn:microsoft.com/office/officeart/2005/8/layout/cycle8"/>
    <dgm:cxn modelId="{684567F5-8572-4755-9F00-154863668D9E}" type="presParOf" srcId="{8E4B67BB-49A4-4032-AED5-C72B49A58872}" destId="{D3F77159-5E19-45A8-BC88-592279F02BD7}" srcOrd="4" destOrd="0" presId="urn:microsoft.com/office/officeart/2005/8/layout/cycle8"/>
    <dgm:cxn modelId="{5A5804A9-B599-49A1-BE37-F5F036F90BC6}" type="presParOf" srcId="{8E4B67BB-49A4-4032-AED5-C72B49A58872}" destId="{F699F957-3FC4-466A-A2FF-F6AAA3F74E5F}" srcOrd="5" destOrd="0" presId="urn:microsoft.com/office/officeart/2005/8/layout/cycle8"/>
    <dgm:cxn modelId="{FCAD9F89-0469-42C0-B9A2-E5ECA015F750}" type="presParOf" srcId="{8E4B67BB-49A4-4032-AED5-C72B49A58872}" destId="{A8E634DF-7041-4265-A1B5-1EC7E803AA5C}" srcOrd="6" destOrd="0" presId="urn:microsoft.com/office/officeart/2005/8/layout/cycle8"/>
    <dgm:cxn modelId="{7BAC73F1-5133-47BB-81A2-4FD6AD21CAA8}" type="presParOf" srcId="{8E4B67BB-49A4-4032-AED5-C72B49A58872}" destId="{C4B78B97-E028-4237-886B-E7A91353F05A}" srcOrd="7" destOrd="0" presId="urn:microsoft.com/office/officeart/2005/8/layout/cycle8"/>
    <dgm:cxn modelId="{2C03AA7D-65E6-4731-848B-3566A9BBD8AA}" type="presParOf" srcId="{8E4B67BB-49A4-4032-AED5-C72B49A58872}" destId="{F73A1333-90F7-4EA3-B73E-F7A8CDD637E2}" srcOrd="8" destOrd="0" presId="urn:microsoft.com/office/officeart/2005/8/layout/cycle8"/>
    <dgm:cxn modelId="{EA622A75-04C7-4598-A289-30D4D5EA7DDA}" type="presParOf" srcId="{8E4B67BB-49A4-4032-AED5-C72B49A58872}" destId="{AAAA80F2-87D2-422D-8972-95B2996434AB}" srcOrd="9" destOrd="0" presId="urn:microsoft.com/office/officeart/2005/8/layout/cycle8"/>
    <dgm:cxn modelId="{76C995AF-3981-493C-8433-0D8AD0E2F768}" type="presParOf" srcId="{8E4B67BB-49A4-4032-AED5-C72B49A58872}" destId="{FFE684BD-1377-4473-BD78-77F202072F31}" srcOrd="10" destOrd="0" presId="urn:microsoft.com/office/officeart/2005/8/layout/cycle8"/>
    <dgm:cxn modelId="{582CB799-FB46-4915-A9AD-E64BFAAA016C}" type="presParOf" srcId="{8E4B67BB-49A4-4032-AED5-C72B49A58872}" destId="{93D35733-5B4D-4D42-8003-25421D2D0713}" srcOrd="11" destOrd="0" presId="urn:microsoft.com/office/officeart/2005/8/layout/cycle8"/>
    <dgm:cxn modelId="{7AA0AB11-55AF-49CB-8866-AC1CD0AFB585}" type="presParOf" srcId="{8E4B67BB-49A4-4032-AED5-C72B49A58872}" destId="{A3641EAF-8DDA-4904-B18B-1DDDC0800A00}" srcOrd="12" destOrd="0" presId="urn:microsoft.com/office/officeart/2005/8/layout/cycle8"/>
    <dgm:cxn modelId="{A3464AA4-8106-4A45-8534-446977299B67}" type="presParOf" srcId="{8E4B67BB-49A4-4032-AED5-C72B49A58872}" destId="{F63EF81A-F0D4-44F7-94E1-297D2BB6F9E8}" srcOrd="13" destOrd="0" presId="urn:microsoft.com/office/officeart/2005/8/layout/cycle8"/>
    <dgm:cxn modelId="{926D4767-0AFD-43FF-B3FE-2872F829D38F}" type="presParOf" srcId="{8E4B67BB-49A4-4032-AED5-C72B49A58872}" destId="{02B65029-5BB0-4906-B355-690A9595ADC7}" srcOrd="14" destOrd="0" presId="urn:microsoft.com/office/officeart/2005/8/layout/cycle8"/>
    <dgm:cxn modelId="{1DE9AA4B-673D-44AF-9974-6801107C839E}" type="presParOf" srcId="{8E4B67BB-49A4-4032-AED5-C72B49A58872}" destId="{54403F36-9A9E-45DD-8FE3-4B194834CB01}" srcOrd="15" destOrd="0" presId="urn:microsoft.com/office/officeart/2005/8/layout/cycle8"/>
    <dgm:cxn modelId="{5605B223-C3BF-46CF-A5BD-9C6B8976CB40}" type="presParOf" srcId="{8E4B67BB-49A4-4032-AED5-C72B49A58872}" destId="{83FD0C42-767E-4E6A-9746-9B3FB6BECAE9}" srcOrd="16" destOrd="0" presId="urn:microsoft.com/office/officeart/2005/8/layout/cycle8"/>
    <dgm:cxn modelId="{4A836D91-5FAB-45F5-BC9D-59BF2B4E3524}" type="presParOf" srcId="{8E4B67BB-49A4-4032-AED5-C72B49A58872}" destId="{504C52F2-B7B0-4987-95A0-9776978A4CBD}" srcOrd="17" destOrd="0" presId="urn:microsoft.com/office/officeart/2005/8/layout/cycle8"/>
    <dgm:cxn modelId="{53222F8C-2516-46F8-B9A3-79EEB4C8BCF0}" type="presParOf" srcId="{8E4B67BB-49A4-4032-AED5-C72B49A58872}" destId="{9DCBD037-73F5-4DD0-ABD6-D177339512B1}" srcOrd="18" destOrd="0" presId="urn:microsoft.com/office/officeart/2005/8/layout/cycle8"/>
    <dgm:cxn modelId="{CF5953A0-990E-45B0-9C87-4111B95F55F2}" type="presParOf" srcId="{8E4B67BB-49A4-4032-AED5-C72B49A58872}" destId="{5920C5FD-74A8-4D93-8BEC-2A4928E77A84}" srcOrd="19" destOrd="0" presId="urn:microsoft.com/office/officeart/2005/8/layout/cycle8"/>
    <dgm:cxn modelId="{C4345FF2-71DE-4935-B904-03677B198DA3}" type="presParOf" srcId="{8E4B67BB-49A4-4032-AED5-C72B49A58872}" destId="{EEBAC014-5200-4243-BAF1-D7E612CAFB23}" srcOrd="20" destOrd="0" presId="urn:microsoft.com/office/officeart/2005/8/layout/cycle8"/>
    <dgm:cxn modelId="{354929A6-E609-4E82-990D-C90ED3D210F9}" type="presParOf" srcId="{8E4B67BB-49A4-4032-AED5-C72B49A58872}" destId="{8354E985-D1AB-4AC4-A8C3-E155C2DF21EB}" srcOrd="21" destOrd="0" presId="urn:microsoft.com/office/officeart/2005/8/layout/cycle8"/>
    <dgm:cxn modelId="{42F505E7-5A9C-4EDF-B130-A34542DCCC94}" type="presParOf" srcId="{8E4B67BB-49A4-4032-AED5-C72B49A58872}" destId="{10F66D1E-D906-4EC3-A73C-AD6153295C62}" srcOrd="22" destOrd="0" presId="urn:microsoft.com/office/officeart/2005/8/layout/cycle8"/>
    <dgm:cxn modelId="{A250F1A2-BF54-4BF2-9B89-B40BD2F7F9F3}" type="presParOf" srcId="{8E4B67BB-49A4-4032-AED5-C72B49A58872}" destId="{6899AE32-EB26-4282-9891-EE28AC86DB0D}" srcOrd="23" destOrd="0" presId="urn:microsoft.com/office/officeart/2005/8/layout/cycle8"/>
    <dgm:cxn modelId="{A253E9C9-5BBF-4C3C-9C10-5C1BA2AB9E42}" type="presParOf" srcId="{8E4B67BB-49A4-4032-AED5-C72B49A58872}" destId="{36AF6571-19AD-4F89-A08E-5F4DCD3DA4E3}" srcOrd="24" destOrd="0" presId="urn:microsoft.com/office/officeart/2005/8/layout/cycle8"/>
    <dgm:cxn modelId="{8829F38B-B6FD-4FB7-9298-043EEEF21247}" type="presParOf" srcId="{8E4B67BB-49A4-4032-AED5-C72B49A58872}" destId="{E24EF80D-88C4-41EA-BB08-06C28E7F45E8}" srcOrd="25" destOrd="0" presId="urn:microsoft.com/office/officeart/2005/8/layout/cycle8"/>
    <dgm:cxn modelId="{635503F0-12A2-4CA0-8D77-0F13052C80B6}" type="presParOf" srcId="{8E4B67BB-49A4-4032-AED5-C72B49A58872}" destId="{EA8D6091-0DCD-4B58-9067-323FA1F68ABD}" srcOrd="26" destOrd="0" presId="urn:microsoft.com/office/officeart/2005/8/layout/cycle8"/>
    <dgm:cxn modelId="{04FD03A8-1666-446E-8FBB-B5C00D987FDE}" type="presParOf" srcId="{8E4B67BB-49A4-4032-AED5-C72B49A58872}" destId="{373D753D-D673-4A3F-BFF1-B2530CCD8F83}" srcOrd="27" destOrd="0" presId="urn:microsoft.com/office/officeart/2005/8/layout/cycle8"/>
    <dgm:cxn modelId="{1C87C922-A7C1-4A19-9E52-EDEDCD22776B}" type="presParOf" srcId="{8E4B67BB-49A4-4032-AED5-C72B49A58872}" destId="{EF2E09F0-904D-4A0E-8739-6504FCA25AEB}" srcOrd="28" destOrd="0" presId="urn:microsoft.com/office/officeart/2005/8/layout/cycle8"/>
    <dgm:cxn modelId="{185EE1BE-AA9A-476C-88AD-97A0BA181916}" type="presParOf" srcId="{8E4B67BB-49A4-4032-AED5-C72B49A58872}" destId="{232BF9EF-66C1-4225-B1E4-6ABF9548F17F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9FAA77-0BED-4A04-9BE4-332030D7D2C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0D6E92F-D1F7-4B6E-B161-B23645F88AF6}">
      <dgm:prSet phldrT="[文本]" custT="1"/>
      <dgm:spPr/>
      <dgm:t>
        <a:bodyPr/>
        <a:lstStyle/>
        <a:p>
          <a:r>
            <a:rPr lang="zh-CN" altLang="en-US" sz="24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预测性软件项目</a:t>
          </a:r>
          <a:endParaRPr lang="zh-CN" altLang="en-US" sz="2400" dirty="0"/>
        </a:p>
      </dgm:t>
    </dgm:pt>
    <dgm:pt modelId="{8DE6CDA1-16A4-4CC8-920B-84F4E70D4176}" type="parTrans" cxnId="{CB33E287-EA79-4D4E-9EA0-CEF83332CE0F}">
      <dgm:prSet/>
      <dgm:spPr/>
      <dgm:t>
        <a:bodyPr/>
        <a:lstStyle/>
        <a:p>
          <a:endParaRPr lang="zh-CN" altLang="en-US" sz="1600"/>
        </a:p>
      </dgm:t>
    </dgm:pt>
    <dgm:pt modelId="{55AEC44A-949B-4E4B-B2B5-0255016474B9}" type="sibTrans" cxnId="{CB33E287-EA79-4D4E-9EA0-CEF83332CE0F}">
      <dgm:prSet/>
      <dgm:spPr/>
      <dgm:t>
        <a:bodyPr/>
        <a:lstStyle/>
        <a:p>
          <a:endParaRPr lang="zh-CN" altLang="en-US" sz="1600"/>
        </a:p>
      </dgm:t>
    </dgm:pt>
    <dgm:pt modelId="{177D57D7-94FF-4D25-A6D7-9FF4C16A134F}">
      <dgm:prSet phldrT="[文本]" custT="1"/>
      <dgm:spPr/>
      <dgm:t>
        <a:bodyPr/>
        <a:lstStyle/>
        <a:p>
          <a:r>
            <a: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1</a:t>
          </a:r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）高度参与</a:t>
          </a:r>
          <a:r>
            <a:rPr lang="zh-CN" altLang="en-US" sz="2400" b="1" u="sng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关键里程碑审查</a:t>
          </a:r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阶段</a:t>
          </a:r>
          <a:endParaRPr lang="zh-CN" altLang="en-US" sz="2400" dirty="0"/>
        </a:p>
      </dgm:t>
    </dgm:pt>
    <dgm:pt modelId="{9C4CA064-EA4C-43DA-9D22-1576052F2594}" type="parTrans" cxnId="{9B511ADD-0646-443D-8384-0094944A72F2}">
      <dgm:prSet/>
      <dgm:spPr/>
      <dgm:t>
        <a:bodyPr/>
        <a:lstStyle/>
        <a:p>
          <a:endParaRPr lang="zh-CN" altLang="en-US" sz="1600"/>
        </a:p>
      </dgm:t>
    </dgm:pt>
    <dgm:pt modelId="{B51AABD6-88D2-4ECE-A2CC-683ECDE1F84B}" type="sibTrans" cxnId="{9B511ADD-0646-443D-8384-0094944A72F2}">
      <dgm:prSet/>
      <dgm:spPr/>
      <dgm:t>
        <a:bodyPr/>
        <a:lstStyle/>
        <a:p>
          <a:endParaRPr lang="zh-CN" altLang="en-US" sz="1600"/>
        </a:p>
      </dgm:t>
    </dgm:pt>
    <dgm:pt modelId="{835C6E0E-87C0-4376-9F7D-D5941E9A3AEC}">
      <dgm:prSet phldrT="[文本]" custT="1"/>
      <dgm:spPr/>
      <dgm:t>
        <a:bodyPr/>
        <a:lstStyle/>
        <a:p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适应性软件项目</a:t>
          </a:r>
          <a:endParaRPr lang="zh-CN" altLang="en-US" sz="2400" dirty="0"/>
        </a:p>
      </dgm:t>
    </dgm:pt>
    <dgm:pt modelId="{1ED746B8-AA17-4383-BFA8-FA9885B7CD9C}" type="parTrans" cxnId="{70D2B72E-C8BA-4173-8345-AAB7D7A6A1DE}">
      <dgm:prSet/>
      <dgm:spPr/>
      <dgm:t>
        <a:bodyPr/>
        <a:lstStyle/>
        <a:p>
          <a:endParaRPr lang="zh-CN" altLang="en-US" sz="1600"/>
        </a:p>
      </dgm:t>
    </dgm:pt>
    <dgm:pt modelId="{80F9F1F7-CAFD-4B11-9415-00381D77074E}" type="sibTrans" cxnId="{70D2B72E-C8BA-4173-8345-AAB7D7A6A1DE}">
      <dgm:prSet/>
      <dgm:spPr/>
      <dgm:t>
        <a:bodyPr/>
        <a:lstStyle/>
        <a:p>
          <a:endParaRPr lang="zh-CN" altLang="en-US" sz="1600"/>
        </a:p>
      </dgm:t>
    </dgm:pt>
    <dgm:pt modelId="{5E81B5C3-7D88-4837-82EB-DD6C39EBFF2B}">
      <dgm:prSet phldrT="[文本]" custT="1"/>
      <dgm:spPr/>
      <dgm:t>
        <a:bodyPr/>
        <a:lstStyle/>
        <a:p>
          <a:r>
            <a: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1</a:t>
          </a:r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）频繁参与</a:t>
          </a:r>
          <a:r>
            <a:rPr lang="zh-CN" altLang="en-US" sz="2400" b="1" u="sng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整个软件项目周期</a:t>
          </a:r>
          <a:endParaRPr lang="zh-CN" altLang="en-US" sz="2400" u="sng" dirty="0">
            <a:solidFill>
              <a:srgbClr val="7030A0"/>
            </a:solidFill>
          </a:endParaRPr>
        </a:p>
      </dgm:t>
    </dgm:pt>
    <dgm:pt modelId="{893069CE-67C3-4BE1-8A4E-B9CCD984BA95}" type="parTrans" cxnId="{7E118917-5F37-498B-8526-66D60C48E021}">
      <dgm:prSet/>
      <dgm:spPr/>
      <dgm:t>
        <a:bodyPr/>
        <a:lstStyle/>
        <a:p>
          <a:endParaRPr lang="zh-CN" altLang="en-US" sz="1600"/>
        </a:p>
      </dgm:t>
    </dgm:pt>
    <dgm:pt modelId="{8EF8ABCC-8206-4B61-B180-32A4F7004232}" type="sibTrans" cxnId="{7E118917-5F37-498B-8526-66D60C48E021}">
      <dgm:prSet/>
      <dgm:spPr/>
      <dgm:t>
        <a:bodyPr/>
        <a:lstStyle/>
        <a:p>
          <a:endParaRPr lang="zh-CN" altLang="en-US" sz="1600"/>
        </a:p>
      </dgm:t>
    </dgm:pt>
    <dgm:pt modelId="{09CF5CEF-529D-4BBB-8650-E5006806136A}">
      <dgm:prSet phldrT="[文本]" custT="1"/>
      <dgm:spPr/>
      <dgm:t>
        <a:bodyPr/>
        <a:lstStyle/>
        <a:p>
          <a:r>
            <a: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2</a:t>
          </a:r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）</a:t>
          </a:r>
          <a:r>
            <a: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周期性演示</a:t>
          </a:r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以增加干系人的参与度</a:t>
          </a:r>
          <a:endParaRPr lang="zh-CN" altLang="en-US" sz="2400" dirty="0"/>
        </a:p>
      </dgm:t>
    </dgm:pt>
    <dgm:pt modelId="{7F109169-0545-455B-A9D4-47A519286B7D}" type="parTrans" cxnId="{59DC1550-6E4B-414A-8D02-E5681CE863EA}">
      <dgm:prSet/>
      <dgm:spPr/>
      <dgm:t>
        <a:bodyPr/>
        <a:lstStyle/>
        <a:p>
          <a:endParaRPr lang="zh-CN" altLang="en-US"/>
        </a:p>
      </dgm:t>
    </dgm:pt>
    <dgm:pt modelId="{71444D0C-664D-431F-BB44-C8BDB70ECEE5}" type="sibTrans" cxnId="{59DC1550-6E4B-414A-8D02-E5681CE863EA}">
      <dgm:prSet/>
      <dgm:spPr/>
      <dgm:t>
        <a:bodyPr/>
        <a:lstStyle/>
        <a:p>
          <a:endParaRPr lang="zh-CN" altLang="en-US"/>
        </a:p>
      </dgm:t>
    </dgm:pt>
    <dgm:pt modelId="{3A7CB555-1F44-489F-BF7B-633F9C2DAE97}">
      <dgm:prSet phldrT="[文本]" custT="1"/>
      <dgm:spPr/>
      <dgm:t>
        <a:bodyPr/>
        <a:lstStyle/>
        <a:p>
          <a:r>
            <a: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2</a:t>
          </a:r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）</a:t>
          </a:r>
          <a:r>
            <a: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频繁地演示</a:t>
          </a:r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逐步发展的增量给干系人</a:t>
          </a:r>
          <a:endParaRPr lang="zh-CN" altLang="en-US" sz="2400" dirty="0"/>
        </a:p>
      </dgm:t>
    </dgm:pt>
    <dgm:pt modelId="{D8F7BF54-BD96-421A-8AC0-E06C6272560B}" type="parTrans" cxnId="{FF495AD4-6EC9-479F-97B4-BFDB2C1F6253}">
      <dgm:prSet/>
      <dgm:spPr/>
      <dgm:t>
        <a:bodyPr/>
        <a:lstStyle/>
        <a:p>
          <a:endParaRPr lang="zh-CN" altLang="en-US"/>
        </a:p>
      </dgm:t>
    </dgm:pt>
    <dgm:pt modelId="{E996C143-04A0-45DA-9866-71858C12AC34}" type="sibTrans" cxnId="{FF495AD4-6EC9-479F-97B4-BFDB2C1F6253}">
      <dgm:prSet/>
      <dgm:spPr/>
      <dgm:t>
        <a:bodyPr/>
        <a:lstStyle/>
        <a:p>
          <a:endParaRPr lang="zh-CN" altLang="en-US"/>
        </a:p>
      </dgm:t>
    </dgm:pt>
    <dgm:pt modelId="{D04FCB1A-09C8-4219-A7B4-713183FBBE77}" type="pres">
      <dgm:prSet presAssocID="{319FAA77-0BED-4A04-9BE4-332030D7D2C1}" presName="Name0" presStyleCnt="0">
        <dgm:presLayoutVars>
          <dgm:dir/>
          <dgm:animLvl val="lvl"/>
          <dgm:resizeHandles val="exact"/>
        </dgm:presLayoutVars>
      </dgm:prSet>
      <dgm:spPr/>
    </dgm:pt>
    <dgm:pt modelId="{08F15EEF-7C6D-489A-A0C4-19DEA6FF5D5B}" type="pres">
      <dgm:prSet presAssocID="{D0D6E92F-D1F7-4B6E-B161-B23645F88AF6}" presName="composite" presStyleCnt="0"/>
      <dgm:spPr/>
    </dgm:pt>
    <dgm:pt modelId="{DAD6DCF1-2AA2-4E29-B944-A2CDFD6F2B2F}" type="pres">
      <dgm:prSet presAssocID="{D0D6E92F-D1F7-4B6E-B161-B23645F88AF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BBC36C0-0D30-434F-B99D-BC0476FDD0FA}" type="pres">
      <dgm:prSet presAssocID="{D0D6E92F-D1F7-4B6E-B161-B23645F88AF6}" presName="desTx" presStyleLbl="alignAccFollowNode1" presStyleIdx="0" presStyleCnt="2">
        <dgm:presLayoutVars>
          <dgm:bulletEnabled val="1"/>
        </dgm:presLayoutVars>
      </dgm:prSet>
      <dgm:spPr/>
    </dgm:pt>
    <dgm:pt modelId="{1B051AB0-E9AC-4553-9EE8-1922CFD4C88A}" type="pres">
      <dgm:prSet presAssocID="{55AEC44A-949B-4E4B-B2B5-0255016474B9}" presName="space" presStyleCnt="0"/>
      <dgm:spPr/>
    </dgm:pt>
    <dgm:pt modelId="{A311BE18-D5C9-423F-A5F0-EF7D6F22F20D}" type="pres">
      <dgm:prSet presAssocID="{835C6E0E-87C0-4376-9F7D-D5941E9A3AEC}" presName="composite" presStyleCnt="0"/>
      <dgm:spPr/>
    </dgm:pt>
    <dgm:pt modelId="{88BC30D4-02DA-4C41-85F1-4C51F7FB0A88}" type="pres">
      <dgm:prSet presAssocID="{835C6E0E-87C0-4376-9F7D-D5941E9A3AEC}" presName="parTx" presStyleLbl="alignNode1" presStyleIdx="1" presStyleCnt="2" custLinFactNeighborX="1278" custLinFactNeighborY="-2928">
        <dgm:presLayoutVars>
          <dgm:chMax val="0"/>
          <dgm:chPref val="0"/>
          <dgm:bulletEnabled val="1"/>
        </dgm:presLayoutVars>
      </dgm:prSet>
      <dgm:spPr/>
    </dgm:pt>
    <dgm:pt modelId="{16D0BB9D-94D4-4D12-AAB8-FEB7A6FE103E}" type="pres">
      <dgm:prSet presAssocID="{835C6E0E-87C0-4376-9F7D-D5941E9A3AE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63C6F0F-619B-4B4F-B75D-69769C4EC8EC}" type="presOf" srcId="{09CF5CEF-529D-4BBB-8650-E5006806136A}" destId="{EBBC36C0-0D30-434F-B99D-BC0476FDD0FA}" srcOrd="0" destOrd="1" presId="urn:microsoft.com/office/officeart/2005/8/layout/hList1"/>
    <dgm:cxn modelId="{7E118917-5F37-498B-8526-66D60C48E021}" srcId="{835C6E0E-87C0-4376-9F7D-D5941E9A3AEC}" destId="{5E81B5C3-7D88-4837-82EB-DD6C39EBFF2B}" srcOrd="0" destOrd="0" parTransId="{893069CE-67C3-4BE1-8A4E-B9CCD984BA95}" sibTransId="{8EF8ABCC-8206-4B61-B180-32A4F7004232}"/>
    <dgm:cxn modelId="{307A2729-B247-4A0D-A0AE-F4FF9D335E49}" type="presOf" srcId="{3A7CB555-1F44-489F-BF7B-633F9C2DAE97}" destId="{16D0BB9D-94D4-4D12-AAB8-FEB7A6FE103E}" srcOrd="0" destOrd="1" presId="urn:microsoft.com/office/officeart/2005/8/layout/hList1"/>
    <dgm:cxn modelId="{70D2B72E-C8BA-4173-8345-AAB7D7A6A1DE}" srcId="{319FAA77-0BED-4A04-9BE4-332030D7D2C1}" destId="{835C6E0E-87C0-4376-9F7D-D5941E9A3AEC}" srcOrd="1" destOrd="0" parTransId="{1ED746B8-AA17-4383-BFA8-FA9885B7CD9C}" sibTransId="{80F9F1F7-CAFD-4B11-9415-00381D77074E}"/>
    <dgm:cxn modelId="{8CDFCD63-48F0-41AA-BD55-94E8905CFD2D}" type="presOf" srcId="{177D57D7-94FF-4D25-A6D7-9FF4C16A134F}" destId="{EBBC36C0-0D30-434F-B99D-BC0476FDD0FA}" srcOrd="0" destOrd="0" presId="urn:microsoft.com/office/officeart/2005/8/layout/hList1"/>
    <dgm:cxn modelId="{59DC1550-6E4B-414A-8D02-E5681CE863EA}" srcId="{D0D6E92F-D1F7-4B6E-B161-B23645F88AF6}" destId="{09CF5CEF-529D-4BBB-8650-E5006806136A}" srcOrd="1" destOrd="0" parTransId="{7F109169-0545-455B-A9D4-47A519286B7D}" sibTransId="{71444D0C-664D-431F-BB44-C8BDB70ECEE5}"/>
    <dgm:cxn modelId="{5F28657F-6372-4D62-99E2-A895F79DB4F2}" type="presOf" srcId="{D0D6E92F-D1F7-4B6E-B161-B23645F88AF6}" destId="{DAD6DCF1-2AA2-4E29-B944-A2CDFD6F2B2F}" srcOrd="0" destOrd="0" presId="urn:microsoft.com/office/officeart/2005/8/layout/hList1"/>
    <dgm:cxn modelId="{CB33E287-EA79-4D4E-9EA0-CEF83332CE0F}" srcId="{319FAA77-0BED-4A04-9BE4-332030D7D2C1}" destId="{D0D6E92F-D1F7-4B6E-B161-B23645F88AF6}" srcOrd="0" destOrd="0" parTransId="{8DE6CDA1-16A4-4CC8-920B-84F4E70D4176}" sibTransId="{55AEC44A-949B-4E4B-B2B5-0255016474B9}"/>
    <dgm:cxn modelId="{A0F553CD-48D7-47D7-92FD-C256F9D72FE4}" type="presOf" srcId="{5E81B5C3-7D88-4837-82EB-DD6C39EBFF2B}" destId="{16D0BB9D-94D4-4D12-AAB8-FEB7A6FE103E}" srcOrd="0" destOrd="0" presId="urn:microsoft.com/office/officeart/2005/8/layout/hList1"/>
    <dgm:cxn modelId="{FF495AD4-6EC9-479F-97B4-BFDB2C1F6253}" srcId="{835C6E0E-87C0-4376-9F7D-D5941E9A3AEC}" destId="{3A7CB555-1F44-489F-BF7B-633F9C2DAE97}" srcOrd="1" destOrd="0" parTransId="{D8F7BF54-BD96-421A-8AC0-E06C6272560B}" sibTransId="{E996C143-04A0-45DA-9866-71858C12AC34}"/>
    <dgm:cxn modelId="{9B511ADD-0646-443D-8384-0094944A72F2}" srcId="{D0D6E92F-D1F7-4B6E-B161-B23645F88AF6}" destId="{177D57D7-94FF-4D25-A6D7-9FF4C16A134F}" srcOrd="0" destOrd="0" parTransId="{9C4CA064-EA4C-43DA-9D22-1576052F2594}" sibTransId="{B51AABD6-88D2-4ECE-A2CC-683ECDE1F84B}"/>
    <dgm:cxn modelId="{FD32FBE7-4C6F-4846-9EEE-FAF486580648}" type="presOf" srcId="{835C6E0E-87C0-4376-9F7D-D5941E9A3AEC}" destId="{88BC30D4-02DA-4C41-85F1-4C51F7FB0A88}" srcOrd="0" destOrd="0" presId="urn:microsoft.com/office/officeart/2005/8/layout/hList1"/>
    <dgm:cxn modelId="{F69C3EFE-79A1-48A6-9146-5AF9E968981D}" type="presOf" srcId="{319FAA77-0BED-4A04-9BE4-332030D7D2C1}" destId="{D04FCB1A-09C8-4219-A7B4-713183FBBE77}" srcOrd="0" destOrd="0" presId="urn:microsoft.com/office/officeart/2005/8/layout/hList1"/>
    <dgm:cxn modelId="{8EF07F98-C3EE-467E-A4FE-A2520474ED28}" type="presParOf" srcId="{D04FCB1A-09C8-4219-A7B4-713183FBBE77}" destId="{08F15EEF-7C6D-489A-A0C4-19DEA6FF5D5B}" srcOrd="0" destOrd="0" presId="urn:microsoft.com/office/officeart/2005/8/layout/hList1"/>
    <dgm:cxn modelId="{B645C603-3EED-4283-971D-4DD5509016B6}" type="presParOf" srcId="{08F15EEF-7C6D-489A-A0C4-19DEA6FF5D5B}" destId="{DAD6DCF1-2AA2-4E29-B944-A2CDFD6F2B2F}" srcOrd="0" destOrd="0" presId="urn:microsoft.com/office/officeart/2005/8/layout/hList1"/>
    <dgm:cxn modelId="{C4D74A09-A2E1-411C-A757-032A21A47EAE}" type="presParOf" srcId="{08F15EEF-7C6D-489A-A0C4-19DEA6FF5D5B}" destId="{EBBC36C0-0D30-434F-B99D-BC0476FDD0FA}" srcOrd="1" destOrd="0" presId="urn:microsoft.com/office/officeart/2005/8/layout/hList1"/>
    <dgm:cxn modelId="{0DDE4492-7627-4B45-85B3-475196D2AE9A}" type="presParOf" srcId="{D04FCB1A-09C8-4219-A7B4-713183FBBE77}" destId="{1B051AB0-E9AC-4553-9EE8-1922CFD4C88A}" srcOrd="1" destOrd="0" presId="urn:microsoft.com/office/officeart/2005/8/layout/hList1"/>
    <dgm:cxn modelId="{27B3A4B6-E319-4A01-9C04-390AF8CBAF8E}" type="presParOf" srcId="{D04FCB1A-09C8-4219-A7B4-713183FBBE77}" destId="{A311BE18-D5C9-423F-A5F0-EF7D6F22F20D}" srcOrd="2" destOrd="0" presId="urn:microsoft.com/office/officeart/2005/8/layout/hList1"/>
    <dgm:cxn modelId="{E3E3AAC7-8834-49DA-868B-12DCF4B1A478}" type="presParOf" srcId="{A311BE18-D5C9-423F-A5F0-EF7D6F22F20D}" destId="{88BC30D4-02DA-4C41-85F1-4C51F7FB0A88}" srcOrd="0" destOrd="0" presId="urn:microsoft.com/office/officeart/2005/8/layout/hList1"/>
    <dgm:cxn modelId="{741C9BF9-EEF2-40A5-ADF7-63B1DA430825}" type="presParOf" srcId="{A311BE18-D5C9-423F-A5F0-EF7D6F22F20D}" destId="{16D0BB9D-94D4-4D12-AAB8-FEB7A6FE10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E0D4CF-46FD-4F44-97E8-F949C9BED26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BDFEE8-65C9-48F5-ADBA-344342B89315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对干系人建立适度关注</a:t>
          </a:r>
          <a:endParaRPr lang="zh-CN" altLang="en-US" sz="1800" dirty="0">
            <a:solidFill>
              <a:srgbClr val="FFC000"/>
            </a:solidFill>
          </a:endParaRPr>
        </a:p>
      </dgm:t>
    </dgm:pt>
    <dgm:pt modelId="{312AE08D-3B3C-4976-B65C-9D40BA31183F}" type="parTrans" cxnId="{7650B7BC-F4C1-4A9D-AA49-14E09BD5BA32}">
      <dgm:prSet/>
      <dgm:spPr/>
      <dgm:t>
        <a:bodyPr/>
        <a:lstStyle/>
        <a:p>
          <a:endParaRPr lang="zh-CN" altLang="en-US"/>
        </a:p>
      </dgm:t>
    </dgm:pt>
    <dgm:pt modelId="{D28C295B-9F30-4B5B-B70E-41ED546BBF6F}" type="sibTrans" cxnId="{7650B7BC-F4C1-4A9D-AA49-14E09BD5BA32}">
      <dgm:prSet/>
      <dgm:spPr/>
      <dgm:t>
        <a:bodyPr/>
        <a:lstStyle/>
        <a:p>
          <a:endParaRPr lang="zh-CN" altLang="en-US"/>
        </a:p>
      </dgm:t>
    </dgm:pt>
    <dgm:pt modelId="{77AF321E-B39A-4562-9016-246C5AB3C0B4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识别</a:t>
          </a:r>
          <a:endParaRPr lang="zh-CN" altLang="en-US" dirty="0">
            <a:solidFill>
              <a:srgbClr val="00B050"/>
            </a:solidFill>
          </a:endParaRPr>
        </a:p>
      </dgm:t>
    </dgm:pt>
    <dgm:pt modelId="{ED0C134B-7432-420A-84AE-32C8975CE93F}" type="parTrans" cxnId="{B0B4DAFA-D8DC-4B97-A7A6-C3E13F6C8E14}">
      <dgm:prSet/>
      <dgm:spPr/>
      <dgm:t>
        <a:bodyPr/>
        <a:lstStyle/>
        <a:p>
          <a:endParaRPr lang="zh-CN" altLang="en-US"/>
        </a:p>
      </dgm:t>
    </dgm:pt>
    <dgm:pt modelId="{5A33984B-2EC8-4035-92A3-5C401FEF202D}" type="sibTrans" cxnId="{B0B4DAFA-D8DC-4B97-A7A6-C3E13F6C8E14}">
      <dgm:prSet/>
      <dgm:spPr/>
      <dgm:t>
        <a:bodyPr/>
        <a:lstStyle/>
        <a:p>
          <a:endParaRPr lang="zh-CN" altLang="en-US"/>
        </a:p>
      </dgm:t>
    </dgm:pt>
    <dgm:pt modelId="{37B991D4-FB8B-49D9-A715-84A592047BC8}">
      <dgm:prSet phldrT="[文本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分析和记录</a:t>
          </a:r>
          <a:endParaRPr lang="zh-CN" altLang="en-US" dirty="0"/>
        </a:p>
      </dgm:t>
    </dgm:pt>
    <dgm:pt modelId="{9A9F8E3E-7048-44DA-A81E-CA122C811066}" type="parTrans" cxnId="{D206EB0E-CE14-43E2-853F-9EA48733DC0D}">
      <dgm:prSet/>
      <dgm:spPr/>
      <dgm:t>
        <a:bodyPr/>
        <a:lstStyle/>
        <a:p>
          <a:endParaRPr lang="zh-CN" altLang="en-US"/>
        </a:p>
      </dgm:t>
    </dgm:pt>
    <dgm:pt modelId="{E94A2B71-AF3E-4F9F-A0E1-78B9EB2CD44C}" type="sibTrans" cxnId="{D206EB0E-CE14-43E2-853F-9EA48733DC0D}">
      <dgm:prSet/>
      <dgm:spPr/>
      <dgm:t>
        <a:bodyPr/>
        <a:lstStyle/>
        <a:p>
          <a:endParaRPr lang="zh-CN" altLang="en-US"/>
        </a:p>
      </dgm:t>
    </dgm:pt>
    <dgm:pt modelId="{533C32D5-3DC7-4701-8F5B-307C5E35920B}" type="pres">
      <dgm:prSet presAssocID="{4BE0D4CF-46FD-4F44-97E8-F949C9BED26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EBFED5-7C02-4687-B9D9-C3A6AC86BC64}" type="pres">
      <dgm:prSet presAssocID="{87BDFEE8-65C9-48F5-ADBA-344342B89315}" presName="centerShape" presStyleLbl="node0" presStyleIdx="0" presStyleCnt="1" custScaleX="106473" custScaleY="103609"/>
      <dgm:spPr/>
    </dgm:pt>
    <dgm:pt modelId="{5BB1C1A0-26BD-436A-A032-4932A957E57A}" type="pres">
      <dgm:prSet presAssocID="{ED0C134B-7432-420A-84AE-32C8975CE93F}" presName="parTrans" presStyleLbl="bgSibTrans2D1" presStyleIdx="0" presStyleCnt="2"/>
      <dgm:spPr/>
    </dgm:pt>
    <dgm:pt modelId="{8AC832BF-5888-4783-90E8-9BE900668952}" type="pres">
      <dgm:prSet presAssocID="{77AF321E-B39A-4562-9016-246C5AB3C0B4}" presName="node" presStyleLbl="node1" presStyleIdx="0" presStyleCnt="2">
        <dgm:presLayoutVars>
          <dgm:bulletEnabled val="1"/>
        </dgm:presLayoutVars>
      </dgm:prSet>
      <dgm:spPr/>
    </dgm:pt>
    <dgm:pt modelId="{08E88739-7467-4235-8888-AC476E135ECC}" type="pres">
      <dgm:prSet presAssocID="{9A9F8E3E-7048-44DA-A81E-CA122C811066}" presName="parTrans" presStyleLbl="bgSibTrans2D1" presStyleIdx="1" presStyleCnt="2" custLinFactNeighborX="-2974" custLinFactNeighborY="11826"/>
      <dgm:spPr/>
    </dgm:pt>
    <dgm:pt modelId="{9DB33A47-0929-4DAA-8241-3F33EAEBFD04}" type="pres">
      <dgm:prSet presAssocID="{37B991D4-FB8B-49D9-A715-84A592047BC8}" presName="node" presStyleLbl="node1" presStyleIdx="1" presStyleCnt="2" custScaleX="120343" custRadScaleRad="104505" custRadScaleInc="192">
        <dgm:presLayoutVars>
          <dgm:bulletEnabled val="1"/>
        </dgm:presLayoutVars>
      </dgm:prSet>
      <dgm:spPr/>
    </dgm:pt>
  </dgm:ptLst>
  <dgm:cxnLst>
    <dgm:cxn modelId="{D206EB0E-CE14-43E2-853F-9EA48733DC0D}" srcId="{87BDFEE8-65C9-48F5-ADBA-344342B89315}" destId="{37B991D4-FB8B-49D9-A715-84A592047BC8}" srcOrd="1" destOrd="0" parTransId="{9A9F8E3E-7048-44DA-A81E-CA122C811066}" sibTransId="{E94A2B71-AF3E-4F9F-A0E1-78B9EB2CD44C}"/>
    <dgm:cxn modelId="{6D6E1E16-D647-4B78-ADE2-63D95E33D212}" type="presOf" srcId="{77AF321E-B39A-4562-9016-246C5AB3C0B4}" destId="{8AC832BF-5888-4783-90E8-9BE900668952}" srcOrd="0" destOrd="0" presId="urn:microsoft.com/office/officeart/2005/8/layout/radial4"/>
    <dgm:cxn modelId="{16BE073F-62B3-4D22-858C-6147FB920991}" type="presOf" srcId="{87BDFEE8-65C9-48F5-ADBA-344342B89315}" destId="{E5EBFED5-7C02-4687-B9D9-C3A6AC86BC64}" srcOrd="0" destOrd="0" presId="urn:microsoft.com/office/officeart/2005/8/layout/radial4"/>
    <dgm:cxn modelId="{FA1EFA6A-92B8-4F9E-8A96-502BFDFE0481}" type="presOf" srcId="{ED0C134B-7432-420A-84AE-32C8975CE93F}" destId="{5BB1C1A0-26BD-436A-A032-4932A957E57A}" srcOrd="0" destOrd="0" presId="urn:microsoft.com/office/officeart/2005/8/layout/radial4"/>
    <dgm:cxn modelId="{DF1FCF4E-EB43-4540-96AC-2DF8179477A8}" type="presOf" srcId="{9A9F8E3E-7048-44DA-A81E-CA122C811066}" destId="{08E88739-7467-4235-8888-AC476E135ECC}" srcOrd="0" destOrd="0" presId="urn:microsoft.com/office/officeart/2005/8/layout/radial4"/>
    <dgm:cxn modelId="{F15606A3-3E43-4083-A103-A7E0C05094D1}" type="presOf" srcId="{4BE0D4CF-46FD-4F44-97E8-F949C9BED263}" destId="{533C32D5-3DC7-4701-8F5B-307C5E35920B}" srcOrd="0" destOrd="0" presId="urn:microsoft.com/office/officeart/2005/8/layout/radial4"/>
    <dgm:cxn modelId="{7650B7BC-F4C1-4A9D-AA49-14E09BD5BA32}" srcId="{4BE0D4CF-46FD-4F44-97E8-F949C9BED263}" destId="{87BDFEE8-65C9-48F5-ADBA-344342B89315}" srcOrd="0" destOrd="0" parTransId="{312AE08D-3B3C-4976-B65C-9D40BA31183F}" sibTransId="{D28C295B-9F30-4B5B-B70E-41ED546BBF6F}"/>
    <dgm:cxn modelId="{B0B4DAFA-D8DC-4B97-A7A6-C3E13F6C8E14}" srcId="{87BDFEE8-65C9-48F5-ADBA-344342B89315}" destId="{77AF321E-B39A-4562-9016-246C5AB3C0B4}" srcOrd="0" destOrd="0" parTransId="{ED0C134B-7432-420A-84AE-32C8975CE93F}" sibTransId="{5A33984B-2EC8-4035-92A3-5C401FEF202D}"/>
    <dgm:cxn modelId="{7C1EEDFE-C887-4D3E-88E8-40C544AA0CDD}" type="presOf" srcId="{37B991D4-FB8B-49D9-A715-84A592047BC8}" destId="{9DB33A47-0929-4DAA-8241-3F33EAEBFD04}" srcOrd="0" destOrd="0" presId="urn:microsoft.com/office/officeart/2005/8/layout/radial4"/>
    <dgm:cxn modelId="{567DD2CB-F840-449F-A7CC-0D61F34B8B50}" type="presParOf" srcId="{533C32D5-3DC7-4701-8F5B-307C5E35920B}" destId="{E5EBFED5-7C02-4687-B9D9-C3A6AC86BC64}" srcOrd="0" destOrd="0" presId="urn:microsoft.com/office/officeart/2005/8/layout/radial4"/>
    <dgm:cxn modelId="{8DC94036-0041-4E2D-B64F-4AC44F2D0853}" type="presParOf" srcId="{533C32D5-3DC7-4701-8F5B-307C5E35920B}" destId="{5BB1C1A0-26BD-436A-A032-4932A957E57A}" srcOrd="1" destOrd="0" presId="urn:microsoft.com/office/officeart/2005/8/layout/radial4"/>
    <dgm:cxn modelId="{766CE18C-E3AF-4B13-8BF8-CDB1C834D94F}" type="presParOf" srcId="{533C32D5-3DC7-4701-8F5B-307C5E35920B}" destId="{8AC832BF-5888-4783-90E8-9BE900668952}" srcOrd="2" destOrd="0" presId="urn:microsoft.com/office/officeart/2005/8/layout/radial4"/>
    <dgm:cxn modelId="{37C04A5A-F782-464C-976D-251E2F68EB0C}" type="presParOf" srcId="{533C32D5-3DC7-4701-8F5B-307C5E35920B}" destId="{08E88739-7467-4235-8888-AC476E135ECC}" srcOrd="3" destOrd="0" presId="urn:microsoft.com/office/officeart/2005/8/layout/radial4"/>
    <dgm:cxn modelId="{9611E3D9-B870-4519-82E2-419345E14C52}" type="presParOf" srcId="{533C32D5-3DC7-4701-8F5B-307C5E35920B}" destId="{9DB33A47-0929-4DAA-8241-3F33EAEBFD04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</a:t>
          </a:r>
          <a:r>
            <a:rPr lang="zh-CN" altLang="en-US" sz="1800" dirty="0"/>
            <a:t>、项目章程</a:t>
          </a:r>
          <a:endParaRPr lang="en-US" altLang="zh-CN" sz="1800" dirty="0"/>
        </a:p>
        <a:p>
          <a:pPr algn="l"/>
          <a:r>
            <a:rPr lang="en-US" altLang="zh-CN" sz="1800" dirty="0"/>
            <a:t>2</a:t>
          </a:r>
          <a:r>
            <a:rPr lang="zh-CN" altLang="en-US" sz="1800" dirty="0"/>
            <a:t>、采购文件</a:t>
          </a:r>
          <a:endParaRPr lang="en-US" altLang="zh-CN" sz="1800" dirty="0"/>
        </a:p>
        <a:p>
          <a:pPr algn="l"/>
          <a:r>
            <a:rPr lang="en-US" altLang="zh-CN" sz="1800" dirty="0"/>
            <a:t>3</a:t>
          </a:r>
          <a:r>
            <a:rPr lang="zh-CN" altLang="en-US" sz="1800" dirty="0"/>
            <a:t>、协议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专家判断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会议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3</a:t>
          </a:r>
          <a:r>
            <a:rPr lang="zh-CN" altLang="en-US" sz="2000" b="0" dirty="0">
              <a:solidFill>
                <a:srgbClr val="FFC000"/>
              </a:solidFill>
            </a:rPr>
            <a:t>、干系人分析</a:t>
          </a:r>
          <a:endParaRPr lang="en-US" altLang="zh-CN" sz="2000" b="0" dirty="0">
            <a:solidFill>
              <a:srgbClr val="FFC0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4</a:t>
          </a:r>
          <a:r>
            <a:rPr lang="zh-CN" altLang="en-US" sz="2000" b="0" dirty="0">
              <a:solidFill>
                <a:srgbClr val="FFC000"/>
              </a:solidFill>
            </a:rPr>
            <a:t>、角色建模</a:t>
          </a:r>
          <a:endParaRPr lang="en-US" altLang="zh-CN" sz="2000" b="0" dirty="0">
            <a:solidFill>
              <a:srgbClr val="FFC000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r>
            <a:rPr lang="zh-CN" altLang="en-US" sz="2000" dirty="0"/>
            <a:t>干系人登记册</a:t>
          </a: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87281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15374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B543D7-FBA2-45FC-B161-BC44134DE7EA}" type="doc">
      <dgm:prSet loTypeId="urn:microsoft.com/office/officeart/2005/8/layout/hierarchy2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108A243-3755-4E01-A947-178577603B0F}">
      <dgm:prSet phldrT="[文本]"/>
      <dgm:spPr/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干系人分析</a:t>
          </a:r>
          <a:endParaRPr lang="zh-CN" altLang="en-US" dirty="0"/>
        </a:p>
      </dgm:t>
    </dgm:pt>
    <dgm:pt modelId="{BA4C3A13-97ED-4A2F-8FCE-852ADBB8B80E}" type="parTrans" cxnId="{CD667510-B65A-451A-8BFF-0BC60F07003F}">
      <dgm:prSet/>
      <dgm:spPr/>
      <dgm:t>
        <a:bodyPr/>
        <a:lstStyle/>
        <a:p>
          <a:endParaRPr lang="zh-CN" altLang="en-US"/>
        </a:p>
      </dgm:t>
    </dgm:pt>
    <dgm:pt modelId="{0764426D-DF35-46C8-A1EF-7718E0D523C2}" type="sibTrans" cxnId="{CD667510-B65A-451A-8BFF-0BC60F07003F}">
      <dgm:prSet/>
      <dgm:spPr/>
      <dgm:t>
        <a:bodyPr/>
        <a:lstStyle/>
        <a:p>
          <a:endParaRPr lang="zh-CN" altLang="en-US"/>
        </a:p>
      </dgm:t>
    </dgm:pt>
    <dgm:pt modelId="{0B463660-4321-4561-A280-43C21E4A392B}">
      <dgm:prSet phldrT="[文本]"/>
      <dgm:spPr/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识别</a:t>
          </a:r>
          <a:endParaRPr lang="zh-CN" altLang="en-US" dirty="0"/>
        </a:p>
      </dgm:t>
    </dgm:pt>
    <dgm:pt modelId="{9D90C565-56C0-46EB-BEC4-2BD2A4431522}" type="parTrans" cxnId="{00179C54-48D6-420B-BEDA-8C15DABB9596}">
      <dgm:prSet/>
      <dgm:spPr/>
      <dgm:t>
        <a:bodyPr/>
        <a:lstStyle/>
        <a:p>
          <a:endParaRPr lang="zh-CN" altLang="en-US"/>
        </a:p>
      </dgm:t>
    </dgm:pt>
    <dgm:pt modelId="{3B66A64F-CE28-4F85-AB4E-09D27A02AB50}" type="sibTrans" cxnId="{00179C54-48D6-420B-BEDA-8C15DABB9596}">
      <dgm:prSet/>
      <dgm:spPr/>
      <dgm:t>
        <a:bodyPr/>
        <a:lstStyle/>
        <a:p>
          <a:endParaRPr lang="zh-CN" altLang="en-US"/>
        </a:p>
      </dgm:t>
    </dgm:pt>
    <dgm:pt modelId="{0F9DD2E5-F91F-4370-9AEA-436F58887338}">
      <dgm:prSet phldrT="[文本]"/>
      <dgm:spPr>
        <a:solidFill>
          <a:srgbClr val="C8DBF6"/>
        </a:solidFill>
      </dgm:spPr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识别关键干系人</a:t>
          </a:r>
          <a:endParaRPr lang="zh-CN" altLang="en-US" dirty="0"/>
        </a:p>
      </dgm:t>
    </dgm:pt>
    <dgm:pt modelId="{DFADA72F-C85E-435D-A211-47A4D0B40AC3}" type="parTrans" cxnId="{F51A89AC-03F5-409F-97B4-07319397B292}">
      <dgm:prSet/>
      <dgm:spPr/>
      <dgm:t>
        <a:bodyPr/>
        <a:lstStyle/>
        <a:p>
          <a:endParaRPr lang="zh-CN" altLang="en-US"/>
        </a:p>
      </dgm:t>
    </dgm:pt>
    <dgm:pt modelId="{B1F01DAA-D9A2-4134-B95E-776F5C0F52AD}" type="sibTrans" cxnId="{F51A89AC-03F5-409F-97B4-07319397B292}">
      <dgm:prSet/>
      <dgm:spPr/>
      <dgm:t>
        <a:bodyPr/>
        <a:lstStyle/>
        <a:p>
          <a:endParaRPr lang="zh-CN" altLang="en-US"/>
        </a:p>
      </dgm:t>
    </dgm:pt>
    <dgm:pt modelId="{0D65A6CC-B149-4FD1-A754-2FD31F73DC90}">
      <dgm:prSet phldrT="[文本]" custT="1"/>
      <dgm:spPr>
        <a:solidFill>
          <a:srgbClr val="C8DBF6"/>
        </a:solidFill>
      </dgm:spPr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识别其他干系人</a:t>
          </a:r>
          <a:endParaRPr lang="zh-CN" altLang="en-US" sz="2000" dirty="0"/>
        </a:p>
      </dgm:t>
    </dgm:pt>
    <dgm:pt modelId="{2990BE20-B26D-4EAF-8290-DB92955E7F0B}" type="parTrans" cxnId="{8B5E2F08-DFC8-43D4-9D25-FA8DC2AACEDD}">
      <dgm:prSet/>
      <dgm:spPr/>
      <dgm:t>
        <a:bodyPr/>
        <a:lstStyle/>
        <a:p>
          <a:endParaRPr lang="zh-CN" altLang="en-US"/>
        </a:p>
      </dgm:t>
    </dgm:pt>
    <dgm:pt modelId="{DF753D9D-DFC6-498B-8BFD-CA2FF06F4CDF}" type="sibTrans" cxnId="{8B5E2F08-DFC8-43D4-9D25-FA8DC2AACEDD}">
      <dgm:prSet/>
      <dgm:spPr/>
      <dgm:t>
        <a:bodyPr/>
        <a:lstStyle/>
        <a:p>
          <a:endParaRPr lang="zh-CN" altLang="en-US"/>
        </a:p>
      </dgm:t>
    </dgm:pt>
    <dgm:pt modelId="{188441CE-469E-43DA-B35E-7DB0C4CD1486}">
      <dgm:prSet phldrT="[文本]"/>
      <dgm:spPr>
        <a:solidFill>
          <a:srgbClr val="CCF3FF"/>
        </a:solidFill>
      </dgm:spPr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分析</a:t>
          </a:r>
          <a:endParaRPr lang="zh-CN" altLang="en-US" dirty="0"/>
        </a:p>
      </dgm:t>
    </dgm:pt>
    <dgm:pt modelId="{EDE4B2FD-EE13-43CA-934E-38663B822CED}" type="parTrans" cxnId="{71F7C974-6CBA-4A5F-A8AE-F1033F49F7B4}">
      <dgm:prSet/>
      <dgm:spPr/>
      <dgm:t>
        <a:bodyPr/>
        <a:lstStyle/>
        <a:p>
          <a:endParaRPr lang="zh-CN" altLang="en-US"/>
        </a:p>
      </dgm:t>
    </dgm:pt>
    <dgm:pt modelId="{E6883E08-2A10-451D-953E-798A8993D437}" type="sibTrans" cxnId="{71F7C974-6CBA-4A5F-A8AE-F1033F49F7B4}">
      <dgm:prSet/>
      <dgm:spPr/>
      <dgm:t>
        <a:bodyPr/>
        <a:lstStyle/>
        <a:p>
          <a:endParaRPr lang="zh-CN" altLang="en-US"/>
        </a:p>
      </dgm:t>
    </dgm:pt>
    <dgm:pt modelId="{55A52BA3-FA44-4033-8334-381EF0358DDB}">
      <dgm:prSet phldrT="[文本]"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可能的影响或支持</a:t>
          </a:r>
          <a:endParaRPr lang="zh-CN" altLang="en-US" sz="2000" dirty="0"/>
        </a:p>
      </dgm:t>
    </dgm:pt>
    <dgm:pt modelId="{0FC3DD1A-8C47-41D4-9C52-35003F821741}" type="parTrans" cxnId="{FCFB74AD-FDBB-4A6A-8FC5-BE8BD2E20167}">
      <dgm:prSet/>
      <dgm:spPr/>
      <dgm:t>
        <a:bodyPr/>
        <a:lstStyle/>
        <a:p>
          <a:endParaRPr lang="zh-CN" altLang="en-US"/>
        </a:p>
      </dgm:t>
    </dgm:pt>
    <dgm:pt modelId="{9407FD29-2F19-4E82-9DC0-216F0BB624FD}" type="sibTrans" cxnId="{FCFB74AD-FDBB-4A6A-8FC5-BE8BD2E20167}">
      <dgm:prSet/>
      <dgm:spPr/>
      <dgm:t>
        <a:bodyPr/>
        <a:lstStyle/>
        <a:p>
          <a:endParaRPr lang="zh-CN" altLang="en-US"/>
        </a:p>
      </dgm:t>
    </dgm:pt>
    <dgm:pt modelId="{59247B74-A0A5-4BD1-B4AE-4D8B913ADB17}">
      <dgm:prSet phldrT="[文本]" custT="1"/>
      <dgm:spPr/>
      <dgm:t>
        <a:bodyPr/>
        <a:lstStyle/>
        <a:p>
          <a:r>
            <a:rPr lang="zh-CN" altLang="en-US" sz="2000" b="1" dirty="0">
              <a:solidFill>
                <a:schemeClr val="tx1"/>
              </a:solidFill>
            </a:rPr>
            <a:t>分类</a:t>
          </a:r>
        </a:p>
      </dgm:t>
    </dgm:pt>
    <dgm:pt modelId="{B3B4C360-4752-4DC5-9828-A1C19A2F28BB}" type="parTrans" cxnId="{E9D4680A-CEC9-4A89-856E-F07CD5B1EE16}">
      <dgm:prSet/>
      <dgm:spPr/>
      <dgm:t>
        <a:bodyPr/>
        <a:lstStyle/>
        <a:p>
          <a:endParaRPr lang="zh-CN" altLang="en-US"/>
        </a:p>
      </dgm:t>
    </dgm:pt>
    <dgm:pt modelId="{93616F5F-1F69-463B-971C-83DD0677AD0B}" type="sibTrans" cxnId="{E9D4680A-CEC9-4A89-856E-F07CD5B1EE16}">
      <dgm:prSet/>
      <dgm:spPr/>
      <dgm:t>
        <a:bodyPr/>
        <a:lstStyle/>
        <a:p>
          <a:endParaRPr lang="zh-CN" altLang="en-US"/>
        </a:p>
      </dgm:t>
    </dgm:pt>
    <dgm:pt modelId="{58082E43-D6B3-4229-86D6-A12AEC8FE77A}">
      <dgm:prSet phldrT="[文本]" custT="1"/>
      <dgm:spPr/>
      <dgm:t>
        <a:bodyPr/>
        <a:lstStyle/>
        <a:p>
          <a:r>
            <a:rPr lang="zh-CN" altLang="en-US" sz="2000" b="1" dirty="0"/>
            <a:t>排序</a:t>
          </a:r>
        </a:p>
      </dgm:t>
    </dgm:pt>
    <dgm:pt modelId="{7A292740-A436-40C1-9071-721B7FA5A9E4}" type="parTrans" cxnId="{879EC700-4E9E-4664-99B1-F7D02156A6F8}">
      <dgm:prSet/>
      <dgm:spPr/>
      <dgm:t>
        <a:bodyPr/>
        <a:lstStyle/>
        <a:p>
          <a:endParaRPr lang="zh-CN" altLang="en-US"/>
        </a:p>
      </dgm:t>
    </dgm:pt>
    <dgm:pt modelId="{EB925D2C-A728-4783-B86F-93884ABBBD6F}" type="sibTrans" cxnId="{879EC700-4E9E-4664-99B1-F7D02156A6F8}">
      <dgm:prSet/>
      <dgm:spPr/>
      <dgm:t>
        <a:bodyPr/>
        <a:lstStyle/>
        <a:p>
          <a:endParaRPr lang="zh-CN" altLang="en-US"/>
        </a:p>
      </dgm:t>
    </dgm:pt>
    <dgm:pt modelId="{4612AE5F-1E4F-4FC3-B837-473186B0ED68}" type="pres">
      <dgm:prSet presAssocID="{D7B543D7-FBA2-45FC-B161-BC44134DE7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FEEA71D-0E44-47E0-B397-EA2E4A955B29}" type="pres">
      <dgm:prSet presAssocID="{8108A243-3755-4E01-A947-178577603B0F}" presName="root1" presStyleCnt="0"/>
      <dgm:spPr/>
    </dgm:pt>
    <dgm:pt modelId="{2B2B8289-7A02-45A8-B4CD-FC3FD763B537}" type="pres">
      <dgm:prSet presAssocID="{8108A243-3755-4E01-A947-178577603B0F}" presName="LevelOneTextNode" presStyleLbl="node0" presStyleIdx="0" presStyleCnt="1">
        <dgm:presLayoutVars>
          <dgm:chPref val="3"/>
        </dgm:presLayoutVars>
      </dgm:prSet>
      <dgm:spPr/>
    </dgm:pt>
    <dgm:pt modelId="{FD3CF0A1-3D98-4638-BAEE-64D944370EC3}" type="pres">
      <dgm:prSet presAssocID="{8108A243-3755-4E01-A947-178577603B0F}" presName="level2hierChild" presStyleCnt="0"/>
      <dgm:spPr/>
    </dgm:pt>
    <dgm:pt modelId="{E2B40793-6C73-407B-B80E-CC91EE0857F4}" type="pres">
      <dgm:prSet presAssocID="{9D90C565-56C0-46EB-BEC4-2BD2A4431522}" presName="conn2-1" presStyleLbl="parChTrans1D2" presStyleIdx="0" presStyleCnt="2"/>
      <dgm:spPr/>
    </dgm:pt>
    <dgm:pt modelId="{49EDFED7-587C-4123-85A0-70CF4CFB6EA0}" type="pres">
      <dgm:prSet presAssocID="{9D90C565-56C0-46EB-BEC4-2BD2A4431522}" presName="connTx" presStyleLbl="parChTrans1D2" presStyleIdx="0" presStyleCnt="2"/>
      <dgm:spPr/>
    </dgm:pt>
    <dgm:pt modelId="{9B8BF4C7-73CA-4A9E-BEF0-6382082CB229}" type="pres">
      <dgm:prSet presAssocID="{0B463660-4321-4561-A280-43C21E4A392B}" presName="root2" presStyleCnt="0"/>
      <dgm:spPr/>
    </dgm:pt>
    <dgm:pt modelId="{BB7F11EA-B9D9-4127-B3D3-628077F8AC72}" type="pres">
      <dgm:prSet presAssocID="{0B463660-4321-4561-A280-43C21E4A392B}" presName="LevelTwoTextNode" presStyleLbl="node2" presStyleIdx="0" presStyleCnt="2">
        <dgm:presLayoutVars>
          <dgm:chPref val="3"/>
        </dgm:presLayoutVars>
      </dgm:prSet>
      <dgm:spPr/>
    </dgm:pt>
    <dgm:pt modelId="{22A9E4E2-25B6-475F-9AD3-974B36B92623}" type="pres">
      <dgm:prSet presAssocID="{0B463660-4321-4561-A280-43C21E4A392B}" presName="level3hierChild" presStyleCnt="0"/>
      <dgm:spPr/>
    </dgm:pt>
    <dgm:pt modelId="{E0A42A89-F29C-4D64-A6B7-76D32C7864B5}" type="pres">
      <dgm:prSet presAssocID="{DFADA72F-C85E-435D-A211-47A4D0B40AC3}" presName="conn2-1" presStyleLbl="parChTrans1D3" presStyleIdx="0" presStyleCnt="5"/>
      <dgm:spPr/>
    </dgm:pt>
    <dgm:pt modelId="{7F711E4B-FCD8-4595-9A49-8241A4CE34F1}" type="pres">
      <dgm:prSet presAssocID="{DFADA72F-C85E-435D-A211-47A4D0B40AC3}" presName="connTx" presStyleLbl="parChTrans1D3" presStyleIdx="0" presStyleCnt="5"/>
      <dgm:spPr/>
    </dgm:pt>
    <dgm:pt modelId="{18403F54-9BB1-468D-B14A-9A5B620FD8EC}" type="pres">
      <dgm:prSet presAssocID="{0F9DD2E5-F91F-4370-9AEA-436F58887338}" presName="root2" presStyleCnt="0"/>
      <dgm:spPr/>
    </dgm:pt>
    <dgm:pt modelId="{95F17498-88E7-46B6-ACFE-EE613F55B8FE}" type="pres">
      <dgm:prSet presAssocID="{0F9DD2E5-F91F-4370-9AEA-436F58887338}" presName="LevelTwoTextNode" presStyleLbl="node3" presStyleIdx="0" presStyleCnt="5" custScaleX="159182" custLinFactNeighborX="-1434" custLinFactNeighborY="-42552">
        <dgm:presLayoutVars>
          <dgm:chPref val="3"/>
        </dgm:presLayoutVars>
      </dgm:prSet>
      <dgm:spPr/>
    </dgm:pt>
    <dgm:pt modelId="{03E02877-E6F6-4146-91DE-CE87EDDD18A7}" type="pres">
      <dgm:prSet presAssocID="{0F9DD2E5-F91F-4370-9AEA-436F58887338}" presName="level3hierChild" presStyleCnt="0"/>
      <dgm:spPr/>
    </dgm:pt>
    <dgm:pt modelId="{ED09E693-5E91-40C4-913F-9EC5760B7D69}" type="pres">
      <dgm:prSet presAssocID="{2990BE20-B26D-4EAF-8290-DB92955E7F0B}" presName="conn2-1" presStyleLbl="parChTrans1D3" presStyleIdx="1" presStyleCnt="5"/>
      <dgm:spPr/>
    </dgm:pt>
    <dgm:pt modelId="{CC36DE6C-2FDD-4462-9F17-486082CD9FB0}" type="pres">
      <dgm:prSet presAssocID="{2990BE20-B26D-4EAF-8290-DB92955E7F0B}" presName="connTx" presStyleLbl="parChTrans1D3" presStyleIdx="1" presStyleCnt="5"/>
      <dgm:spPr/>
    </dgm:pt>
    <dgm:pt modelId="{D63F77B3-C43E-4241-8BDB-05A25806E374}" type="pres">
      <dgm:prSet presAssocID="{0D65A6CC-B149-4FD1-A754-2FD31F73DC90}" presName="root2" presStyleCnt="0"/>
      <dgm:spPr/>
    </dgm:pt>
    <dgm:pt modelId="{2FB6BAE9-E1DC-4175-B4CF-E9763BEDCD2F}" type="pres">
      <dgm:prSet presAssocID="{0D65A6CC-B149-4FD1-A754-2FD31F73DC90}" presName="LevelTwoTextNode" presStyleLbl="node3" presStyleIdx="1" presStyleCnt="5" custScaleX="159192">
        <dgm:presLayoutVars>
          <dgm:chPref val="3"/>
        </dgm:presLayoutVars>
      </dgm:prSet>
      <dgm:spPr/>
    </dgm:pt>
    <dgm:pt modelId="{50036DF3-4CD9-4AD5-9645-0B85CC463CEF}" type="pres">
      <dgm:prSet presAssocID="{0D65A6CC-B149-4FD1-A754-2FD31F73DC90}" presName="level3hierChild" presStyleCnt="0"/>
      <dgm:spPr/>
    </dgm:pt>
    <dgm:pt modelId="{140DA143-FB73-4654-950F-FF6CCA7C6E97}" type="pres">
      <dgm:prSet presAssocID="{EDE4B2FD-EE13-43CA-934E-38663B822CED}" presName="conn2-1" presStyleLbl="parChTrans1D2" presStyleIdx="1" presStyleCnt="2"/>
      <dgm:spPr/>
    </dgm:pt>
    <dgm:pt modelId="{18742CBD-708B-4EAC-A776-0FE1104EE90B}" type="pres">
      <dgm:prSet presAssocID="{EDE4B2FD-EE13-43CA-934E-38663B822CED}" presName="connTx" presStyleLbl="parChTrans1D2" presStyleIdx="1" presStyleCnt="2"/>
      <dgm:spPr/>
    </dgm:pt>
    <dgm:pt modelId="{C32430DC-5116-4A03-8B89-9EB60F8FD82E}" type="pres">
      <dgm:prSet presAssocID="{188441CE-469E-43DA-B35E-7DB0C4CD1486}" presName="root2" presStyleCnt="0"/>
      <dgm:spPr/>
    </dgm:pt>
    <dgm:pt modelId="{BBA65373-C59A-4244-B90D-C033D0F08F22}" type="pres">
      <dgm:prSet presAssocID="{188441CE-469E-43DA-B35E-7DB0C4CD1486}" presName="LevelTwoTextNode" presStyleLbl="node2" presStyleIdx="1" presStyleCnt="2" custLinFactNeighborX="5499" custLinFactNeighborY="9935">
        <dgm:presLayoutVars>
          <dgm:chPref val="3"/>
        </dgm:presLayoutVars>
      </dgm:prSet>
      <dgm:spPr/>
    </dgm:pt>
    <dgm:pt modelId="{89C3AF87-B3DB-4F37-A156-FA55806DFB3D}" type="pres">
      <dgm:prSet presAssocID="{188441CE-469E-43DA-B35E-7DB0C4CD1486}" presName="level3hierChild" presStyleCnt="0"/>
      <dgm:spPr/>
    </dgm:pt>
    <dgm:pt modelId="{38344773-B589-4666-9B46-62F19E340C7D}" type="pres">
      <dgm:prSet presAssocID="{0FC3DD1A-8C47-41D4-9C52-35003F821741}" presName="conn2-1" presStyleLbl="parChTrans1D3" presStyleIdx="2" presStyleCnt="5"/>
      <dgm:spPr/>
    </dgm:pt>
    <dgm:pt modelId="{62B46F48-8254-4CB3-B60A-661076E7C460}" type="pres">
      <dgm:prSet presAssocID="{0FC3DD1A-8C47-41D4-9C52-35003F821741}" presName="connTx" presStyleLbl="parChTrans1D3" presStyleIdx="2" presStyleCnt="5"/>
      <dgm:spPr/>
    </dgm:pt>
    <dgm:pt modelId="{88C27ACF-6B80-4184-AEC7-1189F492F8B0}" type="pres">
      <dgm:prSet presAssocID="{55A52BA3-FA44-4033-8334-381EF0358DDB}" presName="root2" presStyleCnt="0"/>
      <dgm:spPr/>
    </dgm:pt>
    <dgm:pt modelId="{9B71629D-012D-487E-AE44-74CF18285D4E}" type="pres">
      <dgm:prSet presAssocID="{55A52BA3-FA44-4033-8334-381EF0358DDB}" presName="LevelTwoTextNode" presStyleLbl="node3" presStyleIdx="2" presStyleCnt="5" custScaleX="202705">
        <dgm:presLayoutVars>
          <dgm:chPref val="3"/>
        </dgm:presLayoutVars>
      </dgm:prSet>
      <dgm:spPr/>
    </dgm:pt>
    <dgm:pt modelId="{3E2307F7-24FD-4D2E-BFA9-0AEBA2115B9A}" type="pres">
      <dgm:prSet presAssocID="{55A52BA3-FA44-4033-8334-381EF0358DDB}" presName="level3hierChild" presStyleCnt="0"/>
      <dgm:spPr/>
    </dgm:pt>
    <dgm:pt modelId="{CAA37A87-E501-40F6-9186-A9F0E61E03C4}" type="pres">
      <dgm:prSet presAssocID="{B3B4C360-4752-4DC5-9828-A1C19A2F28BB}" presName="conn2-1" presStyleLbl="parChTrans1D3" presStyleIdx="3" presStyleCnt="5"/>
      <dgm:spPr/>
    </dgm:pt>
    <dgm:pt modelId="{0AA44E11-D2AF-4C17-B838-F0EF7A7DD932}" type="pres">
      <dgm:prSet presAssocID="{B3B4C360-4752-4DC5-9828-A1C19A2F28BB}" presName="connTx" presStyleLbl="parChTrans1D3" presStyleIdx="3" presStyleCnt="5"/>
      <dgm:spPr/>
    </dgm:pt>
    <dgm:pt modelId="{FBAF6B56-A5A7-4079-B7FB-4C07B6F07C1C}" type="pres">
      <dgm:prSet presAssocID="{59247B74-A0A5-4BD1-B4AE-4D8B913ADB17}" presName="root2" presStyleCnt="0"/>
      <dgm:spPr/>
    </dgm:pt>
    <dgm:pt modelId="{1B45334F-B8DD-4A61-A91D-6ABB756722E2}" type="pres">
      <dgm:prSet presAssocID="{59247B74-A0A5-4BD1-B4AE-4D8B913ADB17}" presName="LevelTwoTextNode" presStyleLbl="node3" presStyleIdx="3" presStyleCnt="5" custScaleX="129005" custScaleY="88054" custLinFactNeighborX="-1252" custLinFactNeighborY="-150">
        <dgm:presLayoutVars>
          <dgm:chPref val="3"/>
        </dgm:presLayoutVars>
      </dgm:prSet>
      <dgm:spPr/>
    </dgm:pt>
    <dgm:pt modelId="{46A5DF29-119C-4B42-BCA8-7CB4A313DCD6}" type="pres">
      <dgm:prSet presAssocID="{59247B74-A0A5-4BD1-B4AE-4D8B913ADB17}" presName="level3hierChild" presStyleCnt="0"/>
      <dgm:spPr/>
    </dgm:pt>
    <dgm:pt modelId="{86FA0785-838C-4958-9730-498FDD36C97C}" type="pres">
      <dgm:prSet presAssocID="{7A292740-A436-40C1-9071-721B7FA5A9E4}" presName="conn2-1" presStyleLbl="parChTrans1D3" presStyleIdx="4" presStyleCnt="5"/>
      <dgm:spPr/>
    </dgm:pt>
    <dgm:pt modelId="{0B6560BC-C02F-4004-9596-EDA7960CCC02}" type="pres">
      <dgm:prSet presAssocID="{7A292740-A436-40C1-9071-721B7FA5A9E4}" presName="connTx" presStyleLbl="parChTrans1D3" presStyleIdx="4" presStyleCnt="5"/>
      <dgm:spPr/>
    </dgm:pt>
    <dgm:pt modelId="{E0701EFD-C264-4693-A884-A8434CE95532}" type="pres">
      <dgm:prSet presAssocID="{58082E43-D6B3-4229-86D6-A12AEC8FE77A}" presName="root2" presStyleCnt="0"/>
      <dgm:spPr/>
    </dgm:pt>
    <dgm:pt modelId="{80CFC245-1A17-4A1F-BC96-0216BC779806}" type="pres">
      <dgm:prSet presAssocID="{58082E43-D6B3-4229-86D6-A12AEC8FE77A}" presName="LevelTwoTextNode" presStyleLbl="node3" presStyleIdx="4" presStyleCnt="5" custScaleX="128088" custScaleY="86051">
        <dgm:presLayoutVars>
          <dgm:chPref val="3"/>
        </dgm:presLayoutVars>
      </dgm:prSet>
      <dgm:spPr/>
    </dgm:pt>
    <dgm:pt modelId="{60E9C7A7-86C4-4EA6-A7D9-D38802B17EBA}" type="pres">
      <dgm:prSet presAssocID="{58082E43-D6B3-4229-86D6-A12AEC8FE77A}" presName="level3hierChild" presStyleCnt="0"/>
      <dgm:spPr/>
    </dgm:pt>
  </dgm:ptLst>
  <dgm:cxnLst>
    <dgm:cxn modelId="{879EC700-4E9E-4664-99B1-F7D02156A6F8}" srcId="{188441CE-469E-43DA-B35E-7DB0C4CD1486}" destId="{58082E43-D6B3-4229-86D6-A12AEC8FE77A}" srcOrd="2" destOrd="0" parTransId="{7A292740-A436-40C1-9071-721B7FA5A9E4}" sibTransId="{EB925D2C-A728-4783-B86F-93884ABBBD6F}"/>
    <dgm:cxn modelId="{8B5E2F08-DFC8-43D4-9D25-FA8DC2AACEDD}" srcId="{0B463660-4321-4561-A280-43C21E4A392B}" destId="{0D65A6CC-B149-4FD1-A754-2FD31F73DC90}" srcOrd="1" destOrd="0" parTransId="{2990BE20-B26D-4EAF-8290-DB92955E7F0B}" sibTransId="{DF753D9D-DFC6-498B-8BFD-CA2FF06F4CDF}"/>
    <dgm:cxn modelId="{8D4BC609-6B81-4FBB-83F4-6DF69DEA4FC0}" type="presOf" srcId="{0F9DD2E5-F91F-4370-9AEA-436F58887338}" destId="{95F17498-88E7-46B6-ACFE-EE613F55B8FE}" srcOrd="0" destOrd="0" presId="urn:microsoft.com/office/officeart/2005/8/layout/hierarchy2"/>
    <dgm:cxn modelId="{E9D4680A-CEC9-4A89-856E-F07CD5B1EE16}" srcId="{188441CE-469E-43DA-B35E-7DB0C4CD1486}" destId="{59247B74-A0A5-4BD1-B4AE-4D8B913ADB17}" srcOrd="1" destOrd="0" parTransId="{B3B4C360-4752-4DC5-9828-A1C19A2F28BB}" sibTransId="{93616F5F-1F69-463B-971C-83DD0677AD0B}"/>
    <dgm:cxn modelId="{58EDC20C-4694-4334-BE82-EFEFF12400E4}" type="presOf" srcId="{0D65A6CC-B149-4FD1-A754-2FD31F73DC90}" destId="{2FB6BAE9-E1DC-4175-B4CF-E9763BEDCD2F}" srcOrd="0" destOrd="0" presId="urn:microsoft.com/office/officeart/2005/8/layout/hierarchy2"/>
    <dgm:cxn modelId="{CD667510-B65A-451A-8BFF-0BC60F07003F}" srcId="{D7B543D7-FBA2-45FC-B161-BC44134DE7EA}" destId="{8108A243-3755-4E01-A947-178577603B0F}" srcOrd="0" destOrd="0" parTransId="{BA4C3A13-97ED-4A2F-8FCE-852ADBB8B80E}" sibTransId="{0764426D-DF35-46C8-A1EF-7718E0D523C2}"/>
    <dgm:cxn modelId="{EE12BD15-34E2-40D5-84AD-7EFE455AD04C}" type="presOf" srcId="{2990BE20-B26D-4EAF-8290-DB92955E7F0B}" destId="{ED09E693-5E91-40C4-913F-9EC5760B7D69}" srcOrd="0" destOrd="0" presId="urn:microsoft.com/office/officeart/2005/8/layout/hierarchy2"/>
    <dgm:cxn modelId="{608A8218-5551-4564-9EAE-9155A1FAC489}" type="presOf" srcId="{EDE4B2FD-EE13-43CA-934E-38663B822CED}" destId="{140DA143-FB73-4654-950F-FF6CCA7C6E97}" srcOrd="0" destOrd="0" presId="urn:microsoft.com/office/officeart/2005/8/layout/hierarchy2"/>
    <dgm:cxn modelId="{4A95EF1C-9DDF-4960-8F43-14828E8C5C19}" type="presOf" srcId="{B3B4C360-4752-4DC5-9828-A1C19A2F28BB}" destId="{CAA37A87-E501-40F6-9186-A9F0E61E03C4}" srcOrd="0" destOrd="0" presId="urn:microsoft.com/office/officeart/2005/8/layout/hierarchy2"/>
    <dgm:cxn modelId="{7103B01E-6B78-43BA-B638-86C1F3B75CFF}" type="presOf" srcId="{59247B74-A0A5-4BD1-B4AE-4D8B913ADB17}" destId="{1B45334F-B8DD-4A61-A91D-6ABB756722E2}" srcOrd="0" destOrd="0" presId="urn:microsoft.com/office/officeart/2005/8/layout/hierarchy2"/>
    <dgm:cxn modelId="{3F032421-9BC1-46BD-94E2-DFD1D2FBC611}" type="presOf" srcId="{0B463660-4321-4561-A280-43C21E4A392B}" destId="{BB7F11EA-B9D9-4127-B3D3-628077F8AC72}" srcOrd="0" destOrd="0" presId="urn:microsoft.com/office/officeart/2005/8/layout/hierarchy2"/>
    <dgm:cxn modelId="{EA8D2A27-03ED-4D14-AABE-B401472404D9}" type="presOf" srcId="{7A292740-A436-40C1-9071-721B7FA5A9E4}" destId="{86FA0785-838C-4958-9730-498FDD36C97C}" srcOrd="0" destOrd="0" presId="urn:microsoft.com/office/officeart/2005/8/layout/hierarchy2"/>
    <dgm:cxn modelId="{BAC87A60-AD25-4AB9-A928-7293C97D0712}" type="presOf" srcId="{0FC3DD1A-8C47-41D4-9C52-35003F821741}" destId="{62B46F48-8254-4CB3-B60A-661076E7C460}" srcOrd="1" destOrd="0" presId="urn:microsoft.com/office/officeart/2005/8/layout/hierarchy2"/>
    <dgm:cxn modelId="{79586542-549C-4EE5-AB72-41C3D1AF9F65}" type="presOf" srcId="{8108A243-3755-4E01-A947-178577603B0F}" destId="{2B2B8289-7A02-45A8-B4CD-FC3FD763B537}" srcOrd="0" destOrd="0" presId="urn:microsoft.com/office/officeart/2005/8/layout/hierarchy2"/>
    <dgm:cxn modelId="{18D4856A-DB1E-4D64-819A-1574C9DCE802}" type="presOf" srcId="{9D90C565-56C0-46EB-BEC4-2BD2A4431522}" destId="{49EDFED7-587C-4123-85A0-70CF4CFB6EA0}" srcOrd="1" destOrd="0" presId="urn:microsoft.com/office/officeart/2005/8/layout/hierarchy2"/>
    <dgm:cxn modelId="{0578636F-2AC1-4A38-B73C-585F39CF074D}" type="presOf" srcId="{DFADA72F-C85E-435D-A211-47A4D0B40AC3}" destId="{7F711E4B-FCD8-4595-9A49-8241A4CE34F1}" srcOrd="1" destOrd="0" presId="urn:microsoft.com/office/officeart/2005/8/layout/hierarchy2"/>
    <dgm:cxn modelId="{71DB3D70-1FDE-49A8-B11F-A0CB39B89F6A}" type="presOf" srcId="{58082E43-D6B3-4229-86D6-A12AEC8FE77A}" destId="{80CFC245-1A17-4A1F-BC96-0216BC779806}" srcOrd="0" destOrd="0" presId="urn:microsoft.com/office/officeart/2005/8/layout/hierarchy2"/>
    <dgm:cxn modelId="{00179C54-48D6-420B-BEDA-8C15DABB9596}" srcId="{8108A243-3755-4E01-A947-178577603B0F}" destId="{0B463660-4321-4561-A280-43C21E4A392B}" srcOrd="0" destOrd="0" parTransId="{9D90C565-56C0-46EB-BEC4-2BD2A4431522}" sibTransId="{3B66A64F-CE28-4F85-AB4E-09D27A02AB50}"/>
    <dgm:cxn modelId="{71F7C974-6CBA-4A5F-A8AE-F1033F49F7B4}" srcId="{8108A243-3755-4E01-A947-178577603B0F}" destId="{188441CE-469E-43DA-B35E-7DB0C4CD1486}" srcOrd="1" destOrd="0" parTransId="{EDE4B2FD-EE13-43CA-934E-38663B822CED}" sibTransId="{E6883E08-2A10-451D-953E-798A8993D437}"/>
    <dgm:cxn modelId="{18AAB357-21E7-4196-B9F7-EC7A26FAB164}" type="presOf" srcId="{D7B543D7-FBA2-45FC-B161-BC44134DE7EA}" destId="{4612AE5F-1E4F-4FC3-B837-473186B0ED68}" srcOrd="0" destOrd="0" presId="urn:microsoft.com/office/officeart/2005/8/layout/hierarchy2"/>
    <dgm:cxn modelId="{51692D59-5028-4019-BDF3-2F441CAB6421}" type="presOf" srcId="{DFADA72F-C85E-435D-A211-47A4D0B40AC3}" destId="{E0A42A89-F29C-4D64-A6B7-76D32C7864B5}" srcOrd="0" destOrd="0" presId="urn:microsoft.com/office/officeart/2005/8/layout/hierarchy2"/>
    <dgm:cxn modelId="{33AABF59-160F-4C07-ADAB-2860FB40B8AF}" type="presOf" srcId="{9D90C565-56C0-46EB-BEC4-2BD2A4431522}" destId="{E2B40793-6C73-407B-B80E-CC91EE0857F4}" srcOrd="0" destOrd="0" presId="urn:microsoft.com/office/officeart/2005/8/layout/hierarchy2"/>
    <dgm:cxn modelId="{5E9B447C-E6F5-4822-BB5A-C916C43E73E1}" type="presOf" srcId="{2990BE20-B26D-4EAF-8290-DB92955E7F0B}" destId="{CC36DE6C-2FDD-4462-9F17-486082CD9FB0}" srcOrd="1" destOrd="0" presId="urn:microsoft.com/office/officeart/2005/8/layout/hierarchy2"/>
    <dgm:cxn modelId="{FC797490-8655-432B-8663-8476AAF41CB6}" type="presOf" srcId="{55A52BA3-FA44-4033-8334-381EF0358DDB}" destId="{9B71629D-012D-487E-AE44-74CF18285D4E}" srcOrd="0" destOrd="0" presId="urn:microsoft.com/office/officeart/2005/8/layout/hierarchy2"/>
    <dgm:cxn modelId="{2388E293-C9BC-4854-B9CE-4B0F1551AE25}" type="presOf" srcId="{EDE4B2FD-EE13-43CA-934E-38663B822CED}" destId="{18742CBD-708B-4EAC-A776-0FE1104EE90B}" srcOrd="1" destOrd="0" presId="urn:microsoft.com/office/officeart/2005/8/layout/hierarchy2"/>
    <dgm:cxn modelId="{9D3799A1-8489-4EBB-A570-2016BAFD6A97}" type="presOf" srcId="{7A292740-A436-40C1-9071-721B7FA5A9E4}" destId="{0B6560BC-C02F-4004-9596-EDA7960CCC02}" srcOrd="1" destOrd="0" presId="urn:microsoft.com/office/officeart/2005/8/layout/hierarchy2"/>
    <dgm:cxn modelId="{F51A89AC-03F5-409F-97B4-07319397B292}" srcId="{0B463660-4321-4561-A280-43C21E4A392B}" destId="{0F9DD2E5-F91F-4370-9AEA-436F58887338}" srcOrd="0" destOrd="0" parTransId="{DFADA72F-C85E-435D-A211-47A4D0B40AC3}" sibTransId="{B1F01DAA-D9A2-4134-B95E-776F5C0F52AD}"/>
    <dgm:cxn modelId="{FCFB74AD-FDBB-4A6A-8FC5-BE8BD2E20167}" srcId="{188441CE-469E-43DA-B35E-7DB0C4CD1486}" destId="{55A52BA3-FA44-4033-8334-381EF0358DDB}" srcOrd="0" destOrd="0" parTransId="{0FC3DD1A-8C47-41D4-9C52-35003F821741}" sibTransId="{9407FD29-2F19-4E82-9DC0-216F0BB624FD}"/>
    <dgm:cxn modelId="{F31A30B1-547C-4DA9-8C74-7118DC1788CE}" type="presOf" srcId="{188441CE-469E-43DA-B35E-7DB0C4CD1486}" destId="{BBA65373-C59A-4244-B90D-C033D0F08F22}" srcOrd="0" destOrd="0" presId="urn:microsoft.com/office/officeart/2005/8/layout/hierarchy2"/>
    <dgm:cxn modelId="{CFF40BBA-0179-46C6-9176-D6DB7CE768E1}" type="presOf" srcId="{B3B4C360-4752-4DC5-9828-A1C19A2F28BB}" destId="{0AA44E11-D2AF-4C17-B838-F0EF7A7DD932}" srcOrd="1" destOrd="0" presId="urn:microsoft.com/office/officeart/2005/8/layout/hierarchy2"/>
    <dgm:cxn modelId="{086B1DF1-9564-4058-97F1-1D8FF17B6BD3}" type="presOf" srcId="{0FC3DD1A-8C47-41D4-9C52-35003F821741}" destId="{38344773-B589-4666-9B46-62F19E340C7D}" srcOrd="0" destOrd="0" presId="urn:microsoft.com/office/officeart/2005/8/layout/hierarchy2"/>
    <dgm:cxn modelId="{FA915185-1F7C-4696-BD93-16130265F019}" type="presParOf" srcId="{4612AE5F-1E4F-4FC3-B837-473186B0ED68}" destId="{1FEEA71D-0E44-47E0-B397-EA2E4A955B29}" srcOrd="0" destOrd="0" presId="urn:microsoft.com/office/officeart/2005/8/layout/hierarchy2"/>
    <dgm:cxn modelId="{3C4D3C2D-D299-431B-9B2D-303A09A4CED2}" type="presParOf" srcId="{1FEEA71D-0E44-47E0-B397-EA2E4A955B29}" destId="{2B2B8289-7A02-45A8-B4CD-FC3FD763B537}" srcOrd="0" destOrd="0" presId="urn:microsoft.com/office/officeart/2005/8/layout/hierarchy2"/>
    <dgm:cxn modelId="{8C6FDFFB-8D07-4482-A063-AF66AB03FC63}" type="presParOf" srcId="{1FEEA71D-0E44-47E0-B397-EA2E4A955B29}" destId="{FD3CF0A1-3D98-4638-BAEE-64D944370EC3}" srcOrd="1" destOrd="0" presId="urn:microsoft.com/office/officeart/2005/8/layout/hierarchy2"/>
    <dgm:cxn modelId="{3B1D0963-AE0A-4838-A6A1-F51AF50D8C37}" type="presParOf" srcId="{FD3CF0A1-3D98-4638-BAEE-64D944370EC3}" destId="{E2B40793-6C73-407B-B80E-CC91EE0857F4}" srcOrd="0" destOrd="0" presId="urn:microsoft.com/office/officeart/2005/8/layout/hierarchy2"/>
    <dgm:cxn modelId="{FDA83E8A-75F0-4D5A-A7BC-87CCAEFB8FC7}" type="presParOf" srcId="{E2B40793-6C73-407B-B80E-CC91EE0857F4}" destId="{49EDFED7-587C-4123-85A0-70CF4CFB6EA0}" srcOrd="0" destOrd="0" presId="urn:microsoft.com/office/officeart/2005/8/layout/hierarchy2"/>
    <dgm:cxn modelId="{EB48703D-F47C-45D2-BC43-C106D5ECD6FD}" type="presParOf" srcId="{FD3CF0A1-3D98-4638-BAEE-64D944370EC3}" destId="{9B8BF4C7-73CA-4A9E-BEF0-6382082CB229}" srcOrd="1" destOrd="0" presId="urn:microsoft.com/office/officeart/2005/8/layout/hierarchy2"/>
    <dgm:cxn modelId="{D505B106-030B-4F72-B308-D3418261C90C}" type="presParOf" srcId="{9B8BF4C7-73CA-4A9E-BEF0-6382082CB229}" destId="{BB7F11EA-B9D9-4127-B3D3-628077F8AC72}" srcOrd="0" destOrd="0" presId="urn:microsoft.com/office/officeart/2005/8/layout/hierarchy2"/>
    <dgm:cxn modelId="{808EE198-4269-4336-9748-54F99C12EF78}" type="presParOf" srcId="{9B8BF4C7-73CA-4A9E-BEF0-6382082CB229}" destId="{22A9E4E2-25B6-475F-9AD3-974B36B92623}" srcOrd="1" destOrd="0" presId="urn:microsoft.com/office/officeart/2005/8/layout/hierarchy2"/>
    <dgm:cxn modelId="{9953561E-1FD8-4928-8141-3AAA9C6652A6}" type="presParOf" srcId="{22A9E4E2-25B6-475F-9AD3-974B36B92623}" destId="{E0A42A89-F29C-4D64-A6B7-76D32C7864B5}" srcOrd="0" destOrd="0" presId="urn:microsoft.com/office/officeart/2005/8/layout/hierarchy2"/>
    <dgm:cxn modelId="{B8B7BC6A-7948-44FD-AAFC-522264684301}" type="presParOf" srcId="{E0A42A89-F29C-4D64-A6B7-76D32C7864B5}" destId="{7F711E4B-FCD8-4595-9A49-8241A4CE34F1}" srcOrd="0" destOrd="0" presId="urn:microsoft.com/office/officeart/2005/8/layout/hierarchy2"/>
    <dgm:cxn modelId="{32CD38D1-EAA4-4755-9167-9FB9CFE6E345}" type="presParOf" srcId="{22A9E4E2-25B6-475F-9AD3-974B36B92623}" destId="{18403F54-9BB1-468D-B14A-9A5B620FD8EC}" srcOrd="1" destOrd="0" presId="urn:microsoft.com/office/officeart/2005/8/layout/hierarchy2"/>
    <dgm:cxn modelId="{FE1FE25A-320F-4D54-B711-F01418329BF4}" type="presParOf" srcId="{18403F54-9BB1-468D-B14A-9A5B620FD8EC}" destId="{95F17498-88E7-46B6-ACFE-EE613F55B8FE}" srcOrd="0" destOrd="0" presId="urn:microsoft.com/office/officeart/2005/8/layout/hierarchy2"/>
    <dgm:cxn modelId="{722CBF01-01A8-4F07-BA17-7DBCD65949BD}" type="presParOf" srcId="{18403F54-9BB1-468D-B14A-9A5B620FD8EC}" destId="{03E02877-E6F6-4146-91DE-CE87EDDD18A7}" srcOrd="1" destOrd="0" presId="urn:microsoft.com/office/officeart/2005/8/layout/hierarchy2"/>
    <dgm:cxn modelId="{523A854B-0DAC-4A06-BC6B-170D4095DF61}" type="presParOf" srcId="{22A9E4E2-25B6-475F-9AD3-974B36B92623}" destId="{ED09E693-5E91-40C4-913F-9EC5760B7D69}" srcOrd="2" destOrd="0" presId="urn:microsoft.com/office/officeart/2005/8/layout/hierarchy2"/>
    <dgm:cxn modelId="{1D47C8B7-CD69-4FF6-9B1B-D8C8DD739E1A}" type="presParOf" srcId="{ED09E693-5E91-40C4-913F-9EC5760B7D69}" destId="{CC36DE6C-2FDD-4462-9F17-486082CD9FB0}" srcOrd="0" destOrd="0" presId="urn:microsoft.com/office/officeart/2005/8/layout/hierarchy2"/>
    <dgm:cxn modelId="{1C442703-A46C-42AF-88F3-19807C6FC249}" type="presParOf" srcId="{22A9E4E2-25B6-475F-9AD3-974B36B92623}" destId="{D63F77B3-C43E-4241-8BDB-05A25806E374}" srcOrd="3" destOrd="0" presId="urn:microsoft.com/office/officeart/2005/8/layout/hierarchy2"/>
    <dgm:cxn modelId="{53DB7279-3813-458C-95DD-E1C1CF5E4F87}" type="presParOf" srcId="{D63F77B3-C43E-4241-8BDB-05A25806E374}" destId="{2FB6BAE9-E1DC-4175-B4CF-E9763BEDCD2F}" srcOrd="0" destOrd="0" presId="urn:microsoft.com/office/officeart/2005/8/layout/hierarchy2"/>
    <dgm:cxn modelId="{E5405587-82AE-44B6-9B4B-5523317F9C0D}" type="presParOf" srcId="{D63F77B3-C43E-4241-8BDB-05A25806E374}" destId="{50036DF3-4CD9-4AD5-9645-0B85CC463CEF}" srcOrd="1" destOrd="0" presId="urn:microsoft.com/office/officeart/2005/8/layout/hierarchy2"/>
    <dgm:cxn modelId="{91C2FBBF-DADF-459C-9FE3-E1ACE559DF04}" type="presParOf" srcId="{FD3CF0A1-3D98-4638-BAEE-64D944370EC3}" destId="{140DA143-FB73-4654-950F-FF6CCA7C6E97}" srcOrd="2" destOrd="0" presId="urn:microsoft.com/office/officeart/2005/8/layout/hierarchy2"/>
    <dgm:cxn modelId="{74F4F538-6569-4CF5-B0B6-2B01E190FE23}" type="presParOf" srcId="{140DA143-FB73-4654-950F-FF6CCA7C6E97}" destId="{18742CBD-708B-4EAC-A776-0FE1104EE90B}" srcOrd="0" destOrd="0" presId="urn:microsoft.com/office/officeart/2005/8/layout/hierarchy2"/>
    <dgm:cxn modelId="{D5F1EF55-D1F2-4F69-8D58-BA1B952DA0D1}" type="presParOf" srcId="{FD3CF0A1-3D98-4638-BAEE-64D944370EC3}" destId="{C32430DC-5116-4A03-8B89-9EB60F8FD82E}" srcOrd="3" destOrd="0" presId="urn:microsoft.com/office/officeart/2005/8/layout/hierarchy2"/>
    <dgm:cxn modelId="{95750703-C100-4D7B-9C6D-94543F4DB8B6}" type="presParOf" srcId="{C32430DC-5116-4A03-8B89-9EB60F8FD82E}" destId="{BBA65373-C59A-4244-B90D-C033D0F08F22}" srcOrd="0" destOrd="0" presId="urn:microsoft.com/office/officeart/2005/8/layout/hierarchy2"/>
    <dgm:cxn modelId="{2C917A02-AC94-493E-A312-7266FCB74E58}" type="presParOf" srcId="{C32430DC-5116-4A03-8B89-9EB60F8FD82E}" destId="{89C3AF87-B3DB-4F37-A156-FA55806DFB3D}" srcOrd="1" destOrd="0" presId="urn:microsoft.com/office/officeart/2005/8/layout/hierarchy2"/>
    <dgm:cxn modelId="{D25E70ED-C613-4BD0-9694-2678A0FA207E}" type="presParOf" srcId="{89C3AF87-B3DB-4F37-A156-FA55806DFB3D}" destId="{38344773-B589-4666-9B46-62F19E340C7D}" srcOrd="0" destOrd="0" presId="urn:microsoft.com/office/officeart/2005/8/layout/hierarchy2"/>
    <dgm:cxn modelId="{F3E1AD61-3FE8-48B3-86DD-01B3AE8FFB39}" type="presParOf" srcId="{38344773-B589-4666-9B46-62F19E340C7D}" destId="{62B46F48-8254-4CB3-B60A-661076E7C460}" srcOrd="0" destOrd="0" presId="urn:microsoft.com/office/officeart/2005/8/layout/hierarchy2"/>
    <dgm:cxn modelId="{673531DC-CDAF-40BE-B9EE-56697DCCF52A}" type="presParOf" srcId="{89C3AF87-B3DB-4F37-A156-FA55806DFB3D}" destId="{88C27ACF-6B80-4184-AEC7-1189F492F8B0}" srcOrd="1" destOrd="0" presId="urn:microsoft.com/office/officeart/2005/8/layout/hierarchy2"/>
    <dgm:cxn modelId="{270F693F-F6DA-4C53-8EEB-39B18399F4E9}" type="presParOf" srcId="{88C27ACF-6B80-4184-AEC7-1189F492F8B0}" destId="{9B71629D-012D-487E-AE44-74CF18285D4E}" srcOrd="0" destOrd="0" presId="urn:microsoft.com/office/officeart/2005/8/layout/hierarchy2"/>
    <dgm:cxn modelId="{7A7D93D7-AEF8-437B-8601-CBD6BB9A7BF9}" type="presParOf" srcId="{88C27ACF-6B80-4184-AEC7-1189F492F8B0}" destId="{3E2307F7-24FD-4D2E-BFA9-0AEBA2115B9A}" srcOrd="1" destOrd="0" presId="urn:microsoft.com/office/officeart/2005/8/layout/hierarchy2"/>
    <dgm:cxn modelId="{75779385-D42F-46A8-AC3D-D30549A31CA4}" type="presParOf" srcId="{89C3AF87-B3DB-4F37-A156-FA55806DFB3D}" destId="{CAA37A87-E501-40F6-9186-A9F0E61E03C4}" srcOrd="2" destOrd="0" presId="urn:microsoft.com/office/officeart/2005/8/layout/hierarchy2"/>
    <dgm:cxn modelId="{78476731-6FE6-42E4-9BE7-737C10E68E0E}" type="presParOf" srcId="{CAA37A87-E501-40F6-9186-A9F0E61E03C4}" destId="{0AA44E11-D2AF-4C17-B838-F0EF7A7DD932}" srcOrd="0" destOrd="0" presId="urn:microsoft.com/office/officeart/2005/8/layout/hierarchy2"/>
    <dgm:cxn modelId="{72BDFCF7-1FF7-42F0-A631-3EB3B89DACA9}" type="presParOf" srcId="{89C3AF87-B3DB-4F37-A156-FA55806DFB3D}" destId="{FBAF6B56-A5A7-4079-B7FB-4C07B6F07C1C}" srcOrd="3" destOrd="0" presId="urn:microsoft.com/office/officeart/2005/8/layout/hierarchy2"/>
    <dgm:cxn modelId="{46526D30-1C75-4E64-B04B-217D7E3FFA1A}" type="presParOf" srcId="{FBAF6B56-A5A7-4079-B7FB-4C07B6F07C1C}" destId="{1B45334F-B8DD-4A61-A91D-6ABB756722E2}" srcOrd="0" destOrd="0" presId="urn:microsoft.com/office/officeart/2005/8/layout/hierarchy2"/>
    <dgm:cxn modelId="{6F310100-68D0-493A-9F97-AB58B883B153}" type="presParOf" srcId="{FBAF6B56-A5A7-4079-B7FB-4C07B6F07C1C}" destId="{46A5DF29-119C-4B42-BCA8-7CB4A313DCD6}" srcOrd="1" destOrd="0" presId="urn:microsoft.com/office/officeart/2005/8/layout/hierarchy2"/>
    <dgm:cxn modelId="{9DE650D0-7DF5-4906-98EF-DCE2B6EAAB86}" type="presParOf" srcId="{89C3AF87-B3DB-4F37-A156-FA55806DFB3D}" destId="{86FA0785-838C-4958-9730-498FDD36C97C}" srcOrd="4" destOrd="0" presId="urn:microsoft.com/office/officeart/2005/8/layout/hierarchy2"/>
    <dgm:cxn modelId="{A5D5E51B-C710-4692-9D05-A00E9EF98627}" type="presParOf" srcId="{86FA0785-838C-4958-9730-498FDD36C97C}" destId="{0B6560BC-C02F-4004-9596-EDA7960CCC02}" srcOrd="0" destOrd="0" presId="urn:microsoft.com/office/officeart/2005/8/layout/hierarchy2"/>
    <dgm:cxn modelId="{8B465F0E-03E6-48EC-A4DB-6B925CD68581}" type="presParOf" srcId="{89C3AF87-B3DB-4F37-A156-FA55806DFB3D}" destId="{E0701EFD-C264-4693-A884-A8434CE95532}" srcOrd="5" destOrd="0" presId="urn:microsoft.com/office/officeart/2005/8/layout/hierarchy2"/>
    <dgm:cxn modelId="{EDEAE619-F3B0-412B-B4D5-E391365E821B}" type="presParOf" srcId="{E0701EFD-C264-4693-A884-A8434CE95532}" destId="{80CFC245-1A17-4A1F-BC96-0216BC779806}" srcOrd="0" destOrd="0" presId="urn:microsoft.com/office/officeart/2005/8/layout/hierarchy2"/>
    <dgm:cxn modelId="{45C6DA3C-2962-4377-B032-BE00BCB04BC0}" type="presParOf" srcId="{E0701EFD-C264-4693-A884-A8434CE95532}" destId="{60E9C7A7-86C4-4EA6-A7D9-D38802B17E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B543D7-FBA2-45FC-B161-BC44134DE7EA}" type="doc">
      <dgm:prSet loTypeId="urn:microsoft.com/office/officeart/2005/8/layout/hierarchy2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108A243-3755-4E01-A947-178577603B0F}">
      <dgm:prSet phldrT="[文本]"/>
      <dgm:spPr/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干系人分析</a:t>
          </a:r>
          <a:endParaRPr lang="zh-CN" altLang="en-US" dirty="0"/>
        </a:p>
      </dgm:t>
    </dgm:pt>
    <dgm:pt modelId="{BA4C3A13-97ED-4A2F-8FCE-852ADBB8B80E}" type="parTrans" cxnId="{CD667510-B65A-451A-8BFF-0BC60F07003F}">
      <dgm:prSet/>
      <dgm:spPr/>
      <dgm:t>
        <a:bodyPr/>
        <a:lstStyle/>
        <a:p>
          <a:endParaRPr lang="zh-CN" altLang="en-US"/>
        </a:p>
      </dgm:t>
    </dgm:pt>
    <dgm:pt modelId="{0764426D-DF35-46C8-A1EF-7718E0D523C2}" type="sibTrans" cxnId="{CD667510-B65A-451A-8BFF-0BC60F07003F}">
      <dgm:prSet/>
      <dgm:spPr/>
      <dgm:t>
        <a:bodyPr/>
        <a:lstStyle/>
        <a:p>
          <a:endParaRPr lang="zh-CN" altLang="en-US"/>
        </a:p>
      </dgm:t>
    </dgm:pt>
    <dgm:pt modelId="{0B463660-4321-4561-A280-43C21E4A392B}">
      <dgm:prSet phldrT="[文本]"/>
      <dgm:spPr/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识别</a:t>
          </a:r>
          <a:endParaRPr lang="zh-CN" altLang="en-US" dirty="0"/>
        </a:p>
      </dgm:t>
    </dgm:pt>
    <dgm:pt modelId="{9D90C565-56C0-46EB-BEC4-2BD2A4431522}" type="parTrans" cxnId="{00179C54-48D6-420B-BEDA-8C15DABB9596}">
      <dgm:prSet/>
      <dgm:spPr/>
      <dgm:t>
        <a:bodyPr/>
        <a:lstStyle/>
        <a:p>
          <a:endParaRPr lang="zh-CN" altLang="en-US"/>
        </a:p>
      </dgm:t>
    </dgm:pt>
    <dgm:pt modelId="{3B66A64F-CE28-4F85-AB4E-09D27A02AB50}" type="sibTrans" cxnId="{00179C54-48D6-420B-BEDA-8C15DABB9596}">
      <dgm:prSet/>
      <dgm:spPr/>
      <dgm:t>
        <a:bodyPr/>
        <a:lstStyle/>
        <a:p>
          <a:endParaRPr lang="zh-CN" altLang="en-US"/>
        </a:p>
      </dgm:t>
    </dgm:pt>
    <dgm:pt modelId="{0F9DD2E5-F91F-4370-9AEA-436F58887338}">
      <dgm:prSet phldrT="[文本]"/>
      <dgm:spPr>
        <a:solidFill>
          <a:srgbClr val="C8DBF6"/>
        </a:solidFill>
      </dgm:spPr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识别关键干系人</a:t>
          </a:r>
          <a:endParaRPr lang="zh-CN" altLang="en-US" dirty="0"/>
        </a:p>
      </dgm:t>
    </dgm:pt>
    <dgm:pt modelId="{DFADA72F-C85E-435D-A211-47A4D0B40AC3}" type="parTrans" cxnId="{F51A89AC-03F5-409F-97B4-07319397B292}">
      <dgm:prSet/>
      <dgm:spPr/>
      <dgm:t>
        <a:bodyPr/>
        <a:lstStyle/>
        <a:p>
          <a:endParaRPr lang="zh-CN" altLang="en-US"/>
        </a:p>
      </dgm:t>
    </dgm:pt>
    <dgm:pt modelId="{B1F01DAA-D9A2-4134-B95E-776F5C0F52AD}" type="sibTrans" cxnId="{F51A89AC-03F5-409F-97B4-07319397B292}">
      <dgm:prSet/>
      <dgm:spPr/>
      <dgm:t>
        <a:bodyPr/>
        <a:lstStyle/>
        <a:p>
          <a:endParaRPr lang="zh-CN" altLang="en-US"/>
        </a:p>
      </dgm:t>
    </dgm:pt>
    <dgm:pt modelId="{0D65A6CC-B149-4FD1-A754-2FD31F73DC90}">
      <dgm:prSet phldrT="[文本]" custT="1"/>
      <dgm:spPr>
        <a:solidFill>
          <a:srgbClr val="C8DBF6"/>
        </a:solidFill>
      </dgm:spPr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识别其他干系人</a:t>
          </a:r>
          <a:endParaRPr lang="zh-CN" altLang="en-US" sz="2000" dirty="0"/>
        </a:p>
      </dgm:t>
    </dgm:pt>
    <dgm:pt modelId="{2990BE20-B26D-4EAF-8290-DB92955E7F0B}" type="parTrans" cxnId="{8B5E2F08-DFC8-43D4-9D25-FA8DC2AACEDD}">
      <dgm:prSet/>
      <dgm:spPr/>
      <dgm:t>
        <a:bodyPr/>
        <a:lstStyle/>
        <a:p>
          <a:endParaRPr lang="zh-CN" altLang="en-US"/>
        </a:p>
      </dgm:t>
    </dgm:pt>
    <dgm:pt modelId="{DF753D9D-DFC6-498B-8BFD-CA2FF06F4CDF}" type="sibTrans" cxnId="{8B5E2F08-DFC8-43D4-9D25-FA8DC2AACEDD}">
      <dgm:prSet/>
      <dgm:spPr/>
      <dgm:t>
        <a:bodyPr/>
        <a:lstStyle/>
        <a:p>
          <a:endParaRPr lang="zh-CN" altLang="en-US"/>
        </a:p>
      </dgm:t>
    </dgm:pt>
    <dgm:pt modelId="{188441CE-469E-43DA-B35E-7DB0C4CD1486}">
      <dgm:prSet phldrT="[文本]"/>
      <dgm:spPr>
        <a:solidFill>
          <a:srgbClr val="CCF3FF"/>
        </a:solidFill>
      </dgm:spPr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分析</a:t>
          </a:r>
          <a:endParaRPr lang="zh-CN" altLang="en-US" dirty="0"/>
        </a:p>
      </dgm:t>
    </dgm:pt>
    <dgm:pt modelId="{EDE4B2FD-EE13-43CA-934E-38663B822CED}" type="parTrans" cxnId="{71F7C974-6CBA-4A5F-A8AE-F1033F49F7B4}">
      <dgm:prSet/>
      <dgm:spPr/>
      <dgm:t>
        <a:bodyPr/>
        <a:lstStyle/>
        <a:p>
          <a:endParaRPr lang="zh-CN" altLang="en-US"/>
        </a:p>
      </dgm:t>
    </dgm:pt>
    <dgm:pt modelId="{E6883E08-2A10-451D-953E-798A8993D437}" type="sibTrans" cxnId="{71F7C974-6CBA-4A5F-A8AE-F1033F49F7B4}">
      <dgm:prSet/>
      <dgm:spPr/>
      <dgm:t>
        <a:bodyPr/>
        <a:lstStyle/>
        <a:p>
          <a:endParaRPr lang="zh-CN" altLang="en-US"/>
        </a:p>
      </dgm:t>
    </dgm:pt>
    <dgm:pt modelId="{55A52BA3-FA44-4033-8334-381EF0358DDB}">
      <dgm:prSet phldrT="[文本]"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可能的影响或支持</a:t>
          </a:r>
          <a:endParaRPr lang="zh-CN" altLang="en-US" sz="2000" dirty="0"/>
        </a:p>
      </dgm:t>
    </dgm:pt>
    <dgm:pt modelId="{0FC3DD1A-8C47-41D4-9C52-35003F821741}" type="parTrans" cxnId="{FCFB74AD-FDBB-4A6A-8FC5-BE8BD2E20167}">
      <dgm:prSet/>
      <dgm:spPr/>
      <dgm:t>
        <a:bodyPr/>
        <a:lstStyle/>
        <a:p>
          <a:endParaRPr lang="zh-CN" altLang="en-US"/>
        </a:p>
      </dgm:t>
    </dgm:pt>
    <dgm:pt modelId="{9407FD29-2F19-4E82-9DC0-216F0BB624FD}" type="sibTrans" cxnId="{FCFB74AD-FDBB-4A6A-8FC5-BE8BD2E20167}">
      <dgm:prSet/>
      <dgm:spPr/>
      <dgm:t>
        <a:bodyPr/>
        <a:lstStyle/>
        <a:p>
          <a:endParaRPr lang="zh-CN" altLang="en-US"/>
        </a:p>
      </dgm:t>
    </dgm:pt>
    <dgm:pt modelId="{59247B74-A0A5-4BD1-B4AE-4D8B913ADB17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FF0000"/>
              </a:solidFill>
            </a:rPr>
            <a:t>分类</a:t>
          </a:r>
        </a:p>
      </dgm:t>
    </dgm:pt>
    <dgm:pt modelId="{B3B4C360-4752-4DC5-9828-A1C19A2F28BB}" type="parTrans" cxnId="{E9D4680A-CEC9-4A89-856E-F07CD5B1EE16}">
      <dgm:prSet/>
      <dgm:spPr/>
      <dgm:t>
        <a:bodyPr/>
        <a:lstStyle/>
        <a:p>
          <a:endParaRPr lang="zh-CN" altLang="en-US"/>
        </a:p>
      </dgm:t>
    </dgm:pt>
    <dgm:pt modelId="{93616F5F-1F69-463B-971C-83DD0677AD0B}" type="sibTrans" cxnId="{E9D4680A-CEC9-4A89-856E-F07CD5B1EE16}">
      <dgm:prSet/>
      <dgm:spPr/>
      <dgm:t>
        <a:bodyPr/>
        <a:lstStyle/>
        <a:p>
          <a:endParaRPr lang="zh-CN" altLang="en-US"/>
        </a:p>
      </dgm:t>
    </dgm:pt>
    <dgm:pt modelId="{58082E43-D6B3-4229-86D6-A12AEC8FE77A}">
      <dgm:prSet phldrT="[文本]" custT="1"/>
      <dgm:spPr/>
      <dgm:t>
        <a:bodyPr/>
        <a:lstStyle/>
        <a:p>
          <a:r>
            <a:rPr lang="zh-CN" altLang="en-US" sz="2000" b="1" dirty="0"/>
            <a:t>排序</a:t>
          </a:r>
        </a:p>
      </dgm:t>
    </dgm:pt>
    <dgm:pt modelId="{7A292740-A436-40C1-9071-721B7FA5A9E4}" type="parTrans" cxnId="{879EC700-4E9E-4664-99B1-F7D02156A6F8}">
      <dgm:prSet/>
      <dgm:spPr/>
      <dgm:t>
        <a:bodyPr/>
        <a:lstStyle/>
        <a:p>
          <a:endParaRPr lang="zh-CN" altLang="en-US"/>
        </a:p>
      </dgm:t>
    </dgm:pt>
    <dgm:pt modelId="{EB925D2C-A728-4783-B86F-93884ABBBD6F}" type="sibTrans" cxnId="{879EC700-4E9E-4664-99B1-F7D02156A6F8}">
      <dgm:prSet/>
      <dgm:spPr/>
      <dgm:t>
        <a:bodyPr/>
        <a:lstStyle/>
        <a:p>
          <a:endParaRPr lang="zh-CN" altLang="en-US"/>
        </a:p>
      </dgm:t>
    </dgm:pt>
    <dgm:pt modelId="{4612AE5F-1E4F-4FC3-B837-473186B0ED68}" type="pres">
      <dgm:prSet presAssocID="{D7B543D7-FBA2-45FC-B161-BC44134DE7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FEEA71D-0E44-47E0-B397-EA2E4A955B29}" type="pres">
      <dgm:prSet presAssocID="{8108A243-3755-4E01-A947-178577603B0F}" presName="root1" presStyleCnt="0"/>
      <dgm:spPr/>
    </dgm:pt>
    <dgm:pt modelId="{2B2B8289-7A02-45A8-B4CD-FC3FD763B537}" type="pres">
      <dgm:prSet presAssocID="{8108A243-3755-4E01-A947-178577603B0F}" presName="LevelOneTextNode" presStyleLbl="node0" presStyleIdx="0" presStyleCnt="1">
        <dgm:presLayoutVars>
          <dgm:chPref val="3"/>
        </dgm:presLayoutVars>
      </dgm:prSet>
      <dgm:spPr/>
    </dgm:pt>
    <dgm:pt modelId="{FD3CF0A1-3D98-4638-BAEE-64D944370EC3}" type="pres">
      <dgm:prSet presAssocID="{8108A243-3755-4E01-A947-178577603B0F}" presName="level2hierChild" presStyleCnt="0"/>
      <dgm:spPr/>
    </dgm:pt>
    <dgm:pt modelId="{E2B40793-6C73-407B-B80E-CC91EE0857F4}" type="pres">
      <dgm:prSet presAssocID="{9D90C565-56C0-46EB-BEC4-2BD2A4431522}" presName="conn2-1" presStyleLbl="parChTrans1D2" presStyleIdx="0" presStyleCnt="2"/>
      <dgm:spPr/>
    </dgm:pt>
    <dgm:pt modelId="{49EDFED7-587C-4123-85A0-70CF4CFB6EA0}" type="pres">
      <dgm:prSet presAssocID="{9D90C565-56C0-46EB-BEC4-2BD2A4431522}" presName="connTx" presStyleLbl="parChTrans1D2" presStyleIdx="0" presStyleCnt="2"/>
      <dgm:spPr/>
    </dgm:pt>
    <dgm:pt modelId="{9B8BF4C7-73CA-4A9E-BEF0-6382082CB229}" type="pres">
      <dgm:prSet presAssocID="{0B463660-4321-4561-A280-43C21E4A392B}" presName="root2" presStyleCnt="0"/>
      <dgm:spPr/>
    </dgm:pt>
    <dgm:pt modelId="{BB7F11EA-B9D9-4127-B3D3-628077F8AC72}" type="pres">
      <dgm:prSet presAssocID="{0B463660-4321-4561-A280-43C21E4A392B}" presName="LevelTwoTextNode" presStyleLbl="node2" presStyleIdx="0" presStyleCnt="2">
        <dgm:presLayoutVars>
          <dgm:chPref val="3"/>
        </dgm:presLayoutVars>
      </dgm:prSet>
      <dgm:spPr/>
    </dgm:pt>
    <dgm:pt modelId="{22A9E4E2-25B6-475F-9AD3-974B36B92623}" type="pres">
      <dgm:prSet presAssocID="{0B463660-4321-4561-A280-43C21E4A392B}" presName="level3hierChild" presStyleCnt="0"/>
      <dgm:spPr/>
    </dgm:pt>
    <dgm:pt modelId="{E0A42A89-F29C-4D64-A6B7-76D32C7864B5}" type="pres">
      <dgm:prSet presAssocID="{DFADA72F-C85E-435D-A211-47A4D0B40AC3}" presName="conn2-1" presStyleLbl="parChTrans1D3" presStyleIdx="0" presStyleCnt="5"/>
      <dgm:spPr/>
    </dgm:pt>
    <dgm:pt modelId="{7F711E4B-FCD8-4595-9A49-8241A4CE34F1}" type="pres">
      <dgm:prSet presAssocID="{DFADA72F-C85E-435D-A211-47A4D0B40AC3}" presName="connTx" presStyleLbl="parChTrans1D3" presStyleIdx="0" presStyleCnt="5"/>
      <dgm:spPr/>
    </dgm:pt>
    <dgm:pt modelId="{18403F54-9BB1-468D-B14A-9A5B620FD8EC}" type="pres">
      <dgm:prSet presAssocID="{0F9DD2E5-F91F-4370-9AEA-436F58887338}" presName="root2" presStyleCnt="0"/>
      <dgm:spPr/>
    </dgm:pt>
    <dgm:pt modelId="{95F17498-88E7-46B6-ACFE-EE613F55B8FE}" type="pres">
      <dgm:prSet presAssocID="{0F9DD2E5-F91F-4370-9AEA-436F58887338}" presName="LevelTwoTextNode" presStyleLbl="node3" presStyleIdx="0" presStyleCnt="5" custScaleX="159182" custLinFactNeighborX="-1434" custLinFactNeighborY="-42552">
        <dgm:presLayoutVars>
          <dgm:chPref val="3"/>
        </dgm:presLayoutVars>
      </dgm:prSet>
      <dgm:spPr/>
    </dgm:pt>
    <dgm:pt modelId="{03E02877-E6F6-4146-91DE-CE87EDDD18A7}" type="pres">
      <dgm:prSet presAssocID="{0F9DD2E5-F91F-4370-9AEA-436F58887338}" presName="level3hierChild" presStyleCnt="0"/>
      <dgm:spPr/>
    </dgm:pt>
    <dgm:pt modelId="{ED09E693-5E91-40C4-913F-9EC5760B7D69}" type="pres">
      <dgm:prSet presAssocID="{2990BE20-B26D-4EAF-8290-DB92955E7F0B}" presName="conn2-1" presStyleLbl="parChTrans1D3" presStyleIdx="1" presStyleCnt="5"/>
      <dgm:spPr/>
    </dgm:pt>
    <dgm:pt modelId="{CC36DE6C-2FDD-4462-9F17-486082CD9FB0}" type="pres">
      <dgm:prSet presAssocID="{2990BE20-B26D-4EAF-8290-DB92955E7F0B}" presName="connTx" presStyleLbl="parChTrans1D3" presStyleIdx="1" presStyleCnt="5"/>
      <dgm:spPr/>
    </dgm:pt>
    <dgm:pt modelId="{D63F77B3-C43E-4241-8BDB-05A25806E374}" type="pres">
      <dgm:prSet presAssocID="{0D65A6CC-B149-4FD1-A754-2FD31F73DC90}" presName="root2" presStyleCnt="0"/>
      <dgm:spPr/>
    </dgm:pt>
    <dgm:pt modelId="{2FB6BAE9-E1DC-4175-B4CF-E9763BEDCD2F}" type="pres">
      <dgm:prSet presAssocID="{0D65A6CC-B149-4FD1-A754-2FD31F73DC90}" presName="LevelTwoTextNode" presStyleLbl="node3" presStyleIdx="1" presStyleCnt="5" custScaleX="159192">
        <dgm:presLayoutVars>
          <dgm:chPref val="3"/>
        </dgm:presLayoutVars>
      </dgm:prSet>
      <dgm:spPr/>
    </dgm:pt>
    <dgm:pt modelId="{50036DF3-4CD9-4AD5-9645-0B85CC463CEF}" type="pres">
      <dgm:prSet presAssocID="{0D65A6CC-B149-4FD1-A754-2FD31F73DC90}" presName="level3hierChild" presStyleCnt="0"/>
      <dgm:spPr/>
    </dgm:pt>
    <dgm:pt modelId="{140DA143-FB73-4654-950F-FF6CCA7C6E97}" type="pres">
      <dgm:prSet presAssocID="{EDE4B2FD-EE13-43CA-934E-38663B822CED}" presName="conn2-1" presStyleLbl="parChTrans1D2" presStyleIdx="1" presStyleCnt="2"/>
      <dgm:spPr/>
    </dgm:pt>
    <dgm:pt modelId="{18742CBD-708B-4EAC-A776-0FE1104EE90B}" type="pres">
      <dgm:prSet presAssocID="{EDE4B2FD-EE13-43CA-934E-38663B822CED}" presName="connTx" presStyleLbl="parChTrans1D2" presStyleIdx="1" presStyleCnt="2"/>
      <dgm:spPr/>
    </dgm:pt>
    <dgm:pt modelId="{C32430DC-5116-4A03-8B89-9EB60F8FD82E}" type="pres">
      <dgm:prSet presAssocID="{188441CE-469E-43DA-B35E-7DB0C4CD1486}" presName="root2" presStyleCnt="0"/>
      <dgm:spPr/>
    </dgm:pt>
    <dgm:pt modelId="{BBA65373-C59A-4244-B90D-C033D0F08F22}" type="pres">
      <dgm:prSet presAssocID="{188441CE-469E-43DA-B35E-7DB0C4CD1486}" presName="LevelTwoTextNode" presStyleLbl="node2" presStyleIdx="1" presStyleCnt="2" custLinFactNeighborX="5499" custLinFactNeighborY="9935">
        <dgm:presLayoutVars>
          <dgm:chPref val="3"/>
        </dgm:presLayoutVars>
      </dgm:prSet>
      <dgm:spPr/>
    </dgm:pt>
    <dgm:pt modelId="{89C3AF87-B3DB-4F37-A156-FA55806DFB3D}" type="pres">
      <dgm:prSet presAssocID="{188441CE-469E-43DA-B35E-7DB0C4CD1486}" presName="level3hierChild" presStyleCnt="0"/>
      <dgm:spPr/>
    </dgm:pt>
    <dgm:pt modelId="{38344773-B589-4666-9B46-62F19E340C7D}" type="pres">
      <dgm:prSet presAssocID="{0FC3DD1A-8C47-41D4-9C52-35003F821741}" presName="conn2-1" presStyleLbl="parChTrans1D3" presStyleIdx="2" presStyleCnt="5"/>
      <dgm:spPr/>
    </dgm:pt>
    <dgm:pt modelId="{62B46F48-8254-4CB3-B60A-661076E7C460}" type="pres">
      <dgm:prSet presAssocID="{0FC3DD1A-8C47-41D4-9C52-35003F821741}" presName="connTx" presStyleLbl="parChTrans1D3" presStyleIdx="2" presStyleCnt="5"/>
      <dgm:spPr/>
    </dgm:pt>
    <dgm:pt modelId="{88C27ACF-6B80-4184-AEC7-1189F492F8B0}" type="pres">
      <dgm:prSet presAssocID="{55A52BA3-FA44-4033-8334-381EF0358DDB}" presName="root2" presStyleCnt="0"/>
      <dgm:spPr/>
    </dgm:pt>
    <dgm:pt modelId="{9B71629D-012D-487E-AE44-74CF18285D4E}" type="pres">
      <dgm:prSet presAssocID="{55A52BA3-FA44-4033-8334-381EF0358DDB}" presName="LevelTwoTextNode" presStyleLbl="node3" presStyleIdx="2" presStyleCnt="5" custScaleX="202705">
        <dgm:presLayoutVars>
          <dgm:chPref val="3"/>
        </dgm:presLayoutVars>
      </dgm:prSet>
      <dgm:spPr/>
    </dgm:pt>
    <dgm:pt modelId="{3E2307F7-24FD-4D2E-BFA9-0AEBA2115B9A}" type="pres">
      <dgm:prSet presAssocID="{55A52BA3-FA44-4033-8334-381EF0358DDB}" presName="level3hierChild" presStyleCnt="0"/>
      <dgm:spPr/>
    </dgm:pt>
    <dgm:pt modelId="{CAA37A87-E501-40F6-9186-A9F0E61E03C4}" type="pres">
      <dgm:prSet presAssocID="{B3B4C360-4752-4DC5-9828-A1C19A2F28BB}" presName="conn2-1" presStyleLbl="parChTrans1D3" presStyleIdx="3" presStyleCnt="5"/>
      <dgm:spPr/>
    </dgm:pt>
    <dgm:pt modelId="{0AA44E11-D2AF-4C17-B838-F0EF7A7DD932}" type="pres">
      <dgm:prSet presAssocID="{B3B4C360-4752-4DC5-9828-A1C19A2F28BB}" presName="connTx" presStyleLbl="parChTrans1D3" presStyleIdx="3" presStyleCnt="5"/>
      <dgm:spPr/>
    </dgm:pt>
    <dgm:pt modelId="{FBAF6B56-A5A7-4079-B7FB-4C07B6F07C1C}" type="pres">
      <dgm:prSet presAssocID="{59247B74-A0A5-4BD1-B4AE-4D8B913ADB17}" presName="root2" presStyleCnt="0"/>
      <dgm:spPr/>
    </dgm:pt>
    <dgm:pt modelId="{1B45334F-B8DD-4A61-A91D-6ABB756722E2}" type="pres">
      <dgm:prSet presAssocID="{59247B74-A0A5-4BD1-B4AE-4D8B913ADB17}" presName="LevelTwoTextNode" presStyleLbl="node3" presStyleIdx="3" presStyleCnt="5" custScaleX="129005" custScaleY="88054" custLinFactNeighborX="-1252" custLinFactNeighborY="-150">
        <dgm:presLayoutVars>
          <dgm:chPref val="3"/>
        </dgm:presLayoutVars>
      </dgm:prSet>
      <dgm:spPr/>
    </dgm:pt>
    <dgm:pt modelId="{46A5DF29-119C-4B42-BCA8-7CB4A313DCD6}" type="pres">
      <dgm:prSet presAssocID="{59247B74-A0A5-4BD1-B4AE-4D8B913ADB17}" presName="level3hierChild" presStyleCnt="0"/>
      <dgm:spPr/>
    </dgm:pt>
    <dgm:pt modelId="{86FA0785-838C-4958-9730-498FDD36C97C}" type="pres">
      <dgm:prSet presAssocID="{7A292740-A436-40C1-9071-721B7FA5A9E4}" presName="conn2-1" presStyleLbl="parChTrans1D3" presStyleIdx="4" presStyleCnt="5"/>
      <dgm:spPr/>
    </dgm:pt>
    <dgm:pt modelId="{0B6560BC-C02F-4004-9596-EDA7960CCC02}" type="pres">
      <dgm:prSet presAssocID="{7A292740-A436-40C1-9071-721B7FA5A9E4}" presName="connTx" presStyleLbl="parChTrans1D3" presStyleIdx="4" presStyleCnt="5"/>
      <dgm:spPr/>
    </dgm:pt>
    <dgm:pt modelId="{E0701EFD-C264-4693-A884-A8434CE95532}" type="pres">
      <dgm:prSet presAssocID="{58082E43-D6B3-4229-86D6-A12AEC8FE77A}" presName="root2" presStyleCnt="0"/>
      <dgm:spPr/>
    </dgm:pt>
    <dgm:pt modelId="{80CFC245-1A17-4A1F-BC96-0216BC779806}" type="pres">
      <dgm:prSet presAssocID="{58082E43-D6B3-4229-86D6-A12AEC8FE77A}" presName="LevelTwoTextNode" presStyleLbl="node3" presStyleIdx="4" presStyleCnt="5" custScaleX="128088" custScaleY="86051">
        <dgm:presLayoutVars>
          <dgm:chPref val="3"/>
        </dgm:presLayoutVars>
      </dgm:prSet>
      <dgm:spPr/>
    </dgm:pt>
    <dgm:pt modelId="{60E9C7A7-86C4-4EA6-A7D9-D38802B17EBA}" type="pres">
      <dgm:prSet presAssocID="{58082E43-D6B3-4229-86D6-A12AEC8FE77A}" presName="level3hierChild" presStyleCnt="0"/>
      <dgm:spPr/>
    </dgm:pt>
  </dgm:ptLst>
  <dgm:cxnLst>
    <dgm:cxn modelId="{879EC700-4E9E-4664-99B1-F7D02156A6F8}" srcId="{188441CE-469E-43DA-B35E-7DB0C4CD1486}" destId="{58082E43-D6B3-4229-86D6-A12AEC8FE77A}" srcOrd="2" destOrd="0" parTransId="{7A292740-A436-40C1-9071-721B7FA5A9E4}" sibTransId="{EB925D2C-A728-4783-B86F-93884ABBBD6F}"/>
    <dgm:cxn modelId="{8B5E2F08-DFC8-43D4-9D25-FA8DC2AACEDD}" srcId="{0B463660-4321-4561-A280-43C21E4A392B}" destId="{0D65A6CC-B149-4FD1-A754-2FD31F73DC90}" srcOrd="1" destOrd="0" parTransId="{2990BE20-B26D-4EAF-8290-DB92955E7F0B}" sibTransId="{DF753D9D-DFC6-498B-8BFD-CA2FF06F4CDF}"/>
    <dgm:cxn modelId="{8D4BC609-6B81-4FBB-83F4-6DF69DEA4FC0}" type="presOf" srcId="{0F9DD2E5-F91F-4370-9AEA-436F58887338}" destId="{95F17498-88E7-46B6-ACFE-EE613F55B8FE}" srcOrd="0" destOrd="0" presId="urn:microsoft.com/office/officeart/2005/8/layout/hierarchy2"/>
    <dgm:cxn modelId="{E9D4680A-CEC9-4A89-856E-F07CD5B1EE16}" srcId="{188441CE-469E-43DA-B35E-7DB0C4CD1486}" destId="{59247B74-A0A5-4BD1-B4AE-4D8B913ADB17}" srcOrd="1" destOrd="0" parTransId="{B3B4C360-4752-4DC5-9828-A1C19A2F28BB}" sibTransId="{93616F5F-1F69-463B-971C-83DD0677AD0B}"/>
    <dgm:cxn modelId="{58EDC20C-4694-4334-BE82-EFEFF12400E4}" type="presOf" srcId="{0D65A6CC-B149-4FD1-A754-2FD31F73DC90}" destId="{2FB6BAE9-E1DC-4175-B4CF-E9763BEDCD2F}" srcOrd="0" destOrd="0" presId="urn:microsoft.com/office/officeart/2005/8/layout/hierarchy2"/>
    <dgm:cxn modelId="{CD667510-B65A-451A-8BFF-0BC60F07003F}" srcId="{D7B543D7-FBA2-45FC-B161-BC44134DE7EA}" destId="{8108A243-3755-4E01-A947-178577603B0F}" srcOrd="0" destOrd="0" parTransId="{BA4C3A13-97ED-4A2F-8FCE-852ADBB8B80E}" sibTransId="{0764426D-DF35-46C8-A1EF-7718E0D523C2}"/>
    <dgm:cxn modelId="{EE12BD15-34E2-40D5-84AD-7EFE455AD04C}" type="presOf" srcId="{2990BE20-B26D-4EAF-8290-DB92955E7F0B}" destId="{ED09E693-5E91-40C4-913F-9EC5760B7D69}" srcOrd="0" destOrd="0" presId="urn:microsoft.com/office/officeart/2005/8/layout/hierarchy2"/>
    <dgm:cxn modelId="{608A8218-5551-4564-9EAE-9155A1FAC489}" type="presOf" srcId="{EDE4B2FD-EE13-43CA-934E-38663B822CED}" destId="{140DA143-FB73-4654-950F-FF6CCA7C6E97}" srcOrd="0" destOrd="0" presId="urn:microsoft.com/office/officeart/2005/8/layout/hierarchy2"/>
    <dgm:cxn modelId="{4A95EF1C-9DDF-4960-8F43-14828E8C5C19}" type="presOf" srcId="{B3B4C360-4752-4DC5-9828-A1C19A2F28BB}" destId="{CAA37A87-E501-40F6-9186-A9F0E61E03C4}" srcOrd="0" destOrd="0" presId="urn:microsoft.com/office/officeart/2005/8/layout/hierarchy2"/>
    <dgm:cxn modelId="{7103B01E-6B78-43BA-B638-86C1F3B75CFF}" type="presOf" srcId="{59247B74-A0A5-4BD1-B4AE-4D8B913ADB17}" destId="{1B45334F-B8DD-4A61-A91D-6ABB756722E2}" srcOrd="0" destOrd="0" presId="urn:microsoft.com/office/officeart/2005/8/layout/hierarchy2"/>
    <dgm:cxn modelId="{3F032421-9BC1-46BD-94E2-DFD1D2FBC611}" type="presOf" srcId="{0B463660-4321-4561-A280-43C21E4A392B}" destId="{BB7F11EA-B9D9-4127-B3D3-628077F8AC72}" srcOrd="0" destOrd="0" presId="urn:microsoft.com/office/officeart/2005/8/layout/hierarchy2"/>
    <dgm:cxn modelId="{EA8D2A27-03ED-4D14-AABE-B401472404D9}" type="presOf" srcId="{7A292740-A436-40C1-9071-721B7FA5A9E4}" destId="{86FA0785-838C-4958-9730-498FDD36C97C}" srcOrd="0" destOrd="0" presId="urn:microsoft.com/office/officeart/2005/8/layout/hierarchy2"/>
    <dgm:cxn modelId="{BAC87A60-AD25-4AB9-A928-7293C97D0712}" type="presOf" srcId="{0FC3DD1A-8C47-41D4-9C52-35003F821741}" destId="{62B46F48-8254-4CB3-B60A-661076E7C460}" srcOrd="1" destOrd="0" presId="urn:microsoft.com/office/officeart/2005/8/layout/hierarchy2"/>
    <dgm:cxn modelId="{79586542-549C-4EE5-AB72-41C3D1AF9F65}" type="presOf" srcId="{8108A243-3755-4E01-A947-178577603B0F}" destId="{2B2B8289-7A02-45A8-B4CD-FC3FD763B537}" srcOrd="0" destOrd="0" presId="urn:microsoft.com/office/officeart/2005/8/layout/hierarchy2"/>
    <dgm:cxn modelId="{18D4856A-DB1E-4D64-819A-1574C9DCE802}" type="presOf" srcId="{9D90C565-56C0-46EB-BEC4-2BD2A4431522}" destId="{49EDFED7-587C-4123-85A0-70CF4CFB6EA0}" srcOrd="1" destOrd="0" presId="urn:microsoft.com/office/officeart/2005/8/layout/hierarchy2"/>
    <dgm:cxn modelId="{0578636F-2AC1-4A38-B73C-585F39CF074D}" type="presOf" srcId="{DFADA72F-C85E-435D-A211-47A4D0B40AC3}" destId="{7F711E4B-FCD8-4595-9A49-8241A4CE34F1}" srcOrd="1" destOrd="0" presId="urn:microsoft.com/office/officeart/2005/8/layout/hierarchy2"/>
    <dgm:cxn modelId="{71DB3D70-1FDE-49A8-B11F-A0CB39B89F6A}" type="presOf" srcId="{58082E43-D6B3-4229-86D6-A12AEC8FE77A}" destId="{80CFC245-1A17-4A1F-BC96-0216BC779806}" srcOrd="0" destOrd="0" presId="urn:microsoft.com/office/officeart/2005/8/layout/hierarchy2"/>
    <dgm:cxn modelId="{00179C54-48D6-420B-BEDA-8C15DABB9596}" srcId="{8108A243-3755-4E01-A947-178577603B0F}" destId="{0B463660-4321-4561-A280-43C21E4A392B}" srcOrd="0" destOrd="0" parTransId="{9D90C565-56C0-46EB-BEC4-2BD2A4431522}" sibTransId="{3B66A64F-CE28-4F85-AB4E-09D27A02AB50}"/>
    <dgm:cxn modelId="{71F7C974-6CBA-4A5F-A8AE-F1033F49F7B4}" srcId="{8108A243-3755-4E01-A947-178577603B0F}" destId="{188441CE-469E-43DA-B35E-7DB0C4CD1486}" srcOrd="1" destOrd="0" parTransId="{EDE4B2FD-EE13-43CA-934E-38663B822CED}" sibTransId="{E6883E08-2A10-451D-953E-798A8993D437}"/>
    <dgm:cxn modelId="{18AAB357-21E7-4196-B9F7-EC7A26FAB164}" type="presOf" srcId="{D7B543D7-FBA2-45FC-B161-BC44134DE7EA}" destId="{4612AE5F-1E4F-4FC3-B837-473186B0ED68}" srcOrd="0" destOrd="0" presId="urn:microsoft.com/office/officeart/2005/8/layout/hierarchy2"/>
    <dgm:cxn modelId="{51692D59-5028-4019-BDF3-2F441CAB6421}" type="presOf" srcId="{DFADA72F-C85E-435D-A211-47A4D0B40AC3}" destId="{E0A42A89-F29C-4D64-A6B7-76D32C7864B5}" srcOrd="0" destOrd="0" presId="urn:microsoft.com/office/officeart/2005/8/layout/hierarchy2"/>
    <dgm:cxn modelId="{33AABF59-160F-4C07-ADAB-2860FB40B8AF}" type="presOf" srcId="{9D90C565-56C0-46EB-BEC4-2BD2A4431522}" destId="{E2B40793-6C73-407B-B80E-CC91EE0857F4}" srcOrd="0" destOrd="0" presId="urn:microsoft.com/office/officeart/2005/8/layout/hierarchy2"/>
    <dgm:cxn modelId="{5E9B447C-E6F5-4822-BB5A-C916C43E73E1}" type="presOf" srcId="{2990BE20-B26D-4EAF-8290-DB92955E7F0B}" destId="{CC36DE6C-2FDD-4462-9F17-486082CD9FB0}" srcOrd="1" destOrd="0" presId="urn:microsoft.com/office/officeart/2005/8/layout/hierarchy2"/>
    <dgm:cxn modelId="{FC797490-8655-432B-8663-8476AAF41CB6}" type="presOf" srcId="{55A52BA3-FA44-4033-8334-381EF0358DDB}" destId="{9B71629D-012D-487E-AE44-74CF18285D4E}" srcOrd="0" destOrd="0" presId="urn:microsoft.com/office/officeart/2005/8/layout/hierarchy2"/>
    <dgm:cxn modelId="{2388E293-C9BC-4854-B9CE-4B0F1551AE25}" type="presOf" srcId="{EDE4B2FD-EE13-43CA-934E-38663B822CED}" destId="{18742CBD-708B-4EAC-A776-0FE1104EE90B}" srcOrd="1" destOrd="0" presId="urn:microsoft.com/office/officeart/2005/8/layout/hierarchy2"/>
    <dgm:cxn modelId="{9D3799A1-8489-4EBB-A570-2016BAFD6A97}" type="presOf" srcId="{7A292740-A436-40C1-9071-721B7FA5A9E4}" destId="{0B6560BC-C02F-4004-9596-EDA7960CCC02}" srcOrd="1" destOrd="0" presId="urn:microsoft.com/office/officeart/2005/8/layout/hierarchy2"/>
    <dgm:cxn modelId="{F51A89AC-03F5-409F-97B4-07319397B292}" srcId="{0B463660-4321-4561-A280-43C21E4A392B}" destId="{0F9DD2E5-F91F-4370-9AEA-436F58887338}" srcOrd="0" destOrd="0" parTransId="{DFADA72F-C85E-435D-A211-47A4D0B40AC3}" sibTransId="{B1F01DAA-D9A2-4134-B95E-776F5C0F52AD}"/>
    <dgm:cxn modelId="{FCFB74AD-FDBB-4A6A-8FC5-BE8BD2E20167}" srcId="{188441CE-469E-43DA-B35E-7DB0C4CD1486}" destId="{55A52BA3-FA44-4033-8334-381EF0358DDB}" srcOrd="0" destOrd="0" parTransId="{0FC3DD1A-8C47-41D4-9C52-35003F821741}" sibTransId="{9407FD29-2F19-4E82-9DC0-216F0BB624FD}"/>
    <dgm:cxn modelId="{F31A30B1-547C-4DA9-8C74-7118DC1788CE}" type="presOf" srcId="{188441CE-469E-43DA-B35E-7DB0C4CD1486}" destId="{BBA65373-C59A-4244-B90D-C033D0F08F22}" srcOrd="0" destOrd="0" presId="urn:microsoft.com/office/officeart/2005/8/layout/hierarchy2"/>
    <dgm:cxn modelId="{CFF40BBA-0179-46C6-9176-D6DB7CE768E1}" type="presOf" srcId="{B3B4C360-4752-4DC5-9828-A1C19A2F28BB}" destId="{0AA44E11-D2AF-4C17-B838-F0EF7A7DD932}" srcOrd="1" destOrd="0" presId="urn:microsoft.com/office/officeart/2005/8/layout/hierarchy2"/>
    <dgm:cxn modelId="{086B1DF1-9564-4058-97F1-1D8FF17B6BD3}" type="presOf" srcId="{0FC3DD1A-8C47-41D4-9C52-35003F821741}" destId="{38344773-B589-4666-9B46-62F19E340C7D}" srcOrd="0" destOrd="0" presId="urn:microsoft.com/office/officeart/2005/8/layout/hierarchy2"/>
    <dgm:cxn modelId="{FA915185-1F7C-4696-BD93-16130265F019}" type="presParOf" srcId="{4612AE5F-1E4F-4FC3-B837-473186B0ED68}" destId="{1FEEA71D-0E44-47E0-B397-EA2E4A955B29}" srcOrd="0" destOrd="0" presId="urn:microsoft.com/office/officeart/2005/8/layout/hierarchy2"/>
    <dgm:cxn modelId="{3C4D3C2D-D299-431B-9B2D-303A09A4CED2}" type="presParOf" srcId="{1FEEA71D-0E44-47E0-B397-EA2E4A955B29}" destId="{2B2B8289-7A02-45A8-B4CD-FC3FD763B537}" srcOrd="0" destOrd="0" presId="urn:microsoft.com/office/officeart/2005/8/layout/hierarchy2"/>
    <dgm:cxn modelId="{8C6FDFFB-8D07-4482-A063-AF66AB03FC63}" type="presParOf" srcId="{1FEEA71D-0E44-47E0-B397-EA2E4A955B29}" destId="{FD3CF0A1-3D98-4638-BAEE-64D944370EC3}" srcOrd="1" destOrd="0" presId="urn:microsoft.com/office/officeart/2005/8/layout/hierarchy2"/>
    <dgm:cxn modelId="{3B1D0963-AE0A-4838-A6A1-F51AF50D8C37}" type="presParOf" srcId="{FD3CF0A1-3D98-4638-BAEE-64D944370EC3}" destId="{E2B40793-6C73-407B-B80E-CC91EE0857F4}" srcOrd="0" destOrd="0" presId="urn:microsoft.com/office/officeart/2005/8/layout/hierarchy2"/>
    <dgm:cxn modelId="{FDA83E8A-75F0-4D5A-A7BC-87CCAEFB8FC7}" type="presParOf" srcId="{E2B40793-6C73-407B-B80E-CC91EE0857F4}" destId="{49EDFED7-587C-4123-85A0-70CF4CFB6EA0}" srcOrd="0" destOrd="0" presId="urn:microsoft.com/office/officeart/2005/8/layout/hierarchy2"/>
    <dgm:cxn modelId="{EB48703D-F47C-45D2-BC43-C106D5ECD6FD}" type="presParOf" srcId="{FD3CF0A1-3D98-4638-BAEE-64D944370EC3}" destId="{9B8BF4C7-73CA-4A9E-BEF0-6382082CB229}" srcOrd="1" destOrd="0" presId="urn:microsoft.com/office/officeart/2005/8/layout/hierarchy2"/>
    <dgm:cxn modelId="{D505B106-030B-4F72-B308-D3418261C90C}" type="presParOf" srcId="{9B8BF4C7-73CA-4A9E-BEF0-6382082CB229}" destId="{BB7F11EA-B9D9-4127-B3D3-628077F8AC72}" srcOrd="0" destOrd="0" presId="urn:microsoft.com/office/officeart/2005/8/layout/hierarchy2"/>
    <dgm:cxn modelId="{808EE198-4269-4336-9748-54F99C12EF78}" type="presParOf" srcId="{9B8BF4C7-73CA-4A9E-BEF0-6382082CB229}" destId="{22A9E4E2-25B6-475F-9AD3-974B36B92623}" srcOrd="1" destOrd="0" presId="urn:microsoft.com/office/officeart/2005/8/layout/hierarchy2"/>
    <dgm:cxn modelId="{9953561E-1FD8-4928-8141-3AAA9C6652A6}" type="presParOf" srcId="{22A9E4E2-25B6-475F-9AD3-974B36B92623}" destId="{E0A42A89-F29C-4D64-A6B7-76D32C7864B5}" srcOrd="0" destOrd="0" presId="urn:microsoft.com/office/officeart/2005/8/layout/hierarchy2"/>
    <dgm:cxn modelId="{B8B7BC6A-7948-44FD-AAFC-522264684301}" type="presParOf" srcId="{E0A42A89-F29C-4D64-A6B7-76D32C7864B5}" destId="{7F711E4B-FCD8-4595-9A49-8241A4CE34F1}" srcOrd="0" destOrd="0" presId="urn:microsoft.com/office/officeart/2005/8/layout/hierarchy2"/>
    <dgm:cxn modelId="{32CD38D1-EAA4-4755-9167-9FB9CFE6E345}" type="presParOf" srcId="{22A9E4E2-25B6-475F-9AD3-974B36B92623}" destId="{18403F54-9BB1-468D-B14A-9A5B620FD8EC}" srcOrd="1" destOrd="0" presId="urn:microsoft.com/office/officeart/2005/8/layout/hierarchy2"/>
    <dgm:cxn modelId="{FE1FE25A-320F-4D54-B711-F01418329BF4}" type="presParOf" srcId="{18403F54-9BB1-468D-B14A-9A5B620FD8EC}" destId="{95F17498-88E7-46B6-ACFE-EE613F55B8FE}" srcOrd="0" destOrd="0" presId="urn:microsoft.com/office/officeart/2005/8/layout/hierarchy2"/>
    <dgm:cxn modelId="{722CBF01-01A8-4F07-BA17-7DBCD65949BD}" type="presParOf" srcId="{18403F54-9BB1-468D-B14A-9A5B620FD8EC}" destId="{03E02877-E6F6-4146-91DE-CE87EDDD18A7}" srcOrd="1" destOrd="0" presId="urn:microsoft.com/office/officeart/2005/8/layout/hierarchy2"/>
    <dgm:cxn modelId="{523A854B-0DAC-4A06-BC6B-170D4095DF61}" type="presParOf" srcId="{22A9E4E2-25B6-475F-9AD3-974B36B92623}" destId="{ED09E693-5E91-40C4-913F-9EC5760B7D69}" srcOrd="2" destOrd="0" presId="urn:microsoft.com/office/officeart/2005/8/layout/hierarchy2"/>
    <dgm:cxn modelId="{1D47C8B7-CD69-4FF6-9B1B-D8C8DD739E1A}" type="presParOf" srcId="{ED09E693-5E91-40C4-913F-9EC5760B7D69}" destId="{CC36DE6C-2FDD-4462-9F17-486082CD9FB0}" srcOrd="0" destOrd="0" presId="urn:microsoft.com/office/officeart/2005/8/layout/hierarchy2"/>
    <dgm:cxn modelId="{1C442703-A46C-42AF-88F3-19807C6FC249}" type="presParOf" srcId="{22A9E4E2-25B6-475F-9AD3-974B36B92623}" destId="{D63F77B3-C43E-4241-8BDB-05A25806E374}" srcOrd="3" destOrd="0" presId="urn:microsoft.com/office/officeart/2005/8/layout/hierarchy2"/>
    <dgm:cxn modelId="{53DB7279-3813-458C-95DD-E1C1CF5E4F87}" type="presParOf" srcId="{D63F77B3-C43E-4241-8BDB-05A25806E374}" destId="{2FB6BAE9-E1DC-4175-B4CF-E9763BEDCD2F}" srcOrd="0" destOrd="0" presId="urn:microsoft.com/office/officeart/2005/8/layout/hierarchy2"/>
    <dgm:cxn modelId="{E5405587-82AE-44B6-9B4B-5523317F9C0D}" type="presParOf" srcId="{D63F77B3-C43E-4241-8BDB-05A25806E374}" destId="{50036DF3-4CD9-4AD5-9645-0B85CC463CEF}" srcOrd="1" destOrd="0" presId="urn:microsoft.com/office/officeart/2005/8/layout/hierarchy2"/>
    <dgm:cxn modelId="{91C2FBBF-DADF-459C-9FE3-E1ACE559DF04}" type="presParOf" srcId="{FD3CF0A1-3D98-4638-BAEE-64D944370EC3}" destId="{140DA143-FB73-4654-950F-FF6CCA7C6E97}" srcOrd="2" destOrd="0" presId="urn:microsoft.com/office/officeart/2005/8/layout/hierarchy2"/>
    <dgm:cxn modelId="{74F4F538-6569-4CF5-B0B6-2B01E190FE23}" type="presParOf" srcId="{140DA143-FB73-4654-950F-FF6CCA7C6E97}" destId="{18742CBD-708B-4EAC-A776-0FE1104EE90B}" srcOrd="0" destOrd="0" presId="urn:microsoft.com/office/officeart/2005/8/layout/hierarchy2"/>
    <dgm:cxn modelId="{D5F1EF55-D1F2-4F69-8D58-BA1B952DA0D1}" type="presParOf" srcId="{FD3CF0A1-3D98-4638-BAEE-64D944370EC3}" destId="{C32430DC-5116-4A03-8B89-9EB60F8FD82E}" srcOrd="3" destOrd="0" presId="urn:microsoft.com/office/officeart/2005/8/layout/hierarchy2"/>
    <dgm:cxn modelId="{95750703-C100-4D7B-9C6D-94543F4DB8B6}" type="presParOf" srcId="{C32430DC-5116-4A03-8B89-9EB60F8FD82E}" destId="{BBA65373-C59A-4244-B90D-C033D0F08F22}" srcOrd="0" destOrd="0" presId="urn:microsoft.com/office/officeart/2005/8/layout/hierarchy2"/>
    <dgm:cxn modelId="{2C917A02-AC94-493E-A312-7266FCB74E58}" type="presParOf" srcId="{C32430DC-5116-4A03-8B89-9EB60F8FD82E}" destId="{89C3AF87-B3DB-4F37-A156-FA55806DFB3D}" srcOrd="1" destOrd="0" presId="urn:microsoft.com/office/officeart/2005/8/layout/hierarchy2"/>
    <dgm:cxn modelId="{D25E70ED-C613-4BD0-9694-2678A0FA207E}" type="presParOf" srcId="{89C3AF87-B3DB-4F37-A156-FA55806DFB3D}" destId="{38344773-B589-4666-9B46-62F19E340C7D}" srcOrd="0" destOrd="0" presId="urn:microsoft.com/office/officeart/2005/8/layout/hierarchy2"/>
    <dgm:cxn modelId="{F3E1AD61-3FE8-48B3-86DD-01B3AE8FFB39}" type="presParOf" srcId="{38344773-B589-4666-9B46-62F19E340C7D}" destId="{62B46F48-8254-4CB3-B60A-661076E7C460}" srcOrd="0" destOrd="0" presId="urn:microsoft.com/office/officeart/2005/8/layout/hierarchy2"/>
    <dgm:cxn modelId="{673531DC-CDAF-40BE-B9EE-56697DCCF52A}" type="presParOf" srcId="{89C3AF87-B3DB-4F37-A156-FA55806DFB3D}" destId="{88C27ACF-6B80-4184-AEC7-1189F492F8B0}" srcOrd="1" destOrd="0" presId="urn:microsoft.com/office/officeart/2005/8/layout/hierarchy2"/>
    <dgm:cxn modelId="{270F693F-F6DA-4C53-8EEB-39B18399F4E9}" type="presParOf" srcId="{88C27ACF-6B80-4184-AEC7-1189F492F8B0}" destId="{9B71629D-012D-487E-AE44-74CF18285D4E}" srcOrd="0" destOrd="0" presId="urn:microsoft.com/office/officeart/2005/8/layout/hierarchy2"/>
    <dgm:cxn modelId="{7A7D93D7-AEF8-437B-8601-CBD6BB9A7BF9}" type="presParOf" srcId="{88C27ACF-6B80-4184-AEC7-1189F492F8B0}" destId="{3E2307F7-24FD-4D2E-BFA9-0AEBA2115B9A}" srcOrd="1" destOrd="0" presId="urn:microsoft.com/office/officeart/2005/8/layout/hierarchy2"/>
    <dgm:cxn modelId="{75779385-D42F-46A8-AC3D-D30549A31CA4}" type="presParOf" srcId="{89C3AF87-B3DB-4F37-A156-FA55806DFB3D}" destId="{CAA37A87-E501-40F6-9186-A9F0E61E03C4}" srcOrd="2" destOrd="0" presId="urn:microsoft.com/office/officeart/2005/8/layout/hierarchy2"/>
    <dgm:cxn modelId="{78476731-6FE6-42E4-9BE7-737C10E68E0E}" type="presParOf" srcId="{CAA37A87-E501-40F6-9186-A9F0E61E03C4}" destId="{0AA44E11-D2AF-4C17-B838-F0EF7A7DD932}" srcOrd="0" destOrd="0" presId="urn:microsoft.com/office/officeart/2005/8/layout/hierarchy2"/>
    <dgm:cxn modelId="{72BDFCF7-1FF7-42F0-A631-3EB3B89DACA9}" type="presParOf" srcId="{89C3AF87-B3DB-4F37-A156-FA55806DFB3D}" destId="{FBAF6B56-A5A7-4079-B7FB-4C07B6F07C1C}" srcOrd="3" destOrd="0" presId="urn:microsoft.com/office/officeart/2005/8/layout/hierarchy2"/>
    <dgm:cxn modelId="{46526D30-1C75-4E64-B04B-217D7E3FFA1A}" type="presParOf" srcId="{FBAF6B56-A5A7-4079-B7FB-4C07B6F07C1C}" destId="{1B45334F-B8DD-4A61-A91D-6ABB756722E2}" srcOrd="0" destOrd="0" presId="urn:microsoft.com/office/officeart/2005/8/layout/hierarchy2"/>
    <dgm:cxn modelId="{6F310100-68D0-493A-9F97-AB58B883B153}" type="presParOf" srcId="{FBAF6B56-A5A7-4079-B7FB-4C07B6F07C1C}" destId="{46A5DF29-119C-4B42-BCA8-7CB4A313DCD6}" srcOrd="1" destOrd="0" presId="urn:microsoft.com/office/officeart/2005/8/layout/hierarchy2"/>
    <dgm:cxn modelId="{9DE650D0-7DF5-4906-98EF-DCE2B6EAAB86}" type="presParOf" srcId="{89C3AF87-B3DB-4F37-A156-FA55806DFB3D}" destId="{86FA0785-838C-4958-9730-498FDD36C97C}" srcOrd="4" destOrd="0" presId="urn:microsoft.com/office/officeart/2005/8/layout/hierarchy2"/>
    <dgm:cxn modelId="{A5D5E51B-C710-4692-9D05-A00E9EF98627}" type="presParOf" srcId="{86FA0785-838C-4958-9730-498FDD36C97C}" destId="{0B6560BC-C02F-4004-9596-EDA7960CCC02}" srcOrd="0" destOrd="0" presId="urn:microsoft.com/office/officeart/2005/8/layout/hierarchy2"/>
    <dgm:cxn modelId="{8B465F0E-03E6-48EC-A4DB-6B925CD68581}" type="presParOf" srcId="{89C3AF87-B3DB-4F37-A156-FA55806DFB3D}" destId="{E0701EFD-C264-4693-A884-A8434CE95532}" srcOrd="5" destOrd="0" presId="urn:microsoft.com/office/officeart/2005/8/layout/hierarchy2"/>
    <dgm:cxn modelId="{EDEAE619-F3B0-412B-B4D5-E391365E821B}" type="presParOf" srcId="{E0701EFD-C264-4693-A884-A8434CE95532}" destId="{80CFC245-1A17-4A1F-BC96-0216BC779806}" srcOrd="0" destOrd="0" presId="urn:microsoft.com/office/officeart/2005/8/layout/hierarchy2"/>
    <dgm:cxn modelId="{45C6DA3C-2962-4377-B032-BE00BCB04BC0}" type="presParOf" srcId="{E0701EFD-C264-4693-A884-A8434CE95532}" destId="{60E9C7A7-86C4-4EA6-A7D9-D38802B17E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62DD7E-2745-4961-BC47-461EEB7E7D82}" type="doc">
      <dgm:prSet loTypeId="urn:microsoft.com/office/officeart/2005/8/layout/cycle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F6408AA-6ECA-4F8E-AD08-9CDD49AC2D91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基于现实</a:t>
          </a:r>
          <a:endParaRPr lang="zh-CN" altLang="en-US" sz="1800" dirty="0"/>
        </a:p>
      </dgm:t>
    </dgm:pt>
    <dgm:pt modelId="{23C96E6F-ADFB-4C1C-AAF5-BB5FC1B70201}" type="parTrans" cxnId="{4C9C5F22-71B6-4381-BF5E-C78AA9776FCE}">
      <dgm:prSet/>
      <dgm:spPr/>
      <dgm:t>
        <a:bodyPr/>
        <a:lstStyle/>
        <a:p>
          <a:endParaRPr lang="zh-CN" altLang="en-US" sz="2400"/>
        </a:p>
      </dgm:t>
    </dgm:pt>
    <dgm:pt modelId="{2B22C0A8-FEBC-48E6-817C-7AA3CD5FEE1D}" type="sibTrans" cxnId="{4C9C5F22-71B6-4381-BF5E-C78AA9776FCE}">
      <dgm:prSet/>
      <dgm:spPr/>
      <dgm:t>
        <a:bodyPr/>
        <a:lstStyle/>
        <a:p>
          <a:endParaRPr lang="zh-CN" altLang="en-US" sz="2400"/>
        </a:p>
      </dgm:t>
    </dgm:pt>
    <dgm:pt modelId="{F9AC40F0-2E22-440F-B273-52F8B565D02C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目标导向</a:t>
          </a:r>
          <a:endParaRPr lang="zh-CN" altLang="en-US" sz="1800" dirty="0"/>
        </a:p>
      </dgm:t>
    </dgm:pt>
    <dgm:pt modelId="{07EC81E8-5C98-4DD3-93CF-532A0D072F67}" type="parTrans" cxnId="{835440F1-7BE3-41E6-8E81-B74E3F72FD09}">
      <dgm:prSet/>
      <dgm:spPr/>
      <dgm:t>
        <a:bodyPr/>
        <a:lstStyle/>
        <a:p>
          <a:endParaRPr lang="zh-CN" altLang="en-US" sz="2400"/>
        </a:p>
      </dgm:t>
    </dgm:pt>
    <dgm:pt modelId="{0B7E77B2-0784-414B-98EB-8466DF337460}" type="sibTrans" cxnId="{835440F1-7BE3-41E6-8E81-B74E3F72FD09}">
      <dgm:prSet/>
      <dgm:spPr/>
      <dgm:t>
        <a:bodyPr/>
        <a:lstStyle/>
        <a:p>
          <a:endParaRPr lang="zh-CN" altLang="en-US" sz="2400"/>
        </a:p>
      </dgm:t>
    </dgm:pt>
    <dgm:pt modelId="{94C9A3B6-7200-4AE7-9932-737C692E7276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有形且可执行</a:t>
          </a:r>
          <a:endParaRPr lang="zh-CN" altLang="en-US" sz="1800" dirty="0"/>
        </a:p>
      </dgm:t>
    </dgm:pt>
    <dgm:pt modelId="{27E61387-5DA4-4216-89C1-FB8C436BBD17}" type="parTrans" cxnId="{C634CAB5-E399-47A0-A56D-1289B946AC37}">
      <dgm:prSet/>
      <dgm:spPr/>
      <dgm:t>
        <a:bodyPr/>
        <a:lstStyle/>
        <a:p>
          <a:endParaRPr lang="zh-CN" altLang="en-US" sz="2400"/>
        </a:p>
      </dgm:t>
    </dgm:pt>
    <dgm:pt modelId="{05D3DEF1-7144-4C2B-9E9B-928B179E3607}" type="sibTrans" cxnId="{C634CAB5-E399-47A0-A56D-1289B946AC37}">
      <dgm:prSet/>
      <dgm:spPr/>
      <dgm:t>
        <a:bodyPr/>
        <a:lstStyle/>
        <a:p>
          <a:endParaRPr lang="zh-CN" altLang="en-US" sz="2400"/>
        </a:p>
      </dgm:t>
    </dgm:pt>
    <dgm:pt modelId="{C0241341-251A-4B3D-9420-BA5051D32353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反映用户关注点</a:t>
          </a:r>
          <a:endParaRPr lang="zh-CN" altLang="en-US" sz="1800" dirty="0"/>
        </a:p>
      </dgm:t>
    </dgm:pt>
    <dgm:pt modelId="{64388D18-551E-4D95-A7AE-DF2037F33186}" type="parTrans" cxnId="{EBF20417-D44B-476E-934C-3B25D3C4966C}">
      <dgm:prSet/>
      <dgm:spPr/>
      <dgm:t>
        <a:bodyPr/>
        <a:lstStyle/>
        <a:p>
          <a:endParaRPr lang="zh-CN" altLang="en-US" sz="2400"/>
        </a:p>
      </dgm:t>
    </dgm:pt>
    <dgm:pt modelId="{7CE1DDB3-FBD3-492A-A67B-2998F7E78ACB}" type="sibTrans" cxnId="{EBF20417-D44B-476E-934C-3B25D3C4966C}">
      <dgm:prSet/>
      <dgm:spPr/>
      <dgm:t>
        <a:bodyPr/>
        <a:lstStyle/>
        <a:p>
          <a:endParaRPr lang="zh-CN" altLang="en-US" sz="2400"/>
        </a:p>
      </dgm:t>
    </dgm:pt>
    <dgm:pt modelId="{43AA0FEA-693A-4C8A-87C9-C94D48BC7D9E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保护敏感个人信息</a:t>
          </a:r>
          <a:endParaRPr lang="zh-CN" altLang="en-US" sz="1800" dirty="0"/>
        </a:p>
      </dgm:t>
    </dgm:pt>
    <dgm:pt modelId="{C6546CD7-CDF1-4F07-9B15-4170AD541021}" type="parTrans" cxnId="{CC833AEF-FE46-4CEB-A306-5B8FAAE0EC99}">
      <dgm:prSet/>
      <dgm:spPr/>
      <dgm:t>
        <a:bodyPr/>
        <a:lstStyle/>
        <a:p>
          <a:endParaRPr lang="zh-CN" altLang="en-US" sz="2400"/>
        </a:p>
      </dgm:t>
    </dgm:pt>
    <dgm:pt modelId="{8638480D-CB40-4B0E-97F4-5EA58C0C4AD3}" type="sibTrans" cxnId="{CC833AEF-FE46-4CEB-A306-5B8FAAE0EC99}">
      <dgm:prSet/>
      <dgm:spPr/>
      <dgm:t>
        <a:bodyPr/>
        <a:lstStyle/>
        <a:p>
          <a:endParaRPr lang="zh-CN" altLang="en-US" sz="2400"/>
        </a:p>
      </dgm:t>
    </dgm:pt>
    <dgm:pt modelId="{7724F16D-7FEF-4F75-AE29-7CD0C64F792B}" type="pres">
      <dgm:prSet presAssocID="{A462DD7E-2745-4961-BC47-461EEB7E7D82}" presName="cycle" presStyleCnt="0">
        <dgm:presLayoutVars>
          <dgm:dir/>
          <dgm:resizeHandles val="exact"/>
        </dgm:presLayoutVars>
      </dgm:prSet>
      <dgm:spPr/>
    </dgm:pt>
    <dgm:pt modelId="{6E1416D8-BCE0-470B-9B8C-59F9D7A6C53F}" type="pres">
      <dgm:prSet presAssocID="{BF6408AA-6ECA-4F8E-AD08-9CDD49AC2D91}" presName="node" presStyleLbl="node1" presStyleIdx="0" presStyleCnt="5">
        <dgm:presLayoutVars>
          <dgm:bulletEnabled val="1"/>
        </dgm:presLayoutVars>
      </dgm:prSet>
      <dgm:spPr/>
    </dgm:pt>
    <dgm:pt modelId="{6FE3CD54-5E19-4C76-BEEF-8572FDD3A000}" type="pres">
      <dgm:prSet presAssocID="{BF6408AA-6ECA-4F8E-AD08-9CDD49AC2D91}" presName="spNode" presStyleCnt="0"/>
      <dgm:spPr/>
    </dgm:pt>
    <dgm:pt modelId="{4D885BE7-BC22-4CCD-842B-81719908EC2E}" type="pres">
      <dgm:prSet presAssocID="{2B22C0A8-FEBC-48E6-817C-7AA3CD5FEE1D}" presName="sibTrans" presStyleLbl="sibTrans1D1" presStyleIdx="0" presStyleCnt="5"/>
      <dgm:spPr/>
    </dgm:pt>
    <dgm:pt modelId="{427C48C5-22D1-4D51-B13F-0218CC9D7487}" type="pres">
      <dgm:prSet presAssocID="{F9AC40F0-2E22-440F-B273-52F8B565D02C}" presName="node" presStyleLbl="node1" presStyleIdx="1" presStyleCnt="5">
        <dgm:presLayoutVars>
          <dgm:bulletEnabled val="1"/>
        </dgm:presLayoutVars>
      </dgm:prSet>
      <dgm:spPr/>
    </dgm:pt>
    <dgm:pt modelId="{76FCCA30-7857-4C2F-AB50-ACA90AD72200}" type="pres">
      <dgm:prSet presAssocID="{F9AC40F0-2E22-440F-B273-52F8B565D02C}" presName="spNode" presStyleCnt="0"/>
      <dgm:spPr/>
    </dgm:pt>
    <dgm:pt modelId="{A8CE368F-4BDF-4F2E-8C82-8BDF705B5987}" type="pres">
      <dgm:prSet presAssocID="{0B7E77B2-0784-414B-98EB-8466DF337460}" presName="sibTrans" presStyleLbl="sibTrans1D1" presStyleIdx="1" presStyleCnt="5"/>
      <dgm:spPr/>
    </dgm:pt>
    <dgm:pt modelId="{8D13714E-B246-4FAF-B141-3D20EF0286BC}" type="pres">
      <dgm:prSet presAssocID="{94C9A3B6-7200-4AE7-9932-737C692E7276}" presName="node" presStyleLbl="node1" presStyleIdx="2" presStyleCnt="5">
        <dgm:presLayoutVars>
          <dgm:bulletEnabled val="1"/>
        </dgm:presLayoutVars>
      </dgm:prSet>
      <dgm:spPr/>
    </dgm:pt>
    <dgm:pt modelId="{9B5C8600-EB9A-411C-BB07-1F56DE4A51F5}" type="pres">
      <dgm:prSet presAssocID="{94C9A3B6-7200-4AE7-9932-737C692E7276}" presName="spNode" presStyleCnt="0"/>
      <dgm:spPr/>
    </dgm:pt>
    <dgm:pt modelId="{D1E290E3-4D23-4B32-8808-55A3305CA6A6}" type="pres">
      <dgm:prSet presAssocID="{05D3DEF1-7144-4C2B-9E9B-928B179E3607}" presName="sibTrans" presStyleLbl="sibTrans1D1" presStyleIdx="2" presStyleCnt="5"/>
      <dgm:spPr/>
    </dgm:pt>
    <dgm:pt modelId="{AF79EC93-8532-47C2-A097-3DED8B18CA5A}" type="pres">
      <dgm:prSet presAssocID="{C0241341-251A-4B3D-9420-BA5051D32353}" presName="node" presStyleLbl="node1" presStyleIdx="3" presStyleCnt="5">
        <dgm:presLayoutVars>
          <dgm:bulletEnabled val="1"/>
        </dgm:presLayoutVars>
      </dgm:prSet>
      <dgm:spPr/>
    </dgm:pt>
    <dgm:pt modelId="{5C050D99-1030-4E10-B806-A34F9FC0934A}" type="pres">
      <dgm:prSet presAssocID="{C0241341-251A-4B3D-9420-BA5051D32353}" presName="spNode" presStyleCnt="0"/>
      <dgm:spPr/>
    </dgm:pt>
    <dgm:pt modelId="{273224F2-4EB2-40D2-979A-16C21E60911B}" type="pres">
      <dgm:prSet presAssocID="{7CE1DDB3-FBD3-492A-A67B-2998F7E78ACB}" presName="sibTrans" presStyleLbl="sibTrans1D1" presStyleIdx="3" presStyleCnt="5"/>
      <dgm:spPr/>
    </dgm:pt>
    <dgm:pt modelId="{1E5005A3-F41E-41C8-B3B0-5B58888002EA}" type="pres">
      <dgm:prSet presAssocID="{43AA0FEA-693A-4C8A-87C9-C94D48BC7D9E}" presName="node" presStyleLbl="node1" presStyleIdx="4" presStyleCnt="5">
        <dgm:presLayoutVars>
          <dgm:bulletEnabled val="1"/>
        </dgm:presLayoutVars>
      </dgm:prSet>
      <dgm:spPr/>
    </dgm:pt>
    <dgm:pt modelId="{E6D72265-BFE2-4AD1-A78C-9384B320EA60}" type="pres">
      <dgm:prSet presAssocID="{43AA0FEA-693A-4C8A-87C9-C94D48BC7D9E}" presName="spNode" presStyleCnt="0"/>
      <dgm:spPr/>
    </dgm:pt>
    <dgm:pt modelId="{0D7F3A2F-5BC3-4F35-A02C-A45E20EB4E3E}" type="pres">
      <dgm:prSet presAssocID="{8638480D-CB40-4B0E-97F4-5EA58C0C4AD3}" presName="sibTrans" presStyleLbl="sibTrans1D1" presStyleIdx="4" presStyleCnt="5"/>
      <dgm:spPr/>
    </dgm:pt>
  </dgm:ptLst>
  <dgm:cxnLst>
    <dgm:cxn modelId="{D5305602-3811-428E-A8C7-74251D2372FC}" type="presOf" srcId="{05D3DEF1-7144-4C2B-9E9B-928B179E3607}" destId="{D1E290E3-4D23-4B32-8808-55A3305CA6A6}" srcOrd="0" destOrd="0" presId="urn:microsoft.com/office/officeart/2005/8/layout/cycle6"/>
    <dgm:cxn modelId="{EBF20417-D44B-476E-934C-3B25D3C4966C}" srcId="{A462DD7E-2745-4961-BC47-461EEB7E7D82}" destId="{C0241341-251A-4B3D-9420-BA5051D32353}" srcOrd="3" destOrd="0" parTransId="{64388D18-551E-4D95-A7AE-DF2037F33186}" sibTransId="{7CE1DDB3-FBD3-492A-A67B-2998F7E78ACB}"/>
    <dgm:cxn modelId="{8BAF8D1C-CC3A-423B-BA6D-F1C775FC7466}" type="presOf" srcId="{43AA0FEA-693A-4C8A-87C9-C94D48BC7D9E}" destId="{1E5005A3-F41E-41C8-B3B0-5B58888002EA}" srcOrd="0" destOrd="0" presId="urn:microsoft.com/office/officeart/2005/8/layout/cycle6"/>
    <dgm:cxn modelId="{4C9C5F22-71B6-4381-BF5E-C78AA9776FCE}" srcId="{A462DD7E-2745-4961-BC47-461EEB7E7D82}" destId="{BF6408AA-6ECA-4F8E-AD08-9CDD49AC2D91}" srcOrd="0" destOrd="0" parTransId="{23C96E6F-ADFB-4C1C-AAF5-BB5FC1B70201}" sibTransId="{2B22C0A8-FEBC-48E6-817C-7AA3CD5FEE1D}"/>
    <dgm:cxn modelId="{25FC393A-ED93-4418-AF88-EE8C20049E23}" type="presOf" srcId="{0B7E77B2-0784-414B-98EB-8466DF337460}" destId="{A8CE368F-4BDF-4F2E-8C82-8BDF705B5987}" srcOrd="0" destOrd="0" presId="urn:microsoft.com/office/officeart/2005/8/layout/cycle6"/>
    <dgm:cxn modelId="{FBA5325D-5D4B-44B5-B0FA-2593D8BF0829}" type="presOf" srcId="{BF6408AA-6ECA-4F8E-AD08-9CDD49AC2D91}" destId="{6E1416D8-BCE0-470B-9B8C-59F9D7A6C53F}" srcOrd="0" destOrd="0" presId="urn:microsoft.com/office/officeart/2005/8/layout/cycle6"/>
    <dgm:cxn modelId="{307B9C4C-22FA-472C-AE76-9CCD99C42381}" type="presOf" srcId="{C0241341-251A-4B3D-9420-BA5051D32353}" destId="{AF79EC93-8532-47C2-A097-3DED8B18CA5A}" srcOrd="0" destOrd="0" presId="urn:microsoft.com/office/officeart/2005/8/layout/cycle6"/>
    <dgm:cxn modelId="{CFE7E672-E3E3-4895-B499-A707D6F1BBA4}" type="presOf" srcId="{2B22C0A8-FEBC-48E6-817C-7AA3CD5FEE1D}" destId="{4D885BE7-BC22-4CCD-842B-81719908EC2E}" srcOrd="0" destOrd="0" presId="urn:microsoft.com/office/officeart/2005/8/layout/cycle6"/>
    <dgm:cxn modelId="{9F243255-90B9-4583-8119-F31D794D7BF7}" type="presOf" srcId="{8638480D-CB40-4B0E-97F4-5EA58C0C4AD3}" destId="{0D7F3A2F-5BC3-4F35-A02C-A45E20EB4E3E}" srcOrd="0" destOrd="0" presId="urn:microsoft.com/office/officeart/2005/8/layout/cycle6"/>
    <dgm:cxn modelId="{80CE7980-B3C9-43CE-A37B-BE25B401760B}" type="presOf" srcId="{94C9A3B6-7200-4AE7-9932-737C692E7276}" destId="{8D13714E-B246-4FAF-B141-3D20EF0286BC}" srcOrd="0" destOrd="0" presId="urn:microsoft.com/office/officeart/2005/8/layout/cycle6"/>
    <dgm:cxn modelId="{F2427C97-07D0-498D-A459-F74CE3B5150E}" type="presOf" srcId="{F9AC40F0-2E22-440F-B273-52F8B565D02C}" destId="{427C48C5-22D1-4D51-B13F-0218CC9D7487}" srcOrd="0" destOrd="0" presId="urn:microsoft.com/office/officeart/2005/8/layout/cycle6"/>
    <dgm:cxn modelId="{C634CAB5-E399-47A0-A56D-1289B946AC37}" srcId="{A462DD7E-2745-4961-BC47-461EEB7E7D82}" destId="{94C9A3B6-7200-4AE7-9932-737C692E7276}" srcOrd="2" destOrd="0" parTransId="{27E61387-5DA4-4216-89C1-FB8C436BBD17}" sibTransId="{05D3DEF1-7144-4C2B-9E9B-928B179E3607}"/>
    <dgm:cxn modelId="{522299C4-D436-41B7-96B3-2F9820F8154B}" type="presOf" srcId="{7CE1DDB3-FBD3-492A-A67B-2998F7E78ACB}" destId="{273224F2-4EB2-40D2-979A-16C21E60911B}" srcOrd="0" destOrd="0" presId="urn:microsoft.com/office/officeart/2005/8/layout/cycle6"/>
    <dgm:cxn modelId="{CC833AEF-FE46-4CEB-A306-5B8FAAE0EC99}" srcId="{A462DD7E-2745-4961-BC47-461EEB7E7D82}" destId="{43AA0FEA-693A-4C8A-87C9-C94D48BC7D9E}" srcOrd="4" destOrd="0" parTransId="{C6546CD7-CDF1-4F07-9B15-4170AD541021}" sibTransId="{8638480D-CB40-4B0E-97F4-5EA58C0C4AD3}"/>
    <dgm:cxn modelId="{FB5776F0-6172-4145-AFCA-F1510608ACAD}" type="presOf" srcId="{A462DD7E-2745-4961-BC47-461EEB7E7D82}" destId="{7724F16D-7FEF-4F75-AE29-7CD0C64F792B}" srcOrd="0" destOrd="0" presId="urn:microsoft.com/office/officeart/2005/8/layout/cycle6"/>
    <dgm:cxn modelId="{835440F1-7BE3-41E6-8E81-B74E3F72FD09}" srcId="{A462DD7E-2745-4961-BC47-461EEB7E7D82}" destId="{F9AC40F0-2E22-440F-B273-52F8B565D02C}" srcOrd="1" destOrd="0" parTransId="{07EC81E8-5C98-4DD3-93CF-532A0D072F67}" sibTransId="{0B7E77B2-0784-414B-98EB-8466DF337460}"/>
    <dgm:cxn modelId="{675FAFC1-9403-405E-9FCB-E0E0F7FE6EE2}" type="presParOf" srcId="{7724F16D-7FEF-4F75-AE29-7CD0C64F792B}" destId="{6E1416D8-BCE0-470B-9B8C-59F9D7A6C53F}" srcOrd="0" destOrd="0" presId="urn:microsoft.com/office/officeart/2005/8/layout/cycle6"/>
    <dgm:cxn modelId="{2E765E09-5F9D-4683-9DD4-A00EDC1A5DB8}" type="presParOf" srcId="{7724F16D-7FEF-4F75-AE29-7CD0C64F792B}" destId="{6FE3CD54-5E19-4C76-BEEF-8572FDD3A000}" srcOrd="1" destOrd="0" presId="urn:microsoft.com/office/officeart/2005/8/layout/cycle6"/>
    <dgm:cxn modelId="{96A209F3-8A1C-4CDE-ABCC-302528BB07C3}" type="presParOf" srcId="{7724F16D-7FEF-4F75-AE29-7CD0C64F792B}" destId="{4D885BE7-BC22-4CCD-842B-81719908EC2E}" srcOrd="2" destOrd="0" presId="urn:microsoft.com/office/officeart/2005/8/layout/cycle6"/>
    <dgm:cxn modelId="{22E8945D-6E7D-49F3-8748-EE26E9AF7A98}" type="presParOf" srcId="{7724F16D-7FEF-4F75-AE29-7CD0C64F792B}" destId="{427C48C5-22D1-4D51-B13F-0218CC9D7487}" srcOrd="3" destOrd="0" presId="urn:microsoft.com/office/officeart/2005/8/layout/cycle6"/>
    <dgm:cxn modelId="{A26988EE-867A-44C0-9CFC-F264470C8015}" type="presParOf" srcId="{7724F16D-7FEF-4F75-AE29-7CD0C64F792B}" destId="{76FCCA30-7857-4C2F-AB50-ACA90AD72200}" srcOrd="4" destOrd="0" presId="urn:microsoft.com/office/officeart/2005/8/layout/cycle6"/>
    <dgm:cxn modelId="{6962BF32-1D81-4E80-98F2-6F20FB52831F}" type="presParOf" srcId="{7724F16D-7FEF-4F75-AE29-7CD0C64F792B}" destId="{A8CE368F-4BDF-4F2E-8C82-8BDF705B5987}" srcOrd="5" destOrd="0" presId="urn:microsoft.com/office/officeart/2005/8/layout/cycle6"/>
    <dgm:cxn modelId="{D033F708-17D1-46D4-A6C6-B855EA099043}" type="presParOf" srcId="{7724F16D-7FEF-4F75-AE29-7CD0C64F792B}" destId="{8D13714E-B246-4FAF-B141-3D20EF0286BC}" srcOrd="6" destOrd="0" presId="urn:microsoft.com/office/officeart/2005/8/layout/cycle6"/>
    <dgm:cxn modelId="{634AB33E-D74F-49BD-8110-B0E81860DB60}" type="presParOf" srcId="{7724F16D-7FEF-4F75-AE29-7CD0C64F792B}" destId="{9B5C8600-EB9A-411C-BB07-1F56DE4A51F5}" srcOrd="7" destOrd="0" presId="urn:microsoft.com/office/officeart/2005/8/layout/cycle6"/>
    <dgm:cxn modelId="{89DBB099-9561-4078-9824-F1F1F5C246F7}" type="presParOf" srcId="{7724F16D-7FEF-4F75-AE29-7CD0C64F792B}" destId="{D1E290E3-4D23-4B32-8808-55A3305CA6A6}" srcOrd="8" destOrd="0" presId="urn:microsoft.com/office/officeart/2005/8/layout/cycle6"/>
    <dgm:cxn modelId="{4D9AA3F3-BD7D-40A2-91F6-B2204E55DE7C}" type="presParOf" srcId="{7724F16D-7FEF-4F75-AE29-7CD0C64F792B}" destId="{AF79EC93-8532-47C2-A097-3DED8B18CA5A}" srcOrd="9" destOrd="0" presId="urn:microsoft.com/office/officeart/2005/8/layout/cycle6"/>
    <dgm:cxn modelId="{D3C4DD09-AE91-457E-A1A8-328E8C1D2469}" type="presParOf" srcId="{7724F16D-7FEF-4F75-AE29-7CD0C64F792B}" destId="{5C050D99-1030-4E10-B806-A34F9FC0934A}" srcOrd="10" destOrd="0" presId="urn:microsoft.com/office/officeart/2005/8/layout/cycle6"/>
    <dgm:cxn modelId="{DA2FB1A9-9FBC-44F6-8E65-332AC3843DC0}" type="presParOf" srcId="{7724F16D-7FEF-4F75-AE29-7CD0C64F792B}" destId="{273224F2-4EB2-40D2-979A-16C21E60911B}" srcOrd="11" destOrd="0" presId="urn:microsoft.com/office/officeart/2005/8/layout/cycle6"/>
    <dgm:cxn modelId="{130A80FA-2B62-49BF-A9AA-5BB92F2521CE}" type="presParOf" srcId="{7724F16D-7FEF-4F75-AE29-7CD0C64F792B}" destId="{1E5005A3-F41E-41C8-B3B0-5B58888002EA}" srcOrd="12" destOrd="0" presId="urn:microsoft.com/office/officeart/2005/8/layout/cycle6"/>
    <dgm:cxn modelId="{967807B6-B71B-4427-9B66-5DBF2629668C}" type="presParOf" srcId="{7724F16D-7FEF-4F75-AE29-7CD0C64F792B}" destId="{E6D72265-BFE2-4AD1-A78C-9384B320EA60}" srcOrd="13" destOrd="0" presId="urn:microsoft.com/office/officeart/2005/8/layout/cycle6"/>
    <dgm:cxn modelId="{6904E551-BE25-4AC3-9BEC-3CD8654F5568}" type="presParOf" srcId="{7724F16D-7FEF-4F75-AE29-7CD0C64F792B}" destId="{0D7F3A2F-5BC3-4F35-A02C-A45E20EB4E3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</a:t>
          </a:r>
          <a:r>
            <a:rPr lang="zh-CN" altLang="en-US" sz="1800" dirty="0"/>
            <a:t>、项目章程</a:t>
          </a:r>
          <a:endParaRPr lang="en-US" altLang="zh-CN" sz="1800" dirty="0"/>
        </a:p>
        <a:p>
          <a:pPr algn="l"/>
          <a:r>
            <a:rPr lang="en-US" altLang="zh-CN" sz="1800" dirty="0"/>
            <a:t>2</a:t>
          </a:r>
          <a:r>
            <a:rPr lang="zh-CN" altLang="en-US" sz="1800" dirty="0"/>
            <a:t>、采购文件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专家判断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会议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</a:t>
          </a:r>
          <a:r>
            <a:rPr lang="zh-CN" altLang="en-US" sz="2000" b="0" dirty="0">
              <a:solidFill>
                <a:schemeClr val="bg1"/>
              </a:solidFill>
            </a:rPr>
            <a:t>、干系人分析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4</a:t>
          </a:r>
          <a:r>
            <a:rPr lang="zh-CN" altLang="en-US" sz="2000" b="0" dirty="0">
              <a:solidFill>
                <a:schemeClr val="bg1"/>
              </a:solidFill>
            </a:rPr>
            <a:t>、角色建模</a:t>
          </a:r>
          <a:endParaRPr lang="en-US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FFFF00"/>
              </a:solidFill>
            </a:rPr>
            <a:t>输出</a:t>
          </a:r>
        </a:p>
        <a:p>
          <a:r>
            <a:rPr lang="zh-CN" altLang="en-US" sz="2000" dirty="0">
              <a:solidFill>
                <a:srgbClr val="FFC000"/>
              </a:solidFill>
            </a:rPr>
            <a:t>干系人登记册</a:t>
          </a: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04223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15374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C6390-92B7-43DC-9D12-CCCBB2FD86FE}">
      <dsp:nvSpPr>
        <dsp:cNvPr id="0" name=""/>
        <dsp:cNvSpPr/>
      </dsp:nvSpPr>
      <dsp:spPr>
        <a:xfrm>
          <a:off x="1122428" y="456045"/>
          <a:ext cx="2167795" cy="113975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   正面干系人</a:t>
          </a:r>
        </a:p>
      </dsp:txBody>
      <dsp:txXfrm>
        <a:off x="1469275" y="456045"/>
        <a:ext cx="1820948" cy="1139758"/>
      </dsp:txXfrm>
    </dsp:sp>
    <dsp:sp modelId="{F99520E6-5E85-4797-8302-614FD9FAB918}">
      <dsp:nvSpPr>
        <dsp:cNvPr id="0" name=""/>
        <dsp:cNvSpPr/>
      </dsp:nvSpPr>
      <dsp:spPr>
        <a:xfrm>
          <a:off x="1122428" y="1595803"/>
          <a:ext cx="2167795" cy="1139758"/>
        </a:xfrm>
        <a:prstGeom prst="rect">
          <a:avLst/>
        </a:prstGeom>
        <a:solidFill>
          <a:schemeClr val="accent4">
            <a:tint val="40000"/>
            <a:alpha val="90000"/>
            <a:hueOff val="-365182"/>
            <a:satOff val="5225"/>
            <a:lumOff val="79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65182"/>
              <a:satOff val="5225"/>
              <a:lumOff val="7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    负面干系人</a:t>
          </a:r>
        </a:p>
      </dsp:txBody>
      <dsp:txXfrm>
        <a:off x="1469275" y="1595803"/>
        <a:ext cx="1820948" cy="1139758"/>
      </dsp:txXfrm>
    </dsp:sp>
    <dsp:sp modelId="{88986C41-EDCD-439C-9F96-7C6EEDC2567B}">
      <dsp:nvSpPr>
        <dsp:cNvPr id="0" name=""/>
        <dsp:cNvSpPr/>
      </dsp:nvSpPr>
      <dsp:spPr>
        <a:xfrm>
          <a:off x="418043" y="3946"/>
          <a:ext cx="1139189" cy="11391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积极</a:t>
          </a:r>
          <a:r>
            <a:rPr lang="en-US" altLang="zh-CN" sz="1800" kern="1200" dirty="0"/>
            <a:t>/</a:t>
          </a:r>
          <a:r>
            <a:rPr lang="zh-CN" altLang="en-US" sz="1800" kern="1200" dirty="0"/>
            <a:t>消极影响</a:t>
          </a:r>
        </a:p>
      </dsp:txBody>
      <dsp:txXfrm>
        <a:off x="584873" y="170776"/>
        <a:ext cx="805529" cy="805529"/>
      </dsp:txXfrm>
    </dsp:sp>
    <dsp:sp modelId="{85FC2718-203D-4FB4-B11E-E1494AE2D887}">
      <dsp:nvSpPr>
        <dsp:cNvPr id="0" name=""/>
        <dsp:cNvSpPr/>
      </dsp:nvSpPr>
      <dsp:spPr>
        <a:xfrm>
          <a:off x="4429413" y="456045"/>
          <a:ext cx="2560309" cy="1139758"/>
        </a:xfrm>
        <a:prstGeom prst="rect">
          <a:avLst/>
        </a:prstGeom>
        <a:solidFill>
          <a:schemeClr val="accent4">
            <a:tint val="40000"/>
            <a:alpha val="90000"/>
            <a:hueOff val="-730364"/>
            <a:satOff val="10450"/>
            <a:lumOff val="159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730364"/>
              <a:satOff val="10450"/>
              <a:lumOff val="15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800" kern="1200" dirty="0">
              <a:solidFill>
                <a:schemeClr val="tx1"/>
              </a:solidFill>
              <a:latin typeface="Franklin Gothic Medium"/>
              <a:ea typeface="微软雅黑"/>
              <a:cs typeface="+mn-cs"/>
            </a:rPr>
            <a:t>一般干系人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100" kern="1200" dirty="0">
              <a:solidFill>
                <a:schemeClr val="tx1"/>
              </a:solidFill>
              <a:latin typeface="Franklin Gothic Medium"/>
              <a:ea typeface="微软雅黑"/>
              <a:cs typeface="+mn-cs"/>
            </a:rPr>
            <a:t>影响项目的能力有限</a:t>
          </a:r>
        </a:p>
      </dsp:txBody>
      <dsp:txXfrm>
        <a:off x="4839062" y="456045"/>
        <a:ext cx="2150660" cy="1139758"/>
      </dsp:txXfrm>
    </dsp:sp>
    <dsp:sp modelId="{54832CAD-48D1-4F67-815B-FED2A059CB7B}">
      <dsp:nvSpPr>
        <dsp:cNvPr id="0" name=""/>
        <dsp:cNvSpPr/>
      </dsp:nvSpPr>
      <dsp:spPr>
        <a:xfrm>
          <a:off x="4429413" y="1595803"/>
          <a:ext cx="2560309" cy="1139758"/>
        </a:xfrm>
        <a:prstGeom prst="rect">
          <a:avLst/>
        </a:prstGeom>
        <a:solidFill>
          <a:schemeClr val="accent4">
            <a:tint val="40000"/>
            <a:alpha val="90000"/>
            <a:hueOff val="-1095546"/>
            <a:satOff val="15675"/>
            <a:lumOff val="238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095546"/>
              <a:satOff val="15675"/>
              <a:lumOff val="23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Franklin Gothic Medium"/>
              <a:ea typeface="微软雅黑"/>
              <a:cs typeface="+mn-cs"/>
            </a:rPr>
            <a:t>关键</a:t>
          </a:r>
          <a:r>
            <a:rPr lang="en-US" altLang="zh-CN" sz="1800" kern="1200" dirty="0">
              <a:solidFill>
                <a:schemeClr val="tx1"/>
              </a:solidFill>
              <a:latin typeface="Franklin Gothic Medium"/>
              <a:ea typeface="微软雅黑"/>
              <a:cs typeface="+mn-cs"/>
            </a:rPr>
            <a:t>/</a:t>
          </a:r>
          <a:r>
            <a:rPr lang="zh-CN" altLang="en-US" sz="1800" kern="1200" dirty="0">
              <a:solidFill>
                <a:schemeClr val="tx1"/>
              </a:solidFill>
              <a:latin typeface="Franklin Gothic Medium"/>
              <a:ea typeface="微软雅黑"/>
              <a:cs typeface="+mn-cs"/>
            </a:rPr>
            <a:t>重要干系人</a:t>
          </a:r>
          <a:endParaRPr lang="en-US" altLang="zh-CN" sz="1800" kern="1200" dirty="0">
            <a:solidFill>
              <a:schemeClr val="tx1"/>
            </a:solidFill>
            <a:latin typeface="Franklin Gothic Medium"/>
            <a:ea typeface="微软雅黑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  <a:latin typeface="Franklin Gothic Medium"/>
              <a:ea typeface="微软雅黑"/>
              <a:cs typeface="+mn-cs"/>
            </a:rPr>
            <a:t>对项目及其期望结果影响重大</a:t>
          </a:r>
          <a:endParaRPr lang="zh-CN" altLang="en-US" sz="1400" kern="1200" dirty="0">
            <a:solidFill>
              <a:schemeClr val="tx1"/>
            </a:solidFill>
            <a:latin typeface="Franklin Gothic Medium"/>
            <a:ea typeface="微软雅黑"/>
            <a:cs typeface="+mn-cs"/>
          </a:endParaRPr>
        </a:p>
      </dsp:txBody>
      <dsp:txXfrm>
        <a:off x="4839062" y="1595803"/>
        <a:ext cx="2150660" cy="1139758"/>
      </dsp:txXfrm>
    </dsp:sp>
    <dsp:sp modelId="{66DD9BB9-D0C3-4280-B7BA-93B2940AEB77}">
      <dsp:nvSpPr>
        <dsp:cNvPr id="0" name=""/>
        <dsp:cNvSpPr/>
      </dsp:nvSpPr>
      <dsp:spPr>
        <a:xfrm>
          <a:off x="4029913" y="3946"/>
          <a:ext cx="1139189" cy="1139189"/>
        </a:xfrm>
        <a:prstGeom prst="ellipse">
          <a:avLst/>
        </a:prstGeom>
        <a:solidFill>
          <a:schemeClr val="accent4">
            <a:hueOff val="-863770"/>
            <a:satOff val="-662"/>
            <a:lumOff val="1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影响大小</a:t>
          </a:r>
        </a:p>
      </dsp:txBody>
      <dsp:txXfrm>
        <a:off x="4196743" y="170776"/>
        <a:ext cx="805529" cy="8055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BFED5-7C02-4687-B9D9-C3A6AC86BC64}">
      <dsp:nvSpPr>
        <dsp:cNvPr id="0" name=""/>
        <dsp:cNvSpPr/>
      </dsp:nvSpPr>
      <dsp:spPr>
        <a:xfrm>
          <a:off x="1950644" y="1645390"/>
          <a:ext cx="1788448" cy="1738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FFC000"/>
              </a:solidFill>
            </a:rPr>
            <a:t>调动干系人有效参与</a:t>
          </a:r>
          <a:endParaRPr lang="zh-CN" altLang="en-US" sz="2400" kern="1200" dirty="0">
            <a:solidFill>
              <a:srgbClr val="FFC000"/>
            </a:solidFill>
          </a:endParaRPr>
        </a:p>
      </dsp:txBody>
      <dsp:txXfrm>
        <a:off x="2212556" y="1900058"/>
        <a:ext cx="1264624" cy="1229649"/>
      </dsp:txXfrm>
    </dsp:sp>
    <dsp:sp modelId="{5BB1C1A0-26BD-436A-A032-4932A957E57A}">
      <dsp:nvSpPr>
        <dsp:cNvPr id="0" name=""/>
        <dsp:cNvSpPr/>
      </dsp:nvSpPr>
      <dsp:spPr>
        <a:xfrm rot="13607217">
          <a:off x="1685945" y="1564545"/>
          <a:ext cx="569494" cy="4916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832BF-5888-4783-90E8-9BE900668952}">
      <dsp:nvSpPr>
        <dsp:cNvPr id="0" name=""/>
        <dsp:cNvSpPr/>
      </dsp:nvSpPr>
      <dsp:spPr>
        <a:xfrm>
          <a:off x="-270027" y="0"/>
          <a:ext cx="2992077" cy="158352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分析</a:t>
          </a:r>
          <a:endParaRPr lang="en-US" altLang="zh-CN" sz="1800" b="1" kern="120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干系人需要、利益及对项目成功的潜在影响</a:t>
          </a:r>
        </a:p>
      </dsp:txBody>
      <dsp:txXfrm>
        <a:off x="-223647" y="46380"/>
        <a:ext cx="2899317" cy="1490764"/>
      </dsp:txXfrm>
    </dsp:sp>
    <dsp:sp modelId="{08E88739-7467-4235-8888-AC476E135ECC}">
      <dsp:nvSpPr>
        <dsp:cNvPr id="0" name=""/>
        <dsp:cNvSpPr/>
      </dsp:nvSpPr>
      <dsp:spPr>
        <a:xfrm rot="18528411">
          <a:off x="3393224" y="1533093"/>
          <a:ext cx="615456" cy="4916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33A47-0929-4DAA-8241-3F33EAEBFD04}">
      <dsp:nvSpPr>
        <dsp:cNvPr id="0" name=""/>
        <dsp:cNvSpPr/>
      </dsp:nvSpPr>
      <dsp:spPr>
        <a:xfrm>
          <a:off x="2796383" y="0"/>
          <a:ext cx="2887363" cy="156006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制定管理策略</a:t>
          </a:r>
          <a:endParaRPr lang="en-US" altLang="zh-CN" sz="2400" b="1" kern="1200" dirty="0">
            <a:solidFill>
              <a:srgbClr val="FF66FF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为与项目干系人的互动提供清晰且可操作的计划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2842076" y="45693"/>
        <a:ext cx="2795977" cy="14686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4657" y="9198"/>
          <a:ext cx="2466189" cy="211070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</a:t>
          </a:r>
          <a:r>
            <a:rPr lang="zh-CN" altLang="en-US" sz="1800" kern="1200" dirty="0"/>
            <a:t>、项目章程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</a:t>
          </a:r>
          <a:r>
            <a:rPr lang="zh-CN" altLang="en-US" sz="1800" kern="1200" dirty="0"/>
            <a:t>、项目管理计划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</a:t>
          </a:r>
          <a:r>
            <a:rPr lang="zh-CN" altLang="en-US" sz="1800" kern="1200" dirty="0"/>
            <a:t>、干系人登记册</a:t>
          </a:r>
          <a:endParaRPr lang="en-US" altLang="zh-CN" sz="1800" kern="1200" dirty="0"/>
        </a:p>
      </dsp:txBody>
      <dsp:txXfrm>
        <a:off x="66477" y="71018"/>
        <a:ext cx="2342549" cy="1987066"/>
      </dsp:txXfrm>
    </dsp:sp>
    <dsp:sp modelId="{14652B25-4626-446B-9772-CF707F7DD993}">
      <dsp:nvSpPr>
        <dsp:cNvPr id="0" name=""/>
        <dsp:cNvSpPr/>
      </dsp:nvSpPr>
      <dsp:spPr>
        <a:xfrm>
          <a:off x="2651227" y="840880"/>
          <a:ext cx="382405" cy="447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651227" y="930348"/>
        <a:ext cx="267684" cy="268406"/>
      </dsp:txXfrm>
    </dsp:sp>
    <dsp:sp modelId="{C8D7C99F-054B-458A-BA78-5C1A22ACEBC6}">
      <dsp:nvSpPr>
        <dsp:cNvPr id="0" name=""/>
        <dsp:cNvSpPr/>
      </dsp:nvSpPr>
      <dsp:spPr>
        <a:xfrm>
          <a:off x="3192366" y="9198"/>
          <a:ext cx="2081114" cy="211070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会议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专家判断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</a:t>
          </a:r>
          <a:r>
            <a:rPr lang="zh-CN" altLang="en-US" sz="2000" b="0" kern="1200" dirty="0">
              <a:solidFill>
                <a:schemeClr val="bg1"/>
              </a:solidFill>
            </a:rPr>
            <a:t>、分析技术</a:t>
          </a:r>
          <a:endParaRPr lang="en-US" altLang="zh-CN" sz="2000" b="0" kern="1200" dirty="0">
            <a:solidFill>
              <a:schemeClr val="bg1"/>
            </a:solidFill>
          </a:endParaRPr>
        </a:p>
      </dsp:txBody>
      <dsp:txXfrm>
        <a:off x="3253320" y="70152"/>
        <a:ext cx="1959206" cy="1988798"/>
      </dsp:txXfrm>
    </dsp:sp>
    <dsp:sp modelId="{464DA894-C465-4F92-9ED2-46AEB669D8E1}">
      <dsp:nvSpPr>
        <dsp:cNvPr id="0" name=""/>
        <dsp:cNvSpPr/>
      </dsp:nvSpPr>
      <dsp:spPr>
        <a:xfrm>
          <a:off x="5453861" y="840880"/>
          <a:ext cx="382405" cy="447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453861" y="930348"/>
        <a:ext cx="267684" cy="268406"/>
      </dsp:txXfrm>
    </dsp:sp>
    <dsp:sp modelId="{642BD169-43AF-4664-BFC7-EF3BDBC7605C}">
      <dsp:nvSpPr>
        <dsp:cNvPr id="0" name=""/>
        <dsp:cNvSpPr/>
      </dsp:nvSpPr>
      <dsp:spPr>
        <a:xfrm>
          <a:off x="5995000" y="9198"/>
          <a:ext cx="2857325" cy="211070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干系人管理</a:t>
          </a:r>
          <a:r>
            <a:rPr lang="en-US" altLang="zh-CN" sz="2000" kern="1200" dirty="0"/>
            <a:t>/</a:t>
          </a:r>
          <a:r>
            <a:rPr lang="zh-CN" altLang="en-US" sz="2000" kern="1200" dirty="0"/>
            <a:t>参与计划</a:t>
          </a:r>
          <a:endParaRPr lang="en-US" altLang="zh-CN" sz="2000" kern="1200" dirty="0"/>
        </a:p>
      </dsp:txBody>
      <dsp:txXfrm>
        <a:off x="6056820" y="71018"/>
        <a:ext cx="2733685" cy="19870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4657" y="9198"/>
          <a:ext cx="2466189" cy="211070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</a:t>
          </a:r>
          <a:r>
            <a:rPr lang="zh-CN" altLang="en-US" sz="1800" kern="1200" dirty="0"/>
            <a:t>、项目章程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</a:t>
          </a:r>
          <a:r>
            <a:rPr lang="zh-CN" altLang="en-US" sz="1800" kern="1200" dirty="0"/>
            <a:t>、项目管理计划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</a:t>
          </a:r>
          <a:r>
            <a:rPr lang="zh-CN" altLang="en-US" sz="1800" kern="1200" dirty="0"/>
            <a:t>、干系人登记册</a:t>
          </a:r>
          <a:endParaRPr lang="en-US" altLang="zh-CN" sz="1800" kern="1200" dirty="0"/>
        </a:p>
      </dsp:txBody>
      <dsp:txXfrm>
        <a:off x="66477" y="71018"/>
        <a:ext cx="2342549" cy="1987066"/>
      </dsp:txXfrm>
    </dsp:sp>
    <dsp:sp modelId="{14652B25-4626-446B-9772-CF707F7DD993}">
      <dsp:nvSpPr>
        <dsp:cNvPr id="0" name=""/>
        <dsp:cNvSpPr/>
      </dsp:nvSpPr>
      <dsp:spPr>
        <a:xfrm>
          <a:off x="2651227" y="840880"/>
          <a:ext cx="382405" cy="447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651227" y="930348"/>
        <a:ext cx="267684" cy="268406"/>
      </dsp:txXfrm>
    </dsp:sp>
    <dsp:sp modelId="{C8D7C99F-054B-458A-BA78-5C1A22ACEBC6}">
      <dsp:nvSpPr>
        <dsp:cNvPr id="0" name=""/>
        <dsp:cNvSpPr/>
      </dsp:nvSpPr>
      <dsp:spPr>
        <a:xfrm>
          <a:off x="3192366" y="9198"/>
          <a:ext cx="2081114" cy="211070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会议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专家判断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3</a:t>
          </a:r>
          <a:r>
            <a:rPr lang="zh-CN" altLang="en-US" sz="2000" b="0" kern="1200" dirty="0">
              <a:solidFill>
                <a:srgbClr val="FFC000"/>
              </a:solidFill>
            </a:rPr>
            <a:t>、分析技术</a:t>
          </a:r>
          <a:endParaRPr lang="en-US" altLang="zh-CN" sz="2000" b="0" kern="1200" dirty="0">
            <a:solidFill>
              <a:srgbClr val="FFC000"/>
            </a:solidFill>
          </a:endParaRPr>
        </a:p>
      </dsp:txBody>
      <dsp:txXfrm>
        <a:off x="3253320" y="70152"/>
        <a:ext cx="1959206" cy="1988798"/>
      </dsp:txXfrm>
    </dsp:sp>
    <dsp:sp modelId="{464DA894-C465-4F92-9ED2-46AEB669D8E1}">
      <dsp:nvSpPr>
        <dsp:cNvPr id="0" name=""/>
        <dsp:cNvSpPr/>
      </dsp:nvSpPr>
      <dsp:spPr>
        <a:xfrm>
          <a:off x="5453861" y="840880"/>
          <a:ext cx="382405" cy="447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453861" y="930348"/>
        <a:ext cx="267684" cy="268406"/>
      </dsp:txXfrm>
    </dsp:sp>
    <dsp:sp modelId="{642BD169-43AF-4664-BFC7-EF3BDBC7605C}">
      <dsp:nvSpPr>
        <dsp:cNvPr id="0" name=""/>
        <dsp:cNvSpPr/>
      </dsp:nvSpPr>
      <dsp:spPr>
        <a:xfrm>
          <a:off x="5995000" y="9198"/>
          <a:ext cx="2857325" cy="211070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干系人管理</a:t>
          </a:r>
          <a:r>
            <a:rPr lang="en-US" altLang="zh-CN" sz="2000" kern="1200" dirty="0"/>
            <a:t>/</a:t>
          </a:r>
          <a:r>
            <a:rPr lang="zh-CN" altLang="en-US" sz="2000" kern="1200" dirty="0"/>
            <a:t>参与计划</a:t>
          </a:r>
          <a:endParaRPr lang="en-US" altLang="zh-CN" sz="2000" kern="1200" dirty="0"/>
        </a:p>
      </dsp:txBody>
      <dsp:txXfrm>
        <a:off x="6056820" y="71018"/>
        <a:ext cx="2733685" cy="19870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D5610-CE9A-47FC-BE1A-5F7E9554037F}">
      <dsp:nvSpPr>
        <dsp:cNvPr id="0" name=""/>
        <dsp:cNvSpPr/>
      </dsp:nvSpPr>
      <dsp:spPr>
        <a:xfrm>
          <a:off x="4255188" y="932753"/>
          <a:ext cx="3540558" cy="753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836"/>
              </a:lnTo>
              <a:lnTo>
                <a:pt x="3540558" y="599836"/>
              </a:lnTo>
              <a:lnTo>
                <a:pt x="3540558" y="7531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22069-BD56-45E6-B664-D8AE6A079DBE}">
      <dsp:nvSpPr>
        <dsp:cNvPr id="0" name=""/>
        <dsp:cNvSpPr/>
      </dsp:nvSpPr>
      <dsp:spPr>
        <a:xfrm>
          <a:off x="4255188" y="932753"/>
          <a:ext cx="1774271" cy="753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836"/>
              </a:lnTo>
              <a:lnTo>
                <a:pt x="1774271" y="599836"/>
              </a:lnTo>
              <a:lnTo>
                <a:pt x="1774271" y="7531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6227D-58AD-4C96-8E3A-CD65F4E5B7DC}">
      <dsp:nvSpPr>
        <dsp:cNvPr id="0" name=""/>
        <dsp:cNvSpPr/>
      </dsp:nvSpPr>
      <dsp:spPr>
        <a:xfrm>
          <a:off x="4209468" y="932753"/>
          <a:ext cx="91440" cy="7531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9836"/>
              </a:lnTo>
              <a:lnTo>
                <a:pt x="53704" y="599836"/>
              </a:lnTo>
              <a:lnTo>
                <a:pt x="53704" y="7531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FAF1C-19F8-4240-BB6B-E3960A7D2B97}">
      <dsp:nvSpPr>
        <dsp:cNvPr id="0" name=""/>
        <dsp:cNvSpPr/>
      </dsp:nvSpPr>
      <dsp:spPr>
        <a:xfrm>
          <a:off x="2496886" y="932753"/>
          <a:ext cx="1758302" cy="753109"/>
        </a:xfrm>
        <a:custGeom>
          <a:avLst/>
          <a:gdLst/>
          <a:ahLst/>
          <a:cxnLst/>
          <a:rect l="0" t="0" r="0" b="0"/>
          <a:pathLst>
            <a:path>
              <a:moveTo>
                <a:pt x="1758302" y="0"/>
              </a:moveTo>
              <a:lnTo>
                <a:pt x="1758302" y="599836"/>
              </a:lnTo>
              <a:lnTo>
                <a:pt x="0" y="599836"/>
              </a:lnTo>
              <a:lnTo>
                <a:pt x="0" y="7531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5D998-15EC-4FC4-B4C2-9FF61197C3BD}">
      <dsp:nvSpPr>
        <dsp:cNvPr id="0" name=""/>
        <dsp:cNvSpPr/>
      </dsp:nvSpPr>
      <dsp:spPr>
        <a:xfrm>
          <a:off x="730599" y="932753"/>
          <a:ext cx="3524589" cy="753109"/>
        </a:xfrm>
        <a:custGeom>
          <a:avLst/>
          <a:gdLst/>
          <a:ahLst/>
          <a:cxnLst/>
          <a:rect l="0" t="0" r="0" b="0"/>
          <a:pathLst>
            <a:path>
              <a:moveTo>
                <a:pt x="3524589" y="0"/>
              </a:moveTo>
              <a:lnTo>
                <a:pt x="3524589" y="599836"/>
              </a:lnTo>
              <a:lnTo>
                <a:pt x="0" y="599836"/>
              </a:lnTo>
              <a:lnTo>
                <a:pt x="0" y="7531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34FF1-8E1D-4927-8ED5-D6112719DA9D}">
      <dsp:nvSpPr>
        <dsp:cNvPr id="0" name=""/>
        <dsp:cNvSpPr/>
      </dsp:nvSpPr>
      <dsp:spPr>
        <a:xfrm>
          <a:off x="3368402" y="202882"/>
          <a:ext cx="1773571" cy="729870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参与程度</a:t>
          </a:r>
          <a:endParaRPr lang="zh-CN" altLang="en-US" sz="2800" kern="1200" dirty="0"/>
        </a:p>
      </dsp:txBody>
      <dsp:txXfrm>
        <a:off x="3368402" y="202882"/>
        <a:ext cx="1773571" cy="729870"/>
      </dsp:txXfrm>
    </dsp:sp>
    <dsp:sp modelId="{9181B057-20DF-4B84-85ED-7F0BB64CE5E0}">
      <dsp:nvSpPr>
        <dsp:cNvPr id="0" name=""/>
        <dsp:cNvSpPr/>
      </dsp:nvSpPr>
      <dsp:spPr>
        <a:xfrm>
          <a:off x="728" y="1685862"/>
          <a:ext cx="1459741" cy="72987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不知晓（</a:t>
          </a:r>
          <a:r>
            <a: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</a:t>
          </a:r>
          <a:r>
            <a:rPr lang="zh-CN" alt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728" y="1685862"/>
        <a:ext cx="1459741" cy="729870"/>
      </dsp:txXfrm>
    </dsp:sp>
    <dsp:sp modelId="{104C1E41-CDC1-4077-A390-3F9634975A5A}">
      <dsp:nvSpPr>
        <dsp:cNvPr id="0" name=""/>
        <dsp:cNvSpPr/>
      </dsp:nvSpPr>
      <dsp:spPr>
        <a:xfrm>
          <a:off x="1767015" y="1685862"/>
          <a:ext cx="1459741" cy="729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抵制（</a:t>
          </a: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2000" kern="1200" dirty="0"/>
        </a:p>
      </dsp:txBody>
      <dsp:txXfrm>
        <a:off x="1767015" y="1685862"/>
        <a:ext cx="1459741" cy="729870"/>
      </dsp:txXfrm>
    </dsp:sp>
    <dsp:sp modelId="{1982E842-FF77-4154-82D5-4619FEFC1434}">
      <dsp:nvSpPr>
        <dsp:cNvPr id="0" name=""/>
        <dsp:cNvSpPr/>
      </dsp:nvSpPr>
      <dsp:spPr>
        <a:xfrm>
          <a:off x="3533302" y="1685862"/>
          <a:ext cx="1459741" cy="729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中立（</a:t>
          </a: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2000" kern="1200" dirty="0"/>
        </a:p>
      </dsp:txBody>
      <dsp:txXfrm>
        <a:off x="3533302" y="1685862"/>
        <a:ext cx="1459741" cy="729870"/>
      </dsp:txXfrm>
    </dsp:sp>
    <dsp:sp modelId="{A0906395-EAF8-452B-8B49-31A40D10028F}">
      <dsp:nvSpPr>
        <dsp:cNvPr id="0" name=""/>
        <dsp:cNvSpPr/>
      </dsp:nvSpPr>
      <dsp:spPr>
        <a:xfrm>
          <a:off x="5299589" y="1685862"/>
          <a:ext cx="1459741" cy="729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支持（</a:t>
          </a: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2000" kern="1200" dirty="0"/>
        </a:p>
      </dsp:txBody>
      <dsp:txXfrm>
        <a:off x="5299589" y="1685862"/>
        <a:ext cx="1459741" cy="729870"/>
      </dsp:txXfrm>
    </dsp:sp>
    <dsp:sp modelId="{2B9B9DB3-2C40-407F-97FA-70AF19DAA7D0}">
      <dsp:nvSpPr>
        <dsp:cNvPr id="0" name=""/>
        <dsp:cNvSpPr/>
      </dsp:nvSpPr>
      <dsp:spPr>
        <a:xfrm>
          <a:off x="7065876" y="1685862"/>
          <a:ext cx="1459741" cy="729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领导（</a:t>
          </a: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zh-CN" alt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2000" kern="1200" dirty="0"/>
        </a:p>
      </dsp:txBody>
      <dsp:txXfrm>
        <a:off x="7065876" y="1685862"/>
        <a:ext cx="1459741" cy="72987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4657" y="9198"/>
          <a:ext cx="2466189" cy="211070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</a:t>
          </a:r>
          <a:r>
            <a:rPr lang="zh-CN" altLang="en-US" sz="1800" kern="1200" dirty="0"/>
            <a:t>、项目章程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</a:t>
          </a:r>
          <a:r>
            <a:rPr lang="zh-CN" altLang="en-US" sz="1800" kern="1200" dirty="0"/>
            <a:t>、项目管理计划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</a:t>
          </a:r>
          <a:r>
            <a:rPr lang="zh-CN" altLang="en-US" sz="1800" kern="1200" dirty="0"/>
            <a:t>、干系人登记册</a:t>
          </a:r>
          <a:endParaRPr lang="en-US" altLang="zh-CN" sz="1800" kern="1200" dirty="0"/>
        </a:p>
      </dsp:txBody>
      <dsp:txXfrm>
        <a:off x="66477" y="71018"/>
        <a:ext cx="2342549" cy="1987066"/>
      </dsp:txXfrm>
    </dsp:sp>
    <dsp:sp modelId="{14652B25-4626-446B-9772-CF707F7DD993}">
      <dsp:nvSpPr>
        <dsp:cNvPr id="0" name=""/>
        <dsp:cNvSpPr/>
      </dsp:nvSpPr>
      <dsp:spPr>
        <a:xfrm>
          <a:off x="2651227" y="840880"/>
          <a:ext cx="382405" cy="447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651227" y="930348"/>
        <a:ext cx="267684" cy="268406"/>
      </dsp:txXfrm>
    </dsp:sp>
    <dsp:sp modelId="{C8D7C99F-054B-458A-BA78-5C1A22ACEBC6}">
      <dsp:nvSpPr>
        <dsp:cNvPr id="0" name=""/>
        <dsp:cNvSpPr/>
      </dsp:nvSpPr>
      <dsp:spPr>
        <a:xfrm>
          <a:off x="3192366" y="9198"/>
          <a:ext cx="2081114" cy="211070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会议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专家判断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3</a:t>
          </a:r>
          <a:r>
            <a:rPr lang="zh-CN" altLang="en-US" sz="2000" b="0" kern="1200" dirty="0">
              <a:solidFill>
                <a:srgbClr val="FFC000"/>
              </a:solidFill>
            </a:rPr>
            <a:t>、分析技术</a:t>
          </a:r>
          <a:endParaRPr lang="en-US" altLang="zh-CN" sz="2000" b="0" kern="1200" dirty="0">
            <a:solidFill>
              <a:srgbClr val="FFC000"/>
            </a:solidFill>
          </a:endParaRPr>
        </a:p>
      </dsp:txBody>
      <dsp:txXfrm>
        <a:off x="3253320" y="70152"/>
        <a:ext cx="1959206" cy="1988798"/>
      </dsp:txXfrm>
    </dsp:sp>
    <dsp:sp modelId="{464DA894-C465-4F92-9ED2-46AEB669D8E1}">
      <dsp:nvSpPr>
        <dsp:cNvPr id="0" name=""/>
        <dsp:cNvSpPr/>
      </dsp:nvSpPr>
      <dsp:spPr>
        <a:xfrm>
          <a:off x="5453861" y="840880"/>
          <a:ext cx="382405" cy="447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453861" y="930348"/>
        <a:ext cx="267684" cy="268406"/>
      </dsp:txXfrm>
    </dsp:sp>
    <dsp:sp modelId="{642BD169-43AF-4664-BFC7-EF3BDBC7605C}">
      <dsp:nvSpPr>
        <dsp:cNvPr id="0" name=""/>
        <dsp:cNvSpPr/>
      </dsp:nvSpPr>
      <dsp:spPr>
        <a:xfrm>
          <a:off x="5995000" y="9198"/>
          <a:ext cx="2857325" cy="211070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干系人管理</a:t>
          </a:r>
          <a:r>
            <a:rPr lang="en-US" altLang="zh-CN" sz="2000" kern="1200" dirty="0"/>
            <a:t>/</a:t>
          </a:r>
          <a:r>
            <a:rPr lang="zh-CN" altLang="en-US" sz="2000" kern="1200" dirty="0"/>
            <a:t>参与计划</a:t>
          </a:r>
          <a:endParaRPr lang="en-US" altLang="zh-CN" sz="2000" kern="1200" dirty="0"/>
        </a:p>
      </dsp:txBody>
      <dsp:txXfrm>
        <a:off x="6056820" y="71018"/>
        <a:ext cx="2733685" cy="198706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BFED5-7C02-4687-B9D9-C3A6AC86BC64}">
      <dsp:nvSpPr>
        <dsp:cNvPr id="0" name=""/>
        <dsp:cNvSpPr/>
      </dsp:nvSpPr>
      <dsp:spPr>
        <a:xfrm>
          <a:off x="2027770" y="1473405"/>
          <a:ext cx="3145460" cy="2967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目标</a:t>
          </a:r>
          <a:endParaRPr lang="en-US" altLang="zh-CN" sz="2000" b="1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成为积极支持者</a:t>
          </a:r>
          <a:endParaRPr lang="en-US" altLang="zh-C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降低负面影响</a:t>
          </a:r>
          <a:endParaRPr lang="zh-CN" altLang="en-US" sz="2000" kern="1200" dirty="0">
            <a:solidFill>
              <a:srgbClr val="FFC000"/>
            </a:solidFill>
          </a:endParaRPr>
        </a:p>
      </dsp:txBody>
      <dsp:txXfrm>
        <a:off x="2488412" y="1908026"/>
        <a:ext cx="2224176" cy="2098537"/>
      </dsp:txXfrm>
    </dsp:sp>
    <dsp:sp modelId="{5BB1C1A0-26BD-436A-A032-4932A957E57A}">
      <dsp:nvSpPr>
        <dsp:cNvPr id="0" name=""/>
        <dsp:cNvSpPr/>
      </dsp:nvSpPr>
      <dsp:spPr>
        <a:xfrm rot="12801504">
          <a:off x="880736" y="1382370"/>
          <a:ext cx="1479941" cy="54310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832BF-5888-4783-90E8-9BE900668952}">
      <dsp:nvSpPr>
        <dsp:cNvPr id="0" name=""/>
        <dsp:cNvSpPr/>
      </dsp:nvSpPr>
      <dsp:spPr>
        <a:xfrm>
          <a:off x="97471" y="522890"/>
          <a:ext cx="1810353" cy="144828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与干系人沟通和协作，满足期望</a:t>
          </a:r>
          <a:endParaRPr lang="zh-CN" altLang="en-US" sz="2100" kern="1200" dirty="0">
            <a:solidFill>
              <a:srgbClr val="7030A0"/>
            </a:solidFill>
          </a:endParaRPr>
        </a:p>
      </dsp:txBody>
      <dsp:txXfrm>
        <a:off x="139890" y="565309"/>
        <a:ext cx="1725515" cy="1363444"/>
      </dsp:txXfrm>
    </dsp:sp>
    <dsp:sp modelId="{08E88739-7467-4235-8888-AC476E135ECC}">
      <dsp:nvSpPr>
        <dsp:cNvPr id="0" name=""/>
        <dsp:cNvSpPr/>
      </dsp:nvSpPr>
      <dsp:spPr>
        <a:xfrm rot="16233162">
          <a:off x="3140815" y="667004"/>
          <a:ext cx="958318" cy="54310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33A47-0929-4DAA-8241-3F33EAEBFD04}">
      <dsp:nvSpPr>
        <dsp:cNvPr id="0" name=""/>
        <dsp:cNvSpPr/>
      </dsp:nvSpPr>
      <dsp:spPr>
        <a:xfrm>
          <a:off x="2448274" y="-264721"/>
          <a:ext cx="2352645" cy="144828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澄清和解决已识别出、实际的问题</a:t>
          </a:r>
          <a:endParaRPr lang="zh-CN" altLang="en-US" sz="2100" kern="1200" dirty="0">
            <a:solidFill>
              <a:srgbClr val="FFFF00"/>
            </a:solidFill>
          </a:endParaRPr>
        </a:p>
      </dsp:txBody>
      <dsp:txXfrm>
        <a:off x="2490693" y="-222302"/>
        <a:ext cx="2267807" cy="1363444"/>
      </dsp:txXfrm>
    </dsp:sp>
    <dsp:sp modelId="{64A499A9-1736-49FD-BBC3-98BBC9A0F77A}">
      <dsp:nvSpPr>
        <dsp:cNvPr id="0" name=""/>
        <dsp:cNvSpPr/>
      </dsp:nvSpPr>
      <dsp:spPr>
        <a:xfrm rot="19705006">
          <a:off x="4880766" y="1428852"/>
          <a:ext cx="1528239" cy="54310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1894B-7372-4B20-8F62-6FA994A8ADA4}">
      <dsp:nvSpPr>
        <dsp:cNvPr id="0" name=""/>
        <dsp:cNvSpPr/>
      </dsp:nvSpPr>
      <dsp:spPr>
        <a:xfrm>
          <a:off x="5246833" y="576066"/>
          <a:ext cx="2097982" cy="1448282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促进干系人合理参与项目活动</a:t>
          </a:r>
          <a:endParaRPr lang="zh-CN" altLang="en-US" sz="2100" kern="1200" dirty="0">
            <a:solidFill>
              <a:srgbClr val="0070C0"/>
            </a:solidFill>
          </a:endParaRPr>
        </a:p>
      </dsp:txBody>
      <dsp:txXfrm>
        <a:off x="5289252" y="618485"/>
        <a:ext cx="2013144" cy="13634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0" y="0"/>
          <a:ext cx="2523123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1. </a:t>
          </a:r>
          <a:r>
            <a:rPr lang="zh-CN" altLang="en-US" sz="1800" kern="1200" dirty="0"/>
            <a:t>干系人管理计划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 </a:t>
          </a:r>
          <a:r>
            <a:rPr lang="zh-CN" altLang="zh-CN" sz="1800" kern="1200" dirty="0"/>
            <a:t>沟通管理计划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3. </a:t>
          </a:r>
          <a:r>
            <a:rPr lang="zh-CN" altLang="zh-CN" sz="1800" kern="1200" dirty="0"/>
            <a:t>变更日志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4. </a:t>
          </a:r>
          <a:r>
            <a:rPr lang="zh-CN" altLang="zh-CN" sz="1800" kern="1200" dirty="0"/>
            <a:t>审查、会议和计划</a:t>
          </a:r>
          <a:endParaRPr lang="en-US" altLang="zh-CN" sz="1800" kern="1200" dirty="0"/>
        </a:p>
      </dsp:txBody>
      <dsp:txXfrm>
        <a:off x="73900" y="73900"/>
        <a:ext cx="2375323" cy="2737580"/>
      </dsp:txXfrm>
    </dsp:sp>
    <dsp:sp modelId="{14652B25-4626-446B-9772-CF707F7DD993}">
      <dsp:nvSpPr>
        <dsp:cNvPr id="0" name=""/>
        <dsp:cNvSpPr/>
      </dsp:nvSpPr>
      <dsp:spPr>
        <a:xfrm>
          <a:off x="2695525" y="1231087"/>
          <a:ext cx="365490" cy="423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695525" y="1315728"/>
        <a:ext cx="255843" cy="253923"/>
      </dsp:txXfrm>
    </dsp:sp>
    <dsp:sp modelId="{C8D7C99F-054B-458A-BA78-5C1A22ACEBC6}">
      <dsp:nvSpPr>
        <dsp:cNvPr id="0" name=""/>
        <dsp:cNvSpPr/>
      </dsp:nvSpPr>
      <dsp:spPr>
        <a:xfrm>
          <a:off x="3212728" y="0"/>
          <a:ext cx="2726074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、人际关系技能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、沟通工具、技术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</a:t>
          </a:r>
          <a:r>
            <a:rPr lang="zh-CN" altLang="en-US" sz="2000" b="0" kern="1200" dirty="0">
              <a:solidFill>
                <a:schemeClr val="bg1"/>
              </a:solidFill>
            </a:rPr>
            <a:t>、管理技能</a:t>
          </a:r>
          <a:endParaRPr lang="en-US" altLang="zh-CN" sz="2000" b="0" kern="1200" dirty="0">
            <a:solidFill>
              <a:schemeClr val="bg1"/>
            </a:solidFill>
          </a:endParaRPr>
        </a:p>
      </dsp:txBody>
      <dsp:txXfrm>
        <a:off x="3292572" y="79844"/>
        <a:ext cx="2566386" cy="2725692"/>
      </dsp:txXfrm>
    </dsp:sp>
    <dsp:sp modelId="{464DA894-C465-4F92-9ED2-46AEB669D8E1}">
      <dsp:nvSpPr>
        <dsp:cNvPr id="0" name=""/>
        <dsp:cNvSpPr/>
      </dsp:nvSpPr>
      <dsp:spPr>
        <a:xfrm>
          <a:off x="6109450" y="1231087"/>
          <a:ext cx="361772" cy="423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109450" y="1315728"/>
        <a:ext cx="253240" cy="253923"/>
      </dsp:txXfrm>
    </dsp:sp>
    <dsp:sp modelId="{642BD169-43AF-4664-BFC7-EF3BDBC7605C}">
      <dsp:nvSpPr>
        <dsp:cNvPr id="0" name=""/>
        <dsp:cNvSpPr/>
      </dsp:nvSpPr>
      <dsp:spPr>
        <a:xfrm>
          <a:off x="6621392" y="0"/>
          <a:ext cx="2318585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1. </a:t>
          </a:r>
          <a:r>
            <a:rPr lang="zh-CN" altLang="en-US" sz="2000" b="0" kern="1200" dirty="0">
              <a:solidFill>
                <a:schemeClr val="bg1"/>
              </a:solidFill>
            </a:rPr>
            <a:t>问题日志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2. </a:t>
          </a:r>
          <a:r>
            <a:rPr lang="zh-CN" altLang="en-US" sz="2000" b="0" kern="1200" dirty="0">
              <a:solidFill>
                <a:schemeClr val="bg1"/>
              </a:solidFill>
            </a:rPr>
            <a:t>变更请求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3. </a:t>
          </a:r>
          <a:r>
            <a:rPr lang="zh-CN" altLang="en-US" sz="2000" b="0" kern="1200" dirty="0">
              <a:solidFill>
                <a:schemeClr val="bg1"/>
              </a:solidFill>
            </a:rPr>
            <a:t>项目管理计划、项目文件、组织过程资产（更新）</a:t>
          </a:r>
        </a:p>
      </dsp:txBody>
      <dsp:txXfrm>
        <a:off x="6689301" y="67909"/>
        <a:ext cx="2182767" cy="274956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0" y="0"/>
          <a:ext cx="2523123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1. </a:t>
          </a:r>
          <a:r>
            <a:rPr lang="zh-CN" altLang="en-US" sz="1800" kern="1200" dirty="0"/>
            <a:t>干系人管理计划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 </a:t>
          </a:r>
          <a:r>
            <a:rPr lang="zh-CN" altLang="zh-CN" sz="1800" kern="1200" dirty="0"/>
            <a:t>沟通管理计划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3. </a:t>
          </a:r>
          <a:r>
            <a:rPr lang="zh-CN" altLang="zh-CN" sz="1800" kern="1200" dirty="0"/>
            <a:t>变更日志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rgbClr val="FFC000"/>
              </a:solidFill>
            </a:rPr>
            <a:t>4. </a:t>
          </a:r>
          <a:r>
            <a:rPr lang="zh-CN" altLang="zh-CN" sz="1800" kern="1200" dirty="0">
              <a:solidFill>
                <a:srgbClr val="FFC000"/>
              </a:solidFill>
            </a:rPr>
            <a:t>审查、会议和计划</a:t>
          </a:r>
          <a:endParaRPr lang="en-US" altLang="zh-CN" sz="1800" kern="1200" dirty="0">
            <a:solidFill>
              <a:srgbClr val="FFC000"/>
            </a:solidFill>
          </a:endParaRPr>
        </a:p>
      </dsp:txBody>
      <dsp:txXfrm>
        <a:off x="73900" y="73900"/>
        <a:ext cx="2375323" cy="2737580"/>
      </dsp:txXfrm>
    </dsp:sp>
    <dsp:sp modelId="{14652B25-4626-446B-9772-CF707F7DD993}">
      <dsp:nvSpPr>
        <dsp:cNvPr id="0" name=""/>
        <dsp:cNvSpPr/>
      </dsp:nvSpPr>
      <dsp:spPr>
        <a:xfrm>
          <a:off x="2695525" y="1231087"/>
          <a:ext cx="365490" cy="423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695525" y="1315728"/>
        <a:ext cx="255843" cy="253923"/>
      </dsp:txXfrm>
    </dsp:sp>
    <dsp:sp modelId="{C8D7C99F-054B-458A-BA78-5C1A22ACEBC6}">
      <dsp:nvSpPr>
        <dsp:cNvPr id="0" name=""/>
        <dsp:cNvSpPr/>
      </dsp:nvSpPr>
      <dsp:spPr>
        <a:xfrm>
          <a:off x="3212728" y="0"/>
          <a:ext cx="2726074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、人际关系技能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、沟通工具、技术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</a:t>
          </a:r>
          <a:r>
            <a:rPr lang="zh-CN" altLang="en-US" sz="2000" b="0" kern="1200" dirty="0">
              <a:solidFill>
                <a:schemeClr val="bg1"/>
              </a:solidFill>
            </a:rPr>
            <a:t>、管理技能</a:t>
          </a:r>
          <a:endParaRPr lang="en-US" altLang="zh-CN" sz="2000" b="0" kern="1200" dirty="0">
            <a:solidFill>
              <a:schemeClr val="bg1"/>
            </a:solidFill>
          </a:endParaRPr>
        </a:p>
      </dsp:txBody>
      <dsp:txXfrm>
        <a:off x="3292572" y="79844"/>
        <a:ext cx="2566386" cy="2725692"/>
      </dsp:txXfrm>
    </dsp:sp>
    <dsp:sp modelId="{464DA894-C465-4F92-9ED2-46AEB669D8E1}">
      <dsp:nvSpPr>
        <dsp:cNvPr id="0" name=""/>
        <dsp:cNvSpPr/>
      </dsp:nvSpPr>
      <dsp:spPr>
        <a:xfrm>
          <a:off x="6109450" y="1231087"/>
          <a:ext cx="361772" cy="423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109450" y="1315728"/>
        <a:ext cx="253240" cy="253923"/>
      </dsp:txXfrm>
    </dsp:sp>
    <dsp:sp modelId="{642BD169-43AF-4664-BFC7-EF3BDBC7605C}">
      <dsp:nvSpPr>
        <dsp:cNvPr id="0" name=""/>
        <dsp:cNvSpPr/>
      </dsp:nvSpPr>
      <dsp:spPr>
        <a:xfrm>
          <a:off x="6621392" y="0"/>
          <a:ext cx="2318585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1. </a:t>
          </a:r>
          <a:r>
            <a:rPr lang="zh-CN" altLang="en-US" sz="2000" b="0" kern="1200" dirty="0">
              <a:solidFill>
                <a:schemeClr val="bg1"/>
              </a:solidFill>
            </a:rPr>
            <a:t>问题日志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2. </a:t>
          </a:r>
          <a:r>
            <a:rPr lang="zh-CN" altLang="en-US" sz="2000" b="0" kern="1200" dirty="0">
              <a:solidFill>
                <a:schemeClr val="bg1"/>
              </a:solidFill>
            </a:rPr>
            <a:t>变更请求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3. </a:t>
          </a:r>
          <a:r>
            <a:rPr lang="zh-CN" altLang="en-US" sz="2000" b="0" kern="1200" dirty="0">
              <a:solidFill>
                <a:schemeClr val="bg1"/>
              </a:solidFill>
            </a:rPr>
            <a:t>项目管理计划、项目文件、组织过程资产（更新）</a:t>
          </a:r>
        </a:p>
      </dsp:txBody>
      <dsp:txXfrm>
        <a:off x="6689301" y="67909"/>
        <a:ext cx="2182767" cy="274956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0" y="0"/>
          <a:ext cx="2523123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1. </a:t>
          </a:r>
          <a:r>
            <a:rPr lang="zh-CN" altLang="en-US" sz="1800" kern="1200" dirty="0"/>
            <a:t>干系人管理计划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 </a:t>
          </a:r>
          <a:r>
            <a:rPr lang="zh-CN" altLang="zh-CN" sz="1800" kern="1200" dirty="0"/>
            <a:t>沟通管理计划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3. </a:t>
          </a:r>
          <a:r>
            <a:rPr lang="zh-CN" altLang="zh-CN" sz="1800" kern="1200" dirty="0"/>
            <a:t>变更日志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4. </a:t>
          </a:r>
          <a:r>
            <a:rPr lang="zh-CN" altLang="zh-CN" sz="1800" kern="1200" dirty="0"/>
            <a:t>审查、会议和计划</a:t>
          </a:r>
          <a:endParaRPr lang="en-US" altLang="zh-CN" sz="1800" kern="1200" dirty="0"/>
        </a:p>
      </dsp:txBody>
      <dsp:txXfrm>
        <a:off x="73900" y="73900"/>
        <a:ext cx="2375323" cy="2737580"/>
      </dsp:txXfrm>
    </dsp:sp>
    <dsp:sp modelId="{14652B25-4626-446B-9772-CF707F7DD993}">
      <dsp:nvSpPr>
        <dsp:cNvPr id="0" name=""/>
        <dsp:cNvSpPr/>
      </dsp:nvSpPr>
      <dsp:spPr>
        <a:xfrm>
          <a:off x="2695525" y="1231087"/>
          <a:ext cx="365490" cy="423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695525" y="1315728"/>
        <a:ext cx="255843" cy="253923"/>
      </dsp:txXfrm>
    </dsp:sp>
    <dsp:sp modelId="{C8D7C99F-054B-458A-BA78-5C1A22ACEBC6}">
      <dsp:nvSpPr>
        <dsp:cNvPr id="0" name=""/>
        <dsp:cNvSpPr/>
      </dsp:nvSpPr>
      <dsp:spPr>
        <a:xfrm>
          <a:off x="3212728" y="0"/>
          <a:ext cx="2726074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1</a:t>
          </a:r>
          <a:r>
            <a:rPr lang="zh-CN" altLang="en-US" sz="2000" b="0" kern="1200" dirty="0">
              <a:solidFill>
                <a:srgbClr val="FFC000"/>
              </a:solidFill>
            </a:rPr>
            <a:t>、人际关系技能</a:t>
          </a:r>
          <a:endParaRPr lang="en-US" altLang="zh-CN" sz="2000" b="0" kern="1200" dirty="0">
            <a:solidFill>
              <a:srgbClr val="FFC0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、沟通工具、技术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</a:t>
          </a:r>
          <a:r>
            <a:rPr lang="zh-CN" altLang="en-US" sz="2000" b="0" kern="1200" dirty="0">
              <a:solidFill>
                <a:schemeClr val="bg1"/>
              </a:solidFill>
            </a:rPr>
            <a:t>、管理技能</a:t>
          </a:r>
          <a:endParaRPr lang="en-US" altLang="zh-CN" sz="2000" b="0" kern="1200" dirty="0">
            <a:solidFill>
              <a:schemeClr val="bg1"/>
            </a:solidFill>
          </a:endParaRPr>
        </a:p>
      </dsp:txBody>
      <dsp:txXfrm>
        <a:off x="3292572" y="79844"/>
        <a:ext cx="2566386" cy="2725692"/>
      </dsp:txXfrm>
    </dsp:sp>
    <dsp:sp modelId="{464DA894-C465-4F92-9ED2-46AEB669D8E1}">
      <dsp:nvSpPr>
        <dsp:cNvPr id="0" name=""/>
        <dsp:cNvSpPr/>
      </dsp:nvSpPr>
      <dsp:spPr>
        <a:xfrm>
          <a:off x="6109450" y="1231087"/>
          <a:ext cx="361772" cy="423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109450" y="1315728"/>
        <a:ext cx="253240" cy="253923"/>
      </dsp:txXfrm>
    </dsp:sp>
    <dsp:sp modelId="{642BD169-43AF-4664-BFC7-EF3BDBC7605C}">
      <dsp:nvSpPr>
        <dsp:cNvPr id="0" name=""/>
        <dsp:cNvSpPr/>
      </dsp:nvSpPr>
      <dsp:spPr>
        <a:xfrm>
          <a:off x="6621392" y="0"/>
          <a:ext cx="2318585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1. </a:t>
          </a:r>
          <a:r>
            <a:rPr lang="zh-CN" altLang="en-US" sz="2000" b="0" kern="1200" dirty="0">
              <a:solidFill>
                <a:schemeClr val="bg1"/>
              </a:solidFill>
            </a:rPr>
            <a:t>问题日志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2. </a:t>
          </a:r>
          <a:r>
            <a:rPr lang="zh-CN" altLang="en-US" sz="2000" b="0" kern="1200" dirty="0">
              <a:solidFill>
                <a:schemeClr val="bg1"/>
              </a:solidFill>
            </a:rPr>
            <a:t>变更请求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3. </a:t>
          </a:r>
          <a:r>
            <a:rPr lang="zh-CN" altLang="en-US" sz="2000" b="0" kern="1200" dirty="0">
              <a:solidFill>
                <a:schemeClr val="bg1"/>
              </a:solidFill>
            </a:rPr>
            <a:t>项目管理计划、项目文件、组织过程资产（更新）</a:t>
          </a:r>
        </a:p>
      </dsp:txBody>
      <dsp:txXfrm>
        <a:off x="6689301" y="67909"/>
        <a:ext cx="2182767" cy="274956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0" y="0"/>
          <a:ext cx="2523123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1. </a:t>
          </a:r>
          <a:r>
            <a:rPr lang="zh-CN" altLang="en-US" sz="1800" kern="1200" dirty="0"/>
            <a:t>干系人管理计划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 </a:t>
          </a:r>
          <a:r>
            <a:rPr lang="zh-CN" altLang="zh-CN" sz="1800" kern="1200" dirty="0"/>
            <a:t>沟通管理计划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3. </a:t>
          </a:r>
          <a:r>
            <a:rPr lang="zh-CN" altLang="zh-CN" sz="1800" kern="1200" dirty="0"/>
            <a:t>变更日志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4. </a:t>
          </a:r>
          <a:r>
            <a:rPr lang="zh-CN" altLang="zh-CN" sz="1800" kern="1200" dirty="0"/>
            <a:t>审查、会议和计划</a:t>
          </a:r>
          <a:endParaRPr lang="en-US" altLang="zh-CN" sz="1800" kern="1200" dirty="0"/>
        </a:p>
      </dsp:txBody>
      <dsp:txXfrm>
        <a:off x="73900" y="73900"/>
        <a:ext cx="2375323" cy="2737580"/>
      </dsp:txXfrm>
    </dsp:sp>
    <dsp:sp modelId="{14652B25-4626-446B-9772-CF707F7DD993}">
      <dsp:nvSpPr>
        <dsp:cNvPr id="0" name=""/>
        <dsp:cNvSpPr/>
      </dsp:nvSpPr>
      <dsp:spPr>
        <a:xfrm>
          <a:off x="2695525" y="1231087"/>
          <a:ext cx="365490" cy="423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695525" y="1315728"/>
        <a:ext cx="255843" cy="253923"/>
      </dsp:txXfrm>
    </dsp:sp>
    <dsp:sp modelId="{C8D7C99F-054B-458A-BA78-5C1A22ACEBC6}">
      <dsp:nvSpPr>
        <dsp:cNvPr id="0" name=""/>
        <dsp:cNvSpPr/>
      </dsp:nvSpPr>
      <dsp:spPr>
        <a:xfrm>
          <a:off x="3212728" y="0"/>
          <a:ext cx="2726074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、人际关系技能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2</a:t>
          </a:r>
          <a:r>
            <a:rPr lang="zh-CN" altLang="en-US" sz="2000" b="0" kern="1200" dirty="0">
              <a:solidFill>
                <a:srgbClr val="FFC000"/>
              </a:solidFill>
            </a:rPr>
            <a:t>、沟通工具、技术</a:t>
          </a:r>
          <a:endParaRPr lang="en-US" altLang="zh-CN" sz="2000" b="0" kern="1200" dirty="0">
            <a:solidFill>
              <a:srgbClr val="FFC0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</a:t>
          </a:r>
          <a:r>
            <a:rPr lang="zh-CN" altLang="en-US" sz="2000" b="0" kern="1200" dirty="0">
              <a:solidFill>
                <a:schemeClr val="bg1"/>
              </a:solidFill>
            </a:rPr>
            <a:t>、管理技能</a:t>
          </a:r>
          <a:endParaRPr lang="en-US" altLang="zh-CN" sz="2000" b="0" kern="1200" dirty="0">
            <a:solidFill>
              <a:schemeClr val="bg1"/>
            </a:solidFill>
          </a:endParaRPr>
        </a:p>
      </dsp:txBody>
      <dsp:txXfrm>
        <a:off x="3292572" y="79844"/>
        <a:ext cx="2566386" cy="2725692"/>
      </dsp:txXfrm>
    </dsp:sp>
    <dsp:sp modelId="{464DA894-C465-4F92-9ED2-46AEB669D8E1}">
      <dsp:nvSpPr>
        <dsp:cNvPr id="0" name=""/>
        <dsp:cNvSpPr/>
      </dsp:nvSpPr>
      <dsp:spPr>
        <a:xfrm>
          <a:off x="6109450" y="1231087"/>
          <a:ext cx="361772" cy="423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109450" y="1315728"/>
        <a:ext cx="253240" cy="253923"/>
      </dsp:txXfrm>
    </dsp:sp>
    <dsp:sp modelId="{642BD169-43AF-4664-BFC7-EF3BDBC7605C}">
      <dsp:nvSpPr>
        <dsp:cNvPr id="0" name=""/>
        <dsp:cNvSpPr/>
      </dsp:nvSpPr>
      <dsp:spPr>
        <a:xfrm>
          <a:off x="6621392" y="0"/>
          <a:ext cx="2318585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1. </a:t>
          </a:r>
          <a:r>
            <a:rPr lang="zh-CN" altLang="en-US" sz="2000" b="0" kern="1200" dirty="0">
              <a:solidFill>
                <a:schemeClr val="bg1"/>
              </a:solidFill>
            </a:rPr>
            <a:t>问题日志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2. </a:t>
          </a:r>
          <a:r>
            <a:rPr lang="zh-CN" altLang="en-US" sz="2000" b="0" kern="1200" dirty="0">
              <a:solidFill>
                <a:schemeClr val="bg1"/>
              </a:solidFill>
            </a:rPr>
            <a:t>变更请求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3. </a:t>
          </a:r>
          <a:r>
            <a:rPr lang="zh-CN" altLang="en-US" sz="2000" b="0" kern="1200" dirty="0">
              <a:solidFill>
                <a:schemeClr val="bg1"/>
              </a:solidFill>
            </a:rPr>
            <a:t>项目管理计划、项目文件、组织过程资产（更新）</a:t>
          </a:r>
        </a:p>
      </dsp:txBody>
      <dsp:txXfrm>
        <a:off x="6689301" y="67909"/>
        <a:ext cx="2182767" cy="2749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E7BD2-06FE-4C41-AB25-47C151D79FCC}">
      <dsp:nvSpPr>
        <dsp:cNvPr id="0" name=""/>
        <dsp:cNvSpPr/>
      </dsp:nvSpPr>
      <dsp:spPr>
        <a:xfrm>
          <a:off x="1586" y="952006"/>
          <a:ext cx="1732412" cy="1762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能影响或受项目影响的全部</a:t>
          </a:r>
          <a:r>
            <a:rPr lang="zh-CN" altLang="en-US" sz="1800" b="1" kern="1200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人员、群体或组织</a:t>
          </a:r>
          <a:endParaRPr lang="zh-CN" altLang="en-US" sz="1800" kern="1200" dirty="0">
            <a:solidFill>
              <a:srgbClr val="7030A0"/>
            </a:solidFill>
          </a:endParaRPr>
        </a:p>
      </dsp:txBody>
      <dsp:txXfrm>
        <a:off x="42140" y="992560"/>
        <a:ext cx="1651304" cy="1303516"/>
      </dsp:txXfrm>
    </dsp:sp>
    <dsp:sp modelId="{AED6D1D9-392A-4626-877A-499407112CBE}">
      <dsp:nvSpPr>
        <dsp:cNvPr id="0" name=""/>
        <dsp:cNvSpPr/>
      </dsp:nvSpPr>
      <dsp:spPr>
        <a:xfrm>
          <a:off x="955376" y="1387933"/>
          <a:ext cx="2015571" cy="2015571"/>
        </a:xfrm>
        <a:prstGeom prst="leftCircularArrow">
          <a:avLst>
            <a:gd name="adj1" fmla="val 3672"/>
            <a:gd name="adj2" fmla="val 457468"/>
            <a:gd name="adj3" fmla="val 2233108"/>
            <a:gd name="adj4" fmla="val 9024619"/>
            <a:gd name="adj5" fmla="val 428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BBAB1-6E82-4A8E-A4BE-2DBB0E2DD0D2}">
      <dsp:nvSpPr>
        <dsp:cNvPr id="0" name=""/>
        <dsp:cNvSpPr/>
      </dsp:nvSpPr>
      <dsp:spPr>
        <a:xfrm>
          <a:off x="386567" y="2241382"/>
          <a:ext cx="1539922" cy="6123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识别</a:t>
          </a:r>
          <a:endParaRPr lang="zh-CN" altLang="en-US" sz="2400" kern="1200" dirty="0"/>
        </a:p>
      </dsp:txBody>
      <dsp:txXfrm>
        <a:off x="404503" y="2259318"/>
        <a:ext cx="1504050" cy="576504"/>
      </dsp:txXfrm>
    </dsp:sp>
    <dsp:sp modelId="{099C9DC9-B270-4031-B03A-C02E96AF648A}">
      <dsp:nvSpPr>
        <dsp:cNvPr id="0" name=""/>
        <dsp:cNvSpPr/>
      </dsp:nvSpPr>
      <dsp:spPr>
        <a:xfrm>
          <a:off x="2278912" y="941062"/>
          <a:ext cx="1732412" cy="1779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87923"/>
              <a:satOff val="-221"/>
              <a:lumOff val="3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干系人对项目的</a:t>
          </a:r>
          <a:r>
            <a:rPr lang="zh-CN" altLang="en-US" sz="2000" b="1" kern="1200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期望和影响</a:t>
          </a:r>
          <a:endParaRPr lang="zh-CN" altLang="en-US" sz="2000" kern="1200" dirty="0">
            <a:solidFill>
              <a:srgbClr val="7030A0"/>
            </a:solidFill>
          </a:endParaRPr>
        </a:p>
      </dsp:txBody>
      <dsp:txXfrm>
        <a:off x="2319858" y="1363277"/>
        <a:ext cx="1650520" cy="1316092"/>
      </dsp:txXfrm>
    </dsp:sp>
    <dsp:sp modelId="{7FF5EBA3-33AF-41B9-94BE-A60F9919392B}">
      <dsp:nvSpPr>
        <dsp:cNvPr id="0" name=""/>
        <dsp:cNvSpPr/>
      </dsp:nvSpPr>
      <dsp:spPr>
        <a:xfrm>
          <a:off x="3211037" y="176435"/>
          <a:ext cx="2347237" cy="2347237"/>
        </a:xfrm>
        <a:prstGeom prst="circularArrow">
          <a:avLst>
            <a:gd name="adj1" fmla="val 3153"/>
            <a:gd name="adj2" fmla="val 388008"/>
            <a:gd name="adj3" fmla="val 19436592"/>
            <a:gd name="adj4" fmla="val 12575621"/>
            <a:gd name="adj5" fmla="val 3679"/>
          </a:avLst>
        </a:prstGeom>
        <a:solidFill>
          <a:schemeClr val="accent4">
            <a:hueOff val="-431885"/>
            <a:satOff val="-331"/>
            <a:lumOff val="56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E6277-34BD-404C-AC73-F5CF47CFEB1A}">
      <dsp:nvSpPr>
        <dsp:cNvPr id="0" name=""/>
        <dsp:cNvSpPr/>
      </dsp:nvSpPr>
      <dsp:spPr>
        <a:xfrm>
          <a:off x="2663892" y="810062"/>
          <a:ext cx="1539922" cy="612376"/>
        </a:xfrm>
        <a:prstGeom prst="roundRect">
          <a:avLst>
            <a:gd name="adj" fmla="val 10000"/>
          </a:avLst>
        </a:prstGeom>
        <a:solidFill>
          <a:schemeClr val="accent4">
            <a:hueOff val="-287923"/>
            <a:satOff val="-221"/>
            <a:lumOff val="37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分析</a:t>
          </a:r>
          <a:endParaRPr lang="zh-CN" altLang="en-US" sz="2800" kern="1200" dirty="0"/>
        </a:p>
      </dsp:txBody>
      <dsp:txXfrm>
        <a:off x="2681828" y="827998"/>
        <a:ext cx="1504050" cy="576504"/>
      </dsp:txXfrm>
    </dsp:sp>
    <dsp:sp modelId="{6AA91B34-1433-4A4B-9329-9D1B1C573841}">
      <dsp:nvSpPr>
        <dsp:cNvPr id="0" name=""/>
        <dsp:cNvSpPr/>
      </dsp:nvSpPr>
      <dsp:spPr>
        <a:xfrm>
          <a:off x="4556237" y="952006"/>
          <a:ext cx="1924242" cy="1762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575847"/>
              <a:satOff val="-441"/>
              <a:lumOff val="75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有效调动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干系人参与决策和执行</a:t>
          </a:r>
          <a:endParaRPr lang="zh-CN" altLang="en-US" sz="2000" kern="1200" dirty="0"/>
        </a:p>
      </dsp:txBody>
      <dsp:txXfrm>
        <a:off x="4596791" y="992560"/>
        <a:ext cx="1843134" cy="1303516"/>
      </dsp:txXfrm>
    </dsp:sp>
    <dsp:sp modelId="{D52D1E02-3880-4542-9E1B-DDA4042CDE01}">
      <dsp:nvSpPr>
        <dsp:cNvPr id="0" name=""/>
        <dsp:cNvSpPr/>
      </dsp:nvSpPr>
      <dsp:spPr>
        <a:xfrm>
          <a:off x="5605943" y="1387933"/>
          <a:ext cx="2015571" cy="2015571"/>
        </a:xfrm>
        <a:prstGeom prst="leftCircularArrow">
          <a:avLst>
            <a:gd name="adj1" fmla="val 3672"/>
            <a:gd name="adj2" fmla="val 457468"/>
            <a:gd name="adj3" fmla="val 2233108"/>
            <a:gd name="adj4" fmla="val 9024619"/>
            <a:gd name="adj5" fmla="val 4284"/>
          </a:avLst>
        </a:prstGeom>
        <a:solidFill>
          <a:schemeClr val="accent4">
            <a:hueOff val="-863770"/>
            <a:satOff val="-662"/>
            <a:lumOff val="1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6B3A7-5B95-4AEE-86C4-FE65FD9BFCC1}">
      <dsp:nvSpPr>
        <dsp:cNvPr id="0" name=""/>
        <dsp:cNvSpPr/>
      </dsp:nvSpPr>
      <dsp:spPr>
        <a:xfrm>
          <a:off x="5037133" y="2241382"/>
          <a:ext cx="1539922" cy="612376"/>
        </a:xfrm>
        <a:prstGeom prst="roundRect">
          <a:avLst>
            <a:gd name="adj" fmla="val 10000"/>
          </a:avLst>
        </a:prstGeom>
        <a:solidFill>
          <a:schemeClr val="accent4">
            <a:hueOff val="-575847"/>
            <a:satOff val="-441"/>
            <a:lumOff val="75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制定策略</a:t>
          </a:r>
          <a:endParaRPr lang="zh-CN" altLang="en-US" sz="2400" kern="1200" dirty="0"/>
        </a:p>
      </dsp:txBody>
      <dsp:txXfrm>
        <a:off x="5055069" y="2259318"/>
        <a:ext cx="1504050" cy="576504"/>
      </dsp:txXfrm>
    </dsp:sp>
    <dsp:sp modelId="{0B344CD4-CB9B-4F77-9530-84AEB381E6F7}">
      <dsp:nvSpPr>
        <dsp:cNvPr id="0" name=""/>
        <dsp:cNvSpPr/>
      </dsp:nvSpPr>
      <dsp:spPr>
        <a:xfrm>
          <a:off x="6929478" y="941062"/>
          <a:ext cx="1732412" cy="1779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63770"/>
              <a:satOff val="-662"/>
              <a:lumOff val="1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了解期望，解决问题，管理冲突，</a:t>
          </a:r>
          <a:r>
            <a:rPr lang="zh-CN" altLang="en-US" sz="2000" b="1" kern="1200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促进参与</a:t>
          </a:r>
          <a:endParaRPr lang="zh-CN" altLang="en-US" sz="2000" kern="1200" dirty="0">
            <a:solidFill>
              <a:srgbClr val="7030A0"/>
            </a:solidFill>
          </a:endParaRPr>
        </a:p>
      </dsp:txBody>
      <dsp:txXfrm>
        <a:off x="6970424" y="1363277"/>
        <a:ext cx="1650520" cy="1316092"/>
      </dsp:txXfrm>
    </dsp:sp>
    <dsp:sp modelId="{85BFBFD7-22F1-44DE-B5C2-81BFDCC64546}">
      <dsp:nvSpPr>
        <dsp:cNvPr id="0" name=""/>
        <dsp:cNvSpPr/>
      </dsp:nvSpPr>
      <dsp:spPr>
        <a:xfrm>
          <a:off x="7314459" y="810062"/>
          <a:ext cx="1539922" cy="612376"/>
        </a:xfrm>
        <a:prstGeom prst="roundRect">
          <a:avLst>
            <a:gd name="adj" fmla="val 10000"/>
          </a:avLst>
        </a:prstGeom>
        <a:solidFill>
          <a:schemeClr val="accent4">
            <a:hueOff val="-863770"/>
            <a:satOff val="-662"/>
            <a:lumOff val="1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关注沟通</a:t>
          </a:r>
          <a:endParaRPr lang="zh-CN" altLang="en-US" sz="2400" kern="1200" dirty="0"/>
        </a:p>
      </dsp:txBody>
      <dsp:txXfrm>
        <a:off x="7332395" y="827998"/>
        <a:ext cx="1504050" cy="57650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9D53B-9D38-4867-8C7E-9F90C750BA98}">
      <dsp:nvSpPr>
        <dsp:cNvPr id="0" name=""/>
        <dsp:cNvSpPr/>
      </dsp:nvSpPr>
      <dsp:spPr>
        <a:xfrm>
          <a:off x="1040" y="1137524"/>
          <a:ext cx="2029586" cy="202958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1695" tIns="29210" rIns="11169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/>
            <a:t>尽早沟通</a:t>
          </a:r>
        </a:p>
      </dsp:txBody>
      <dsp:txXfrm>
        <a:off x="298266" y="1434750"/>
        <a:ext cx="1435134" cy="1435134"/>
      </dsp:txXfrm>
    </dsp:sp>
    <dsp:sp modelId="{2909FB67-0C09-4CF6-B9A2-BC01474622AA}">
      <dsp:nvSpPr>
        <dsp:cNvPr id="0" name=""/>
        <dsp:cNvSpPr/>
      </dsp:nvSpPr>
      <dsp:spPr>
        <a:xfrm>
          <a:off x="1624710" y="1137524"/>
          <a:ext cx="2029586" cy="2029586"/>
        </a:xfrm>
        <a:prstGeom prst="ellipse">
          <a:avLst/>
        </a:prstGeom>
        <a:solidFill>
          <a:schemeClr val="accent4">
            <a:alpha val="50000"/>
            <a:hueOff val="-215942"/>
            <a:satOff val="-166"/>
            <a:lumOff val="2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1695" tIns="29210" rIns="11169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/>
            <a:t>主动沟通</a:t>
          </a:r>
        </a:p>
      </dsp:txBody>
      <dsp:txXfrm>
        <a:off x="1921936" y="1434750"/>
        <a:ext cx="1435134" cy="1435134"/>
      </dsp:txXfrm>
    </dsp:sp>
    <dsp:sp modelId="{C7A2C6B2-634D-44C0-8E66-06BC8294B6D9}">
      <dsp:nvSpPr>
        <dsp:cNvPr id="0" name=""/>
        <dsp:cNvSpPr/>
      </dsp:nvSpPr>
      <dsp:spPr>
        <a:xfrm>
          <a:off x="3248379" y="1137524"/>
          <a:ext cx="2029586" cy="2029586"/>
        </a:xfrm>
        <a:prstGeom prst="ellipse">
          <a:avLst/>
        </a:prstGeom>
        <a:solidFill>
          <a:schemeClr val="accent4">
            <a:alpha val="50000"/>
            <a:hueOff val="-431885"/>
            <a:satOff val="-331"/>
            <a:lumOff val="56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1695" tIns="29210" rIns="11169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/>
            <a:t>采用对方能接受的方式</a:t>
          </a:r>
        </a:p>
      </dsp:txBody>
      <dsp:txXfrm>
        <a:off x="3545605" y="1434750"/>
        <a:ext cx="1435134" cy="1435134"/>
      </dsp:txXfrm>
    </dsp:sp>
    <dsp:sp modelId="{C0C99F7E-ED9E-4859-BCCB-DF0A7BEB351C}">
      <dsp:nvSpPr>
        <dsp:cNvPr id="0" name=""/>
        <dsp:cNvSpPr/>
      </dsp:nvSpPr>
      <dsp:spPr>
        <a:xfrm>
          <a:off x="4872049" y="1137524"/>
          <a:ext cx="2029586" cy="2029586"/>
        </a:xfrm>
        <a:prstGeom prst="ellipse">
          <a:avLst/>
        </a:prstGeom>
        <a:solidFill>
          <a:schemeClr val="accent4">
            <a:alpha val="50000"/>
            <a:hueOff val="-647827"/>
            <a:satOff val="-497"/>
            <a:lumOff val="8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1695" tIns="29210" rIns="11169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/>
            <a:t>沟通升级</a:t>
          </a:r>
        </a:p>
      </dsp:txBody>
      <dsp:txXfrm>
        <a:off x="5169275" y="1434750"/>
        <a:ext cx="1435134" cy="1435134"/>
      </dsp:txXfrm>
    </dsp:sp>
    <dsp:sp modelId="{CDFB8B21-3F20-42F2-9C16-0078A56E7FD3}">
      <dsp:nvSpPr>
        <dsp:cNvPr id="0" name=""/>
        <dsp:cNvSpPr/>
      </dsp:nvSpPr>
      <dsp:spPr>
        <a:xfrm>
          <a:off x="6495718" y="1137524"/>
          <a:ext cx="2029586" cy="2029586"/>
        </a:xfrm>
        <a:prstGeom prst="ellipse">
          <a:avLst/>
        </a:prstGeom>
        <a:solidFill>
          <a:schemeClr val="accent4">
            <a:alpha val="50000"/>
            <a:hueOff val="-863770"/>
            <a:satOff val="-662"/>
            <a:lumOff val="1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1695" tIns="29210" rIns="11169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/>
            <a:t>内外有别</a:t>
          </a:r>
        </a:p>
      </dsp:txBody>
      <dsp:txXfrm>
        <a:off x="6792944" y="1434750"/>
        <a:ext cx="1435134" cy="143513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0" y="0"/>
          <a:ext cx="2523123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1. </a:t>
          </a:r>
          <a:r>
            <a:rPr lang="zh-CN" altLang="en-US" sz="1800" kern="1200" dirty="0"/>
            <a:t>干系人管理计划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 </a:t>
          </a:r>
          <a:r>
            <a:rPr lang="zh-CN" altLang="zh-CN" sz="1800" kern="1200" dirty="0"/>
            <a:t>沟通管理计划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3. </a:t>
          </a:r>
          <a:r>
            <a:rPr lang="zh-CN" altLang="zh-CN" sz="1800" kern="1200" dirty="0"/>
            <a:t>变更日志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4. </a:t>
          </a:r>
          <a:r>
            <a:rPr lang="zh-CN" altLang="zh-CN" sz="1800" kern="1200" dirty="0"/>
            <a:t>审查、会议和计划</a:t>
          </a:r>
          <a:endParaRPr lang="en-US" altLang="zh-CN" sz="1800" kern="1200" dirty="0"/>
        </a:p>
      </dsp:txBody>
      <dsp:txXfrm>
        <a:off x="73900" y="73900"/>
        <a:ext cx="2375323" cy="2737580"/>
      </dsp:txXfrm>
    </dsp:sp>
    <dsp:sp modelId="{14652B25-4626-446B-9772-CF707F7DD993}">
      <dsp:nvSpPr>
        <dsp:cNvPr id="0" name=""/>
        <dsp:cNvSpPr/>
      </dsp:nvSpPr>
      <dsp:spPr>
        <a:xfrm>
          <a:off x="2695525" y="1231087"/>
          <a:ext cx="365490" cy="423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695525" y="1315728"/>
        <a:ext cx="255843" cy="253923"/>
      </dsp:txXfrm>
    </dsp:sp>
    <dsp:sp modelId="{C8D7C99F-054B-458A-BA78-5C1A22ACEBC6}">
      <dsp:nvSpPr>
        <dsp:cNvPr id="0" name=""/>
        <dsp:cNvSpPr/>
      </dsp:nvSpPr>
      <dsp:spPr>
        <a:xfrm>
          <a:off x="3212728" y="0"/>
          <a:ext cx="2726074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、人际关系技能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、沟通工具、技术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3</a:t>
          </a:r>
          <a:r>
            <a:rPr lang="zh-CN" altLang="en-US" sz="2000" b="0" kern="1200" dirty="0">
              <a:solidFill>
                <a:srgbClr val="FFC000"/>
              </a:solidFill>
            </a:rPr>
            <a:t>、管理技能</a:t>
          </a:r>
          <a:endParaRPr lang="en-US" altLang="zh-CN" sz="2000" b="0" kern="1200" dirty="0">
            <a:solidFill>
              <a:srgbClr val="FFC000"/>
            </a:solidFill>
          </a:endParaRPr>
        </a:p>
      </dsp:txBody>
      <dsp:txXfrm>
        <a:off x="3292572" y="79844"/>
        <a:ext cx="2566386" cy="2725692"/>
      </dsp:txXfrm>
    </dsp:sp>
    <dsp:sp modelId="{464DA894-C465-4F92-9ED2-46AEB669D8E1}">
      <dsp:nvSpPr>
        <dsp:cNvPr id="0" name=""/>
        <dsp:cNvSpPr/>
      </dsp:nvSpPr>
      <dsp:spPr>
        <a:xfrm>
          <a:off x="6109450" y="1231087"/>
          <a:ext cx="361772" cy="423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109450" y="1315728"/>
        <a:ext cx="253240" cy="253923"/>
      </dsp:txXfrm>
    </dsp:sp>
    <dsp:sp modelId="{642BD169-43AF-4664-BFC7-EF3BDBC7605C}">
      <dsp:nvSpPr>
        <dsp:cNvPr id="0" name=""/>
        <dsp:cNvSpPr/>
      </dsp:nvSpPr>
      <dsp:spPr>
        <a:xfrm>
          <a:off x="6621392" y="0"/>
          <a:ext cx="2318585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1. </a:t>
          </a:r>
          <a:r>
            <a:rPr lang="zh-CN" altLang="en-US" sz="2000" b="0" kern="1200" dirty="0">
              <a:solidFill>
                <a:schemeClr val="bg1"/>
              </a:solidFill>
            </a:rPr>
            <a:t>问题日志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2. </a:t>
          </a:r>
          <a:r>
            <a:rPr lang="zh-CN" altLang="en-US" sz="2000" b="0" kern="1200" dirty="0">
              <a:solidFill>
                <a:schemeClr val="bg1"/>
              </a:solidFill>
            </a:rPr>
            <a:t>变更请求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3. </a:t>
          </a:r>
          <a:r>
            <a:rPr lang="zh-CN" altLang="en-US" sz="2000" b="0" kern="1200" dirty="0">
              <a:solidFill>
                <a:schemeClr val="bg1"/>
              </a:solidFill>
            </a:rPr>
            <a:t>项目管理计划、项目文件、组织过程资产（更新）</a:t>
          </a:r>
        </a:p>
      </dsp:txBody>
      <dsp:txXfrm>
        <a:off x="6689301" y="67909"/>
        <a:ext cx="2182767" cy="274956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0" y="0"/>
          <a:ext cx="2523123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1. </a:t>
          </a:r>
          <a:r>
            <a:rPr lang="zh-CN" altLang="en-US" sz="1800" kern="1200" dirty="0"/>
            <a:t>干系人管理计划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 </a:t>
          </a:r>
          <a:r>
            <a:rPr lang="zh-CN" altLang="zh-CN" sz="1800" kern="1200" dirty="0"/>
            <a:t>沟通管理计划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3. </a:t>
          </a:r>
          <a:r>
            <a:rPr lang="zh-CN" altLang="zh-CN" sz="1800" kern="1200" dirty="0"/>
            <a:t>变更日志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4. </a:t>
          </a:r>
          <a:r>
            <a:rPr lang="zh-CN" altLang="zh-CN" sz="1800" kern="1200" dirty="0"/>
            <a:t>审查、会议和计划</a:t>
          </a:r>
          <a:endParaRPr lang="en-US" altLang="zh-CN" sz="1800" kern="1200" dirty="0"/>
        </a:p>
      </dsp:txBody>
      <dsp:txXfrm>
        <a:off x="73900" y="73900"/>
        <a:ext cx="2375323" cy="2737580"/>
      </dsp:txXfrm>
    </dsp:sp>
    <dsp:sp modelId="{14652B25-4626-446B-9772-CF707F7DD993}">
      <dsp:nvSpPr>
        <dsp:cNvPr id="0" name=""/>
        <dsp:cNvSpPr/>
      </dsp:nvSpPr>
      <dsp:spPr>
        <a:xfrm>
          <a:off x="2695525" y="1231087"/>
          <a:ext cx="365490" cy="423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695525" y="1315728"/>
        <a:ext cx="255843" cy="253923"/>
      </dsp:txXfrm>
    </dsp:sp>
    <dsp:sp modelId="{C8D7C99F-054B-458A-BA78-5C1A22ACEBC6}">
      <dsp:nvSpPr>
        <dsp:cNvPr id="0" name=""/>
        <dsp:cNvSpPr/>
      </dsp:nvSpPr>
      <dsp:spPr>
        <a:xfrm>
          <a:off x="3212728" y="0"/>
          <a:ext cx="2726074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、人际关系技能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、沟通工具、技术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</a:t>
          </a:r>
          <a:r>
            <a:rPr lang="zh-CN" altLang="en-US" sz="2000" b="0" kern="1200" dirty="0">
              <a:solidFill>
                <a:schemeClr val="bg1"/>
              </a:solidFill>
            </a:rPr>
            <a:t>、管理技能</a:t>
          </a:r>
          <a:endParaRPr lang="en-US" altLang="zh-CN" sz="2000" b="0" kern="1200" dirty="0">
            <a:solidFill>
              <a:schemeClr val="bg1"/>
            </a:solidFill>
          </a:endParaRPr>
        </a:p>
      </dsp:txBody>
      <dsp:txXfrm>
        <a:off x="3292572" y="79844"/>
        <a:ext cx="2566386" cy="2725692"/>
      </dsp:txXfrm>
    </dsp:sp>
    <dsp:sp modelId="{464DA894-C465-4F92-9ED2-46AEB669D8E1}">
      <dsp:nvSpPr>
        <dsp:cNvPr id="0" name=""/>
        <dsp:cNvSpPr/>
      </dsp:nvSpPr>
      <dsp:spPr>
        <a:xfrm>
          <a:off x="6109450" y="1231087"/>
          <a:ext cx="361772" cy="423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109450" y="1315728"/>
        <a:ext cx="253240" cy="253923"/>
      </dsp:txXfrm>
    </dsp:sp>
    <dsp:sp modelId="{642BD169-43AF-4664-BFC7-EF3BDBC7605C}">
      <dsp:nvSpPr>
        <dsp:cNvPr id="0" name=""/>
        <dsp:cNvSpPr/>
      </dsp:nvSpPr>
      <dsp:spPr>
        <a:xfrm>
          <a:off x="6621392" y="0"/>
          <a:ext cx="2318585" cy="288538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1. </a:t>
          </a:r>
          <a:r>
            <a:rPr lang="zh-CN" altLang="en-US" sz="2000" b="0" kern="1200" dirty="0">
              <a:solidFill>
                <a:srgbClr val="FFC000"/>
              </a:solidFill>
            </a:rPr>
            <a:t>问题日志</a:t>
          </a:r>
          <a:endParaRPr lang="en-US" altLang="zh-CN" sz="2000" b="0" kern="1200" dirty="0">
            <a:solidFill>
              <a:srgbClr val="FFC000"/>
            </a:solidFill>
          </a:endParaRP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2. </a:t>
          </a:r>
          <a:r>
            <a:rPr lang="zh-CN" altLang="en-US" sz="2000" b="0" kern="1200" dirty="0">
              <a:solidFill>
                <a:schemeClr val="bg1"/>
              </a:solidFill>
            </a:rPr>
            <a:t>变更请求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3. </a:t>
          </a:r>
          <a:r>
            <a:rPr lang="zh-CN" altLang="en-US" sz="2000" b="0" kern="1200" dirty="0">
              <a:solidFill>
                <a:schemeClr val="bg1"/>
              </a:solidFill>
            </a:rPr>
            <a:t>项目管理计划、项目文件、组织过程资产（更新）</a:t>
          </a:r>
        </a:p>
      </dsp:txBody>
      <dsp:txXfrm>
        <a:off x="6689301" y="67909"/>
        <a:ext cx="2182767" cy="274956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BFED5-7C02-4687-B9D9-C3A6AC86BC64}">
      <dsp:nvSpPr>
        <dsp:cNvPr id="0" name=""/>
        <dsp:cNvSpPr/>
      </dsp:nvSpPr>
      <dsp:spPr>
        <a:xfrm>
          <a:off x="1952398" y="1684841"/>
          <a:ext cx="2232247" cy="22902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维持、提升</a:t>
          </a: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干系人参与活动的</a:t>
          </a:r>
          <a:r>
            <a:rPr lang="zh-CN" altLang="en-US" sz="20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效率和效果</a:t>
          </a:r>
          <a:endParaRPr lang="zh-CN" altLang="en-US" sz="2000" kern="1200" dirty="0">
            <a:solidFill>
              <a:srgbClr val="FFC000"/>
            </a:solidFill>
          </a:endParaRPr>
        </a:p>
      </dsp:txBody>
      <dsp:txXfrm>
        <a:off x="2279303" y="2020242"/>
        <a:ext cx="1578437" cy="1619462"/>
      </dsp:txXfrm>
    </dsp:sp>
    <dsp:sp modelId="{5BB1C1A0-26BD-436A-A032-4932A957E57A}">
      <dsp:nvSpPr>
        <dsp:cNvPr id="0" name=""/>
        <dsp:cNvSpPr/>
      </dsp:nvSpPr>
      <dsp:spPr>
        <a:xfrm rot="12866448">
          <a:off x="906874" y="1547045"/>
          <a:ext cx="1284645" cy="48206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832BF-5888-4783-90E8-9BE900668952}">
      <dsp:nvSpPr>
        <dsp:cNvPr id="0" name=""/>
        <dsp:cNvSpPr/>
      </dsp:nvSpPr>
      <dsp:spPr>
        <a:xfrm>
          <a:off x="216019" y="782053"/>
          <a:ext cx="1606894" cy="1285515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全面监督</a:t>
          </a:r>
          <a:endParaRPr lang="zh-CN" altLang="en-US" sz="2700" kern="1200" dirty="0">
            <a:solidFill>
              <a:srgbClr val="7030A0"/>
            </a:solidFill>
          </a:endParaRPr>
        </a:p>
      </dsp:txBody>
      <dsp:txXfrm>
        <a:off x="253670" y="819704"/>
        <a:ext cx="1531592" cy="1210213"/>
      </dsp:txXfrm>
    </dsp:sp>
    <dsp:sp modelId="{08E88739-7467-4235-8888-AC476E135ECC}">
      <dsp:nvSpPr>
        <dsp:cNvPr id="0" name=""/>
        <dsp:cNvSpPr/>
      </dsp:nvSpPr>
      <dsp:spPr>
        <a:xfrm rot="16200000">
          <a:off x="2506021" y="815830"/>
          <a:ext cx="1125000" cy="48206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33A47-0929-4DAA-8241-3F33EAEBFD04}">
      <dsp:nvSpPr>
        <dsp:cNvPr id="0" name=""/>
        <dsp:cNvSpPr/>
      </dsp:nvSpPr>
      <dsp:spPr>
        <a:xfrm>
          <a:off x="2024402" y="-148393"/>
          <a:ext cx="2088239" cy="128551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调整策略和计划</a:t>
          </a:r>
          <a:endParaRPr lang="zh-CN" altLang="en-US" sz="2700" kern="1200" dirty="0">
            <a:solidFill>
              <a:srgbClr val="0070C0"/>
            </a:solidFill>
          </a:endParaRPr>
        </a:p>
      </dsp:txBody>
      <dsp:txXfrm>
        <a:off x="2062053" y="-110742"/>
        <a:ext cx="2012937" cy="1210213"/>
      </dsp:txXfrm>
    </dsp:sp>
    <dsp:sp modelId="{64A499A9-1736-49FD-BBC3-98BBC9A0F77A}">
      <dsp:nvSpPr>
        <dsp:cNvPr id="0" name=""/>
        <dsp:cNvSpPr/>
      </dsp:nvSpPr>
      <dsp:spPr>
        <a:xfrm rot="19782551">
          <a:off x="4012937" y="1623287"/>
          <a:ext cx="1417415" cy="48206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1894B-7372-4B20-8F62-6FA994A8ADA4}">
      <dsp:nvSpPr>
        <dsp:cNvPr id="0" name=""/>
        <dsp:cNvSpPr/>
      </dsp:nvSpPr>
      <dsp:spPr>
        <a:xfrm>
          <a:off x="4402498" y="864099"/>
          <a:ext cx="1862197" cy="128551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调动干系人参与</a:t>
          </a:r>
          <a:endParaRPr lang="zh-CN" altLang="en-US" sz="2700" kern="1200" dirty="0">
            <a:solidFill>
              <a:srgbClr val="FFC000"/>
            </a:solidFill>
          </a:endParaRPr>
        </a:p>
      </dsp:txBody>
      <dsp:txXfrm>
        <a:off x="4440149" y="901750"/>
        <a:ext cx="1786895" cy="121021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0" y="0"/>
          <a:ext cx="2667146" cy="280831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1. </a:t>
          </a:r>
          <a:r>
            <a:rPr lang="zh-CN" altLang="en-US" sz="1800" kern="1200" dirty="0"/>
            <a:t>项目管理计划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 </a:t>
          </a:r>
          <a:r>
            <a:rPr lang="zh-CN" altLang="zh-CN" sz="1800" kern="1200" dirty="0"/>
            <a:t>问题日志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3. </a:t>
          </a:r>
          <a:r>
            <a:rPr lang="zh-CN" altLang="zh-CN" sz="1800" kern="1200" dirty="0"/>
            <a:t>工作绩效数据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4. </a:t>
          </a:r>
          <a:r>
            <a:rPr lang="zh-CN" altLang="zh-CN" sz="1800" kern="1200" dirty="0"/>
            <a:t>项目文件</a:t>
          </a:r>
          <a:endParaRPr lang="en-US" altLang="zh-CN" sz="1800" kern="1200" dirty="0"/>
        </a:p>
      </dsp:txBody>
      <dsp:txXfrm>
        <a:off x="78118" y="78118"/>
        <a:ext cx="2510910" cy="2652076"/>
      </dsp:txXfrm>
    </dsp:sp>
    <dsp:sp modelId="{14652B25-4626-446B-9772-CF707F7DD993}">
      <dsp:nvSpPr>
        <dsp:cNvPr id="0" name=""/>
        <dsp:cNvSpPr/>
      </dsp:nvSpPr>
      <dsp:spPr>
        <a:xfrm>
          <a:off x="2835252" y="1197153"/>
          <a:ext cx="356386" cy="414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835252" y="1279954"/>
        <a:ext cx="249470" cy="248403"/>
      </dsp:txXfrm>
    </dsp:sp>
    <dsp:sp modelId="{C8D7C99F-054B-458A-BA78-5C1A22ACEBC6}">
      <dsp:nvSpPr>
        <dsp:cNvPr id="0" name=""/>
        <dsp:cNvSpPr/>
      </dsp:nvSpPr>
      <dsp:spPr>
        <a:xfrm>
          <a:off x="3339572" y="0"/>
          <a:ext cx="2666812" cy="280831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、会议、沟通、人际关系技能等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、数据分析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</a:t>
          </a:r>
          <a:r>
            <a:rPr lang="zh-CN" altLang="en-US" sz="2000" b="0" kern="1200" dirty="0">
              <a:solidFill>
                <a:schemeClr val="bg1"/>
              </a:solidFill>
            </a:rPr>
            <a:t>、数据表现</a:t>
          </a:r>
          <a:endParaRPr lang="en-US" altLang="zh-CN" sz="2000" b="0" kern="1200" dirty="0">
            <a:solidFill>
              <a:schemeClr val="bg1"/>
            </a:solidFill>
          </a:endParaRPr>
        </a:p>
      </dsp:txBody>
      <dsp:txXfrm>
        <a:off x="3417680" y="78108"/>
        <a:ext cx="2510596" cy="2652096"/>
      </dsp:txXfrm>
    </dsp:sp>
    <dsp:sp modelId="{464DA894-C465-4F92-9ED2-46AEB669D8E1}">
      <dsp:nvSpPr>
        <dsp:cNvPr id="0" name=""/>
        <dsp:cNvSpPr/>
      </dsp:nvSpPr>
      <dsp:spPr>
        <a:xfrm>
          <a:off x="6173322" y="1197153"/>
          <a:ext cx="353907" cy="414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173322" y="1279954"/>
        <a:ext cx="247735" cy="248403"/>
      </dsp:txXfrm>
    </dsp:sp>
    <dsp:sp modelId="{642BD169-43AF-4664-BFC7-EF3BDBC7605C}">
      <dsp:nvSpPr>
        <dsp:cNvPr id="0" name=""/>
        <dsp:cNvSpPr/>
      </dsp:nvSpPr>
      <dsp:spPr>
        <a:xfrm>
          <a:off x="6674135" y="0"/>
          <a:ext cx="2268181" cy="280831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1. </a:t>
          </a:r>
          <a:r>
            <a:rPr lang="zh-CN" altLang="zh-CN" sz="2000" b="0" kern="1200" dirty="0">
              <a:solidFill>
                <a:schemeClr val="bg1"/>
              </a:solidFill>
            </a:rPr>
            <a:t>工作绩效信息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2. </a:t>
          </a:r>
          <a:r>
            <a:rPr lang="zh-CN" altLang="en-US" sz="2000" b="0" kern="1200" dirty="0">
              <a:solidFill>
                <a:schemeClr val="bg1"/>
              </a:solidFill>
            </a:rPr>
            <a:t>变更请求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3. </a:t>
          </a:r>
          <a:r>
            <a:rPr lang="zh-CN" altLang="en-US" sz="2000" b="0" kern="1200" dirty="0">
              <a:solidFill>
                <a:schemeClr val="bg1"/>
              </a:solidFill>
            </a:rPr>
            <a:t>项目管理计划、项目文件、组织过程资产</a:t>
          </a:r>
          <a:r>
            <a:rPr lang="zh-CN" altLang="en-US" sz="1600" b="0" kern="1200" dirty="0">
              <a:solidFill>
                <a:schemeClr val="bg1"/>
              </a:solidFill>
            </a:rPr>
            <a:t>（更新）</a:t>
          </a:r>
        </a:p>
      </dsp:txBody>
      <dsp:txXfrm>
        <a:off x="6740568" y="66433"/>
        <a:ext cx="2135315" cy="267544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0" y="0"/>
          <a:ext cx="2667146" cy="280831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1. </a:t>
          </a:r>
          <a:r>
            <a:rPr lang="zh-CN" altLang="en-US" sz="1800" kern="1200" dirty="0"/>
            <a:t>项目管理计划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 </a:t>
          </a:r>
          <a:r>
            <a:rPr lang="zh-CN" altLang="zh-CN" sz="1800" kern="1200" dirty="0"/>
            <a:t>问题日志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3. </a:t>
          </a:r>
          <a:r>
            <a:rPr lang="zh-CN" altLang="zh-CN" sz="1800" kern="1200" dirty="0"/>
            <a:t>工作绩效数据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4. </a:t>
          </a:r>
          <a:r>
            <a:rPr lang="zh-CN" altLang="zh-CN" sz="1800" kern="1200" dirty="0"/>
            <a:t>项目文件</a:t>
          </a:r>
          <a:endParaRPr lang="en-US" altLang="zh-CN" sz="1800" kern="1200" dirty="0"/>
        </a:p>
      </dsp:txBody>
      <dsp:txXfrm>
        <a:off x="78118" y="78118"/>
        <a:ext cx="2510910" cy="2652076"/>
      </dsp:txXfrm>
    </dsp:sp>
    <dsp:sp modelId="{14652B25-4626-446B-9772-CF707F7DD993}">
      <dsp:nvSpPr>
        <dsp:cNvPr id="0" name=""/>
        <dsp:cNvSpPr/>
      </dsp:nvSpPr>
      <dsp:spPr>
        <a:xfrm>
          <a:off x="2835252" y="1197153"/>
          <a:ext cx="356386" cy="414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835252" y="1279954"/>
        <a:ext cx="249470" cy="248403"/>
      </dsp:txXfrm>
    </dsp:sp>
    <dsp:sp modelId="{C8D7C99F-054B-458A-BA78-5C1A22ACEBC6}">
      <dsp:nvSpPr>
        <dsp:cNvPr id="0" name=""/>
        <dsp:cNvSpPr/>
      </dsp:nvSpPr>
      <dsp:spPr>
        <a:xfrm>
          <a:off x="3339572" y="0"/>
          <a:ext cx="2666812" cy="280831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、会议、沟通、人际关系技能等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2</a:t>
          </a:r>
          <a:r>
            <a:rPr lang="zh-CN" altLang="en-US" sz="2000" b="0" kern="1200" dirty="0">
              <a:solidFill>
                <a:srgbClr val="FFC000"/>
              </a:solidFill>
            </a:rPr>
            <a:t>、数据分析</a:t>
          </a:r>
          <a:endParaRPr lang="en-US" altLang="zh-CN" sz="2000" b="0" kern="1200" dirty="0">
            <a:solidFill>
              <a:srgbClr val="FFC0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</a:t>
          </a:r>
          <a:r>
            <a:rPr lang="zh-CN" altLang="en-US" sz="2000" b="0" kern="1200" dirty="0">
              <a:solidFill>
                <a:schemeClr val="bg1"/>
              </a:solidFill>
            </a:rPr>
            <a:t>、数据表现</a:t>
          </a:r>
          <a:endParaRPr lang="en-US" altLang="zh-CN" sz="2000" b="0" kern="1200" dirty="0">
            <a:solidFill>
              <a:schemeClr val="bg1"/>
            </a:solidFill>
          </a:endParaRPr>
        </a:p>
      </dsp:txBody>
      <dsp:txXfrm>
        <a:off x="3417680" y="78108"/>
        <a:ext cx="2510596" cy="2652096"/>
      </dsp:txXfrm>
    </dsp:sp>
    <dsp:sp modelId="{464DA894-C465-4F92-9ED2-46AEB669D8E1}">
      <dsp:nvSpPr>
        <dsp:cNvPr id="0" name=""/>
        <dsp:cNvSpPr/>
      </dsp:nvSpPr>
      <dsp:spPr>
        <a:xfrm>
          <a:off x="6173322" y="1197153"/>
          <a:ext cx="353907" cy="414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173322" y="1279954"/>
        <a:ext cx="247735" cy="248403"/>
      </dsp:txXfrm>
    </dsp:sp>
    <dsp:sp modelId="{642BD169-43AF-4664-BFC7-EF3BDBC7605C}">
      <dsp:nvSpPr>
        <dsp:cNvPr id="0" name=""/>
        <dsp:cNvSpPr/>
      </dsp:nvSpPr>
      <dsp:spPr>
        <a:xfrm>
          <a:off x="6674135" y="0"/>
          <a:ext cx="2268181" cy="280831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1. </a:t>
          </a:r>
          <a:r>
            <a:rPr lang="zh-CN" altLang="zh-CN" sz="2000" b="0" kern="1200" dirty="0">
              <a:solidFill>
                <a:schemeClr val="bg1"/>
              </a:solidFill>
            </a:rPr>
            <a:t>工作绩效信息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2. </a:t>
          </a:r>
          <a:r>
            <a:rPr lang="zh-CN" altLang="en-US" sz="2000" b="0" kern="1200" dirty="0">
              <a:solidFill>
                <a:schemeClr val="bg1"/>
              </a:solidFill>
            </a:rPr>
            <a:t>变更请求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3. </a:t>
          </a:r>
          <a:r>
            <a:rPr lang="zh-CN" altLang="en-US" sz="2000" b="0" kern="1200" dirty="0">
              <a:solidFill>
                <a:schemeClr val="bg1"/>
              </a:solidFill>
            </a:rPr>
            <a:t>项目管理计划、项目文件、组织过程资产</a:t>
          </a:r>
          <a:r>
            <a:rPr lang="zh-CN" altLang="en-US" sz="1600" b="0" kern="1200" dirty="0">
              <a:solidFill>
                <a:schemeClr val="bg1"/>
              </a:solidFill>
            </a:rPr>
            <a:t>（更新）</a:t>
          </a:r>
        </a:p>
      </dsp:txBody>
      <dsp:txXfrm>
        <a:off x="6740568" y="66433"/>
        <a:ext cx="2135315" cy="267544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0" y="0"/>
          <a:ext cx="2667146" cy="280831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1. </a:t>
          </a:r>
          <a:r>
            <a:rPr lang="zh-CN" altLang="en-US" sz="1800" kern="1200" dirty="0"/>
            <a:t>项目管理计划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 </a:t>
          </a:r>
          <a:r>
            <a:rPr lang="zh-CN" altLang="zh-CN" sz="1800" kern="1200" dirty="0"/>
            <a:t>问题日志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3. </a:t>
          </a:r>
          <a:r>
            <a:rPr lang="zh-CN" altLang="zh-CN" sz="1800" kern="1200" dirty="0"/>
            <a:t>工作绩效数据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4. </a:t>
          </a:r>
          <a:r>
            <a:rPr lang="zh-CN" altLang="zh-CN" sz="1800" kern="1200" dirty="0"/>
            <a:t>项目文件</a:t>
          </a:r>
          <a:endParaRPr lang="en-US" altLang="zh-CN" sz="1800" kern="1200" dirty="0"/>
        </a:p>
      </dsp:txBody>
      <dsp:txXfrm>
        <a:off x="78118" y="78118"/>
        <a:ext cx="2510910" cy="2652076"/>
      </dsp:txXfrm>
    </dsp:sp>
    <dsp:sp modelId="{14652B25-4626-446B-9772-CF707F7DD993}">
      <dsp:nvSpPr>
        <dsp:cNvPr id="0" name=""/>
        <dsp:cNvSpPr/>
      </dsp:nvSpPr>
      <dsp:spPr>
        <a:xfrm>
          <a:off x="2835252" y="1197153"/>
          <a:ext cx="356386" cy="414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835252" y="1279954"/>
        <a:ext cx="249470" cy="248403"/>
      </dsp:txXfrm>
    </dsp:sp>
    <dsp:sp modelId="{C8D7C99F-054B-458A-BA78-5C1A22ACEBC6}">
      <dsp:nvSpPr>
        <dsp:cNvPr id="0" name=""/>
        <dsp:cNvSpPr/>
      </dsp:nvSpPr>
      <dsp:spPr>
        <a:xfrm>
          <a:off x="3339572" y="0"/>
          <a:ext cx="2666812" cy="280831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、会议、沟通、人际关系技能等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、数据分析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3</a:t>
          </a:r>
          <a:r>
            <a:rPr lang="zh-CN" altLang="en-US" sz="2000" b="0" kern="1200" dirty="0">
              <a:solidFill>
                <a:srgbClr val="FFC000"/>
              </a:solidFill>
            </a:rPr>
            <a:t>、数据表现</a:t>
          </a:r>
          <a:endParaRPr lang="en-US" altLang="zh-CN" sz="2000" b="0" kern="1200" dirty="0">
            <a:solidFill>
              <a:srgbClr val="FFC000"/>
            </a:solidFill>
          </a:endParaRPr>
        </a:p>
      </dsp:txBody>
      <dsp:txXfrm>
        <a:off x="3417680" y="78108"/>
        <a:ext cx="2510596" cy="2652096"/>
      </dsp:txXfrm>
    </dsp:sp>
    <dsp:sp modelId="{464DA894-C465-4F92-9ED2-46AEB669D8E1}">
      <dsp:nvSpPr>
        <dsp:cNvPr id="0" name=""/>
        <dsp:cNvSpPr/>
      </dsp:nvSpPr>
      <dsp:spPr>
        <a:xfrm>
          <a:off x="6173322" y="1197153"/>
          <a:ext cx="353907" cy="414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173322" y="1279954"/>
        <a:ext cx="247735" cy="248403"/>
      </dsp:txXfrm>
    </dsp:sp>
    <dsp:sp modelId="{642BD169-43AF-4664-BFC7-EF3BDBC7605C}">
      <dsp:nvSpPr>
        <dsp:cNvPr id="0" name=""/>
        <dsp:cNvSpPr/>
      </dsp:nvSpPr>
      <dsp:spPr>
        <a:xfrm>
          <a:off x="6674135" y="0"/>
          <a:ext cx="2268181" cy="280831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1. </a:t>
          </a:r>
          <a:r>
            <a:rPr lang="zh-CN" altLang="zh-CN" sz="2000" b="0" kern="1200" dirty="0">
              <a:solidFill>
                <a:schemeClr val="bg1"/>
              </a:solidFill>
            </a:rPr>
            <a:t>工作绩效信息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2. </a:t>
          </a:r>
          <a:r>
            <a:rPr lang="zh-CN" altLang="en-US" sz="2000" b="0" kern="1200" dirty="0">
              <a:solidFill>
                <a:schemeClr val="bg1"/>
              </a:solidFill>
            </a:rPr>
            <a:t>变更请求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3. </a:t>
          </a:r>
          <a:r>
            <a:rPr lang="zh-CN" altLang="en-US" sz="2000" b="0" kern="1200" dirty="0">
              <a:solidFill>
                <a:schemeClr val="bg1"/>
              </a:solidFill>
            </a:rPr>
            <a:t>项目管理计划、项目文件、组织过程资产</a:t>
          </a:r>
          <a:r>
            <a:rPr lang="zh-CN" altLang="en-US" sz="1600" b="0" kern="1200" dirty="0">
              <a:solidFill>
                <a:schemeClr val="bg1"/>
              </a:solidFill>
            </a:rPr>
            <a:t>（更新）</a:t>
          </a:r>
        </a:p>
      </dsp:txBody>
      <dsp:txXfrm>
        <a:off x="6740568" y="66433"/>
        <a:ext cx="2135315" cy="267544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B5832-F02B-484B-906B-88E804FE65E3}">
      <dsp:nvSpPr>
        <dsp:cNvPr id="0" name=""/>
        <dsp:cNvSpPr/>
      </dsp:nvSpPr>
      <dsp:spPr>
        <a:xfrm>
          <a:off x="36407" y="742479"/>
          <a:ext cx="3005091" cy="1971424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里程碑审查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技术交流会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产品增量演示</a:t>
          </a:r>
          <a:endParaRPr lang="zh-CN" altLang="en-US" sz="1600" kern="1200" dirty="0"/>
        </a:p>
      </dsp:txBody>
      <dsp:txXfrm>
        <a:off x="787680" y="1038193"/>
        <a:ext cx="1563820" cy="1379996"/>
      </dsp:txXfrm>
    </dsp:sp>
    <dsp:sp modelId="{D07ED9C3-DAEC-4E99-9627-282850D92B0E}">
      <dsp:nvSpPr>
        <dsp:cNvPr id="0" name=""/>
        <dsp:cNvSpPr/>
      </dsp:nvSpPr>
      <dsp:spPr>
        <a:xfrm>
          <a:off x="6619" y="1217413"/>
          <a:ext cx="1021556" cy="10215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纳入</a:t>
          </a:r>
          <a:endParaRPr lang="zh-CN" altLang="en-US" sz="2400" kern="1200" dirty="0"/>
        </a:p>
      </dsp:txBody>
      <dsp:txXfrm>
        <a:off x="156222" y="1367016"/>
        <a:ext cx="722350" cy="722350"/>
      </dsp:txXfrm>
    </dsp:sp>
    <dsp:sp modelId="{66149BC0-2CB1-4037-8528-87819DCB287B}">
      <dsp:nvSpPr>
        <dsp:cNvPr id="0" name=""/>
        <dsp:cNvSpPr/>
      </dsp:nvSpPr>
      <dsp:spPr>
        <a:xfrm>
          <a:off x="3388705" y="742479"/>
          <a:ext cx="2625644" cy="1971424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-547773"/>
            <a:satOff val="7837"/>
            <a:lumOff val="119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547773"/>
              <a:satOff val="7837"/>
              <a:lumOff val="11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需求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进度计划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预算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技术方案</a:t>
          </a:r>
          <a:endParaRPr lang="zh-CN" altLang="en-US" sz="1600" kern="1200" dirty="0"/>
        </a:p>
      </dsp:txBody>
      <dsp:txXfrm>
        <a:off x="4045117" y="1038193"/>
        <a:ext cx="1280001" cy="1379996"/>
      </dsp:txXfrm>
    </dsp:sp>
    <dsp:sp modelId="{9169F22E-7626-4A62-B08F-F3B4294E1657}">
      <dsp:nvSpPr>
        <dsp:cNvPr id="0" name=""/>
        <dsp:cNvSpPr/>
      </dsp:nvSpPr>
      <dsp:spPr>
        <a:xfrm>
          <a:off x="3169193" y="1217413"/>
          <a:ext cx="1021556" cy="1021556"/>
        </a:xfrm>
        <a:prstGeom prst="ellipse">
          <a:avLst/>
        </a:prstGeom>
        <a:solidFill>
          <a:schemeClr val="accent4">
            <a:hueOff val="-431885"/>
            <a:satOff val="-331"/>
            <a:lumOff val="568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参入决策</a:t>
          </a:r>
        </a:p>
      </dsp:txBody>
      <dsp:txXfrm>
        <a:off x="3318796" y="1367016"/>
        <a:ext cx="722350" cy="722350"/>
      </dsp:txXfrm>
    </dsp:sp>
    <dsp:sp modelId="{A6424CE0-AD8C-4CD5-830A-E68A470A84FE}">
      <dsp:nvSpPr>
        <dsp:cNvPr id="0" name=""/>
        <dsp:cNvSpPr/>
      </dsp:nvSpPr>
      <dsp:spPr>
        <a:xfrm>
          <a:off x="6211378" y="742479"/>
          <a:ext cx="2926002" cy="1971424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-1095546"/>
            <a:satOff val="15675"/>
            <a:lumOff val="238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095546"/>
              <a:satOff val="15675"/>
              <a:lumOff val="23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变更控制请求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变更控制程序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实施变更</a:t>
          </a:r>
          <a:endParaRPr lang="zh-CN" altLang="en-US" sz="1600" kern="1200" dirty="0"/>
        </a:p>
      </dsp:txBody>
      <dsp:txXfrm>
        <a:off x="6942878" y="1038193"/>
        <a:ext cx="1504504" cy="1379996"/>
      </dsp:txXfrm>
    </dsp:sp>
    <dsp:sp modelId="{A72E1EB1-0F50-47D6-BF68-46F89106137E}">
      <dsp:nvSpPr>
        <dsp:cNvPr id="0" name=""/>
        <dsp:cNvSpPr/>
      </dsp:nvSpPr>
      <dsp:spPr>
        <a:xfrm>
          <a:off x="6142045" y="1217413"/>
          <a:ext cx="1021556" cy="1021556"/>
        </a:xfrm>
        <a:prstGeom prst="ellipse">
          <a:avLst/>
        </a:prstGeom>
        <a:solidFill>
          <a:schemeClr val="accent4">
            <a:hueOff val="-863770"/>
            <a:satOff val="-662"/>
            <a:lumOff val="1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变更处理</a:t>
          </a:r>
        </a:p>
      </dsp:txBody>
      <dsp:txXfrm>
        <a:off x="6291648" y="1367016"/>
        <a:ext cx="722350" cy="72235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CBC71-DC1F-4EE2-B21C-DDD165A61E6C}">
      <dsp:nvSpPr>
        <dsp:cNvPr id="0" name=""/>
        <dsp:cNvSpPr/>
      </dsp:nvSpPr>
      <dsp:spPr>
        <a:xfrm>
          <a:off x="1468963" y="252894"/>
          <a:ext cx="3629203" cy="3629203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热情参与</a:t>
          </a:r>
        </a:p>
      </dsp:txBody>
      <dsp:txXfrm>
        <a:off x="3369974" y="716481"/>
        <a:ext cx="950505" cy="734481"/>
      </dsp:txXfrm>
    </dsp:sp>
    <dsp:sp modelId="{D3F77159-5E19-45A8-BC88-592279F02BD7}">
      <dsp:nvSpPr>
        <dsp:cNvPr id="0" name=""/>
        <dsp:cNvSpPr/>
      </dsp:nvSpPr>
      <dsp:spPr>
        <a:xfrm>
          <a:off x="1512167" y="327638"/>
          <a:ext cx="3629203" cy="3629203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持续参与</a:t>
          </a:r>
        </a:p>
      </dsp:txBody>
      <dsp:txXfrm>
        <a:off x="3974841" y="1796601"/>
        <a:ext cx="993710" cy="712879"/>
      </dsp:txXfrm>
    </dsp:sp>
    <dsp:sp modelId="{F73A1333-90F7-4EA3-B73E-F7A8CDD637E2}">
      <dsp:nvSpPr>
        <dsp:cNvPr id="0" name=""/>
        <dsp:cNvSpPr/>
      </dsp:nvSpPr>
      <dsp:spPr>
        <a:xfrm>
          <a:off x="1468963" y="402382"/>
          <a:ext cx="3629203" cy="3629203"/>
        </a:xfrm>
        <a:prstGeom prst="pie">
          <a:avLst>
            <a:gd name="adj1" fmla="val 1800000"/>
            <a:gd name="adj2" fmla="val 5400000"/>
          </a:avLst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解释工作</a:t>
          </a:r>
          <a:endParaRPr lang="zh-CN" altLang="en-US" sz="2400" kern="1200" dirty="0">
            <a:solidFill>
              <a:srgbClr val="0070C0"/>
            </a:solidFill>
          </a:endParaRPr>
        </a:p>
      </dsp:txBody>
      <dsp:txXfrm>
        <a:off x="3369974" y="2855119"/>
        <a:ext cx="950505" cy="734481"/>
      </dsp:txXfrm>
    </dsp:sp>
    <dsp:sp modelId="{A3641EAF-8DDA-4904-B18B-1DDDC0800A00}">
      <dsp:nvSpPr>
        <dsp:cNvPr id="0" name=""/>
        <dsp:cNvSpPr/>
      </dsp:nvSpPr>
      <dsp:spPr>
        <a:xfrm>
          <a:off x="1382553" y="402382"/>
          <a:ext cx="3629203" cy="3629203"/>
        </a:xfrm>
        <a:prstGeom prst="pie">
          <a:avLst>
            <a:gd name="adj1" fmla="val 5400000"/>
            <a:gd name="adj2" fmla="val 9000000"/>
          </a:avLst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解释管理</a:t>
          </a:r>
          <a:endParaRPr lang="zh-CN" altLang="en-US" sz="2400" kern="1200" dirty="0">
            <a:solidFill>
              <a:srgbClr val="0070C0"/>
            </a:solidFill>
          </a:endParaRPr>
        </a:p>
      </dsp:txBody>
      <dsp:txXfrm>
        <a:off x="2160239" y="2855119"/>
        <a:ext cx="950505" cy="734481"/>
      </dsp:txXfrm>
    </dsp:sp>
    <dsp:sp modelId="{83FD0C42-767E-4E6A-9746-9B3FB6BECAE9}">
      <dsp:nvSpPr>
        <dsp:cNvPr id="0" name=""/>
        <dsp:cNvSpPr/>
      </dsp:nvSpPr>
      <dsp:spPr>
        <a:xfrm>
          <a:off x="1339348" y="327638"/>
          <a:ext cx="3629203" cy="3629203"/>
        </a:xfrm>
        <a:prstGeom prst="pie">
          <a:avLst>
            <a:gd name="adj1" fmla="val 9000000"/>
            <a:gd name="adj2" fmla="val 1260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b="1" kern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客户</a:t>
          </a:r>
          <a:endParaRPr lang="en-US" altLang="zh-CN" sz="2400" b="1" kern="120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b="1" kern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决策</a:t>
          </a:r>
          <a:endParaRPr lang="zh-CN" altLang="en-US" sz="2400" kern="1200" dirty="0"/>
        </a:p>
      </dsp:txBody>
      <dsp:txXfrm>
        <a:off x="1512168" y="1796601"/>
        <a:ext cx="993710" cy="712879"/>
      </dsp:txXfrm>
    </dsp:sp>
    <dsp:sp modelId="{EEBAC014-5200-4243-BAF1-D7E612CAFB23}">
      <dsp:nvSpPr>
        <dsp:cNvPr id="0" name=""/>
        <dsp:cNvSpPr/>
      </dsp:nvSpPr>
      <dsp:spPr>
        <a:xfrm>
          <a:off x="1382553" y="252894"/>
          <a:ext cx="3629203" cy="3629203"/>
        </a:xfrm>
        <a:prstGeom prst="pie">
          <a:avLst>
            <a:gd name="adj1" fmla="val 12600000"/>
            <a:gd name="adj2" fmla="val 1620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客户反馈</a:t>
          </a:r>
          <a:endParaRPr lang="zh-CN" altLang="en-US" sz="2400" kern="1200" dirty="0">
            <a:solidFill>
              <a:srgbClr val="7030A0"/>
            </a:solidFill>
          </a:endParaRPr>
        </a:p>
      </dsp:txBody>
      <dsp:txXfrm>
        <a:off x="2160239" y="716481"/>
        <a:ext cx="950505" cy="734481"/>
      </dsp:txXfrm>
    </dsp:sp>
    <dsp:sp modelId="{36AF6571-19AD-4F89-A08E-5F4DCD3DA4E3}">
      <dsp:nvSpPr>
        <dsp:cNvPr id="0" name=""/>
        <dsp:cNvSpPr/>
      </dsp:nvSpPr>
      <dsp:spPr>
        <a:xfrm>
          <a:off x="1244165" y="28229"/>
          <a:ext cx="4078533" cy="4078533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EF80D-88C4-41EA-BB08-06C28E7F45E8}">
      <dsp:nvSpPr>
        <dsp:cNvPr id="0" name=""/>
        <dsp:cNvSpPr/>
      </dsp:nvSpPr>
      <dsp:spPr>
        <a:xfrm>
          <a:off x="1287370" y="102973"/>
          <a:ext cx="4078533" cy="4078533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D6091-0DCD-4B58-9067-323FA1F68ABD}">
      <dsp:nvSpPr>
        <dsp:cNvPr id="0" name=""/>
        <dsp:cNvSpPr/>
      </dsp:nvSpPr>
      <dsp:spPr>
        <a:xfrm>
          <a:off x="1244165" y="177717"/>
          <a:ext cx="4078533" cy="4078533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D753D-D673-4A3F-BFF1-B2530CCD8F83}">
      <dsp:nvSpPr>
        <dsp:cNvPr id="0" name=""/>
        <dsp:cNvSpPr/>
      </dsp:nvSpPr>
      <dsp:spPr>
        <a:xfrm>
          <a:off x="1158021" y="177717"/>
          <a:ext cx="4078533" cy="4078533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E09F0-904D-4A0E-8739-6504FCA25AEB}">
      <dsp:nvSpPr>
        <dsp:cNvPr id="0" name=""/>
        <dsp:cNvSpPr/>
      </dsp:nvSpPr>
      <dsp:spPr>
        <a:xfrm>
          <a:off x="1114816" y="102973"/>
          <a:ext cx="4078533" cy="4078533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BF9EF-66C1-4225-B1E4-6ABF9548F17F}">
      <dsp:nvSpPr>
        <dsp:cNvPr id="0" name=""/>
        <dsp:cNvSpPr/>
      </dsp:nvSpPr>
      <dsp:spPr>
        <a:xfrm>
          <a:off x="1158021" y="28229"/>
          <a:ext cx="4078533" cy="4078533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6DCF1-2AA2-4E29-B944-A2CDFD6F2B2F}">
      <dsp:nvSpPr>
        <dsp:cNvPr id="0" name=""/>
        <dsp:cNvSpPr/>
      </dsp:nvSpPr>
      <dsp:spPr>
        <a:xfrm>
          <a:off x="39" y="6569"/>
          <a:ext cx="3768606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预测性软件项目</a:t>
          </a:r>
          <a:endParaRPr lang="zh-CN" altLang="en-US" sz="2400" kern="1200" dirty="0"/>
        </a:p>
      </dsp:txBody>
      <dsp:txXfrm>
        <a:off x="39" y="6569"/>
        <a:ext cx="3768606" cy="748800"/>
      </dsp:txXfrm>
    </dsp:sp>
    <dsp:sp modelId="{EBBC36C0-0D30-434F-B99D-BC0476FDD0FA}">
      <dsp:nvSpPr>
        <dsp:cNvPr id="0" name=""/>
        <dsp:cNvSpPr/>
      </dsp:nvSpPr>
      <dsp:spPr>
        <a:xfrm>
          <a:off x="39" y="755369"/>
          <a:ext cx="3768606" cy="181993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1</a:t>
          </a: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）高度参与</a:t>
          </a:r>
          <a:r>
            <a:rPr lang="zh-CN" altLang="en-US" sz="2400" b="1" u="sng" kern="1200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关键里程碑审查</a:t>
          </a: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阶段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2</a:t>
          </a: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）</a:t>
          </a:r>
          <a:r>
            <a:rPr lang="zh-CN" altLang="en-US" sz="2400" b="1" kern="1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周期性演示</a:t>
          </a: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以增加干系人的参与度</a:t>
          </a:r>
          <a:endParaRPr lang="zh-CN" altLang="en-US" sz="2400" kern="1200" dirty="0"/>
        </a:p>
      </dsp:txBody>
      <dsp:txXfrm>
        <a:off x="39" y="755369"/>
        <a:ext cx="3768606" cy="1819935"/>
      </dsp:txXfrm>
    </dsp:sp>
    <dsp:sp modelId="{88BC30D4-02DA-4C41-85F1-4C51F7FB0A88}">
      <dsp:nvSpPr>
        <dsp:cNvPr id="0" name=""/>
        <dsp:cNvSpPr/>
      </dsp:nvSpPr>
      <dsp:spPr>
        <a:xfrm>
          <a:off x="4296289" y="0"/>
          <a:ext cx="3768606" cy="748800"/>
        </a:xfrm>
        <a:prstGeom prst="rect">
          <a:avLst/>
        </a:prstGeom>
        <a:solidFill>
          <a:schemeClr val="accent5">
            <a:hueOff val="888951"/>
            <a:satOff val="-12769"/>
            <a:lumOff val="10392"/>
            <a:alphaOff val="0"/>
          </a:schemeClr>
        </a:solidFill>
        <a:ln w="25400" cap="flat" cmpd="sng" algn="ctr">
          <a:solidFill>
            <a:schemeClr val="accent5">
              <a:hueOff val="888951"/>
              <a:satOff val="-12769"/>
              <a:lumOff val="10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适应性软件项目</a:t>
          </a:r>
          <a:endParaRPr lang="zh-CN" altLang="en-US" sz="2400" kern="1200" dirty="0"/>
        </a:p>
      </dsp:txBody>
      <dsp:txXfrm>
        <a:off x="4296289" y="0"/>
        <a:ext cx="3768606" cy="748800"/>
      </dsp:txXfrm>
    </dsp:sp>
    <dsp:sp modelId="{16D0BB9D-94D4-4D12-AAB8-FEB7A6FE103E}">
      <dsp:nvSpPr>
        <dsp:cNvPr id="0" name=""/>
        <dsp:cNvSpPr/>
      </dsp:nvSpPr>
      <dsp:spPr>
        <a:xfrm>
          <a:off x="4296250" y="755369"/>
          <a:ext cx="3768606" cy="1819935"/>
        </a:xfrm>
        <a:prstGeom prst="rect">
          <a:avLst/>
        </a:prstGeom>
        <a:solidFill>
          <a:schemeClr val="accent5">
            <a:tint val="40000"/>
            <a:alpha val="90000"/>
            <a:hueOff val="805376"/>
            <a:satOff val="-7529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805376"/>
              <a:satOff val="-7529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1</a:t>
          </a: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）频繁参与</a:t>
          </a:r>
          <a:r>
            <a:rPr lang="zh-CN" altLang="en-US" sz="2400" b="1" u="sng" kern="1200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整个软件项目周期</a:t>
          </a:r>
          <a:endParaRPr lang="zh-CN" altLang="en-US" sz="2400" u="sng" kern="1200" dirty="0">
            <a:solidFill>
              <a:srgbClr val="7030A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2</a:t>
          </a: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）</a:t>
          </a:r>
          <a:r>
            <a:rPr lang="zh-CN" altLang="en-US" sz="2400" b="1" kern="1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频繁地演示</a:t>
          </a: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逐步发展的增量给干系人</a:t>
          </a:r>
          <a:endParaRPr lang="zh-CN" altLang="en-US" sz="2400" kern="1200" dirty="0"/>
        </a:p>
      </dsp:txBody>
      <dsp:txXfrm>
        <a:off x="4296250" y="755369"/>
        <a:ext cx="3768606" cy="1819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BFED5-7C02-4687-B9D9-C3A6AC86BC64}">
      <dsp:nvSpPr>
        <dsp:cNvPr id="0" name=""/>
        <dsp:cNvSpPr/>
      </dsp:nvSpPr>
      <dsp:spPr>
        <a:xfrm>
          <a:off x="1585057" y="1161553"/>
          <a:ext cx="1681808" cy="1636569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对干系人建立适度关注</a:t>
          </a:r>
          <a:endParaRPr lang="zh-CN" altLang="en-US" sz="1800" kern="1200" dirty="0">
            <a:solidFill>
              <a:srgbClr val="FFC000"/>
            </a:solidFill>
          </a:endParaRPr>
        </a:p>
      </dsp:txBody>
      <dsp:txXfrm>
        <a:off x="1831352" y="1401223"/>
        <a:ext cx="1189218" cy="1157229"/>
      </dsp:txXfrm>
    </dsp:sp>
    <dsp:sp modelId="{5BB1C1A0-26BD-436A-A032-4932A957E57A}">
      <dsp:nvSpPr>
        <dsp:cNvPr id="0" name=""/>
        <dsp:cNvSpPr/>
      </dsp:nvSpPr>
      <dsp:spPr>
        <a:xfrm rot="12900000">
          <a:off x="564209" y="882411"/>
          <a:ext cx="1231848" cy="45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832BF-5888-4783-90E8-9BE900668952}">
      <dsp:nvSpPr>
        <dsp:cNvPr id="0" name=""/>
        <dsp:cNvSpPr/>
      </dsp:nvSpPr>
      <dsp:spPr>
        <a:xfrm>
          <a:off x="-74694" y="153986"/>
          <a:ext cx="1500584" cy="1200467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识别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-39534" y="189146"/>
        <a:ext cx="1430264" cy="1130147"/>
      </dsp:txXfrm>
    </dsp:sp>
    <dsp:sp modelId="{08E88739-7467-4235-8888-AC476E135ECC}">
      <dsp:nvSpPr>
        <dsp:cNvPr id="0" name=""/>
        <dsp:cNvSpPr/>
      </dsp:nvSpPr>
      <dsp:spPr>
        <a:xfrm rot="19435382">
          <a:off x="3000110" y="903528"/>
          <a:ext cx="1259528" cy="45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33A47-0929-4DAA-8241-3F33EAEBFD04}">
      <dsp:nvSpPr>
        <dsp:cNvPr id="0" name=""/>
        <dsp:cNvSpPr/>
      </dsp:nvSpPr>
      <dsp:spPr>
        <a:xfrm>
          <a:off x="3273401" y="104294"/>
          <a:ext cx="1805848" cy="120046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分析和记录</a:t>
          </a:r>
          <a:endParaRPr lang="zh-CN" altLang="en-US" sz="2500" kern="1200" dirty="0"/>
        </a:p>
      </dsp:txBody>
      <dsp:txXfrm>
        <a:off x="3308561" y="139454"/>
        <a:ext cx="1735528" cy="11301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6043" y="0"/>
          <a:ext cx="2017460" cy="212910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</a:t>
          </a:r>
          <a:r>
            <a:rPr lang="zh-CN" altLang="en-US" sz="1800" kern="1200" dirty="0"/>
            <a:t>、项目章程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</a:t>
          </a:r>
          <a:r>
            <a:rPr lang="zh-CN" altLang="en-US" sz="1800" kern="1200" dirty="0"/>
            <a:t>、采购文件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</a:t>
          </a:r>
          <a:r>
            <a:rPr lang="zh-CN" altLang="en-US" sz="1800" kern="1200" dirty="0"/>
            <a:t>、协议</a:t>
          </a:r>
          <a:endParaRPr lang="en-US" altLang="zh-CN" sz="1800" kern="1200" dirty="0"/>
        </a:p>
      </dsp:txBody>
      <dsp:txXfrm>
        <a:off x="65132" y="59089"/>
        <a:ext cx="1899282" cy="2010926"/>
      </dsp:txXfrm>
    </dsp:sp>
    <dsp:sp modelId="{14652B25-4626-446B-9772-CF707F7DD993}">
      <dsp:nvSpPr>
        <dsp:cNvPr id="0" name=""/>
        <dsp:cNvSpPr/>
      </dsp:nvSpPr>
      <dsp:spPr>
        <a:xfrm>
          <a:off x="2254649" y="777931"/>
          <a:ext cx="490028" cy="57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254649" y="892579"/>
        <a:ext cx="343020" cy="343944"/>
      </dsp:txXfrm>
    </dsp:sp>
    <dsp:sp modelId="{C8D7C99F-054B-458A-BA78-5C1A22ACEBC6}">
      <dsp:nvSpPr>
        <dsp:cNvPr id="0" name=""/>
        <dsp:cNvSpPr/>
      </dsp:nvSpPr>
      <dsp:spPr>
        <a:xfrm>
          <a:off x="2948086" y="0"/>
          <a:ext cx="2666817" cy="212910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专家判断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会议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3</a:t>
          </a:r>
          <a:r>
            <a:rPr lang="zh-CN" altLang="en-US" sz="2000" b="0" kern="1200" dirty="0">
              <a:solidFill>
                <a:srgbClr val="FFC000"/>
              </a:solidFill>
            </a:rPr>
            <a:t>、干系人分析</a:t>
          </a:r>
          <a:endParaRPr lang="en-US" altLang="zh-CN" sz="2000" b="0" kern="1200" dirty="0">
            <a:solidFill>
              <a:srgbClr val="FFC0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4</a:t>
          </a:r>
          <a:r>
            <a:rPr lang="zh-CN" altLang="en-US" sz="2000" b="0" kern="1200" dirty="0">
              <a:solidFill>
                <a:srgbClr val="FFC000"/>
              </a:solidFill>
            </a:rPr>
            <a:t>、角色建模</a:t>
          </a:r>
          <a:endParaRPr lang="en-US" altLang="zh-CN" sz="2000" b="0" kern="1200" dirty="0">
            <a:solidFill>
              <a:srgbClr val="FFC000"/>
            </a:solidFill>
          </a:endParaRPr>
        </a:p>
      </dsp:txBody>
      <dsp:txXfrm>
        <a:off x="3010445" y="62359"/>
        <a:ext cx="2542099" cy="2004386"/>
      </dsp:txXfrm>
    </dsp:sp>
    <dsp:sp modelId="{464DA894-C465-4F92-9ED2-46AEB669D8E1}">
      <dsp:nvSpPr>
        <dsp:cNvPr id="0" name=""/>
        <dsp:cNvSpPr/>
      </dsp:nvSpPr>
      <dsp:spPr>
        <a:xfrm>
          <a:off x="5846049" y="777931"/>
          <a:ext cx="490028" cy="57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846049" y="892579"/>
        <a:ext cx="343020" cy="343944"/>
      </dsp:txXfrm>
    </dsp:sp>
    <dsp:sp modelId="{642BD169-43AF-4664-BFC7-EF3BDBC7605C}">
      <dsp:nvSpPr>
        <dsp:cNvPr id="0" name=""/>
        <dsp:cNvSpPr/>
      </dsp:nvSpPr>
      <dsp:spPr>
        <a:xfrm>
          <a:off x="6539485" y="0"/>
          <a:ext cx="2311454" cy="212910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干系人登记册</a:t>
          </a:r>
        </a:p>
      </dsp:txBody>
      <dsp:txXfrm>
        <a:off x="6601844" y="62359"/>
        <a:ext cx="2186736" cy="20043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B8289-7A02-45A8-B4CD-FC3FD763B537}">
      <dsp:nvSpPr>
        <dsp:cNvPr id="0" name=""/>
        <dsp:cNvSpPr/>
      </dsp:nvSpPr>
      <dsp:spPr>
        <a:xfrm>
          <a:off x="517419" y="1407941"/>
          <a:ext cx="1441470" cy="720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干系人分析</a:t>
          </a:r>
          <a:endParaRPr lang="zh-CN" altLang="en-US" sz="2000" kern="1200" dirty="0"/>
        </a:p>
      </dsp:txBody>
      <dsp:txXfrm>
        <a:off x="538529" y="1429051"/>
        <a:ext cx="1399250" cy="678515"/>
      </dsp:txXfrm>
    </dsp:sp>
    <dsp:sp modelId="{E2B40793-6C73-407B-B80E-CC91EE0857F4}">
      <dsp:nvSpPr>
        <dsp:cNvPr id="0" name=""/>
        <dsp:cNvSpPr/>
      </dsp:nvSpPr>
      <dsp:spPr>
        <a:xfrm rot="18013932">
          <a:off x="1674610" y="1256795"/>
          <a:ext cx="1145147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1145147" y="1681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18555" y="1244981"/>
        <a:ext cx="57257" cy="57257"/>
      </dsp:txXfrm>
    </dsp:sp>
    <dsp:sp modelId="{BB7F11EA-B9D9-4127-B3D3-628077F8AC72}">
      <dsp:nvSpPr>
        <dsp:cNvPr id="0" name=""/>
        <dsp:cNvSpPr/>
      </dsp:nvSpPr>
      <dsp:spPr>
        <a:xfrm>
          <a:off x="2535477" y="418543"/>
          <a:ext cx="1441470" cy="720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识别</a:t>
          </a:r>
          <a:endParaRPr lang="zh-CN" altLang="en-US" sz="2000" kern="1200" dirty="0"/>
        </a:p>
      </dsp:txBody>
      <dsp:txXfrm>
        <a:off x="2556587" y="439653"/>
        <a:ext cx="1399250" cy="678515"/>
      </dsp:txXfrm>
    </dsp:sp>
    <dsp:sp modelId="{E0A42A89-F29C-4D64-A6B7-76D32C7864B5}">
      <dsp:nvSpPr>
        <dsp:cNvPr id="0" name=""/>
        <dsp:cNvSpPr/>
      </dsp:nvSpPr>
      <dsp:spPr>
        <a:xfrm rot="19381460">
          <a:off x="3906976" y="552824"/>
          <a:ext cx="695861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695861" y="168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37510" y="552242"/>
        <a:ext cx="34793" cy="34793"/>
      </dsp:txXfrm>
    </dsp:sp>
    <dsp:sp modelId="{95F17498-88E7-46B6-ACFE-EE613F55B8FE}">
      <dsp:nvSpPr>
        <dsp:cNvPr id="0" name=""/>
        <dsp:cNvSpPr/>
      </dsp:nvSpPr>
      <dsp:spPr>
        <a:xfrm>
          <a:off x="4532865" y="0"/>
          <a:ext cx="2294560" cy="720735"/>
        </a:xfrm>
        <a:prstGeom prst="roundRect">
          <a:avLst>
            <a:gd name="adj" fmla="val 10000"/>
          </a:avLst>
        </a:prstGeom>
        <a:solidFill>
          <a:srgbClr val="C8DBF6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识别关键干系人</a:t>
          </a:r>
          <a:endParaRPr lang="zh-CN" altLang="en-US" sz="2000" kern="1200" dirty="0"/>
        </a:p>
      </dsp:txBody>
      <dsp:txXfrm>
        <a:off x="4553975" y="21110"/>
        <a:ext cx="2252340" cy="678515"/>
      </dsp:txXfrm>
    </dsp:sp>
    <dsp:sp modelId="{ED09E693-5E91-40C4-913F-9EC5760B7D69}">
      <dsp:nvSpPr>
        <dsp:cNvPr id="0" name=""/>
        <dsp:cNvSpPr/>
      </dsp:nvSpPr>
      <dsp:spPr>
        <a:xfrm rot="2142401">
          <a:off x="3910206" y="969307"/>
          <a:ext cx="710070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710070" y="168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47490" y="968370"/>
        <a:ext cx="35503" cy="35503"/>
      </dsp:txXfrm>
    </dsp:sp>
    <dsp:sp modelId="{2FB6BAE9-E1DC-4175-B4CF-E9763BEDCD2F}">
      <dsp:nvSpPr>
        <dsp:cNvPr id="0" name=""/>
        <dsp:cNvSpPr/>
      </dsp:nvSpPr>
      <dsp:spPr>
        <a:xfrm>
          <a:off x="4553536" y="832966"/>
          <a:ext cx="2294705" cy="720735"/>
        </a:xfrm>
        <a:prstGeom prst="roundRect">
          <a:avLst>
            <a:gd name="adj" fmla="val 10000"/>
          </a:avLst>
        </a:prstGeom>
        <a:solidFill>
          <a:srgbClr val="C8DBF6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识别其他干系人</a:t>
          </a:r>
          <a:endParaRPr lang="zh-CN" altLang="en-US" sz="2000" kern="1200" dirty="0"/>
        </a:p>
      </dsp:txBody>
      <dsp:txXfrm>
        <a:off x="4574646" y="854076"/>
        <a:ext cx="2252485" cy="678515"/>
      </dsp:txXfrm>
    </dsp:sp>
    <dsp:sp modelId="{140DA143-FB73-4654-950F-FF6CCA7C6E97}">
      <dsp:nvSpPr>
        <dsp:cNvPr id="0" name=""/>
        <dsp:cNvSpPr/>
      </dsp:nvSpPr>
      <dsp:spPr>
        <a:xfrm rot="3496674">
          <a:off x="1663144" y="2281996"/>
          <a:ext cx="1247346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1247346" y="1681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55633" y="2267627"/>
        <a:ext cx="62367" cy="62367"/>
      </dsp:txXfrm>
    </dsp:sp>
    <dsp:sp modelId="{BBA65373-C59A-4244-B90D-C033D0F08F22}">
      <dsp:nvSpPr>
        <dsp:cNvPr id="0" name=""/>
        <dsp:cNvSpPr/>
      </dsp:nvSpPr>
      <dsp:spPr>
        <a:xfrm>
          <a:off x="2614744" y="2468944"/>
          <a:ext cx="1441470" cy="720735"/>
        </a:xfrm>
        <a:prstGeom prst="roundRect">
          <a:avLst>
            <a:gd name="adj" fmla="val 10000"/>
          </a:avLst>
        </a:prstGeom>
        <a:solidFill>
          <a:srgbClr val="CCF3FF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分析</a:t>
          </a:r>
          <a:endParaRPr lang="zh-CN" altLang="en-US" sz="2000" kern="1200" dirty="0"/>
        </a:p>
      </dsp:txBody>
      <dsp:txXfrm>
        <a:off x="2635854" y="2490054"/>
        <a:ext cx="1399250" cy="678515"/>
      </dsp:txXfrm>
    </dsp:sp>
    <dsp:sp modelId="{38344773-B589-4666-9B46-62F19E340C7D}">
      <dsp:nvSpPr>
        <dsp:cNvPr id="0" name=""/>
        <dsp:cNvSpPr/>
      </dsp:nvSpPr>
      <dsp:spPr>
        <a:xfrm rot="18098378">
          <a:off x="3830851" y="2408931"/>
          <a:ext cx="948046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948046" y="168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81174" y="2402044"/>
        <a:ext cx="47402" cy="47402"/>
      </dsp:txXfrm>
    </dsp:sp>
    <dsp:sp modelId="{9B71629D-012D-487E-AE44-74CF18285D4E}">
      <dsp:nvSpPr>
        <dsp:cNvPr id="0" name=""/>
        <dsp:cNvSpPr/>
      </dsp:nvSpPr>
      <dsp:spPr>
        <a:xfrm>
          <a:off x="4553536" y="1661811"/>
          <a:ext cx="2921932" cy="720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可能的影响或支持</a:t>
          </a:r>
          <a:endParaRPr lang="zh-CN" altLang="en-US" sz="2000" kern="1200" dirty="0"/>
        </a:p>
      </dsp:txBody>
      <dsp:txXfrm>
        <a:off x="4574646" y="1682921"/>
        <a:ext cx="2879712" cy="678515"/>
      </dsp:txXfrm>
    </dsp:sp>
    <dsp:sp modelId="{CAA37A87-E501-40F6-9186-A9F0E61E03C4}">
      <dsp:nvSpPr>
        <dsp:cNvPr id="0" name=""/>
        <dsp:cNvSpPr/>
      </dsp:nvSpPr>
      <dsp:spPr>
        <a:xfrm rot="21439314">
          <a:off x="4055952" y="2801288"/>
          <a:ext cx="479798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479798" y="168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83856" y="2806108"/>
        <a:ext cx="23989" cy="23989"/>
      </dsp:txXfrm>
    </dsp:sp>
    <dsp:sp modelId="{1B45334F-B8DD-4A61-A91D-6ABB756722E2}">
      <dsp:nvSpPr>
        <dsp:cNvPr id="0" name=""/>
        <dsp:cNvSpPr/>
      </dsp:nvSpPr>
      <dsp:spPr>
        <a:xfrm>
          <a:off x="4535488" y="2489575"/>
          <a:ext cx="1859568" cy="634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/>
              </a:solidFill>
            </a:rPr>
            <a:t>分类</a:t>
          </a:r>
        </a:p>
      </dsp:txBody>
      <dsp:txXfrm>
        <a:off x="4554076" y="2508163"/>
        <a:ext cx="1822392" cy="597460"/>
      </dsp:txXfrm>
    </dsp:sp>
    <dsp:sp modelId="{86FA0785-838C-4958-9730-498FDD36C97C}">
      <dsp:nvSpPr>
        <dsp:cNvPr id="0" name=""/>
        <dsp:cNvSpPr/>
      </dsp:nvSpPr>
      <dsp:spPr>
        <a:xfrm rot="3308931">
          <a:off x="3869732" y="3169593"/>
          <a:ext cx="870285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870285" y="168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83118" y="3164650"/>
        <a:ext cx="43514" cy="43514"/>
      </dsp:txXfrm>
    </dsp:sp>
    <dsp:sp modelId="{80CFC245-1A17-4A1F-BC96-0216BC779806}">
      <dsp:nvSpPr>
        <dsp:cNvPr id="0" name=""/>
        <dsp:cNvSpPr/>
      </dsp:nvSpPr>
      <dsp:spPr>
        <a:xfrm>
          <a:off x="4553536" y="3233403"/>
          <a:ext cx="1846350" cy="620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排序</a:t>
          </a:r>
        </a:p>
      </dsp:txBody>
      <dsp:txXfrm>
        <a:off x="4571701" y="3251568"/>
        <a:ext cx="1810020" cy="5838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B8289-7A02-45A8-B4CD-FC3FD763B537}">
      <dsp:nvSpPr>
        <dsp:cNvPr id="0" name=""/>
        <dsp:cNvSpPr/>
      </dsp:nvSpPr>
      <dsp:spPr>
        <a:xfrm>
          <a:off x="517419" y="1407941"/>
          <a:ext cx="1441470" cy="720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干系人分析</a:t>
          </a:r>
          <a:endParaRPr lang="zh-CN" altLang="en-US" sz="2000" kern="1200" dirty="0"/>
        </a:p>
      </dsp:txBody>
      <dsp:txXfrm>
        <a:off x="538529" y="1429051"/>
        <a:ext cx="1399250" cy="678515"/>
      </dsp:txXfrm>
    </dsp:sp>
    <dsp:sp modelId="{E2B40793-6C73-407B-B80E-CC91EE0857F4}">
      <dsp:nvSpPr>
        <dsp:cNvPr id="0" name=""/>
        <dsp:cNvSpPr/>
      </dsp:nvSpPr>
      <dsp:spPr>
        <a:xfrm rot="18013932">
          <a:off x="1674610" y="1256795"/>
          <a:ext cx="1145147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1145147" y="1681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18555" y="1244981"/>
        <a:ext cx="57257" cy="57257"/>
      </dsp:txXfrm>
    </dsp:sp>
    <dsp:sp modelId="{BB7F11EA-B9D9-4127-B3D3-628077F8AC72}">
      <dsp:nvSpPr>
        <dsp:cNvPr id="0" name=""/>
        <dsp:cNvSpPr/>
      </dsp:nvSpPr>
      <dsp:spPr>
        <a:xfrm>
          <a:off x="2535477" y="418543"/>
          <a:ext cx="1441470" cy="720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识别</a:t>
          </a:r>
          <a:endParaRPr lang="zh-CN" altLang="en-US" sz="2000" kern="1200" dirty="0"/>
        </a:p>
      </dsp:txBody>
      <dsp:txXfrm>
        <a:off x="2556587" y="439653"/>
        <a:ext cx="1399250" cy="678515"/>
      </dsp:txXfrm>
    </dsp:sp>
    <dsp:sp modelId="{E0A42A89-F29C-4D64-A6B7-76D32C7864B5}">
      <dsp:nvSpPr>
        <dsp:cNvPr id="0" name=""/>
        <dsp:cNvSpPr/>
      </dsp:nvSpPr>
      <dsp:spPr>
        <a:xfrm rot="19381460">
          <a:off x="3906976" y="552824"/>
          <a:ext cx="695861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695861" y="168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37510" y="552242"/>
        <a:ext cx="34793" cy="34793"/>
      </dsp:txXfrm>
    </dsp:sp>
    <dsp:sp modelId="{95F17498-88E7-46B6-ACFE-EE613F55B8FE}">
      <dsp:nvSpPr>
        <dsp:cNvPr id="0" name=""/>
        <dsp:cNvSpPr/>
      </dsp:nvSpPr>
      <dsp:spPr>
        <a:xfrm>
          <a:off x="4532865" y="0"/>
          <a:ext cx="2294560" cy="720735"/>
        </a:xfrm>
        <a:prstGeom prst="roundRect">
          <a:avLst>
            <a:gd name="adj" fmla="val 10000"/>
          </a:avLst>
        </a:prstGeom>
        <a:solidFill>
          <a:srgbClr val="C8DBF6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识别关键干系人</a:t>
          </a:r>
          <a:endParaRPr lang="zh-CN" altLang="en-US" sz="2000" kern="1200" dirty="0"/>
        </a:p>
      </dsp:txBody>
      <dsp:txXfrm>
        <a:off x="4553975" y="21110"/>
        <a:ext cx="2252340" cy="678515"/>
      </dsp:txXfrm>
    </dsp:sp>
    <dsp:sp modelId="{ED09E693-5E91-40C4-913F-9EC5760B7D69}">
      <dsp:nvSpPr>
        <dsp:cNvPr id="0" name=""/>
        <dsp:cNvSpPr/>
      </dsp:nvSpPr>
      <dsp:spPr>
        <a:xfrm rot="2142401">
          <a:off x="3910206" y="969307"/>
          <a:ext cx="710070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710070" y="168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47490" y="968370"/>
        <a:ext cx="35503" cy="35503"/>
      </dsp:txXfrm>
    </dsp:sp>
    <dsp:sp modelId="{2FB6BAE9-E1DC-4175-B4CF-E9763BEDCD2F}">
      <dsp:nvSpPr>
        <dsp:cNvPr id="0" name=""/>
        <dsp:cNvSpPr/>
      </dsp:nvSpPr>
      <dsp:spPr>
        <a:xfrm>
          <a:off x="4553536" y="832966"/>
          <a:ext cx="2294705" cy="720735"/>
        </a:xfrm>
        <a:prstGeom prst="roundRect">
          <a:avLst>
            <a:gd name="adj" fmla="val 10000"/>
          </a:avLst>
        </a:prstGeom>
        <a:solidFill>
          <a:srgbClr val="C8DBF6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识别其他干系人</a:t>
          </a:r>
          <a:endParaRPr lang="zh-CN" altLang="en-US" sz="2000" kern="1200" dirty="0"/>
        </a:p>
      </dsp:txBody>
      <dsp:txXfrm>
        <a:off x="4574646" y="854076"/>
        <a:ext cx="2252485" cy="678515"/>
      </dsp:txXfrm>
    </dsp:sp>
    <dsp:sp modelId="{140DA143-FB73-4654-950F-FF6CCA7C6E97}">
      <dsp:nvSpPr>
        <dsp:cNvPr id="0" name=""/>
        <dsp:cNvSpPr/>
      </dsp:nvSpPr>
      <dsp:spPr>
        <a:xfrm rot="3496674">
          <a:off x="1663144" y="2281996"/>
          <a:ext cx="1247346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1247346" y="1681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55633" y="2267627"/>
        <a:ext cx="62367" cy="62367"/>
      </dsp:txXfrm>
    </dsp:sp>
    <dsp:sp modelId="{BBA65373-C59A-4244-B90D-C033D0F08F22}">
      <dsp:nvSpPr>
        <dsp:cNvPr id="0" name=""/>
        <dsp:cNvSpPr/>
      </dsp:nvSpPr>
      <dsp:spPr>
        <a:xfrm>
          <a:off x="2614744" y="2468944"/>
          <a:ext cx="1441470" cy="720735"/>
        </a:xfrm>
        <a:prstGeom prst="roundRect">
          <a:avLst>
            <a:gd name="adj" fmla="val 10000"/>
          </a:avLst>
        </a:prstGeom>
        <a:solidFill>
          <a:srgbClr val="CCF3FF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分析</a:t>
          </a:r>
          <a:endParaRPr lang="zh-CN" altLang="en-US" sz="2000" kern="1200" dirty="0"/>
        </a:p>
      </dsp:txBody>
      <dsp:txXfrm>
        <a:off x="2635854" y="2490054"/>
        <a:ext cx="1399250" cy="678515"/>
      </dsp:txXfrm>
    </dsp:sp>
    <dsp:sp modelId="{38344773-B589-4666-9B46-62F19E340C7D}">
      <dsp:nvSpPr>
        <dsp:cNvPr id="0" name=""/>
        <dsp:cNvSpPr/>
      </dsp:nvSpPr>
      <dsp:spPr>
        <a:xfrm rot="18098378">
          <a:off x="3830851" y="2408931"/>
          <a:ext cx="948046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948046" y="168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81174" y="2402044"/>
        <a:ext cx="47402" cy="47402"/>
      </dsp:txXfrm>
    </dsp:sp>
    <dsp:sp modelId="{9B71629D-012D-487E-AE44-74CF18285D4E}">
      <dsp:nvSpPr>
        <dsp:cNvPr id="0" name=""/>
        <dsp:cNvSpPr/>
      </dsp:nvSpPr>
      <dsp:spPr>
        <a:xfrm>
          <a:off x="4553536" y="1661811"/>
          <a:ext cx="2921932" cy="720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可能的影响或支持</a:t>
          </a:r>
          <a:endParaRPr lang="zh-CN" altLang="en-US" sz="2000" kern="1200" dirty="0"/>
        </a:p>
      </dsp:txBody>
      <dsp:txXfrm>
        <a:off x="4574646" y="1682921"/>
        <a:ext cx="2879712" cy="678515"/>
      </dsp:txXfrm>
    </dsp:sp>
    <dsp:sp modelId="{CAA37A87-E501-40F6-9186-A9F0E61E03C4}">
      <dsp:nvSpPr>
        <dsp:cNvPr id="0" name=""/>
        <dsp:cNvSpPr/>
      </dsp:nvSpPr>
      <dsp:spPr>
        <a:xfrm rot="21439314">
          <a:off x="4055952" y="2801288"/>
          <a:ext cx="479798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479798" y="168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83856" y="2806108"/>
        <a:ext cx="23989" cy="23989"/>
      </dsp:txXfrm>
    </dsp:sp>
    <dsp:sp modelId="{1B45334F-B8DD-4A61-A91D-6ABB756722E2}">
      <dsp:nvSpPr>
        <dsp:cNvPr id="0" name=""/>
        <dsp:cNvSpPr/>
      </dsp:nvSpPr>
      <dsp:spPr>
        <a:xfrm>
          <a:off x="4535488" y="2489575"/>
          <a:ext cx="1859568" cy="634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0000"/>
              </a:solidFill>
            </a:rPr>
            <a:t>分类</a:t>
          </a:r>
        </a:p>
      </dsp:txBody>
      <dsp:txXfrm>
        <a:off x="4554076" y="2508163"/>
        <a:ext cx="1822392" cy="597460"/>
      </dsp:txXfrm>
    </dsp:sp>
    <dsp:sp modelId="{86FA0785-838C-4958-9730-498FDD36C97C}">
      <dsp:nvSpPr>
        <dsp:cNvPr id="0" name=""/>
        <dsp:cNvSpPr/>
      </dsp:nvSpPr>
      <dsp:spPr>
        <a:xfrm rot="3308931">
          <a:off x="3869732" y="3169593"/>
          <a:ext cx="870285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870285" y="168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83118" y="3164650"/>
        <a:ext cx="43514" cy="43514"/>
      </dsp:txXfrm>
    </dsp:sp>
    <dsp:sp modelId="{80CFC245-1A17-4A1F-BC96-0216BC779806}">
      <dsp:nvSpPr>
        <dsp:cNvPr id="0" name=""/>
        <dsp:cNvSpPr/>
      </dsp:nvSpPr>
      <dsp:spPr>
        <a:xfrm>
          <a:off x="4553536" y="3233403"/>
          <a:ext cx="1846350" cy="620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排序</a:t>
          </a:r>
        </a:p>
      </dsp:txBody>
      <dsp:txXfrm>
        <a:off x="4571701" y="3251568"/>
        <a:ext cx="1810020" cy="5838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416D8-BCE0-470B-9B8C-59F9D7A6C53F}">
      <dsp:nvSpPr>
        <dsp:cNvPr id="0" name=""/>
        <dsp:cNvSpPr/>
      </dsp:nvSpPr>
      <dsp:spPr>
        <a:xfrm>
          <a:off x="1707489" y="1860"/>
          <a:ext cx="1229029" cy="7988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基于现实</a:t>
          </a:r>
          <a:endParaRPr lang="zh-CN" altLang="en-US" sz="1800" kern="1200" dirty="0"/>
        </a:p>
      </dsp:txBody>
      <dsp:txXfrm>
        <a:off x="1746487" y="40858"/>
        <a:ext cx="1151033" cy="720873"/>
      </dsp:txXfrm>
    </dsp:sp>
    <dsp:sp modelId="{4D885BE7-BC22-4CCD-842B-81719908EC2E}">
      <dsp:nvSpPr>
        <dsp:cNvPr id="0" name=""/>
        <dsp:cNvSpPr/>
      </dsp:nvSpPr>
      <dsp:spPr>
        <a:xfrm>
          <a:off x="725115" y="401295"/>
          <a:ext cx="3193776" cy="3193776"/>
        </a:xfrm>
        <a:custGeom>
          <a:avLst/>
          <a:gdLst/>
          <a:ahLst/>
          <a:cxnLst/>
          <a:rect l="0" t="0" r="0" b="0"/>
          <a:pathLst>
            <a:path>
              <a:moveTo>
                <a:pt x="2219856" y="126526"/>
              </a:moveTo>
              <a:arcTo wR="1596888" hR="1596888" stAng="17577695" swAng="196274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C48C5-22D1-4D51-B13F-0218CC9D7487}">
      <dsp:nvSpPr>
        <dsp:cNvPr id="0" name=""/>
        <dsp:cNvSpPr/>
      </dsp:nvSpPr>
      <dsp:spPr>
        <a:xfrm>
          <a:off x="3226220" y="1105283"/>
          <a:ext cx="1229029" cy="798869"/>
        </a:xfrm>
        <a:prstGeom prst="roundRect">
          <a:avLst/>
        </a:prstGeom>
        <a:solidFill>
          <a:schemeClr val="accent4">
            <a:hueOff val="-215942"/>
            <a:satOff val="-166"/>
            <a:lumOff val="2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目标导向</a:t>
          </a:r>
          <a:endParaRPr lang="zh-CN" altLang="en-US" sz="1800" kern="1200" dirty="0"/>
        </a:p>
      </dsp:txBody>
      <dsp:txXfrm>
        <a:off x="3265218" y="1144281"/>
        <a:ext cx="1151033" cy="720873"/>
      </dsp:txXfrm>
    </dsp:sp>
    <dsp:sp modelId="{A8CE368F-4BDF-4F2E-8C82-8BDF705B5987}">
      <dsp:nvSpPr>
        <dsp:cNvPr id="0" name=""/>
        <dsp:cNvSpPr/>
      </dsp:nvSpPr>
      <dsp:spPr>
        <a:xfrm>
          <a:off x="725115" y="401295"/>
          <a:ext cx="3193776" cy="3193776"/>
        </a:xfrm>
        <a:custGeom>
          <a:avLst/>
          <a:gdLst/>
          <a:ahLst/>
          <a:cxnLst/>
          <a:rect l="0" t="0" r="0" b="0"/>
          <a:pathLst>
            <a:path>
              <a:moveTo>
                <a:pt x="3191575" y="1513068"/>
              </a:moveTo>
              <a:arcTo wR="1596888" hR="1596888" stAng="21419473" swAng="2197228"/>
            </a:path>
          </a:pathLst>
        </a:custGeom>
        <a:noFill/>
        <a:ln w="9525" cap="flat" cmpd="sng" algn="ctr">
          <a:solidFill>
            <a:schemeClr val="accent4">
              <a:hueOff val="-215942"/>
              <a:satOff val="-166"/>
              <a:lumOff val="2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3714E-B246-4FAF-B141-3D20EF0286BC}">
      <dsp:nvSpPr>
        <dsp:cNvPr id="0" name=""/>
        <dsp:cNvSpPr/>
      </dsp:nvSpPr>
      <dsp:spPr>
        <a:xfrm>
          <a:off x="2646116" y="2890658"/>
          <a:ext cx="1229029" cy="798869"/>
        </a:xfrm>
        <a:prstGeom prst="roundRect">
          <a:avLst/>
        </a:prstGeom>
        <a:solidFill>
          <a:schemeClr val="accent4">
            <a:hueOff val="-431885"/>
            <a:satOff val="-331"/>
            <a:lumOff val="56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有形且可执行</a:t>
          </a:r>
          <a:endParaRPr lang="zh-CN" altLang="en-US" sz="1800" kern="1200" dirty="0"/>
        </a:p>
      </dsp:txBody>
      <dsp:txXfrm>
        <a:off x="2685114" y="2929656"/>
        <a:ext cx="1151033" cy="720873"/>
      </dsp:txXfrm>
    </dsp:sp>
    <dsp:sp modelId="{D1E290E3-4D23-4B32-8808-55A3305CA6A6}">
      <dsp:nvSpPr>
        <dsp:cNvPr id="0" name=""/>
        <dsp:cNvSpPr/>
      </dsp:nvSpPr>
      <dsp:spPr>
        <a:xfrm>
          <a:off x="725115" y="401295"/>
          <a:ext cx="3193776" cy="3193776"/>
        </a:xfrm>
        <a:custGeom>
          <a:avLst/>
          <a:gdLst/>
          <a:ahLst/>
          <a:cxnLst/>
          <a:rect l="0" t="0" r="0" b="0"/>
          <a:pathLst>
            <a:path>
              <a:moveTo>
                <a:pt x="1914650" y="3161841"/>
              </a:moveTo>
              <a:arcTo wR="1596888" hR="1596888" stAng="4711331" swAng="1377339"/>
            </a:path>
          </a:pathLst>
        </a:custGeom>
        <a:noFill/>
        <a:ln w="9525" cap="flat" cmpd="sng" algn="ctr">
          <a:solidFill>
            <a:schemeClr val="accent4">
              <a:hueOff val="-431885"/>
              <a:satOff val="-331"/>
              <a:lumOff val="56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9EC93-8532-47C2-A097-3DED8B18CA5A}">
      <dsp:nvSpPr>
        <dsp:cNvPr id="0" name=""/>
        <dsp:cNvSpPr/>
      </dsp:nvSpPr>
      <dsp:spPr>
        <a:xfrm>
          <a:off x="768861" y="2890658"/>
          <a:ext cx="1229029" cy="798869"/>
        </a:xfrm>
        <a:prstGeom prst="roundRect">
          <a:avLst/>
        </a:prstGeom>
        <a:solidFill>
          <a:schemeClr val="accent4">
            <a:hueOff val="-647827"/>
            <a:satOff val="-497"/>
            <a:lumOff val="8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反映用户关注点</a:t>
          </a:r>
          <a:endParaRPr lang="zh-CN" altLang="en-US" sz="1800" kern="1200" dirty="0"/>
        </a:p>
      </dsp:txBody>
      <dsp:txXfrm>
        <a:off x="807859" y="2929656"/>
        <a:ext cx="1151033" cy="720873"/>
      </dsp:txXfrm>
    </dsp:sp>
    <dsp:sp modelId="{273224F2-4EB2-40D2-979A-16C21E60911B}">
      <dsp:nvSpPr>
        <dsp:cNvPr id="0" name=""/>
        <dsp:cNvSpPr/>
      </dsp:nvSpPr>
      <dsp:spPr>
        <a:xfrm>
          <a:off x="725115" y="401295"/>
          <a:ext cx="3193776" cy="3193776"/>
        </a:xfrm>
        <a:custGeom>
          <a:avLst/>
          <a:gdLst/>
          <a:ahLst/>
          <a:cxnLst/>
          <a:rect l="0" t="0" r="0" b="0"/>
          <a:pathLst>
            <a:path>
              <a:moveTo>
                <a:pt x="266986" y="2480863"/>
              </a:moveTo>
              <a:arcTo wR="1596888" hR="1596888" stAng="8783299" swAng="2197228"/>
            </a:path>
          </a:pathLst>
        </a:custGeom>
        <a:noFill/>
        <a:ln w="9525" cap="flat" cmpd="sng" algn="ctr">
          <a:solidFill>
            <a:schemeClr val="accent4">
              <a:hueOff val="-647827"/>
              <a:satOff val="-497"/>
              <a:lumOff val="85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005A3-F41E-41C8-B3B0-5B58888002EA}">
      <dsp:nvSpPr>
        <dsp:cNvPr id="0" name=""/>
        <dsp:cNvSpPr/>
      </dsp:nvSpPr>
      <dsp:spPr>
        <a:xfrm>
          <a:off x="188758" y="1105283"/>
          <a:ext cx="1229029" cy="798869"/>
        </a:xfrm>
        <a:prstGeom prst="roundRect">
          <a:avLst/>
        </a:prstGeom>
        <a:solidFill>
          <a:schemeClr val="accent4">
            <a:hueOff val="-863770"/>
            <a:satOff val="-662"/>
            <a:lumOff val="1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保护敏感个人信息</a:t>
          </a:r>
          <a:endParaRPr lang="zh-CN" altLang="en-US" sz="1800" kern="1200" dirty="0"/>
        </a:p>
      </dsp:txBody>
      <dsp:txXfrm>
        <a:off x="227756" y="1144281"/>
        <a:ext cx="1151033" cy="720873"/>
      </dsp:txXfrm>
    </dsp:sp>
    <dsp:sp modelId="{0D7F3A2F-5BC3-4F35-A02C-A45E20EB4E3E}">
      <dsp:nvSpPr>
        <dsp:cNvPr id="0" name=""/>
        <dsp:cNvSpPr/>
      </dsp:nvSpPr>
      <dsp:spPr>
        <a:xfrm>
          <a:off x="725115" y="401295"/>
          <a:ext cx="3193776" cy="3193776"/>
        </a:xfrm>
        <a:custGeom>
          <a:avLst/>
          <a:gdLst/>
          <a:ahLst/>
          <a:cxnLst/>
          <a:rect l="0" t="0" r="0" b="0"/>
          <a:pathLst>
            <a:path>
              <a:moveTo>
                <a:pt x="278110" y="696400"/>
              </a:moveTo>
              <a:arcTo wR="1596888" hR="1596888" stAng="12859563" swAng="1962742"/>
            </a:path>
          </a:pathLst>
        </a:custGeom>
        <a:noFill/>
        <a:ln w="9525" cap="flat" cmpd="sng" algn="ctr">
          <a:solidFill>
            <a:schemeClr val="accent4">
              <a:hueOff val="-863770"/>
              <a:satOff val="-662"/>
              <a:lumOff val="1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8782" y="0"/>
          <a:ext cx="2305499" cy="212910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</a:t>
          </a:r>
          <a:r>
            <a:rPr lang="zh-CN" altLang="en-US" sz="1800" kern="1200" dirty="0"/>
            <a:t>、项目章程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</a:t>
          </a:r>
          <a:r>
            <a:rPr lang="zh-CN" altLang="en-US" sz="1800" kern="1200" dirty="0"/>
            <a:t>、采购文件</a:t>
          </a:r>
          <a:endParaRPr lang="en-US" altLang="zh-CN" sz="1800" kern="1200" dirty="0"/>
        </a:p>
      </dsp:txBody>
      <dsp:txXfrm>
        <a:off x="71141" y="62359"/>
        <a:ext cx="2180781" cy="2004386"/>
      </dsp:txXfrm>
    </dsp:sp>
    <dsp:sp modelId="{14652B25-4626-446B-9772-CF707F7DD993}">
      <dsp:nvSpPr>
        <dsp:cNvPr id="0" name=""/>
        <dsp:cNvSpPr/>
      </dsp:nvSpPr>
      <dsp:spPr>
        <a:xfrm>
          <a:off x="2535490" y="790253"/>
          <a:ext cx="468961" cy="548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535490" y="899972"/>
        <a:ext cx="328273" cy="329158"/>
      </dsp:txXfrm>
    </dsp:sp>
    <dsp:sp modelId="{C8D7C99F-054B-458A-BA78-5C1A22ACEBC6}">
      <dsp:nvSpPr>
        <dsp:cNvPr id="0" name=""/>
        <dsp:cNvSpPr/>
      </dsp:nvSpPr>
      <dsp:spPr>
        <a:xfrm>
          <a:off x="3199115" y="0"/>
          <a:ext cx="2552169" cy="212910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专家判断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会议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</a:t>
          </a:r>
          <a:r>
            <a:rPr lang="zh-CN" altLang="en-US" sz="2000" b="0" kern="1200" dirty="0">
              <a:solidFill>
                <a:schemeClr val="bg1"/>
              </a:solidFill>
            </a:rPr>
            <a:t>、干系人分析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4</a:t>
          </a:r>
          <a:r>
            <a:rPr lang="zh-CN" altLang="en-US" sz="2000" b="0" kern="1200" dirty="0">
              <a:solidFill>
                <a:schemeClr val="bg1"/>
              </a:solidFill>
            </a:rPr>
            <a:t>、角色建模</a:t>
          </a:r>
          <a:endParaRPr lang="en-US" altLang="zh-CN" sz="2000" b="0" kern="1200" dirty="0">
            <a:solidFill>
              <a:schemeClr val="bg1"/>
            </a:solidFill>
          </a:endParaRPr>
        </a:p>
      </dsp:txBody>
      <dsp:txXfrm>
        <a:off x="3261474" y="62359"/>
        <a:ext cx="2427451" cy="2004386"/>
      </dsp:txXfrm>
    </dsp:sp>
    <dsp:sp modelId="{464DA894-C465-4F92-9ED2-46AEB669D8E1}">
      <dsp:nvSpPr>
        <dsp:cNvPr id="0" name=""/>
        <dsp:cNvSpPr/>
      </dsp:nvSpPr>
      <dsp:spPr>
        <a:xfrm>
          <a:off x="5972493" y="790253"/>
          <a:ext cx="468961" cy="548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972493" y="899972"/>
        <a:ext cx="328273" cy="329158"/>
      </dsp:txXfrm>
    </dsp:sp>
    <dsp:sp modelId="{642BD169-43AF-4664-BFC7-EF3BDBC7605C}">
      <dsp:nvSpPr>
        <dsp:cNvPr id="0" name=""/>
        <dsp:cNvSpPr/>
      </dsp:nvSpPr>
      <dsp:spPr>
        <a:xfrm>
          <a:off x="6636118" y="0"/>
          <a:ext cx="2212083" cy="212910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FFC000"/>
              </a:solidFill>
            </a:rPr>
            <a:t>干系人登记册</a:t>
          </a:r>
        </a:p>
      </dsp:txBody>
      <dsp:txXfrm>
        <a:off x="6698477" y="62359"/>
        <a:ext cx="2087365" cy="2004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BA40E-5606-4029-863C-DF903B52E771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C17DF-1D58-4647-8B50-01AC32906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0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72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识别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各类干系人（个人、群体或组织）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分析和记录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干系人的相关信息（包括利益、参与度、相互依赖、影响力及对项目成功的潜在影响等）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注意事项：</a:t>
            </a:r>
            <a:endParaRPr lang="en-US" altLang="zh-C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干系人背景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：考虑干系人的地理位置、时区和文化背景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早期识别、定期审查</a:t>
            </a:r>
            <a:endParaRPr lang="en-US" altLang="zh-C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分类管理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：按干系人的利益、影响力和参与项目的程度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确定参与程度和时机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：制定一个策略来接触每个干系人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73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16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63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32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47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210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59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根据干系人的职权（权力）大小及对项目结果的关注（利益）程度进行分类。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00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潜伏的利益相关者（第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，下同）：这些利益相关者有权力，但他们没有参与项目的合法性与紧迫性。项目经理应该让这些人了解项目的宏观信息，随时监控这些人对项目的态度，一旦他们不满意，他们有权力让自己拥有合法参与项目的权力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自由态的利益相关者（第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类）：这些利益相关者可以合法参与项目，但他们没有权力，对大多数事项也没有紧迫性。项目经理按照常规的沟通计划告知这些人项目信息。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苛求的利益相关者（第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类）：这组利益相关者总认为他们的需求是迫切的，但是他们既没有参与项目的合法性，也没有权力。项目经理不要花费太多的时间来对付这类人。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有支配权的利益相关者（第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类）：这些人拥有权力与参与项目的合法性，但对大多数问题的紧迫性不高。项目经理应密切关注这些利益相关者。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危险的利益相关者（第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）：这类干系人有权力，而且对问题的处理有急迫性，但是他们没有参与项目的合法性。他们很危险，有能力让自己合法参与项目，所以项目经理应该让这些了解项目，并让他们适度参与项目，来保证他们的满意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依附型利益相关者（第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类）：这类利益相关者可以合法参与项目，并且对需求的满足具有紧迫性，但是他们没有太大的权力。项目经理需要关注并且主动询问这些人的想法，因为如果他们不满意，他们很可能会寻找与有权力的人结盟。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绝对关键的干系人（第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类，核心干系人）：这是该项目的关键利益相关者。他们有权力、合法的授权以及对大多数问题的紧迫性。项目经理应密切关注这些利益相关者的需求和反馈。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在维恩图外面的任何人都不是项目的干系人，因为他们没有权力、没有参与项目的合法性，也没有满足需求的紧迫性。项目经理不需要在此花费精力。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00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一个原型描述，基于现实，目标导向，是具体且相关的，是有形的且可执行。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角色不是需求的替代品，而是需求优先级的补充和支持。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角色通过反映系统用户的关注点和理解来提供见解。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角色可以包含真实人物和研究数据，应该小心保护敏感的个人信息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除了知识、活动、利益，角色的属性还可包括目标、影响力、问题及挫折和痛苦点等。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可以裁剪这些属性以对软件项目的干系人分析提供一个基础。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0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95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论是在预测性生命周期软件项目的初始和计划阶段，还是在适应性生命周期软件项目的整个迭代周期，角色建模都可以用来辅助开发产品需求。通过使得团队专注于交付增值的需求和产品特性，角色建模为更好的决策提供支持。团队可以通过参考他们熟悉的角色，来缩短解决必须、渴望和排除的需求问题的讨论时间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27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67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29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01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对软件项目而言：</a:t>
            </a:r>
            <a:endParaRPr lang="en-US" altLang="zh-C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规划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客户、产品经理和其他关键干系人频繁参与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验证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项目朝着期望的目标进展且演化合适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50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05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9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干系人的参与程度可分为：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不知晓（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）。对项目和潜在影响不知晓。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抵制（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）。知晓项目和潜在影响，抵制变更。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中立（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）。知晓项目，既不支持，也不反对。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支持（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）。知晓项目和潜在影响，支持变更。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领导（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）。知晓项目和潜在影响，积极致力于保证项目成功。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在表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中，干系人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已处于所需的参与程度，而对于干系人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，则需进一步沟通，使他们达到所需的参与程度。通过分析，识别出当前参与程度与所需参与程度之间的差距。可以使用专家判断来制定行动和沟通方案，以消除上述差距。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31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3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832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25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11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7799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172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132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应该对干系人参与进行持续控制。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6185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9734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35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2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09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持续参与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：让干系人持续参与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热情参与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：要得到外部干系人和经验不足的项目团队成员的热情参与。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解释工作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：向客户和其他干系人解释将要采用的特别的适应性生命周期，也要知道与外部干系人交互时对团队有怎样的期待。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解释管理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：客户和其他干系人需要理解项目会如何被管理，以及对他们参与的期望。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客户决策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：客户和其他有决策权的干系人有责任识别特性、软件特性优先级排序和软件开发排序；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客户反馈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：客户和其他干系人会被提供进度和产品功能的演示，需要参与并提供反馈。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6671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270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16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与干系人期望不一致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是能否成功完成软件项目的一个主要风险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2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3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6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3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89348"/>
            <a:ext cx="6400800" cy="32096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03049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4884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28224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89139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13009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>
          <a:xfrm>
            <a:off x="6973961" y="5388413"/>
            <a:ext cx="2422575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XXXXXXXXXXXXXXXXX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1560" y="1465015"/>
            <a:ext cx="7920880" cy="3209652"/>
          </a:xfrm>
        </p:spPr>
        <p:txBody>
          <a:bodyPr>
            <a:normAutofit/>
          </a:bodyPr>
          <a:lstStyle>
            <a:lvl1pPr marL="457200" indent="-457200" algn="l"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4009F82-A51E-46EA-9A15-CFE8D61F7629}"/>
              </a:ext>
            </a:extLst>
          </p:cNvPr>
          <p:cNvCxnSpPr>
            <a:cxnSpLocks/>
          </p:cNvCxnSpPr>
          <p:nvPr userDrawn="1"/>
        </p:nvCxnSpPr>
        <p:spPr>
          <a:xfrm>
            <a:off x="107504" y="697260"/>
            <a:ext cx="8928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3046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5FB2767-0B9C-4670-B9D5-2D4FF1795D68}"/>
              </a:ext>
            </a:extLst>
          </p:cNvPr>
          <p:cNvCxnSpPr>
            <a:cxnSpLocks/>
          </p:cNvCxnSpPr>
          <p:nvPr userDrawn="1"/>
        </p:nvCxnSpPr>
        <p:spPr>
          <a:xfrm>
            <a:off x="107504" y="697260"/>
            <a:ext cx="8928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45745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>
          <a:xfrm>
            <a:off x="6973961" y="5388413"/>
            <a:ext cx="2422575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b="1" dirty="0">
                <a:solidFill>
                  <a:schemeClr val="bg1"/>
                </a:solidFill>
              </a:rPr>
              <a:t>XXXXXXXXXXXXXXXXX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1953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554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3538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1398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4472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80137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84C6-77FA-4AF6-AF10-492DE6DC1E29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8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4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24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903961"/>
            <a:ext cx="9144000" cy="165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3496231"/>
            <a:ext cx="9144000" cy="2220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7" y="2416741"/>
            <a:ext cx="8036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项目干系人（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Stakeholder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）管理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1187624" y="265212"/>
            <a:ext cx="371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软件项目管理与产品运维</a:t>
            </a: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>
            <a:off x="1199376" y="716447"/>
            <a:ext cx="3588648" cy="104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/>
          <p:nvPr/>
        </p:nvPicPr>
        <p:blipFill rotWithShape="1"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72"/>
          <a:stretch/>
        </p:blipFill>
        <p:spPr>
          <a:xfrm>
            <a:off x="107504" y="63996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5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7D51F3-5149-4CBF-A57C-6CA2B8F1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4" y="934662"/>
            <a:ext cx="5907348" cy="4536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  项目干系人管理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57065" y="2383676"/>
            <a:ext cx="1944216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项目干系人管理各过程的数据关系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8680" y="1038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9021" y="310230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6930" y="30949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86930" y="1038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1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CCC88CC1-789D-4E5F-B89A-47AEA571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>
            <a:normAutofit/>
          </a:bodyPr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19" name="副标题 8">
            <a:extLst>
              <a:ext uri="{FF2B5EF4-FFF2-40B4-BE49-F238E27FC236}">
                <a16:creationId xmlns:a16="http://schemas.microsoft.com/office/drawing/2014/main" id="{23225461-5AE0-426E-B106-6E202A0224BD}"/>
              </a:ext>
            </a:extLst>
          </p:cNvPr>
          <p:cNvSpPr txBox="1">
            <a:spLocks/>
          </p:cNvSpPr>
          <p:nvPr/>
        </p:nvSpPr>
        <p:spPr>
          <a:xfrm>
            <a:off x="467544" y="1489348"/>
            <a:ext cx="8208912" cy="37444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、理解项目干系人管理</a:t>
            </a:r>
            <a:r>
              <a:rPr lang="zh-CN" altLang="en-US" sz="2400" dirty="0">
                <a:solidFill>
                  <a:srgbClr val="7030A0"/>
                </a:solidFill>
              </a:rPr>
              <a:t>各个过程的作用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、了解项目干系人管理各个过程的</a:t>
            </a:r>
            <a:r>
              <a:rPr lang="zh-CN" altLang="en-US" sz="2400" dirty="0">
                <a:solidFill>
                  <a:srgbClr val="FF0000"/>
                </a:solidFill>
              </a:rPr>
              <a:t>重要输入和输出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、掌握</a:t>
            </a:r>
            <a:r>
              <a:rPr lang="zh-CN" altLang="en-US" sz="2400" dirty="0">
                <a:solidFill>
                  <a:srgbClr val="7030A0"/>
                </a:solidFill>
              </a:rPr>
              <a:t>干系人分析</a:t>
            </a:r>
            <a:r>
              <a:rPr lang="zh-CN" altLang="en-US" sz="2400" dirty="0"/>
              <a:t>技术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、掌握</a:t>
            </a:r>
            <a:r>
              <a:rPr lang="zh-CN" altLang="en-US" sz="2400" dirty="0">
                <a:solidFill>
                  <a:srgbClr val="FF0000"/>
                </a:solidFill>
              </a:rPr>
              <a:t>管理干系人参与</a:t>
            </a:r>
            <a:r>
              <a:rPr lang="zh-CN" altLang="en-US" sz="2400" dirty="0"/>
              <a:t>的常用方法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56866708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0" y="1"/>
            <a:ext cx="3191461" cy="213742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-1" y="2137420"/>
            <a:ext cx="6897041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识别干系人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/>
        </p:blipFill>
        <p:spPr>
          <a:xfrm>
            <a:off x="6897041" y="2137420"/>
            <a:ext cx="2246959" cy="144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520" y="121351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10.1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6897040" y="3577580"/>
            <a:ext cx="2246960" cy="212087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2878578343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en-US" dirty="0"/>
              <a:t>识别干系人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872203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识别干系人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591346841"/>
              </p:ext>
            </p:extLst>
          </p:nvPr>
        </p:nvGraphicFramePr>
        <p:xfrm>
          <a:off x="2195736" y="1993404"/>
          <a:ext cx="5004556" cy="295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DC2F453-EFF7-4DAD-9B12-B2F740514E3D}"/>
              </a:ext>
            </a:extLst>
          </p:cNvPr>
          <p:cNvSpPr txBox="1"/>
          <p:nvPr/>
        </p:nvSpPr>
        <p:spPr>
          <a:xfrm>
            <a:off x="2987824" y="933372"/>
            <a:ext cx="2520280" cy="4994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早期识别、定期审查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180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en-US" dirty="0"/>
              <a:t>识别干系人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5730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FB704B-19C6-4D63-B048-6B0A84914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97" y="3145532"/>
            <a:ext cx="5020658" cy="25123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71708" y="4012716"/>
            <a:ext cx="1559495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识别干系人的数据流向图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707731121"/>
              </p:ext>
            </p:extLst>
          </p:nvPr>
        </p:nvGraphicFramePr>
        <p:xfrm>
          <a:off x="107504" y="769269"/>
          <a:ext cx="8856984" cy="212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7747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D119C364-42DA-4ABB-823E-DC848F37BC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258093"/>
              </p:ext>
            </p:extLst>
          </p:nvPr>
        </p:nvGraphicFramePr>
        <p:xfrm>
          <a:off x="661323" y="1376040"/>
          <a:ext cx="7992888" cy="3857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en-US" dirty="0"/>
              <a:t>工具与技术：干系人分析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6926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干系人分析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右弧形箭头 3"/>
          <p:cNvSpPr/>
          <p:nvPr/>
        </p:nvSpPr>
        <p:spPr>
          <a:xfrm>
            <a:off x="7511237" y="1555170"/>
            <a:ext cx="288032" cy="1131478"/>
          </a:xfrm>
          <a:prstGeom prst="curved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99269" y="179774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访谈</a:t>
            </a:r>
            <a:endParaRPr lang="en-US" altLang="zh-CN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扩充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667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en-US" dirty="0"/>
              <a:t>工具与技术：干系人分析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6926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干系人识别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清单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407A98-F123-4578-B47C-C634AFFA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858" y="39388"/>
            <a:ext cx="4464496" cy="56362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C4D8195-DEC0-4294-825C-60AABB07855B}"/>
              </a:ext>
            </a:extLst>
          </p:cNvPr>
          <p:cNvSpPr txBox="1"/>
          <p:nvPr/>
        </p:nvSpPr>
        <p:spPr>
          <a:xfrm>
            <a:off x="1893403" y="25158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软件项目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3A30B55-4B6C-449F-931A-2F1547569EB3}"/>
              </a:ext>
            </a:extLst>
          </p:cNvPr>
          <p:cNvSpPr/>
          <p:nvPr/>
        </p:nvSpPr>
        <p:spPr>
          <a:xfrm>
            <a:off x="3412509" y="2602707"/>
            <a:ext cx="62168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6947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en-US" dirty="0"/>
              <a:t>工具与技术：干系人分析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6926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干系人识别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清单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037963-3BDB-432D-8B3C-56B10061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0"/>
            <a:ext cx="4182169" cy="5715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AF0934-17EB-4B9A-85BE-9AAB313E8493}"/>
              </a:ext>
            </a:extLst>
          </p:cNvPr>
          <p:cNvSpPr txBox="1"/>
          <p:nvPr/>
        </p:nvSpPr>
        <p:spPr>
          <a:xfrm>
            <a:off x="354046" y="3916819"/>
            <a:ext cx="424847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根据组织特点，制定识别清单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BBDF0E-4A70-4355-A040-55121D1535C0}"/>
              </a:ext>
            </a:extLst>
          </p:cNvPr>
          <p:cNvSpPr txBox="1"/>
          <p:nvPr/>
        </p:nvSpPr>
        <p:spPr>
          <a:xfrm>
            <a:off x="1979712" y="26266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软件项目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BF0CE80-286A-43FD-879A-C7F1C590E342}"/>
              </a:ext>
            </a:extLst>
          </p:cNvPr>
          <p:cNvSpPr/>
          <p:nvPr/>
        </p:nvSpPr>
        <p:spPr>
          <a:xfrm>
            <a:off x="3498818" y="2713484"/>
            <a:ext cx="62168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40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en-US" dirty="0"/>
              <a:t>工具与技术：干系人分析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179512" y="1072654"/>
            <a:ext cx="8784976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“干系人”的外延正在扩大：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）传统意义上的员工、供应商和股东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扩展到涵盖各式群体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）监管机构、游说团体、环保人士、金融组织、媒体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）自认为是干系人的人员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（认为自己会受项目工作或成果的影响）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77286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D119C364-42DA-4ABB-823E-DC848F37BC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276816"/>
              </p:ext>
            </p:extLst>
          </p:nvPr>
        </p:nvGraphicFramePr>
        <p:xfrm>
          <a:off x="661323" y="1376040"/>
          <a:ext cx="7992888" cy="3857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en-US" dirty="0"/>
              <a:t>工具与技术：干系人分析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6926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干系人分析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右弧形箭头 3"/>
          <p:cNvSpPr/>
          <p:nvPr/>
        </p:nvSpPr>
        <p:spPr>
          <a:xfrm>
            <a:off x="7511237" y="1555170"/>
            <a:ext cx="288032" cy="1131478"/>
          </a:xfrm>
          <a:prstGeom prst="curved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99269" y="179774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访谈</a:t>
            </a:r>
            <a:endParaRPr lang="en-US" altLang="zh-CN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扩充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8798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  项目干系人管理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640960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干系人（相关方，利害关系人）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）对项目施加积极或消极的影响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）受项目积极或消极的影响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分类：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B03FB6-932A-45E9-B2CC-ECEBADC87FE0}"/>
              </a:ext>
            </a:extLst>
          </p:cNvPr>
          <p:cNvSpPr txBox="1"/>
          <p:nvPr/>
        </p:nvSpPr>
        <p:spPr>
          <a:xfrm>
            <a:off x="5724128" y="841276"/>
            <a:ext cx="3307634" cy="874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通常在项目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启动阶段影响最大，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随着项目的进展而逐渐降低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4">
            <a:extLst>
              <a:ext uri="{FF2B5EF4-FFF2-40B4-BE49-F238E27FC236}">
                <a16:creationId xmlns:a16="http://schemas.microsoft.com/office/drawing/2014/main" id="{2866E821-73AD-4409-8656-04B42D934BAF}"/>
              </a:ext>
            </a:extLst>
          </p:cNvPr>
          <p:cNvSpPr/>
          <p:nvPr/>
        </p:nvSpPr>
        <p:spPr>
          <a:xfrm>
            <a:off x="5220072" y="1087320"/>
            <a:ext cx="413153" cy="382125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5589FE48-BEB1-4FDE-8C0D-694528089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964399"/>
              </p:ext>
            </p:extLst>
          </p:nvPr>
        </p:nvGraphicFramePr>
        <p:xfrm>
          <a:off x="1691680" y="2939459"/>
          <a:ext cx="7200800" cy="2735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97433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Graphic spid="8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634304"/>
            <a:ext cx="5070453" cy="49471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en-US" dirty="0"/>
              <a:t>工具与技术：干系人分析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分类模型：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）权力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利益方格</a:t>
            </a:r>
          </a:p>
        </p:txBody>
      </p:sp>
      <p:sp>
        <p:nvSpPr>
          <p:cNvPr id="5" name="矩形 4"/>
          <p:cNvSpPr/>
          <p:nvPr/>
        </p:nvSpPr>
        <p:spPr>
          <a:xfrm>
            <a:off x="3656017" y="3500831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干系人</a:t>
            </a:r>
            <a:endParaRPr lang="en-US" altLang="zh-CN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的职权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2772" y="5345811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对项目结果的关注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43087" y="1938003"/>
            <a:ext cx="1625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类：</a:t>
            </a:r>
            <a:endParaRPr lang="en-US" altLang="zh-CN" dirty="0"/>
          </a:p>
          <a:p>
            <a:r>
              <a:rPr lang="zh-CN" altLang="en-US" dirty="0"/>
              <a:t>如项目发起人、公司领导层、投资人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49922" y="219376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II</a:t>
            </a:r>
            <a:r>
              <a:rPr lang="zh-CN" altLang="en-US" dirty="0"/>
              <a:t>类：</a:t>
            </a:r>
            <a:endParaRPr lang="en-US" altLang="zh-CN" dirty="0"/>
          </a:p>
          <a:p>
            <a:r>
              <a:rPr lang="zh-CN" altLang="en-US" dirty="0"/>
              <a:t>如职能经理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71036" y="382399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III</a:t>
            </a:r>
            <a:r>
              <a:rPr lang="zh-CN" altLang="en-US" dirty="0"/>
              <a:t>类：</a:t>
            </a:r>
            <a:endParaRPr lang="en-US" altLang="zh-CN" dirty="0"/>
          </a:p>
          <a:p>
            <a:r>
              <a:rPr lang="zh-CN" altLang="en-US" dirty="0"/>
              <a:t>如项目组成员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4467" y="3500831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IV</a:t>
            </a:r>
            <a:r>
              <a:rPr lang="zh-CN" altLang="en-US" dirty="0"/>
              <a:t>类：</a:t>
            </a:r>
            <a:endParaRPr lang="en-US" altLang="zh-CN" dirty="0"/>
          </a:p>
          <a:p>
            <a:r>
              <a:rPr lang="zh-CN" altLang="en-US" dirty="0"/>
              <a:t>如外围人员：</a:t>
            </a:r>
            <a:endParaRPr lang="en-US" altLang="zh-CN" dirty="0"/>
          </a:p>
          <a:p>
            <a:r>
              <a:rPr lang="zh-CN" altLang="en-US" dirty="0"/>
              <a:t>设计外包、</a:t>
            </a:r>
            <a:endParaRPr lang="en-US" altLang="zh-CN" dirty="0"/>
          </a:p>
          <a:p>
            <a:r>
              <a:rPr lang="zh-CN" altLang="en-US" dirty="0"/>
              <a:t>技术外包等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97689" y="2973751"/>
            <a:ext cx="110799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重点管理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65338" y="2973751"/>
            <a:ext cx="110799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令其满意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93898" y="4581065"/>
            <a:ext cx="110799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随时告知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079735" y="4582156"/>
            <a:ext cx="64633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监督</a:t>
            </a:r>
          </a:p>
        </p:txBody>
      </p:sp>
    </p:spTree>
    <p:extLst>
      <p:ext uri="{BB962C8B-B14F-4D97-AF65-F5344CB8AC3E}">
        <p14:creationId xmlns:p14="http://schemas.microsoft.com/office/powerpoint/2010/main" val="30579342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en-US" dirty="0"/>
              <a:t>工具与技术：干系人分析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分类模型：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）权力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影响方格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职权（权力）大小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主动参与（影响）项目的程度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）影响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作用方格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主动参与（影响）项目的程度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改变项目计划或执行的能力（作用）</a:t>
            </a:r>
          </a:p>
        </p:txBody>
      </p:sp>
    </p:spTree>
    <p:extLst>
      <p:ext uri="{BB962C8B-B14F-4D97-AF65-F5344CB8AC3E}">
        <p14:creationId xmlns:p14="http://schemas.microsoft.com/office/powerpoint/2010/main" val="2705285727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200" y="1633956"/>
            <a:ext cx="3146265" cy="298776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en-US" dirty="0"/>
              <a:t>工具与技术：干系人分析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5730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分类模型：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）凸显模型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5747669" y="499820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凸显模型的维恩图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04859" y="985292"/>
            <a:ext cx="180049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权力</a:t>
            </a:r>
            <a:endParaRPr lang="en-US" altLang="zh-CN" sz="20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施加意愿的能力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6710" y="4150232"/>
            <a:ext cx="156966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紧迫性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需要立即关注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055773" y="4139844"/>
            <a:ext cx="11079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合法性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有权参与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9484" y="2399132"/>
            <a:ext cx="4155305" cy="3000821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潜伏的利益相关者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随时监控</a:t>
            </a:r>
            <a:endParaRPr lang="en-US" altLang="zh-CN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自由态的利益相关者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按计划告知</a:t>
            </a:r>
            <a:endParaRPr lang="en-US" altLang="zh-CN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7A7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b="1" dirty="0">
                <a:solidFill>
                  <a:srgbClr val="F7A7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苛求的利益相关者</a:t>
            </a:r>
            <a:r>
              <a:rPr lang="en-US" altLang="zh-CN" b="1" dirty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无需关注</a:t>
            </a:r>
            <a:endParaRPr lang="en-US" altLang="zh-CN" b="1" dirty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有支配权的利益相关者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密切关注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934BC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b="1" dirty="0">
                <a:solidFill>
                  <a:srgbClr val="934BC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危险的利益相关者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适度参与</a:t>
            </a:r>
            <a:endParaRPr lang="en-US" altLang="zh-CN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b="1" dirty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依附型利益相关者</a:t>
            </a:r>
            <a:r>
              <a:rPr lang="en-US" altLang="zh-CN" b="1" dirty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主动询问</a:t>
            </a:r>
            <a:endParaRPr lang="en-US" altLang="zh-CN" b="1" dirty="0">
              <a:solidFill>
                <a:srgbClr val="9966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绝对关键</a:t>
            </a:r>
            <a:r>
              <a:rPr lang="en-US" altLang="zh-CN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</a:t>
            </a:r>
            <a:r>
              <a:rPr lang="en-US" altLang="zh-CN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的干系人</a:t>
            </a: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紧密关注</a:t>
            </a:r>
            <a:endParaRPr lang="zh-CN" altLang="en-US" b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3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en-US" dirty="0"/>
              <a:t>工具与技术：角色建模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395536" y="84127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角色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关键干系人和他们兴趣点的概要描述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）直接因素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：知识、活动、利益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）间接因素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：目标、影响力、问题、挫折和痛苦点等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582001170"/>
              </p:ext>
            </p:extLst>
          </p:nvPr>
        </p:nvGraphicFramePr>
        <p:xfrm>
          <a:off x="4572000" y="1843703"/>
          <a:ext cx="4644008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7370553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en-US" dirty="0"/>
              <a:t>工具与技术：角色建模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5730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0D7CB6-0BE1-4D98-AE86-C1F0FE916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788416"/>
            <a:ext cx="5831197" cy="44803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25328" y="2497460"/>
            <a:ext cx="2236510" cy="961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“热爱音乐用户”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角色建模的例子</a:t>
            </a:r>
          </a:p>
        </p:txBody>
      </p:sp>
    </p:spTree>
    <p:extLst>
      <p:ext uri="{BB962C8B-B14F-4D97-AF65-F5344CB8AC3E}">
        <p14:creationId xmlns:p14="http://schemas.microsoft.com/office/powerpoint/2010/main" val="270947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en-US" dirty="0"/>
              <a:t>识别干系人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5730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654815780"/>
              </p:ext>
            </p:extLst>
          </p:nvPr>
        </p:nvGraphicFramePr>
        <p:xfrm>
          <a:off x="107504" y="769269"/>
          <a:ext cx="8856984" cy="212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圆角矩形标注 6"/>
          <p:cNvSpPr/>
          <p:nvPr/>
        </p:nvSpPr>
        <p:spPr>
          <a:xfrm>
            <a:off x="1259632" y="3636421"/>
            <a:ext cx="6408712" cy="1584176"/>
          </a:xfrm>
          <a:prstGeom prst="wedgeRoundRectCallout">
            <a:avLst>
              <a:gd name="adj1" fmla="val 43586"/>
              <a:gd name="adj2" fmla="val -134081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干系人登记册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）记录已识别的干系人的所有详细信息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）定期查看并更新</a:t>
            </a:r>
          </a:p>
        </p:txBody>
      </p:sp>
    </p:spTree>
    <p:extLst>
      <p:ext uri="{BB962C8B-B14F-4D97-AF65-F5344CB8AC3E}">
        <p14:creationId xmlns:p14="http://schemas.microsoft.com/office/powerpoint/2010/main" val="419040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en-US" dirty="0"/>
              <a:t>识别干系人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E485024-5B9E-4F42-8A26-DDC0441B8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66255"/>
              </p:ext>
            </p:extLst>
          </p:nvPr>
        </p:nvGraphicFramePr>
        <p:xfrm>
          <a:off x="294198" y="1633364"/>
          <a:ext cx="8555604" cy="3763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426">
                  <a:extLst>
                    <a:ext uri="{9D8B030D-6E8A-4147-A177-3AD203B41FA5}">
                      <a16:colId xmlns:a16="http://schemas.microsoft.com/office/drawing/2014/main" val="204621256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063994681"/>
                    </a:ext>
                  </a:extLst>
                </a:gridCol>
                <a:gridCol w="1321064">
                  <a:extLst>
                    <a:ext uri="{9D8B030D-6E8A-4147-A177-3AD203B41FA5}">
                      <a16:colId xmlns:a16="http://schemas.microsoft.com/office/drawing/2014/main" val="672772394"/>
                    </a:ext>
                  </a:extLst>
                </a:gridCol>
                <a:gridCol w="1156540">
                  <a:extLst>
                    <a:ext uri="{9D8B030D-6E8A-4147-A177-3AD203B41FA5}">
                      <a16:colId xmlns:a16="http://schemas.microsoft.com/office/drawing/2014/main" val="261247341"/>
                    </a:ext>
                  </a:extLst>
                </a:gridCol>
                <a:gridCol w="910766">
                  <a:extLst>
                    <a:ext uri="{9D8B030D-6E8A-4147-A177-3AD203B41FA5}">
                      <a16:colId xmlns:a16="http://schemas.microsoft.com/office/drawing/2014/main" val="1693453188"/>
                    </a:ext>
                  </a:extLst>
                </a:gridCol>
                <a:gridCol w="1020229">
                  <a:extLst>
                    <a:ext uri="{9D8B030D-6E8A-4147-A177-3AD203B41FA5}">
                      <a16:colId xmlns:a16="http://schemas.microsoft.com/office/drawing/2014/main" val="2012832010"/>
                    </a:ext>
                  </a:extLst>
                </a:gridCol>
                <a:gridCol w="1091824">
                  <a:extLst>
                    <a:ext uri="{9D8B030D-6E8A-4147-A177-3AD203B41FA5}">
                      <a16:colId xmlns:a16="http://schemas.microsoft.com/office/drawing/2014/main" val="1872457013"/>
                    </a:ext>
                  </a:extLst>
                </a:gridCol>
                <a:gridCol w="1297659">
                  <a:extLst>
                    <a:ext uri="{9D8B030D-6E8A-4147-A177-3AD203B41FA5}">
                      <a16:colId xmlns:a16="http://schemas.microsoft.com/office/drawing/2014/main" val="180983991"/>
                    </a:ext>
                  </a:extLst>
                </a:gridCol>
              </a:tblGrid>
              <a:tr h="656372"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</a:rPr>
                        <a:t>姓名</a:t>
                      </a:r>
                      <a:endParaRPr lang="zh-CN" sz="12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80" marR="619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 dirty="0">
                          <a:effectLst/>
                        </a:rPr>
                        <a:t>职位</a:t>
                      </a:r>
                      <a:endParaRPr lang="zh-CN" sz="12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80" marR="619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 dirty="0">
                          <a:effectLst/>
                        </a:rPr>
                        <a:t>角色</a:t>
                      </a:r>
                      <a:r>
                        <a:rPr lang="en-US" altLang="zh-CN" sz="2000" b="1" kern="100" dirty="0">
                          <a:effectLst/>
                        </a:rPr>
                        <a:t>/</a:t>
                      </a:r>
                      <a:r>
                        <a:rPr lang="zh-CN" altLang="en-US" sz="2000" b="1" kern="100" dirty="0">
                          <a:effectLst/>
                        </a:rPr>
                        <a:t>类型</a:t>
                      </a:r>
                      <a:endParaRPr lang="zh-CN" sz="12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80" marR="619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</a:rPr>
                        <a:t>联系信息</a:t>
                      </a:r>
                      <a:endParaRPr lang="zh-CN" sz="12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80" marR="619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 dirty="0">
                          <a:effectLst/>
                        </a:rPr>
                        <a:t>需求</a:t>
                      </a:r>
                      <a:endParaRPr lang="zh-CN" sz="12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80" marR="619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</a:rPr>
                        <a:t>期望</a:t>
                      </a:r>
                      <a:endParaRPr lang="zh-CN" sz="12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80" marR="619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 dirty="0">
                          <a:effectLst/>
                        </a:rPr>
                        <a:t>影响力</a:t>
                      </a:r>
                      <a:endParaRPr lang="zh-CN" sz="12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80" marR="619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 dirty="0">
                          <a:effectLst/>
                        </a:rPr>
                        <a:t>分类</a:t>
                      </a:r>
                      <a:endParaRPr lang="zh-CN" sz="12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80" marR="61980" marT="0" marB="0" anchor="ctr"/>
                </a:tc>
                <a:extLst>
                  <a:ext uri="{0D108BD9-81ED-4DB2-BD59-A6C34878D82A}">
                    <a16:rowId xmlns:a16="http://schemas.microsoft.com/office/drawing/2014/main" val="186274295"/>
                  </a:ext>
                </a:extLst>
              </a:tr>
              <a:tr h="3106836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在知道姓名之前可以用干系人的职位或所属组织名称代替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80" marR="619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在组织中的职位，如程序员、人力资源分析师、质量专家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80" marR="619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在项目团队中所起的作用，如测试主管、项目经理、计划员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80" marR="619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100" kern="100">
                        <a:effectLst/>
                      </a:endParaRPr>
                    </a:p>
                    <a:p>
                      <a:pPr algn="just"/>
                      <a:r>
                        <a:rPr lang="zh-CN" sz="1800" kern="100">
                          <a:effectLst/>
                        </a:rPr>
                        <a:t>如电话号码、电子邮箱、地址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80" marR="619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just"/>
                      <a:r>
                        <a:rPr lang="zh-CN" sz="1800" kern="100" dirty="0">
                          <a:effectLst/>
                        </a:rPr>
                        <a:t>对项目或产品的高层次需求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80" marR="619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对项目或产品的主要期望、与生命周期的哪个阶段最密切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80" marR="619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对项目的潜在影响力，可以是叙述性的描述，或者高、中、低影响力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80" marR="619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可以是：内部、外部；支持者、中立者、反对者；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just"/>
                      <a:r>
                        <a:rPr lang="zh-CN" sz="1800" kern="100" dirty="0">
                          <a:effectLst/>
                        </a:rPr>
                        <a:t>影响：高、中、低作用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80" marR="61980" marT="0" marB="0" anchor="ctr"/>
                </a:tc>
                <a:extLst>
                  <a:ext uri="{0D108BD9-81ED-4DB2-BD59-A6C34878D82A}">
                    <a16:rowId xmlns:a16="http://schemas.microsoft.com/office/drawing/2014/main" val="339054585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F805E4A-94AF-49EA-A2B9-F58DFBA1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939706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干系人登记册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en-US" dirty="0"/>
              <a:t>识别干系人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805E4A-94AF-49EA-A2B9-F58DFBA1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7420"/>
            <a:ext cx="30796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知识管理系统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干系人登记册示例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8DE16D-DB84-4353-BCAB-D08A257CA5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7" b="7160"/>
          <a:stretch/>
        </p:blipFill>
        <p:spPr>
          <a:xfrm>
            <a:off x="3131840" y="0"/>
            <a:ext cx="5997017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/>
        </p:nvSpPr>
        <p:spPr>
          <a:xfrm>
            <a:off x="6156176" y="0"/>
            <a:ext cx="2987825" cy="2209428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2313365" y="2209428"/>
            <a:ext cx="6830636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规划干系人管理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56176" y="1129308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10.2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"/>
          <a:stretch/>
        </p:blipFill>
        <p:spPr>
          <a:xfrm>
            <a:off x="0" y="2209970"/>
            <a:ext cx="2313364" cy="1439076"/>
          </a:xfrm>
          <a:prstGeom prst="rect">
            <a:avLst/>
          </a:prstGeom>
        </p:spPr>
      </p:pic>
      <p:sp>
        <p:nvSpPr>
          <p:cNvPr id="10" name="矩形 4"/>
          <p:cNvSpPr/>
          <p:nvPr/>
        </p:nvSpPr>
        <p:spPr>
          <a:xfrm>
            <a:off x="1" y="3649046"/>
            <a:ext cx="2313364" cy="2065954"/>
          </a:xfrm>
          <a:prstGeom prst="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373559576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10.2  </a:t>
            </a:r>
            <a:r>
              <a:rPr lang="zh-CN" altLang="en-US" dirty="0"/>
              <a:t>规划干系人管理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规划干系人管理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89916279"/>
              </p:ext>
            </p:extLst>
          </p:nvPr>
        </p:nvGraphicFramePr>
        <p:xfrm>
          <a:off x="3210363" y="1921396"/>
          <a:ext cx="5466093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176307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  项目干系人管理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BCD0CC-BBCC-433D-A732-F66B746385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0" b="1544"/>
          <a:stretch/>
        </p:blipFill>
        <p:spPr>
          <a:xfrm>
            <a:off x="1538975" y="953313"/>
            <a:ext cx="5985353" cy="456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10688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 </a:t>
            </a:r>
            <a:r>
              <a:rPr lang="zh-CN" altLang="en-US" dirty="0"/>
              <a:t>规划干系人管理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5730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250642022"/>
              </p:ext>
            </p:extLst>
          </p:nvPr>
        </p:nvGraphicFramePr>
        <p:xfrm>
          <a:off x="143508" y="852178"/>
          <a:ext cx="8856984" cy="212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12071E9-804E-46FE-9E32-2B03DF6B1A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576" y="3073524"/>
            <a:ext cx="4128120" cy="247687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25538" y="4225652"/>
            <a:ext cx="1980851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规划干系人管理的数据流向图</a:t>
            </a:r>
          </a:p>
        </p:txBody>
      </p:sp>
    </p:spTree>
    <p:extLst>
      <p:ext uri="{BB962C8B-B14F-4D97-AF65-F5344CB8AC3E}">
        <p14:creationId xmlns:p14="http://schemas.microsoft.com/office/powerpoint/2010/main" val="10378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 </a:t>
            </a:r>
            <a:r>
              <a:rPr lang="zh-CN" altLang="en-US" dirty="0"/>
              <a:t>规划干系人管理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5730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231928215"/>
              </p:ext>
            </p:extLst>
          </p:nvPr>
        </p:nvGraphicFramePr>
        <p:xfrm>
          <a:off x="143508" y="852178"/>
          <a:ext cx="8856984" cy="212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4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10.2  </a:t>
            </a:r>
            <a:r>
              <a:rPr lang="zh-CN" altLang="en-US" dirty="0"/>
              <a:t>过程工具与技术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94126" y="905310"/>
            <a:ext cx="8526346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分析技术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：比较所有干系人的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参与程度与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计划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参与程度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38348428"/>
              </p:ext>
            </p:extLst>
          </p:nvPr>
        </p:nvGraphicFramePr>
        <p:xfrm>
          <a:off x="294126" y="1921396"/>
          <a:ext cx="8526346" cy="3065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右大括号 3"/>
          <p:cNvSpPr/>
          <p:nvPr/>
        </p:nvSpPr>
        <p:spPr>
          <a:xfrm rot="5400000">
            <a:off x="5357718" y="1254018"/>
            <a:ext cx="136042" cy="6552728"/>
          </a:xfrm>
          <a:prstGeom prst="rightBrac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76926" y="483326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知晓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301353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对项目和潜在影响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14166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10.2  </a:t>
            </a:r>
            <a:r>
              <a:rPr lang="zh-CN" altLang="en-US" dirty="0"/>
              <a:t>过程工具与技术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分析技术：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干系人参与评估矩阵：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记录干系人的当前参与程度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73184"/>
              </p:ext>
            </p:extLst>
          </p:nvPr>
        </p:nvGraphicFramePr>
        <p:xfrm>
          <a:off x="1259632" y="2281436"/>
          <a:ext cx="6864426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>
                  <a:extLst>
                    <a:ext uri="{9D8B030D-6E8A-4147-A177-3AD203B41FA5}">
                      <a16:colId xmlns:a16="http://schemas.microsoft.com/office/drawing/2014/main" val="1963757512"/>
                    </a:ext>
                  </a:extLst>
                </a:gridCol>
                <a:gridCol w="1144071">
                  <a:extLst>
                    <a:ext uri="{9D8B030D-6E8A-4147-A177-3AD203B41FA5}">
                      <a16:colId xmlns:a16="http://schemas.microsoft.com/office/drawing/2014/main" val="4120273839"/>
                    </a:ext>
                  </a:extLst>
                </a:gridCol>
                <a:gridCol w="1144071">
                  <a:extLst>
                    <a:ext uri="{9D8B030D-6E8A-4147-A177-3AD203B41FA5}">
                      <a16:colId xmlns:a16="http://schemas.microsoft.com/office/drawing/2014/main" val="3535101739"/>
                    </a:ext>
                  </a:extLst>
                </a:gridCol>
                <a:gridCol w="1144071">
                  <a:extLst>
                    <a:ext uri="{9D8B030D-6E8A-4147-A177-3AD203B41FA5}">
                      <a16:colId xmlns:a16="http://schemas.microsoft.com/office/drawing/2014/main" val="3140208684"/>
                    </a:ext>
                  </a:extLst>
                </a:gridCol>
                <a:gridCol w="1144071">
                  <a:extLst>
                    <a:ext uri="{9D8B030D-6E8A-4147-A177-3AD203B41FA5}">
                      <a16:colId xmlns:a16="http://schemas.microsoft.com/office/drawing/2014/main" val="1909396327"/>
                    </a:ext>
                  </a:extLst>
                </a:gridCol>
                <a:gridCol w="1144071">
                  <a:extLst>
                    <a:ext uri="{9D8B030D-6E8A-4147-A177-3AD203B41FA5}">
                      <a16:colId xmlns:a16="http://schemas.microsoft.com/office/drawing/2014/main" val="3045595186"/>
                    </a:ext>
                  </a:extLst>
                </a:gridCol>
              </a:tblGrid>
              <a:tr h="459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干系人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不知晓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抵制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领导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36221"/>
                  </a:ext>
                </a:extLst>
              </a:tr>
              <a:tr h="45900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干系人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66FF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rgbClr val="FF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42494"/>
                  </a:ext>
                </a:extLst>
              </a:tr>
              <a:tr h="45900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干系人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FF66FF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rgbClr val="FF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rgbClr val="FF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17761"/>
                  </a:ext>
                </a:extLst>
              </a:tr>
              <a:tr h="45900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干系人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66FF"/>
                          </a:solidFill>
                        </a:rPr>
                        <a:t>C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7483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430509" y="4132123"/>
            <a:ext cx="6540895" cy="45871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“当前”参与程度，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项目团队“期望”干系人参与程度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左弧形 2">
            <a:extLst>
              <a:ext uri="{FF2B5EF4-FFF2-40B4-BE49-F238E27FC236}">
                <a16:creationId xmlns:a16="http://schemas.microsoft.com/office/drawing/2014/main" id="{F9098C57-BF2A-4D10-AA8C-1261F023B018}"/>
              </a:ext>
            </a:extLst>
          </p:cNvPr>
          <p:cNvSpPr/>
          <p:nvPr/>
        </p:nvSpPr>
        <p:spPr>
          <a:xfrm>
            <a:off x="497633" y="3289548"/>
            <a:ext cx="684075" cy="2052227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1F58DC8-276E-452F-B84D-32B2F84BB4C5}"/>
              </a:ext>
            </a:extLst>
          </p:cNvPr>
          <p:cNvSpPr/>
          <p:nvPr/>
        </p:nvSpPr>
        <p:spPr>
          <a:xfrm>
            <a:off x="1352584" y="4873724"/>
            <a:ext cx="6696744" cy="71970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规划应对措施</a:t>
            </a:r>
            <a:r>
              <a:rPr lang="zh-CN" altLang="en-US" sz="2400" dirty="0"/>
              <a:t>：定期拜访、会议沟通、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43335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 </a:t>
            </a:r>
            <a:r>
              <a:rPr lang="zh-CN" altLang="en-US" dirty="0"/>
              <a:t>规划干系人管理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5730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43508" y="852178"/>
          <a:ext cx="8856984" cy="212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标注 6">
            <a:extLst>
              <a:ext uri="{FF2B5EF4-FFF2-40B4-BE49-F238E27FC236}">
                <a16:creationId xmlns:a16="http://schemas.microsoft.com/office/drawing/2014/main" id="{EEB96320-FCFF-4116-8A8D-438413C22336}"/>
              </a:ext>
            </a:extLst>
          </p:cNvPr>
          <p:cNvSpPr/>
          <p:nvPr/>
        </p:nvSpPr>
        <p:spPr>
          <a:xfrm>
            <a:off x="899592" y="3762896"/>
            <a:ext cx="7488832" cy="1728192"/>
          </a:xfrm>
          <a:prstGeom prst="wedgeRoundRectCallout">
            <a:avLst>
              <a:gd name="adj1" fmla="val 36521"/>
              <a:gd name="adj2" fmla="val -131509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sz="2000" b="1" dirty="0">
                <a:solidFill>
                  <a:srgbClr val="C00000"/>
                </a:solidFill>
              </a:rPr>
              <a:t>干系人管理计划：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项目管理计划的组成部分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）为有效调动干系人参与而规定管理策略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）意识到干系人管理计划的敏感性，并采取恰当的预防措施</a:t>
            </a:r>
          </a:p>
        </p:txBody>
      </p:sp>
    </p:spTree>
    <p:extLst>
      <p:ext uri="{BB962C8B-B14F-4D97-AF65-F5344CB8AC3E}">
        <p14:creationId xmlns:p14="http://schemas.microsoft.com/office/powerpoint/2010/main" val="187504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2123728" y="2569468"/>
            <a:ext cx="7020271" cy="1872208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管理干系人参与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85691" y="1495716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10.3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"/>
          <a:stretch/>
        </p:blipFill>
        <p:spPr>
          <a:xfrm>
            <a:off x="5361" y="1129850"/>
            <a:ext cx="2118367" cy="14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30632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10.3  </a:t>
            </a:r>
            <a:r>
              <a:rPr lang="zh-CN" altLang="en-US" dirty="0"/>
              <a:t>管理干系人参与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94126" y="82271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管理干系人参与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21772110"/>
              </p:ext>
            </p:extLst>
          </p:nvPr>
        </p:nvGraphicFramePr>
        <p:xfrm>
          <a:off x="1619672" y="1201316"/>
          <a:ext cx="734481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731464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10.3  </a:t>
            </a:r>
            <a:r>
              <a:rPr lang="zh-CN" altLang="en-US" dirty="0"/>
              <a:t>管理干系人参与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8800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3255EB-1251-467F-A47E-5B69C05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742466"/>
            <a:ext cx="3024336" cy="19655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75930" y="4302348"/>
            <a:ext cx="1872207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管理干系人参与的数据流向图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78038E9D-958D-469F-B74F-7702CB370E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55688"/>
              </p:ext>
            </p:extLst>
          </p:nvPr>
        </p:nvGraphicFramePr>
        <p:xfrm>
          <a:off x="35496" y="769268"/>
          <a:ext cx="8946994" cy="288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622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10.3  </a:t>
            </a:r>
            <a:r>
              <a:rPr lang="zh-CN" altLang="en-US" dirty="0"/>
              <a:t>管理干系人参与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8800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699767790"/>
              </p:ext>
            </p:extLst>
          </p:nvPr>
        </p:nvGraphicFramePr>
        <p:xfrm>
          <a:off x="35496" y="769268"/>
          <a:ext cx="8946994" cy="288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圆角矩形标注 6"/>
          <p:cNvSpPr/>
          <p:nvPr/>
        </p:nvSpPr>
        <p:spPr>
          <a:xfrm>
            <a:off x="755576" y="4081636"/>
            <a:ext cx="4968552" cy="1437816"/>
          </a:xfrm>
          <a:prstGeom prst="wedgeRoundRectCallout">
            <a:avLst>
              <a:gd name="adj1" fmla="val -33201"/>
              <a:gd name="adj2" fmla="val -99698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C00000"/>
                </a:solidFill>
              </a:rPr>
              <a:t>审查、会议和计划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）预测性软件项目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：里程碑审查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）适应性软件项目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：迭代计划</a:t>
            </a:r>
          </a:p>
        </p:txBody>
      </p:sp>
    </p:spTree>
    <p:extLst>
      <p:ext uri="{BB962C8B-B14F-4D97-AF65-F5344CB8AC3E}">
        <p14:creationId xmlns:p14="http://schemas.microsoft.com/office/powerpoint/2010/main" val="27388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E5505C01-B1A7-409D-9427-7956AA9969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48737"/>
              </p:ext>
            </p:extLst>
          </p:nvPr>
        </p:nvGraphicFramePr>
        <p:xfrm>
          <a:off x="35496" y="769268"/>
          <a:ext cx="8946994" cy="288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10.3  </a:t>
            </a:r>
            <a:r>
              <a:rPr lang="zh-CN" altLang="en-US" dirty="0"/>
              <a:t>管理干系人参与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8800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94126" y="3775478"/>
            <a:ext cx="6942170" cy="1703028"/>
          </a:xfrm>
          <a:prstGeom prst="wedgeRoundRectCallout">
            <a:avLst>
              <a:gd name="adj1" fmla="val -5364"/>
              <a:gd name="adj2" fmla="val -148263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人际关系技能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）冲突管理       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）文化意识      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）谈判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）观察与交谈   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）政治意识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指项目内外的权利关系</a:t>
            </a:r>
          </a:p>
        </p:txBody>
      </p:sp>
    </p:spTree>
    <p:extLst>
      <p:ext uri="{BB962C8B-B14F-4D97-AF65-F5344CB8AC3E}">
        <p14:creationId xmlns:p14="http://schemas.microsoft.com/office/powerpoint/2010/main" val="327903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  项目干系人管理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DFED7B-0E84-4702-A49B-C35C53EE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985292"/>
            <a:ext cx="7200900" cy="4276725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9F05BA09-F51E-4938-B512-0B82C29A06DE}"/>
              </a:ext>
            </a:extLst>
          </p:cNvPr>
          <p:cNvSpPr/>
          <p:nvPr/>
        </p:nvSpPr>
        <p:spPr>
          <a:xfrm>
            <a:off x="971600" y="1345332"/>
            <a:ext cx="1512168" cy="165618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311DB31-1B24-4D5E-AFE6-81AE27055BC4}"/>
              </a:ext>
            </a:extLst>
          </p:cNvPr>
          <p:cNvSpPr/>
          <p:nvPr/>
        </p:nvSpPr>
        <p:spPr>
          <a:xfrm>
            <a:off x="3419872" y="1045032"/>
            <a:ext cx="2088232" cy="93610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201E574-D013-4AD1-9A46-F587263FC8AE}"/>
              </a:ext>
            </a:extLst>
          </p:cNvPr>
          <p:cNvSpPr/>
          <p:nvPr/>
        </p:nvSpPr>
        <p:spPr>
          <a:xfrm>
            <a:off x="2951820" y="3073524"/>
            <a:ext cx="1260140" cy="7920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11CAD15-0AC6-4D2E-82E8-6253F77AC508}"/>
              </a:ext>
            </a:extLst>
          </p:cNvPr>
          <p:cNvSpPr/>
          <p:nvPr/>
        </p:nvSpPr>
        <p:spPr>
          <a:xfrm>
            <a:off x="5292080" y="3001516"/>
            <a:ext cx="1152128" cy="10801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72077"/>
      </p:ext>
    </p:extLst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E5505C01-B1A7-409D-9427-7956AA9969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575704"/>
              </p:ext>
            </p:extLst>
          </p:nvPr>
        </p:nvGraphicFramePr>
        <p:xfrm>
          <a:off x="35496" y="769268"/>
          <a:ext cx="8946994" cy="288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10.3  </a:t>
            </a:r>
            <a:r>
              <a:rPr lang="zh-CN" altLang="en-US" dirty="0"/>
              <a:t>管理干系人参与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8800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94126" y="3687939"/>
            <a:ext cx="7014178" cy="1939522"/>
          </a:xfrm>
          <a:prstGeom prst="wedgeRoundRectCallout">
            <a:avLst>
              <a:gd name="adj1" fmla="val -5461"/>
              <a:gd name="adj2" fmla="val -106408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沟通工具、技术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）周转率度量、昨日天气、信息发射源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）挣值报告、状态报告、配置管理报告和风险登记册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）反馈机制：了解干系人对管理活动和决策的反应</a:t>
            </a:r>
          </a:p>
        </p:txBody>
      </p:sp>
    </p:spTree>
    <p:extLst>
      <p:ext uri="{BB962C8B-B14F-4D97-AF65-F5344CB8AC3E}">
        <p14:creationId xmlns:p14="http://schemas.microsoft.com/office/powerpoint/2010/main" val="28738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10.3  </a:t>
            </a:r>
            <a:r>
              <a:rPr lang="zh-CN" altLang="en-US" dirty="0"/>
              <a:t>管理干系人参与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395536" y="928147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沟通的原则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BDE3FE3-C5B7-4672-A461-651ED80F9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938271"/>
              </p:ext>
            </p:extLst>
          </p:nvPr>
        </p:nvGraphicFramePr>
        <p:xfrm>
          <a:off x="308827" y="1247526"/>
          <a:ext cx="8526346" cy="4304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2649676"/>
      </p:ext>
    </p:extLst>
  </p:cSld>
  <p:clrMapOvr>
    <a:masterClrMapping/>
  </p:clrMapOvr>
  <p:transition spd="slow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469D259-6AEA-461D-9996-0C17D1E2FA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804961"/>
              </p:ext>
            </p:extLst>
          </p:nvPr>
        </p:nvGraphicFramePr>
        <p:xfrm>
          <a:off x="35496" y="769268"/>
          <a:ext cx="8946994" cy="288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10.3  </a:t>
            </a:r>
            <a:r>
              <a:rPr lang="zh-CN" altLang="en-US" dirty="0"/>
              <a:t>管理干系人参与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8800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5496" y="3973388"/>
            <a:ext cx="9036496" cy="1437816"/>
          </a:xfrm>
          <a:prstGeom prst="wedgeRoundRectCallout">
            <a:avLst>
              <a:gd name="adj1" fmla="val -11904"/>
              <a:gd name="adj2" fmla="val -115229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管理技能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协调各方以实现项目目标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）引导人们对项目目标达成共识    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）对人们施加影响，使他们支持项目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）谈判达成共识，满足项目要求    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）调整组织行为，以接受项目成果</a:t>
            </a:r>
          </a:p>
        </p:txBody>
      </p:sp>
    </p:spTree>
    <p:extLst>
      <p:ext uri="{BB962C8B-B14F-4D97-AF65-F5344CB8AC3E}">
        <p14:creationId xmlns:p14="http://schemas.microsoft.com/office/powerpoint/2010/main" val="303540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10.3  </a:t>
            </a:r>
            <a:r>
              <a:rPr lang="zh-CN" altLang="en-US" dirty="0"/>
              <a:t>管理干系人参与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94126" y="82271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en-US" sz="24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华为公司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为例的干系人（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端客户）管理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79BC67-ECB5-4B08-A97A-253557A3B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0" y="1447946"/>
            <a:ext cx="6948264" cy="42075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A0840D-E6E6-49BF-810A-0CA32A456DA3}"/>
              </a:ext>
            </a:extLst>
          </p:cNvPr>
          <p:cNvSpPr txBox="1"/>
          <p:nvPr/>
        </p:nvSpPr>
        <p:spPr>
          <a:xfrm>
            <a:off x="111521" y="2785492"/>
            <a:ext cx="20162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重视在客户中发展</a:t>
            </a:r>
            <a:r>
              <a:rPr lang="en-US" altLang="zh-CN" sz="2000" dirty="0"/>
              <a:t>Coach</a:t>
            </a:r>
            <a:r>
              <a:rPr lang="zh-CN" altLang="en-US" sz="2000" dirty="0"/>
              <a:t>（线人，支持者）</a:t>
            </a:r>
          </a:p>
        </p:txBody>
      </p:sp>
    </p:spTree>
    <p:extLst>
      <p:ext uri="{BB962C8B-B14F-4D97-AF65-F5344CB8AC3E}">
        <p14:creationId xmlns:p14="http://schemas.microsoft.com/office/powerpoint/2010/main" val="369201361"/>
      </p:ext>
    </p:extLst>
  </p:cSld>
  <p:clrMapOvr>
    <a:masterClrMapping/>
  </p:clrMapOvr>
  <p:transition spd="slow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10.3  </a:t>
            </a:r>
            <a:r>
              <a:rPr lang="zh-CN" altLang="en-US" dirty="0"/>
              <a:t>管理干系人参与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94126" y="82271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en-US" sz="24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华为公司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为例的干系人（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端客户）管理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A0840D-E6E6-49BF-810A-0CA32A456DA3}"/>
              </a:ext>
            </a:extLst>
          </p:cNvPr>
          <p:cNvSpPr txBox="1"/>
          <p:nvPr/>
        </p:nvSpPr>
        <p:spPr>
          <a:xfrm>
            <a:off x="280875" y="2065412"/>
            <a:ext cx="69127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华为针对</a:t>
            </a:r>
            <a:r>
              <a:rPr lang="en-US" altLang="zh-CN" sz="2200" dirty="0"/>
              <a:t>B</a:t>
            </a:r>
            <a:r>
              <a:rPr lang="zh-CN" altLang="en-US" sz="2200" dirty="0"/>
              <a:t>端项目中优先级高干系人的</a:t>
            </a:r>
            <a:r>
              <a:rPr lang="en-US" altLang="zh-CN" sz="2200" dirty="0">
                <a:solidFill>
                  <a:srgbClr val="C00000"/>
                </a:solidFill>
              </a:rPr>
              <a:t>7</a:t>
            </a:r>
            <a:r>
              <a:rPr lang="zh-CN" altLang="en-US" sz="2200" dirty="0">
                <a:solidFill>
                  <a:srgbClr val="C00000"/>
                </a:solidFill>
              </a:rPr>
              <a:t>种武器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D8D6D0-1AE1-4BD9-935F-B798A10F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6" y="2765667"/>
            <a:ext cx="8597073" cy="18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69408"/>
      </p:ext>
    </p:extLst>
  </p:cSld>
  <p:clrMapOvr>
    <a:masterClrMapping/>
  </p:clrMapOvr>
  <p:transition spd="slow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469D259-6AEA-461D-9996-0C17D1E2FA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4446523"/>
              </p:ext>
            </p:extLst>
          </p:nvPr>
        </p:nvGraphicFramePr>
        <p:xfrm>
          <a:off x="35496" y="769268"/>
          <a:ext cx="8946994" cy="288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10.3  </a:t>
            </a:r>
            <a:r>
              <a:rPr lang="zh-CN" altLang="en-US" dirty="0"/>
              <a:t>管理干系人参与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8800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6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10.3  </a:t>
            </a:r>
            <a:r>
              <a:rPr lang="zh-CN" altLang="en-US" dirty="0"/>
              <a:t>管理干系人参与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94126" y="822716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问题日志示例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2ED1B28-68D4-4003-8CB5-0AAAF80D2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19464"/>
              </p:ext>
            </p:extLst>
          </p:nvPr>
        </p:nvGraphicFramePr>
        <p:xfrm>
          <a:off x="294126" y="1705372"/>
          <a:ext cx="8676456" cy="3186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1278">
                  <a:extLst>
                    <a:ext uri="{9D8B030D-6E8A-4147-A177-3AD203B41FA5}">
                      <a16:colId xmlns:a16="http://schemas.microsoft.com/office/drawing/2014/main" val="2029035203"/>
                    </a:ext>
                  </a:extLst>
                </a:gridCol>
                <a:gridCol w="1812420">
                  <a:extLst>
                    <a:ext uri="{9D8B030D-6E8A-4147-A177-3AD203B41FA5}">
                      <a16:colId xmlns:a16="http://schemas.microsoft.com/office/drawing/2014/main" val="286302865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7586168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98549031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985902256"/>
                    </a:ext>
                  </a:extLst>
                </a:gridCol>
                <a:gridCol w="1374246">
                  <a:extLst>
                    <a:ext uri="{9D8B030D-6E8A-4147-A177-3AD203B41FA5}">
                      <a16:colId xmlns:a16="http://schemas.microsoft.com/office/drawing/2014/main" val="1236406180"/>
                    </a:ext>
                  </a:extLst>
                </a:gridCol>
              </a:tblGrid>
              <a:tr h="796728">
                <a:tc>
                  <a:txBody>
                    <a:bodyPr/>
                    <a:lstStyle/>
                    <a:p>
                      <a:pPr marL="127000" algn="l">
                        <a:lnSpc>
                          <a:spcPts val="1905"/>
                        </a:lnSpc>
                      </a:pPr>
                      <a:r>
                        <a:rPr lang="zh-CN" altLang="en-US" sz="1800" dirty="0"/>
                        <a:t>序号</a:t>
                      </a:r>
                      <a:endParaRPr sz="1800" dirty="0">
                        <a:latin typeface="楷体"/>
                        <a:cs typeface="楷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5575" algn="l">
                        <a:lnSpc>
                          <a:spcPts val="1905"/>
                        </a:lnSpc>
                      </a:pPr>
                      <a:r>
                        <a:rPr lang="zh-CN" altLang="en-US" sz="1800" dirty="0"/>
                        <a:t>问题描述</a:t>
                      </a:r>
                      <a:endParaRPr sz="1800" dirty="0">
                        <a:latin typeface="楷体"/>
                        <a:cs typeface="楷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9539" algn="l">
                        <a:lnSpc>
                          <a:spcPts val="1905"/>
                        </a:lnSpc>
                      </a:pPr>
                      <a:r>
                        <a:rPr lang="zh-CN" altLang="en-US" sz="1800" dirty="0"/>
                        <a:t>应对措施</a:t>
                      </a:r>
                      <a:endParaRPr sz="1800" dirty="0">
                        <a:latin typeface="楷体"/>
                        <a:cs typeface="楷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ts val="1905"/>
                        </a:lnSpc>
                      </a:pPr>
                      <a:r>
                        <a:rPr lang="zh-CN" altLang="en-US" sz="1800" dirty="0"/>
                        <a:t>责任人</a:t>
                      </a:r>
                      <a:endParaRPr sz="1800" dirty="0">
                        <a:latin typeface="楷体"/>
                        <a:cs typeface="楷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ts val="1905"/>
                        </a:lnSpc>
                      </a:pPr>
                      <a:r>
                        <a:rPr lang="zh-CN" altLang="en-US" sz="1800" dirty="0">
                          <a:latin typeface="楷体"/>
                          <a:cs typeface="楷体"/>
                        </a:rPr>
                        <a:t>截止日期</a:t>
                      </a:r>
                      <a:endParaRPr sz="1800" dirty="0">
                        <a:latin typeface="楷体"/>
                        <a:cs typeface="楷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ts val="1905"/>
                        </a:lnSpc>
                      </a:pPr>
                      <a:r>
                        <a:rPr lang="zh-CN" altLang="en-US" sz="1800" dirty="0"/>
                        <a:t>状态</a:t>
                      </a:r>
                      <a:endParaRPr sz="1800" dirty="0">
                        <a:latin typeface="楷体"/>
                        <a:cs typeface="楷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0236675"/>
                  </a:ext>
                </a:extLst>
              </a:tr>
              <a:tr h="796728">
                <a:tc>
                  <a:txBody>
                    <a:bodyPr/>
                    <a:lstStyle/>
                    <a:p>
                      <a:pPr marL="127000" algn="l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dirty="0"/>
                        <a:t>001</a:t>
                      </a:r>
                      <a:endParaRPr sz="2000" dirty="0">
                        <a:latin typeface="楷体"/>
                        <a:cs typeface="楷体"/>
                      </a:endParaRPr>
                    </a:p>
                  </a:txBody>
                  <a:tcPr marL="0" marR="0" marT="123189" marB="0" anchor="ctr"/>
                </a:tc>
                <a:tc>
                  <a:txBody>
                    <a:bodyPr/>
                    <a:lstStyle/>
                    <a:p>
                      <a:pPr marL="155575" algn="l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dirty="0"/>
                        <a:t>设计有误</a:t>
                      </a:r>
                      <a:endParaRPr sz="2000" dirty="0">
                        <a:latin typeface="楷体"/>
                        <a:cs typeface="楷体"/>
                      </a:endParaRPr>
                    </a:p>
                  </a:txBody>
                  <a:tcPr marL="0" marR="0" marT="123189" marB="0" anchor="ctr"/>
                </a:tc>
                <a:tc>
                  <a:txBody>
                    <a:bodyPr/>
                    <a:lstStyle/>
                    <a:p>
                      <a:pPr marL="129539" marR="218440" algn="l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dirty="0" err="1"/>
                        <a:t>设计者立刻修正</a:t>
                      </a:r>
                      <a:endParaRPr sz="2000" dirty="0">
                        <a:latin typeface="楷体"/>
                        <a:cs typeface="楷体"/>
                      </a:endParaRPr>
                    </a:p>
                  </a:txBody>
                  <a:tcPr marL="0" marR="0" marT="123189" marB="0" anchor="ctr"/>
                </a:tc>
                <a:tc>
                  <a:txBody>
                    <a:bodyPr/>
                    <a:lstStyle/>
                    <a:p>
                      <a:pPr marL="226060" algn="l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dirty="0"/>
                        <a:t>张三</a:t>
                      </a:r>
                      <a:endParaRPr sz="2000" dirty="0">
                        <a:latin typeface="楷体"/>
                        <a:cs typeface="楷体"/>
                      </a:endParaRPr>
                    </a:p>
                  </a:txBody>
                  <a:tcPr marL="0" marR="0" marT="123189" marB="0" anchor="ctr"/>
                </a:tc>
                <a:tc>
                  <a:txBody>
                    <a:bodyPr/>
                    <a:lstStyle/>
                    <a:p>
                      <a:pPr marL="178435" algn="l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dirty="0"/>
                        <a:t>3.10</a:t>
                      </a:r>
                      <a:endParaRPr sz="2000">
                        <a:latin typeface="楷体"/>
                        <a:cs typeface="楷体"/>
                      </a:endParaRPr>
                    </a:p>
                  </a:txBody>
                  <a:tcPr marL="0" marR="0" marT="123189" marB="0" anchor="ctr"/>
                </a:tc>
                <a:tc>
                  <a:txBody>
                    <a:bodyPr/>
                    <a:lstStyle/>
                    <a:p>
                      <a:pPr marL="207010" algn="l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dirty="0"/>
                        <a:t>Open</a:t>
                      </a:r>
                      <a:endParaRPr sz="2000" dirty="0">
                        <a:latin typeface="楷体"/>
                        <a:cs typeface="楷体"/>
                      </a:endParaRPr>
                    </a:p>
                  </a:txBody>
                  <a:tcPr marL="0" marR="0" marT="123189" marB="0" anchor="ctr"/>
                </a:tc>
                <a:extLst>
                  <a:ext uri="{0D108BD9-81ED-4DB2-BD59-A6C34878D82A}">
                    <a16:rowId xmlns:a16="http://schemas.microsoft.com/office/drawing/2014/main" val="2602695965"/>
                  </a:ext>
                </a:extLst>
              </a:tr>
              <a:tr h="796728">
                <a:tc>
                  <a:txBody>
                    <a:bodyPr/>
                    <a:lstStyle/>
                    <a:p>
                      <a:pPr marL="127000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/>
                        <a:t>002</a:t>
                      </a:r>
                      <a:endParaRPr sz="2000">
                        <a:latin typeface="楷体"/>
                        <a:cs typeface="楷体"/>
                      </a:endParaRPr>
                    </a:p>
                  </a:txBody>
                  <a:tcPr marL="0" marR="0" marT="33020" marB="0" anchor="ctr"/>
                </a:tc>
                <a:tc>
                  <a:txBody>
                    <a:bodyPr/>
                    <a:lstStyle/>
                    <a:p>
                      <a:pPr marL="155575" marR="121920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 err="1"/>
                        <a:t>查询模块测试出现问题</a:t>
                      </a:r>
                      <a:endParaRPr sz="2000" dirty="0">
                        <a:latin typeface="楷体"/>
                        <a:cs typeface="楷体"/>
                      </a:endParaRPr>
                    </a:p>
                  </a:txBody>
                  <a:tcPr marL="0" marR="0" marT="33020" marB="0" anchor="ctr"/>
                </a:tc>
                <a:tc>
                  <a:txBody>
                    <a:bodyPr/>
                    <a:lstStyle/>
                    <a:p>
                      <a:pPr marL="129539" marR="218440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 err="1"/>
                        <a:t>开发人员修改</a:t>
                      </a:r>
                      <a:endParaRPr sz="2000" dirty="0">
                        <a:latin typeface="楷体"/>
                        <a:cs typeface="楷体"/>
                      </a:endParaRPr>
                    </a:p>
                  </a:txBody>
                  <a:tcPr marL="0" marR="0" marT="33020" marB="0" anchor="ctr"/>
                </a:tc>
                <a:tc>
                  <a:txBody>
                    <a:bodyPr/>
                    <a:lstStyle/>
                    <a:p>
                      <a:pPr marL="226060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/>
                        <a:t>李四</a:t>
                      </a:r>
                      <a:endParaRPr sz="2000" dirty="0">
                        <a:latin typeface="楷体"/>
                        <a:cs typeface="楷体"/>
                      </a:endParaRPr>
                    </a:p>
                  </a:txBody>
                  <a:tcPr marL="0" marR="0" marT="33020" marB="0" anchor="ctr"/>
                </a:tc>
                <a:tc>
                  <a:txBody>
                    <a:bodyPr/>
                    <a:lstStyle/>
                    <a:p>
                      <a:pPr marL="178435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/>
                        <a:t>3.1</a:t>
                      </a:r>
                      <a:endParaRPr sz="2000" dirty="0">
                        <a:latin typeface="楷体"/>
                        <a:cs typeface="楷体"/>
                      </a:endParaRPr>
                    </a:p>
                  </a:txBody>
                  <a:tcPr marL="0" marR="0" marT="33020" marB="0" anchor="ctr"/>
                </a:tc>
                <a:tc>
                  <a:txBody>
                    <a:bodyPr/>
                    <a:lstStyle/>
                    <a:p>
                      <a:pPr marL="207010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/>
                        <a:t>closed</a:t>
                      </a:r>
                      <a:endParaRPr sz="2000" dirty="0">
                        <a:latin typeface="楷体"/>
                        <a:cs typeface="楷体"/>
                      </a:endParaRPr>
                    </a:p>
                  </a:txBody>
                  <a:tcPr marL="0" marR="0" marT="33020" marB="0" anchor="ctr"/>
                </a:tc>
                <a:extLst>
                  <a:ext uri="{0D108BD9-81ED-4DB2-BD59-A6C34878D82A}">
                    <a16:rowId xmlns:a16="http://schemas.microsoft.com/office/drawing/2014/main" val="4051163338"/>
                  </a:ext>
                </a:extLst>
              </a:tr>
              <a:tr h="796728">
                <a:tc>
                  <a:txBody>
                    <a:bodyPr/>
                    <a:lstStyle/>
                    <a:p>
                      <a:pPr marL="127000" algn="l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dirty="0"/>
                        <a:t>003</a:t>
                      </a:r>
                      <a:endParaRPr sz="2000">
                        <a:latin typeface="楷体"/>
                        <a:cs typeface="楷体"/>
                      </a:endParaRPr>
                    </a:p>
                  </a:txBody>
                  <a:tcPr marL="0" marR="0" marT="127635" marB="0" anchor="ctr"/>
                </a:tc>
                <a:tc>
                  <a:txBody>
                    <a:bodyPr/>
                    <a:lstStyle/>
                    <a:p>
                      <a:pPr marL="155575" marR="121920" algn="l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dirty="0"/>
                        <a:t>产品没有及时入 配置库</a:t>
                      </a:r>
                      <a:endParaRPr sz="2000">
                        <a:latin typeface="楷体"/>
                        <a:cs typeface="楷体"/>
                      </a:endParaRPr>
                    </a:p>
                  </a:txBody>
                  <a:tcPr marL="0" marR="0" marT="127635" marB="0" anchor="ctr"/>
                </a:tc>
                <a:tc>
                  <a:txBody>
                    <a:bodyPr/>
                    <a:lstStyle/>
                    <a:p>
                      <a:pPr marL="129539" marR="218440" algn="l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dirty="0" err="1"/>
                        <a:t>配置管理者负责纠正</a:t>
                      </a:r>
                      <a:endParaRPr sz="2000" dirty="0">
                        <a:latin typeface="楷体"/>
                        <a:cs typeface="楷体"/>
                      </a:endParaRPr>
                    </a:p>
                  </a:txBody>
                  <a:tcPr marL="0" marR="0" marT="127635" marB="0" anchor="ctr"/>
                </a:tc>
                <a:tc>
                  <a:txBody>
                    <a:bodyPr/>
                    <a:lstStyle/>
                    <a:p>
                      <a:pPr marL="226060" algn="l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dirty="0"/>
                        <a:t>王五</a:t>
                      </a:r>
                      <a:endParaRPr sz="2000">
                        <a:latin typeface="楷体"/>
                        <a:cs typeface="楷体"/>
                      </a:endParaRPr>
                    </a:p>
                  </a:txBody>
                  <a:tcPr marL="0" marR="0" marT="127635" marB="0" anchor="ctr"/>
                </a:tc>
                <a:tc>
                  <a:txBody>
                    <a:bodyPr/>
                    <a:lstStyle/>
                    <a:p>
                      <a:pPr marL="178435" algn="l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dirty="0"/>
                        <a:t>3.16</a:t>
                      </a:r>
                      <a:endParaRPr sz="2000" dirty="0">
                        <a:latin typeface="楷体"/>
                        <a:cs typeface="楷体"/>
                      </a:endParaRPr>
                    </a:p>
                  </a:txBody>
                  <a:tcPr marL="0" marR="0" marT="127635" marB="0" anchor="ctr"/>
                </a:tc>
                <a:tc>
                  <a:txBody>
                    <a:bodyPr/>
                    <a:lstStyle/>
                    <a:p>
                      <a:pPr marL="207010" marR="119380" algn="l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dirty="0"/>
                        <a:t>Reserved</a:t>
                      </a:r>
                      <a:endParaRPr sz="2000" dirty="0">
                        <a:latin typeface="楷体"/>
                        <a:cs typeface="楷体"/>
                      </a:endParaRPr>
                    </a:p>
                  </a:txBody>
                  <a:tcPr marL="0" marR="0" marT="127635" marB="0" anchor="ctr"/>
                </a:tc>
                <a:extLst>
                  <a:ext uri="{0D108BD9-81ED-4DB2-BD59-A6C34878D82A}">
                    <a16:rowId xmlns:a16="http://schemas.microsoft.com/office/drawing/2014/main" val="2962535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677045"/>
      </p:ext>
    </p:extLst>
  </p:cSld>
  <p:clrMapOvr>
    <a:masterClrMapping/>
  </p:clrMapOvr>
  <p:transition spd="slow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0" y="1"/>
            <a:ext cx="3191461" cy="213742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-1" y="2137420"/>
            <a:ext cx="6897041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控制干系人参与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/>
        </p:blipFill>
        <p:spPr>
          <a:xfrm>
            <a:off x="6897041" y="2137420"/>
            <a:ext cx="2246959" cy="144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520" y="121351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10.4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6897040" y="3577580"/>
            <a:ext cx="2246960" cy="212087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1323245749"/>
      </p:ext>
    </p:extLst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10.4  </a:t>
            </a:r>
            <a:r>
              <a:rPr lang="zh-CN" altLang="en-US" dirty="0"/>
              <a:t>控制干系人参与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5730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控制干系人参与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693313494"/>
              </p:ext>
            </p:extLst>
          </p:nvPr>
        </p:nvGraphicFramePr>
        <p:xfrm>
          <a:off x="2627784" y="1417340"/>
          <a:ext cx="6264696" cy="382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8632872"/>
      </p:ext>
    </p:extLst>
  </p:cSld>
  <p:clrMapOvr>
    <a:masterClrMapping/>
  </p:clrMapOvr>
  <p:transition spd="slow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10.4  </a:t>
            </a:r>
            <a:r>
              <a:rPr lang="zh-CN" altLang="en-US" dirty="0"/>
              <a:t>控制干系人参与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5730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E51862-31E3-4128-B273-B12E43199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6" y="3640460"/>
            <a:ext cx="3745698" cy="20745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56722" y="4240623"/>
            <a:ext cx="1849084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控制干系人参与的数据流向图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981994944"/>
              </p:ext>
            </p:extLst>
          </p:nvPr>
        </p:nvGraphicFramePr>
        <p:xfrm>
          <a:off x="98503" y="769268"/>
          <a:ext cx="894699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272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  项目干系人管理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F2FFC0-18A0-4F6F-8861-7D445510A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700"/>
            <a:ext cx="9144000" cy="2985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D66F1E-47AE-4674-9384-6452682AFDB4}"/>
              </a:ext>
            </a:extLst>
          </p:cNvPr>
          <p:cNvSpPr txBox="1"/>
          <p:nvPr/>
        </p:nvSpPr>
        <p:spPr>
          <a:xfrm>
            <a:off x="147063" y="4745677"/>
            <a:ext cx="884987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干系人管理</a:t>
            </a:r>
            <a:r>
              <a:rPr lang="zh-CN" altLang="en-US" sz="2000" b="1" dirty="0"/>
              <a:t>：“要把拥护我们的人搞得多多的，把反对我们的人搞得少少的。”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65695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10.4  </a:t>
            </a:r>
            <a:r>
              <a:rPr lang="zh-CN" altLang="en-US" dirty="0"/>
              <a:t>控制干系人参与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5730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58087171"/>
              </p:ext>
            </p:extLst>
          </p:nvPr>
        </p:nvGraphicFramePr>
        <p:xfrm>
          <a:off x="98503" y="769268"/>
          <a:ext cx="894699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924B3C3E-DEB6-4789-BB29-9C0348E4F59F}"/>
              </a:ext>
            </a:extLst>
          </p:cNvPr>
          <p:cNvSpPr/>
          <p:nvPr/>
        </p:nvSpPr>
        <p:spPr>
          <a:xfrm>
            <a:off x="53752" y="3703476"/>
            <a:ext cx="9036496" cy="1908448"/>
          </a:xfrm>
          <a:prstGeom prst="wedgeRoundRectCallout">
            <a:avLst>
              <a:gd name="adj1" fmla="val -11203"/>
              <a:gd name="adj2" fmla="val -105009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干系人分析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：确定干系人在任何特定时间对项目的状态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根本原因分析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：确定参与度未达预期的根本原因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备选方案分析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：参与效果未达预期是，开展备选方案分析</a:t>
            </a:r>
          </a:p>
        </p:txBody>
      </p:sp>
    </p:spTree>
    <p:extLst>
      <p:ext uri="{BB962C8B-B14F-4D97-AF65-F5344CB8AC3E}">
        <p14:creationId xmlns:p14="http://schemas.microsoft.com/office/powerpoint/2010/main" val="34445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10.4  </a:t>
            </a:r>
            <a:r>
              <a:rPr lang="zh-CN" altLang="en-US" dirty="0"/>
              <a:t>控制干系人参与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105730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08520128"/>
              </p:ext>
            </p:extLst>
          </p:nvPr>
        </p:nvGraphicFramePr>
        <p:xfrm>
          <a:off x="98503" y="769268"/>
          <a:ext cx="894699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924B3C3E-DEB6-4789-BB29-9C0348E4F59F}"/>
              </a:ext>
            </a:extLst>
          </p:cNvPr>
          <p:cNvSpPr/>
          <p:nvPr/>
        </p:nvSpPr>
        <p:spPr>
          <a:xfrm>
            <a:off x="899592" y="3937620"/>
            <a:ext cx="5886400" cy="1530288"/>
          </a:xfrm>
          <a:prstGeom prst="wedgeRoundRectCallout">
            <a:avLst>
              <a:gd name="adj1" fmla="val -3513"/>
              <a:gd name="adj2" fmla="val -96726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数据表现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干系人参与度评估矩阵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跟踪干系人参与水平的变化，并对参与加以监督</a:t>
            </a: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3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10.4  </a:t>
            </a:r>
            <a:r>
              <a:rPr lang="zh-CN" altLang="en-US" dirty="0"/>
              <a:t>控制干系人参与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888135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预测性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生命周期软件项目：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1543351"/>
              </p:ext>
            </p:extLst>
          </p:nvPr>
        </p:nvGraphicFramePr>
        <p:xfrm>
          <a:off x="0" y="1561356"/>
          <a:ext cx="9144000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063926"/>
      </p:ext>
    </p:extLst>
  </p:cSld>
  <p:clrMapOvr>
    <a:masterClrMapping/>
  </p:clrMapOvr>
  <p:transition spd="slow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10.4  </a:t>
            </a:r>
            <a:r>
              <a:rPr lang="zh-CN" altLang="en-US" dirty="0"/>
              <a:t>控制干系人参与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38335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适应性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生命周期软件项目：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466240481"/>
              </p:ext>
            </p:extLst>
          </p:nvPr>
        </p:nvGraphicFramePr>
        <p:xfrm>
          <a:off x="2647331" y="1129308"/>
          <a:ext cx="648072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0968391"/>
      </p:ext>
    </p:extLst>
  </p:cSld>
  <p:clrMapOvr>
    <a:masterClrMapping/>
  </p:clrMapOvr>
  <p:transition spd="slow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0E8A7990-F5F8-49B6-8261-CF07F41F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169D5385-9497-45AD-A94A-957982DF4A6E}"/>
              </a:ext>
            </a:extLst>
          </p:cNvPr>
          <p:cNvSpPr/>
          <p:nvPr/>
        </p:nvSpPr>
        <p:spPr>
          <a:xfrm>
            <a:off x="5477039" y="2281052"/>
            <a:ext cx="360040" cy="4504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8967AA-D899-400A-BA05-208ECA8BA514}"/>
              </a:ext>
            </a:extLst>
          </p:cNvPr>
          <p:cNvSpPr txBox="1"/>
          <p:nvPr/>
        </p:nvSpPr>
        <p:spPr>
          <a:xfrm>
            <a:off x="6127887" y="228964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规划</a:t>
            </a:r>
            <a:r>
              <a:rPr lang="zh-CN" altLang="en-US" sz="2000" b="1" dirty="0"/>
              <a:t>过程组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90BF3362-4358-43AC-BE67-34710EF173C0}"/>
              </a:ext>
            </a:extLst>
          </p:cNvPr>
          <p:cNvSpPr/>
          <p:nvPr/>
        </p:nvSpPr>
        <p:spPr>
          <a:xfrm>
            <a:off x="5481868" y="3799148"/>
            <a:ext cx="360040" cy="4001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8EC3BE-129F-4973-AE69-D4E48D6F2ABA}"/>
              </a:ext>
            </a:extLst>
          </p:cNvPr>
          <p:cNvSpPr txBox="1"/>
          <p:nvPr/>
        </p:nvSpPr>
        <p:spPr>
          <a:xfrm>
            <a:off x="6127887" y="379914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监控</a:t>
            </a:r>
            <a:r>
              <a:rPr lang="zh-CN" altLang="en-US" sz="2000" b="1" dirty="0"/>
              <a:t>过程组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E587E0-923F-4EC4-8309-CB19544CF2D6}"/>
              </a:ext>
            </a:extLst>
          </p:cNvPr>
          <p:cNvSpPr txBox="1"/>
          <p:nvPr/>
        </p:nvSpPr>
        <p:spPr>
          <a:xfrm>
            <a:off x="1309951" y="1259551"/>
            <a:ext cx="4816650" cy="29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识别干系人</a:t>
            </a:r>
          </a:p>
          <a:p>
            <a:pPr>
              <a:lnSpc>
                <a:spcPct val="20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规划干系人管理</a:t>
            </a:r>
          </a:p>
          <a:p>
            <a:pPr>
              <a:lnSpc>
                <a:spcPct val="20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管理干系人参与</a:t>
            </a:r>
          </a:p>
          <a:p>
            <a:pPr>
              <a:lnSpc>
                <a:spcPct val="20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控制干系人参与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9C407EEF-4208-49FF-9526-FA507D4D5A6B}"/>
              </a:ext>
            </a:extLst>
          </p:cNvPr>
          <p:cNvSpPr/>
          <p:nvPr/>
        </p:nvSpPr>
        <p:spPr>
          <a:xfrm>
            <a:off x="5460525" y="2986677"/>
            <a:ext cx="360040" cy="5200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AB97AD-5070-4081-909C-034003DD32DF}"/>
              </a:ext>
            </a:extLst>
          </p:cNvPr>
          <p:cNvSpPr txBox="1"/>
          <p:nvPr/>
        </p:nvSpPr>
        <p:spPr>
          <a:xfrm>
            <a:off x="6128785" y="310659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执行</a:t>
            </a:r>
            <a:r>
              <a:rPr lang="zh-CN" altLang="en-US" sz="2000" b="1" dirty="0"/>
              <a:t>过程组</a:t>
            </a: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5A70143F-2B1F-43E0-A1D7-7C7035185FDB}"/>
              </a:ext>
            </a:extLst>
          </p:cNvPr>
          <p:cNvSpPr/>
          <p:nvPr/>
        </p:nvSpPr>
        <p:spPr>
          <a:xfrm>
            <a:off x="5475753" y="1541791"/>
            <a:ext cx="360040" cy="4504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B5EF5F-0198-4AEA-AD30-7480214107AC}"/>
              </a:ext>
            </a:extLst>
          </p:cNvPr>
          <p:cNvSpPr txBox="1"/>
          <p:nvPr/>
        </p:nvSpPr>
        <p:spPr>
          <a:xfrm>
            <a:off x="6126601" y="155038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启动</a:t>
            </a:r>
            <a:r>
              <a:rPr lang="zh-CN" altLang="en-US" sz="2000" b="1" dirty="0"/>
              <a:t>过程组</a:t>
            </a:r>
          </a:p>
        </p:txBody>
      </p:sp>
    </p:spTree>
    <p:extLst>
      <p:ext uri="{BB962C8B-B14F-4D97-AF65-F5344CB8AC3E}">
        <p14:creationId xmlns:p14="http://schemas.microsoft.com/office/powerpoint/2010/main" val="3880124204"/>
      </p:ext>
    </p:extLst>
  </p:cSld>
  <p:clrMapOvr>
    <a:masterClrMapping/>
  </p:clrMapOvr>
  <p:transition spd="slow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7D51F3-5149-4CBF-A57C-6CA2B8F1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4" y="934662"/>
            <a:ext cx="5907348" cy="4536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  项目干系人管理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57065" y="2383676"/>
            <a:ext cx="1944216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项目干系人管理各过程的数据关系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8680" y="1038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9021" y="310230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6930" y="30949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86930" y="1038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4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CCC88CC1-789D-4E5F-B89A-47AEA571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>
            <a:normAutofit/>
          </a:bodyPr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19" name="副标题 8">
            <a:extLst>
              <a:ext uri="{FF2B5EF4-FFF2-40B4-BE49-F238E27FC236}">
                <a16:creationId xmlns:a16="http://schemas.microsoft.com/office/drawing/2014/main" id="{23225461-5AE0-426E-B106-6E202A0224BD}"/>
              </a:ext>
            </a:extLst>
          </p:cNvPr>
          <p:cNvSpPr txBox="1">
            <a:spLocks/>
          </p:cNvSpPr>
          <p:nvPr/>
        </p:nvSpPr>
        <p:spPr>
          <a:xfrm>
            <a:off x="467544" y="1345332"/>
            <a:ext cx="8208912" cy="37444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、理解项目干系人管理</a:t>
            </a:r>
            <a:r>
              <a:rPr lang="zh-CN" altLang="en-US" sz="2400" dirty="0">
                <a:solidFill>
                  <a:srgbClr val="7030A0"/>
                </a:solidFill>
              </a:rPr>
              <a:t>各个过程的作用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、了解项目干系人管理各个过程的</a:t>
            </a:r>
            <a:r>
              <a:rPr lang="zh-CN" altLang="en-US" sz="2400" dirty="0">
                <a:solidFill>
                  <a:srgbClr val="FF0000"/>
                </a:solidFill>
              </a:rPr>
              <a:t>重要输入和输出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、掌握</a:t>
            </a:r>
            <a:r>
              <a:rPr lang="zh-CN" altLang="en-US" sz="2400" dirty="0">
                <a:solidFill>
                  <a:srgbClr val="7030A0"/>
                </a:solidFill>
              </a:rPr>
              <a:t>干系人分析</a:t>
            </a:r>
            <a:r>
              <a:rPr lang="zh-CN" altLang="en-US" sz="2400" dirty="0"/>
              <a:t>技术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、掌握</a:t>
            </a:r>
            <a:r>
              <a:rPr lang="zh-CN" altLang="en-US" sz="2400" dirty="0">
                <a:solidFill>
                  <a:srgbClr val="FF0000"/>
                </a:solidFill>
              </a:rPr>
              <a:t>干系人参与</a:t>
            </a:r>
            <a:r>
              <a:rPr lang="zh-CN" altLang="en-US" sz="2400" dirty="0"/>
              <a:t>的常用方法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38318442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  项目干系人管理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项目干系人管理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28516891"/>
              </p:ext>
            </p:extLst>
          </p:nvPr>
        </p:nvGraphicFramePr>
        <p:xfrm>
          <a:off x="233641" y="1849272"/>
          <a:ext cx="8855968" cy="3663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4355976" y="723724"/>
            <a:ext cx="3091378" cy="1130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zh-CN" altLang="en-US" sz="2400" b="1" dirty="0">
                <a:solidFill>
                  <a:srgbClr val="FF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干系人满意度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作为一个关键的项目目标</a:t>
            </a:r>
          </a:p>
        </p:txBody>
      </p:sp>
      <p:sp>
        <p:nvSpPr>
          <p:cNvPr id="5" name="右箭头 4"/>
          <p:cNvSpPr/>
          <p:nvPr/>
        </p:nvSpPr>
        <p:spPr>
          <a:xfrm>
            <a:off x="3347864" y="1057300"/>
            <a:ext cx="720080" cy="504056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896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  项目干系人管理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6926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软件项目的干系人：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）组织内部或外部的人员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）软件维护和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支持人员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645813646"/>
              </p:ext>
            </p:extLst>
          </p:nvPr>
        </p:nvGraphicFramePr>
        <p:xfrm>
          <a:off x="611560" y="2713484"/>
          <a:ext cx="8064896" cy="2581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77486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  项目干系人管理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13284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软件项目的干系人管理的</a:t>
            </a:r>
            <a:r>
              <a:rPr lang="zh-CN" alt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注意事项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）“没评论”有时可以当成好消息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）“没消息”很少被认为为好消息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8095" y="3701370"/>
            <a:ext cx="4824536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做出努力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保证项目干系人完全评估里程碑状态、原型和产品增量版本</a:t>
            </a:r>
          </a:p>
        </p:txBody>
      </p:sp>
      <p:sp>
        <p:nvSpPr>
          <p:cNvPr id="4" name="下箭头 3"/>
          <p:cNvSpPr/>
          <p:nvPr/>
        </p:nvSpPr>
        <p:spPr>
          <a:xfrm>
            <a:off x="1943708" y="2683002"/>
            <a:ext cx="288032" cy="98788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31740" y="2823002"/>
            <a:ext cx="25074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缺乏反馈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缺乏干系人参与信号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31640" y="2178946"/>
            <a:ext cx="1512168" cy="50405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026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0E8A7990-F5F8-49B6-8261-CF07F41F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169D5385-9497-45AD-A94A-957982DF4A6E}"/>
              </a:ext>
            </a:extLst>
          </p:cNvPr>
          <p:cNvSpPr/>
          <p:nvPr/>
        </p:nvSpPr>
        <p:spPr>
          <a:xfrm>
            <a:off x="5477039" y="2281052"/>
            <a:ext cx="360040" cy="4504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8967AA-D899-400A-BA05-208ECA8BA514}"/>
              </a:ext>
            </a:extLst>
          </p:cNvPr>
          <p:cNvSpPr txBox="1"/>
          <p:nvPr/>
        </p:nvSpPr>
        <p:spPr>
          <a:xfrm>
            <a:off x="6127887" y="228964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规划</a:t>
            </a:r>
            <a:r>
              <a:rPr lang="zh-CN" altLang="en-US" sz="2000" b="1" dirty="0"/>
              <a:t>过程组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90BF3362-4358-43AC-BE67-34710EF173C0}"/>
              </a:ext>
            </a:extLst>
          </p:cNvPr>
          <p:cNvSpPr/>
          <p:nvPr/>
        </p:nvSpPr>
        <p:spPr>
          <a:xfrm>
            <a:off x="5481868" y="3799148"/>
            <a:ext cx="360040" cy="4001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8EC3BE-129F-4973-AE69-D4E48D6F2ABA}"/>
              </a:ext>
            </a:extLst>
          </p:cNvPr>
          <p:cNvSpPr txBox="1"/>
          <p:nvPr/>
        </p:nvSpPr>
        <p:spPr>
          <a:xfrm>
            <a:off x="6127887" y="379914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监控</a:t>
            </a:r>
            <a:r>
              <a:rPr lang="zh-CN" altLang="en-US" sz="2000" b="1" dirty="0"/>
              <a:t>过程组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E587E0-923F-4EC4-8309-CB19544CF2D6}"/>
              </a:ext>
            </a:extLst>
          </p:cNvPr>
          <p:cNvSpPr txBox="1"/>
          <p:nvPr/>
        </p:nvSpPr>
        <p:spPr>
          <a:xfrm>
            <a:off x="1309951" y="1259551"/>
            <a:ext cx="4816650" cy="29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识别干系人</a:t>
            </a:r>
          </a:p>
          <a:p>
            <a:pPr>
              <a:lnSpc>
                <a:spcPct val="20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规划干系人管理</a:t>
            </a:r>
          </a:p>
          <a:p>
            <a:pPr>
              <a:lnSpc>
                <a:spcPct val="20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管理干系人参与</a:t>
            </a:r>
          </a:p>
          <a:p>
            <a:pPr>
              <a:lnSpc>
                <a:spcPct val="200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控制干系人参与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9C407EEF-4208-49FF-9526-FA507D4D5A6B}"/>
              </a:ext>
            </a:extLst>
          </p:cNvPr>
          <p:cNvSpPr/>
          <p:nvPr/>
        </p:nvSpPr>
        <p:spPr>
          <a:xfrm>
            <a:off x="5460525" y="2986677"/>
            <a:ext cx="360040" cy="5200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AB97AD-5070-4081-909C-034003DD32DF}"/>
              </a:ext>
            </a:extLst>
          </p:cNvPr>
          <p:cNvSpPr txBox="1"/>
          <p:nvPr/>
        </p:nvSpPr>
        <p:spPr>
          <a:xfrm>
            <a:off x="6128785" y="310659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执行</a:t>
            </a:r>
            <a:r>
              <a:rPr lang="zh-CN" altLang="en-US" sz="2000" b="1" dirty="0"/>
              <a:t>过程组</a:t>
            </a: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5A70143F-2B1F-43E0-A1D7-7C7035185FDB}"/>
              </a:ext>
            </a:extLst>
          </p:cNvPr>
          <p:cNvSpPr/>
          <p:nvPr/>
        </p:nvSpPr>
        <p:spPr>
          <a:xfrm>
            <a:off x="5475753" y="1541791"/>
            <a:ext cx="360040" cy="4504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B5EF5F-0198-4AEA-AD30-7480214107AC}"/>
              </a:ext>
            </a:extLst>
          </p:cNvPr>
          <p:cNvSpPr txBox="1"/>
          <p:nvPr/>
        </p:nvSpPr>
        <p:spPr>
          <a:xfrm>
            <a:off x="6126601" y="155038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u="sng" dirty="0">
                <a:solidFill>
                  <a:srgbClr val="7030A0"/>
                </a:solidFill>
              </a:rPr>
              <a:t>启动</a:t>
            </a:r>
            <a:r>
              <a:rPr lang="zh-CN" altLang="en-US" sz="2000" b="1" dirty="0"/>
              <a:t>过程组</a:t>
            </a:r>
          </a:p>
        </p:txBody>
      </p:sp>
    </p:spTree>
    <p:extLst>
      <p:ext uri="{BB962C8B-B14F-4D97-AF65-F5344CB8AC3E}">
        <p14:creationId xmlns:p14="http://schemas.microsoft.com/office/powerpoint/2010/main" val="2388635661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微软雅黑">
      <a:majorFont>
        <a:latin typeface="Franklin Gothic Medium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3931</Words>
  <Application>Microsoft Office PowerPoint</Application>
  <PresentationFormat>全屏显示(16:10)</PresentationFormat>
  <Paragraphs>773</Paragraphs>
  <Slides>56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7" baseType="lpstr">
      <vt:lpstr>Adobe Gothic Std B</vt:lpstr>
      <vt:lpstr>等线</vt:lpstr>
      <vt:lpstr>方正粗宋简体</vt:lpstr>
      <vt:lpstr>楷体</vt:lpstr>
      <vt:lpstr>微软雅黑</vt:lpstr>
      <vt:lpstr>Arial</vt:lpstr>
      <vt:lpstr>Calibri</vt:lpstr>
      <vt:lpstr>Franklin Gothic Medium</vt:lpstr>
      <vt:lpstr>Times New Roman</vt:lpstr>
      <vt:lpstr>Wingdings</vt:lpstr>
      <vt:lpstr>Office 主题​​</vt:lpstr>
      <vt:lpstr>PowerPoint 演示文稿</vt:lpstr>
      <vt:lpstr>10  项目干系人管理</vt:lpstr>
      <vt:lpstr>10  项目干系人管理</vt:lpstr>
      <vt:lpstr>10  项目干系人管理</vt:lpstr>
      <vt:lpstr>10  项目干系人管理</vt:lpstr>
      <vt:lpstr>10  项目干系人管理</vt:lpstr>
      <vt:lpstr>10  项目干系人管理</vt:lpstr>
      <vt:lpstr>10  项目干系人管理</vt:lpstr>
      <vt:lpstr>目  录</vt:lpstr>
      <vt:lpstr>10  项目干系人管理</vt:lpstr>
      <vt:lpstr>学习目标</vt:lpstr>
      <vt:lpstr>PowerPoint 演示文稿</vt:lpstr>
      <vt:lpstr>10.1  识别干系人</vt:lpstr>
      <vt:lpstr>10.1  识别干系人</vt:lpstr>
      <vt:lpstr>10.1  工具与技术：干系人分析</vt:lpstr>
      <vt:lpstr>10.1  工具与技术：干系人分析</vt:lpstr>
      <vt:lpstr>10.1  工具与技术：干系人分析</vt:lpstr>
      <vt:lpstr>10.1  工具与技术：干系人分析</vt:lpstr>
      <vt:lpstr>10.1  工具与技术：干系人分析</vt:lpstr>
      <vt:lpstr>10.1  工具与技术：干系人分析</vt:lpstr>
      <vt:lpstr>10.1  工具与技术：干系人分析</vt:lpstr>
      <vt:lpstr>10.1  工具与技术：干系人分析</vt:lpstr>
      <vt:lpstr>10.1  工具与技术：角色建模</vt:lpstr>
      <vt:lpstr>10.1  工具与技术：角色建模</vt:lpstr>
      <vt:lpstr>10.1  识别干系人</vt:lpstr>
      <vt:lpstr>10.1  识别干系人</vt:lpstr>
      <vt:lpstr>10.1  识别干系人</vt:lpstr>
      <vt:lpstr>PowerPoint 演示文稿</vt:lpstr>
      <vt:lpstr>10.2  规划干系人管理</vt:lpstr>
      <vt:lpstr>10.2  规划干系人管理</vt:lpstr>
      <vt:lpstr>10.2  规划干系人管理</vt:lpstr>
      <vt:lpstr>10.2  过程工具与技术</vt:lpstr>
      <vt:lpstr>10.2  过程工具与技术</vt:lpstr>
      <vt:lpstr>10.2  规划干系人管理</vt:lpstr>
      <vt:lpstr>PowerPoint 演示文稿</vt:lpstr>
      <vt:lpstr>10.3  管理干系人参与</vt:lpstr>
      <vt:lpstr>10.3  管理干系人参与</vt:lpstr>
      <vt:lpstr>10.3  管理干系人参与</vt:lpstr>
      <vt:lpstr>10.3  管理干系人参与</vt:lpstr>
      <vt:lpstr>10.3  管理干系人参与</vt:lpstr>
      <vt:lpstr>10.3  管理干系人参与</vt:lpstr>
      <vt:lpstr>10.3  管理干系人参与</vt:lpstr>
      <vt:lpstr>10.3  管理干系人参与</vt:lpstr>
      <vt:lpstr>10.3  管理干系人参与</vt:lpstr>
      <vt:lpstr>10.3  管理干系人参与</vt:lpstr>
      <vt:lpstr>10.3  管理干系人参与</vt:lpstr>
      <vt:lpstr>PowerPoint 演示文稿</vt:lpstr>
      <vt:lpstr>10.4  控制干系人参与</vt:lpstr>
      <vt:lpstr>10.4  控制干系人参与</vt:lpstr>
      <vt:lpstr>10.4  控制干系人参与</vt:lpstr>
      <vt:lpstr>10.4  控制干系人参与</vt:lpstr>
      <vt:lpstr>10.4  控制干系人参与</vt:lpstr>
      <vt:lpstr>10.4  控制干系人参与</vt:lpstr>
      <vt:lpstr>目  录</vt:lpstr>
      <vt:lpstr>10  项目干系人管理</vt:lpstr>
      <vt:lpstr>学习目标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ZhouSu</dc:creator>
  <cp:lastModifiedBy>DI XF</cp:lastModifiedBy>
  <cp:revision>299</cp:revision>
  <dcterms:created xsi:type="dcterms:W3CDTF">2011-06-03T14:53:06Z</dcterms:created>
  <dcterms:modified xsi:type="dcterms:W3CDTF">2022-10-31T02:16:04Z</dcterms:modified>
</cp:coreProperties>
</file>